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2.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3.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4.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5.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6.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7.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8.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9.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10.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11.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12.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13.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14.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notesSlides/notesSlide15.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notesSlides/notesSlide16.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notesSlides/notesSlide17.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notesSlides/notesSlide18.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notesSlides/notesSlide19.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20.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notesSlides/notesSlide21.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notesSlides/notesSlide22.xml" ContentType="application/vnd.openxmlformats-officedocument.presentationml.notesSlide+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notesSlides/notesSlide23.xml" ContentType="application/vnd.openxmlformats-officedocument.presentationml.notesSlide+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notesSlides/notesSlide24.xml" ContentType="application/vnd.openxmlformats-officedocument.presentationml.notesSlide+xml"/>
  <Override PartName="/ppt/tags/tag144.xml" ContentType="application/vnd.openxmlformats-officedocument.presentationml.tags+xml"/>
  <Override PartName="/ppt/tags/tag145.xml" ContentType="application/vnd.openxmlformats-officedocument.presentationml.tags+xml"/>
  <Override PartName="/ppt/notesSlides/notesSlide25.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notesSlides/notesSlide26.xml" ContentType="application/vnd.openxmlformats-officedocument.presentationml.notesSlide+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notesSlides/notesSlide27.xml" ContentType="application/vnd.openxmlformats-officedocument.presentationml.notesSlide+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notesSlides/notesSlide28.xml" ContentType="application/vnd.openxmlformats-officedocument.presentationml.notesSlide+xml"/>
  <Override PartName="/ppt/tags/tag160.xml" ContentType="application/vnd.openxmlformats-officedocument.presentationml.tags+xml"/>
  <Override PartName="/ppt/tags/tag161.xml" ContentType="application/vnd.openxmlformats-officedocument.presentationml.tags+xml"/>
  <Override PartName="/ppt/notesSlides/notesSlide29.xml" ContentType="application/vnd.openxmlformats-officedocument.presentationml.notesSlide+xml"/>
  <Override PartName="/ppt/tags/tag162.xml" ContentType="application/vnd.openxmlformats-officedocument.presentationml.tags+xml"/>
  <Override PartName="/ppt/tags/tag163.xml" ContentType="application/vnd.openxmlformats-officedocument.presentationml.tags+xml"/>
  <Override PartName="/ppt/notesSlides/notesSlide30.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notesSlides/notesSlide31.xml" ContentType="application/vnd.openxmlformats-officedocument.presentationml.notesSlide+xml"/>
  <Override PartName="/ppt/tags/tag166.xml" ContentType="application/vnd.openxmlformats-officedocument.presentationml.tags+xml"/>
  <Override PartName="/ppt/tags/tag167.xml" ContentType="application/vnd.openxmlformats-officedocument.presentationml.tags+xml"/>
  <Override PartName="/ppt/notesSlides/notesSlide32.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notesSlides/notesSlide33.xml" ContentType="application/vnd.openxmlformats-officedocument.presentationml.notesSlide+xml"/>
  <Override PartName="/ppt/tags/tag170.xml" ContentType="application/vnd.openxmlformats-officedocument.presentationml.tags+xml"/>
  <Override PartName="/ppt/tags/tag171.xml" ContentType="application/vnd.openxmlformats-officedocument.presentationml.tags+xml"/>
  <Override PartName="/ppt/notesSlides/notesSlide34.xml" ContentType="application/vnd.openxmlformats-officedocument.presentationml.notesSlide+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notesSlides/notesSlide35.xml" ContentType="application/vnd.openxmlformats-officedocument.presentationml.notesSlide+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notesSlides/notesSlide36.xml" ContentType="application/vnd.openxmlformats-officedocument.presentationml.notesSlide+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notesSlides/notesSlide37.xml" ContentType="application/vnd.openxmlformats-officedocument.presentationml.notesSlide+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notesSlides/notesSlide38.xml" ContentType="application/vnd.openxmlformats-officedocument.presentationml.notesSlide+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notesSlides/notesSlide39.xml" ContentType="application/vnd.openxmlformats-officedocument.presentationml.notesSlide+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notesSlides/notesSlide40.xml" ContentType="application/vnd.openxmlformats-officedocument.presentationml.notesSlide+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notesSlides/notesSlide41.xml" ContentType="application/vnd.openxmlformats-officedocument.presentationml.notesSlide+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notesSlides/notesSlide42.xml" ContentType="application/vnd.openxmlformats-officedocument.presentationml.notesSlide+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notesSlides/notesSlide43.xml" ContentType="application/vnd.openxmlformats-officedocument.presentationml.notesSlide+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notesSlides/notesSlide44.xml" ContentType="application/vnd.openxmlformats-officedocument.presentationml.notesSlide+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notesSlides/notesSlide45.xml" ContentType="application/vnd.openxmlformats-officedocument.presentationml.notesSlide+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notesSlides/notesSlide46.xml" ContentType="application/vnd.openxmlformats-officedocument.presentationml.notesSlide+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notesSlides/notesSlide47.xml" ContentType="application/vnd.openxmlformats-officedocument.presentationml.notesSlide+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notesSlides/notesSlide48.xml" ContentType="application/vnd.openxmlformats-officedocument.presentationml.notesSlide+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notesSlides/notesSlide49.xml" ContentType="application/vnd.openxmlformats-officedocument.presentationml.notesSlide+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notesSlides/notesSlide50.xml" ContentType="application/vnd.openxmlformats-officedocument.presentationml.notesSlide+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notesSlides/notesSlide51.xml" ContentType="application/vnd.openxmlformats-officedocument.presentationml.notesSlide+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notesSlides/notesSlide52.xml" ContentType="application/vnd.openxmlformats-officedocument.presentationml.notesSlide+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notesSlides/notesSlide53.xml" ContentType="application/vnd.openxmlformats-officedocument.presentationml.notesSlide+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notesSlides/notesSlide54.xml" ContentType="application/vnd.openxmlformats-officedocument.presentationml.notesSlide+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57"/>
  </p:notesMasterIdLst>
  <p:sldIdLst>
    <p:sldId id="256" r:id="rId2"/>
    <p:sldId id="257" r:id="rId3"/>
    <p:sldId id="298" r:id="rId4"/>
    <p:sldId id="299" r:id="rId5"/>
    <p:sldId id="300" r:id="rId6"/>
    <p:sldId id="301" r:id="rId7"/>
    <p:sldId id="302" r:id="rId8"/>
    <p:sldId id="303" r:id="rId9"/>
    <p:sldId id="304" r:id="rId10"/>
    <p:sldId id="305" r:id="rId11"/>
    <p:sldId id="316" r:id="rId12"/>
    <p:sldId id="306" r:id="rId13"/>
    <p:sldId id="307" r:id="rId14"/>
    <p:sldId id="308" r:id="rId15"/>
    <p:sldId id="312" r:id="rId16"/>
    <p:sldId id="313" r:id="rId17"/>
    <p:sldId id="314" r:id="rId18"/>
    <p:sldId id="315" r:id="rId19"/>
    <p:sldId id="310" r:id="rId20"/>
    <p:sldId id="311" r:id="rId21"/>
    <p:sldId id="317" r:id="rId22"/>
    <p:sldId id="318" r:id="rId23"/>
    <p:sldId id="319" r:id="rId24"/>
    <p:sldId id="320" r:id="rId25"/>
    <p:sldId id="321" r:id="rId26"/>
    <p:sldId id="322" r:id="rId27"/>
    <p:sldId id="324" r:id="rId28"/>
    <p:sldId id="325" r:id="rId29"/>
    <p:sldId id="326" r:id="rId30"/>
    <p:sldId id="327" r:id="rId31"/>
    <p:sldId id="328" r:id="rId32"/>
    <p:sldId id="329" r:id="rId33"/>
    <p:sldId id="330" r:id="rId34"/>
    <p:sldId id="333" r:id="rId35"/>
    <p:sldId id="335" r:id="rId36"/>
    <p:sldId id="336" r:id="rId37"/>
    <p:sldId id="334" r:id="rId38"/>
    <p:sldId id="337" r:id="rId39"/>
    <p:sldId id="338" r:id="rId40"/>
    <p:sldId id="340" r:id="rId41"/>
    <p:sldId id="341" r:id="rId42"/>
    <p:sldId id="342" r:id="rId43"/>
    <p:sldId id="344" r:id="rId44"/>
    <p:sldId id="339" r:id="rId45"/>
    <p:sldId id="345" r:id="rId46"/>
    <p:sldId id="347" r:id="rId47"/>
    <p:sldId id="348" r:id="rId48"/>
    <p:sldId id="349" r:id="rId49"/>
    <p:sldId id="350" r:id="rId50"/>
    <p:sldId id="351" r:id="rId51"/>
    <p:sldId id="353" r:id="rId52"/>
    <p:sldId id="355" r:id="rId53"/>
    <p:sldId id="356" r:id="rId54"/>
    <p:sldId id="357" r:id="rId55"/>
    <p:sldId id="354" r:id="rId56"/>
  </p:sldIdLst>
  <p:sldSz cx="9144000" cy="5143500" type="screen16x9"/>
  <p:notesSz cx="6858000" cy="9144000"/>
  <p:embeddedFontLst>
    <p:embeddedFont>
      <p:font typeface="Barlow" panose="00000500000000000000" pitchFamily="2" charset="0"/>
      <p:regular r:id="rId58"/>
      <p:bold r:id="rId59"/>
      <p:italic r:id="rId60"/>
      <p:boldItalic r:id="rId61"/>
    </p:embeddedFont>
    <p:embeddedFont>
      <p:font typeface="Barlow Light" panose="00000400000000000000" pitchFamily="2" charset="0"/>
      <p:regular r:id="rId62"/>
      <p:bold r:id="rId63"/>
      <p:italic r:id="rId64"/>
      <p:boldItalic r:id="rId65"/>
    </p:embeddedFont>
    <p:embeddedFont>
      <p:font typeface="Calibri" panose="020F0502020204030204" pitchFamily="34" charset="0"/>
      <p:regular r:id="rId66"/>
      <p:bold r:id="rId67"/>
      <p:italic r:id="rId68"/>
      <p:boldItalic r:id="rId69"/>
    </p:embeddedFont>
    <p:embeddedFont>
      <p:font typeface="Helvetica Neue" panose="020B0604020202020204" charset="0"/>
      <p:bold r:id="rId70"/>
    </p:embeddedFont>
    <p:embeddedFont>
      <p:font typeface="Open Sans" panose="020B0606030504020204" pitchFamily="34" charset="0"/>
      <p:regular r:id="rId71"/>
      <p:bold r:id="rId72"/>
      <p:italic r:id="rId73"/>
      <p:boldItalic r:id="rId74"/>
    </p:embeddedFont>
    <p:embeddedFont>
      <p:font typeface="Raleway Thin" pitchFamily="2" charset="0"/>
      <p:regular r:id="rId75"/>
      <p:bold r:id="rId76"/>
      <p:italic r:id="rId77"/>
      <p:boldItalic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5DD"/>
    <a:srgbClr val="A4CD23"/>
    <a:srgbClr val="D2691E"/>
    <a:srgbClr val="C0C0C0"/>
    <a:srgbClr val="ADD8E6"/>
    <a:srgbClr val="6495ED"/>
    <a:srgbClr val="808080"/>
    <a:srgbClr val="FFFFFF"/>
    <a:srgbClr val="FFD700"/>
    <a:srgbClr val="05C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E2214B-EEA6-4F0E-851E-DA328E0D34B4}">
  <a:tblStyle styleId="{11E2214B-EEA6-4F0E-851E-DA328E0D34B4}"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E44D3EF-30E0-43DB-A017-93B0B98886E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81" autoAdjust="0"/>
    <p:restoredTop sz="81376" autoAdjust="0"/>
  </p:normalViewPr>
  <p:slideViewPr>
    <p:cSldViewPr snapToGrid="0">
      <p:cViewPr varScale="1">
        <p:scale>
          <a:sx n="121" d="100"/>
          <a:sy n="121" d="100"/>
        </p:scale>
        <p:origin x="300" y="90"/>
      </p:cViewPr>
      <p:guideLst>
        <p:guide orient="horz" pos="1620"/>
        <p:guide pos="2880"/>
      </p:guideLst>
    </p:cSldViewPr>
  </p:slideViewPr>
  <p:notesTextViewPr>
    <p:cViewPr>
      <p:scale>
        <a:sx n="1" d="1"/>
        <a:sy n="1" d="1"/>
      </p:scale>
      <p:origin x="0" y="0"/>
    </p:cViewPr>
  </p:notesTextViewPr>
  <p:notesViewPr>
    <p:cSldViewPr snapToGrid="0">
      <p:cViewPr varScale="1">
        <p:scale>
          <a:sx n="86" d="100"/>
          <a:sy n="86" d="100"/>
        </p:scale>
        <p:origin x="2544"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schemas.openxmlformats.org/officeDocument/2006/relationships/font" Target="fonts/font11.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font" Target="fonts/font1.fntdata"/><Relationship Id="rId74" Type="http://schemas.openxmlformats.org/officeDocument/2006/relationships/font" Target="fonts/font17.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4.fntdata"/><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5.fntdata"/><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font" Target="fonts/font16.fntdata"/><Relationship Id="rId78" Type="http://schemas.openxmlformats.org/officeDocument/2006/relationships/font" Target="fonts/font21.fnt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9.fntdata"/><Relationship Id="rId7" Type="http://schemas.openxmlformats.org/officeDocument/2006/relationships/slide" Target="slides/slide6.xml"/><Relationship Id="rId71" Type="http://schemas.openxmlformats.org/officeDocument/2006/relationships/font" Target="fonts/font1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Dans ce projet nous avons répondu à un besoin de l’entreprise </a:t>
            </a:r>
            <a:r>
              <a:rPr lang="fr-FR" dirty="0" err="1"/>
              <a:t>Olist</a:t>
            </a:r>
            <a:r>
              <a:rPr lang="fr-FR" dirty="0"/>
              <a:t>, réaliser un modèle de segmentation de clients.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Dans cette partie, nous débuterons par le *click* nettoyage de nos données. Pandas profiling nous donneras justement un aperçu rapide de l’état de nos données.</a:t>
            </a:r>
          </a:p>
          <a:p>
            <a:pPr marL="0" lvl="0" indent="0" algn="l" rtl="0">
              <a:spcBef>
                <a:spcPts val="0"/>
              </a:spcBef>
              <a:spcAft>
                <a:spcPts val="0"/>
              </a:spcAft>
              <a:buNone/>
            </a:pPr>
            <a:r>
              <a:rPr lang="fr-FR" dirty="0"/>
              <a:t>Dans la partie suivante nous jetterons un œil coté *clic* statistique.</a:t>
            </a:r>
          </a:p>
          <a:p>
            <a:pPr marL="0" lvl="0" indent="0" algn="l" rtl="0">
              <a:spcBef>
                <a:spcPts val="0"/>
              </a:spcBef>
              <a:spcAft>
                <a:spcPts val="0"/>
              </a:spcAft>
              <a:buNone/>
            </a:pPr>
            <a:r>
              <a:rPr lang="fr-FR" dirty="0"/>
              <a:t>Et enfin, nous passerons à la *click* partie RFM.</a:t>
            </a:r>
          </a:p>
          <a:p>
            <a:pPr marL="0" lvl="0" indent="0" algn="l" rtl="0">
              <a:spcBef>
                <a:spcPts val="0"/>
              </a:spcBef>
              <a:spcAft>
                <a:spcPts val="0"/>
              </a:spcAft>
              <a:buNone/>
            </a:pPr>
            <a:endParaRPr lang="fr-FR" dirty="0"/>
          </a:p>
        </p:txBody>
      </p:sp>
    </p:spTree>
    <p:extLst>
      <p:ext uri="{BB962C8B-B14F-4D97-AF65-F5344CB8AC3E}">
        <p14:creationId xmlns:p14="http://schemas.microsoft.com/office/powerpoint/2010/main" val="3361834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Notre jeu de donnée comprends *click* 9 fichiers csv que nous nommerons dans cette présentation par leur nom sous forme de </a:t>
            </a:r>
            <a:r>
              <a:rPr lang="fr-FR" dirty="0" err="1"/>
              <a:t>dataframe</a:t>
            </a:r>
            <a:r>
              <a:rPr lang="fr-FR" dirty="0"/>
              <a:t> que nous leur avons attribué, pour simplifier leur compréhension.</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Nous n’allons cependant pas utiliser tous ces jeu de données dans notre projet.</a:t>
            </a:r>
          </a:p>
        </p:txBody>
      </p:sp>
    </p:spTree>
    <p:extLst>
      <p:ext uri="{BB962C8B-B14F-4D97-AF65-F5344CB8AC3E}">
        <p14:creationId xmlns:p14="http://schemas.microsoft.com/office/powerpoint/2010/main" val="1458338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Le code fourni veille à respecter la convention PEP8, pour être utilisable par </a:t>
            </a:r>
            <a:r>
              <a:rPr lang="fr-FR" dirty="0" err="1"/>
              <a:t>Olist</a:t>
            </a:r>
            <a:r>
              <a:rPr lang="fr-FR" dirty="0"/>
              <a:t>.</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a:t>
            </a:r>
          </a:p>
          <a:p>
            <a:pPr algn="l"/>
            <a:r>
              <a:rPr lang="fr-FR" b="0" i="0" dirty="0">
                <a:solidFill>
                  <a:srgbClr val="333333"/>
                </a:solidFill>
                <a:effectLst/>
                <a:latin typeface="Open Sans" panose="020B0606030504020204" pitchFamily="34" charset="0"/>
              </a:rPr>
              <a:t>L'indentation</a:t>
            </a:r>
          </a:p>
          <a:p>
            <a:pPr algn="just"/>
            <a:r>
              <a:rPr lang="fr-FR" b="0" i="0" dirty="0">
                <a:solidFill>
                  <a:srgbClr val="333333"/>
                </a:solidFill>
                <a:effectLst/>
                <a:latin typeface="Open Sans" panose="020B0606030504020204" pitchFamily="34" charset="0"/>
              </a:rPr>
              <a:t>79 caractères par ligne, pas plus.</a:t>
            </a:r>
          </a:p>
          <a:p>
            <a:pPr algn="l"/>
            <a:r>
              <a:rPr lang="fr-FR" b="0" i="0" dirty="0">
                <a:solidFill>
                  <a:srgbClr val="333333"/>
                </a:solidFill>
                <a:effectLst/>
                <a:latin typeface="Open Sans" panose="020B0606030504020204" pitchFamily="34" charset="0"/>
              </a:rPr>
              <a:t>Les import sont a déclaré au début du script. </a:t>
            </a:r>
          </a:p>
          <a:p>
            <a:pPr algn="l"/>
            <a:r>
              <a:rPr lang="fr-FR" b="0" i="0" dirty="0">
                <a:solidFill>
                  <a:srgbClr val="333333"/>
                </a:solidFill>
                <a:effectLst/>
                <a:latin typeface="Open Sans" panose="020B0606030504020204" pitchFamily="34" charset="0"/>
              </a:rPr>
              <a:t>Les espaces</a:t>
            </a:r>
          </a:p>
          <a:p>
            <a:pPr marL="0" lvl="0" indent="0" algn="l" rtl="0">
              <a:spcBef>
                <a:spcPts val="0"/>
              </a:spcBef>
              <a:spcAft>
                <a:spcPts val="0"/>
              </a:spcAft>
              <a:buNone/>
            </a:pPr>
            <a:endParaRPr lang="fr-FR" dirty="0"/>
          </a:p>
        </p:txBody>
      </p:sp>
    </p:spTree>
    <p:extLst>
      <p:ext uri="{BB962C8B-B14F-4D97-AF65-F5344CB8AC3E}">
        <p14:creationId xmlns:p14="http://schemas.microsoft.com/office/powerpoint/2010/main" val="2596565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Grâce à pandas profiling, nous savons qu’il n’y a pas de données *clic* manquantes exceptées sur trois </a:t>
            </a:r>
            <a:r>
              <a:rPr lang="fr-FR" dirty="0" err="1"/>
              <a:t>dataframes</a:t>
            </a:r>
            <a:r>
              <a:rPr lang="fr-FR" dirty="0"/>
              <a:t>.</a:t>
            </a:r>
          </a:p>
          <a:p>
            <a:pPr marL="0" lvl="0" indent="0" algn="l" rtl="0">
              <a:spcBef>
                <a:spcPts val="0"/>
              </a:spcBef>
              <a:spcAft>
                <a:spcPts val="0"/>
              </a:spcAft>
              <a:buNone/>
            </a:pPr>
            <a:endParaRPr lang="fr-FR" dirty="0"/>
          </a:p>
        </p:txBody>
      </p:sp>
    </p:spTree>
    <p:extLst>
      <p:ext uri="{BB962C8B-B14F-4D97-AF65-F5344CB8AC3E}">
        <p14:creationId xmlns:p14="http://schemas.microsoft.com/office/powerpoint/2010/main" val="2375685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Ces valeurs manquantes concernent *click* l’horodatage, nous avons remplacé *click* ces données par d’autres données similaires. </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Pour les deux autres </a:t>
            </a:r>
            <a:r>
              <a:rPr lang="fr-FR" dirty="0" err="1"/>
              <a:t>dataframes</a:t>
            </a:r>
            <a:r>
              <a:rPr lang="fr-FR" dirty="0"/>
              <a:t>, les données manquantes ont tout simplement étés supprimées.</a:t>
            </a:r>
          </a:p>
        </p:txBody>
      </p:sp>
    </p:spTree>
    <p:extLst>
      <p:ext uri="{BB962C8B-B14F-4D97-AF65-F5344CB8AC3E}">
        <p14:creationId xmlns:p14="http://schemas.microsoft.com/office/powerpoint/2010/main" val="949882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Nous avons donc créer de nouvelles colonnes à partir d’autre colonne qui sont celles-ci : </a:t>
            </a:r>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p:txBody>
      </p:sp>
    </p:spTree>
    <p:extLst>
      <p:ext uri="{BB962C8B-B14F-4D97-AF65-F5344CB8AC3E}">
        <p14:creationId xmlns:p14="http://schemas.microsoft.com/office/powerpoint/2010/main" val="8053220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fr-FR" b="0" i="0" dirty="0">
                <a:solidFill>
                  <a:srgbClr val="000000"/>
                </a:solidFill>
                <a:effectLst/>
                <a:latin typeface="Helvetica Neue" panose="020B0604020202020204" charset="0"/>
              </a:rPr>
              <a:t>L'approbation de la commande suit l'achat de la commande et se produit généralement peu de temps après, donc nous pouvons remplacer les valeurs manquantes de la variable </a:t>
            </a:r>
            <a:r>
              <a:rPr lang="fr-FR" b="1" i="0" dirty="0" err="1">
                <a:solidFill>
                  <a:srgbClr val="000000"/>
                </a:solidFill>
                <a:effectLst/>
                <a:latin typeface="Helvetica Neue" panose="020B0604020202020204" charset="0"/>
              </a:rPr>
              <a:t>order_approved_at</a:t>
            </a:r>
            <a:r>
              <a:rPr lang="fr-FR" b="0" i="0" dirty="0">
                <a:solidFill>
                  <a:srgbClr val="000000"/>
                </a:solidFill>
                <a:effectLst/>
                <a:latin typeface="Helvetica Neue" panose="020B0604020202020204" charset="0"/>
              </a:rPr>
              <a:t> par les valeurs de la variable </a:t>
            </a:r>
            <a:r>
              <a:rPr lang="fr-FR" b="1" i="0" dirty="0" err="1">
                <a:solidFill>
                  <a:srgbClr val="000000"/>
                </a:solidFill>
                <a:effectLst/>
                <a:latin typeface="Helvetica Neue" panose="020B0604020202020204" charset="0"/>
              </a:rPr>
              <a:t>order_purchase_timestamp</a:t>
            </a:r>
            <a:r>
              <a:rPr lang="fr-FR" b="0" i="0" dirty="0">
                <a:solidFill>
                  <a:srgbClr val="000000"/>
                </a:solidFill>
                <a:effectLst/>
                <a:latin typeface="Helvetica Neue" panose="020B0604020202020204" charset="0"/>
              </a:rPr>
              <a:t>.</a:t>
            </a:r>
          </a:p>
        </p:txBody>
      </p:sp>
    </p:spTree>
    <p:extLst>
      <p:ext uri="{BB962C8B-B14F-4D97-AF65-F5344CB8AC3E}">
        <p14:creationId xmlns:p14="http://schemas.microsoft.com/office/powerpoint/2010/main" val="9738753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fr-FR" b="0" i="0" dirty="0">
                <a:solidFill>
                  <a:srgbClr val="000000"/>
                </a:solidFill>
                <a:effectLst/>
                <a:latin typeface="Helvetica Neue" panose="020B0604020202020204" charset="0"/>
              </a:rPr>
              <a:t>D'après nos observations, l'horodatage de la livraison du transporteur est souvent le même que la date d'approbation de la commande, nous pouvons donc remplacer les valeurs manquantes de la variable </a:t>
            </a:r>
            <a:r>
              <a:rPr lang="fr-FR" b="1" i="0" dirty="0" err="1">
                <a:solidFill>
                  <a:srgbClr val="000000"/>
                </a:solidFill>
                <a:effectLst/>
                <a:latin typeface="Helvetica Neue" panose="020B0604020202020204" charset="0"/>
              </a:rPr>
              <a:t>order_delivered_carrier_date</a:t>
            </a:r>
            <a:r>
              <a:rPr lang="fr-FR" b="0" i="0" dirty="0">
                <a:solidFill>
                  <a:srgbClr val="000000"/>
                </a:solidFill>
                <a:effectLst/>
                <a:latin typeface="Helvetica Neue" panose="020B0604020202020204" charset="0"/>
              </a:rPr>
              <a:t> par les valeurs de la variable </a:t>
            </a:r>
            <a:r>
              <a:rPr lang="fr-FR" b="1" i="0" dirty="0" err="1">
                <a:solidFill>
                  <a:srgbClr val="000000"/>
                </a:solidFill>
                <a:effectLst/>
                <a:latin typeface="Helvetica Neue" panose="020B0604020202020204" charset="0"/>
              </a:rPr>
              <a:t>order_approved_at</a:t>
            </a:r>
            <a:r>
              <a:rPr lang="fr-FR" b="0" i="0" dirty="0">
                <a:solidFill>
                  <a:srgbClr val="000000"/>
                </a:solidFill>
                <a:effectLst/>
                <a:latin typeface="Helvetica Neue" panose="020B0604020202020204" charset="0"/>
              </a:rPr>
              <a:t>.</a:t>
            </a:r>
          </a:p>
          <a:p>
            <a:pPr marL="0" lvl="0" indent="0" algn="l" rtl="0">
              <a:spcBef>
                <a:spcPts val="0"/>
              </a:spcBef>
              <a:spcAft>
                <a:spcPts val="0"/>
              </a:spcAft>
              <a:buNone/>
            </a:pPr>
            <a:endParaRPr lang="fr-FR" dirty="0"/>
          </a:p>
        </p:txBody>
      </p:sp>
    </p:spTree>
    <p:extLst>
      <p:ext uri="{BB962C8B-B14F-4D97-AF65-F5344CB8AC3E}">
        <p14:creationId xmlns:p14="http://schemas.microsoft.com/office/powerpoint/2010/main" val="1613410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fr-FR" b="0" i="0" dirty="0">
                <a:solidFill>
                  <a:srgbClr val="000000"/>
                </a:solidFill>
                <a:effectLst/>
                <a:latin typeface="Helvetica Neue" panose="020B0604020202020204" charset="0"/>
              </a:rPr>
              <a:t>On constate également que la date de livraison estimée est souvent postérieure à la date de livraison réelle du client. On peut donc facilement remplacer les valeurs manquantes de la variable </a:t>
            </a:r>
            <a:r>
              <a:rPr lang="fr-FR" b="1" i="0" dirty="0" err="1">
                <a:solidFill>
                  <a:srgbClr val="000000"/>
                </a:solidFill>
                <a:effectLst/>
                <a:latin typeface="Helvetica Neue" panose="020B0604020202020204" charset="0"/>
              </a:rPr>
              <a:t>order_delivered_customer_date</a:t>
            </a:r>
            <a:r>
              <a:rPr lang="fr-FR" b="0" i="0" dirty="0">
                <a:solidFill>
                  <a:srgbClr val="000000"/>
                </a:solidFill>
                <a:effectLst/>
                <a:latin typeface="Helvetica Neue" panose="020B0604020202020204" charset="0"/>
              </a:rPr>
              <a:t> par les valeurs de la variable </a:t>
            </a:r>
            <a:r>
              <a:rPr lang="fr-FR" b="1" i="0" dirty="0" err="1">
                <a:solidFill>
                  <a:srgbClr val="000000"/>
                </a:solidFill>
                <a:effectLst/>
                <a:latin typeface="Helvetica Neue" panose="020B0604020202020204" charset="0"/>
              </a:rPr>
              <a:t>order_estimated_delivery_date</a:t>
            </a:r>
            <a:r>
              <a:rPr lang="fr-FR" b="0" i="0" dirty="0">
                <a:solidFill>
                  <a:srgbClr val="000000"/>
                </a:solidFill>
                <a:effectLst/>
                <a:latin typeface="Helvetica Neue" panose="020B0604020202020204" charset="0"/>
              </a:rPr>
              <a:t>.</a:t>
            </a:r>
          </a:p>
          <a:p>
            <a:pPr marL="0" lvl="0" indent="0" algn="l" rtl="0">
              <a:spcBef>
                <a:spcPts val="0"/>
              </a:spcBef>
              <a:spcAft>
                <a:spcPts val="0"/>
              </a:spcAft>
              <a:buNone/>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Nos *click* jeux de données sont de *click* base propre, nous n’avons pas eu besoin d’effectuer un grand nettoyage</a:t>
            </a:r>
          </a:p>
          <a:p>
            <a:pPr marL="0" lvl="0" indent="0" algn="l" rtl="0">
              <a:spcBef>
                <a:spcPts val="0"/>
              </a:spcBef>
              <a:spcAft>
                <a:spcPts val="0"/>
              </a:spcAft>
              <a:buNone/>
            </a:pPr>
            <a:endParaRPr lang="fr-FR" dirty="0"/>
          </a:p>
        </p:txBody>
      </p:sp>
    </p:spTree>
    <p:extLst>
      <p:ext uri="{BB962C8B-B14F-4D97-AF65-F5344CB8AC3E}">
        <p14:creationId xmlns:p14="http://schemas.microsoft.com/office/powerpoint/2010/main" val="3518993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On peut voir avec nos graphiques :</a:t>
            </a:r>
          </a:p>
          <a:p>
            <a:pPr marL="171450" lvl="0" indent="-171450" algn="l" rtl="0">
              <a:spcBef>
                <a:spcPts val="0"/>
              </a:spcBef>
              <a:spcAft>
                <a:spcPts val="0"/>
              </a:spcAft>
            </a:pPr>
            <a:r>
              <a:rPr lang="fr-FR" dirty="0"/>
              <a:t>Que</a:t>
            </a:r>
            <a:r>
              <a:rPr lang="fr-FR" b="0" i="0" dirty="0">
                <a:solidFill>
                  <a:srgbClr val="000000"/>
                </a:solidFill>
                <a:effectLst/>
                <a:latin typeface="Helvetica Neue" panose="020B0604020202020204" charset="0"/>
              </a:rPr>
              <a:t> la ville ayant le plus d'acheteurs est Sao Paulo.</a:t>
            </a:r>
          </a:p>
          <a:p>
            <a:pPr marL="171450" lvl="0" indent="-171450" algn="l" rtl="0">
              <a:spcBef>
                <a:spcPts val="0"/>
              </a:spcBef>
              <a:spcAft>
                <a:spcPts val="0"/>
              </a:spcAft>
            </a:pPr>
            <a:r>
              <a:rPr lang="fr-FR" b="0" i="0" dirty="0">
                <a:solidFill>
                  <a:srgbClr val="000000"/>
                </a:solidFill>
                <a:effectLst/>
                <a:latin typeface="Helvetica Neue" panose="020B0604020202020204" charset="0"/>
              </a:rPr>
              <a:t>Que les achats se font majoritairement par carte bancaire.</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fr-FR" b="0" i="0" dirty="0">
                <a:solidFill>
                  <a:srgbClr val="000000"/>
                </a:solidFill>
                <a:effectLst/>
                <a:latin typeface="Helvetica Neue" panose="020B0604020202020204" charset="0"/>
              </a:rPr>
              <a:t>Que les catégories les plus fréquentes sont les ameublements. </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fr-FR" b="0" i="0" dirty="0">
              <a:solidFill>
                <a:srgbClr val="000000"/>
              </a:solidFill>
              <a:effectLst/>
              <a:latin typeface="Helvetica Neue" panose="020B060402020202020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b="0" i="0" dirty="0">
                <a:solidFill>
                  <a:srgbClr val="000000"/>
                </a:solidFill>
                <a:effectLst/>
                <a:latin typeface="Helvetica Neue" panose="020B0604020202020204" charset="0"/>
              </a:rPr>
              <a:t>--------------------------------------------------------------------</a:t>
            </a:r>
          </a:p>
          <a:p>
            <a:pPr algn="l">
              <a:buFont typeface="Arial" panose="020B0604020202020204" pitchFamily="34" charset="0"/>
              <a:buChar char="•"/>
            </a:pPr>
            <a:r>
              <a:rPr lang="fr-FR" b="1" i="0" dirty="0" err="1">
                <a:solidFill>
                  <a:srgbClr val="000000"/>
                </a:solidFill>
                <a:effectLst/>
                <a:latin typeface="Helvetica Neue" panose="020B0604020202020204" charset="0"/>
              </a:rPr>
              <a:t>cama_mesa_banho</a:t>
            </a:r>
            <a:r>
              <a:rPr lang="fr-FR" b="0" i="0" dirty="0">
                <a:solidFill>
                  <a:srgbClr val="000000"/>
                </a:solidFill>
                <a:effectLst/>
                <a:latin typeface="Helvetica Neue" panose="020B0604020202020204" charset="0"/>
              </a:rPr>
              <a:t> : bain de table de lit (surement des produits d'ameublement).</a:t>
            </a:r>
          </a:p>
          <a:p>
            <a:pPr algn="l">
              <a:buFont typeface="Arial" panose="020B0604020202020204" pitchFamily="34" charset="0"/>
              <a:buChar char="•"/>
            </a:pPr>
            <a:r>
              <a:rPr lang="fr-FR" b="1" i="0" dirty="0" err="1">
                <a:solidFill>
                  <a:srgbClr val="000000"/>
                </a:solidFill>
                <a:effectLst/>
                <a:latin typeface="Helvetica Neue" panose="020B0604020202020204" charset="0"/>
              </a:rPr>
              <a:t>beleza_saude</a:t>
            </a:r>
            <a:r>
              <a:rPr lang="fr-FR" b="0" i="0" dirty="0">
                <a:solidFill>
                  <a:srgbClr val="000000"/>
                </a:solidFill>
                <a:effectLst/>
                <a:latin typeface="Helvetica Neue" panose="020B0604020202020204" charset="0"/>
              </a:rPr>
              <a:t> : beauté et santé.</a:t>
            </a:r>
          </a:p>
          <a:p>
            <a:pPr algn="l">
              <a:buFont typeface="Arial" panose="020B0604020202020204" pitchFamily="34" charset="0"/>
              <a:buChar char="•"/>
            </a:pPr>
            <a:r>
              <a:rPr lang="fr-FR" b="1" i="0" dirty="0" err="1">
                <a:solidFill>
                  <a:srgbClr val="000000"/>
                </a:solidFill>
                <a:effectLst/>
                <a:latin typeface="Helvetica Neue" panose="020B0604020202020204" charset="0"/>
              </a:rPr>
              <a:t>esporte_lazer</a:t>
            </a:r>
            <a:r>
              <a:rPr lang="fr-FR" b="0" i="0" dirty="0">
                <a:solidFill>
                  <a:srgbClr val="000000"/>
                </a:solidFill>
                <a:effectLst/>
                <a:latin typeface="Helvetica Neue" panose="020B0604020202020204" charset="0"/>
              </a:rPr>
              <a:t>: loisirs sportifs.</a:t>
            </a:r>
          </a:p>
          <a:p>
            <a:pPr algn="l">
              <a:buFont typeface="Arial" panose="020B0604020202020204" pitchFamily="34" charset="0"/>
              <a:buChar char="•"/>
            </a:pPr>
            <a:r>
              <a:rPr lang="fr-FR" b="1" i="0" dirty="0" err="1">
                <a:solidFill>
                  <a:srgbClr val="000000"/>
                </a:solidFill>
                <a:effectLst/>
                <a:latin typeface="Helvetica Neue" panose="020B0604020202020204" charset="0"/>
              </a:rPr>
              <a:t>moveis_decoracao</a:t>
            </a:r>
            <a:r>
              <a:rPr lang="fr-FR" b="0" i="0" dirty="0">
                <a:solidFill>
                  <a:srgbClr val="000000"/>
                </a:solidFill>
                <a:effectLst/>
                <a:latin typeface="Helvetica Neue" panose="020B0604020202020204" charset="0"/>
              </a:rPr>
              <a:t>: décoration meuble.</a:t>
            </a:r>
          </a:p>
          <a:p>
            <a:pPr algn="l">
              <a:buFont typeface="Arial" panose="020B0604020202020204" pitchFamily="34" charset="0"/>
              <a:buChar char="•"/>
            </a:pPr>
            <a:r>
              <a:rPr lang="fr-FR" b="1" i="0" dirty="0" err="1">
                <a:solidFill>
                  <a:srgbClr val="000000"/>
                </a:solidFill>
                <a:effectLst/>
                <a:latin typeface="Helvetica Neue" panose="020B0604020202020204" charset="0"/>
              </a:rPr>
              <a:t>informatica_acessorios</a:t>
            </a:r>
            <a:r>
              <a:rPr lang="fr-FR" b="0" i="0" dirty="0">
                <a:solidFill>
                  <a:srgbClr val="000000"/>
                </a:solidFill>
                <a:effectLst/>
                <a:latin typeface="Helvetica Neue" panose="020B0604020202020204" charset="0"/>
              </a:rPr>
              <a:t>: accessoires informatiques.</a:t>
            </a:r>
          </a:p>
        </p:txBody>
      </p:sp>
    </p:spTree>
    <p:extLst>
      <p:ext uri="{BB962C8B-B14F-4D97-AF65-F5344CB8AC3E}">
        <p14:creationId xmlns:p14="http://schemas.microsoft.com/office/powerpoint/2010/main" val="3646026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Voici le plan du projet *click*, nous allons dans cette présentation passer en revue chaque points.</a:t>
            </a:r>
          </a:p>
          <a:p>
            <a:pPr marL="0" lvl="0" indent="0" algn="l" rtl="0">
              <a:spcBef>
                <a:spcPts val="0"/>
              </a:spcBef>
              <a:spcAft>
                <a:spcPts val="0"/>
              </a:spcAft>
              <a:buNone/>
            </a:pPr>
            <a:endParaRPr lang="fr-FR" dirty="0"/>
          </a:p>
          <a:p>
            <a:pPr marL="171450" lvl="0" indent="-171450" algn="l" rtl="0">
              <a:spcBef>
                <a:spcPts val="0"/>
              </a:spcBef>
              <a:spcAft>
                <a:spcPts val="0"/>
              </a:spcAft>
            </a:pPr>
            <a:r>
              <a:rPr lang="fr-FR" dirty="0"/>
              <a:t>Nous rappellerons *click* en première partie la problématique d’</a:t>
            </a:r>
            <a:r>
              <a:rPr lang="fr-FR" dirty="0" err="1"/>
              <a:t>olist</a:t>
            </a:r>
            <a:endParaRPr lang="fr-FR" dirty="0"/>
          </a:p>
          <a:p>
            <a:pPr marL="171450" lvl="0" indent="-171450" algn="l" rtl="0">
              <a:spcBef>
                <a:spcPts val="0"/>
              </a:spcBef>
              <a:spcAft>
                <a:spcPts val="0"/>
              </a:spcAft>
            </a:pPr>
            <a:r>
              <a:rPr lang="fr-FR" dirty="0"/>
              <a:t>Nous passerons ensuite *click* à l’analyse exploratoire</a:t>
            </a:r>
          </a:p>
          <a:p>
            <a:pPr marL="171450" lvl="0" indent="-171450" algn="l" rtl="0">
              <a:spcBef>
                <a:spcPts val="0"/>
              </a:spcBef>
              <a:spcAft>
                <a:spcPts val="0"/>
              </a:spcAft>
            </a:pPr>
            <a:r>
              <a:rPr lang="fr-FR" dirty="0"/>
              <a:t>Ensuite nous verrons nos *click* différents essais pour rechercher la méthode de segmentation la plus pertinente</a:t>
            </a:r>
          </a:p>
          <a:p>
            <a:pPr marL="171450" lvl="0" indent="-171450" algn="l" rtl="0">
              <a:spcBef>
                <a:spcPts val="0"/>
              </a:spcBef>
              <a:spcAft>
                <a:spcPts val="0"/>
              </a:spcAft>
            </a:pPr>
            <a:r>
              <a:rPr lang="fr-FR" dirty="0"/>
              <a:t>Nous ferons un cours passage sur la fréquence de mise à jour *click* nécessaire à notre modèle</a:t>
            </a:r>
          </a:p>
          <a:p>
            <a:pPr marL="171450" lvl="0" indent="-171450" algn="l" rtl="0">
              <a:spcBef>
                <a:spcPts val="0"/>
              </a:spcBef>
              <a:spcAft>
                <a:spcPts val="0"/>
              </a:spcAft>
            </a:pPr>
            <a:r>
              <a:rPr lang="fr-FR" dirty="0"/>
              <a:t>Puis nous *click* conclurons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Passons </a:t>
            </a:r>
            <a:r>
              <a:rPr lang="fr-FR" dirty="0" err="1"/>
              <a:t>maitenant</a:t>
            </a:r>
            <a:r>
              <a:rPr lang="fr-FR" dirty="0"/>
              <a:t> à notre analyse RFM.</a:t>
            </a:r>
            <a:endParaRPr dirty="0"/>
          </a:p>
        </p:txBody>
      </p:sp>
    </p:spTree>
    <p:extLst>
      <p:ext uri="{BB962C8B-B14F-4D97-AF65-F5344CB8AC3E}">
        <p14:creationId xmlns:p14="http://schemas.microsoft.com/office/powerpoint/2010/main" val="37844218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b="0" i="0" dirty="0">
                <a:solidFill>
                  <a:srgbClr val="000000"/>
                </a:solidFill>
                <a:effectLst/>
                <a:latin typeface="Helvetica Neue" panose="020B0604020202020204" charset="0"/>
              </a:rPr>
              <a:t>Que veut dire RFM ? RFM permet de segmenter sa base clients selon l’intention d’achat et de les cibler efficacement. Elle se composent de :</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b="0" i="0" dirty="0">
              <a:solidFill>
                <a:srgbClr val="000000"/>
              </a:solidFill>
              <a:effectLst/>
              <a:latin typeface="Helvetica Neue" panose="020B0604020202020204" charset="0"/>
            </a:endParaRPr>
          </a:p>
          <a:p>
            <a:pPr marL="0" lvl="0" indent="0" algn="l" rtl="0">
              <a:spcBef>
                <a:spcPts val="0"/>
              </a:spcBef>
              <a:spcAft>
                <a:spcPts val="0"/>
              </a:spcAft>
              <a:buNone/>
            </a:pPr>
            <a:endParaRPr lang="fr-FR" b="0" i="0" dirty="0">
              <a:solidFill>
                <a:srgbClr val="000000"/>
              </a:solidFill>
              <a:effectLst/>
              <a:latin typeface="Helvetica Neue" panose="020B0604020202020204" charset="0"/>
            </a:endParaRPr>
          </a:p>
        </p:txBody>
      </p:sp>
    </p:spTree>
    <p:extLst>
      <p:ext uri="{BB962C8B-B14F-4D97-AF65-F5344CB8AC3E}">
        <p14:creationId xmlns:p14="http://schemas.microsoft.com/office/powerpoint/2010/main" val="3603346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indent="-317500" algn="l"/>
            <a:r>
              <a:rPr lang="fr-FR" b="1" i="0" dirty="0">
                <a:solidFill>
                  <a:srgbClr val="000000"/>
                </a:solidFill>
                <a:effectLst/>
                <a:latin typeface="Helvetica Neue" panose="020B0604020202020204" charset="0"/>
              </a:rPr>
              <a:t>La Récence</a:t>
            </a:r>
            <a:r>
              <a:rPr lang="fr-FR" b="0" i="0" dirty="0">
                <a:solidFill>
                  <a:srgbClr val="000000"/>
                </a:solidFill>
                <a:effectLst/>
                <a:latin typeface="Helvetica Neue" panose="020B0604020202020204" charset="0"/>
              </a:rPr>
              <a:t> : la date du dernier achat. </a:t>
            </a:r>
          </a:p>
        </p:txBody>
      </p:sp>
    </p:spTree>
    <p:extLst>
      <p:ext uri="{BB962C8B-B14F-4D97-AF65-F5344CB8AC3E}">
        <p14:creationId xmlns:p14="http://schemas.microsoft.com/office/powerpoint/2010/main" val="40678315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indent="-317500" algn="l"/>
            <a:r>
              <a:rPr lang="fr-FR" b="1" i="0" dirty="0">
                <a:solidFill>
                  <a:srgbClr val="000000"/>
                </a:solidFill>
                <a:effectLst/>
                <a:latin typeface="Helvetica Neue" panose="020B0604020202020204" charset="0"/>
              </a:rPr>
              <a:t>La Fréquence</a:t>
            </a:r>
            <a:r>
              <a:rPr lang="fr-FR" b="0" i="0" dirty="0">
                <a:solidFill>
                  <a:srgbClr val="000000"/>
                </a:solidFill>
                <a:effectLst/>
                <a:latin typeface="Helvetica Neue" panose="020B0604020202020204" charset="0"/>
              </a:rPr>
              <a:t> : le nombre d’achats réalisé sur une période donnée.</a:t>
            </a:r>
          </a:p>
        </p:txBody>
      </p:sp>
    </p:spTree>
    <p:extLst>
      <p:ext uri="{BB962C8B-B14F-4D97-AF65-F5344CB8AC3E}">
        <p14:creationId xmlns:p14="http://schemas.microsoft.com/office/powerpoint/2010/main" val="16402278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indent="-317500" algn="l"/>
            <a:r>
              <a:rPr lang="fr-FR" b="1" i="0" dirty="0">
                <a:solidFill>
                  <a:srgbClr val="000000"/>
                </a:solidFill>
                <a:effectLst/>
                <a:latin typeface="Helvetica Neue" panose="020B0604020202020204" charset="0"/>
              </a:rPr>
              <a:t>Et du Montant</a:t>
            </a:r>
            <a:r>
              <a:rPr lang="fr-FR" b="0" i="0" dirty="0">
                <a:solidFill>
                  <a:srgbClr val="000000"/>
                </a:solidFill>
                <a:effectLst/>
                <a:latin typeface="Helvetica Neue" panose="020B0604020202020204" charset="0"/>
              </a:rPr>
              <a:t> : la somme des achats cumulés sur une période donnée.</a:t>
            </a:r>
          </a:p>
        </p:txBody>
      </p:sp>
    </p:spTree>
    <p:extLst>
      <p:ext uri="{BB962C8B-B14F-4D97-AF65-F5344CB8AC3E}">
        <p14:creationId xmlns:p14="http://schemas.microsoft.com/office/powerpoint/2010/main" val="21726411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gn="l">
              <a:buNone/>
            </a:pPr>
            <a:r>
              <a:rPr lang="fr-FR" b="0" i="0" dirty="0">
                <a:solidFill>
                  <a:srgbClr val="000000"/>
                </a:solidFill>
                <a:effectLst/>
                <a:latin typeface="Helvetica Neue" panose="020B0604020202020204" charset="0"/>
              </a:rPr>
              <a:t>Une fois les nouvelles variables créées, et fusionnées dans une seul </a:t>
            </a:r>
            <a:r>
              <a:rPr lang="fr-FR" b="0" i="0" dirty="0" err="1">
                <a:solidFill>
                  <a:srgbClr val="000000"/>
                </a:solidFill>
                <a:effectLst/>
                <a:latin typeface="Helvetica Neue" panose="020B0604020202020204" charset="0"/>
              </a:rPr>
              <a:t>dataframe</a:t>
            </a:r>
            <a:r>
              <a:rPr lang="fr-FR" b="0" i="0" dirty="0">
                <a:solidFill>
                  <a:srgbClr val="000000"/>
                </a:solidFill>
                <a:effectLst/>
                <a:latin typeface="Helvetica Neue" panose="020B0604020202020204" charset="0"/>
              </a:rPr>
              <a:t>, voici ce que nous obtenons sous forme de graphique.</a:t>
            </a:r>
          </a:p>
          <a:p>
            <a:pPr marL="139700" indent="0" algn="l">
              <a:buNone/>
            </a:pPr>
            <a:endParaRPr lang="fr-FR" b="0" i="0" dirty="0">
              <a:solidFill>
                <a:srgbClr val="000000"/>
              </a:solidFill>
              <a:effectLst/>
              <a:latin typeface="Helvetica Neue" panose="020B0604020202020204" charset="0"/>
            </a:endParaRPr>
          </a:p>
          <a:p>
            <a:pPr marL="139700" indent="0" algn="l">
              <a:buNone/>
            </a:pPr>
            <a:r>
              <a:rPr lang="fr-FR" b="0" i="0" dirty="0">
                <a:solidFill>
                  <a:srgbClr val="000000"/>
                </a:solidFill>
                <a:effectLst/>
                <a:latin typeface="Helvetica Neue" panose="020B0604020202020204" charset="0"/>
              </a:rPr>
              <a:t>Rien à l’air incohérant à première vue. </a:t>
            </a:r>
          </a:p>
          <a:p>
            <a:pPr marL="139700" indent="0" algn="l">
              <a:buNone/>
            </a:pPr>
            <a:endParaRPr lang="fr-FR" b="0" i="0" dirty="0">
              <a:solidFill>
                <a:srgbClr val="000000"/>
              </a:solidFill>
              <a:effectLst/>
              <a:latin typeface="Helvetica Neue" panose="020B0604020202020204" charset="0"/>
            </a:endParaRPr>
          </a:p>
          <a:p>
            <a:pPr marL="139700" indent="0" algn="l">
              <a:buNone/>
            </a:pPr>
            <a:r>
              <a:rPr lang="fr-FR" b="0" i="0" dirty="0">
                <a:solidFill>
                  <a:srgbClr val="000000"/>
                </a:solidFill>
                <a:effectLst/>
                <a:latin typeface="Helvetica Neue" panose="020B0604020202020204" charset="0"/>
              </a:rPr>
              <a:t>Nous avons un pic à environ 280 jours avant le jour de référence qui correspond surement au </a:t>
            </a:r>
            <a:r>
              <a:rPr lang="fr-FR" b="0" i="0" dirty="0" err="1">
                <a:solidFill>
                  <a:srgbClr val="000000"/>
                </a:solidFill>
                <a:effectLst/>
                <a:latin typeface="Helvetica Neue" panose="020B0604020202020204" charset="0"/>
              </a:rPr>
              <a:t>blackfriday</a:t>
            </a:r>
            <a:r>
              <a:rPr lang="fr-FR" dirty="0"/>
              <a:t>.</a:t>
            </a:r>
            <a:endParaRPr lang="fr-FR" b="0" i="0" dirty="0">
              <a:solidFill>
                <a:srgbClr val="000000"/>
              </a:solidFill>
              <a:effectLst/>
              <a:latin typeface="Helvetica Neue" panose="020B0604020202020204" charset="0"/>
            </a:endParaRPr>
          </a:p>
        </p:txBody>
      </p:sp>
    </p:spTree>
    <p:extLst>
      <p:ext uri="{BB962C8B-B14F-4D97-AF65-F5344CB8AC3E}">
        <p14:creationId xmlns:p14="http://schemas.microsoft.com/office/powerpoint/2010/main" val="20761873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gn="l">
              <a:buNone/>
            </a:pPr>
            <a:r>
              <a:rPr lang="fr-FR" b="0" i="0" dirty="0">
                <a:solidFill>
                  <a:srgbClr val="000000"/>
                </a:solidFill>
                <a:effectLst/>
                <a:latin typeface="Helvetica Neue" panose="020B0604020202020204" charset="0"/>
              </a:rPr>
              <a:t>Si nous jetons un œil du côté des valeurs atypiques.</a:t>
            </a:r>
          </a:p>
          <a:p>
            <a:pPr marL="139700" indent="0" algn="l">
              <a:buNone/>
            </a:pPr>
            <a:endParaRPr lang="fr-FR" b="0" i="0" dirty="0">
              <a:solidFill>
                <a:srgbClr val="000000"/>
              </a:solidFill>
              <a:effectLst/>
              <a:latin typeface="Helvetica Neue" panose="020B0604020202020204" charset="0"/>
            </a:endParaRPr>
          </a:p>
          <a:p>
            <a:pPr marL="139700" indent="0" algn="l">
              <a:buNone/>
            </a:pPr>
            <a:r>
              <a:rPr lang="fr-FR" b="0" i="0" dirty="0">
                <a:solidFill>
                  <a:srgbClr val="000000"/>
                </a:solidFill>
                <a:effectLst/>
                <a:latin typeface="Helvetica Neue" panose="020B0604020202020204" charset="0"/>
              </a:rPr>
              <a:t>Toutes ces valeurs ne sont donc pas des anomalies mais bien des valeurs atypiques, les supprimer serait une erreur. </a:t>
            </a:r>
          </a:p>
          <a:p>
            <a:pPr marL="139700" indent="0" algn="l">
              <a:buNone/>
            </a:pPr>
            <a:endParaRPr lang="fr-FR" b="0" i="0" dirty="0">
              <a:solidFill>
                <a:srgbClr val="000000"/>
              </a:solidFill>
              <a:effectLst/>
              <a:latin typeface="Helvetica Neue" panose="020B0604020202020204" charset="0"/>
            </a:endParaRPr>
          </a:p>
          <a:p>
            <a:pPr marL="139700" indent="0" algn="l">
              <a:buNone/>
            </a:pPr>
            <a:r>
              <a:rPr lang="fr-FR" b="0" i="0" dirty="0">
                <a:solidFill>
                  <a:srgbClr val="000000"/>
                </a:solidFill>
                <a:effectLst/>
                <a:latin typeface="Helvetica Neue" panose="020B0604020202020204" charset="0"/>
              </a:rPr>
              <a:t>L’entreprise à tout intérêt à garder les clients achetant souvent et les clients ayant un montant très gros.</a:t>
            </a:r>
          </a:p>
          <a:p>
            <a:pPr marL="139700" indent="0" algn="l">
              <a:buNone/>
            </a:pPr>
            <a:endParaRPr lang="fr-FR" b="0" i="0" dirty="0">
              <a:solidFill>
                <a:srgbClr val="000000"/>
              </a:solidFill>
              <a:effectLst/>
              <a:latin typeface="Helvetica Neue" panose="020B0604020202020204" charset="0"/>
            </a:endParaRPr>
          </a:p>
          <a:p>
            <a:pPr marL="139700" indent="0" algn="l">
              <a:buNone/>
            </a:pPr>
            <a:r>
              <a:rPr lang="fr-FR" b="0" i="0" dirty="0">
                <a:solidFill>
                  <a:srgbClr val="000000"/>
                </a:solidFill>
                <a:effectLst/>
                <a:latin typeface="Helvetica Neue" panose="020B0604020202020204" charset="0"/>
              </a:rPr>
              <a:t>La partie sur l’analyse exploratoire est maintenant terminée, passons aux essaies.</a:t>
            </a:r>
          </a:p>
          <a:p>
            <a:pPr marL="139700" indent="0" algn="l">
              <a:buNone/>
            </a:pPr>
            <a:endParaRPr lang="fr-FR" b="0" i="0" dirty="0">
              <a:solidFill>
                <a:srgbClr val="000000"/>
              </a:solidFill>
              <a:effectLst/>
              <a:latin typeface="Helvetica Neue" panose="020B0604020202020204" charset="0"/>
            </a:endParaRPr>
          </a:p>
          <a:p>
            <a:pPr marL="139700" indent="0" algn="l">
              <a:buNone/>
            </a:pPr>
            <a:r>
              <a:rPr lang="fr-FR" b="0" i="0" dirty="0">
                <a:solidFill>
                  <a:srgbClr val="000000"/>
                </a:solidFill>
                <a:effectLst/>
                <a:latin typeface="Helvetica Neue" panose="020B0604020202020204" charset="0"/>
              </a:rPr>
              <a:t> </a:t>
            </a:r>
          </a:p>
        </p:txBody>
      </p:sp>
    </p:spTree>
    <p:extLst>
      <p:ext uri="{BB962C8B-B14F-4D97-AF65-F5344CB8AC3E}">
        <p14:creationId xmlns:p14="http://schemas.microsoft.com/office/powerpoint/2010/main" val="1717344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Nous allons donc, à travers divers essaies, trouver la méthode la plus pertinentes pour segmenter la clientèle. </a:t>
            </a:r>
          </a:p>
        </p:txBody>
      </p:sp>
    </p:spTree>
    <p:extLst>
      <p:ext uri="{BB962C8B-B14F-4D97-AF65-F5344CB8AC3E}">
        <p14:creationId xmlns:p14="http://schemas.microsoft.com/office/powerpoint/2010/main" val="29511823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gn="l">
              <a:buNone/>
            </a:pPr>
            <a:r>
              <a:rPr lang="fr-FR" b="0" i="0" dirty="0">
                <a:solidFill>
                  <a:srgbClr val="000000"/>
                </a:solidFill>
                <a:effectLst/>
                <a:latin typeface="Helvetica Neue" panose="020B0604020202020204" charset="0"/>
              </a:rPr>
              <a:t>Dans un premier temps, créer un RFM manuelle, *click* nous allons manuellement "</a:t>
            </a:r>
            <a:r>
              <a:rPr lang="fr-FR" b="0" i="0" dirty="0" err="1">
                <a:solidFill>
                  <a:srgbClr val="000000"/>
                </a:solidFill>
                <a:effectLst/>
                <a:latin typeface="Helvetica Neue" panose="020B0604020202020204" charset="0"/>
              </a:rPr>
              <a:t>clusteriser</a:t>
            </a:r>
            <a:r>
              <a:rPr lang="fr-FR" b="0" i="0" dirty="0">
                <a:solidFill>
                  <a:srgbClr val="000000"/>
                </a:solidFill>
                <a:effectLst/>
                <a:latin typeface="Helvetica Neue" panose="020B0604020202020204" charset="0"/>
              </a:rPr>
              <a:t>" nos clients.</a:t>
            </a:r>
          </a:p>
          <a:p>
            <a:pPr marL="139700" indent="0" algn="l">
              <a:buNone/>
            </a:pPr>
            <a:r>
              <a:rPr lang="fr-FR" b="0" i="0" dirty="0">
                <a:solidFill>
                  <a:srgbClr val="000000"/>
                </a:solidFill>
                <a:effectLst/>
                <a:latin typeface="Helvetica Neue" panose="020B0604020202020204" charset="0"/>
              </a:rPr>
              <a:t>Nous pourrons alors comparer le résultat avec les modèles de machine </a:t>
            </a:r>
            <a:r>
              <a:rPr lang="fr-FR" b="0" i="0" dirty="0" err="1">
                <a:solidFill>
                  <a:srgbClr val="000000"/>
                </a:solidFill>
                <a:effectLst/>
                <a:latin typeface="Helvetica Neue" panose="020B0604020202020204" charset="0"/>
              </a:rPr>
              <a:t>learning</a:t>
            </a:r>
            <a:r>
              <a:rPr lang="fr-FR" b="0" i="0" dirty="0">
                <a:solidFill>
                  <a:srgbClr val="000000"/>
                </a:solidFill>
                <a:effectLst/>
                <a:latin typeface="Helvetica Neue" panose="020B0604020202020204" charset="0"/>
              </a:rPr>
              <a:t> que nous ferons par la suite.</a:t>
            </a:r>
          </a:p>
          <a:p>
            <a:pPr marL="139700" indent="0" algn="l">
              <a:buNone/>
            </a:pPr>
            <a:endParaRPr lang="fr-FR" b="0" i="0" dirty="0">
              <a:solidFill>
                <a:srgbClr val="000000"/>
              </a:solidFill>
              <a:effectLst/>
              <a:latin typeface="Helvetica Neue" panose="020B0604020202020204" charset="0"/>
            </a:endParaRPr>
          </a:p>
          <a:p>
            <a:pPr marL="139700" indent="0" algn="l">
              <a:buNone/>
            </a:pPr>
            <a:r>
              <a:rPr lang="fr-FR" b="0" i="0" dirty="0">
                <a:solidFill>
                  <a:srgbClr val="000000"/>
                </a:solidFill>
                <a:effectLst/>
                <a:latin typeface="Helvetica Neue" panose="020B0604020202020204" charset="0"/>
              </a:rPr>
              <a:t> </a:t>
            </a:r>
          </a:p>
        </p:txBody>
      </p:sp>
    </p:spTree>
    <p:extLst>
      <p:ext uri="{BB962C8B-B14F-4D97-AF65-F5344CB8AC3E}">
        <p14:creationId xmlns:p14="http://schemas.microsoft.com/office/powerpoint/2010/main" val="8256311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gn="l">
              <a:buNone/>
            </a:pPr>
            <a:r>
              <a:rPr lang="fr-FR" b="0" i="0" dirty="0">
                <a:solidFill>
                  <a:srgbClr val="000000"/>
                </a:solidFill>
                <a:effectLst/>
                <a:latin typeface="Helvetica Neue" panose="020B0604020202020204" charset="0"/>
              </a:rPr>
              <a:t>Chaque client se voit attribuer un score de Récence, de Fréquence, et de Montant allant de 1 à 4.</a:t>
            </a:r>
          </a:p>
          <a:p>
            <a:pPr marL="139700" indent="0" algn="l">
              <a:buNone/>
            </a:pPr>
            <a:endParaRPr lang="fr-FR" b="0" i="0" dirty="0">
              <a:solidFill>
                <a:srgbClr val="000000"/>
              </a:solidFill>
              <a:effectLst/>
              <a:latin typeface="Helvetica Neue" panose="020B0604020202020204" charset="0"/>
            </a:endParaRPr>
          </a:p>
          <a:p>
            <a:pPr marL="139700" indent="0" algn="l">
              <a:buNone/>
            </a:pPr>
            <a:r>
              <a:rPr lang="fr-FR" b="0" i="0" dirty="0">
                <a:solidFill>
                  <a:srgbClr val="000000"/>
                </a:solidFill>
                <a:effectLst/>
                <a:latin typeface="Helvetica Neue" panose="020B0604020202020204" charset="0"/>
              </a:rPr>
              <a:t>4 étant le meilleurs score.</a:t>
            </a:r>
          </a:p>
          <a:p>
            <a:pPr marL="139700" indent="0" algn="l">
              <a:buNone/>
            </a:pPr>
            <a:endParaRPr lang="fr-FR" b="0" i="0" dirty="0">
              <a:solidFill>
                <a:srgbClr val="000000"/>
              </a:solidFill>
              <a:effectLst/>
              <a:latin typeface="Helvetica Neue" panose="020B0604020202020204" charset="0"/>
            </a:endParaRPr>
          </a:p>
          <a:p>
            <a:pPr marL="139700" indent="0" algn="l">
              <a:buNone/>
            </a:pPr>
            <a:r>
              <a:rPr lang="fr-FR" b="0" i="0" dirty="0">
                <a:solidFill>
                  <a:srgbClr val="000000"/>
                </a:solidFill>
                <a:effectLst/>
                <a:latin typeface="Helvetica Neue" panose="020B0604020202020204" charset="0"/>
              </a:rPr>
              <a:t>Chaque client obtient ensuite la concaténation de ces score pour avoir un score final allant de 111 à 444, 444 étant les meilleurs clients.</a:t>
            </a:r>
          </a:p>
          <a:p>
            <a:pPr marL="139700" indent="0" algn="l">
              <a:buNone/>
            </a:pPr>
            <a:endParaRPr lang="fr-FR" b="0" i="0" dirty="0">
              <a:solidFill>
                <a:srgbClr val="000000"/>
              </a:solidFill>
              <a:effectLst/>
              <a:latin typeface="Helvetica Neue" panose="020B0604020202020204" charset="0"/>
            </a:endParaRPr>
          </a:p>
          <a:p>
            <a:pPr marL="139700" indent="0" algn="l">
              <a:buNone/>
            </a:pPr>
            <a:r>
              <a:rPr lang="fr-FR" b="0" i="0" dirty="0">
                <a:solidFill>
                  <a:srgbClr val="000000"/>
                </a:solidFill>
                <a:effectLst/>
                <a:latin typeface="Helvetica Neue" panose="020B0604020202020204" charset="0"/>
              </a:rPr>
              <a:t> </a:t>
            </a:r>
          </a:p>
        </p:txBody>
      </p:sp>
    </p:spTree>
    <p:extLst>
      <p:ext uri="{BB962C8B-B14F-4D97-AF65-F5344CB8AC3E}">
        <p14:creationId xmlns:p14="http://schemas.microsoft.com/office/powerpoint/2010/main" val="3331430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Commençons donc par la </a:t>
            </a:r>
            <a:r>
              <a:rPr lang="fr-FR" dirty="0" err="1"/>
              <a:t>problèmatique</a:t>
            </a:r>
            <a:r>
              <a:rPr lang="fr-FR" dirty="0"/>
              <a:t> d’</a:t>
            </a:r>
            <a:r>
              <a:rPr lang="fr-FR" dirty="0" err="1"/>
              <a:t>Olist</a:t>
            </a:r>
            <a:endParaRPr dirty="0"/>
          </a:p>
        </p:txBody>
      </p:sp>
    </p:spTree>
    <p:extLst>
      <p:ext uri="{BB962C8B-B14F-4D97-AF65-F5344CB8AC3E}">
        <p14:creationId xmlns:p14="http://schemas.microsoft.com/office/powerpoint/2010/main" val="37235470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gn="l">
              <a:buNone/>
            </a:pPr>
            <a:r>
              <a:rPr lang="fr-FR" b="0" i="0" dirty="0">
                <a:solidFill>
                  <a:srgbClr val="000000"/>
                </a:solidFill>
                <a:effectLst/>
                <a:latin typeface="Helvetica Neue" panose="020B0604020202020204" charset="0"/>
              </a:rPr>
              <a:t>Nous catégorisons ensuite nos clients par rapport à leur score.</a:t>
            </a:r>
          </a:p>
          <a:p>
            <a:pPr marL="139700" indent="0" algn="l">
              <a:buNone/>
            </a:pPr>
            <a:endParaRPr lang="fr-FR" b="0" i="0" dirty="0">
              <a:solidFill>
                <a:srgbClr val="000000"/>
              </a:solidFill>
              <a:effectLst/>
              <a:latin typeface="Helvetica Neue" panose="020B0604020202020204" charset="0"/>
            </a:endParaRPr>
          </a:p>
          <a:p>
            <a:pPr marL="139700" indent="0" algn="l">
              <a:buNone/>
            </a:pPr>
            <a:r>
              <a:rPr lang="fr-FR" b="0" i="0" dirty="0">
                <a:solidFill>
                  <a:srgbClr val="000000"/>
                </a:solidFill>
                <a:effectLst/>
                <a:latin typeface="Helvetica Neue" panose="020B0604020202020204" charset="0"/>
              </a:rPr>
              <a:t>Nous avons :</a:t>
            </a:r>
          </a:p>
          <a:p>
            <a:pPr marL="139700" indent="0" algn="l">
              <a:buNone/>
            </a:pPr>
            <a:endParaRPr lang="fr-FR" b="0" i="0" dirty="0">
              <a:solidFill>
                <a:srgbClr val="000000"/>
              </a:solidFill>
              <a:effectLst/>
              <a:latin typeface="Helvetica Neue" panose="020B0604020202020204" charset="0"/>
            </a:endParaRPr>
          </a:p>
          <a:p>
            <a:pPr marL="139700" indent="0" algn="l">
              <a:buNone/>
            </a:pPr>
            <a:r>
              <a:rPr lang="fr-FR" b="0" i="0" dirty="0">
                <a:solidFill>
                  <a:srgbClr val="000000"/>
                </a:solidFill>
                <a:effectLst/>
                <a:latin typeface="Helvetica Neue" panose="020B0604020202020204" charset="0"/>
              </a:rPr>
              <a:t>Les meilleurs clients.</a:t>
            </a:r>
          </a:p>
          <a:p>
            <a:pPr marL="139700" indent="0" algn="l">
              <a:buNone/>
            </a:pPr>
            <a:r>
              <a:rPr lang="fr-FR" b="0" i="0" dirty="0">
                <a:solidFill>
                  <a:srgbClr val="000000"/>
                </a:solidFill>
                <a:effectLst/>
                <a:latin typeface="Helvetica Neue" panose="020B0604020202020204" charset="0"/>
              </a:rPr>
              <a:t>Les plus fidèles.</a:t>
            </a:r>
          </a:p>
          <a:p>
            <a:pPr marL="139700" indent="0" algn="l">
              <a:buNone/>
            </a:pPr>
            <a:r>
              <a:rPr lang="fr-FR" b="0" i="0" dirty="0">
                <a:solidFill>
                  <a:srgbClr val="000000"/>
                </a:solidFill>
                <a:effectLst/>
                <a:latin typeface="Helvetica Neue" panose="020B0604020202020204" charset="0"/>
              </a:rPr>
              <a:t>Les plus dépensiers.</a:t>
            </a:r>
          </a:p>
          <a:p>
            <a:pPr marL="139700" indent="0" algn="l">
              <a:buNone/>
            </a:pPr>
            <a:r>
              <a:rPr lang="fr-FR" b="0" i="0" dirty="0">
                <a:solidFill>
                  <a:srgbClr val="000000"/>
                </a:solidFill>
                <a:effectLst/>
                <a:latin typeface="Helvetica Neue" panose="020B0604020202020204" charset="0"/>
              </a:rPr>
              <a:t>Les clients moyens.</a:t>
            </a:r>
          </a:p>
          <a:p>
            <a:pPr marL="139700" indent="0" algn="l">
              <a:buNone/>
            </a:pPr>
            <a:r>
              <a:rPr lang="fr-FR" b="0" i="0" dirty="0">
                <a:solidFill>
                  <a:srgbClr val="000000"/>
                </a:solidFill>
                <a:effectLst/>
                <a:latin typeface="Helvetica Neue" panose="020B0604020202020204" charset="0"/>
              </a:rPr>
              <a:t>Les clients faiblement actifs</a:t>
            </a:r>
          </a:p>
          <a:p>
            <a:pPr marL="139700" indent="0" algn="l">
              <a:buNone/>
            </a:pPr>
            <a:r>
              <a:rPr lang="fr-FR" b="0" i="0" dirty="0">
                <a:solidFill>
                  <a:srgbClr val="000000"/>
                </a:solidFill>
                <a:effectLst/>
                <a:latin typeface="Helvetica Neue" panose="020B0604020202020204" charset="0"/>
              </a:rPr>
              <a:t>Et les clients les moins actifs</a:t>
            </a:r>
          </a:p>
          <a:p>
            <a:pPr marL="139700" indent="0" algn="l">
              <a:buNone/>
            </a:pPr>
            <a:endParaRPr lang="fr-FR" b="0" i="0" dirty="0">
              <a:solidFill>
                <a:srgbClr val="000000"/>
              </a:solidFill>
              <a:effectLst/>
              <a:latin typeface="Helvetica Neue" panose="020B0604020202020204" charset="0"/>
            </a:endParaRPr>
          </a:p>
          <a:p>
            <a:pPr marL="139700" indent="0" algn="l">
              <a:buNone/>
            </a:pPr>
            <a:r>
              <a:rPr lang="fr-FR" b="0" i="0" dirty="0">
                <a:solidFill>
                  <a:srgbClr val="000000"/>
                </a:solidFill>
                <a:effectLst/>
                <a:latin typeface="Helvetica Neue" panose="020B0604020202020204" charset="0"/>
              </a:rPr>
              <a:t> </a:t>
            </a:r>
          </a:p>
        </p:txBody>
      </p:sp>
    </p:spTree>
    <p:extLst>
      <p:ext uri="{BB962C8B-B14F-4D97-AF65-F5344CB8AC3E}">
        <p14:creationId xmlns:p14="http://schemas.microsoft.com/office/powerpoint/2010/main" val="1166584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gn="l">
              <a:buNone/>
            </a:pPr>
            <a:r>
              <a:rPr lang="fr-FR" b="0" i="0" dirty="0">
                <a:solidFill>
                  <a:srgbClr val="000000"/>
                </a:solidFill>
                <a:effectLst/>
                <a:latin typeface="Helvetica Neue" panose="020B0604020202020204" charset="0"/>
              </a:rPr>
              <a:t>Voici ce que nous obtenons sous forme de graphique.</a:t>
            </a:r>
          </a:p>
          <a:p>
            <a:pPr marL="139700" indent="0" algn="l">
              <a:buNone/>
            </a:pPr>
            <a:endParaRPr lang="fr-FR" b="0" i="0" dirty="0">
              <a:solidFill>
                <a:srgbClr val="000000"/>
              </a:solidFill>
              <a:effectLst/>
              <a:latin typeface="Helvetica Neue" panose="020B0604020202020204" charset="0"/>
            </a:endParaRPr>
          </a:p>
          <a:p>
            <a:pPr marL="139700" indent="0" algn="l">
              <a:buNone/>
            </a:pPr>
            <a:r>
              <a:rPr lang="fr-FR" b="0" i="0" dirty="0">
                <a:solidFill>
                  <a:srgbClr val="000000"/>
                </a:solidFill>
                <a:effectLst/>
                <a:latin typeface="Helvetica Neue" panose="020B0604020202020204" charset="0"/>
              </a:rPr>
              <a:t>On constate qu’une grande partie de la clientèle se retrouve être assez dépensiers.</a:t>
            </a:r>
          </a:p>
          <a:p>
            <a:pPr marL="139700" indent="0" algn="l">
              <a:buNone/>
            </a:pPr>
            <a:r>
              <a:rPr lang="fr-FR" b="0" i="0" dirty="0">
                <a:solidFill>
                  <a:srgbClr val="000000"/>
                </a:solidFill>
                <a:effectLst/>
                <a:latin typeface="Helvetica Neue" panose="020B0604020202020204" charset="0"/>
              </a:rPr>
              <a:t>Nous pourrons comparer le graphique en 3 dimensions avec nos modèles de machine </a:t>
            </a:r>
            <a:r>
              <a:rPr lang="fr-FR" b="0" i="0" dirty="0" err="1">
                <a:solidFill>
                  <a:srgbClr val="000000"/>
                </a:solidFill>
                <a:effectLst/>
                <a:latin typeface="Helvetica Neue" panose="020B0604020202020204" charset="0"/>
              </a:rPr>
              <a:t>learning</a:t>
            </a:r>
            <a:r>
              <a:rPr lang="fr-FR" b="0" i="0" dirty="0">
                <a:solidFill>
                  <a:srgbClr val="000000"/>
                </a:solidFill>
                <a:effectLst/>
                <a:latin typeface="Helvetica Neue" panose="020B0604020202020204" charset="0"/>
              </a:rPr>
              <a:t> plus tard.</a:t>
            </a:r>
          </a:p>
          <a:p>
            <a:pPr marL="139700" indent="0" algn="l">
              <a:buNone/>
            </a:pPr>
            <a:endParaRPr lang="fr-FR" b="0" i="0" dirty="0">
              <a:solidFill>
                <a:srgbClr val="000000"/>
              </a:solidFill>
              <a:effectLst/>
              <a:latin typeface="Helvetica Neue" panose="020B0604020202020204" charset="0"/>
            </a:endParaRPr>
          </a:p>
          <a:p>
            <a:pPr marL="139700" indent="0" algn="l">
              <a:buNone/>
            </a:pPr>
            <a:r>
              <a:rPr lang="fr-FR" b="0" i="0" dirty="0">
                <a:solidFill>
                  <a:srgbClr val="000000"/>
                </a:solidFill>
                <a:effectLst/>
                <a:latin typeface="Helvetica Neue" panose="020B0604020202020204" charset="0"/>
              </a:rPr>
              <a:t>Dans le cadre du projet nous devons donner une action pour chaque catégorie.</a:t>
            </a:r>
          </a:p>
        </p:txBody>
      </p:sp>
    </p:spTree>
    <p:extLst>
      <p:ext uri="{BB962C8B-B14F-4D97-AF65-F5344CB8AC3E}">
        <p14:creationId xmlns:p14="http://schemas.microsoft.com/office/powerpoint/2010/main" val="6144629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b="1" i="0" dirty="0">
                <a:solidFill>
                  <a:srgbClr val="000000"/>
                </a:solidFill>
                <a:effectLst/>
                <a:latin typeface="Helvetica Neue" panose="020B0604020202020204" charset="0"/>
              </a:rPr>
              <a:t>Pour : </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fr-FR" b="1" i="0" dirty="0">
                <a:solidFill>
                  <a:srgbClr val="000000"/>
                </a:solidFill>
                <a:effectLst/>
                <a:latin typeface="Helvetica Neue" panose="020B0604020202020204" charset="0"/>
              </a:rPr>
              <a:t>Les clients les plus dépensiers</a:t>
            </a:r>
            <a:r>
              <a:rPr lang="fr-FR" b="0" i="0" dirty="0">
                <a:solidFill>
                  <a:srgbClr val="000000"/>
                </a:solidFill>
                <a:effectLst/>
                <a:latin typeface="Helvetica Neue" panose="020B0604020202020204" charset="0"/>
              </a:rPr>
              <a:t> : *click* augmenter leur fréquence en proposant une carte de fidélité avec des promotions.</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fr-FR" b="1" i="0" dirty="0">
                <a:solidFill>
                  <a:srgbClr val="000000"/>
                </a:solidFill>
                <a:effectLst/>
                <a:latin typeface="Helvetica Neue" panose="020B0604020202020204" charset="0"/>
              </a:rPr>
              <a:t>Les clients les moins actifs</a:t>
            </a:r>
            <a:r>
              <a:rPr lang="fr-FR" b="0" i="0" dirty="0">
                <a:solidFill>
                  <a:srgbClr val="000000"/>
                </a:solidFill>
                <a:effectLst/>
                <a:latin typeface="Helvetica Neue" panose="020B0604020202020204" charset="0"/>
              </a:rPr>
              <a:t> : *click* envoyer des mails personnalisés afin de les encourager à faire des achats.</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fr-FR" b="1" i="0" dirty="0">
                <a:solidFill>
                  <a:srgbClr val="000000"/>
                </a:solidFill>
                <a:effectLst/>
                <a:latin typeface="Helvetica Neue" panose="020B0604020202020204" charset="0"/>
              </a:rPr>
              <a:t>Les clients les plus fidèles</a:t>
            </a:r>
            <a:r>
              <a:rPr lang="fr-FR" b="0" i="0" dirty="0">
                <a:solidFill>
                  <a:srgbClr val="000000"/>
                </a:solidFill>
                <a:effectLst/>
                <a:latin typeface="Helvetica Neue" panose="020B0604020202020204" charset="0"/>
              </a:rPr>
              <a:t> : *click* augmenter leur panier moyen étant donné que ce sont les clients ayant une haute fréquence d'achat, cela permettra d'augmenter leurs montants totaux, la recommandations de produits selon leurs habitudes d'achats, comme des accessoires par exemple, augmenterait le panier moyen.</a:t>
            </a:r>
            <a:endParaRPr lang="fr-FR" b="1" i="0" dirty="0">
              <a:solidFill>
                <a:srgbClr val="000000"/>
              </a:solidFill>
              <a:effectLst/>
              <a:latin typeface="Helvetica Neue" panose="020B0604020202020204" charset="0"/>
            </a:endParaRPr>
          </a:p>
          <a:p>
            <a:pPr algn="l"/>
            <a:r>
              <a:rPr lang="fr-FR" b="1" i="0" dirty="0">
                <a:solidFill>
                  <a:srgbClr val="000000"/>
                </a:solidFill>
                <a:effectLst/>
                <a:latin typeface="Helvetica Neue" panose="020B0604020202020204" charset="0"/>
              </a:rPr>
              <a:t>Les meilleurs clients</a:t>
            </a:r>
            <a:r>
              <a:rPr lang="fr-FR" b="0" i="0" dirty="0">
                <a:solidFill>
                  <a:srgbClr val="000000"/>
                </a:solidFill>
                <a:effectLst/>
                <a:latin typeface="Helvetica Neue" panose="020B0604020202020204" charset="0"/>
              </a:rPr>
              <a:t> : *click* donner la possibilité de "Parrainer un ami" en offrant des bons d'achat/cadeaux, etc.</a:t>
            </a:r>
          </a:p>
          <a:p>
            <a:pPr algn="l"/>
            <a:r>
              <a:rPr lang="fr-FR" b="1" i="0" dirty="0">
                <a:solidFill>
                  <a:srgbClr val="000000"/>
                </a:solidFill>
                <a:effectLst/>
                <a:latin typeface="Helvetica Neue" panose="020B0604020202020204" charset="0"/>
              </a:rPr>
              <a:t>Les clients moyens</a:t>
            </a:r>
            <a:r>
              <a:rPr lang="fr-FR" b="0" i="0" dirty="0">
                <a:solidFill>
                  <a:srgbClr val="000000"/>
                </a:solidFill>
                <a:effectLst/>
                <a:latin typeface="Helvetica Neue" panose="020B0604020202020204" charset="0"/>
              </a:rPr>
              <a:t> : *click* doivent être un peu plus fidélisé, proposez un bon service </a:t>
            </a:r>
            <a:r>
              <a:rPr lang="fr-FR" b="0" i="0" dirty="0" err="1">
                <a:solidFill>
                  <a:srgbClr val="000000"/>
                </a:solidFill>
                <a:effectLst/>
                <a:latin typeface="Helvetica Neue" panose="020B0604020202020204" charset="0"/>
              </a:rPr>
              <a:t>après vente</a:t>
            </a:r>
            <a:r>
              <a:rPr lang="fr-FR" b="0" i="0" dirty="0">
                <a:solidFill>
                  <a:srgbClr val="000000"/>
                </a:solidFill>
                <a:effectLst/>
                <a:latin typeface="Helvetica Neue" panose="020B0604020202020204" charset="0"/>
              </a:rPr>
              <a:t>, de bonne garantis produits.</a:t>
            </a:r>
          </a:p>
          <a:p>
            <a:pPr algn="l"/>
            <a:r>
              <a:rPr lang="fr-FR" b="1" i="0" dirty="0">
                <a:solidFill>
                  <a:srgbClr val="000000"/>
                </a:solidFill>
                <a:effectLst/>
                <a:latin typeface="Helvetica Neue" panose="020B0604020202020204" charset="0"/>
              </a:rPr>
              <a:t>Les clients faiblement actifs</a:t>
            </a:r>
            <a:r>
              <a:rPr lang="fr-FR" b="0" i="0" dirty="0">
                <a:solidFill>
                  <a:srgbClr val="000000"/>
                </a:solidFill>
                <a:effectLst/>
                <a:latin typeface="Helvetica Neue" panose="020B0604020202020204" charset="0"/>
              </a:rPr>
              <a:t> : *click* envoyez des newsletters de nouveaux produits et des promotions, en provoquant le sentiment de rater une bonne affaire.</a:t>
            </a:r>
          </a:p>
        </p:txBody>
      </p:sp>
    </p:spTree>
    <p:extLst>
      <p:ext uri="{BB962C8B-B14F-4D97-AF65-F5344CB8AC3E}">
        <p14:creationId xmlns:p14="http://schemas.microsoft.com/office/powerpoint/2010/main" val="24651393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b="0" i="0" dirty="0">
                <a:solidFill>
                  <a:srgbClr val="000000"/>
                </a:solidFill>
                <a:effectLst/>
                <a:latin typeface="Helvetica Neue" panose="020B0604020202020204" charset="0"/>
              </a:rPr>
              <a:t>Avant de tester des modèles, nous devons préparer nos données.</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b="0" i="0" dirty="0">
              <a:solidFill>
                <a:srgbClr val="000000"/>
              </a:solidFill>
              <a:effectLst/>
              <a:latin typeface="Helvetica Neue" panose="020B0604020202020204" charset="0"/>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b="0" i="0" dirty="0">
                <a:solidFill>
                  <a:srgbClr val="000000"/>
                </a:solidFill>
                <a:effectLst/>
                <a:latin typeface="Helvetica Neue" panose="020B0604020202020204" charset="0"/>
              </a:rPr>
              <a:t>Nous devons en encoder certaines car elles ne sont pas toutes numérique. *click*</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b="0" i="0" dirty="0">
              <a:solidFill>
                <a:srgbClr val="000000"/>
              </a:solidFill>
              <a:effectLst/>
              <a:latin typeface="Helvetica Neue" panose="020B0604020202020204" charset="0"/>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b="0" i="0" dirty="0">
                <a:solidFill>
                  <a:srgbClr val="000000"/>
                </a:solidFill>
                <a:effectLst/>
                <a:latin typeface="Helvetica Neue" panose="020B0604020202020204" charset="0"/>
              </a:rPr>
              <a:t>*click*  Et nous devons les *click* normaliser.</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b="0" i="0" dirty="0">
              <a:solidFill>
                <a:srgbClr val="000000"/>
              </a:solidFill>
              <a:effectLst/>
              <a:latin typeface="Helvetica Neue" panose="020B0604020202020204" charset="0"/>
            </a:endParaRPr>
          </a:p>
        </p:txBody>
      </p:sp>
    </p:spTree>
    <p:extLst>
      <p:ext uri="{BB962C8B-B14F-4D97-AF65-F5344CB8AC3E}">
        <p14:creationId xmlns:p14="http://schemas.microsoft.com/office/powerpoint/2010/main" val="4315106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b="0" i="0" dirty="0">
                <a:solidFill>
                  <a:srgbClr val="000000"/>
                </a:solidFill>
                <a:effectLst/>
                <a:latin typeface="Helvetica Neue" panose="020B0604020202020204" charset="0"/>
              </a:rPr>
              <a:t>*1 sec et click*</a:t>
            </a:r>
          </a:p>
        </p:txBody>
      </p:sp>
    </p:spTree>
    <p:extLst>
      <p:ext uri="{BB962C8B-B14F-4D97-AF65-F5344CB8AC3E}">
        <p14:creationId xmlns:p14="http://schemas.microsoft.com/office/powerpoint/2010/main" val="13316872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b="0" i="0" dirty="0">
                <a:solidFill>
                  <a:srgbClr val="000000"/>
                </a:solidFill>
                <a:effectLst/>
                <a:latin typeface="Helvetica Neue" panose="020B0604020202020204" charset="0"/>
              </a:rPr>
              <a:t>Nous avons pour nos modèles, *click* deux </a:t>
            </a:r>
            <a:r>
              <a:rPr lang="fr-FR" b="0" i="0" dirty="0" err="1">
                <a:solidFill>
                  <a:srgbClr val="000000"/>
                </a:solidFill>
                <a:effectLst/>
                <a:latin typeface="Helvetica Neue" panose="020B0604020202020204" charset="0"/>
              </a:rPr>
              <a:t>dataframe</a:t>
            </a:r>
            <a:r>
              <a:rPr lang="fr-FR" b="0" i="0" dirty="0">
                <a:solidFill>
                  <a:srgbClr val="000000"/>
                </a:solidFill>
                <a:effectLst/>
                <a:latin typeface="Helvetica Neue" panose="020B0604020202020204" charset="0"/>
              </a:rPr>
              <a: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b="0" i="0" dirty="0">
              <a:solidFill>
                <a:srgbClr val="000000"/>
              </a:solidFill>
              <a:effectLst/>
              <a:latin typeface="Helvetica Neue" panose="020B0604020202020204" charset="0"/>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b="0" i="0" dirty="0">
                <a:solidFill>
                  <a:srgbClr val="000000"/>
                </a:solidFill>
                <a:effectLst/>
                <a:latin typeface="Helvetica Neue" panose="020B0604020202020204" charset="0"/>
              </a:rPr>
              <a:t>Une </a:t>
            </a:r>
            <a:r>
              <a:rPr lang="fr-FR" b="0" i="0" dirty="0" err="1">
                <a:solidFill>
                  <a:srgbClr val="000000"/>
                </a:solidFill>
                <a:effectLst/>
                <a:latin typeface="Helvetica Neue" panose="020B0604020202020204" charset="0"/>
              </a:rPr>
              <a:t>dataframe</a:t>
            </a:r>
            <a:r>
              <a:rPr lang="fr-FR" b="0" i="0" dirty="0">
                <a:solidFill>
                  <a:srgbClr val="000000"/>
                </a:solidFill>
                <a:effectLst/>
                <a:latin typeface="Helvetica Neue" panose="020B0604020202020204" charset="0"/>
              </a:rPr>
              <a:t> comportant </a:t>
            </a:r>
            <a:r>
              <a:rPr lang="en-US" b="0" i="0" dirty="0">
                <a:solidFill>
                  <a:srgbClr val="000000"/>
                </a:solidFill>
                <a:effectLst/>
                <a:latin typeface="Helvetica Neue" panose="020B0604020202020204" charset="0"/>
              </a:rPr>
              <a:t>la segmentation RFM + les types de </a:t>
            </a:r>
            <a:r>
              <a:rPr lang="en-US" b="0" i="0" dirty="0" err="1">
                <a:solidFill>
                  <a:srgbClr val="000000"/>
                </a:solidFill>
                <a:effectLst/>
                <a:latin typeface="Helvetica Neue" panose="020B0604020202020204" charset="0"/>
              </a:rPr>
              <a:t>paiement</a:t>
            </a:r>
            <a:r>
              <a:rPr lang="en-US" b="0" i="0" dirty="0">
                <a:solidFill>
                  <a:srgbClr val="000000"/>
                </a:solidFill>
                <a:effectLst/>
                <a:latin typeface="Helvetica Neue" panose="020B0604020202020204" charset="0"/>
              </a:rPr>
              <a:t>, les clients par </a:t>
            </a:r>
            <a:r>
              <a:rPr lang="en-US" b="0" i="0" dirty="0" err="1">
                <a:solidFill>
                  <a:srgbClr val="000000"/>
                </a:solidFill>
                <a:effectLst/>
                <a:latin typeface="Helvetica Neue" panose="020B0604020202020204" charset="0"/>
              </a:rPr>
              <a:t>ville</a:t>
            </a:r>
            <a:r>
              <a:rPr lang="en-US" b="0" i="0" dirty="0">
                <a:solidFill>
                  <a:srgbClr val="000000"/>
                </a:solidFill>
                <a:effectLst/>
                <a:latin typeface="Helvetica Neue" panose="020B0604020202020204" charset="0"/>
              </a:rPr>
              <a:t> et le score de review *click* </a:t>
            </a:r>
            <a:r>
              <a:rPr lang="en-US" b="0" i="0" dirty="0" err="1">
                <a:solidFill>
                  <a:srgbClr val="000000"/>
                </a:solidFill>
                <a:effectLst/>
                <a:latin typeface="Helvetica Neue" panose="020B0604020202020204" charset="0"/>
              </a:rPr>
              <a:t>appelée</a:t>
            </a:r>
            <a:r>
              <a:rPr lang="en-US" b="0" i="0" dirty="0">
                <a:solidFill>
                  <a:srgbClr val="000000"/>
                </a:solidFill>
                <a:effectLst/>
                <a:latin typeface="Helvetica Neue" panose="020B0604020202020204" charset="0"/>
              </a:rPr>
              <a:t> ‘</a:t>
            </a:r>
            <a:r>
              <a:rPr lang="en-US" b="0" i="0" dirty="0" err="1">
                <a:solidFill>
                  <a:srgbClr val="000000"/>
                </a:solidFill>
                <a:effectLst/>
                <a:latin typeface="Helvetica Neue" panose="020B0604020202020204" charset="0"/>
              </a:rPr>
              <a:t>df_clustering_scaled_concat</a:t>
            </a:r>
            <a:r>
              <a:rPr lang="en-US" b="0" i="0" dirty="0">
                <a:solidFill>
                  <a:srgbClr val="000000"/>
                </a:solidFill>
                <a:effectLst/>
                <a:latin typeface="Helvetica Neue" panose="020B0604020202020204" charset="0"/>
              </a:rPr>
              <a: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0" i="0" dirty="0">
              <a:solidFill>
                <a:srgbClr val="000000"/>
              </a:solidFill>
              <a:effectLst/>
              <a:latin typeface="Helvetica Neue" panose="020B0604020202020204" charset="0"/>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solidFill>
                  <a:srgbClr val="000000"/>
                </a:solidFill>
                <a:effectLst/>
                <a:latin typeface="Helvetica Neue" panose="020B0604020202020204" charset="0"/>
              </a:rPr>
              <a:t>Et </a:t>
            </a:r>
            <a:r>
              <a:rPr lang="en-US" b="0" i="0" dirty="0" err="1">
                <a:solidFill>
                  <a:srgbClr val="000000"/>
                </a:solidFill>
                <a:effectLst/>
                <a:latin typeface="Helvetica Neue" panose="020B0604020202020204" charset="0"/>
              </a:rPr>
              <a:t>une</a:t>
            </a:r>
            <a:r>
              <a:rPr lang="en-US" b="0" i="0" dirty="0">
                <a:solidFill>
                  <a:srgbClr val="000000"/>
                </a:solidFill>
                <a:effectLst/>
                <a:latin typeface="Helvetica Neue" panose="020B0604020202020204" charset="0"/>
              </a:rPr>
              <a:t> </a:t>
            </a:r>
            <a:r>
              <a:rPr lang="en-US" b="0" i="0" dirty="0" err="1">
                <a:solidFill>
                  <a:srgbClr val="000000"/>
                </a:solidFill>
                <a:effectLst/>
                <a:latin typeface="Helvetica Neue" panose="020B0604020202020204" charset="0"/>
              </a:rPr>
              <a:t>autre</a:t>
            </a:r>
            <a:r>
              <a:rPr lang="en-US" b="0" i="0" dirty="0">
                <a:solidFill>
                  <a:srgbClr val="000000"/>
                </a:solidFill>
                <a:effectLst/>
                <a:latin typeface="Helvetica Neue" panose="020B0604020202020204" charset="0"/>
              </a:rPr>
              <a:t> </a:t>
            </a:r>
            <a:r>
              <a:rPr lang="en-US" b="0" i="0" dirty="0" err="1">
                <a:solidFill>
                  <a:srgbClr val="000000"/>
                </a:solidFill>
                <a:effectLst/>
                <a:latin typeface="Helvetica Neue" panose="020B0604020202020204" charset="0"/>
              </a:rPr>
              <a:t>dataframe</a:t>
            </a:r>
            <a:r>
              <a:rPr lang="en-US" b="0" i="0" dirty="0">
                <a:solidFill>
                  <a:srgbClr val="000000"/>
                </a:solidFill>
                <a:effectLst/>
                <a:latin typeface="Helvetica Neue" panose="020B0604020202020204" charset="0"/>
              </a:rPr>
              <a:t> </a:t>
            </a:r>
            <a:r>
              <a:rPr lang="en-US" b="0" i="0" dirty="0" err="1">
                <a:solidFill>
                  <a:srgbClr val="000000"/>
                </a:solidFill>
                <a:effectLst/>
                <a:latin typeface="Helvetica Neue" panose="020B0604020202020204" charset="0"/>
              </a:rPr>
              <a:t>comportant</a:t>
            </a:r>
            <a:r>
              <a:rPr lang="en-US" b="0" i="0" dirty="0">
                <a:solidFill>
                  <a:srgbClr val="000000"/>
                </a:solidFill>
                <a:effectLst/>
                <a:latin typeface="Helvetica Neue" panose="020B0604020202020204" charset="0"/>
              </a:rPr>
              <a:t> </a:t>
            </a:r>
            <a:r>
              <a:rPr lang="en-US" b="0" i="0" dirty="0" err="1">
                <a:solidFill>
                  <a:srgbClr val="000000"/>
                </a:solidFill>
                <a:effectLst/>
                <a:latin typeface="Helvetica Neue" panose="020B0604020202020204" charset="0"/>
              </a:rPr>
              <a:t>seulement</a:t>
            </a:r>
            <a:r>
              <a:rPr lang="en-US" b="0" i="0" dirty="0">
                <a:solidFill>
                  <a:srgbClr val="000000"/>
                </a:solidFill>
                <a:effectLst/>
                <a:latin typeface="Helvetica Neue" panose="020B0604020202020204" charset="0"/>
              </a:rPr>
              <a:t> la segmentation RFM </a:t>
            </a:r>
            <a:r>
              <a:rPr lang="en-US" b="0" i="0" dirty="0" err="1">
                <a:solidFill>
                  <a:srgbClr val="000000"/>
                </a:solidFill>
                <a:effectLst/>
                <a:latin typeface="Helvetica Neue" panose="020B0604020202020204" charset="0"/>
              </a:rPr>
              <a:t>appelée</a:t>
            </a:r>
            <a:r>
              <a:rPr lang="en-US" b="0" i="0" dirty="0">
                <a:solidFill>
                  <a:srgbClr val="000000"/>
                </a:solidFill>
                <a:effectLst/>
                <a:latin typeface="Helvetica Neue" panose="020B0604020202020204" charset="0"/>
              </a:rPr>
              <a:t> *click* ‘</a:t>
            </a:r>
            <a:r>
              <a:rPr lang="en-US" b="0" i="0" dirty="0" err="1">
                <a:solidFill>
                  <a:srgbClr val="000000"/>
                </a:solidFill>
                <a:effectLst/>
                <a:latin typeface="Helvetica Neue" panose="020B0604020202020204" charset="0"/>
              </a:rPr>
              <a:t>rfm_df_scaled</a:t>
            </a:r>
            <a:r>
              <a:rPr lang="en-US" b="0" i="0" dirty="0">
                <a:solidFill>
                  <a:srgbClr val="000000"/>
                </a:solidFill>
                <a:effectLst/>
                <a:latin typeface="Helvetica Neue" panose="020B0604020202020204" charset="0"/>
              </a:rPr>
              <a: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0" i="0" dirty="0">
              <a:solidFill>
                <a:srgbClr val="000000"/>
              </a:solidFill>
              <a:effectLst/>
              <a:latin typeface="Helvetica Neue" panose="020B0604020202020204" charset="0"/>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solidFill>
                  <a:srgbClr val="000000"/>
                </a:solidFill>
                <a:effectLst/>
                <a:latin typeface="Helvetica Neue" panose="020B0604020202020204" charset="0"/>
              </a:rPr>
              <a:t>Et nous </a:t>
            </a:r>
            <a:r>
              <a:rPr lang="en-US" b="0" i="0" dirty="0" err="1">
                <a:solidFill>
                  <a:srgbClr val="000000"/>
                </a:solidFill>
                <a:effectLst/>
                <a:latin typeface="Helvetica Neue" panose="020B0604020202020204" charset="0"/>
              </a:rPr>
              <a:t>commencerons</a:t>
            </a:r>
            <a:r>
              <a:rPr lang="en-US" b="0" i="0" dirty="0">
                <a:solidFill>
                  <a:srgbClr val="000000"/>
                </a:solidFill>
                <a:effectLst/>
                <a:latin typeface="Helvetica Neue" panose="020B0604020202020204" charset="0"/>
              </a:rPr>
              <a:t> </a:t>
            </a:r>
            <a:r>
              <a:rPr lang="en-US" b="0" i="0" dirty="0" err="1">
                <a:solidFill>
                  <a:srgbClr val="000000"/>
                </a:solidFill>
                <a:effectLst/>
                <a:latin typeface="Helvetica Neue" panose="020B0604020202020204" charset="0"/>
              </a:rPr>
              <a:t>par</a:t>
            </a:r>
            <a:r>
              <a:rPr lang="en-US" b="0" i="0" dirty="0">
                <a:solidFill>
                  <a:srgbClr val="000000"/>
                </a:solidFill>
                <a:effectLst/>
                <a:latin typeface="Helvetica Neue" panose="020B0604020202020204" charset="0"/>
              </a:rPr>
              <a:t> la </a:t>
            </a:r>
            <a:r>
              <a:rPr lang="en-US" b="0" i="0" dirty="0" err="1">
                <a:solidFill>
                  <a:srgbClr val="000000"/>
                </a:solidFill>
                <a:effectLst/>
                <a:latin typeface="Helvetica Neue" panose="020B0604020202020204" charset="0"/>
              </a:rPr>
              <a:t>dataframe</a:t>
            </a:r>
            <a:r>
              <a:rPr lang="en-US" b="0" i="0" dirty="0">
                <a:solidFill>
                  <a:srgbClr val="000000"/>
                </a:solidFill>
                <a:effectLst/>
                <a:latin typeface="Helvetica Neue" panose="020B0604020202020204" charset="0"/>
              </a:rPr>
              <a:t> *click* ‘</a:t>
            </a:r>
            <a:r>
              <a:rPr lang="fr-FR" sz="1100" b="0" dirty="0" err="1">
                <a:latin typeface="Barlow Light" panose="00000400000000000000" pitchFamily="2" charset="0"/>
              </a:rPr>
              <a:t>df_clustering_scaled_concat</a:t>
            </a:r>
            <a:r>
              <a:rPr lang="fr-FR" sz="1100" b="0" dirty="0">
                <a:latin typeface="Barlow Light" panose="00000400000000000000" pitchFamily="2" charset="0"/>
              </a:rPr>
              <a: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0" i="0" dirty="0">
              <a:solidFill>
                <a:srgbClr val="000000"/>
              </a:solidFill>
              <a:effectLst/>
              <a:latin typeface="Helvetica Neue" panose="020B0604020202020204" charset="0"/>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0" i="0" dirty="0">
              <a:solidFill>
                <a:srgbClr val="000000"/>
              </a:solidFill>
              <a:effectLst/>
              <a:latin typeface="Helvetica Neue" panose="020B0604020202020204" charset="0"/>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0" i="0" dirty="0">
              <a:solidFill>
                <a:srgbClr val="000000"/>
              </a:solidFill>
              <a:effectLst/>
              <a:latin typeface="Helvetica Neue" panose="020B0604020202020204" charset="0"/>
            </a:endParaRPr>
          </a:p>
        </p:txBody>
      </p:sp>
    </p:spTree>
    <p:extLst>
      <p:ext uri="{BB962C8B-B14F-4D97-AF65-F5344CB8AC3E}">
        <p14:creationId xmlns:p14="http://schemas.microsoft.com/office/powerpoint/2010/main" val="2115027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b="0" i="0" dirty="0">
                <a:solidFill>
                  <a:srgbClr val="000000"/>
                </a:solidFill>
                <a:effectLst/>
                <a:latin typeface="Helvetica Neue" panose="020B0604020202020204" charset="0"/>
              </a:rPr>
              <a:t>*1 sec et click*</a:t>
            </a:r>
            <a:endParaRPr lang="fr-FR" sz="1100" b="0" dirty="0">
              <a:latin typeface="Barlow Light" panose="00000400000000000000" pitchFamily="2" charset="0"/>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0" i="0" dirty="0">
              <a:solidFill>
                <a:srgbClr val="000000"/>
              </a:solidFill>
              <a:effectLst/>
              <a:latin typeface="Helvetica Neue" panose="020B0604020202020204" charset="0"/>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0" i="0" dirty="0">
              <a:solidFill>
                <a:srgbClr val="000000"/>
              </a:solidFill>
              <a:effectLst/>
              <a:latin typeface="Helvetica Neue" panose="020B0604020202020204" charset="0"/>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0" i="0" dirty="0">
              <a:solidFill>
                <a:srgbClr val="000000"/>
              </a:solidFill>
              <a:effectLst/>
              <a:latin typeface="Helvetica Neue" panose="020B0604020202020204" charset="0"/>
            </a:endParaRPr>
          </a:p>
        </p:txBody>
      </p:sp>
    </p:spTree>
    <p:extLst>
      <p:ext uri="{BB962C8B-B14F-4D97-AF65-F5344CB8AC3E}">
        <p14:creationId xmlns:p14="http://schemas.microsoft.com/office/powerpoint/2010/main" val="38987070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b="0" i="0" dirty="0">
                <a:solidFill>
                  <a:srgbClr val="000000"/>
                </a:solidFill>
                <a:effectLst/>
                <a:latin typeface="Helvetica Neue" panose="020B0604020202020204" charset="0"/>
              </a:rPr>
              <a:t>Commençons avec le modèle K-</a:t>
            </a:r>
            <a:r>
              <a:rPr lang="fr-FR" b="0" i="0" dirty="0" err="1">
                <a:solidFill>
                  <a:srgbClr val="000000"/>
                </a:solidFill>
                <a:effectLst/>
                <a:latin typeface="Helvetica Neue" panose="020B0604020202020204" charset="0"/>
              </a:rPr>
              <a:t>means</a:t>
            </a:r>
            <a:r>
              <a:rPr lang="fr-FR" b="0" i="0" dirty="0">
                <a:solidFill>
                  <a:srgbClr val="000000"/>
                </a:solidFill>
                <a:effectLst/>
                <a:latin typeface="Helvetica Neue" panose="020B0604020202020204" charset="0"/>
              </a:rPr>
              <a: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b="0" i="0" dirty="0">
              <a:solidFill>
                <a:srgbClr val="000000"/>
              </a:solidFill>
              <a:effectLst/>
              <a:latin typeface="Helvetica Neue" panose="020B0604020202020204" charset="0"/>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b="0" i="0" dirty="0">
                <a:solidFill>
                  <a:srgbClr val="000000"/>
                </a:solidFill>
                <a:effectLst/>
                <a:latin typeface="Helvetica Neue" panose="020B0604020202020204" charset="0"/>
              </a:rPr>
              <a:t>Après avoir recherché les meilleurs hyperparamètre avec </a:t>
            </a:r>
            <a:r>
              <a:rPr lang="fr-FR" b="0" i="0" dirty="0" err="1">
                <a:solidFill>
                  <a:srgbClr val="000000"/>
                </a:solidFill>
                <a:effectLst/>
                <a:latin typeface="Helvetica Neue" panose="020B0604020202020204" charset="0"/>
              </a:rPr>
              <a:t>GridSearchCV</a:t>
            </a:r>
            <a:r>
              <a:rPr lang="fr-FR" b="0" i="0" dirty="0">
                <a:solidFill>
                  <a:srgbClr val="000000"/>
                </a:solidFill>
                <a:effectLst/>
                <a:latin typeface="Helvetica Neue" panose="020B0604020202020204" charset="0"/>
              </a:rPr>
              <a:t>, nous obtenons ces *click* graphiques avec angle de vue différents.</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b="0" i="0" dirty="0">
              <a:solidFill>
                <a:srgbClr val="000000"/>
              </a:solidFill>
              <a:effectLst/>
              <a:latin typeface="Helvetica Neue" panose="020B0604020202020204" charset="0"/>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b="0" i="0" dirty="0">
                <a:solidFill>
                  <a:srgbClr val="000000"/>
                </a:solidFill>
                <a:effectLst/>
                <a:latin typeface="Helvetica Neue" panose="020B0604020202020204" charset="0"/>
              </a:rPr>
              <a:t>Ce modèle pour cette </a:t>
            </a:r>
            <a:r>
              <a:rPr lang="fr-FR" b="0" i="0" dirty="0" err="1">
                <a:solidFill>
                  <a:srgbClr val="000000"/>
                </a:solidFill>
                <a:effectLst/>
                <a:latin typeface="Helvetica Neue" panose="020B0604020202020204" charset="0"/>
              </a:rPr>
              <a:t>dataframe</a:t>
            </a:r>
            <a:r>
              <a:rPr lang="fr-FR" b="0" i="0" dirty="0">
                <a:solidFill>
                  <a:srgbClr val="000000"/>
                </a:solidFill>
                <a:effectLst/>
                <a:latin typeface="Helvetica Neue" panose="020B0604020202020204" charset="0"/>
              </a:rPr>
              <a:t> n’est pas très pertinent et les graphique sont difficilement interprétable. </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b="0" i="0" dirty="0">
              <a:solidFill>
                <a:srgbClr val="000000"/>
              </a:solidFill>
              <a:effectLst/>
              <a:latin typeface="Helvetica Neue" panose="020B0604020202020204" charset="0"/>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b="0" i="0" dirty="0">
                <a:solidFill>
                  <a:srgbClr val="000000"/>
                </a:solidFill>
                <a:effectLst/>
                <a:latin typeface="Helvetica Neue" panose="020B0604020202020204" charset="0"/>
              </a:rPr>
              <a:t>Nous avons essayé un autre modèle qui est K-prototype.</a:t>
            </a:r>
          </a:p>
        </p:txBody>
      </p:sp>
    </p:spTree>
    <p:extLst>
      <p:ext uri="{BB962C8B-B14F-4D97-AF65-F5344CB8AC3E}">
        <p14:creationId xmlns:p14="http://schemas.microsoft.com/office/powerpoint/2010/main" val="19808534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b="0" i="0" dirty="0">
                <a:solidFill>
                  <a:srgbClr val="000000"/>
                </a:solidFill>
                <a:effectLst/>
                <a:latin typeface="Helvetica Neue" panose="020B0604020202020204" charset="0"/>
              </a:rPr>
              <a:t>Huang a proposé un algorithme appelé K-Prototype qui a été créé afin de gérer les algorithmes de clustering avec les types de données mixtes (variables numériques et catégorielles).</a:t>
            </a:r>
          </a:p>
        </p:txBody>
      </p:sp>
    </p:spTree>
    <p:extLst>
      <p:ext uri="{BB962C8B-B14F-4D97-AF65-F5344CB8AC3E}">
        <p14:creationId xmlns:p14="http://schemas.microsoft.com/office/powerpoint/2010/main" val="19595999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b="0" i="0" dirty="0">
                <a:solidFill>
                  <a:srgbClr val="000000"/>
                </a:solidFill>
                <a:effectLst/>
                <a:latin typeface="Helvetica Neue" panose="020B0604020202020204" charset="0"/>
              </a:rPr>
              <a:t>Après avoir recherché le nombre de K optimal se trouvant entre 3 et 5 avec *click* la méthode du coude, voici les graphiques *click* que nous avons obtenus avec un nombre de k allant de 3 à 5.</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b="0" i="0" dirty="0">
              <a:solidFill>
                <a:srgbClr val="000000"/>
              </a:solidFill>
              <a:effectLst/>
              <a:latin typeface="Helvetica Neue" panose="020B0604020202020204" charset="0"/>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b="0" i="0" dirty="0">
                <a:solidFill>
                  <a:srgbClr val="000000"/>
                </a:solidFill>
                <a:effectLst/>
                <a:latin typeface="Helvetica Neue" panose="020B0604020202020204" charset="0"/>
              </a:rPr>
              <a:t>Pour ce modèle, nous avons également un résultat peu pertinent, et peu interprétable.</a:t>
            </a:r>
          </a:p>
        </p:txBody>
      </p:sp>
    </p:spTree>
    <p:extLst>
      <p:ext uri="{BB962C8B-B14F-4D97-AF65-F5344CB8AC3E}">
        <p14:creationId xmlns:p14="http://schemas.microsoft.com/office/powerpoint/2010/main" val="1180321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Olist</a:t>
            </a:r>
            <a:r>
              <a:rPr lang="fr-FR" dirty="0"/>
              <a:t> est une entreprise brésilienne qui travaille sur le *clic* commerce électronique.</a:t>
            </a:r>
          </a:p>
          <a:p>
            <a:pPr marL="0" lvl="0" indent="0" algn="l" rtl="0">
              <a:spcBef>
                <a:spcPts val="0"/>
              </a:spcBef>
              <a:spcAft>
                <a:spcPts val="0"/>
              </a:spcAft>
              <a:buNone/>
            </a:pPr>
            <a:endParaRPr lang="fr-FR"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b="0" i="0" dirty="0">
                <a:solidFill>
                  <a:srgbClr val="000000"/>
                </a:solidFill>
                <a:effectLst/>
                <a:latin typeface="Helvetica Neue" panose="020B0604020202020204" charset="0"/>
              </a:rPr>
              <a:t>Son service consiste en la gestion du processus de vente entre *click* les commerçants et *click* les clients et comprend également un rapport *click* sur la satisfaction des clients.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b="0" i="0" dirty="0">
              <a:solidFill>
                <a:srgbClr val="000000"/>
              </a:solidFill>
              <a:effectLst/>
              <a:latin typeface="Helvetica Neue" panose="020B0604020202020204"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b="0" i="0" dirty="0">
                <a:solidFill>
                  <a:srgbClr val="000000"/>
                </a:solidFill>
                <a:effectLst/>
                <a:latin typeface="Helvetica Neue" panose="020B0604020202020204" charset="0"/>
              </a:rPr>
              <a:t>La motivation pour l’entreprise est d’attirer plus de clients et d’améliorer la qualité du processus.</a:t>
            </a:r>
            <a:endParaRPr lang="fr-FR" dirty="0"/>
          </a:p>
        </p:txBody>
      </p:sp>
    </p:spTree>
    <p:extLst>
      <p:ext uri="{BB962C8B-B14F-4D97-AF65-F5344CB8AC3E}">
        <p14:creationId xmlns:p14="http://schemas.microsoft.com/office/powerpoint/2010/main" val="30503580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b="0" i="0" dirty="0">
                <a:solidFill>
                  <a:srgbClr val="000000"/>
                </a:solidFill>
                <a:effectLst/>
                <a:latin typeface="Helvetica Neue" panose="020B0604020202020204" charset="0"/>
              </a:rPr>
              <a:t>Testons le modèle DBSCAN.</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b="0" i="0" dirty="0">
              <a:solidFill>
                <a:srgbClr val="000000"/>
              </a:solidFill>
              <a:effectLst/>
              <a:latin typeface="Helvetica Neue" panose="020B0604020202020204" charset="0"/>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b="0" i="0" dirty="0">
                <a:solidFill>
                  <a:srgbClr val="000000"/>
                </a:solidFill>
                <a:effectLst/>
                <a:latin typeface="Helvetica Neue" panose="020B0604020202020204" charset="0"/>
              </a:rPr>
              <a:t>Les données ont été préalablement encodé, et nous avons utilisé la méthode *click* du coude encore une fois pour déterminer le nombre d’epsilon.</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b="0" i="0" dirty="0">
              <a:solidFill>
                <a:srgbClr val="000000"/>
              </a:solidFill>
              <a:effectLst/>
              <a:latin typeface="Helvetica Neue" panose="020B0604020202020204" charset="0"/>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b="0" i="0" dirty="0">
                <a:solidFill>
                  <a:srgbClr val="000000"/>
                </a:solidFill>
                <a:effectLst/>
                <a:latin typeface="Helvetica Neue" panose="020B0604020202020204" charset="0"/>
              </a:rPr>
              <a:t>L’epsilon optimal se trouve entre 17 et 20.</a:t>
            </a:r>
          </a:p>
        </p:txBody>
      </p:sp>
    </p:spTree>
    <p:extLst>
      <p:ext uri="{BB962C8B-B14F-4D97-AF65-F5344CB8AC3E}">
        <p14:creationId xmlns:p14="http://schemas.microsoft.com/office/powerpoint/2010/main" val="42824405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b="0" i="0" dirty="0">
                <a:solidFill>
                  <a:srgbClr val="000000"/>
                </a:solidFill>
                <a:effectLst/>
                <a:latin typeface="Helvetica Neue" panose="020B0604020202020204" charset="0"/>
              </a:rPr>
              <a:t>Inutiles de montrer les trois graphiques obtenus puisque nous rencontrons un problème *click*.</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b="0" i="0" dirty="0">
              <a:solidFill>
                <a:srgbClr val="000000"/>
              </a:solidFill>
              <a:effectLst/>
              <a:latin typeface="Helvetica Neue" panose="020B0604020202020204" charset="0"/>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b="0" i="0" dirty="0">
                <a:solidFill>
                  <a:srgbClr val="000000"/>
                </a:solidFill>
                <a:effectLst/>
                <a:latin typeface="Helvetica Neue" panose="020B0604020202020204" charset="0"/>
              </a:rPr>
              <a:t>DBSCAN donne beaucoup trop de cluster, + de 50 selon la valeur de notre epsilon.</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b="0" i="0" dirty="0">
              <a:solidFill>
                <a:srgbClr val="000000"/>
              </a:solidFill>
              <a:effectLst/>
              <a:latin typeface="Helvetica Neue" panose="020B0604020202020204" charset="0"/>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b="0" i="0" dirty="0">
              <a:solidFill>
                <a:srgbClr val="000000"/>
              </a:solidFill>
              <a:effectLst/>
              <a:latin typeface="Helvetica Neue" panose="020B0604020202020204" charset="0"/>
            </a:endParaRPr>
          </a:p>
        </p:txBody>
      </p:sp>
    </p:spTree>
    <p:extLst>
      <p:ext uri="{BB962C8B-B14F-4D97-AF65-F5344CB8AC3E}">
        <p14:creationId xmlns:p14="http://schemas.microsoft.com/office/powerpoint/2010/main" val="24526484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b="0" i="0" dirty="0">
                <a:solidFill>
                  <a:srgbClr val="000000"/>
                </a:solidFill>
                <a:effectLst/>
                <a:latin typeface="Helvetica Neue" panose="020B0604020202020204" charset="0"/>
              </a:rPr>
              <a:t>Cette partie d’</a:t>
            </a:r>
            <a:r>
              <a:rPr lang="fr-FR" b="0" i="0" dirty="0" err="1">
                <a:solidFill>
                  <a:srgbClr val="000000"/>
                </a:solidFill>
                <a:effectLst/>
                <a:latin typeface="Helvetica Neue" panose="020B0604020202020204" charset="0"/>
              </a:rPr>
              <a:t>essaie</a:t>
            </a:r>
            <a:r>
              <a:rPr lang="fr-FR" b="0" i="0" dirty="0">
                <a:solidFill>
                  <a:srgbClr val="000000"/>
                </a:solidFill>
                <a:effectLst/>
                <a:latin typeface="Helvetica Neue" panose="020B0604020202020204" charset="0"/>
              </a:rPr>
              <a:t> avec la </a:t>
            </a:r>
            <a:r>
              <a:rPr lang="fr-FR" b="0" i="0" dirty="0" err="1">
                <a:solidFill>
                  <a:srgbClr val="000000"/>
                </a:solidFill>
                <a:effectLst/>
                <a:latin typeface="Helvetica Neue" panose="020B0604020202020204" charset="0"/>
              </a:rPr>
              <a:t>dataframe</a:t>
            </a:r>
            <a:r>
              <a:rPr lang="fr-FR" b="0" i="0" dirty="0">
                <a:solidFill>
                  <a:srgbClr val="000000"/>
                </a:solidFill>
                <a:effectLst/>
                <a:latin typeface="Helvetica Neue" panose="020B0604020202020204" charset="0"/>
              </a:rPr>
              <a:t> </a:t>
            </a:r>
            <a:r>
              <a:rPr lang="fr-FR" b="0" i="0" dirty="0" err="1">
                <a:solidFill>
                  <a:srgbClr val="000000"/>
                </a:solidFill>
                <a:effectLst/>
                <a:latin typeface="Helvetica Neue" panose="020B0604020202020204" charset="0"/>
              </a:rPr>
              <a:t>df_clustering_scaled_concat</a:t>
            </a:r>
            <a:r>
              <a:rPr lang="fr-FR" b="0" i="0" dirty="0">
                <a:solidFill>
                  <a:srgbClr val="000000"/>
                </a:solidFill>
                <a:effectLst/>
                <a:latin typeface="Helvetica Neue" panose="020B0604020202020204" charset="0"/>
              </a:rPr>
              <a:t> n’a pas été très convaincante.</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b="0" i="0" dirty="0">
              <a:solidFill>
                <a:srgbClr val="000000"/>
              </a:solidFill>
              <a:effectLst/>
              <a:latin typeface="Helvetica Neue" panose="020B0604020202020204" charset="0"/>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b="0" i="0" dirty="0">
              <a:solidFill>
                <a:srgbClr val="000000"/>
              </a:solidFill>
              <a:effectLst/>
              <a:latin typeface="Helvetica Neue" panose="020B0604020202020204" charset="0"/>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b="0" i="0" dirty="0">
              <a:solidFill>
                <a:srgbClr val="000000"/>
              </a:solidFill>
              <a:effectLst/>
              <a:latin typeface="Helvetica Neue" panose="020B0604020202020204" charset="0"/>
            </a:endParaRPr>
          </a:p>
        </p:txBody>
      </p:sp>
    </p:spTree>
    <p:extLst>
      <p:ext uri="{BB962C8B-B14F-4D97-AF65-F5344CB8AC3E}">
        <p14:creationId xmlns:p14="http://schemas.microsoft.com/office/powerpoint/2010/main" val="38333629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b="0" i="0" dirty="0">
                <a:solidFill>
                  <a:srgbClr val="000000"/>
                </a:solidFill>
                <a:effectLst/>
                <a:latin typeface="Helvetica Neue" panose="020B0604020202020204" charset="0"/>
              </a:rPr>
              <a:t>Essayons avec la </a:t>
            </a:r>
            <a:r>
              <a:rPr lang="fr-FR" b="0" i="0" dirty="0" err="1">
                <a:solidFill>
                  <a:srgbClr val="000000"/>
                </a:solidFill>
                <a:effectLst/>
                <a:latin typeface="Helvetica Neue" panose="020B0604020202020204" charset="0"/>
              </a:rPr>
              <a:t>dataframe</a:t>
            </a:r>
            <a:r>
              <a:rPr lang="fr-FR" b="0" i="0" dirty="0">
                <a:solidFill>
                  <a:srgbClr val="000000"/>
                </a:solidFill>
                <a:effectLst/>
                <a:latin typeface="Helvetica Neue" panose="020B0604020202020204" charset="0"/>
              </a:rPr>
              <a:t>  </a:t>
            </a:r>
            <a:r>
              <a:rPr lang="fr-FR" b="0" i="0" dirty="0" err="1">
                <a:solidFill>
                  <a:srgbClr val="000000"/>
                </a:solidFill>
                <a:effectLst/>
                <a:latin typeface="Helvetica Neue" panose="020B0604020202020204" charset="0"/>
              </a:rPr>
              <a:t>rfm_df_scaled</a:t>
            </a:r>
            <a:endParaRPr lang="fr-FR" b="0" i="0" dirty="0">
              <a:solidFill>
                <a:srgbClr val="000000"/>
              </a:solidFill>
              <a:effectLst/>
              <a:latin typeface="Helvetica Neue" panose="020B0604020202020204" charset="0"/>
            </a:endParaRPr>
          </a:p>
        </p:txBody>
      </p:sp>
    </p:spTree>
    <p:extLst>
      <p:ext uri="{BB962C8B-B14F-4D97-AF65-F5344CB8AC3E}">
        <p14:creationId xmlns:p14="http://schemas.microsoft.com/office/powerpoint/2010/main" val="5187277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b="0" i="0" dirty="0">
                <a:solidFill>
                  <a:srgbClr val="000000"/>
                </a:solidFill>
                <a:effectLst/>
                <a:latin typeface="Helvetica Neue" panose="020B0604020202020204" charset="0"/>
              </a:rPr>
              <a:t>Voici un premier graphique de ce que nous obtenons avec le modèle K-</a:t>
            </a:r>
            <a:r>
              <a:rPr lang="fr-FR" b="0" i="0" dirty="0" err="1">
                <a:solidFill>
                  <a:srgbClr val="000000"/>
                </a:solidFill>
                <a:effectLst/>
                <a:latin typeface="Helvetica Neue" panose="020B0604020202020204" charset="0"/>
              </a:rPr>
              <a:t>means</a:t>
            </a:r>
            <a:r>
              <a:rPr lang="fr-FR" b="0" i="0" dirty="0">
                <a:solidFill>
                  <a:srgbClr val="000000"/>
                </a:solidFill>
                <a:effectLst/>
                <a:latin typeface="Helvetica Neue" panose="020B0604020202020204" charset="0"/>
              </a:rPr>
              <a:t> *click*, avec un nombre de k arbitraire égal à 5, qui </a:t>
            </a:r>
            <a:r>
              <a:rPr lang="fr-FR" b="0" i="0" dirty="0" err="1">
                <a:solidFill>
                  <a:srgbClr val="000000"/>
                </a:solidFill>
                <a:effectLst/>
                <a:latin typeface="Helvetica Neue" panose="020B0604020202020204" charset="0"/>
              </a:rPr>
              <a:t>à</a:t>
            </a:r>
            <a:r>
              <a:rPr lang="fr-FR" b="0" i="0" dirty="0">
                <a:solidFill>
                  <a:srgbClr val="000000"/>
                </a:solidFill>
                <a:effectLst/>
                <a:latin typeface="Helvetica Neue" panose="020B0604020202020204" charset="0"/>
              </a:rPr>
              <a:t> été aussi le nombre de k optimal obtenu avec l’analyse silhouette.</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b="0" i="0" dirty="0">
              <a:solidFill>
                <a:srgbClr val="000000"/>
              </a:solidFill>
              <a:effectLst/>
              <a:latin typeface="Helvetica Neue" panose="020B0604020202020204" charset="0"/>
            </a:endParaRPr>
          </a:p>
          <a:p>
            <a:pPr marL="139700" indent="0" algn="l">
              <a:buNone/>
            </a:pPr>
            <a:r>
              <a:rPr lang="fr-FR" b="0" i="0" dirty="0">
                <a:solidFill>
                  <a:srgbClr val="000000"/>
                </a:solidFill>
                <a:effectLst/>
                <a:latin typeface="Helvetica Neue" panose="020B0604020202020204" charset="0"/>
              </a:rPr>
              <a:t>Il y a l'air d'y avoir une cohérence sur la visualisation de nos clusters.</a:t>
            </a:r>
          </a:p>
          <a:p>
            <a:pPr algn="l">
              <a:buFont typeface="Arial" panose="020B0604020202020204" pitchFamily="34" charset="0"/>
              <a:buChar char="•"/>
            </a:pPr>
            <a:r>
              <a:rPr lang="fr-FR" b="1" i="0" dirty="0">
                <a:solidFill>
                  <a:srgbClr val="000000"/>
                </a:solidFill>
                <a:effectLst/>
                <a:latin typeface="Helvetica Neue" panose="020B0604020202020204" charset="0"/>
              </a:rPr>
              <a:t>Le cluster rouge en bas à gauche</a:t>
            </a:r>
            <a:r>
              <a:rPr lang="fr-FR" b="0" i="0" dirty="0">
                <a:solidFill>
                  <a:srgbClr val="000000"/>
                </a:solidFill>
                <a:effectLst/>
                <a:latin typeface="Helvetica Neue" panose="020B0604020202020204" charset="0"/>
              </a:rPr>
              <a:t> qui regroupe les clients les moins actifs (que ce soit en récence, fréquence et montant).</a:t>
            </a:r>
          </a:p>
          <a:p>
            <a:pPr algn="l">
              <a:buFont typeface="Arial" panose="020B0604020202020204" pitchFamily="34" charset="0"/>
              <a:buChar char="•"/>
            </a:pPr>
            <a:r>
              <a:rPr lang="fr-FR" b="1" i="0" dirty="0">
                <a:solidFill>
                  <a:srgbClr val="000000"/>
                </a:solidFill>
                <a:effectLst/>
                <a:latin typeface="Helvetica Neue" panose="020B0604020202020204" charset="0"/>
              </a:rPr>
              <a:t>Le cluster noir en haut à gauche</a:t>
            </a:r>
            <a:r>
              <a:rPr lang="fr-FR" b="0" i="0" dirty="0">
                <a:solidFill>
                  <a:srgbClr val="000000"/>
                </a:solidFill>
                <a:effectLst/>
                <a:latin typeface="Helvetica Neue" panose="020B0604020202020204" charset="0"/>
              </a:rPr>
              <a:t> qui achète souvent, mais avec un faible montant.</a:t>
            </a:r>
          </a:p>
          <a:p>
            <a:pPr algn="l">
              <a:buFont typeface="Arial" panose="020B0604020202020204" pitchFamily="34" charset="0"/>
              <a:buChar char="•"/>
            </a:pPr>
            <a:r>
              <a:rPr lang="fr-FR" b="1" i="0" dirty="0">
                <a:solidFill>
                  <a:srgbClr val="000000"/>
                </a:solidFill>
                <a:effectLst/>
                <a:latin typeface="Helvetica Neue" panose="020B0604020202020204" charset="0"/>
              </a:rPr>
              <a:t>Le cluster beige du milieu</a:t>
            </a:r>
            <a:r>
              <a:rPr lang="fr-FR" b="0" i="0" dirty="0">
                <a:solidFill>
                  <a:srgbClr val="000000"/>
                </a:solidFill>
                <a:effectLst/>
                <a:latin typeface="Helvetica Neue" panose="020B0604020202020204" charset="0"/>
              </a:rPr>
              <a:t> qui achète moyennement souvent avec un montant moyen.</a:t>
            </a:r>
          </a:p>
          <a:p>
            <a:pPr algn="l">
              <a:buFont typeface="Arial" panose="020B0604020202020204" pitchFamily="34" charset="0"/>
              <a:buChar char="•"/>
            </a:pPr>
            <a:r>
              <a:rPr lang="fr-FR" b="1" i="0" dirty="0">
                <a:solidFill>
                  <a:srgbClr val="000000"/>
                </a:solidFill>
                <a:effectLst/>
                <a:latin typeface="Helvetica Neue" panose="020B0604020202020204" charset="0"/>
              </a:rPr>
              <a:t>Le cluster violet du milieu en petite quantité</a:t>
            </a:r>
            <a:r>
              <a:rPr lang="fr-FR" b="0" i="0" dirty="0">
                <a:solidFill>
                  <a:srgbClr val="000000"/>
                </a:solidFill>
                <a:effectLst/>
                <a:latin typeface="Helvetica Neue" panose="020B0604020202020204" charset="0"/>
              </a:rPr>
              <a:t> qui </a:t>
            </a:r>
            <a:r>
              <a:rPr lang="fr-FR" b="0" i="0" dirty="0" err="1">
                <a:solidFill>
                  <a:srgbClr val="000000"/>
                </a:solidFill>
                <a:effectLst/>
                <a:latin typeface="Helvetica Neue" panose="020B0604020202020204" charset="0"/>
              </a:rPr>
              <a:t>à</a:t>
            </a:r>
            <a:r>
              <a:rPr lang="fr-FR" b="0" i="0" dirty="0">
                <a:solidFill>
                  <a:srgbClr val="000000"/>
                </a:solidFill>
                <a:effectLst/>
                <a:latin typeface="Helvetica Neue" panose="020B0604020202020204" charset="0"/>
              </a:rPr>
              <a:t> l’air d’avoir une fréquence variable mais un montant moyen/faible.</a:t>
            </a:r>
          </a:p>
          <a:p>
            <a:pPr algn="l">
              <a:buFont typeface="Arial" panose="020B0604020202020204" pitchFamily="34" charset="0"/>
              <a:buChar char="•"/>
            </a:pPr>
            <a:r>
              <a:rPr lang="fr-FR" b="1" i="0" dirty="0">
                <a:solidFill>
                  <a:srgbClr val="000000"/>
                </a:solidFill>
                <a:effectLst/>
                <a:latin typeface="Helvetica Neue" panose="020B0604020202020204" charset="0"/>
              </a:rPr>
              <a:t>Et le cluster orange à droite</a:t>
            </a:r>
            <a:r>
              <a:rPr lang="fr-FR" b="0" i="0" dirty="0">
                <a:solidFill>
                  <a:srgbClr val="000000"/>
                </a:solidFill>
                <a:effectLst/>
                <a:latin typeface="Helvetica Neue" panose="020B0604020202020204" charset="0"/>
              </a:rPr>
              <a:t> qui lui représente le cluster le plus intéressant avec une fréquence variable, mais toujours un montant élevé avec aussi quelques valeurs atypiques.</a:t>
            </a:r>
          </a:p>
          <a:p>
            <a:pPr marL="139700" indent="0" algn="l">
              <a:buFont typeface="Arial" panose="020B0604020202020204" pitchFamily="34" charset="0"/>
              <a:buNone/>
            </a:pPr>
            <a:endParaRPr lang="fr-FR" b="0" i="0" dirty="0">
              <a:solidFill>
                <a:srgbClr val="000000"/>
              </a:solidFill>
              <a:effectLst/>
              <a:latin typeface="Helvetica Neue" panose="020B0604020202020204" charset="0"/>
            </a:endParaRPr>
          </a:p>
          <a:p>
            <a:pPr marL="139700" indent="0" algn="l">
              <a:buFont typeface="Arial" panose="020B0604020202020204" pitchFamily="34" charset="0"/>
              <a:buNone/>
            </a:pPr>
            <a:r>
              <a:rPr lang="fr-FR" b="0" i="0" dirty="0">
                <a:solidFill>
                  <a:srgbClr val="000000"/>
                </a:solidFill>
                <a:effectLst/>
                <a:latin typeface="Helvetica Neue" panose="020B0604020202020204" charset="0"/>
              </a:rPr>
              <a:t>Nous pouvons aussi remarqué une légère *click* ressemblance avec le graphique que nous avons obtenu </a:t>
            </a:r>
          </a:p>
        </p:txBody>
      </p:sp>
    </p:spTree>
    <p:extLst>
      <p:ext uri="{BB962C8B-B14F-4D97-AF65-F5344CB8AC3E}">
        <p14:creationId xmlns:p14="http://schemas.microsoft.com/office/powerpoint/2010/main" val="15199985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gn="l">
              <a:buFont typeface="Arial" panose="020B0604020202020204" pitchFamily="34" charset="0"/>
              <a:buNone/>
            </a:pPr>
            <a:r>
              <a:rPr lang="fr-FR" b="0" i="0" dirty="0">
                <a:solidFill>
                  <a:srgbClr val="000000"/>
                </a:solidFill>
                <a:effectLst/>
                <a:latin typeface="Helvetica Neue" panose="020B0604020202020204" charset="0"/>
              </a:rPr>
              <a:t>lors de notre RFM manuelle.</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b="0" i="0" dirty="0">
              <a:solidFill>
                <a:srgbClr val="000000"/>
              </a:solidFill>
              <a:effectLst/>
              <a:latin typeface="Helvetica Neue" panose="020B0604020202020204" charset="0"/>
            </a:endParaRPr>
          </a:p>
        </p:txBody>
      </p:sp>
    </p:spTree>
    <p:extLst>
      <p:ext uri="{BB962C8B-B14F-4D97-AF65-F5344CB8AC3E}">
        <p14:creationId xmlns:p14="http://schemas.microsoft.com/office/powerpoint/2010/main" val="5785636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gn="l">
              <a:buFont typeface="Arial" panose="020B0604020202020204" pitchFamily="34" charset="0"/>
              <a:buNone/>
            </a:pPr>
            <a:r>
              <a:rPr lang="fr-FR" b="0" i="0" dirty="0">
                <a:solidFill>
                  <a:srgbClr val="000000"/>
                </a:solidFill>
                <a:effectLst/>
                <a:latin typeface="Helvetica Neue" panose="020B0604020202020204" charset="0"/>
              </a:rPr>
              <a:t>Ce modèle nous indique donc que :</a:t>
            </a:r>
          </a:p>
          <a:p>
            <a:pPr marL="139700" indent="0" algn="l">
              <a:buFont typeface="Arial" panose="020B0604020202020204" pitchFamily="34" charset="0"/>
              <a:buNone/>
            </a:pPr>
            <a:endParaRPr lang="fr-FR" b="0" i="0" dirty="0">
              <a:solidFill>
                <a:srgbClr val="000000"/>
              </a:solidFill>
              <a:effectLst/>
              <a:latin typeface="Helvetica Neue" panose="020B0604020202020204" charset="0"/>
            </a:endParaRPr>
          </a:p>
          <a:p>
            <a:pPr marL="139700" indent="0" algn="l">
              <a:buFont typeface="Arial" panose="020B0604020202020204" pitchFamily="34" charset="0"/>
              <a:buNone/>
            </a:pPr>
            <a:r>
              <a:rPr lang="fr-FR" b="0" i="0" dirty="0">
                <a:solidFill>
                  <a:srgbClr val="000000"/>
                </a:solidFill>
                <a:effectLst/>
                <a:latin typeface="Helvetica Neue" panose="020B0604020202020204" charset="0"/>
              </a:rPr>
              <a:t>*click* Les clients du </a:t>
            </a:r>
            <a:r>
              <a:rPr lang="fr-FR" b="1" i="0" dirty="0" err="1">
                <a:solidFill>
                  <a:srgbClr val="000000"/>
                </a:solidFill>
                <a:effectLst/>
                <a:latin typeface="Helvetica Neue" panose="020B0604020202020204" charset="0"/>
              </a:rPr>
              <a:t>cluster_id</a:t>
            </a:r>
            <a:r>
              <a:rPr lang="fr-FR" b="1" i="0" dirty="0">
                <a:solidFill>
                  <a:srgbClr val="000000"/>
                </a:solidFill>
                <a:effectLst/>
                <a:latin typeface="Helvetica Neue" panose="020B0604020202020204" charset="0"/>
              </a:rPr>
              <a:t> 3</a:t>
            </a:r>
            <a:r>
              <a:rPr lang="fr-FR" b="0" i="0" dirty="0">
                <a:solidFill>
                  <a:srgbClr val="000000"/>
                </a:solidFill>
                <a:effectLst/>
                <a:latin typeface="Helvetica Neue" panose="020B0604020202020204" charset="0"/>
              </a:rPr>
              <a:t> dépensent plus que les clients des autres clusters.</a:t>
            </a:r>
          </a:p>
          <a:p>
            <a:pPr marL="139700" indent="0" algn="l">
              <a:buFont typeface="Arial" panose="020B0604020202020204" pitchFamily="34" charset="0"/>
              <a:buNone/>
            </a:pPr>
            <a:r>
              <a:rPr lang="fr-FR" b="0" i="0" dirty="0">
                <a:solidFill>
                  <a:srgbClr val="000000"/>
                </a:solidFill>
                <a:effectLst/>
                <a:latin typeface="Helvetica Neue" panose="020B0604020202020204" charset="0"/>
              </a:rPr>
              <a:t>*click* Les clients du </a:t>
            </a:r>
            <a:r>
              <a:rPr lang="fr-FR" b="1" i="0" dirty="0" err="1">
                <a:solidFill>
                  <a:srgbClr val="000000"/>
                </a:solidFill>
                <a:effectLst/>
                <a:latin typeface="Helvetica Neue" panose="020B0604020202020204" charset="0"/>
              </a:rPr>
              <a:t>cluster_id</a:t>
            </a:r>
            <a:r>
              <a:rPr lang="fr-FR" b="1" i="0" dirty="0">
                <a:solidFill>
                  <a:srgbClr val="000000"/>
                </a:solidFill>
                <a:effectLst/>
                <a:latin typeface="Helvetica Neue" panose="020B0604020202020204" charset="0"/>
              </a:rPr>
              <a:t> 2</a:t>
            </a:r>
            <a:r>
              <a:rPr lang="fr-FR" b="0" i="0" dirty="0">
                <a:solidFill>
                  <a:srgbClr val="000000"/>
                </a:solidFill>
                <a:effectLst/>
                <a:latin typeface="Helvetica Neue" panose="020B0604020202020204" charset="0"/>
              </a:rPr>
              <a:t> achètent plus souvent que les clients des autres clusters.</a:t>
            </a:r>
          </a:p>
          <a:p>
            <a:pPr marL="139700" indent="0" algn="l">
              <a:buFont typeface="Arial" panose="020B0604020202020204" pitchFamily="34" charset="0"/>
              <a:buNone/>
            </a:pPr>
            <a:r>
              <a:rPr lang="fr-FR" b="0" i="0" dirty="0">
                <a:solidFill>
                  <a:srgbClr val="000000"/>
                </a:solidFill>
                <a:effectLst/>
                <a:latin typeface="Helvetica Neue" panose="020B0604020202020204" charset="0"/>
              </a:rPr>
              <a:t>*click* Et que les clients du </a:t>
            </a:r>
            <a:r>
              <a:rPr lang="fr-FR" b="1" i="0" dirty="0" err="1">
                <a:solidFill>
                  <a:srgbClr val="000000"/>
                </a:solidFill>
                <a:effectLst/>
                <a:latin typeface="Helvetica Neue" panose="020B0604020202020204" charset="0"/>
              </a:rPr>
              <a:t>cluster_id</a:t>
            </a:r>
            <a:r>
              <a:rPr lang="fr-FR" b="1" i="0" dirty="0">
                <a:solidFill>
                  <a:srgbClr val="000000"/>
                </a:solidFill>
                <a:effectLst/>
                <a:latin typeface="Helvetica Neue" panose="020B0604020202020204" charset="0"/>
              </a:rPr>
              <a:t> 1</a:t>
            </a:r>
            <a:r>
              <a:rPr lang="fr-FR" b="0" i="0" dirty="0">
                <a:solidFill>
                  <a:srgbClr val="000000"/>
                </a:solidFill>
                <a:effectLst/>
                <a:latin typeface="Helvetica Neue" panose="020B0604020202020204" charset="0"/>
              </a:rPr>
              <a:t> ont effectué des achats plus récemment que les clients des autres clusters.</a:t>
            </a:r>
          </a:p>
          <a:p>
            <a:pPr marL="139700" indent="0" algn="l">
              <a:buFont typeface="Arial" panose="020B0604020202020204" pitchFamily="34" charset="0"/>
              <a:buNone/>
            </a:pPr>
            <a:endParaRPr lang="fr-FR" b="0" i="0" dirty="0">
              <a:solidFill>
                <a:srgbClr val="000000"/>
              </a:solidFill>
              <a:effectLst/>
              <a:latin typeface="Helvetica Neue" panose="020B0604020202020204" charset="0"/>
            </a:endParaRPr>
          </a:p>
          <a:p>
            <a:pPr marL="139700" indent="0" algn="l">
              <a:buFont typeface="Arial" panose="020B0604020202020204" pitchFamily="34" charset="0"/>
              <a:buNone/>
            </a:pPr>
            <a:endParaRPr lang="fr-FR" b="0" i="0" dirty="0">
              <a:solidFill>
                <a:srgbClr val="000000"/>
              </a:solidFill>
              <a:effectLst/>
              <a:latin typeface="Helvetica Neue" panose="020B0604020202020204" charset="0"/>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b="0" i="0" dirty="0">
              <a:solidFill>
                <a:srgbClr val="000000"/>
              </a:solidFill>
              <a:effectLst/>
              <a:latin typeface="Helvetica Neue" panose="020B0604020202020204" charset="0"/>
            </a:endParaRPr>
          </a:p>
        </p:txBody>
      </p:sp>
    </p:spTree>
    <p:extLst>
      <p:ext uri="{BB962C8B-B14F-4D97-AF65-F5344CB8AC3E}">
        <p14:creationId xmlns:p14="http://schemas.microsoft.com/office/powerpoint/2010/main" val="16120695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gn="l">
              <a:buFont typeface="Arial" panose="020B0604020202020204" pitchFamily="34" charset="0"/>
              <a:buNone/>
            </a:pPr>
            <a:r>
              <a:rPr lang="fr-FR" b="0" i="0" dirty="0">
                <a:solidFill>
                  <a:srgbClr val="000000"/>
                </a:solidFill>
                <a:effectLst/>
                <a:latin typeface="Helvetica Neue" panose="020B0604020202020204" charset="0"/>
              </a:rPr>
              <a:t>Après avoir cherché l’epsilon optimal avec *click* la méthode du coude qui est égal à 3 environ, *click* voici ce que nous avons obtenu.</a:t>
            </a:r>
          </a:p>
          <a:p>
            <a:pPr marL="139700" indent="0" algn="l">
              <a:buFont typeface="Arial" panose="020B0604020202020204" pitchFamily="34" charset="0"/>
              <a:buNone/>
            </a:pPr>
            <a:endParaRPr lang="fr-FR" b="0" i="0" dirty="0">
              <a:solidFill>
                <a:srgbClr val="000000"/>
              </a:solidFill>
              <a:effectLst/>
              <a:latin typeface="Helvetica Neue" panose="020B0604020202020204" charset="0"/>
            </a:endParaRPr>
          </a:p>
          <a:p>
            <a:pPr marL="139700" indent="0" algn="l">
              <a:buFont typeface="Arial" panose="020B0604020202020204" pitchFamily="34" charset="0"/>
              <a:buNone/>
            </a:pPr>
            <a:r>
              <a:rPr lang="fr-FR" b="0" i="0" dirty="0">
                <a:solidFill>
                  <a:srgbClr val="000000"/>
                </a:solidFill>
                <a:effectLst/>
                <a:latin typeface="Helvetica Neue" panose="020B0604020202020204" charset="0"/>
              </a:rPr>
              <a:t>Beaucoup plus pertinent que la partie où nous avons utilisé l’autre </a:t>
            </a:r>
            <a:r>
              <a:rPr lang="fr-FR" b="0" i="0" dirty="0" err="1">
                <a:solidFill>
                  <a:srgbClr val="000000"/>
                </a:solidFill>
                <a:effectLst/>
                <a:latin typeface="Helvetica Neue" panose="020B0604020202020204" charset="0"/>
              </a:rPr>
              <a:t>dataframem</a:t>
            </a:r>
            <a:r>
              <a:rPr lang="fr-FR" b="0" i="0" dirty="0">
                <a:solidFill>
                  <a:srgbClr val="000000"/>
                </a:solidFill>
                <a:effectLst/>
                <a:latin typeface="Helvetica Neue" panose="020B0604020202020204" charset="0"/>
              </a:rPr>
              <a:t> mais moins pertinent que notre K-</a:t>
            </a:r>
            <a:r>
              <a:rPr lang="fr-FR" b="0" i="0" dirty="0" err="1">
                <a:solidFill>
                  <a:srgbClr val="000000"/>
                </a:solidFill>
                <a:effectLst/>
                <a:latin typeface="Helvetica Neue" panose="020B0604020202020204" charset="0"/>
              </a:rPr>
              <a:t>means</a:t>
            </a:r>
            <a:r>
              <a:rPr lang="fr-FR" b="0" i="0" dirty="0">
                <a:solidFill>
                  <a:srgbClr val="000000"/>
                </a:solidFill>
                <a:effectLst/>
                <a:latin typeface="Helvetica Neue" panose="020B0604020202020204" charset="0"/>
              </a:rPr>
              <a:t> et de notre RFM manuelle.</a:t>
            </a:r>
          </a:p>
          <a:p>
            <a:pPr marL="139700" indent="0" algn="l">
              <a:buFont typeface="Arial" panose="020B0604020202020204" pitchFamily="34" charset="0"/>
              <a:buNone/>
            </a:pPr>
            <a:endParaRPr lang="fr-FR" b="0" i="0" dirty="0">
              <a:solidFill>
                <a:srgbClr val="000000"/>
              </a:solidFill>
              <a:effectLst/>
              <a:latin typeface="Helvetica Neue" panose="020B0604020202020204" charset="0"/>
            </a:endParaRPr>
          </a:p>
          <a:p>
            <a:pPr marL="139700" indent="0" algn="l">
              <a:buFont typeface="Arial" panose="020B0604020202020204" pitchFamily="34" charset="0"/>
              <a:buNone/>
            </a:pPr>
            <a:r>
              <a:rPr lang="fr-FR" b="0" i="0" dirty="0">
                <a:solidFill>
                  <a:srgbClr val="000000"/>
                </a:solidFill>
                <a:effectLst/>
                <a:latin typeface="Helvetica Neue" panose="020B0604020202020204" charset="0"/>
              </a:rPr>
              <a:t>Passons au modèle </a:t>
            </a:r>
            <a:r>
              <a:rPr lang="fr-FR" b="0" i="0" dirty="0" err="1">
                <a:solidFill>
                  <a:srgbClr val="000000"/>
                </a:solidFill>
                <a:effectLst/>
                <a:latin typeface="Helvetica Neue" panose="020B0604020202020204" charset="0"/>
              </a:rPr>
              <a:t>AgglomerativeClustering</a:t>
            </a:r>
            <a:endParaRPr lang="fr-FR" b="0" i="0" dirty="0">
              <a:solidFill>
                <a:srgbClr val="000000"/>
              </a:solidFill>
              <a:effectLst/>
              <a:latin typeface="Helvetica Neue" panose="020B0604020202020204" charset="0"/>
            </a:endParaRPr>
          </a:p>
          <a:p>
            <a:pPr marL="139700" indent="0" algn="l">
              <a:buFont typeface="Arial" panose="020B0604020202020204" pitchFamily="34" charset="0"/>
              <a:buNone/>
            </a:pPr>
            <a:endParaRPr lang="fr-FR" b="0" i="0" dirty="0">
              <a:solidFill>
                <a:srgbClr val="000000"/>
              </a:solidFill>
              <a:effectLst/>
              <a:latin typeface="Helvetica Neue" panose="020B0604020202020204" charset="0"/>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b="0" i="0" dirty="0">
              <a:solidFill>
                <a:srgbClr val="000000"/>
              </a:solidFill>
              <a:effectLst/>
              <a:latin typeface="Helvetica Neue" panose="020B0604020202020204" charset="0"/>
            </a:endParaRPr>
          </a:p>
        </p:txBody>
      </p:sp>
    </p:spTree>
    <p:extLst>
      <p:ext uri="{BB962C8B-B14F-4D97-AF65-F5344CB8AC3E}">
        <p14:creationId xmlns:p14="http://schemas.microsoft.com/office/powerpoint/2010/main" val="18427232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gn="l">
              <a:buFont typeface="Arial" panose="020B0604020202020204" pitchFamily="34" charset="0"/>
              <a:buNone/>
            </a:pPr>
            <a:r>
              <a:rPr lang="fr-FR" b="0" i="0" dirty="0">
                <a:solidFill>
                  <a:srgbClr val="000000"/>
                </a:solidFill>
                <a:effectLst/>
                <a:latin typeface="Helvetica Neue" panose="020B0604020202020204" charset="0"/>
              </a:rPr>
              <a:t>Pour établir le nombre optimal de cluster, nous avons utilisé un *click* dendrogramme.</a:t>
            </a:r>
          </a:p>
          <a:p>
            <a:pPr marL="139700" indent="0" algn="l">
              <a:buFont typeface="Arial" panose="020B0604020202020204" pitchFamily="34" charset="0"/>
              <a:buNone/>
            </a:pPr>
            <a:endParaRPr lang="fr-FR" b="0" i="0" dirty="0">
              <a:solidFill>
                <a:srgbClr val="000000"/>
              </a:solidFill>
              <a:effectLst/>
              <a:latin typeface="Helvetica Neue" panose="020B0604020202020204" charset="0"/>
            </a:endParaRPr>
          </a:p>
          <a:p>
            <a:pPr marL="139700" indent="0" algn="l">
              <a:buFont typeface="Arial" panose="020B0604020202020204" pitchFamily="34" charset="0"/>
              <a:buNone/>
            </a:pPr>
            <a:r>
              <a:rPr lang="fr-FR" b="0" i="0" dirty="0">
                <a:solidFill>
                  <a:srgbClr val="000000"/>
                </a:solidFill>
                <a:effectLst/>
                <a:latin typeface="Helvetica Neue" panose="020B0604020202020204" charset="0"/>
              </a:rPr>
              <a:t>*click* On peut voir que le nombre optimal de cluster serait 4. </a:t>
            </a:r>
          </a:p>
          <a:p>
            <a:pPr marL="139700" indent="0" algn="l">
              <a:buFont typeface="Arial" panose="020B0604020202020204" pitchFamily="34" charset="0"/>
              <a:buNone/>
            </a:pPr>
            <a:r>
              <a:rPr lang="fr-FR" b="0" i="0" dirty="0">
                <a:solidFill>
                  <a:srgbClr val="000000"/>
                </a:solidFill>
                <a:effectLst/>
                <a:latin typeface="Helvetica Neue" panose="020B0604020202020204" charset="0"/>
              </a:rPr>
              <a:t>----------------------------------------------</a:t>
            </a:r>
          </a:p>
          <a:p>
            <a:pPr marL="139700" indent="0" algn="l">
              <a:buFont typeface="Arial" panose="020B0604020202020204" pitchFamily="34" charset="0"/>
              <a:buNone/>
            </a:pPr>
            <a:endParaRPr lang="fr-FR" b="0" i="0" dirty="0">
              <a:solidFill>
                <a:srgbClr val="000000"/>
              </a:solidFill>
              <a:effectLst/>
              <a:latin typeface="Helvetica Neue" panose="020B0604020202020204" charset="0"/>
            </a:endParaRPr>
          </a:p>
          <a:p>
            <a:pPr marL="0" lvl="0" indent="0" algn="l" rtl="0">
              <a:spcBef>
                <a:spcPts val="0"/>
              </a:spcBef>
              <a:spcAft>
                <a:spcPts val="0"/>
              </a:spcAft>
              <a:buNone/>
            </a:pPr>
            <a:r>
              <a:rPr lang="fr-FR" dirty="0"/>
              <a:t>Le clustering hiérarchique détermine les affectations des clusters en construisant une hiérarchie. Ceci est mis en œuvre soit par une approche ascendante, soit par une approche descendante, Le </a:t>
            </a:r>
            <a:r>
              <a:rPr lang="fr-FR" dirty="0" err="1"/>
              <a:t>Agglomerative</a:t>
            </a:r>
            <a:r>
              <a:rPr lang="fr-FR" dirty="0"/>
              <a:t> Clustering est l’approche ascendante. Elle fusionne les deux points qui sont les plus similaires jusqu’à ce que tous les points aient été fusionnés en un seul cluster.</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Ces méthodes produisent une hiérarchie arborescente de points appelée dendrogramme. Comme pour le clustering partitionné, dans le clustering hiérarchique, le nombre de clusters (k) est souvent prédéterminé par l’utilisateur. Les clusters sont assignés en coupant le dendrogramme à une profondeur spécifiée qui résulte en k groupes de dendrogrammes plus petits.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Contrairement à de nombreuses techniques de clustering partitionné, le clustering hiérarchique est un processus déterministe, ce qui signifie que l’affectation des clusters ne changera pas lorsque l’on exécute un algorithme deux fois sur les mêmes données d’entrée.</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Les points forts des méthodes de clustering hiérarchique sont les suivants :</a:t>
            </a:r>
          </a:p>
          <a:p>
            <a:pPr marL="171450" lvl="0" indent="-171450" algn="l" rtl="0">
              <a:spcBef>
                <a:spcPts val="0"/>
              </a:spcBef>
              <a:spcAft>
                <a:spcPts val="0"/>
              </a:spcAft>
            </a:pPr>
            <a:r>
              <a:rPr lang="fr-FR" dirty="0"/>
              <a:t>Elles révèlent souvent les détails les plus fins des relations entre les objets de données.</a:t>
            </a:r>
          </a:p>
          <a:p>
            <a:pPr marL="171450" lvl="0" indent="-171450" algn="l" rtl="0">
              <a:spcBef>
                <a:spcPts val="0"/>
              </a:spcBef>
              <a:spcAft>
                <a:spcPts val="0"/>
              </a:spcAft>
            </a:pPr>
            <a:r>
              <a:rPr lang="fr-FR" dirty="0"/>
              <a:t>Elles fournissent un dendrogramme interprétable.</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Les faiblesses des méthodes de clustering hiérarchique sont les suivantes :</a:t>
            </a:r>
          </a:p>
          <a:p>
            <a:pPr marL="171450" lvl="0" indent="-171450" algn="l" rtl="0">
              <a:spcBef>
                <a:spcPts val="0"/>
              </a:spcBef>
              <a:spcAft>
                <a:spcPts val="0"/>
              </a:spcAft>
            </a:pPr>
            <a:r>
              <a:rPr lang="fr-FR" dirty="0"/>
              <a:t>Elles sont coûteuses en termes de complexité algorithmique.</a:t>
            </a:r>
          </a:p>
          <a:p>
            <a:pPr marL="171450" lvl="0" indent="-171450" algn="l" rtl="0">
              <a:spcBef>
                <a:spcPts val="0"/>
              </a:spcBef>
              <a:spcAft>
                <a:spcPts val="0"/>
              </a:spcAft>
            </a:pPr>
            <a:r>
              <a:rPr lang="fr-FR" dirty="0"/>
              <a:t>Elles sont sensibles au bruit et aux valeurs aberrantes.</a:t>
            </a:r>
            <a:endParaRPr lang="fr-FR" b="0" i="0" dirty="0">
              <a:solidFill>
                <a:srgbClr val="000000"/>
              </a:solidFill>
              <a:effectLst/>
              <a:latin typeface="Helvetica Neue" panose="020B0604020202020204" charset="0"/>
            </a:endParaRPr>
          </a:p>
          <a:p>
            <a:pPr marL="139700" indent="0" algn="l">
              <a:buFont typeface="Arial" panose="020B0604020202020204" pitchFamily="34" charset="0"/>
              <a:buNone/>
            </a:pPr>
            <a:endParaRPr lang="fr-FR" b="0" i="0" dirty="0">
              <a:solidFill>
                <a:srgbClr val="000000"/>
              </a:solidFill>
              <a:effectLst/>
              <a:latin typeface="Helvetica Neue" panose="020B0604020202020204" charset="0"/>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fr-FR" b="0" i="0" dirty="0">
              <a:solidFill>
                <a:srgbClr val="000000"/>
              </a:solidFill>
              <a:effectLst/>
              <a:latin typeface="Helvetica Neue" panose="020B0604020202020204" charset="0"/>
            </a:endParaRPr>
          </a:p>
        </p:txBody>
      </p:sp>
    </p:spTree>
    <p:extLst>
      <p:ext uri="{BB962C8B-B14F-4D97-AF65-F5344CB8AC3E}">
        <p14:creationId xmlns:p14="http://schemas.microsoft.com/office/powerpoint/2010/main" val="24478431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gn="l">
              <a:buFont typeface="Arial" panose="020B0604020202020204" pitchFamily="34" charset="0"/>
              <a:buNone/>
            </a:pPr>
            <a:r>
              <a:rPr lang="fr-FR" b="0" i="0" dirty="0">
                <a:solidFill>
                  <a:srgbClr val="000000"/>
                </a:solidFill>
                <a:effectLst/>
                <a:latin typeface="Helvetica Neue" panose="020B0604020202020204" charset="0"/>
              </a:rPr>
              <a:t>Nous avons essayé avec *</a:t>
            </a:r>
            <a:r>
              <a:rPr lang="fr-FR" b="0" i="0" dirty="0" err="1">
                <a:solidFill>
                  <a:srgbClr val="000000"/>
                </a:solidFill>
                <a:effectLst/>
                <a:latin typeface="Helvetica Neue" panose="020B0604020202020204" charset="0"/>
              </a:rPr>
              <a:t>clicl</a:t>
            </a:r>
            <a:r>
              <a:rPr lang="fr-FR" b="0" i="0" dirty="0">
                <a:solidFill>
                  <a:srgbClr val="000000"/>
                </a:solidFill>
                <a:effectLst/>
                <a:latin typeface="Helvetica Neue" panose="020B0604020202020204" charset="0"/>
              </a:rPr>
              <a:t>* un nombre de cluster égal à 3 jusqu’à 7.</a:t>
            </a:r>
          </a:p>
          <a:p>
            <a:pPr marL="139700" indent="0" algn="l">
              <a:buFont typeface="Arial" panose="020B0604020202020204" pitchFamily="34" charset="0"/>
              <a:buNone/>
            </a:pPr>
            <a:endParaRPr lang="fr-FR" b="0" i="0" dirty="0">
              <a:solidFill>
                <a:srgbClr val="000000"/>
              </a:solidFill>
              <a:effectLst/>
              <a:latin typeface="Helvetica Neue" panose="020B0604020202020204" charset="0"/>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fr-FR" b="0" i="0" dirty="0">
                <a:solidFill>
                  <a:srgbClr val="000000"/>
                </a:solidFill>
                <a:effectLst/>
                <a:latin typeface="Helvetica Neue" panose="020B0604020202020204" charset="0"/>
              </a:rPr>
              <a:t>Et nous pensons *click* que le nombre optimal de cluster est 5. </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fr-FR" b="0" i="0" dirty="0">
                <a:solidFill>
                  <a:srgbClr val="000000"/>
                </a:solidFill>
                <a:effectLst/>
                <a:latin typeface="Helvetica Neue" panose="020B0604020202020204" charset="0"/>
              </a:rPr>
              <a:t>*</a:t>
            </a:r>
          </a:p>
        </p:txBody>
      </p:sp>
    </p:spTree>
    <p:extLst>
      <p:ext uri="{BB962C8B-B14F-4D97-AF65-F5344CB8AC3E}">
        <p14:creationId xmlns:p14="http://schemas.microsoft.com/office/powerpoint/2010/main" val="713515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err="1">
                <a:solidFill>
                  <a:srgbClr val="000000"/>
                </a:solidFill>
                <a:effectLst/>
                <a:latin typeface="Helvetica Neue" panose="020B0604020202020204" charset="0"/>
              </a:rPr>
              <a:t>Olist</a:t>
            </a:r>
            <a:r>
              <a:rPr lang="fr-FR" b="0" i="0" dirty="0">
                <a:solidFill>
                  <a:srgbClr val="000000"/>
                </a:solidFill>
                <a:effectLst/>
                <a:latin typeface="Helvetica Neue" panose="020B0604020202020204" charset="0"/>
              </a:rPr>
              <a:t> souhaite fournir à ses équipes d’e-commerce *click* une segmentation des clients qu’elles pourront utiliser au quotidien pour leurs campagnes de communication.</a:t>
            </a:r>
          </a:p>
        </p:txBody>
      </p:sp>
    </p:spTree>
    <p:extLst>
      <p:ext uri="{BB962C8B-B14F-4D97-AF65-F5344CB8AC3E}">
        <p14:creationId xmlns:p14="http://schemas.microsoft.com/office/powerpoint/2010/main" val="33797596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gn="l">
              <a:buFont typeface="Arial" panose="020B0604020202020204" pitchFamily="34" charset="0"/>
              <a:buNone/>
            </a:pPr>
            <a:r>
              <a:rPr lang="fr-FR" b="0" i="0">
                <a:solidFill>
                  <a:srgbClr val="000000"/>
                </a:solidFill>
                <a:effectLst/>
                <a:latin typeface="Helvetica Neue" panose="020B0604020202020204" charset="0"/>
              </a:rPr>
              <a:t>*1 sec et click*</a:t>
            </a:r>
            <a:endParaRPr lang="fr-FR" b="0" i="0" dirty="0">
              <a:solidFill>
                <a:srgbClr val="000000"/>
              </a:solidFill>
              <a:effectLst/>
              <a:latin typeface="Helvetica Neue" panose="020B0604020202020204" charset="0"/>
            </a:endParaRPr>
          </a:p>
          <a:p>
            <a:pPr marL="139700" indent="0" algn="l">
              <a:buFont typeface="Arial" panose="020B0604020202020204" pitchFamily="34" charset="0"/>
              <a:buNone/>
            </a:pPr>
            <a:endParaRPr lang="fr-FR" b="0" i="0" dirty="0">
              <a:solidFill>
                <a:srgbClr val="000000"/>
              </a:solidFill>
              <a:effectLst/>
              <a:latin typeface="Helvetica Neue" panose="020B0604020202020204" charset="0"/>
            </a:endParaRPr>
          </a:p>
        </p:txBody>
      </p:sp>
    </p:spTree>
    <p:extLst>
      <p:ext uri="{BB962C8B-B14F-4D97-AF65-F5344CB8AC3E}">
        <p14:creationId xmlns:p14="http://schemas.microsoft.com/office/powerpoint/2010/main" val="8226242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fr-FR" b="0" i="0" dirty="0">
                <a:solidFill>
                  <a:srgbClr val="000000"/>
                </a:solidFill>
                <a:effectLst/>
                <a:latin typeface="Helvetica Neue" panose="020B0604020202020204" charset="0"/>
              </a:rPr>
              <a:t>Le graphique se rapproche encore + de celui de notre modèle K-</a:t>
            </a:r>
            <a:r>
              <a:rPr lang="fr-FR" b="0" i="0" dirty="0" err="1">
                <a:solidFill>
                  <a:srgbClr val="000000"/>
                </a:solidFill>
                <a:effectLst/>
                <a:latin typeface="Helvetica Neue" panose="020B0604020202020204" charset="0"/>
              </a:rPr>
              <a:t>means</a:t>
            </a:r>
            <a:endParaRPr lang="fr-FR" b="0" i="0" dirty="0">
              <a:solidFill>
                <a:srgbClr val="000000"/>
              </a:solidFill>
              <a:effectLst/>
              <a:latin typeface="Helvetica Neue" panose="020B0604020202020204" charset="0"/>
            </a:endParaRPr>
          </a:p>
        </p:txBody>
      </p:sp>
    </p:spTree>
    <p:extLst>
      <p:ext uri="{BB962C8B-B14F-4D97-AF65-F5344CB8AC3E}">
        <p14:creationId xmlns:p14="http://schemas.microsoft.com/office/powerpoint/2010/main" val="9253440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fr-FR" b="0" i="0" dirty="0">
                <a:solidFill>
                  <a:srgbClr val="000000"/>
                </a:solidFill>
                <a:effectLst/>
                <a:latin typeface="Helvetica Neue" panose="020B0604020202020204" charset="0"/>
              </a:rPr>
              <a:t>Nous ne comparerons pas les résultats de la partie où la </a:t>
            </a:r>
            <a:r>
              <a:rPr lang="fr-FR" b="0" i="0" dirty="0" err="1">
                <a:solidFill>
                  <a:srgbClr val="000000"/>
                </a:solidFill>
                <a:effectLst/>
                <a:latin typeface="Helvetica Neue" panose="020B0604020202020204" charset="0"/>
              </a:rPr>
              <a:t>dataframe</a:t>
            </a:r>
            <a:r>
              <a:rPr lang="fr-FR" b="0" i="0" dirty="0">
                <a:solidFill>
                  <a:srgbClr val="000000"/>
                </a:solidFill>
                <a:effectLst/>
                <a:latin typeface="Helvetica Neue" panose="020B0604020202020204" charset="0"/>
              </a:rPr>
              <a:t> ‘</a:t>
            </a:r>
            <a:r>
              <a:rPr lang="fr-FR" sz="1100" b="0" dirty="0" err="1">
                <a:latin typeface="Barlow Light" panose="00000400000000000000" pitchFamily="2" charset="0"/>
              </a:rPr>
              <a:t>df_clustering_scaled_concat</a:t>
            </a:r>
            <a:r>
              <a:rPr lang="fr-FR" sz="1100" b="0" dirty="0">
                <a:latin typeface="Barlow Light" panose="00000400000000000000" pitchFamily="2" charset="0"/>
              </a:rPr>
              <a:t>’ a été utilisée mais seulement la partie avec la </a:t>
            </a:r>
            <a:r>
              <a:rPr lang="fr-FR" sz="1100" b="0" dirty="0" err="1">
                <a:latin typeface="Barlow Light" panose="00000400000000000000" pitchFamily="2" charset="0"/>
              </a:rPr>
              <a:t>dataframe</a:t>
            </a:r>
            <a:r>
              <a:rPr lang="fr-FR" sz="1100" b="0" dirty="0">
                <a:latin typeface="Barlow Light" panose="00000400000000000000" pitchFamily="2" charset="0"/>
              </a:rPr>
              <a:t> ‘</a:t>
            </a:r>
            <a:r>
              <a:rPr lang="fr-FR" sz="1100" b="0" dirty="0" err="1">
                <a:latin typeface="Barlow Light" panose="00000400000000000000" pitchFamily="2" charset="0"/>
              </a:rPr>
              <a:t>rfm_df_scaled</a:t>
            </a:r>
            <a:r>
              <a:rPr lang="fr-FR" sz="1100" b="0" dirty="0">
                <a:latin typeface="Barlow Light" panose="00000400000000000000" pitchFamily="2" charset="0"/>
              </a:rPr>
              <a:t>’ qui était la plus convaincante.</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fr-FR" b="0" i="0" dirty="0">
                <a:solidFill>
                  <a:srgbClr val="000000"/>
                </a:solidFill>
                <a:effectLst/>
                <a:latin typeface="Helvetica Neue" panose="020B0604020202020204" charset="0"/>
              </a:rPr>
              <a:t>Voici tous les résultat *click*.</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fr-FR" sz="1100" b="0" i="0" dirty="0">
              <a:solidFill>
                <a:srgbClr val="000000"/>
              </a:solidFill>
              <a:effectLst/>
              <a:latin typeface="Helvetica Neue" panose="020B0604020202020204" charset="0"/>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fr-FR" sz="1100" b="0" i="0" dirty="0">
                <a:solidFill>
                  <a:srgbClr val="000000"/>
                </a:solidFill>
                <a:effectLst/>
                <a:latin typeface="Helvetica Neue" panose="020B0604020202020204" charset="0"/>
              </a:rPr>
              <a:t>Nous constatons des ressemblances parmi ces graphiques surtout entre le graphique de l’RFM manuelle, du K-</a:t>
            </a:r>
            <a:r>
              <a:rPr lang="fr-FR" sz="1100" b="0" i="0" dirty="0" err="1">
                <a:solidFill>
                  <a:srgbClr val="000000"/>
                </a:solidFill>
                <a:effectLst/>
                <a:latin typeface="Helvetica Neue" panose="020B0604020202020204" charset="0"/>
              </a:rPr>
              <a:t>means</a:t>
            </a:r>
            <a:r>
              <a:rPr lang="fr-FR" sz="1100" b="0" i="0" dirty="0">
                <a:solidFill>
                  <a:srgbClr val="000000"/>
                </a:solidFill>
                <a:effectLst/>
                <a:latin typeface="Helvetica Neue" panose="020B0604020202020204" charset="0"/>
              </a:rPr>
              <a:t>, et de l’</a:t>
            </a:r>
            <a:r>
              <a:rPr lang="fr-FR" sz="1100" b="0" i="0" dirty="0" err="1">
                <a:solidFill>
                  <a:srgbClr val="000000"/>
                </a:solidFill>
                <a:effectLst/>
                <a:latin typeface="Helvetica Neue" panose="020B0604020202020204" charset="0"/>
              </a:rPr>
              <a:t>agglomerativeClustering</a:t>
            </a:r>
            <a:r>
              <a:rPr lang="fr-FR" sz="1100" b="0" i="0" dirty="0">
                <a:solidFill>
                  <a:srgbClr val="000000"/>
                </a:solidFill>
                <a:effectLst/>
                <a:latin typeface="Helvetica Neue" panose="020B0604020202020204" charset="0"/>
              </a:rPr>
              <a: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fr-FR" sz="1100" b="0" i="0" dirty="0">
              <a:solidFill>
                <a:srgbClr val="000000"/>
              </a:solidFill>
              <a:effectLst/>
              <a:latin typeface="Helvetica Neue" panose="020B0604020202020204" charset="0"/>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fr-FR" sz="1100" b="0" i="0" dirty="0">
                <a:solidFill>
                  <a:srgbClr val="000000"/>
                </a:solidFill>
                <a:effectLst/>
                <a:latin typeface="Helvetica Neue" panose="020B0604020202020204" charset="0"/>
              </a:rPr>
              <a:t>Le modèle K-</a:t>
            </a:r>
            <a:r>
              <a:rPr lang="fr-FR" sz="1100" b="0" i="0" dirty="0" err="1">
                <a:solidFill>
                  <a:srgbClr val="000000"/>
                </a:solidFill>
                <a:effectLst/>
                <a:latin typeface="Helvetica Neue" panose="020B0604020202020204" charset="0"/>
              </a:rPr>
              <a:t>means</a:t>
            </a:r>
            <a:r>
              <a:rPr lang="fr-FR" sz="1100" b="0" i="0" dirty="0">
                <a:solidFill>
                  <a:srgbClr val="000000"/>
                </a:solidFill>
                <a:effectLst/>
                <a:latin typeface="Helvetica Neue" panose="020B0604020202020204" charset="0"/>
              </a:rPr>
              <a:t> à l’air d’être le plus pertinent avec l’</a:t>
            </a:r>
            <a:r>
              <a:rPr lang="fr-FR" sz="1100" b="0" i="0" dirty="0" err="1">
                <a:solidFill>
                  <a:srgbClr val="000000"/>
                </a:solidFill>
                <a:effectLst/>
                <a:latin typeface="Helvetica Neue" panose="020B0604020202020204" charset="0"/>
              </a:rPr>
              <a:t>agglomerativeClustering</a:t>
            </a:r>
            <a:r>
              <a:rPr lang="fr-FR" sz="1100" b="0" i="0" dirty="0">
                <a:solidFill>
                  <a:srgbClr val="000000"/>
                </a:solidFill>
                <a:effectLst/>
                <a:latin typeface="Helvetica Neue" panose="020B0604020202020204" charset="0"/>
              </a:rPr>
              <a:t> pas loin derrière.</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fr-FR" sz="1100" b="0" i="0" dirty="0">
              <a:solidFill>
                <a:srgbClr val="000000"/>
              </a:solidFill>
              <a:effectLst/>
              <a:latin typeface="Helvetica Neue" panose="020B0604020202020204" charset="0"/>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fr-FR" sz="1100" b="0" i="0" dirty="0">
                <a:solidFill>
                  <a:srgbClr val="000000"/>
                </a:solidFill>
                <a:effectLst/>
                <a:latin typeface="Helvetica Neue" panose="020B0604020202020204" charset="0"/>
              </a:rPr>
              <a:t>Voici notre classement.</a:t>
            </a:r>
            <a:endParaRPr lang="fr-FR" b="0" i="0" dirty="0">
              <a:solidFill>
                <a:srgbClr val="000000"/>
              </a:solidFill>
              <a:effectLst/>
              <a:latin typeface="Helvetica Neue" panose="020B0604020202020204" charset="0"/>
            </a:endParaRPr>
          </a:p>
          <a:p>
            <a:pPr marL="139700" indent="0" algn="l">
              <a:buFont typeface="Arial" panose="020B0604020202020204" pitchFamily="34" charset="0"/>
              <a:buNone/>
            </a:pPr>
            <a:endParaRPr lang="fr-FR" b="0" i="0" dirty="0">
              <a:solidFill>
                <a:srgbClr val="000000"/>
              </a:solidFill>
              <a:effectLst/>
              <a:latin typeface="Helvetica Neue" panose="020B0604020202020204" charset="0"/>
            </a:endParaRPr>
          </a:p>
        </p:txBody>
      </p:sp>
    </p:spTree>
    <p:extLst>
      <p:ext uri="{BB962C8B-B14F-4D97-AF65-F5344CB8AC3E}">
        <p14:creationId xmlns:p14="http://schemas.microsoft.com/office/powerpoint/2010/main" val="36547453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fr-FR" sz="1100" b="0" i="0" dirty="0">
                <a:solidFill>
                  <a:srgbClr val="000000"/>
                </a:solidFill>
                <a:effectLst/>
                <a:latin typeface="Helvetica Neue" panose="020B0604020202020204" charset="0"/>
              </a:rPr>
              <a:t>Le modèle K-</a:t>
            </a:r>
            <a:r>
              <a:rPr lang="fr-FR" sz="1100" b="0" i="0" dirty="0" err="1">
                <a:solidFill>
                  <a:srgbClr val="000000"/>
                </a:solidFill>
                <a:effectLst/>
                <a:latin typeface="Helvetica Neue" panose="020B0604020202020204" charset="0"/>
              </a:rPr>
              <a:t>means</a:t>
            </a:r>
            <a:r>
              <a:rPr lang="fr-FR" sz="1100" b="0" i="0" dirty="0">
                <a:solidFill>
                  <a:srgbClr val="000000"/>
                </a:solidFill>
                <a:effectLst/>
                <a:latin typeface="Helvetica Neue" panose="020B0604020202020204" charset="0"/>
              </a:rPr>
              <a:t> est la meilleurs méthode de segmentation que nous avons trouvé avec l’</a:t>
            </a:r>
            <a:r>
              <a:rPr lang="fr-FR" sz="1100" b="0" i="0" dirty="0" err="1">
                <a:solidFill>
                  <a:srgbClr val="000000"/>
                </a:solidFill>
                <a:effectLst/>
                <a:latin typeface="Helvetica Neue" panose="020B0604020202020204" charset="0"/>
              </a:rPr>
              <a:t>agglomerativeClustering</a:t>
            </a:r>
            <a:r>
              <a:rPr lang="fr-FR" sz="1100" b="0" i="0" dirty="0">
                <a:solidFill>
                  <a:srgbClr val="000000"/>
                </a:solidFill>
                <a:effectLst/>
                <a:latin typeface="Helvetica Neue" panose="020B0604020202020204" charset="0"/>
              </a:rPr>
              <a:t> qui n’est vraiment pas loin.</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fr-FR" sz="1100" b="0" i="0" dirty="0">
              <a:solidFill>
                <a:srgbClr val="000000"/>
              </a:solidFill>
              <a:effectLst/>
              <a:latin typeface="Helvetica Neue" panose="020B0604020202020204" charset="0"/>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fr-FR" sz="1100" b="0" i="0" dirty="0">
                <a:solidFill>
                  <a:srgbClr val="000000"/>
                </a:solidFill>
                <a:effectLst/>
                <a:latin typeface="Helvetica Neue" panose="020B0604020202020204" charset="0"/>
              </a:rPr>
              <a:t>Quand n’est-il de la stabilité de ce modèle dans le temps ?</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fr-FR" sz="1100" b="0" i="0" dirty="0">
              <a:solidFill>
                <a:srgbClr val="000000"/>
              </a:solidFill>
              <a:effectLst/>
              <a:latin typeface="Helvetica Neue" panose="020B0604020202020204" charset="0"/>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fr-FR" sz="1100" b="0" dirty="0">
              <a:latin typeface="Barlow Light" panose="00000400000000000000" pitchFamily="2" charset="0"/>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fr-FR" sz="1100" b="1" dirty="0">
              <a:latin typeface="Barlow Light" panose="00000400000000000000" pitchFamily="2" charset="0"/>
            </a:endParaRPr>
          </a:p>
          <a:p>
            <a:pPr marL="139700" indent="0" algn="l">
              <a:buFont typeface="Arial" panose="020B0604020202020204" pitchFamily="34" charset="0"/>
              <a:buNone/>
            </a:pPr>
            <a:endParaRPr lang="fr-FR" b="0" i="0" dirty="0">
              <a:solidFill>
                <a:srgbClr val="000000"/>
              </a:solidFill>
              <a:effectLst/>
              <a:latin typeface="Helvetica Neue" panose="020B0604020202020204" charset="0"/>
            </a:endParaRPr>
          </a:p>
          <a:p>
            <a:pPr marL="139700" indent="0" algn="l">
              <a:buFont typeface="Arial" panose="020B0604020202020204" pitchFamily="34" charset="0"/>
              <a:buNone/>
            </a:pPr>
            <a:endParaRPr lang="fr-FR" b="0" i="0" dirty="0">
              <a:solidFill>
                <a:srgbClr val="000000"/>
              </a:solidFill>
              <a:effectLst/>
              <a:latin typeface="Helvetica Neue" panose="020B0604020202020204" charset="0"/>
            </a:endParaRPr>
          </a:p>
        </p:txBody>
      </p:sp>
    </p:spTree>
    <p:extLst>
      <p:ext uri="{BB962C8B-B14F-4D97-AF65-F5344CB8AC3E}">
        <p14:creationId xmlns:p14="http://schemas.microsoft.com/office/powerpoint/2010/main" val="29924031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fr-FR" b="0" i="0" dirty="0">
                <a:solidFill>
                  <a:srgbClr val="000000"/>
                </a:solidFill>
                <a:effectLst/>
                <a:latin typeface="Helvetica Neue" panose="020B0604020202020204" charset="0"/>
              </a:rPr>
              <a:t>L'ARI permet de connaitre la "durée de vie", la stabilité dans le temps, d'un modèle avant de le mettre à jour.</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fr-FR" sz="1100" b="0" i="0" dirty="0">
              <a:solidFill>
                <a:srgbClr val="000000"/>
              </a:solidFill>
              <a:effectLst/>
              <a:latin typeface="Helvetica Neue" panose="020B0604020202020204" charset="0"/>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fr-FR" sz="1100" b="0" i="0" dirty="0">
                <a:solidFill>
                  <a:srgbClr val="000000"/>
                </a:solidFill>
                <a:effectLst/>
                <a:latin typeface="Helvetica Neue" panose="020B0604020202020204" charset="0"/>
              </a:rPr>
              <a:t>Nous constatons que le modèle doit être mise à jour tous les 8 mois environs.</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fr-FR" sz="1100" b="0" dirty="0">
              <a:latin typeface="Barlow Light" panose="00000400000000000000" pitchFamily="2" charset="0"/>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fr-FR" sz="1100" b="1" dirty="0">
              <a:latin typeface="Barlow Light" panose="00000400000000000000" pitchFamily="2" charset="0"/>
            </a:endParaRPr>
          </a:p>
          <a:p>
            <a:pPr marL="139700" indent="0" algn="l">
              <a:buFont typeface="Arial" panose="020B0604020202020204" pitchFamily="34" charset="0"/>
              <a:buNone/>
            </a:pPr>
            <a:endParaRPr lang="fr-FR" b="0" i="0" dirty="0">
              <a:solidFill>
                <a:srgbClr val="000000"/>
              </a:solidFill>
              <a:effectLst/>
              <a:latin typeface="Helvetica Neue" panose="020B0604020202020204" charset="0"/>
            </a:endParaRPr>
          </a:p>
          <a:p>
            <a:pPr marL="139700" indent="0" algn="l">
              <a:buFont typeface="Arial" panose="020B0604020202020204" pitchFamily="34" charset="0"/>
              <a:buNone/>
            </a:pPr>
            <a:endParaRPr lang="fr-FR" b="0" i="0" dirty="0">
              <a:solidFill>
                <a:srgbClr val="000000"/>
              </a:solidFill>
              <a:effectLst/>
              <a:latin typeface="Helvetica Neue" panose="020B0604020202020204" charset="0"/>
            </a:endParaRPr>
          </a:p>
        </p:txBody>
      </p:sp>
    </p:spTree>
    <p:extLst>
      <p:ext uri="{BB962C8B-B14F-4D97-AF65-F5344CB8AC3E}">
        <p14:creationId xmlns:p14="http://schemas.microsoft.com/office/powerpoint/2010/main" val="32008730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Nous pouvons conclure en disant que le machine </a:t>
            </a:r>
            <a:r>
              <a:rPr lang="fr-FR" dirty="0" err="1"/>
              <a:t>learning</a:t>
            </a:r>
            <a:r>
              <a:rPr lang="fr-FR" dirty="0"/>
              <a:t> est plus efficace sur ce projet qu’une segmentation manuelle.</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Le modèle K-</a:t>
            </a:r>
            <a:r>
              <a:rPr lang="fr-FR" dirty="0" err="1"/>
              <a:t>means</a:t>
            </a:r>
            <a:r>
              <a:rPr lang="fr-FR" dirty="0"/>
              <a:t> est la meilleurs méthode de segmentation que nous avons trouvé.</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La présentation est maintenant terminée, merci d’avoir écouté.</a:t>
            </a:r>
          </a:p>
        </p:txBody>
      </p:sp>
    </p:spTree>
    <p:extLst>
      <p:ext uri="{BB962C8B-B14F-4D97-AF65-F5344CB8AC3E}">
        <p14:creationId xmlns:p14="http://schemas.microsoft.com/office/powerpoint/2010/main" val="3987613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panose="020B0604020202020204" charset="0"/>
              </a:rPr>
              <a:t>Notre objectif était donc de comprendre les *click* différents types d’utilisateurs grâce à leur comportement et à leur données personnelles.</a:t>
            </a:r>
          </a:p>
        </p:txBody>
      </p:sp>
    </p:spTree>
    <p:extLst>
      <p:ext uri="{BB962C8B-B14F-4D97-AF65-F5344CB8AC3E}">
        <p14:creationId xmlns:p14="http://schemas.microsoft.com/office/powerpoint/2010/main" val="3795098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panose="020B0604020202020204" charset="0"/>
              </a:rPr>
              <a:t>Nous devons fournir à l’équipe marketing une description actionnable *click* de notre segmentation </a:t>
            </a:r>
            <a:endParaRPr lang="fr-FR" dirty="0"/>
          </a:p>
        </p:txBody>
      </p:sp>
    </p:spTree>
    <p:extLst>
      <p:ext uri="{BB962C8B-B14F-4D97-AF65-F5344CB8AC3E}">
        <p14:creationId xmlns:p14="http://schemas.microsoft.com/office/powerpoint/2010/main" val="1699845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000000"/>
                </a:solidFill>
                <a:effectLst/>
                <a:latin typeface="Helvetica Neue" panose="020B0604020202020204" charset="0"/>
              </a:rPr>
              <a:t>et de sa logique *clic* sous-jacente pour une utilisation optimale, ainsi qu’une proposition de contrat *click* de maintenance basée sur une analyse de la stabilité des segments au cours du temps.</a:t>
            </a:r>
          </a:p>
        </p:txBody>
      </p:sp>
    </p:spTree>
    <p:extLst>
      <p:ext uri="{BB962C8B-B14F-4D97-AF65-F5344CB8AC3E}">
        <p14:creationId xmlns:p14="http://schemas.microsoft.com/office/powerpoint/2010/main" val="3940126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Commençons notre analyse exploratoire.</a:t>
            </a:r>
            <a:endParaRPr dirty="0"/>
          </a:p>
        </p:txBody>
      </p:sp>
    </p:spTree>
    <p:extLst>
      <p:ext uri="{BB962C8B-B14F-4D97-AF65-F5344CB8AC3E}">
        <p14:creationId xmlns:p14="http://schemas.microsoft.com/office/powerpoint/2010/main" val="1835709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76325" y="1863600"/>
            <a:ext cx="4962600" cy="14163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a:endParaRPr/>
          </a:p>
        </p:txBody>
      </p:sp>
      <p:sp>
        <p:nvSpPr>
          <p:cNvPr id="11" name="Google Shape;11;p2"/>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4" name="Google Shape;14;p3"/>
          <p:cNvSpPr txBox="1">
            <a:spLocks noGrp="1"/>
          </p:cNvSpPr>
          <p:nvPr>
            <p:ph type="subTitle" idx="1"/>
          </p:nvPr>
        </p:nvSpPr>
        <p:spPr>
          <a:xfrm>
            <a:off x="1085850" y="3287726"/>
            <a:ext cx="4676700" cy="3837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15" name="Google Shape;15;p3"/>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8"/>
        <p:cNvGrpSpPr/>
        <p:nvPr/>
      </p:nvGrpSpPr>
      <p:grpSpPr>
        <a:xfrm>
          <a:off x="0" y="0"/>
          <a:ext cx="0" cy="0"/>
          <a:chOff x="0" y="0"/>
          <a:chExt cx="0" cy="0"/>
        </a:xfrm>
      </p:grpSpPr>
      <p:sp>
        <p:nvSpPr>
          <p:cNvPr id="29" name="Google Shape;29;p6"/>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6"/>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6"/>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2" name="Google Shape;32;p6"/>
          <p:cNvSpPr txBox="1">
            <a:spLocks noGrp="1"/>
          </p:cNvSpPr>
          <p:nvPr>
            <p:ph type="body" idx="1"/>
          </p:nvPr>
        </p:nvSpPr>
        <p:spPr>
          <a:xfrm>
            <a:off x="457200"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3" name="Google Shape;33;p6"/>
          <p:cNvSpPr txBox="1">
            <a:spLocks noGrp="1"/>
          </p:cNvSpPr>
          <p:nvPr>
            <p:ph type="body" idx="2"/>
          </p:nvPr>
        </p:nvSpPr>
        <p:spPr>
          <a:xfrm>
            <a:off x="3415578" y="1995750"/>
            <a:ext cx="2682600" cy="26790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600"/>
              </a:spcBef>
              <a:spcAft>
                <a:spcPts val="0"/>
              </a:spcAft>
              <a:buSzPts val="1800"/>
              <a:buChar char="▹"/>
              <a:defRPr sz="1800"/>
            </a:lvl2pPr>
            <a:lvl3pPr marL="1371600" lvl="2" indent="-342900">
              <a:spcBef>
                <a:spcPts val="600"/>
              </a:spcBef>
              <a:spcAft>
                <a:spcPts val="0"/>
              </a:spcAft>
              <a:buSzPts val="1800"/>
              <a:buChar char="▹"/>
              <a:defRPr sz="1800"/>
            </a:lvl3pPr>
            <a:lvl4pPr marL="1828800" lvl="3" indent="-342900">
              <a:spcBef>
                <a:spcPts val="600"/>
              </a:spcBef>
              <a:spcAft>
                <a:spcPts val="0"/>
              </a:spcAft>
              <a:buSzPts val="1800"/>
              <a:buChar char="▹"/>
              <a:defRPr sz="1800"/>
            </a:lvl4pPr>
            <a:lvl5pPr marL="2286000" lvl="4" indent="-342900">
              <a:spcBef>
                <a:spcPts val="600"/>
              </a:spcBef>
              <a:spcAft>
                <a:spcPts val="0"/>
              </a:spcAft>
              <a:buSzPts val="1800"/>
              <a:buChar char="▹"/>
              <a:defRPr sz="1800"/>
            </a:lvl5pPr>
            <a:lvl6pPr marL="2743200" lvl="5" indent="-342900">
              <a:spcBef>
                <a:spcPts val="600"/>
              </a:spcBef>
              <a:spcAft>
                <a:spcPts val="0"/>
              </a:spcAft>
              <a:buSzPts val="1800"/>
              <a:buChar char="▹"/>
              <a:defRPr sz="1800"/>
            </a:lvl6pPr>
            <a:lvl7pPr marL="3200400" lvl="6" indent="-342900">
              <a:spcBef>
                <a:spcPts val="600"/>
              </a:spcBef>
              <a:spcAft>
                <a:spcPts val="0"/>
              </a:spcAft>
              <a:buSzPts val="1800"/>
              <a:buChar char="▹"/>
              <a:defRPr sz="1800"/>
            </a:lvl7pPr>
            <a:lvl8pPr marL="3657600" lvl="7" indent="-342900">
              <a:spcBef>
                <a:spcPts val="600"/>
              </a:spcBef>
              <a:spcAft>
                <a:spcPts val="0"/>
              </a:spcAft>
              <a:buSzPts val="1800"/>
              <a:buChar char="▹"/>
              <a:defRPr sz="1800"/>
            </a:lvl8pPr>
            <a:lvl9pPr marL="4114800" lvl="8" indent="-342900">
              <a:spcBef>
                <a:spcPts val="600"/>
              </a:spcBef>
              <a:spcAft>
                <a:spcPts val="0"/>
              </a:spcAft>
              <a:buSzPts val="1800"/>
              <a:buChar char="▹"/>
              <a:defRPr sz="1800"/>
            </a:lvl9pPr>
          </a:lstStyle>
          <a:p>
            <a:endParaRPr/>
          </a:p>
        </p:txBody>
      </p:sp>
      <p:sp>
        <p:nvSpPr>
          <p:cNvPr id="34" name="Google Shape;34;p6"/>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8"/>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8"/>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8"/>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47" name="Google Shape;47;p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0"/>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1"/>
            </a:gs>
            <a:gs pos="100000">
              <a:schemeClr val="lt2"/>
            </a:gs>
          </a:gsLst>
          <a:lin ang="16200038"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1pPr>
            <a:lvl2pPr lvl="1">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2pPr>
            <a:lvl3pPr lvl="2">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3pPr>
            <a:lvl4pPr lvl="3">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4pPr>
            <a:lvl5pPr lvl="4">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5pPr>
            <a:lvl6pPr lvl="5">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6pPr>
            <a:lvl7pPr lvl="6">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7pPr>
            <a:lvl8pPr lvl="7">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8pPr>
            <a:lvl9pPr lvl="8">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lvl="0"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marL="914400" lvl="1"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marL="1371600" lvl="2"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marL="1828800" lvl="3"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marL="2286000" lvl="4"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marL="2743200" lvl="5"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marL="3200400" lvl="6"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marL="3657600" lvl="7"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marL="4114800" lvl="8"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lvl="0" algn="r">
              <a:buNone/>
              <a:defRPr sz="1200">
                <a:solidFill>
                  <a:schemeClr val="lt1"/>
                </a:solidFill>
                <a:latin typeface="Barlow Light"/>
                <a:ea typeface="Barlow Light"/>
                <a:cs typeface="Barlow Light"/>
                <a:sym typeface="Barlow Light"/>
              </a:defRPr>
            </a:lvl1pPr>
            <a:lvl2pPr lvl="1" algn="r">
              <a:buNone/>
              <a:defRPr sz="1200">
                <a:solidFill>
                  <a:schemeClr val="lt1"/>
                </a:solidFill>
                <a:latin typeface="Barlow Light"/>
                <a:ea typeface="Barlow Light"/>
                <a:cs typeface="Barlow Light"/>
                <a:sym typeface="Barlow Light"/>
              </a:defRPr>
            </a:lvl2pPr>
            <a:lvl3pPr lvl="2" algn="r">
              <a:buNone/>
              <a:defRPr sz="1200">
                <a:solidFill>
                  <a:schemeClr val="lt1"/>
                </a:solidFill>
                <a:latin typeface="Barlow Light"/>
                <a:ea typeface="Barlow Light"/>
                <a:cs typeface="Barlow Light"/>
                <a:sym typeface="Barlow Light"/>
              </a:defRPr>
            </a:lvl3pPr>
            <a:lvl4pPr lvl="3" algn="r">
              <a:buNone/>
              <a:defRPr sz="1200">
                <a:solidFill>
                  <a:schemeClr val="lt1"/>
                </a:solidFill>
                <a:latin typeface="Barlow Light"/>
                <a:ea typeface="Barlow Light"/>
                <a:cs typeface="Barlow Light"/>
                <a:sym typeface="Barlow Light"/>
              </a:defRPr>
            </a:lvl4pPr>
            <a:lvl5pPr lvl="4" algn="r">
              <a:buNone/>
              <a:defRPr sz="1200">
                <a:solidFill>
                  <a:schemeClr val="lt1"/>
                </a:solidFill>
                <a:latin typeface="Barlow Light"/>
                <a:ea typeface="Barlow Light"/>
                <a:cs typeface="Barlow Light"/>
                <a:sym typeface="Barlow Light"/>
              </a:defRPr>
            </a:lvl5pPr>
            <a:lvl6pPr lvl="5" algn="r">
              <a:buNone/>
              <a:defRPr sz="1200">
                <a:solidFill>
                  <a:schemeClr val="lt1"/>
                </a:solidFill>
                <a:latin typeface="Barlow Light"/>
                <a:ea typeface="Barlow Light"/>
                <a:cs typeface="Barlow Light"/>
                <a:sym typeface="Barlow Light"/>
              </a:defRPr>
            </a:lvl6pPr>
            <a:lvl7pPr lvl="6" algn="r">
              <a:buNone/>
              <a:defRPr sz="1200">
                <a:solidFill>
                  <a:schemeClr val="lt1"/>
                </a:solidFill>
                <a:latin typeface="Barlow Light"/>
                <a:ea typeface="Barlow Light"/>
                <a:cs typeface="Barlow Light"/>
                <a:sym typeface="Barlow Light"/>
              </a:defRPr>
            </a:lvl7pPr>
            <a:lvl8pPr lvl="7" algn="r">
              <a:buNone/>
              <a:defRPr sz="1200">
                <a:solidFill>
                  <a:schemeClr val="lt1"/>
                </a:solidFill>
                <a:latin typeface="Barlow Light"/>
                <a:ea typeface="Barlow Light"/>
                <a:cs typeface="Barlow Light"/>
                <a:sym typeface="Barlow Light"/>
              </a:defRPr>
            </a:lvl8pPr>
            <a:lvl9pPr lvl="8" algn="r">
              <a:buNone/>
              <a:defRPr sz="1200">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6"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4.xml"/></Relationships>
</file>

<file path=ppt/slides/_rels/slide10.xml.rels><?xml version="1.0" encoding="UTF-8" standalone="yes"?>
<Relationships xmlns="http://schemas.openxmlformats.org/package/2006/relationships"><Relationship Id="rId8" Type="http://schemas.openxmlformats.org/officeDocument/2006/relationships/tags" Target="../tags/tag73.xml"/><Relationship Id="rId13" Type="http://schemas.openxmlformats.org/officeDocument/2006/relationships/notesSlide" Target="../notesSlides/notesSlide10.xml"/><Relationship Id="rId3" Type="http://schemas.openxmlformats.org/officeDocument/2006/relationships/tags" Target="../tags/tag68.xml"/><Relationship Id="rId7" Type="http://schemas.openxmlformats.org/officeDocument/2006/relationships/tags" Target="../tags/tag72.xml"/><Relationship Id="rId12" Type="http://schemas.openxmlformats.org/officeDocument/2006/relationships/slideLayout" Target="../slideLayouts/slideLayout5.xml"/><Relationship Id="rId17" Type="http://schemas.openxmlformats.org/officeDocument/2006/relationships/image" Target="../media/image21.svg"/><Relationship Id="rId2" Type="http://schemas.openxmlformats.org/officeDocument/2006/relationships/tags" Target="../tags/tag67.xml"/><Relationship Id="rId16" Type="http://schemas.openxmlformats.org/officeDocument/2006/relationships/image" Target="../media/image20.png"/><Relationship Id="rId1" Type="http://schemas.openxmlformats.org/officeDocument/2006/relationships/tags" Target="../tags/tag66.xml"/><Relationship Id="rId6" Type="http://schemas.openxmlformats.org/officeDocument/2006/relationships/tags" Target="../tags/tag71.xml"/><Relationship Id="rId11" Type="http://schemas.openxmlformats.org/officeDocument/2006/relationships/tags" Target="../tags/tag76.xml"/><Relationship Id="rId5" Type="http://schemas.openxmlformats.org/officeDocument/2006/relationships/tags" Target="../tags/tag70.xml"/><Relationship Id="rId15" Type="http://schemas.openxmlformats.org/officeDocument/2006/relationships/image" Target="../media/image19.svg"/><Relationship Id="rId10" Type="http://schemas.openxmlformats.org/officeDocument/2006/relationships/tags" Target="../tags/tag75.xml"/><Relationship Id="rId4" Type="http://schemas.openxmlformats.org/officeDocument/2006/relationships/tags" Target="../tags/tag69.xml"/><Relationship Id="rId9" Type="http://schemas.openxmlformats.org/officeDocument/2006/relationships/tags" Target="../tags/tag74.xml"/><Relationship Id="rId14"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tags" Target="../tags/tag84.xml"/><Relationship Id="rId13" Type="http://schemas.openxmlformats.org/officeDocument/2006/relationships/notesSlide" Target="../notesSlides/notesSlide11.xml"/><Relationship Id="rId3" Type="http://schemas.openxmlformats.org/officeDocument/2006/relationships/tags" Target="../tags/tag79.xml"/><Relationship Id="rId7" Type="http://schemas.openxmlformats.org/officeDocument/2006/relationships/tags" Target="../tags/tag83.xml"/><Relationship Id="rId12" Type="http://schemas.openxmlformats.org/officeDocument/2006/relationships/slideLayout" Target="../slideLayouts/slideLayout5.xml"/><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tags" Target="../tags/tag82.xml"/><Relationship Id="rId11" Type="http://schemas.openxmlformats.org/officeDocument/2006/relationships/tags" Target="../tags/tag87.xml"/><Relationship Id="rId5" Type="http://schemas.openxmlformats.org/officeDocument/2006/relationships/tags" Target="../tags/tag81.xml"/><Relationship Id="rId15" Type="http://schemas.openxmlformats.org/officeDocument/2006/relationships/image" Target="../media/image23.svg"/><Relationship Id="rId10" Type="http://schemas.openxmlformats.org/officeDocument/2006/relationships/tags" Target="../tags/tag86.xml"/><Relationship Id="rId4" Type="http://schemas.openxmlformats.org/officeDocument/2006/relationships/tags" Target="../tags/tag80.xml"/><Relationship Id="rId9" Type="http://schemas.openxmlformats.org/officeDocument/2006/relationships/tags" Target="../tags/tag85.xml"/><Relationship Id="rId14"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90.xml"/><Relationship Id="rId7" Type="http://schemas.openxmlformats.org/officeDocument/2006/relationships/image" Target="../media/image24.png"/><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notesSlide" Target="../notesSlides/notesSlide12.xml"/><Relationship Id="rId5" Type="http://schemas.openxmlformats.org/officeDocument/2006/relationships/slideLayout" Target="../slideLayouts/slideLayout5.xml"/><Relationship Id="rId4" Type="http://schemas.openxmlformats.org/officeDocument/2006/relationships/tags" Target="../tags/tag91.xml"/></Relationships>
</file>

<file path=ppt/slides/_rels/slide13.xml.rels><?xml version="1.0" encoding="UTF-8" standalone="yes"?>
<Relationships xmlns="http://schemas.openxmlformats.org/package/2006/relationships"><Relationship Id="rId3" Type="http://schemas.openxmlformats.org/officeDocument/2006/relationships/tags" Target="../tags/tag94.xml"/><Relationship Id="rId7" Type="http://schemas.openxmlformats.org/officeDocument/2006/relationships/image" Target="../media/image27.svg"/><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image" Target="../media/image26.png"/><Relationship Id="rId5" Type="http://schemas.openxmlformats.org/officeDocument/2006/relationships/notesSlide" Target="../notesSlides/notesSlide13.xml"/><Relationship Id="rId4"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97.xml"/><Relationship Id="rId7" Type="http://schemas.openxmlformats.org/officeDocument/2006/relationships/image" Target="../media/image29.svg"/><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image" Target="../media/image28.png"/><Relationship Id="rId5" Type="http://schemas.openxmlformats.org/officeDocument/2006/relationships/notesSlide" Target="../notesSlides/notesSlide14.xml"/><Relationship Id="rId4" Type="http://schemas.openxmlformats.org/officeDocument/2006/relationships/slideLayout" Target="../slideLayouts/slideLayout5.xml"/><Relationship Id="rId9" Type="http://schemas.openxmlformats.org/officeDocument/2006/relationships/image" Target="../media/image27.sv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99.xml"/><Relationship Id="rId1" Type="http://schemas.openxmlformats.org/officeDocument/2006/relationships/tags" Target="../tags/tag98.xml"/><Relationship Id="rId5" Type="http://schemas.openxmlformats.org/officeDocument/2006/relationships/image" Target="../media/image30.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01.xml"/><Relationship Id="rId1" Type="http://schemas.openxmlformats.org/officeDocument/2006/relationships/tags" Target="../tags/tag100.xml"/><Relationship Id="rId5" Type="http://schemas.openxmlformats.org/officeDocument/2006/relationships/image" Target="../media/image30.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03.xml"/><Relationship Id="rId1" Type="http://schemas.openxmlformats.org/officeDocument/2006/relationships/tags" Target="../tags/tag102.xml"/><Relationship Id="rId5" Type="http://schemas.openxmlformats.org/officeDocument/2006/relationships/image" Target="../media/image30.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05.xml"/><Relationship Id="rId1" Type="http://schemas.openxmlformats.org/officeDocument/2006/relationships/tags" Target="../tags/tag104.xml"/><Relationship Id="rId5" Type="http://schemas.openxmlformats.org/officeDocument/2006/relationships/image" Target="../media/image30.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33.png"/><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tags" Target="../tags/tag17.xml"/><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tags" Target="../tags/tag16.xml"/><Relationship Id="rId17" Type="http://schemas.openxmlformats.org/officeDocument/2006/relationships/image" Target="../media/image3.svg"/><Relationship Id="rId2" Type="http://schemas.openxmlformats.org/officeDocument/2006/relationships/tags" Target="../tags/tag6.xml"/><Relationship Id="rId16" Type="http://schemas.openxmlformats.org/officeDocument/2006/relationships/image" Target="../media/image2.png"/><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tags" Target="../tags/tag15.xml"/><Relationship Id="rId5" Type="http://schemas.openxmlformats.org/officeDocument/2006/relationships/tags" Target="../tags/tag9.xml"/><Relationship Id="rId15" Type="http://schemas.openxmlformats.org/officeDocument/2006/relationships/notesSlide" Target="../notesSlides/notesSlide2.xml"/><Relationship Id="rId10" Type="http://schemas.openxmlformats.org/officeDocument/2006/relationships/tags" Target="../tags/tag14.xml"/><Relationship Id="rId4" Type="http://schemas.openxmlformats.org/officeDocument/2006/relationships/tags" Target="../tags/tag8.xml"/><Relationship Id="rId9" Type="http://schemas.openxmlformats.org/officeDocument/2006/relationships/tags" Target="../tags/tag13.xml"/><Relationship Id="rId14"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notesSlide" Target="../notesSlides/notesSlide20.xml"/><Relationship Id="rId5" Type="http://schemas.openxmlformats.org/officeDocument/2006/relationships/slideLayout" Target="../slideLayouts/slideLayout2.xml"/><Relationship Id="rId4" Type="http://schemas.openxmlformats.org/officeDocument/2006/relationships/tags" Target="../tags/tag111.xml"/></Relationships>
</file>

<file path=ppt/slides/_rels/slide21.xml.rels><?xml version="1.0" encoding="UTF-8" standalone="yes"?>
<Relationships xmlns="http://schemas.openxmlformats.org/package/2006/relationships"><Relationship Id="rId8" Type="http://schemas.openxmlformats.org/officeDocument/2006/relationships/tags" Target="../tags/tag119.xml"/><Relationship Id="rId3" Type="http://schemas.openxmlformats.org/officeDocument/2006/relationships/tags" Target="../tags/tag114.xml"/><Relationship Id="rId7" Type="http://schemas.openxmlformats.org/officeDocument/2006/relationships/tags" Target="../tags/tag118.xml"/><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tags" Target="../tags/tag117.xml"/><Relationship Id="rId5" Type="http://schemas.openxmlformats.org/officeDocument/2006/relationships/tags" Target="../tags/tag116.xml"/><Relationship Id="rId10" Type="http://schemas.openxmlformats.org/officeDocument/2006/relationships/notesSlide" Target="../notesSlides/notesSlide21.xml"/><Relationship Id="rId4" Type="http://schemas.openxmlformats.org/officeDocument/2006/relationships/tags" Target="../tags/tag115.xml"/><Relationship Id="rId9"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tags" Target="../tags/tag127.xml"/><Relationship Id="rId13" Type="http://schemas.openxmlformats.org/officeDocument/2006/relationships/image" Target="../media/image36.png"/><Relationship Id="rId3" Type="http://schemas.openxmlformats.org/officeDocument/2006/relationships/tags" Target="../tags/tag122.xml"/><Relationship Id="rId7" Type="http://schemas.openxmlformats.org/officeDocument/2006/relationships/tags" Target="../tags/tag126.xml"/><Relationship Id="rId12" Type="http://schemas.openxmlformats.org/officeDocument/2006/relationships/image" Target="../media/image35.svg"/><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image" Target="../media/image34.png"/><Relationship Id="rId5" Type="http://schemas.openxmlformats.org/officeDocument/2006/relationships/tags" Target="../tags/tag124.xml"/><Relationship Id="rId10" Type="http://schemas.openxmlformats.org/officeDocument/2006/relationships/notesSlide" Target="../notesSlides/notesSlide22.xml"/><Relationship Id="rId4" Type="http://schemas.openxmlformats.org/officeDocument/2006/relationships/tags" Target="../tags/tag123.xml"/><Relationship Id="rId9" Type="http://schemas.openxmlformats.org/officeDocument/2006/relationships/slideLayout" Target="../slideLayouts/slideLayout5.xml"/><Relationship Id="rId14" Type="http://schemas.openxmlformats.org/officeDocument/2006/relationships/image" Target="../media/image37.svg"/></Relationships>
</file>

<file path=ppt/slides/_rels/slide23.xml.rels><?xml version="1.0" encoding="UTF-8" standalone="yes"?>
<Relationships xmlns="http://schemas.openxmlformats.org/package/2006/relationships"><Relationship Id="rId8" Type="http://schemas.openxmlformats.org/officeDocument/2006/relationships/tags" Target="../tags/tag135.xml"/><Relationship Id="rId13" Type="http://schemas.openxmlformats.org/officeDocument/2006/relationships/image" Target="../media/image36.png"/><Relationship Id="rId3" Type="http://schemas.openxmlformats.org/officeDocument/2006/relationships/tags" Target="../tags/tag130.xml"/><Relationship Id="rId7" Type="http://schemas.openxmlformats.org/officeDocument/2006/relationships/tags" Target="../tags/tag134.xml"/><Relationship Id="rId12" Type="http://schemas.openxmlformats.org/officeDocument/2006/relationships/image" Target="../media/image35.svg"/><Relationship Id="rId2" Type="http://schemas.openxmlformats.org/officeDocument/2006/relationships/tags" Target="../tags/tag129.xml"/><Relationship Id="rId16" Type="http://schemas.openxmlformats.org/officeDocument/2006/relationships/image" Target="../media/image39.svg"/><Relationship Id="rId1" Type="http://schemas.openxmlformats.org/officeDocument/2006/relationships/tags" Target="../tags/tag128.xml"/><Relationship Id="rId6" Type="http://schemas.openxmlformats.org/officeDocument/2006/relationships/tags" Target="../tags/tag133.xml"/><Relationship Id="rId11" Type="http://schemas.openxmlformats.org/officeDocument/2006/relationships/image" Target="../media/image34.png"/><Relationship Id="rId5" Type="http://schemas.openxmlformats.org/officeDocument/2006/relationships/tags" Target="../tags/tag132.xml"/><Relationship Id="rId15" Type="http://schemas.openxmlformats.org/officeDocument/2006/relationships/image" Target="../media/image38.png"/><Relationship Id="rId10" Type="http://schemas.openxmlformats.org/officeDocument/2006/relationships/notesSlide" Target="../notesSlides/notesSlide23.xml"/><Relationship Id="rId4" Type="http://schemas.openxmlformats.org/officeDocument/2006/relationships/tags" Target="../tags/tag131.xml"/><Relationship Id="rId9" Type="http://schemas.openxmlformats.org/officeDocument/2006/relationships/slideLayout" Target="../slideLayouts/slideLayout5.xml"/><Relationship Id="rId14" Type="http://schemas.openxmlformats.org/officeDocument/2006/relationships/image" Target="../media/image37.svg"/></Relationships>
</file>

<file path=ppt/slides/_rels/slide24.xml.rels><?xml version="1.0" encoding="UTF-8" standalone="yes"?>
<Relationships xmlns="http://schemas.openxmlformats.org/package/2006/relationships"><Relationship Id="rId8" Type="http://schemas.openxmlformats.org/officeDocument/2006/relationships/tags" Target="../tags/tag143.xml"/><Relationship Id="rId13" Type="http://schemas.openxmlformats.org/officeDocument/2006/relationships/image" Target="../media/image36.png"/><Relationship Id="rId18" Type="http://schemas.openxmlformats.org/officeDocument/2006/relationships/image" Target="../media/image41.svg"/><Relationship Id="rId3" Type="http://schemas.openxmlformats.org/officeDocument/2006/relationships/tags" Target="../tags/tag138.xml"/><Relationship Id="rId7" Type="http://schemas.openxmlformats.org/officeDocument/2006/relationships/tags" Target="../tags/tag142.xml"/><Relationship Id="rId12" Type="http://schemas.openxmlformats.org/officeDocument/2006/relationships/image" Target="../media/image35.svg"/><Relationship Id="rId17" Type="http://schemas.openxmlformats.org/officeDocument/2006/relationships/image" Target="../media/image40.png"/><Relationship Id="rId2" Type="http://schemas.openxmlformats.org/officeDocument/2006/relationships/tags" Target="../tags/tag137.xml"/><Relationship Id="rId16" Type="http://schemas.openxmlformats.org/officeDocument/2006/relationships/image" Target="../media/image39.svg"/><Relationship Id="rId1" Type="http://schemas.openxmlformats.org/officeDocument/2006/relationships/tags" Target="../tags/tag136.xml"/><Relationship Id="rId6" Type="http://schemas.openxmlformats.org/officeDocument/2006/relationships/tags" Target="../tags/tag141.xml"/><Relationship Id="rId11" Type="http://schemas.openxmlformats.org/officeDocument/2006/relationships/image" Target="../media/image34.png"/><Relationship Id="rId5" Type="http://schemas.openxmlformats.org/officeDocument/2006/relationships/tags" Target="../tags/tag140.xml"/><Relationship Id="rId15" Type="http://schemas.openxmlformats.org/officeDocument/2006/relationships/image" Target="../media/image38.png"/><Relationship Id="rId10" Type="http://schemas.openxmlformats.org/officeDocument/2006/relationships/notesSlide" Target="../notesSlides/notesSlide24.xml"/><Relationship Id="rId4" Type="http://schemas.openxmlformats.org/officeDocument/2006/relationships/tags" Target="../tags/tag139.xml"/><Relationship Id="rId9" Type="http://schemas.openxmlformats.org/officeDocument/2006/relationships/slideLayout" Target="../slideLayouts/slideLayout5.xml"/><Relationship Id="rId14" Type="http://schemas.openxmlformats.org/officeDocument/2006/relationships/image" Target="../media/image37.sv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45.xml"/><Relationship Id="rId1" Type="http://schemas.openxmlformats.org/officeDocument/2006/relationships/tags" Target="../tags/tag144.xml"/><Relationship Id="rId5" Type="http://schemas.openxmlformats.org/officeDocument/2006/relationships/image" Target="../media/image42.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45.png"/><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tags" Target="../tags/tag150.xml"/><Relationship Id="rId7" Type="http://schemas.openxmlformats.org/officeDocument/2006/relationships/image" Target="../media/image2.png"/><Relationship Id="rId2" Type="http://schemas.openxmlformats.org/officeDocument/2006/relationships/tags" Target="../tags/tag149.xml"/><Relationship Id="rId1" Type="http://schemas.openxmlformats.org/officeDocument/2006/relationships/tags" Target="../tags/tag148.xml"/><Relationship Id="rId6" Type="http://schemas.openxmlformats.org/officeDocument/2006/relationships/notesSlide" Target="../notesSlides/notesSlide27.xml"/><Relationship Id="rId5" Type="http://schemas.openxmlformats.org/officeDocument/2006/relationships/slideLayout" Target="../slideLayouts/slideLayout4.xml"/><Relationship Id="rId4" Type="http://schemas.openxmlformats.org/officeDocument/2006/relationships/tags" Target="../tags/tag151.xml"/></Relationships>
</file>

<file path=ppt/slides/_rels/slide28.xml.rels><?xml version="1.0" encoding="UTF-8" standalone="yes"?>
<Relationships xmlns="http://schemas.openxmlformats.org/package/2006/relationships"><Relationship Id="rId8" Type="http://schemas.openxmlformats.org/officeDocument/2006/relationships/tags" Target="../tags/tag159.xml"/><Relationship Id="rId3" Type="http://schemas.openxmlformats.org/officeDocument/2006/relationships/tags" Target="../tags/tag154.xml"/><Relationship Id="rId7" Type="http://schemas.openxmlformats.org/officeDocument/2006/relationships/tags" Target="../tags/tag158.xml"/><Relationship Id="rId12" Type="http://schemas.openxmlformats.org/officeDocument/2006/relationships/image" Target="../media/image3.svg"/><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tags" Target="../tags/tag157.xml"/><Relationship Id="rId11" Type="http://schemas.openxmlformats.org/officeDocument/2006/relationships/image" Target="../media/image2.png"/><Relationship Id="rId5" Type="http://schemas.openxmlformats.org/officeDocument/2006/relationships/tags" Target="../tags/tag156.xml"/><Relationship Id="rId10" Type="http://schemas.openxmlformats.org/officeDocument/2006/relationships/notesSlide" Target="../notesSlides/notesSlide28.xml"/><Relationship Id="rId4" Type="http://schemas.openxmlformats.org/officeDocument/2006/relationships/tags" Target="../tags/tag155.xml"/><Relationship Id="rId9"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46.png"/><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tags" Target="../tags/tag20.xml"/><Relationship Id="rId7" Type="http://schemas.openxmlformats.org/officeDocument/2006/relationships/image" Target="../media/image1.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notesSlide" Target="../notesSlides/notesSlide3.xml"/><Relationship Id="rId5" Type="http://schemas.openxmlformats.org/officeDocument/2006/relationships/slideLayout" Target="../slideLayouts/slideLayout5.xml"/><Relationship Id="rId4" Type="http://schemas.openxmlformats.org/officeDocument/2006/relationships/tags" Target="../tags/tag2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47.png"/><Relationship Id="rId2" Type="http://schemas.openxmlformats.org/officeDocument/2006/relationships/tags" Target="../tags/tag163.xml"/><Relationship Id="rId1" Type="http://schemas.openxmlformats.org/officeDocument/2006/relationships/tags" Target="../tags/tag16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Layout" Target="../slideLayouts/slideLayout5.xml"/><Relationship Id="rId7" Type="http://schemas.openxmlformats.org/officeDocument/2006/relationships/image" Target="../media/image48.png"/><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18" Type="http://schemas.openxmlformats.org/officeDocument/2006/relationships/image" Target="../media/image61.svg"/><Relationship Id="rId3" Type="http://schemas.openxmlformats.org/officeDocument/2006/relationships/slideLayout" Target="../slideLayouts/slideLayout5.xml"/><Relationship Id="rId7" Type="http://schemas.openxmlformats.org/officeDocument/2006/relationships/image" Target="../media/image50.png"/><Relationship Id="rId12" Type="http://schemas.openxmlformats.org/officeDocument/2006/relationships/image" Target="../media/image55.svg"/><Relationship Id="rId17" Type="http://schemas.openxmlformats.org/officeDocument/2006/relationships/image" Target="../media/image60.png"/><Relationship Id="rId2" Type="http://schemas.openxmlformats.org/officeDocument/2006/relationships/tags" Target="../tags/tag167.xml"/><Relationship Id="rId16" Type="http://schemas.openxmlformats.org/officeDocument/2006/relationships/image" Target="../media/image59.svg"/><Relationship Id="rId1" Type="http://schemas.openxmlformats.org/officeDocument/2006/relationships/tags" Target="../tags/tag166.xml"/><Relationship Id="rId6" Type="http://schemas.openxmlformats.org/officeDocument/2006/relationships/image" Target="../media/image3.svg"/><Relationship Id="rId11" Type="http://schemas.openxmlformats.org/officeDocument/2006/relationships/image" Target="../media/image54.png"/><Relationship Id="rId5" Type="http://schemas.openxmlformats.org/officeDocument/2006/relationships/image" Target="../media/image2.png"/><Relationship Id="rId15" Type="http://schemas.openxmlformats.org/officeDocument/2006/relationships/image" Target="../media/image58.png"/><Relationship Id="rId10" Type="http://schemas.openxmlformats.org/officeDocument/2006/relationships/image" Target="../media/image53.svg"/><Relationship Id="rId4" Type="http://schemas.openxmlformats.org/officeDocument/2006/relationships/notesSlide" Target="../notesSlides/notesSlide32.xml"/><Relationship Id="rId9" Type="http://schemas.openxmlformats.org/officeDocument/2006/relationships/image" Target="../media/image52.png"/><Relationship Id="rId14" Type="http://schemas.openxmlformats.org/officeDocument/2006/relationships/image" Target="../media/image57.svg"/></Relationships>
</file>

<file path=ppt/slides/_rels/slide33.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slideLayout" Target="../slideLayouts/slideLayout5.xml"/><Relationship Id="rId7" Type="http://schemas.openxmlformats.org/officeDocument/2006/relationships/image" Target="../media/image62.png"/><Relationship Id="rId2" Type="http://schemas.openxmlformats.org/officeDocument/2006/relationships/tags" Target="../tags/tag169.xml"/><Relationship Id="rId1" Type="http://schemas.openxmlformats.org/officeDocument/2006/relationships/tags" Target="../tags/tag168.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slideLayout" Target="../slideLayouts/slideLayout5.xml"/><Relationship Id="rId7" Type="http://schemas.openxmlformats.org/officeDocument/2006/relationships/image" Target="../media/image62.png"/><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tags" Target="../tags/tag174.xml"/><Relationship Id="rId7" Type="http://schemas.openxmlformats.org/officeDocument/2006/relationships/image" Target="../media/image2.png"/><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notesSlide" Target="../notesSlides/notesSlide35.xml"/><Relationship Id="rId5" Type="http://schemas.openxmlformats.org/officeDocument/2006/relationships/slideLayout" Target="../slideLayouts/slideLayout5.xml"/><Relationship Id="rId4" Type="http://schemas.openxmlformats.org/officeDocument/2006/relationships/tags" Target="../tags/tag175.xml"/><Relationship Id="rId9" Type="http://schemas.openxmlformats.org/officeDocument/2006/relationships/image" Target="../media/image64.png"/></Relationships>
</file>

<file path=ppt/slides/_rels/slide3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tags" Target="../tags/tag178.xml"/><Relationship Id="rId7" Type="http://schemas.openxmlformats.org/officeDocument/2006/relationships/image" Target="../media/image3.svg"/><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image" Target="../media/image2.png"/><Relationship Id="rId5" Type="http://schemas.openxmlformats.org/officeDocument/2006/relationships/notesSlide" Target="../notesSlides/notesSlide36.xml"/><Relationship Id="rId4"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tags" Target="../tags/tag181.xml"/><Relationship Id="rId7" Type="http://schemas.openxmlformats.org/officeDocument/2006/relationships/image" Target="../media/image3.svg"/><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image" Target="../media/image2.png"/><Relationship Id="rId5" Type="http://schemas.openxmlformats.org/officeDocument/2006/relationships/notesSlide" Target="../notesSlides/notesSlide37.xml"/><Relationship Id="rId10" Type="http://schemas.openxmlformats.org/officeDocument/2006/relationships/image" Target="../media/image67.png"/><Relationship Id="rId4" Type="http://schemas.openxmlformats.org/officeDocument/2006/relationships/slideLayout" Target="../slideLayouts/slideLayout5.xml"/><Relationship Id="rId9" Type="http://schemas.openxmlformats.org/officeDocument/2006/relationships/image" Target="../media/image66.png"/></Relationships>
</file>

<file path=ppt/slides/_rels/slide3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tags" Target="../tags/tag184.xml"/><Relationship Id="rId7" Type="http://schemas.openxmlformats.org/officeDocument/2006/relationships/image" Target="../media/image3.svg"/><Relationship Id="rId2" Type="http://schemas.openxmlformats.org/officeDocument/2006/relationships/tags" Target="../tags/tag183.xml"/><Relationship Id="rId1" Type="http://schemas.openxmlformats.org/officeDocument/2006/relationships/tags" Target="../tags/tag182.xml"/><Relationship Id="rId6" Type="http://schemas.openxmlformats.org/officeDocument/2006/relationships/image" Target="../media/image2.png"/><Relationship Id="rId5" Type="http://schemas.openxmlformats.org/officeDocument/2006/relationships/notesSlide" Target="../notesSlides/notesSlide38.xml"/><Relationship Id="rId4"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tags" Target="../tags/tag187.xml"/><Relationship Id="rId7" Type="http://schemas.openxmlformats.org/officeDocument/2006/relationships/image" Target="../media/image3.svg"/><Relationship Id="rId2" Type="http://schemas.openxmlformats.org/officeDocument/2006/relationships/tags" Target="../tags/tag186.xml"/><Relationship Id="rId1" Type="http://schemas.openxmlformats.org/officeDocument/2006/relationships/tags" Target="../tags/tag185.xml"/><Relationship Id="rId6" Type="http://schemas.openxmlformats.org/officeDocument/2006/relationships/image" Target="../media/image2.png"/><Relationship Id="rId11" Type="http://schemas.openxmlformats.org/officeDocument/2006/relationships/image" Target="../media/image72.png"/><Relationship Id="rId5" Type="http://schemas.openxmlformats.org/officeDocument/2006/relationships/notesSlide" Target="../notesSlides/notesSlide39.xml"/><Relationship Id="rId10" Type="http://schemas.openxmlformats.org/officeDocument/2006/relationships/image" Target="../media/image71.png"/><Relationship Id="rId4" Type="http://schemas.openxmlformats.org/officeDocument/2006/relationships/slideLayout" Target="../slideLayouts/slideLayout5.xml"/><Relationship Id="rId9" Type="http://schemas.openxmlformats.org/officeDocument/2006/relationships/image" Target="../media/image70.png"/></Relationships>
</file>

<file path=ppt/slides/_rels/slide4.xml.rels><?xml version="1.0" encoding="UTF-8" standalone="yes"?>
<Relationships xmlns="http://schemas.openxmlformats.org/package/2006/relationships"><Relationship Id="rId8" Type="http://schemas.openxmlformats.org/officeDocument/2006/relationships/tags" Target="../tags/tag29.xml"/><Relationship Id="rId13" Type="http://schemas.openxmlformats.org/officeDocument/2006/relationships/image" Target="../media/image4.png"/><Relationship Id="rId18" Type="http://schemas.openxmlformats.org/officeDocument/2006/relationships/image" Target="../media/image9.svg"/><Relationship Id="rId3" Type="http://schemas.openxmlformats.org/officeDocument/2006/relationships/tags" Target="../tags/tag24.xml"/><Relationship Id="rId7" Type="http://schemas.openxmlformats.org/officeDocument/2006/relationships/tags" Target="../tags/tag28.xml"/><Relationship Id="rId12" Type="http://schemas.openxmlformats.org/officeDocument/2006/relationships/notesSlide" Target="../notesSlides/notesSlide4.xml"/><Relationship Id="rId17" Type="http://schemas.openxmlformats.org/officeDocument/2006/relationships/image" Target="../media/image8.png"/><Relationship Id="rId2" Type="http://schemas.openxmlformats.org/officeDocument/2006/relationships/tags" Target="../tags/tag23.xml"/><Relationship Id="rId16" Type="http://schemas.openxmlformats.org/officeDocument/2006/relationships/image" Target="../media/image7.svg"/><Relationship Id="rId20" Type="http://schemas.openxmlformats.org/officeDocument/2006/relationships/image" Target="../media/image11.svg"/><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slideLayout" Target="../slideLayouts/slideLayout5.xml"/><Relationship Id="rId5" Type="http://schemas.openxmlformats.org/officeDocument/2006/relationships/tags" Target="../tags/tag26.xml"/><Relationship Id="rId15" Type="http://schemas.openxmlformats.org/officeDocument/2006/relationships/image" Target="../media/image6.png"/><Relationship Id="rId10" Type="http://schemas.openxmlformats.org/officeDocument/2006/relationships/tags" Target="../tags/tag31.xml"/><Relationship Id="rId19" Type="http://schemas.openxmlformats.org/officeDocument/2006/relationships/image" Target="../media/image10.png"/><Relationship Id="rId4" Type="http://schemas.openxmlformats.org/officeDocument/2006/relationships/tags" Target="../tags/tag25.xml"/><Relationship Id="rId9" Type="http://schemas.openxmlformats.org/officeDocument/2006/relationships/tags" Target="../tags/tag30.xml"/><Relationship Id="rId14" Type="http://schemas.openxmlformats.org/officeDocument/2006/relationships/image" Target="../media/image5.svg"/></Relationships>
</file>

<file path=ppt/slides/_rels/slide4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tags" Target="../tags/tag190.xml"/><Relationship Id="rId7" Type="http://schemas.openxmlformats.org/officeDocument/2006/relationships/image" Target="../media/image3.svg"/><Relationship Id="rId2" Type="http://schemas.openxmlformats.org/officeDocument/2006/relationships/tags" Target="../tags/tag189.xml"/><Relationship Id="rId1" Type="http://schemas.openxmlformats.org/officeDocument/2006/relationships/tags" Target="../tags/tag188.xml"/><Relationship Id="rId6" Type="http://schemas.openxmlformats.org/officeDocument/2006/relationships/image" Target="../media/image2.png"/><Relationship Id="rId5" Type="http://schemas.openxmlformats.org/officeDocument/2006/relationships/notesSlide" Target="../notesSlides/notesSlide40.xml"/><Relationship Id="rId4"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tags" Target="../tags/tag193.xml"/><Relationship Id="rId7" Type="http://schemas.openxmlformats.org/officeDocument/2006/relationships/image" Target="../media/image3.svg"/><Relationship Id="rId2" Type="http://schemas.openxmlformats.org/officeDocument/2006/relationships/tags" Target="../tags/tag192.xml"/><Relationship Id="rId1" Type="http://schemas.openxmlformats.org/officeDocument/2006/relationships/tags" Target="../tags/tag191.xml"/><Relationship Id="rId6" Type="http://schemas.openxmlformats.org/officeDocument/2006/relationships/image" Target="../media/image2.png"/><Relationship Id="rId5" Type="http://schemas.openxmlformats.org/officeDocument/2006/relationships/notesSlide" Target="../notesSlides/notesSlide41.xml"/><Relationship Id="rId4"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8" Type="http://schemas.openxmlformats.org/officeDocument/2006/relationships/notesSlide" Target="../notesSlides/notesSlide42.xml"/><Relationship Id="rId3" Type="http://schemas.openxmlformats.org/officeDocument/2006/relationships/tags" Target="../tags/tag196.xml"/><Relationship Id="rId7" Type="http://schemas.openxmlformats.org/officeDocument/2006/relationships/slideLayout" Target="../slideLayouts/slideLayout5.xml"/><Relationship Id="rId2" Type="http://schemas.openxmlformats.org/officeDocument/2006/relationships/tags" Target="../tags/tag195.xml"/><Relationship Id="rId1" Type="http://schemas.openxmlformats.org/officeDocument/2006/relationships/tags" Target="../tags/tag194.xml"/><Relationship Id="rId6" Type="http://schemas.openxmlformats.org/officeDocument/2006/relationships/tags" Target="../tags/tag199.xml"/><Relationship Id="rId11" Type="http://schemas.openxmlformats.org/officeDocument/2006/relationships/image" Target="../media/image64.png"/><Relationship Id="rId5" Type="http://schemas.openxmlformats.org/officeDocument/2006/relationships/tags" Target="../tags/tag198.xml"/><Relationship Id="rId10" Type="http://schemas.openxmlformats.org/officeDocument/2006/relationships/image" Target="../media/image3.svg"/><Relationship Id="rId4" Type="http://schemas.openxmlformats.org/officeDocument/2006/relationships/tags" Target="../tags/tag197.xml"/><Relationship Id="rId9" Type="http://schemas.openxmlformats.org/officeDocument/2006/relationships/image" Target="../media/image2.png"/></Relationships>
</file>

<file path=ppt/slides/_rels/slide43.xml.rels><?xml version="1.0" encoding="UTF-8" standalone="yes"?>
<Relationships xmlns="http://schemas.openxmlformats.org/package/2006/relationships"><Relationship Id="rId8" Type="http://schemas.openxmlformats.org/officeDocument/2006/relationships/notesSlide" Target="../notesSlides/notesSlide43.xml"/><Relationship Id="rId3" Type="http://schemas.openxmlformats.org/officeDocument/2006/relationships/tags" Target="../tags/tag202.xml"/><Relationship Id="rId7" Type="http://schemas.openxmlformats.org/officeDocument/2006/relationships/slideLayout" Target="../slideLayouts/slideLayout5.xml"/><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tags" Target="../tags/tag205.xml"/><Relationship Id="rId11" Type="http://schemas.openxmlformats.org/officeDocument/2006/relationships/image" Target="../media/image64.png"/><Relationship Id="rId5" Type="http://schemas.openxmlformats.org/officeDocument/2006/relationships/tags" Target="../tags/tag204.xml"/><Relationship Id="rId10" Type="http://schemas.openxmlformats.org/officeDocument/2006/relationships/image" Target="../media/image3.svg"/><Relationship Id="rId4" Type="http://schemas.openxmlformats.org/officeDocument/2006/relationships/tags" Target="../tags/tag203.xml"/><Relationship Id="rId9" Type="http://schemas.openxmlformats.org/officeDocument/2006/relationships/image" Target="../media/image2.png"/></Relationships>
</file>

<file path=ppt/slides/_rels/slide44.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tags" Target="../tags/tag208.xml"/><Relationship Id="rId7" Type="http://schemas.openxmlformats.org/officeDocument/2006/relationships/image" Target="../media/image3.svg"/><Relationship Id="rId2" Type="http://schemas.openxmlformats.org/officeDocument/2006/relationships/tags" Target="../tags/tag207.xml"/><Relationship Id="rId1" Type="http://schemas.openxmlformats.org/officeDocument/2006/relationships/tags" Target="../tags/tag206.xml"/><Relationship Id="rId6" Type="http://schemas.openxmlformats.org/officeDocument/2006/relationships/image" Target="../media/image2.png"/><Relationship Id="rId5" Type="http://schemas.openxmlformats.org/officeDocument/2006/relationships/notesSlide" Target="../notesSlides/notesSlide44.xml"/><Relationship Id="rId4"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tags" Target="../tags/tag211.xml"/><Relationship Id="rId7" Type="http://schemas.openxmlformats.org/officeDocument/2006/relationships/image" Target="../media/image3.svg"/><Relationship Id="rId2" Type="http://schemas.openxmlformats.org/officeDocument/2006/relationships/tags" Target="../tags/tag210.xml"/><Relationship Id="rId1" Type="http://schemas.openxmlformats.org/officeDocument/2006/relationships/tags" Target="../tags/tag209.xml"/><Relationship Id="rId6" Type="http://schemas.openxmlformats.org/officeDocument/2006/relationships/image" Target="../media/image2.png"/><Relationship Id="rId5" Type="http://schemas.openxmlformats.org/officeDocument/2006/relationships/notesSlide" Target="../notesSlides/notesSlide45.xml"/><Relationship Id="rId4" Type="http://schemas.openxmlformats.org/officeDocument/2006/relationships/slideLayout" Target="../slideLayouts/slideLayout5.xml"/><Relationship Id="rId9" Type="http://schemas.openxmlformats.org/officeDocument/2006/relationships/image" Target="../media/image49.png"/></Relationships>
</file>

<file path=ppt/slides/_rels/slide4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tags" Target="../tags/tag214.xml"/><Relationship Id="rId7" Type="http://schemas.openxmlformats.org/officeDocument/2006/relationships/image" Target="../media/image3.svg"/><Relationship Id="rId2" Type="http://schemas.openxmlformats.org/officeDocument/2006/relationships/tags" Target="../tags/tag213.xml"/><Relationship Id="rId1" Type="http://schemas.openxmlformats.org/officeDocument/2006/relationships/tags" Target="../tags/tag212.xml"/><Relationship Id="rId6" Type="http://schemas.openxmlformats.org/officeDocument/2006/relationships/image" Target="../media/image2.png"/><Relationship Id="rId5" Type="http://schemas.openxmlformats.org/officeDocument/2006/relationships/notesSlide" Target="../notesSlides/notesSlide46.xml"/><Relationship Id="rId10" Type="http://schemas.openxmlformats.org/officeDocument/2006/relationships/image" Target="../media/image78.png"/><Relationship Id="rId4" Type="http://schemas.openxmlformats.org/officeDocument/2006/relationships/slideLayout" Target="../slideLayouts/slideLayout5.xml"/><Relationship Id="rId9" Type="http://schemas.openxmlformats.org/officeDocument/2006/relationships/image" Target="../media/image77.png"/></Relationships>
</file>

<file path=ppt/slides/_rels/slide47.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tags" Target="../tags/tag217.xml"/><Relationship Id="rId7" Type="http://schemas.openxmlformats.org/officeDocument/2006/relationships/image" Target="../media/image3.svg"/><Relationship Id="rId2" Type="http://schemas.openxmlformats.org/officeDocument/2006/relationships/tags" Target="../tags/tag216.xml"/><Relationship Id="rId1" Type="http://schemas.openxmlformats.org/officeDocument/2006/relationships/tags" Target="../tags/tag215.xml"/><Relationship Id="rId6" Type="http://schemas.openxmlformats.org/officeDocument/2006/relationships/image" Target="../media/image2.png"/><Relationship Id="rId5" Type="http://schemas.openxmlformats.org/officeDocument/2006/relationships/notesSlide" Target="../notesSlides/notesSlide47.xml"/><Relationship Id="rId4" Type="http://schemas.openxmlformats.org/officeDocument/2006/relationships/slideLayout" Target="../slideLayouts/slideLayout5.xml"/><Relationship Id="rId9" Type="http://schemas.openxmlformats.org/officeDocument/2006/relationships/image" Target="../media/image80.png"/></Relationships>
</file>

<file path=ppt/slides/_rels/slide48.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tags" Target="../tags/tag220.xml"/><Relationship Id="rId7" Type="http://schemas.openxmlformats.org/officeDocument/2006/relationships/image" Target="../media/image3.svg"/><Relationship Id="rId2" Type="http://schemas.openxmlformats.org/officeDocument/2006/relationships/tags" Target="../tags/tag219.xml"/><Relationship Id="rId1" Type="http://schemas.openxmlformats.org/officeDocument/2006/relationships/tags" Target="../tags/tag218.xml"/><Relationship Id="rId6" Type="http://schemas.openxmlformats.org/officeDocument/2006/relationships/image" Target="../media/image2.png"/><Relationship Id="rId5" Type="http://schemas.openxmlformats.org/officeDocument/2006/relationships/notesSlide" Target="../notesSlides/notesSlide48.xml"/><Relationship Id="rId4"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tags" Target="../tags/tag223.xml"/><Relationship Id="rId7" Type="http://schemas.openxmlformats.org/officeDocument/2006/relationships/image" Target="../media/image3.svg"/><Relationship Id="rId12" Type="http://schemas.openxmlformats.org/officeDocument/2006/relationships/image" Target="../media/image86.png"/><Relationship Id="rId2" Type="http://schemas.openxmlformats.org/officeDocument/2006/relationships/tags" Target="../tags/tag222.xml"/><Relationship Id="rId1" Type="http://schemas.openxmlformats.org/officeDocument/2006/relationships/tags" Target="../tags/tag221.xml"/><Relationship Id="rId6" Type="http://schemas.openxmlformats.org/officeDocument/2006/relationships/image" Target="../media/image2.png"/><Relationship Id="rId11" Type="http://schemas.openxmlformats.org/officeDocument/2006/relationships/image" Target="../media/image85.png"/><Relationship Id="rId5" Type="http://schemas.openxmlformats.org/officeDocument/2006/relationships/notesSlide" Target="../notesSlides/notesSlide49.xml"/><Relationship Id="rId10" Type="http://schemas.openxmlformats.org/officeDocument/2006/relationships/image" Target="../media/image84.png"/><Relationship Id="rId4" Type="http://schemas.openxmlformats.org/officeDocument/2006/relationships/slideLayout" Target="../slideLayouts/slideLayout5.xml"/><Relationship Id="rId9" Type="http://schemas.openxmlformats.org/officeDocument/2006/relationships/image" Target="../media/image83.png"/></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34.xml"/><Relationship Id="rId7" Type="http://schemas.openxmlformats.org/officeDocument/2006/relationships/notesSlide" Target="../notesSlides/notesSlide5.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slideLayout" Target="../slideLayouts/slideLayout5.xml"/><Relationship Id="rId5" Type="http://schemas.openxmlformats.org/officeDocument/2006/relationships/tags" Target="../tags/tag36.xml"/><Relationship Id="rId10" Type="http://schemas.openxmlformats.org/officeDocument/2006/relationships/image" Target="../media/image13.svg"/><Relationship Id="rId4" Type="http://schemas.openxmlformats.org/officeDocument/2006/relationships/tags" Target="../tags/tag35.xml"/><Relationship Id="rId9" Type="http://schemas.openxmlformats.org/officeDocument/2006/relationships/image" Target="../media/image12.png"/></Relationships>
</file>

<file path=ppt/slides/_rels/slide50.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tags" Target="../tags/tag226.xml"/><Relationship Id="rId7" Type="http://schemas.openxmlformats.org/officeDocument/2006/relationships/image" Target="../media/image3.svg"/><Relationship Id="rId2" Type="http://schemas.openxmlformats.org/officeDocument/2006/relationships/tags" Target="../tags/tag225.xml"/><Relationship Id="rId1" Type="http://schemas.openxmlformats.org/officeDocument/2006/relationships/tags" Target="../tags/tag224.xml"/><Relationship Id="rId6" Type="http://schemas.openxmlformats.org/officeDocument/2006/relationships/image" Target="../media/image2.png"/><Relationship Id="rId5" Type="http://schemas.openxmlformats.org/officeDocument/2006/relationships/notesSlide" Target="../notesSlides/notesSlide50.xml"/><Relationship Id="rId4"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tags" Target="../tags/tag229.xml"/><Relationship Id="rId7" Type="http://schemas.openxmlformats.org/officeDocument/2006/relationships/image" Target="../media/image3.svg"/><Relationship Id="rId2" Type="http://schemas.openxmlformats.org/officeDocument/2006/relationships/tags" Target="../tags/tag228.xml"/><Relationship Id="rId1" Type="http://schemas.openxmlformats.org/officeDocument/2006/relationships/tags" Target="../tags/tag227.xml"/><Relationship Id="rId6" Type="http://schemas.openxmlformats.org/officeDocument/2006/relationships/image" Target="../media/image2.png"/><Relationship Id="rId5" Type="http://schemas.openxmlformats.org/officeDocument/2006/relationships/notesSlide" Target="../notesSlides/notesSlide51.xml"/><Relationship Id="rId4" Type="http://schemas.openxmlformats.org/officeDocument/2006/relationships/slideLayout" Target="../slideLayouts/slideLayout5.xml"/><Relationship Id="rId9" Type="http://schemas.openxmlformats.org/officeDocument/2006/relationships/image" Target="../media/image75.png"/></Relationships>
</file>

<file path=ppt/slides/_rels/slide52.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84.png"/><Relationship Id="rId3" Type="http://schemas.openxmlformats.org/officeDocument/2006/relationships/tags" Target="../tags/tag232.xml"/><Relationship Id="rId7" Type="http://schemas.openxmlformats.org/officeDocument/2006/relationships/tags" Target="../tags/tag236.xml"/><Relationship Id="rId12" Type="http://schemas.openxmlformats.org/officeDocument/2006/relationships/image" Target="../media/image79.png"/><Relationship Id="rId2" Type="http://schemas.openxmlformats.org/officeDocument/2006/relationships/tags" Target="../tags/tag231.xml"/><Relationship Id="rId1" Type="http://schemas.openxmlformats.org/officeDocument/2006/relationships/tags" Target="../tags/tag230.xml"/><Relationship Id="rId6" Type="http://schemas.openxmlformats.org/officeDocument/2006/relationships/tags" Target="../tags/tag235.xml"/><Relationship Id="rId11" Type="http://schemas.openxmlformats.org/officeDocument/2006/relationships/image" Target="../media/image75.png"/><Relationship Id="rId5" Type="http://schemas.openxmlformats.org/officeDocument/2006/relationships/tags" Target="../tags/tag234.xml"/><Relationship Id="rId15" Type="http://schemas.openxmlformats.org/officeDocument/2006/relationships/image" Target="../media/image3.svg"/><Relationship Id="rId10" Type="http://schemas.openxmlformats.org/officeDocument/2006/relationships/image" Target="../media/image49.png"/><Relationship Id="rId4" Type="http://schemas.openxmlformats.org/officeDocument/2006/relationships/tags" Target="../tags/tag233.xml"/><Relationship Id="rId9" Type="http://schemas.openxmlformats.org/officeDocument/2006/relationships/notesSlide" Target="../notesSlides/notesSlide52.xml"/><Relationship Id="rId14" Type="http://schemas.openxmlformats.org/officeDocument/2006/relationships/image" Target="../media/image2.png"/></Relationships>
</file>

<file path=ppt/slides/_rels/slide53.xml.rels><?xml version="1.0" encoding="UTF-8" standalone="yes"?>
<Relationships xmlns="http://schemas.openxmlformats.org/package/2006/relationships"><Relationship Id="rId8" Type="http://schemas.openxmlformats.org/officeDocument/2006/relationships/notesSlide" Target="../notesSlides/notesSlide53.xml"/><Relationship Id="rId13" Type="http://schemas.openxmlformats.org/officeDocument/2006/relationships/image" Target="../media/image3.svg"/><Relationship Id="rId3" Type="http://schemas.openxmlformats.org/officeDocument/2006/relationships/tags" Target="../tags/tag239.xml"/><Relationship Id="rId7" Type="http://schemas.openxmlformats.org/officeDocument/2006/relationships/slideLayout" Target="../slideLayouts/slideLayout5.xml"/><Relationship Id="rId12" Type="http://schemas.openxmlformats.org/officeDocument/2006/relationships/image" Target="../media/image2.png"/><Relationship Id="rId2" Type="http://schemas.openxmlformats.org/officeDocument/2006/relationships/tags" Target="../tags/tag238.xml"/><Relationship Id="rId1" Type="http://schemas.openxmlformats.org/officeDocument/2006/relationships/tags" Target="../tags/tag237.xml"/><Relationship Id="rId6" Type="http://schemas.openxmlformats.org/officeDocument/2006/relationships/tags" Target="../tags/tag242.xml"/><Relationship Id="rId11" Type="http://schemas.openxmlformats.org/officeDocument/2006/relationships/image" Target="../media/image84.png"/><Relationship Id="rId5" Type="http://schemas.openxmlformats.org/officeDocument/2006/relationships/tags" Target="../tags/tag241.xml"/><Relationship Id="rId10" Type="http://schemas.openxmlformats.org/officeDocument/2006/relationships/image" Target="../media/image75.png"/><Relationship Id="rId4" Type="http://schemas.openxmlformats.org/officeDocument/2006/relationships/tags" Target="../tags/tag240.xml"/><Relationship Id="rId9" Type="http://schemas.openxmlformats.org/officeDocument/2006/relationships/image" Target="../media/image49.png"/></Relationships>
</file>

<file path=ppt/slides/_rels/slide5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tags" Target="../tags/tag245.xml"/><Relationship Id="rId7" Type="http://schemas.openxmlformats.org/officeDocument/2006/relationships/image" Target="../media/image88.png"/><Relationship Id="rId2" Type="http://schemas.openxmlformats.org/officeDocument/2006/relationships/tags" Target="../tags/tag244.xml"/><Relationship Id="rId1" Type="http://schemas.openxmlformats.org/officeDocument/2006/relationships/tags" Target="../tags/tag243.xml"/><Relationship Id="rId6" Type="http://schemas.openxmlformats.org/officeDocument/2006/relationships/image" Target="../media/image87.png"/><Relationship Id="rId5" Type="http://schemas.openxmlformats.org/officeDocument/2006/relationships/notesSlide" Target="../notesSlides/notesSlide54.xml"/><Relationship Id="rId4"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tags" Target="../tags/tag248.xml"/><Relationship Id="rId2" Type="http://schemas.openxmlformats.org/officeDocument/2006/relationships/tags" Target="../tags/tag247.xml"/><Relationship Id="rId1" Type="http://schemas.openxmlformats.org/officeDocument/2006/relationships/tags" Target="../tags/tag246.xml"/><Relationship Id="rId6" Type="http://schemas.openxmlformats.org/officeDocument/2006/relationships/notesSlide" Target="../notesSlides/notesSlide55.xml"/><Relationship Id="rId5" Type="http://schemas.openxmlformats.org/officeDocument/2006/relationships/slideLayout" Target="../slideLayouts/slideLayout4.xml"/><Relationship Id="rId4" Type="http://schemas.openxmlformats.org/officeDocument/2006/relationships/tags" Target="../tags/tag249.xml"/></Relationships>
</file>

<file path=ppt/slides/_rels/slide6.xml.rels><?xml version="1.0" encoding="UTF-8" standalone="yes"?>
<Relationships xmlns="http://schemas.openxmlformats.org/package/2006/relationships"><Relationship Id="rId8" Type="http://schemas.openxmlformats.org/officeDocument/2006/relationships/tags" Target="../tags/tag44.xml"/><Relationship Id="rId3" Type="http://schemas.openxmlformats.org/officeDocument/2006/relationships/tags" Target="../tags/tag39.xml"/><Relationship Id="rId7" Type="http://schemas.openxmlformats.org/officeDocument/2006/relationships/tags" Target="../tags/tag43.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5" Type="http://schemas.openxmlformats.org/officeDocument/2006/relationships/tags" Target="../tags/tag41.xml"/><Relationship Id="rId10" Type="http://schemas.openxmlformats.org/officeDocument/2006/relationships/notesSlide" Target="../notesSlides/notesSlide6.xml"/><Relationship Id="rId4" Type="http://schemas.openxmlformats.org/officeDocument/2006/relationships/tags" Target="../tags/tag40.xml"/><Relationship Id="rId9"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5.xml"/><Relationship Id="rId3" Type="http://schemas.openxmlformats.org/officeDocument/2006/relationships/tags" Target="../tags/tag47.xml"/><Relationship Id="rId7" Type="http://schemas.openxmlformats.org/officeDocument/2006/relationships/tags" Target="../tags/tag51.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9"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tags" Target="../tags/tag59.xml"/><Relationship Id="rId13" Type="http://schemas.openxmlformats.org/officeDocument/2006/relationships/image" Target="../media/image14.png"/><Relationship Id="rId3" Type="http://schemas.openxmlformats.org/officeDocument/2006/relationships/tags" Target="../tags/tag54.xml"/><Relationship Id="rId7" Type="http://schemas.openxmlformats.org/officeDocument/2006/relationships/tags" Target="../tags/tag58.xml"/><Relationship Id="rId12" Type="http://schemas.openxmlformats.org/officeDocument/2006/relationships/notesSlide" Target="../notesSlides/notesSlide8.xml"/><Relationship Id="rId2" Type="http://schemas.openxmlformats.org/officeDocument/2006/relationships/tags" Target="../tags/tag53.xml"/><Relationship Id="rId16" Type="http://schemas.openxmlformats.org/officeDocument/2006/relationships/image" Target="../media/image17.svg"/><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slideLayout" Target="../slideLayouts/slideLayout5.xml"/><Relationship Id="rId5" Type="http://schemas.openxmlformats.org/officeDocument/2006/relationships/tags" Target="../tags/tag56.xml"/><Relationship Id="rId15" Type="http://schemas.openxmlformats.org/officeDocument/2006/relationships/image" Target="../media/image16.png"/><Relationship Id="rId10" Type="http://schemas.openxmlformats.org/officeDocument/2006/relationships/tags" Target="../tags/tag61.xml"/><Relationship Id="rId4" Type="http://schemas.openxmlformats.org/officeDocument/2006/relationships/tags" Target="../tags/tag55.xml"/><Relationship Id="rId9" Type="http://schemas.openxmlformats.org/officeDocument/2006/relationships/tags" Target="../tags/tag60.xml"/><Relationship Id="rId14"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notesSlide" Target="../notesSlides/notesSlide9.xml"/><Relationship Id="rId5" Type="http://schemas.openxmlformats.org/officeDocument/2006/relationships/slideLayout" Target="../slideLayouts/slideLayout4.xml"/><Relationship Id="rId4" Type="http://schemas.openxmlformats.org/officeDocument/2006/relationships/tags" Target="../tags/tag6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grpSp>
        <p:nvGrpSpPr>
          <p:cNvPr id="341" name="Google Shape;348;p13">
            <a:extLst>
              <a:ext uri="{FF2B5EF4-FFF2-40B4-BE49-F238E27FC236}">
                <a16:creationId xmlns:a16="http://schemas.microsoft.com/office/drawing/2014/main" id="{7A79EBE8-337F-477A-A28B-0250A1374842}"/>
              </a:ext>
            </a:extLst>
          </p:cNvPr>
          <p:cNvGrpSpPr/>
          <p:nvPr>
            <p:custDataLst>
              <p:tags r:id="rId1"/>
            </p:custDataLst>
          </p:nvPr>
        </p:nvGrpSpPr>
        <p:grpSpPr>
          <a:xfrm>
            <a:off x="7034730" y="3322119"/>
            <a:ext cx="1743083" cy="1033369"/>
            <a:chOff x="6986665" y="3298709"/>
            <a:chExt cx="1817809" cy="1077669"/>
          </a:xfrm>
        </p:grpSpPr>
        <p:sp>
          <p:nvSpPr>
            <p:cNvPr id="342" name="Google Shape;349;p13">
              <a:extLst>
                <a:ext uri="{FF2B5EF4-FFF2-40B4-BE49-F238E27FC236}">
                  <a16:creationId xmlns:a16="http://schemas.microsoft.com/office/drawing/2014/main" id="{5812CA30-39C4-4CE2-8F20-4D4D593627ED}"/>
                </a:ext>
              </a:extLst>
            </p:cNvPr>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43" name="Google Shape;350;p13">
              <a:extLst>
                <a:ext uri="{FF2B5EF4-FFF2-40B4-BE49-F238E27FC236}">
                  <a16:creationId xmlns:a16="http://schemas.microsoft.com/office/drawing/2014/main" id="{C1A16A25-E08B-4FEB-9A8A-A28D04F8D51B}"/>
                </a:ext>
              </a:extLst>
            </p:cNvPr>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44" name="Google Shape;351;p13">
              <a:extLst>
                <a:ext uri="{FF2B5EF4-FFF2-40B4-BE49-F238E27FC236}">
                  <a16:creationId xmlns:a16="http://schemas.microsoft.com/office/drawing/2014/main" id="{2F0355B3-582D-496A-8E70-947680105645}"/>
                </a:ext>
              </a:extLst>
            </p:cNvPr>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45" name="Google Shape;352;p13">
              <a:extLst>
                <a:ext uri="{FF2B5EF4-FFF2-40B4-BE49-F238E27FC236}">
                  <a16:creationId xmlns:a16="http://schemas.microsoft.com/office/drawing/2014/main" id="{09B0B36B-90C9-4529-B1AE-C2C338F4A2E8}"/>
                </a:ext>
              </a:extLst>
            </p:cNvPr>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46" name="Google Shape;353;p13">
              <a:extLst>
                <a:ext uri="{FF2B5EF4-FFF2-40B4-BE49-F238E27FC236}">
                  <a16:creationId xmlns:a16="http://schemas.microsoft.com/office/drawing/2014/main" id="{88318912-77F1-4237-B19B-D572B20ECE49}"/>
                </a:ext>
              </a:extLst>
            </p:cNvPr>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47" name="Google Shape;354;p13">
              <a:extLst>
                <a:ext uri="{FF2B5EF4-FFF2-40B4-BE49-F238E27FC236}">
                  <a16:creationId xmlns:a16="http://schemas.microsoft.com/office/drawing/2014/main" id="{79884F55-AFF2-4FBB-993F-DE85D3344739}"/>
                </a:ext>
              </a:extLst>
            </p:cNvPr>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48" name="Google Shape;355;p13">
              <a:extLst>
                <a:ext uri="{FF2B5EF4-FFF2-40B4-BE49-F238E27FC236}">
                  <a16:creationId xmlns:a16="http://schemas.microsoft.com/office/drawing/2014/main" id="{C98CEB84-9026-40E0-B597-DB2A237AF8B3}"/>
                </a:ext>
              </a:extLst>
            </p:cNvPr>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49" name="Google Shape;356;p13">
              <a:extLst>
                <a:ext uri="{FF2B5EF4-FFF2-40B4-BE49-F238E27FC236}">
                  <a16:creationId xmlns:a16="http://schemas.microsoft.com/office/drawing/2014/main" id="{D8926036-BEBE-4FE8-8EA4-0BCFBEB30715}"/>
                </a:ext>
              </a:extLst>
            </p:cNvPr>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0" name="Google Shape;357;p13">
              <a:extLst>
                <a:ext uri="{FF2B5EF4-FFF2-40B4-BE49-F238E27FC236}">
                  <a16:creationId xmlns:a16="http://schemas.microsoft.com/office/drawing/2014/main" id="{3B295A63-C065-41E2-BD5A-8129D39E6E61}"/>
                </a:ext>
              </a:extLst>
            </p:cNvPr>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1" name="Google Shape;358;p13">
              <a:extLst>
                <a:ext uri="{FF2B5EF4-FFF2-40B4-BE49-F238E27FC236}">
                  <a16:creationId xmlns:a16="http://schemas.microsoft.com/office/drawing/2014/main" id="{3614C120-084B-4915-BC7A-49E43582DF5C}"/>
                </a:ext>
              </a:extLst>
            </p:cNvPr>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2" name="Google Shape;359;p13">
              <a:extLst>
                <a:ext uri="{FF2B5EF4-FFF2-40B4-BE49-F238E27FC236}">
                  <a16:creationId xmlns:a16="http://schemas.microsoft.com/office/drawing/2014/main" id="{C50991C1-238B-4FC6-87D8-DC3D1B3CF572}"/>
                </a:ext>
              </a:extLst>
            </p:cNvPr>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3" name="Google Shape;360;p13">
              <a:extLst>
                <a:ext uri="{FF2B5EF4-FFF2-40B4-BE49-F238E27FC236}">
                  <a16:creationId xmlns:a16="http://schemas.microsoft.com/office/drawing/2014/main" id="{F3BCA773-3F41-4DB9-A705-6D0CDFEC4108}"/>
                </a:ext>
              </a:extLst>
            </p:cNvPr>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4" name="Google Shape;361;p13">
              <a:extLst>
                <a:ext uri="{FF2B5EF4-FFF2-40B4-BE49-F238E27FC236}">
                  <a16:creationId xmlns:a16="http://schemas.microsoft.com/office/drawing/2014/main" id="{14A734CF-7C7E-45E9-9BFA-55A396851343}"/>
                </a:ext>
              </a:extLst>
            </p:cNvPr>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5" name="Google Shape;362;p13">
              <a:extLst>
                <a:ext uri="{FF2B5EF4-FFF2-40B4-BE49-F238E27FC236}">
                  <a16:creationId xmlns:a16="http://schemas.microsoft.com/office/drawing/2014/main" id="{0CE69BAE-112D-4711-8A30-39D385521990}"/>
                </a:ext>
              </a:extLst>
            </p:cNvPr>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6" name="Google Shape;363;p13">
              <a:extLst>
                <a:ext uri="{FF2B5EF4-FFF2-40B4-BE49-F238E27FC236}">
                  <a16:creationId xmlns:a16="http://schemas.microsoft.com/office/drawing/2014/main" id="{D4B60683-BF28-4A6F-A721-3C231943A62E}"/>
                </a:ext>
              </a:extLst>
            </p:cNvPr>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7" name="Google Shape;364;p13">
              <a:extLst>
                <a:ext uri="{FF2B5EF4-FFF2-40B4-BE49-F238E27FC236}">
                  <a16:creationId xmlns:a16="http://schemas.microsoft.com/office/drawing/2014/main" id="{34E89B75-13C9-4160-855C-D7822A81B626}"/>
                </a:ext>
              </a:extLst>
            </p:cNvPr>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8" name="Google Shape;365;p13">
              <a:extLst>
                <a:ext uri="{FF2B5EF4-FFF2-40B4-BE49-F238E27FC236}">
                  <a16:creationId xmlns:a16="http://schemas.microsoft.com/office/drawing/2014/main" id="{29E13E42-2157-4A4F-ABD4-B1522B3DDAEA}"/>
                </a:ext>
              </a:extLst>
            </p:cNvPr>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59" name="Google Shape;366;p13">
              <a:extLst>
                <a:ext uri="{FF2B5EF4-FFF2-40B4-BE49-F238E27FC236}">
                  <a16:creationId xmlns:a16="http://schemas.microsoft.com/office/drawing/2014/main" id="{5A097554-187A-4289-BE05-A5516F2E9AE9}"/>
                </a:ext>
              </a:extLst>
            </p:cNvPr>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0" name="Google Shape;367;p13">
              <a:extLst>
                <a:ext uri="{FF2B5EF4-FFF2-40B4-BE49-F238E27FC236}">
                  <a16:creationId xmlns:a16="http://schemas.microsoft.com/office/drawing/2014/main" id="{0EB313A2-4897-434D-B2C5-0EDC6E626CC3}"/>
                </a:ext>
              </a:extLst>
            </p:cNvPr>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1" name="Google Shape;368;p13">
              <a:extLst>
                <a:ext uri="{FF2B5EF4-FFF2-40B4-BE49-F238E27FC236}">
                  <a16:creationId xmlns:a16="http://schemas.microsoft.com/office/drawing/2014/main" id="{E2D4A157-CCAE-45B3-8124-67CDAD87AA5E}"/>
                </a:ext>
              </a:extLst>
            </p:cNvPr>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2" name="Google Shape;369;p13">
              <a:extLst>
                <a:ext uri="{FF2B5EF4-FFF2-40B4-BE49-F238E27FC236}">
                  <a16:creationId xmlns:a16="http://schemas.microsoft.com/office/drawing/2014/main" id="{3CAC27DA-3C94-44B7-94AC-08098DA33C2F}"/>
                </a:ext>
              </a:extLst>
            </p:cNvPr>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3" name="Google Shape;370;p13">
              <a:extLst>
                <a:ext uri="{FF2B5EF4-FFF2-40B4-BE49-F238E27FC236}">
                  <a16:creationId xmlns:a16="http://schemas.microsoft.com/office/drawing/2014/main" id="{D2E6DA2B-C86D-4117-9819-CA3E5556E744}"/>
                </a:ext>
              </a:extLst>
            </p:cNvPr>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4" name="Google Shape;371;p13">
              <a:extLst>
                <a:ext uri="{FF2B5EF4-FFF2-40B4-BE49-F238E27FC236}">
                  <a16:creationId xmlns:a16="http://schemas.microsoft.com/office/drawing/2014/main" id="{0764DD18-706A-4B82-889A-5759AFF1C37C}"/>
                </a:ext>
              </a:extLst>
            </p:cNvPr>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5" name="Google Shape;372;p13">
              <a:extLst>
                <a:ext uri="{FF2B5EF4-FFF2-40B4-BE49-F238E27FC236}">
                  <a16:creationId xmlns:a16="http://schemas.microsoft.com/office/drawing/2014/main" id="{D418F875-B0C7-4218-A83D-8E7A5AC78DAD}"/>
                </a:ext>
              </a:extLst>
            </p:cNvPr>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6" name="Google Shape;373;p13">
              <a:extLst>
                <a:ext uri="{FF2B5EF4-FFF2-40B4-BE49-F238E27FC236}">
                  <a16:creationId xmlns:a16="http://schemas.microsoft.com/office/drawing/2014/main" id="{16C5775C-2448-4FB6-936B-5E53C60426B1}"/>
                </a:ext>
              </a:extLst>
            </p:cNvPr>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67" name="Google Shape;374;p13">
              <a:extLst>
                <a:ext uri="{FF2B5EF4-FFF2-40B4-BE49-F238E27FC236}">
                  <a16:creationId xmlns:a16="http://schemas.microsoft.com/office/drawing/2014/main" id="{C69CE11E-D09E-4D9A-9832-B700D405BB41}"/>
                </a:ext>
              </a:extLst>
            </p:cNvPr>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63" name="Google Shape;63;p12"/>
          <p:cNvGrpSpPr/>
          <p:nvPr>
            <p:custDataLst>
              <p:tags r:id="rId2"/>
            </p:custDataLst>
          </p:nvPr>
        </p:nvGrpSpPr>
        <p:grpSpPr>
          <a:xfrm>
            <a:off x="5122427" y="668001"/>
            <a:ext cx="3841143" cy="3893303"/>
            <a:chOff x="5122427" y="668001"/>
            <a:chExt cx="3841143" cy="3893303"/>
          </a:xfrm>
        </p:grpSpPr>
        <p:grpSp>
          <p:nvGrpSpPr>
            <p:cNvPr id="64" name="Google Shape;64;p12"/>
            <p:cNvGrpSpPr/>
            <p:nvPr/>
          </p:nvGrpSpPr>
          <p:grpSpPr>
            <a:xfrm>
              <a:off x="5144045" y="893590"/>
              <a:ext cx="2833667" cy="2964311"/>
              <a:chOff x="3860721" y="1330073"/>
              <a:chExt cx="3544299" cy="3707706"/>
            </a:xfrm>
          </p:grpSpPr>
          <p:sp>
            <p:nvSpPr>
              <p:cNvPr id="65" name="Google Shape;65;p12"/>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6" name="Google Shape;66;p12"/>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7" name="Google Shape;67;p12"/>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8" name="Google Shape;68;p12"/>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9" name="Google Shape;69;p12"/>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0" name="Google Shape;70;p12"/>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1" name="Google Shape;71;p12"/>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2" name="Google Shape;72;p12"/>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3" name="Google Shape;73;p12"/>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4" name="Google Shape;74;p12"/>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5" name="Google Shape;75;p12"/>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6" name="Google Shape;76;p12"/>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7" name="Google Shape;77;p12"/>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8" name="Google Shape;78;p12"/>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 name="Google Shape;79;p12"/>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0" name="Google Shape;80;p12"/>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1" name="Google Shape;81;p12"/>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2" name="Google Shape;82;p12"/>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3" name="Google Shape;83;p12"/>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4" name="Google Shape;84;p12"/>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5" name="Google Shape;85;p12"/>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6" name="Google Shape;86;p12"/>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7" name="Google Shape;87;p12"/>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8" name="Google Shape;88;p12"/>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9" name="Google Shape;89;p12"/>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0" name="Google Shape;90;p12"/>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1" name="Google Shape;91;p12"/>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2" name="Google Shape;92;p12"/>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3" name="Google Shape;93;p12"/>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4" name="Google Shape;94;p12"/>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 name="Google Shape;95;p12"/>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6" name="Google Shape;96;p12"/>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7" name="Google Shape;97;p12"/>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8" name="Google Shape;98;p12"/>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9" name="Google Shape;99;p12"/>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0" name="Google Shape;100;p12"/>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1" name="Google Shape;101;p12"/>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2" name="Google Shape;102;p12"/>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3" name="Google Shape;103;p12"/>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4" name="Google Shape;104;p12"/>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5" name="Google Shape;105;p12"/>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6" name="Google Shape;106;p12"/>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7" name="Google Shape;107;p12"/>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8" name="Google Shape;108;p12"/>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09" name="Google Shape;109;p12"/>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0" name="Google Shape;110;p12"/>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1" name="Google Shape;111;p12"/>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2" name="Google Shape;112;p12"/>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3" name="Google Shape;113;p12"/>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4" name="Google Shape;114;p12"/>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5" name="Google Shape;115;p12"/>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6" name="Google Shape;116;p12"/>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7" name="Google Shape;117;p12"/>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8" name="Google Shape;118;p12"/>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9" name="Google Shape;119;p12"/>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0" name="Google Shape;120;p12"/>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1" name="Google Shape;121;p12"/>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2" name="Google Shape;122;p12"/>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3" name="Google Shape;123;p12"/>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4" name="Google Shape;124;p12"/>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5" name="Google Shape;125;p12"/>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6" name="Google Shape;126;p12"/>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7" name="Google Shape;127;p12"/>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8" name="Google Shape;128;p12"/>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9" name="Google Shape;129;p12"/>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0" name="Google Shape;130;p12"/>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1" name="Google Shape;131;p12"/>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2" name="Google Shape;132;p12"/>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3" name="Google Shape;133;p12"/>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4" name="Google Shape;134;p12"/>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5" name="Google Shape;135;p12"/>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6" name="Google Shape;136;p12"/>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7" name="Google Shape;137;p12"/>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8" name="Google Shape;138;p12"/>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9" name="Google Shape;139;p12"/>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0" name="Google Shape;140;p12"/>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1" name="Google Shape;141;p12"/>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2" name="Google Shape;142;p12"/>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3" name="Google Shape;143;p12"/>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4" name="Google Shape;144;p12"/>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5" name="Google Shape;145;p12"/>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6" name="Google Shape;146;p12"/>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7" name="Google Shape;147;p12"/>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8" name="Google Shape;148;p12"/>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9" name="Google Shape;149;p12"/>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0" name="Google Shape;150;p12"/>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1" name="Google Shape;151;p12"/>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2" name="Google Shape;152;p12"/>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3" name="Google Shape;153;p12"/>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4" name="Google Shape;154;p12"/>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5" name="Google Shape;155;p12"/>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6" name="Google Shape;156;p12"/>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7" name="Google Shape;157;p12"/>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8" name="Google Shape;158;p12"/>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9" name="Google Shape;159;p12"/>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0" name="Google Shape;160;p12"/>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1" name="Google Shape;161;p12"/>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2" name="Google Shape;162;p12"/>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3" name="Google Shape;163;p12"/>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4" name="Google Shape;164;p12"/>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5" name="Google Shape;165;p12"/>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6" name="Google Shape;166;p12"/>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7" name="Google Shape;167;p12"/>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8" name="Google Shape;168;p12"/>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69" name="Google Shape;169;p12"/>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0" name="Google Shape;170;p12"/>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1" name="Google Shape;171;p12"/>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sp>
          <p:nvSpPr>
            <p:cNvPr id="172" name="Google Shape;172;p12"/>
            <p:cNvSpPr/>
            <p:nvPr/>
          </p:nvSpPr>
          <p:spPr>
            <a:xfrm>
              <a:off x="6986665" y="3342725"/>
              <a:ext cx="1789199" cy="1033007"/>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3" name="Google Shape;173;p12"/>
            <p:cNvSpPr/>
            <p:nvPr/>
          </p:nvSpPr>
          <p:spPr>
            <a:xfrm>
              <a:off x="7014156" y="3327342"/>
              <a:ext cx="1789199" cy="1033007"/>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4" name="Google Shape;174;p12"/>
            <p:cNvSpPr/>
            <p:nvPr/>
          </p:nvSpPr>
          <p:spPr>
            <a:xfrm>
              <a:off x="7014156" y="3298709"/>
              <a:ext cx="1789199" cy="1033007"/>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5" name="Google Shape;175;p12"/>
            <p:cNvSpPr/>
            <p:nvPr/>
          </p:nvSpPr>
          <p:spPr>
            <a:xfrm>
              <a:off x="7976493" y="3396565"/>
              <a:ext cx="664277" cy="383503"/>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6" name="Google Shape;176;p12"/>
            <p:cNvSpPr/>
            <p:nvPr/>
          </p:nvSpPr>
          <p:spPr>
            <a:xfrm>
              <a:off x="7912754" y="3450709"/>
              <a:ext cx="634273" cy="36621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7" name="Google Shape;177;p12"/>
            <p:cNvSpPr/>
            <p:nvPr/>
          </p:nvSpPr>
          <p:spPr>
            <a:xfrm>
              <a:off x="7863331" y="3479190"/>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8" name="Google Shape;178;p12"/>
            <p:cNvSpPr/>
            <p:nvPr/>
          </p:nvSpPr>
          <p:spPr>
            <a:xfrm>
              <a:off x="7813984" y="3507747"/>
              <a:ext cx="634273" cy="36621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9" name="Google Shape;179;p12"/>
            <p:cNvSpPr/>
            <p:nvPr/>
          </p:nvSpPr>
          <p:spPr>
            <a:xfrm>
              <a:off x="7451727" y="3699575"/>
              <a:ext cx="664201" cy="38350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0" name="Google Shape;180;p12"/>
            <p:cNvSpPr/>
            <p:nvPr/>
          </p:nvSpPr>
          <p:spPr>
            <a:xfrm>
              <a:off x="7387988" y="3753643"/>
              <a:ext cx="592922" cy="342381"/>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1" name="Google Shape;181;p12"/>
            <p:cNvSpPr/>
            <p:nvPr/>
          </p:nvSpPr>
          <p:spPr>
            <a:xfrm>
              <a:off x="7338565" y="3782200"/>
              <a:ext cx="581727" cy="33583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2" name="Google Shape;182;p12"/>
            <p:cNvSpPr/>
            <p:nvPr/>
          </p:nvSpPr>
          <p:spPr>
            <a:xfrm>
              <a:off x="7289218" y="3810681"/>
              <a:ext cx="496361" cy="286637"/>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3" name="Google Shape;183;p12"/>
            <p:cNvSpPr/>
            <p:nvPr/>
          </p:nvSpPr>
          <p:spPr>
            <a:xfrm>
              <a:off x="7582329" y="3561435"/>
              <a:ext cx="337202" cy="194645"/>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4" name="Google Shape;184;p12"/>
            <p:cNvSpPr/>
            <p:nvPr/>
          </p:nvSpPr>
          <p:spPr>
            <a:xfrm>
              <a:off x="7800200" y="3687162"/>
              <a:ext cx="337202" cy="194721"/>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5" name="Google Shape;185;p12"/>
            <p:cNvSpPr/>
            <p:nvPr/>
          </p:nvSpPr>
          <p:spPr>
            <a:xfrm>
              <a:off x="8018073" y="3812966"/>
              <a:ext cx="337202" cy="194721"/>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6" name="Google Shape;186;p12"/>
            <p:cNvSpPr/>
            <p:nvPr/>
          </p:nvSpPr>
          <p:spPr>
            <a:xfrm>
              <a:off x="6687910" y="670084"/>
              <a:ext cx="163899" cy="23962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7" name="Google Shape;187;p12"/>
            <p:cNvSpPr/>
            <p:nvPr/>
          </p:nvSpPr>
          <p:spPr>
            <a:xfrm>
              <a:off x="6700339" y="668001"/>
              <a:ext cx="78506" cy="96744"/>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8" name="Google Shape;188;p12"/>
            <p:cNvSpPr/>
            <p:nvPr/>
          </p:nvSpPr>
          <p:spPr>
            <a:xfrm>
              <a:off x="6715688" y="773039"/>
              <a:ext cx="96838" cy="10838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9" name="Google Shape;189;p12"/>
            <p:cNvSpPr/>
            <p:nvPr/>
          </p:nvSpPr>
          <p:spPr>
            <a:xfrm>
              <a:off x="6550295" y="816287"/>
              <a:ext cx="182749" cy="260151"/>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0" name="Google Shape;190;p12"/>
            <p:cNvSpPr/>
            <p:nvPr/>
          </p:nvSpPr>
          <p:spPr>
            <a:xfrm>
              <a:off x="6687493" y="808527"/>
              <a:ext cx="141166" cy="186207"/>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1" name="Google Shape;191;p12"/>
            <p:cNvSpPr/>
            <p:nvPr/>
          </p:nvSpPr>
          <p:spPr>
            <a:xfrm>
              <a:off x="6712641" y="675415"/>
              <a:ext cx="103849" cy="12793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2" name="Google Shape;192;p12"/>
            <p:cNvSpPr/>
            <p:nvPr/>
          </p:nvSpPr>
          <p:spPr>
            <a:xfrm>
              <a:off x="6716857" y="674913"/>
              <a:ext cx="104260" cy="98126"/>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3" name="Google Shape;193;p12"/>
            <p:cNvSpPr/>
            <p:nvPr/>
          </p:nvSpPr>
          <p:spPr>
            <a:xfrm>
              <a:off x="6591681" y="1319278"/>
              <a:ext cx="81988" cy="62539"/>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4" name="Google Shape;194;p12"/>
            <p:cNvSpPr/>
            <p:nvPr/>
          </p:nvSpPr>
          <p:spPr>
            <a:xfrm>
              <a:off x="6592043" y="1339232"/>
              <a:ext cx="81616" cy="42611"/>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5" name="Google Shape;195;p12"/>
            <p:cNvSpPr/>
            <p:nvPr/>
          </p:nvSpPr>
          <p:spPr>
            <a:xfrm>
              <a:off x="6550653" y="1292322"/>
              <a:ext cx="75049" cy="5813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6" name="Google Shape;196;p12"/>
            <p:cNvSpPr/>
            <p:nvPr/>
          </p:nvSpPr>
          <p:spPr>
            <a:xfrm>
              <a:off x="6550998" y="1311512"/>
              <a:ext cx="74752" cy="39022"/>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7" name="Google Shape;197;p12"/>
            <p:cNvSpPr/>
            <p:nvPr/>
          </p:nvSpPr>
          <p:spPr>
            <a:xfrm>
              <a:off x="6578488" y="992358"/>
              <a:ext cx="178709" cy="30823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8" name="Google Shape;198;p12"/>
            <p:cNvSpPr/>
            <p:nvPr/>
          </p:nvSpPr>
          <p:spPr>
            <a:xfrm>
              <a:off x="6627226" y="992967"/>
              <a:ext cx="177917" cy="333745"/>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9" name="Google Shape;199;p12"/>
            <p:cNvSpPr/>
            <p:nvPr/>
          </p:nvSpPr>
          <p:spPr>
            <a:xfrm>
              <a:off x="6560953" y="971949"/>
              <a:ext cx="266059" cy="244904"/>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0" name="Google Shape;200;p12"/>
            <p:cNvSpPr/>
            <p:nvPr/>
          </p:nvSpPr>
          <p:spPr>
            <a:xfrm>
              <a:off x="6774876" y="827227"/>
              <a:ext cx="92463" cy="32416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1" name="Google Shape;201;p12"/>
            <p:cNvSpPr/>
            <p:nvPr/>
          </p:nvSpPr>
          <p:spPr>
            <a:xfrm>
              <a:off x="6792998" y="823141"/>
              <a:ext cx="55907" cy="71103"/>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2" name="Google Shape;202;p12"/>
            <p:cNvSpPr/>
            <p:nvPr/>
          </p:nvSpPr>
          <p:spPr>
            <a:xfrm>
              <a:off x="6683350" y="808424"/>
              <a:ext cx="47823" cy="5021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nvGrpSpPr>
            <p:cNvPr id="203" name="Google Shape;203;p12"/>
            <p:cNvGrpSpPr/>
            <p:nvPr/>
          </p:nvGrpSpPr>
          <p:grpSpPr>
            <a:xfrm flipH="1">
              <a:off x="5678143" y="1227582"/>
              <a:ext cx="345795" cy="1043508"/>
              <a:chOff x="5678143" y="1151382"/>
              <a:chExt cx="345795" cy="1043508"/>
            </a:xfrm>
          </p:grpSpPr>
          <p:sp>
            <p:nvSpPr>
              <p:cNvPr id="204" name="Google Shape;204;p12"/>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5" name="Google Shape;205;p12"/>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6" name="Google Shape;206;p12"/>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7" name="Google Shape;207;p12"/>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8" name="Google Shape;208;p12"/>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9" name="Google Shape;209;p12"/>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0" name="Google Shape;210;p12"/>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1" name="Google Shape;211;p12"/>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2" name="Google Shape;212;p12"/>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3" name="Google Shape;213;p12"/>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4" name="Google Shape;214;p12"/>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5" name="Google Shape;215;p12"/>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6" name="Google Shape;216;p12"/>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7" name="Google Shape;217;p12"/>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8" name="Google Shape;218;p12"/>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19" name="Google Shape;219;p12"/>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0" name="Google Shape;220;p12"/>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221" name="Google Shape;221;p12"/>
            <p:cNvGrpSpPr/>
            <p:nvPr/>
          </p:nvGrpSpPr>
          <p:grpSpPr>
            <a:xfrm>
              <a:off x="5122427" y="3292365"/>
              <a:ext cx="823270" cy="1268939"/>
              <a:chOff x="5490177" y="3555452"/>
              <a:chExt cx="823270" cy="1268939"/>
            </a:xfrm>
          </p:grpSpPr>
          <p:sp>
            <p:nvSpPr>
              <p:cNvPr id="222" name="Google Shape;222;p12"/>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3" name="Google Shape;223;p12"/>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4" name="Google Shape;224;p12"/>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5" name="Google Shape;225;p12"/>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6" name="Google Shape;226;p12"/>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7" name="Google Shape;227;p12"/>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8" name="Google Shape;228;p12"/>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29" name="Google Shape;229;p12"/>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0" name="Google Shape;230;p12"/>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1" name="Google Shape;231;p12"/>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2" name="Google Shape;232;p12"/>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3" name="Google Shape;233;p12"/>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4" name="Google Shape;234;p12"/>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5" name="Google Shape;235;p12"/>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6" name="Google Shape;236;p12"/>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7" name="Google Shape;237;p12"/>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8" name="Google Shape;238;p12"/>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39" name="Google Shape;239;p12"/>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0" name="Google Shape;240;p12"/>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1" name="Google Shape;241;p12"/>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2" name="Google Shape;242;p12"/>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3" name="Google Shape;243;p12"/>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4" name="Google Shape;244;p12"/>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5" name="Google Shape;245;p12"/>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6" name="Google Shape;246;p12"/>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7" name="Google Shape;247;p12"/>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8" name="Google Shape;248;p12"/>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49" name="Google Shape;249;p12"/>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0" name="Google Shape;250;p12"/>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1" name="Google Shape;251;p12"/>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2" name="Google Shape;252;p12"/>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sp>
          <p:nvSpPr>
            <p:cNvPr id="253" name="Google Shape;253;p12"/>
            <p:cNvSpPr/>
            <p:nvPr/>
          </p:nvSpPr>
          <p:spPr>
            <a:xfrm>
              <a:off x="7297552" y="1119942"/>
              <a:ext cx="135609" cy="26640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4" name="Google Shape;254;p12"/>
            <p:cNvSpPr/>
            <p:nvPr/>
          </p:nvSpPr>
          <p:spPr>
            <a:xfrm>
              <a:off x="7309787" y="1745656"/>
              <a:ext cx="93295" cy="72283"/>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5" name="Google Shape;255;p12"/>
            <p:cNvSpPr/>
            <p:nvPr/>
          </p:nvSpPr>
          <p:spPr>
            <a:xfrm>
              <a:off x="7310617" y="1769417"/>
              <a:ext cx="92899" cy="4845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6" name="Google Shape;256;p12"/>
            <p:cNvSpPr/>
            <p:nvPr/>
          </p:nvSpPr>
          <p:spPr>
            <a:xfrm>
              <a:off x="7197828" y="1680648"/>
              <a:ext cx="93274" cy="69610"/>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7" name="Google Shape;257;p12"/>
            <p:cNvSpPr/>
            <p:nvPr/>
          </p:nvSpPr>
          <p:spPr>
            <a:xfrm>
              <a:off x="7198064" y="1702707"/>
              <a:ext cx="92850" cy="4845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8" name="Google Shape;258;p12"/>
            <p:cNvSpPr/>
            <p:nvPr/>
          </p:nvSpPr>
          <p:spPr>
            <a:xfrm>
              <a:off x="7221254" y="1360384"/>
              <a:ext cx="326700" cy="394943"/>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59" name="Google Shape;259;p12"/>
            <p:cNvSpPr/>
            <p:nvPr/>
          </p:nvSpPr>
          <p:spPr>
            <a:xfrm>
              <a:off x="7417903" y="1095544"/>
              <a:ext cx="102781" cy="99997"/>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0" name="Google Shape;260;p12"/>
            <p:cNvSpPr/>
            <p:nvPr/>
          </p:nvSpPr>
          <p:spPr>
            <a:xfrm>
              <a:off x="7381720" y="1109556"/>
              <a:ext cx="166775" cy="325513"/>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1" name="Google Shape;261;p12"/>
            <p:cNvSpPr/>
            <p:nvPr/>
          </p:nvSpPr>
          <p:spPr>
            <a:xfrm>
              <a:off x="7413797" y="991818"/>
              <a:ext cx="110760" cy="134864"/>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2" name="Google Shape;262;p12"/>
            <p:cNvSpPr/>
            <p:nvPr/>
          </p:nvSpPr>
          <p:spPr>
            <a:xfrm>
              <a:off x="7417935" y="980032"/>
              <a:ext cx="116886" cy="115512"/>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3" name="Google Shape;263;p12"/>
            <p:cNvSpPr/>
            <p:nvPr/>
          </p:nvSpPr>
          <p:spPr>
            <a:xfrm>
              <a:off x="7364000" y="1109861"/>
              <a:ext cx="53839" cy="78361"/>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4" name="Google Shape;264;p12"/>
            <p:cNvSpPr/>
            <p:nvPr/>
          </p:nvSpPr>
          <p:spPr>
            <a:xfrm>
              <a:off x="7794459" y="3551002"/>
              <a:ext cx="540508" cy="312148"/>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5" name="Google Shape;265;p12"/>
            <p:cNvSpPr/>
            <p:nvPr/>
          </p:nvSpPr>
          <p:spPr>
            <a:xfrm>
              <a:off x="7824798" y="3491907"/>
              <a:ext cx="469764" cy="181297"/>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6" name="Google Shape;266;p12"/>
            <p:cNvSpPr/>
            <p:nvPr/>
          </p:nvSpPr>
          <p:spPr>
            <a:xfrm>
              <a:off x="7794490" y="3623727"/>
              <a:ext cx="41046" cy="82625"/>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7" name="Google Shape;267;p12"/>
            <p:cNvSpPr/>
            <p:nvPr/>
          </p:nvSpPr>
          <p:spPr>
            <a:xfrm>
              <a:off x="8298847" y="3624184"/>
              <a:ext cx="36096" cy="82168"/>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8" name="Google Shape;268;p12"/>
            <p:cNvSpPr/>
            <p:nvPr/>
          </p:nvSpPr>
          <p:spPr>
            <a:xfrm>
              <a:off x="7842237" y="3535238"/>
              <a:ext cx="449908" cy="259679"/>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69" name="Google Shape;269;p12"/>
            <p:cNvSpPr/>
            <p:nvPr/>
          </p:nvSpPr>
          <p:spPr>
            <a:xfrm>
              <a:off x="7815050" y="3673683"/>
              <a:ext cx="491482" cy="17632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0" name="Google Shape;270;p12"/>
            <p:cNvSpPr/>
            <p:nvPr/>
          </p:nvSpPr>
          <p:spPr>
            <a:xfrm>
              <a:off x="7794490" y="3472184"/>
              <a:ext cx="540453" cy="312196"/>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1" name="Google Shape;271;p12"/>
            <p:cNvSpPr/>
            <p:nvPr/>
          </p:nvSpPr>
          <p:spPr>
            <a:xfrm rot="19798236">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2" name="Google Shape;272;p12"/>
            <p:cNvSpPr/>
            <p:nvPr/>
          </p:nvSpPr>
          <p:spPr>
            <a:xfrm>
              <a:off x="7752377" y="3752957"/>
              <a:ext cx="148877" cy="85976"/>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3" name="Google Shape;273;p12"/>
            <p:cNvSpPr/>
            <p:nvPr/>
          </p:nvSpPr>
          <p:spPr>
            <a:xfrm>
              <a:off x="7787483" y="3773138"/>
              <a:ext cx="113771" cy="106232"/>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4" name="Google Shape;274;p12"/>
            <p:cNvSpPr/>
            <p:nvPr/>
          </p:nvSpPr>
          <p:spPr>
            <a:xfrm>
              <a:off x="7465892" y="3799784"/>
              <a:ext cx="344817" cy="254127"/>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5" name="Google Shape;275;p12"/>
            <p:cNvSpPr/>
            <p:nvPr/>
          </p:nvSpPr>
          <p:spPr>
            <a:xfrm rot="19798236">
              <a:off x="7461665" y="3958761"/>
              <a:ext cx="59345" cy="10271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6" name="Google Shape;276;p12"/>
            <p:cNvSpPr/>
            <p:nvPr/>
          </p:nvSpPr>
          <p:spPr>
            <a:xfrm>
              <a:off x="8113340" y="4275363"/>
              <a:ext cx="345579" cy="199519"/>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7" name="Google Shape;277;p12"/>
            <p:cNvSpPr/>
            <p:nvPr/>
          </p:nvSpPr>
          <p:spPr>
            <a:xfrm>
              <a:off x="8345604" y="3658605"/>
              <a:ext cx="79241" cy="172485"/>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8" name="Google Shape;278;p12"/>
            <p:cNvSpPr/>
            <p:nvPr/>
          </p:nvSpPr>
          <p:spPr>
            <a:xfrm>
              <a:off x="8356722" y="3587657"/>
              <a:ext cx="56961" cy="109603"/>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79" name="Google Shape;279;p12"/>
            <p:cNvSpPr/>
            <p:nvPr/>
          </p:nvSpPr>
          <p:spPr>
            <a:xfrm>
              <a:off x="8165307" y="4346248"/>
              <a:ext cx="122882" cy="68919"/>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0" name="Google Shape;280;p12"/>
            <p:cNvSpPr/>
            <p:nvPr/>
          </p:nvSpPr>
          <p:spPr>
            <a:xfrm>
              <a:off x="8165313" y="4357988"/>
              <a:ext cx="120815" cy="57407"/>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1" name="Google Shape;281;p12"/>
            <p:cNvSpPr/>
            <p:nvPr/>
          </p:nvSpPr>
          <p:spPr>
            <a:xfrm>
              <a:off x="8255166" y="4305930"/>
              <a:ext cx="122882" cy="68953"/>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2" name="Google Shape;282;p12"/>
            <p:cNvSpPr/>
            <p:nvPr/>
          </p:nvSpPr>
          <p:spPr>
            <a:xfrm>
              <a:off x="8255174" y="4317703"/>
              <a:ext cx="120815" cy="57407"/>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3" name="Google Shape;283;p12"/>
            <p:cNvSpPr/>
            <p:nvPr/>
          </p:nvSpPr>
          <p:spPr>
            <a:xfrm>
              <a:off x="8198325" y="3858200"/>
              <a:ext cx="179678" cy="5072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4" name="Google Shape;284;p12"/>
            <p:cNvSpPr/>
            <p:nvPr/>
          </p:nvSpPr>
          <p:spPr>
            <a:xfrm>
              <a:off x="8224549" y="3442293"/>
              <a:ext cx="130417" cy="208730"/>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5" name="Google Shape;285;p12"/>
            <p:cNvSpPr/>
            <p:nvPr/>
          </p:nvSpPr>
          <p:spPr>
            <a:xfrm>
              <a:off x="8197056" y="3589895"/>
              <a:ext cx="200560" cy="332104"/>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6" name="Google Shape;286;p12"/>
            <p:cNvSpPr/>
            <p:nvPr/>
          </p:nvSpPr>
          <p:spPr>
            <a:xfrm>
              <a:off x="8000839" y="3631642"/>
              <a:ext cx="254644" cy="198374"/>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7" name="Google Shape;287;p12"/>
            <p:cNvSpPr/>
            <p:nvPr/>
          </p:nvSpPr>
          <p:spPr>
            <a:xfrm>
              <a:off x="8187055" y="3627341"/>
              <a:ext cx="77484" cy="113419"/>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88" name="Google Shape;288;p12"/>
            <p:cNvSpPr/>
            <p:nvPr/>
          </p:nvSpPr>
          <p:spPr>
            <a:xfrm>
              <a:off x="8224358" y="3433131"/>
              <a:ext cx="126435" cy="139356"/>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nvGrpSpPr>
            <p:cNvPr id="289" name="Google Shape;289;p12"/>
            <p:cNvGrpSpPr/>
            <p:nvPr/>
          </p:nvGrpSpPr>
          <p:grpSpPr>
            <a:xfrm>
              <a:off x="6544681" y="927100"/>
              <a:ext cx="264550" cy="200503"/>
              <a:chOff x="6621095" y="1452181"/>
              <a:chExt cx="330894" cy="250785"/>
            </a:xfrm>
          </p:grpSpPr>
          <p:sp>
            <p:nvSpPr>
              <p:cNvPr id="290" name="Google Shape;290;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1" name="Google Shape;291;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2" name="Google Shape;292;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3" name="Google Shape;293;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4" name="Google Shape;294;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295" name="Google Shape;295;p12"/>
            <p:cNvGrpSpPr/>
            <p:nvPr/>
          </p:nvGrpSpPr>
          <p:grpSpPr>
            <a:xfrm>
              <a:off x="7210360" y="1314224"/>
              <a:ext cx="264550" cy="200503"/>
              <a:chOff x="6621095" y="1452181"/>
              <a:chExt cx="330894" cy="250785"/>
            </a:xfrm>
          </p:grpSpPr>
          <p:sp>
            <p:nvSpPr>
              <p:cNvPr id="296" name="Google Shape;296;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7" name="Google Shape;297;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8" name="Google Shape;298;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99" name="Google Shape;299;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00" name="Google Shape;300;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sp>
          <p:nvSpPr>
            <p:cNvPr id="301" name="Google Shape;301;p12"/>
            <p:cNvSpPr/>
            <p:nvPr/>
          </p:nvSpPr>
          <p:spPr>
            <a:xfrm>
              <a:off x="7451033" y="1163186"/>
              <a:ext cx="126280" cy="353110"/>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02" name="Google Shape;302;p12"/>
            <p:cNvSpPr/>
            <p:nvPr/>
          </p:nvSpPr>
          <p:spPr>
            <a:xfrm>
              <a:off x="7509451" y="1160411"/>
              <a:ext cx="72725" cy="98625"/>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nvGrpSpPr>
            <p:cNvPr id="303" name="Google Shape;303;p12"/>
            <p:cNvGrpSpPr/>
            <p:nvPr/>
          </p:nvGrpSpPr>
          <p:grpSpPr>
            <a:xfrm flipH="1">
              <a:off x="8183210" y="2407472"/>
              <a:ext cx="780360" cy="1195999"/>
              <a:chOff x="3975528" y="3303922"/>
              <a:chExt cx="780360" cy="1195999"/>
            </a:xfrm>
          </p:grpSpPr>
          <p:sp>
            <p:nvSpPr>
              <p:cNvPr id="304" name="Google Shape;304;p12"/>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05" name="Google Shape;305;p12"/>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06" name="Google Shape;306;p12"/>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07" name="Google Shape;307;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08" name="Google Shape;308;p12"/>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09" name="Google Shape;309;p12"/>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0" name="Google Shape;310;p12"/>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1" name="Google Shape;311;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2" name="Google Shape;312;p12"/>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3" name="Google Shape;313;p12"/>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4" name="Google Shape;314;p12"/>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5" name="Google Shape;315;p12"/>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6" name="Google Shape;316;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7" name="Google Shape;317;p12"/>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8" name="Google Shape;318;p12"/>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19" name="Google Shape;319;p12"/>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0" name="Google Shape;320;p12"/>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1" name="Google Shape;321;p12"/>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2" name="Google Shape;322;p12"/>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3" name="Google Shape;323;p12"/>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4" name="Google Shape;324;p12"/>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5" name="Google Shape;325;p12"/>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6" name="Google Shape;326;p12"/>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7" name="Google Shape;327;p12"/>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8" name="Google Shape;328;p12"/>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29" name="Google Shape;329;p12"/>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nvGrpSpPr>
              <p:cNvPr id="330" name="Google Shape;330;p12"/>
              <p:cNvGrpSpPr/>
              <p:nvPr/>
            </p:nvGrpSpPr>
            <p:grpSpPr>
              <a:xfrm flipH="1">
                <a:off x="4321768" y="3621401"/>
                <a:ext cx="239005" cy="181217"/>
                <a:chOff x="6621095" y="1452181"/>
                <a:chExt cx="330894" cy="250785"/>
              </a:xfrm>
            </p:grpSpPr>
            <p:sp>
              <p:nvSpPr>
                <p:cNvPr id="331" name="Google Shape;331;p12"/>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32" name="Google Shape;332;p12"/>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33" name="Google Shape;333;p12"/>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34" name="Google Shape;334;p12"/>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35" name="Google Shape;335;p12"/>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sp>
            <p:nvSpPr>
              <p:cNvPr id="336" name="Google Shape;336;p12"/>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37" name="Google Shape;337;p12"/>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sp>
        <p:nvSpPr>
          <p:cNvPr id="338" name="Google Shape;338;p12"/>
          <p:cNvSpPr txBox="1">
            <a:spLocks noGrp="1"/>
          </p:cNvSpPr>
          <p:nvPr>
            <p:ph type="ctrTitle"/>
            <p:custDataLst>
              <p:tags r:id="rId3"/>
            </p:custDataLst>
          </p:nvPr>
        </p:nvSpPr>
        <p:spPr>
          <a:xfrm>
            <a:off x="1076325" y="1863600"/>
            <a:ext cx="4962600" cy="1416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Segmentation clients</a:t>
            </a:r>
            <a:endParaRPr dirty="0"/>
          </a:p>
        </p:txBody>
      </p:sp>
      <p:pic>
        <p:nvPicPr>
          <p:cNvPr id="339" name="Image 338">
            <a:extLst>
              <a:ext uri="{FF2B5EF4-FFF2-40B4-BE49-F238E27FC236}">
                <a16:creationId xmlns:a16="http://schemas.microsoft.com/office/drawing/2014/main" id="{017EB843-C772-40D7-96B1-EA45C2F71B2E}"/>
              </a:ext>
            </a:extLst>
          </p:cNvPr>
          <p:cNvPicPr>
            <a:picLocks noChangeAspect="1"/>
          </p:cNvPicPr>
          <p:nvPr>
            <p:custDataLst>
              <p:tags r:id="rId4"/>
            </p:custDataLst>
          </p:nvPr>
        </p:nvPicPr>
        <p:blipFill>
          <a:blip r:embed="rId7"/>
          <a:stretch>
            <a:fillRect/>
          </a:stretch>
        </p:blipFill>
        <p:spPr>
          <a:xfrm>
            <a:off x="1151131" y="-368682"/>
            <a:ext cx="3450823" cy="269742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custDataLst>
              <p:tags r:id="rId1"/>
            </p:custDataLst>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10</a:t>
            </a:fld>
            <a:endParaRPr/>
          </a:p>
        </p:txBody>
      </p:sp>
      <p:grpSp>
        <p:nvGrpSpPr>
          <p:cNvPr id="125" name="Graphique 28">
            <a:extLst>
              <a:ext uri="{FF2B5EF4-FFF2-40B4-BE49-F238E27FC236}">
                <a16:creationId xmlns:a16="http://schemas.microsoft.com/office/drawing/2014/main" id="{9844A6FB-B08C-44E9-AB3A-AC622312E13C}"/>
              </a:ext>
            </a:extLst>
          </p:cNvPr>
          <p:cNvGrpSpPr>
            <a:grpSpLocks noChangeAspect="1"/>
          </p:cNvGrpSpPr>
          <p:nvPr>
            <p:custDataLst>
              <p:tags r:id="rId2"/>
            </p:custDataLst>
          </p:nvPr>
        </p:nvGrpSpPr>
        <p:grpSpPr>
          <a:xfrm>
            <a:off x="87410" y="126549"/>
            <a:ext cx="561600" cy="561600"/>
            <a:chOff x="6049285" y="614403"/>
            <a:chExt cx="2654101" cy="4496225"/>
          </a:xfrm>
        </p:grpSpPr>
        <p:grpSp>
          <p:nvGrpSpPr>
            <p:cNvPr id="126" name="Graphique 28">
              <a:extLst>
                <a:ext uri="{FF2B5EF4-FFF2-40B4-BE49-F238E27FC236}">
                  <a16:creationId xmlns:a16="http://schemas.microsoft.com/office/drawing/2014/main" id="{80A0D9BE-C7A6-4165-8933-71A0BDFDD95A}"/>
                </a:ext>
              </a:extLst>
            </p:cNvPr>
            <p:cNvGrpSpPr/>
            <p:nvPr/>
          </p:nvGrpSpPr>
          <p:grpSpPr>
            <a:xfrm>
              <a:off x="6049285" y="614403"/>
              <a:ext cx="2654101" cy="4496225"/>
              <a:chOff x="6049292" y="614404"/>
              <a:chExt cx="2654105" cy="4496230"/>
            </a:xfrm>
          </p:grpSpPr>
          <p:grpSp>
            <p:nvGrpSpPr>
              <p:cNvPr id="128" name="Graphique 28">
                <a:extLst>
                  <a:ext uri="{FF2B5EF4-FFF2-40B4-BE49-F238E27FC236}">
                    <a16:creationId xmlns:a16="http://schemas.microsoft.com/office/drawing/2014/main" id="{1A7ECC39-A3A8-45FA-81B7-0B7226B2D674}"/>
                  </a:ext>
                </a:extLst>
              </p:cNvPr>
              <p:cNvGrpSpPr/>
              <p:nvPr/>
            </p:nvGrpSpPr>
            <p:grpSpPr>
              <a:xfrm>
                <a:off x="6105563" y="614404"/>
                <a:ext cx="2597834" cy="4496230"/>
                <a:chOff x="6105562" y="614404"/>
                <a:chExt cx="2597834" cy="4496230"/>
              </a:xfrm>
            </p:grpSpPr>
            <p:sp>
              <p:nvSpPr>
                <p:cNvPr id="141" name="Forme libre : forme 140">
                  <a:extLst>
                    <a:ext uri="{FF2B5EF4-FFF2-40B4-BE49-F238E27FC236}">
                      <a16:creationId xmlns:a16="http://schemas.microsoft.com/office/drawing/2014/main" id="{F8C71E89-0582-4664-9AF3-52A8397F95A3}"/>
                    </a:ext>
                  </a:extLst>
                </p:cNvPr>
                <p:cNvSpPr/>
                <p:nvPr/>
              </p:nvSpPr>
              <p:spPr>
                <a:xfrm>
                  <a:off x="6321267" y="5094090"/>
                  <a:ext cx="18756" cy="9378"/>
                </a:xfrm>
                <a:custGeom>
                  <a:avLst/>
                  <a:gdLst>
                    <a:gd name="connsiteX0" fmla="*/ 18757 w 18756"/>
                    <a:gd name="connsiteY0" fmla="*/ 9379 h 9378"/>
                    <a:gd name="connsiteX1" fmla="*/ 0 w 18756"/>
                    <a:gd name="connsiteY1" fmla="*/ 0 h 9378"/>
                    <a:gd name="connsiteX2" fmla="*/ 18757 w 18756"/>
                    <a:gd name="connsiteY2" fmla="*/ 9379 h 9378"/>
                  </a:gdLst>
                  <a:ahLst/>
                  <a:cxnLst>
                    <a:cxn ang="0">
                      <a:pos x="connsiteX0" y="connsiteY0"/>
                    </a:cxn>
                    <a:cxn ang="0">
                      <a:pos x="connsiteX1" y="connsiteY1"/>
                    </a:cxn>
                    <a:cxn ang="0">
                      <a:pos x="connsiteX2" y="connsiteY2"/>
                    </a:cxn>
                  </a:cxnLst>
                  <a:rect l="l" t="t" r="r" b="b"/>
                  <a:pathLst>
                    <a:path w="18756" h="9378">
                      <a:moveTo>
                        <a:pt x="18757" y="9379"/>
                      </a:moveTo>
                      <a:cubicBezTo>
                        <a:pt x="9378" y="0"/>
                        <a:pt x="9378" y="0"/>
                        <a:pt x="0" y="0"/>
                      </a:cubicBezTo>
                      <a:cubicBezTo>
                        <a:pt x="9378" y="0"/>
                        <a:pt x="18757" y="9379"/>
                        <a:pt x="18757" y="9379"/>
                      </a:cubicBezTo>
                      <a:close/>
                    </a:path>
                  </a:pathLst>
                </a:custGeom>
                <a:solidFill>
                  <a:srgbClr val="DEDFFB"/>
                </a:solidFill>
                <a:ln w="93785" cap="flat">
                  <a:noFill/>
                  <a:prstDash val="solid"/>
                  <a:miter/>
                </a:ln>
              </p:spPr>
              <p:txBody>
                <a:bodyPr rtlCol="0" anchor="ctr"/>
                <a:lstStyle/>
                <a:p>
                  <a:endParaRPr lang="fr-FR"/>
                </a:p>
              </p:txBody>
            </p:sp>
            <p:grpSp>
              <p:nvGrpSpPr>
                <p:cNvPr id="142" name="Graphique 28">
                  <a:extLst>
                    <a:ext uri="{FF2B5EF4-FFF2-40B4-BE49-F238E27FC236}">
                      <a16:creationId xmlns:a16="http://schemas.microsoft.com/office/drawing/2014/main" id="{3C7B0C3E-2702-4FD7-BBF2-F3452303F838}"/>
                    </a:ext>
                  </a:extLst>
                </p:cNvPr>
                <p:cNvGrpSpPr/>
                <p:nvPr/>
              </p:nvGrpSpPr>
              <p:grpSpPr>
                <a:xfrm>
                  <a:off x="6114941" y="1173893"/>
                  <a:ext cx="2579076" cy="3935735"/>
                  <a:chOff x="6114941" y="1173893"/>
                  <a:chExt cx="2579076" cy="3935735"/>
                </a:xfrm>
                <a:solidFill>
                  <a:srgbClr val="DEDFFB"/>
                </a:solidFill>
              </p:grpSpPr>
              <p:sp>
                <p:nvSpPr>
                  <p:cNvPr id="205" name="Forme libre : forme 204">
                    <a:extLst>
                      <a:ext uri="{FF2B5EF4-FFF2-40B4-BE49-F238E27FC236}">
                        <a16:creationId xmlns:a16="http://schemas.microsoft.com/office/drawing/2014/main" id="{83F550C7-3F7B-42E9-94F6-A7AED9F470B5}"/>
                      </a:ext>
                    </a:extLst>
                  </p:cNvPr>
                  <p:cNvSpPr/>
                  <p:nvPr/>
                </p:nvSpPr>
                <p:spPr>
                  <a:xfrm>
                    <a:off x="6114941" y="1173893"/>
                    <a:ext cx="2579076" cy="3935735"/>
                  </a:xfrm>
                  <a:custGeom>
                    <a:avLst/>
                    <a:gdLst>
                      <a:gd name="connsiteX0" fmla="*/ 2579077 w 2579076"/>
                      <a:gd name="connsiteY0" fmla="*/ 2475914 h 3935735"/>
                      <a:gd name="connsiteX1" fmla="*/ 2457157 w 2579076"/>
                      <a:gd name="connsiteY1" fmla="*/ 2691619 h 3935735"/>
                      <a:gd name="connsiteX2" fmla="*/ 318868 w 2579076"/>
                      <a:gd name="connsiteY2" fmla="*/ 3920197 h 3935735"/>
                      <a:gd name="connsiteX3" fmla="*/ 234462 w 2579076"/>
                      <a:gd name="connsiteY3" fmla="*/ 3929576 h 3935735"/>
                      <a:gd name="connsiteX4" fmla="*/ 215705 w 2579076"/>
                      <a:gd name="connsiteY4" fmla="*/ 3920197 h 3935735"/>
                      <a:gd name="connsiteX5" fmla="*/ 225083 w 2579076"/>
                      <a:gd name="connsiteY5" fmla="*/ 3929576 h 3935735"/>
                      <a:gd name="connsiteX6" fmla="*/ 37514 w 2579076"/>
                      <a:gd name="connsiteY6" fmla="*/ 3817034 h 3935735"/>
                      <a:gd name="connsiteX7" fmla="*/ 0 w 2579076"/>
                      <a:gd name="connsiteY7" fmla="*/ 3742006 h 3935735"/>
                      <a:gd name="connsiteX8" fmla="*/ 0 w 2579076"/>
                      <a:gd name="connsiteY8" fmla="*/ 1275471 h 3935735"/>
                      <a:gd name="connsiteX9" fmla="*/ 196948 w 2579076"/>
                      <a:gd name="connsiteY9" fmla="*/ 1388012 h 3935735"/>
                      <a:gd name="connsiteX10" fmla="*/ 196948 w 2579076"/>
                      <a:gd name="connsiteY10" fmla="*/ 1388012 h 3935735"/>
                      <a:gd name="connsiteX11" fmla="*/ 431409 w 2579076"/>
                      <a:gd name="connsiteY11" fmla="*/ 1247335 h 3935735"/>
                      <a:gd name="connsiteX12" fmla="*/ 459545 w 2579076"/>
                      <a:gd name="connsiteY12" fmla="*/ 1200443 h 3935735"/>
                      <a:gd name="connsiteX13" fmla="*/ 459545 w 2579076"/>
                      <a:gd name="connsiteY13" fmla="*/ 1125415 h 3935735"/>
                      <a:gd name="connsiteX14" fmla="*/ 487680 w 2579076"/>
                      <a:gd name="connsiteY14" fmla="*/ 1078523 h 3935735"/>
                      <a:gd name="connsiteX15" fmla="*/ 928468 w 2579076"/>
                      <a:gd name="connsiteY15" fmla="*/ 825305 h 3935735"/>
                      <a:gd name="connsiteX16" fmla="*/ 956603 w 2579076"/>
                      <a:gd name="connsiteY16" fmla="*/ 844062 h 3935735"/>
                      <a:gd name="connsiteX17" fmla="*/ 956603 w 2579076"/>
                      <a:gd name="connsiteY17" fmla="*/ 909711 h 3935735"/>
                      <a:gd name="connsiteX18" fmla="*/ 984738 w 2579076"/>
                      <a:gd name="connsiteY18" fmla="*/ 928468 h 3935735"/>
                      <a:gd name="connsiteX19" fmla="*/ 1031631 w 2579076"/>
                      <a:gd name="connsiteY19" fmla="*/ 900332 h 3935735"/>
                      <a:gd name="connsiteX20" fmla="*/ 2579077 w 2579076"/>
                      <a:gd name="connsiteY20" fmla="*/ 0 h 3935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9076" h="3935735">
                        <a:moveTo>
                          <a:pt x="2579077" y="2475914"/>
                        </a:moveTo>
                        <a:cubicBezTo>
                          <a:pt x="2579077" y="2550942"/>
                          <a:pt x="2522806" y="2644726"/>
                          <a:pt x="2457157" y="2691619"/>
                        </a:cubicBezTo>
                        <a:lnTo>
                          <a:pt x="318868" y="3920197"/>
                        </a:lnTo>
                        <a:cubicBezTo>
                          <a:pt x="281354" y="3938954"/>
                          <a:pt x="253218" y="3938954"/>
                          <a:pt x="234462" y="3929576"/>
                        </a:cubicBezTo>
                        <a:cubicBezTo>
                          <a:pt x="225083" y="3929576"/>
                          <a:pt x="225083" y="3920197"/>
                          <a:pt x="215705" y="3920197"/>
                        </a:cubicBezTo>
                        <a:cubicBezTo>
                          <a:pt x="215705" y="3920197"/>
                          <a:pt x="225083" y="3929576"/>
                          <a:pt x="225083" y="3929576"/>
                        </a:cubicBezTo>
                        <a:lnTo>
                          <a:pt x="37514" y="3817034"/>
                        </a:lnTo>
                        <a:cubicBezTo>
                          <a:pt x="18757" y="3807655"/>
                          <a:pt x="0" y="3779520"/>
                          <a:pt x="0" y="3742006"/>
                        </a:cubicBezTo>
                        <a:lnTo>
                          <a:pt x="0" y="1275471"/>
                        </a:lnTo>
                        <a:lnTo>
                          <a:pt x="196948" y="1388012"/>
                        </a:lnTo>
                        <a:cubicBezTo>
                          <a:pt x="206326" y="1388012"/>
                          <a:pt x="206326" y="1388012"/>
                          <a:pt x="196948" y="1388012"/>
                        </a:cubicBezTo>
                        <a:lnTo>
                          <a:pt x="431409" y="1247335"/>
                        </a:lnTo>
                        <a:cubicBezTo>
                          <a:pt x="450166" y="1237957"/>
                          <a:pt x="459545" y="1219200"/>
                          <a:pt x="459545" y="1200443"/>
                        </a:cubicBezTo>
                        <a:lnTo>
                          <a:pt x="459545" y="1125415"/>
                        </a:lnTo>
                        <a:cubicBezTo>
                          <a:pt x="459545" y="1106658"/>
                          <a:pt x="468923" y="1087902"/>
                          <a:pt x="487680" y="1078523"/>
                        </a:cubicBezTo>
                        <a:lnTo>
                          <a:pt x="928468" y="825305"/>
                        </a:lnTo>
                        <a:cubicBezTo>
                          <a:pt x="947225" y="815926"/>
                          <a:pt x="956603" y="825305"/>
                          <a:pt x="956603" y="844062"/>
                        </a:cubicBezTo>
                        <a:lnTo>
                          <a:pt x="956603" y="909711"/>
                        </a:lnTo>
                        <a:cubicBezTo>
                          <a:pt x="956603" y="928468"/>
                          <a:pt x="965982" y="937846"/>
                          <a:pt x="984738" y="928468"/>
                        </a:cubicBezTo>
                        <a:lnTo>
                          <a:pt x="1031631" y="900332"/>
                        </a:lnTo>
                        <a:lnTo>
                          <a:pt x="2579077" y="0"/>
                        </a:lnTo>
                        <a:close/>
                      </a:path>
                    </a:pathLst>
                  </a:custGeom>
                  <a:solidFill>
                    <a:srgbClr val="DEDFFB"/>
                  </a:solidFill>
                  <a:ln w="93785" cap="flat">
                    <a:noFill/>
                    <a:prstDash val="solid"/>
                    <a:miter/>
                  </a:ln>
                </p:spPr>
                <p:txBody>
                  <a:bodyPr rtlCol="0" anchor="ctr"/>
                  <a:lstStyle/>
                  <a:p>
                    <a:endParaRPr lang="fr-FR"/>
                  </a:p>
                </p:txBody>
              </p:sp>
              <p:sp>
                <p:nvSpPr>
                  <p:cNvPr id="206" name="Forme libre : forme 205">
                    <a:extLst>
                      <a:ext uri="{FF2B5EF4-FFF2-40B4-BE49-F238E27FC236}">
                        <a16:creationId xmlns:a16="http://schemas.microsoft.com/office/drawing/2014/main" id="{86B6CA02-E5F2-4239-BA26-62CFABA71C57}"/>
                      </a:ext>
                    </a:extLst>
                  </p:cNvPr>
                  <p:cNvSpPr/>
                  <p:nvPr/>
                </p:nvSpPr>
                <p:spPr>
                  <a:xfrm>
                    <a:off x="6321267" y="5094090"/>
                    <a:ext cx="18756" cy="9378"/>
                  </a:xfrm>
                  <a:custGeom>
                    <a:avLst/>
                    <a:gdLst>
                      <a:gd name="connsiteX0" fmla="*/ 18757 w 18756"/>
                      <a:gd name="connsiteY0" fmla="*/ 9379 h 9378"/>
                      <a:gd name="connsiteX1" fmla="*/ 0 w 18756"/>
                      <a:gd name="connsiteY1" fmla="*/ 0 h 9378"/>
                      <a:gd name="connsiteX2" fmla="*/ 18757 w 18756"/>
                      <a:gd name="connsiteY2" fmla="*/ 9379 h 9378"/>
                    </a:gdLst>
                    <a:ahLst/>
                    <a:cxnLst>
                      <a:cxn ang="0">
                        <a:pos x="connsiteX0" y="connsiteY0"/>
                      </a:cxn>
                      <a:cxn ang="0">
                        <a:pos x="connsiteX1" y="connsiteY1"/>
                      </a:cxn>
                      <a:cxn ang="0">
                        <a:pos x="connsiteX2" y="connsiteY2"/>
                      </a:cxn>
                    </a:cxnLst>
                    <a:rect l="l" t="t" r="r" b="b"/>
                    <a:pathLst>
                      <a:path w="18756" h="9378">
                        <a:moveTo>
                          <a:pt x="18757" y="9379"/>
                        </a:moveTo>
                        <a:cubicBezTo>
                          <a:pt x="9378" y="0"/>
                          <a:pt x="9378" y="0"/>
                          <a:pt x="0" y="0"/>
                        </a:cubicBezTo>
                        <a:cubicBezTo>
                          <a:pt x="9378" y="0"/>
                          <a:pt x="18757" y="9379"/>
                          <a:pt x="18757" y="9379"/>
                        </a:cubicBezTo>
                        <a:close/>
                      </a:path>
                    </a:pathLst>
                  </a:custGeom>
                  <a:solidFill>
                    <a:srgbClr val="DEDFFB"/>
                  </a:solidFill>
                  <a:ln w="93785" cap="flat">
                    <a:noFill/>
                    <a:prstDash val="solid"/>
                    <a:miter/>
                  </a:ln>
                </p:spPr>
                <p:txBody>
                  <a:bodyPr rtlCol="0" anchor="ctr"/>
                  <a:lstStyle/>
                  <a:p>
                    <a:endParaRPr lang="fr-FR"/>
                  </a:p>
                </p:txBody>
              </p:sp>
            </p:grpSp>
            <p:sp>
              <p:nvSpPr>
                <p:cNvPr id="143" name="Forme libre : forme 142">
                  <a:extLst>
                    <a:ext uri="{FF2B5EF4-FFF2-40B4-BE49-F238E27FC236}">
                      <a16:creationId xmlns:a16="http://schemas.microsoft.com/office/drawing/2014/main" id="{D3EDA6BD-587F-466B-82F3-FA19B30E7E38}"/>
                    </a:ext>
                  </a:extLst>
                </p:cNvPr>
                <p:cNvSpPr/>
                <p:nvPr/>
              </p:nvSpPr>
              <p:spPr>
                <a:xfrm>
                  <a:off x="6105562" y="2439986"/>
                  <a:ext cx="234461" cy="2663483"/>
                </a:xfrm>
                <a:custGeom>
                  <a:avLst/>
                  <a:gdLst>
                    <a:gd name="connsiteX0" fmla="*/ 234462 w 234461"/>
                    <a:gd name="connsiteY0" fmla="*/ 2663483 h 2663483"/>
                    <a:gd name="connsiteX1" fmla="*/ 37514 w 234461"/>
                    <a:gd name="connsiteY1" fmla="*/ 2550942 h 2663483"/>
                    <a:gd name="connsiteX2" fmla="*/ 0 w 234461"/>
                    <a:gd name="connsiteY2" fmla="*/ 2475914 h 2663483"/>
                    <a:gd name="connsiteX3" fmla="*/ 0 w 234461"/>
                    <a:gd name="connsiteY3" fmla="*/ 0 h 2663483"/>
                    <a:gd name="connsiteX4" fmla="*/ 196948 w 234461"/>
                    <a:gd name="connsiteY4" fmla="*/ 112542 h 2663483"/>
                    <a:gd name="connsiteX5" fmla="*/ 206326 w 234461"/>
                    <a:gd name="connsiteY5" fmla="*/ 2579077 h 2663483"/>
                    <a:gd name="connsiteX6" fmla="*/ 234462 w 234461"/>
                    <a:gd name="connsiteY6" fmla="*/ 2663483 h 266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461" h="2663483">
                      <a:moveTo>
                        <a:pt x="234462" y="2663483"/>
                      </a:moveTo>
                      <a:lnTo>
                        <a:pt x="37514" y="2550942"/>
                      </a:lnTo>
                      <a:cubicBezTo>
                        <a:pt x="18757" y="2541563"/>
                        <a:pt x="0" y="2513428"/>
                        <a:pt x="0" y="2475914"/>
                      </a:cubicBezTo>
                      <a:lnTo>
                        <a:pt x="0" y="0"/>
                      </a:lnTo>
                      <a:lnTo>
                        <a:pt x="196948" y="112542"/>
                      </a:lnTo>
                      <a:lnTo>
                        <a:pt x="206326" y="2579077"/>
                      </a:lnTo>
                      <a:cubicBezTo>
                        <a:pt x="206326" y="2625969"/>
                        <a:pt x="215705" y="2654105"/>
                        <a:pt x="234462" y="2663483"/>
                      </a:cubicBezTo>
                      <a:close/>
                    </a:path>
                  </a:pathLst>
                </a:custGeom>
                <a:solidFill>
                  <a:srgbClr val="DEDFFB"/>
                </a:solidFill>
                <a:ln w="93785" cap="flat">
                  <a:noFill/>
                  <a:prstDash val="solid"/>
                  <a:miter/>
                </a:ln>
              </p:spPr>
              <p:txBody>
                <a:bodyPr rtlCol="0" anchor="ctr"/>
                <a:lstStyle/>
                <a:p>
                  <a:endParaRPr lang="fr-FR"/>
                </a:p>
              </p:txBody>
            </p:sp>
            <p:sp>
              <p:nvSpPr>
                <p:cNvPr id="144" name="Forme libre : forme 143">
                  <a:extLst>
                    <a:ext uri="{FF2B5EF4-FFF2-40B4-BE49-F238E27FC236}">
                      <a16:creationId xmlns:a16="http://schemas.microsoft.com/office/drawing/2014/main" id="{35073703-2ADF-4EF6-9074-EFEE7074542B}"/>
                    </a:ext>
                  </a:extLst>
                </p:cNvPr>
                <p:cNvSpPr/>
                <p:nvPr/>
              </p:nvSpPr>
              <p:spPr>
                <a:xfrm>
                  <a:off x="6302510" y="1173893"/>
                  <a:ext cx="2400886" cy="3936740"/>
                </a:xfrm>
                <a:custGeom>
                  <a:avLst/>
                  <a:gdLst>
                    <a:gd name="connsiteX0" fmla="*/ 731520 w 2400886"/>
                    <a:gd name="connsiteY0" fmla="*/ 825305 h 3936740"/>
                    <a:gd name="connsiteX1" fmla="*/ 759655 w 2400886"/>
                    <a:gd name="connsiteY1" fmla="*/ 844062 h 3936740"/>
                    <a:gd name="connsiteX2" fmla="*/ 759655 w 2400886"/>
                    <a:gd name="connsiteY2" fmla="*/ 909711 h 3936740"/>
                    <a:gd name="connsiteX3" fmla="*/ 787791 w 2400886"/>
                    <a:gd name="connsiteY3" fmla="*/ 928468 h 3936740"/>
                    <a:gd name="connsiteX4" fmla="*/ 834683 w 2400886"/>
                    <a:gd name="connsiteY4" fmla="*/ 900332 h 3936740"/>
                    <a:gd name="connsiteX5" fmla="*/ 2391508 w 2400886"/>
                    <a:gd name="connsiteY5" fmla="*/ 0 h 3936740"/>
                    <a:gd name="connsiteX6" fmla="*/ 2400886 w 2400886"/>
                    <a:gd name="connsiteY6" fmla="*/ 2466535 h 3936740"/>
                    <a:gd name="connsiteX7" fmla="*/ 2278966 w 2400886"/>
                    <a:gd name="connsiteY7" fmla="*/ 2682240 h 3936740"/>
                    <a:gd name="connsiteX8" fmla="*/ 131298 w 2400886"/>
                    <a:gd name="connsiteY8" fmla="*/ 3920197 h 3936740"/>
                    <a:gd name="connsiteX9" fmla="*/ 9378 w 2400886"/>
                    <a:gd name="connsiteY9" fmla="*/ 3854548 h 3936740"/>
                    <a:gd name="connsiteX10" fmla="*/ 0 w 2400886"/>
                    <a:gd name="connsiteY10" fmla="*/ 1388012 h 3936740"/>
                    <a:gd name="connsiteX11" fmla="*/ 234462 w 2400886"/>
                    <a:gd name="connsiteY11" fmla="*/ 1247335 h 3936740"/>
                    <a:gd name="connsiteX12" fmla="*/ 262597 w 2400886"/>
                    <a:gd name="connsiteY12" fmla="*/ 1200443 h 3936740"/>
                    <a:gd name="connsiteX13" fmla="*/ 262597 w 2400886"/>
                    <a:gd name="connsiteY13" fmla="*/ 1134794 h 3936740"/>
                    <a:gd name="connsiteX14" fmla="*/ 290732 w 2400886"/>
                    <a:gd name="connsiteY14" fmla="*/ 1087902 h 393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00886" h="3936740">
                      <a:moveTo>
                        <a:pt x="731520" y="825305"/>
                      </a:moveTo>
                      <a:cubicBezTo>
                        <a:pt x="750277" y="815926"/>
                        <a:pt x="759655" y="825305"/>
                        <a:pt x="759655" y="844062"/>
                      </a:cubicBezTo>
                      <a:lnTo>
                        <a:pt x="759655" y="909711"/>
                      </a:lnTo>
                      <a:cubicBezTo>
                        <a:pt x="759655" y="928468"/>
                        <a:pt x="769034" y="937846"/>
                        <a:pt x="787791" y="928468"/>
                      </a:cubicBezTo>
                      <a:lnTo>
                        <a:pt x="834683" y="900332"/>
                      </a:lnTo>
                      <a:lnTo>
                        <a:pt x="2391508" y="0"/>
                      </a:lnTo>
                      <a:lnTo>
                        <a:pt x="2400886" y="2466535"/>
                      </a:lnTo>
                      <a:cubicBezTo>
                        <a:pt x="2400886" y="2541563"/>
                        <a:pt x="2344615" y="2644726"/>
                        <a:pt x="2278966" y="2682240"/>
                      </a:cubicBezTo>
                      <a:lnTo>
                        <a:pt x="131298" y="3920197"/>
                      </a:lnTo>
                      <a:cubicBezTo>
                        <a:pt x="65649" y="3957711"/>
                        <a:pt x="9378" y="3929576"/>
                        <a:pt x="9378" y="3854548"/>
                      </a:cubicBezTo>
                      <a:lnTo>
                        <a:pt x="0" y="1388012"/>
                      </a:lnTo>
                      <a:lnTo>
                        <a:pt x="234462" y="1247335"/>
                      </a:lnTo>
                      <a:cubicBezTo>
                        <a:pt x="253218" y="1237957"/>
                        <a:pt x="262597" y="1219200"/>
                        <a:pt x="262597" y="1200443"/>
                      </a:cubicBezTo>
                      <a:lnTo>
                        <a:pt x="262597" y="1134794"/>
                      </a:lnTo>
                      <a:cubicBezTo>
                        <a:pt x="262597" y="1116037"/>
                        <a:pt x="271975" y="1097280"/>
                        <a:pt x="290732" y="1087902"/>
                      </a:cubicBezTo>
                      <a:close/>
                    </a:path>
                  </a:pathLst>
                </a:custGeom>
                <a:solidFill>
                  <a:srgbClr val="F3F1FC"/>
                </a:solidFill>
                <a:ln w="93785" cap="flat">
                  <a:noFill/>
                  <a:prstDash val="solid"/>
                  <a:miter/>
                </a:ln>
              </p:spPr>
              <p:txBody>
                <a:bodyPr rtlCol="0" anchor="ctr"/>
                <a:lstStyle/>
                <a:p>
                  <a:endParaRPr lang="fr-FR"/>
                </a:p>
              </p:txBody>
            </p:sp>
            <p:sp>
              <p:nvSpPr>
                <p:cNvPr id="145" name="Forme libre : forme 144">
                  <a:extLst>
                    <a:ext uri="{FF2B5EF4-FFF2-40B4-BE49-F238E27FC236}">
                      <a16:creationId xmlns:a16="http://schemas.microsoft.com/office/drawing/2014/main" id="{D2B14B73-60EA-4F05-9B6F-1CC24EBF6010}"/>
                    </a:ext>
                  </a:extLst>
                </p:cNvPr>
                <p:cNvSpPr/>
                <p:nvPr/>
              </p:nvSpPr>
              <p:spPr>
                <a:xfrm>
                  <a:off x="6105562" y="614404"/>
                  <a:ext cx="2550941" cy="1938123"/>
                </a:xfrm>
                <a:custGeom>
                  <a:avLst/>
                  <a:gdLst>
                    <a:gd name="connsiteX0" fmla="*/ 2550942 w 2550941"/>
                    <a:gd name="connsiteY0" fmla="*/ 118702 h 1938123"/>
                    <a:gd name="connsiteX1" fmla="*/ 196948 w 2550941"/>
                    <a:gd name="connsiteY1" fmla="*/ 1938123 h 1938123"/>
                    <a:gd name="connsiteX2" fmla="*/ 0 w 2550941"/>
                    <a:gd name="connsiteY2" fmla="*/ 1825582 h 1938123"/>
                    <a:gd name="connsiteX3" fmla="*/ 0 w 2550941"/>
                    <a:gd name="connsiteY3" fmla="*/ 1459822 h 1938123"/>
                    <a:gd name="connsiteX4" fmla="*/ 121920 w 2550941"/>
                    <a:gd name="connsiteY4" fmla="*/ 1244117 h 1938123"/>
                    <a:gd name="connsiteX5" fmla="*/ 2260209 w 2550941"/>
                    <a:gd name="connsiteY5" fmla="*/ 15539 h 1938123"/>
                    <a:gd name="connsiteX6" fmla="*/ 2353994 w 2550941"/>
                    <a:gd name="connsiteY6" fmla="*/ 6160 h 193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941" h="1938123">
                      <a:moveTo>
                        <a:pt x="2550942" y="118702"/>
                      </a:moveTo>
                      <a:cubicBezTo>
                        <a:pt x="1528689" y="784573"/>
                        <a:pt x="365760" y="1478579"/>
                        <a:pt x="196948" y="1938123"/>
                      </a:cubicBezTo>
                      <a:lnTo>
                        <a:pt x="0" y="1825582"/>
                      </a:lnTo>
                      <a:lnTo>
                        <a:pt x="0" y="1459822"/>
                      </a:lnTo>
                      <a:cubicBezTo>
                        <a:pt x="0" y="1384794"/>
                        <a:pt x="56271" y="1281631"/>
                        <a:pt x="121920" y="1244117"/>
                      </a:cubicBezTo>
                      <a:lnTo>
                        <a:pt x="2260209" y="15539"/>
                      </a:lnTo>
                      <a:cubicBezTo>
                        <a:pt x="2297723" y="-3218"/>
                        <a:pt x="2325859" y="-3218"/>
                        <a:pt x="2353994" y="6160"/>
                      </a:cubicBezTo>
                      <a:close/>
                    </a:path>
                  </a:pathLst>
                </a:custGeom>
                <a:solidFill>
                  <a:srgbClr val="BF7D5A"/>
                </a:solidFill>
                <a:ln w="93785" cap="flat">
                  <a:noFill/>
                  <a:prstDash val="solid"/>
                  <a:miter/>
                </a:ln>
              </p:spPr>
              <p:txBody>
                <a:bodyPr rtlCol="0" anchor="ctr"/>
                <a:lstStyle/>
                <a:p>
                  <a:endParaRPr lang="fr-FR"/>
                </a:p>
              </p:txBody>
            </p:sp>
            <p:sp>
              <p:nvSpPr>
                <p:cNvPr id="146" name="Forme libre : forme 145">
                  <a:extLst>
                    <a:ext uri="{FF2B5EF4-FFF2-40B4-BE49-F238E27FC236}">
                      <a16:creationId xmlns:a16="http://schemas.microsoft.com/office/drawing/2014/main" id="{1B378C89-AC52-4CA9-9C5E-36F79D98CBA6}"/>
                    </a:ext>
                  </a:extLst>
                </p:cNvPr>
                <p:cNvSpPr/>
                <p:nvPr/>
              </p:nvSpPr>
              <p:spPr>
                <a:xfrm>
                  <a:off x="6302510" y="726181"/>
                  <a:ext cx="2382129" cy="1826346"/>
                </a:xfrm>
                <a:custGeom>
                  <a:avLst/>
                  <a:gdLst>
                    <a:gd name="connsiteX0" fmla="*/ 2260209 w 2382129"/>
                    <a:gd name="connsiteY0" fmla="*/ 16303 h 1826346"/>
                    <a:gd name="connsiteX1" fmla="*/ 2382129 w 2382129"/>
                    <a:gd name="connsiteY1" fmla="*/ 91331 h 1826346"/>
                    <a:gd name="connsiteX2" fmla="*/ 2382129 w 2382129"/>
                    <a:gd name="connsiteY2" fmla="*/ 457091 h 1826346"/>
                    <a:gd name="connsiteX3" fmla="*/ 834683 w 2382129"/>
                    <a:gd name="connsiteY3" fmla="*/ 1348045 h 1826346"/>
                    <a:gd name="connsiteX4" fmla="*/ 787791 w 2382129"/>
                    <a:gd name="connsiteY4" fmla="*/ 1376180 h 1826346"/>
                    <a:gd name="connsiteX5" fmla="*/ 759655 w 2382129"/>
                    <a:gd name="connsiteY5" fmla="*/ 1357423 h 1826346"/>
                    <a:gd name="connsiteX6" fmla="*/ 759655 w 2382129"/>
                    <a:gd name="connsiteY6" fmla="*/ 1291774 h 1826346"/>
                    <a:gd name="connsiteX7" fmla="*/ 731520 w 2382129"/>
                    <a:gd name="connsiteY7" fmla="*/ 1273017 h 1826346"/>
                    <a:gd name="connsiteX8" fmla="*/ 290732 w 2382129"/>
                    <a:gd name="connsiteY8" fmla="*/ 1526235 h 1826346"/>
                    <a:gd name="connsiteX9" fmla="*/ 262597 w 2382129"/>
                    <a:gd name="connsiteY9" fmla="*/ 1573128 h 1826346"/>
                    <a:gd name="connsiteX10" fmla="*/ 262597 w 2382129"/>
                    <a:gd name="connsiteY10" fmla="*/ 1638777 h 1826346"/>
                    <a:gd name="connsiteX11" fmla="*/ 234462 w 2382129"/>
                    <a:gd name="connsiteY11" fmla="*/ 1685669 h 1826346"/>
                    <a:gd name="connsiteX12" fmla="*/ 0 w 2382129"/>
                    <a:gd name="connsiteY12" fmla="*/ 1826346 h 1826346"/>
                    <a:gd name="connsiteX13" fmla="*/ 0 w 2382129"/>
                    <a:gd name="connsiteY13" fmla="*/ 1460586 h 1826346"/>
                    <a:gd name="connsiteX14" fmla="*/ 121920 w 2382129"/>
                    <a:gd name="connsiteY14" fmla="*/ 1244882 h 182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129" h="1826346">
                      <a:moveTo>
                        <a:pt x="2260209" y="16303"/>
                      </a:moveTo>
                      <a:cubicBezTo>
                        <a:pt x="2325858" y="-21211"/>
                        <a:pt x="2382129" y="6925"/>
                        <a:pt x="2382129" y="91331"/>
                      </a:cubicBezTo>
                      <a:lnTo>
                        <a:pt x="2382129" y="457091"/>
                      </a:lnTo>
                      <a:lnTo>
                        <a:pt x="834683" y="1348045"/>
                      </a:lnTo>
                      <a:lnTo>
                        <a:pt x="787791" y="1376180"/>
                      </a:lnTo>
                      <a:cubicBezTo>
                        <a:pt x="769034" y="1385559"/>
                        <a:pt x="759655" y="1376180"/>
                        <a:pt x="759655" y="1357423"/>
                      </a:cubicBezTo>
                      <a:lnTo>
                        <a:pt x="759655" y="1291774"/>
                      </a:lnTo>
                      <a:cubicBezTo>
                        <a:pt x="759655" y="1273017"/>
                        <a:pt x="750277" y="1263639"/>
                        <a:pt x="731520" y="1273017"/>
                      </a:cubicBezTo>
                      <a:lnTo>
                        <a:pt x="290732" y="1526235"/>
                      </a:lnTo>
                      <a:cubicBezTo>
                        <a:pt x="271975" y="1535614"/>
                        <a:pt x="262597" y="1554371"/>
                        <a:pt x="262597" y="1573128"/>
                      </a:cubicBezTo>
                      <a:lnTo>
                        <a:pt x="262597" y="1638777"/>
                      </a:lnTo>
                      <a:cubicBezTo>
                        <a:pt x="262597" y="1657534"/>
                        <a:pt x="253218" y="1676291"/>
                        <a:pt x="234462" y="1685669"/>
                      </a:cubicBezTo>
                      <a:lnTo>
                        <a:pt x="0" y="1826346"/>
                      </a:lnTo>
                      <a:lnTo>
                        <a:pt x="0" y="1460586"/>
                      </a:lnTo>
                      <a:cubicBezTo>
                        <a:pt x="0" y="1385559"/>
                        <a:pt x="56271" y="1282395"/>
                        <a:pt x="121920" y="1244882"/>
                      </a:cubicBezTo>
                      <a:close/>
                    </a:path>
                  </a:pathLst>
                </a:custGeom>
                <a:solidFill>
                  <a:srgbClr val="DBA660"/>
                </a:solidFill>
                <a:ln w="93785" cap="flat">
                  <a:noFill/>
                  <a:prstDash val="solid"/>
                  <a:miter/>
                </a:ln>
              </p:spPr>
              <p:txBody>
                <a:bodyPr rtlCol="0" anchor="ctr"/>
                <a:lstStyle/>
                <a:p>
                  <a:endParaRPr lang="fr-FR"/>
                </a:p>
              </p:txBody>
            </p:sp>
            <p:sp>
              <p:nvSpPr>
                <p:cNvPr id="147" name="Forme libre : forme 146">
                  <a:extLst>
                    <a:ext uri="{FF2B5EF4-FFF2-40B4-BE49-F238E27FC236}">
                      <a16:creationId xmlns:a16="http://schemas.microsoft.com/office/drawing/2014/main" id="{DA82E311-F0F3-4B70-9ED6-F521A79DB651}"/>
                    </a:ext>
                  </a:extLst>
                </p:cNvPr>
                <p:cNvSpPr/>
                <p:nvPr/>
              </p:nvSpPr>
              <p:spPr>
                <a:xfrm>
                  <a:off x="6396295" y="1342706"/>
                  <a:ext cx="2203938" cy="3642522"/>
                </a:xfrm>
                <a:custGeom>
                  <a:avLst/>
                  <a:gdLst>
                    <a:gd name="connsiteX0" fmla="*/ 2194560 w 2203938"/>
                    <a:gd name="connsiteY0" fmla="*/ 0 h 3642522"/>
                    <a:gd name="connsiteX1" fmla="*/ 2203938 w 2203938"/>
                    <a:gd name="connsiteY1" fmla="*/ 2353994 h 3642522"/>
                    <a:gd name="connsiteX2" fmla="*/ 2175803 w 2203938"/>
                    <a:gd name="connsiteY2" fmla="*/ 2400886 h 3642522"/>
                    <a:gd name="connsiteX3" fmla="*/ 37514 w 2203938"/>
                    <a:gd name="connsiteY3" fmla="*/ 3638843 h 3642522"/>
                    <a:gd name="connsiteX4" fmla="*/ 9378 w 2203938"/>
                    <a:gd name="connsiteY4" fmla="*/ 3620086 h 3642522"/>
                    <a:gd name="connsiteX5" fmla="*/ 0 w 2203938"/>
                    <a:gd name="connsiteY5" fmla="*/ 1266092 h 3642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3938" h="3642522">
                      <a:moveTo>
                        <a:pt x="2194560" y="0"/>
                      </a:moveTo>
                      <a:lnTo>
                        <a:pt x="2203938" y="2353994"/>
                      </a:lnTo>
                      <a:cubicBezTo>
                        <a:pt x="2203938" y="2372751"/>
                        <a:pt x="2194560" y="2391508"/>
                        <a:pt x="2175803" y="2400886"/>
                      </a:cubicBezTo>
                      <a:lnTo>
                        <a:pt x="37514" y="3638843"/>
                      </a:lnTo>
                      <a:cubicBezTo>
                        <a:pt x="28135" y="3648222"/>
                        <a:pt x="9378" y="3638843"/>
                        <a:pt x="9378" y="3620086"/>
                      </a:cubicBezTo>
                      <a:lnTo>
                        <a:pt x="0" y="1266092"/>
                      </a:lnTo>
                      <a:close/>
                    </a:path>
                  </a:pathLst>
                </a:custGeom>
                <a:solidFill>
                  <a:srgbClr val="FFFFFF"/>
                </a:solidFill>
                <a:ln w="93785" cap="flat">
                  <a:noFill/>
                  <a:prstDash val="solid"/>
                  <a:miter/>
                </a:ln>
              </p:spPr>
              <p:txBody>
                <a:bodyPr rtlCol="0" anchor="ctr"/>
                <a:lstStyle/>
                <a:p>
                  <a:endParaRPr lang="fr-FR"/>
                </a:p>
              </p:txBody>
            </p:sp>
            <p:sp>
              <p:nvSpPr>
                <p:cNvPr id="148" name="Forme libre : forme 147">
                  <a:extLst>
                    <a:ext uri="{FF2B5EF4-FFF2-40B4-BE49-F238E27FC236}">
                      <a16:creationId xmlns:a16="http://schemas.microsoft.com/office/drawing/2014/main" id="{C395698E-C399-425C-B604-61EBE9C8E3EE}"/>
                    </a:ext>
                  </a:extLst>
                </p:cNvPr>
                <p:cNvSpPr/>
                <p:nvPr/>
              </p:nvSpPr>
              <p:spPr>
                <a:xfrm>
                  <a:off x="7896848" y="1235995"/>
                  <a:ext cx="159433" cy="213421"/>
                </a:xfrm>
                <a:custGeom>
                  <a:avLst/>
                  <a:gdLst>
                    <a:gd name="connsiteX0" fmla="*/ 75028 w 159433"/>
                    <a:gd name="connsiteY0" fmla="*/ 12926 h 213421"/>
                    <a:gd name="connsiteX1" fmla="*/ 159434 w 159433"/>
                    <a:gd name="connsiteY1" fmla="*/ 59819 h 213421"/>
                    <a:gd name="connsiteX2" fmla="*/ 84406 w 159433"/>
                    <a:gd name="connsiteY2" fmla="*/ 200496 h 213421"/>
                    <a:gd name="connsiteX3" fmla="*/ 0 w 159433"/>
                    <a:gd name="connsiteY3" fmla="*/ 153603 h 213421"/>
                    <a:gd name="connsiteX4" fmla="*/ 75028 w 159433"/>
                    <a:gd name="connsiteY4" fmla="*/ 12926 h 213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33" h="213421">
                      <a:moveTo>
                        <a:pt x="75028" y="12926"/>
                      </a:moveTo>
                      <a:cubicBezTo>
                        <a:pt x="121920" y="-15209"/>
                        <a:pt x="150055" y="3548"/>
                        <a:pt x="159434" y="59819"/>
                      </a:cubicBezTo>
                      <a:cubicBezTo>
                        <a:pt x="159434" y="106711"/>
                        <a:pt x="121920" y="172360"/>
                        <a:pt x="84406" y="200496"/>
                      </a:cubicBezTo>
                      <a:cubicBezTo>
                        <a:pt x="37514" y="228631"/>
                        <a:pt x="9378" y="209874"/>
                        <a:pt x="0" y="153603"/>
                      </a:cubicBezTo>
                      <a:cubicBezTo>
                        <a:pt x="0" y="106711"/>
                        <a:pt x="37514" y="41062"/>
                        <a:pt x="75028" y="12926"/>
                      </a:cubicBezTo>
                      <a:close/>
                    </a:path>
                  </a:pathLst>
                </a:custGeom>
                <a:solidFill>
                  <a:srgbClr val="FFFFFF"/>
                </a:solidFill>
                <a:ln w="93785" cap="flat">
                  <a:noFill/>
                  <a:prstDash val="solid"/>
                  <a:miter/>
                </a:ln>
              </p:spPr>
              <p:txBody>
                <a:bodyPr rtlCol="0" anchor="ctr"/>
                <a:lstStyle/>
                <a:p>
                  <a:endParaRPr lang="fr-FR"/>
                </a:p>
              </p:txBody>
            </p:sp>
            <p:sp>
              <p:nvSpPr>
                <p:cNvPr id="149" name="Forme libre : forme 148">
                  <a:extLst>
                    <a:ext uri="{FF2B5EF4-FFF2-40B4-BE49-F238E27FC236}">
                      <a16:creationId xmlns:a16="http://schemas.microsoft.com/office/drawing/2014/main" id="{8788D2DD-A896-4022-92F9-E23223CDBE5F}"/>
                    </a:ext>
                  </a:extLst>
                </p:cNvPr>
                <p:cNvSpPr/>
                <p:nvPr/>
              </p:nvSpPr>
              <p:spPr>
                <a:xfrm>
                  <a:off x="8157999" y="1085939"/>
                  <a:ext cx="160880" cy="213421"/>
                </a:xfrm>
                <a:custGeom>
                  <a:avLst/>
                  <a:gdLst>
                    <a:gd name="connsiteX0" fmla="*/ 76475 w 160880"/>
                    <a:gd name="connsiteY0" fmla="*/ 12926 h 213421"/>
                    <a:gd name="connsiteX1" fmla="*/ 160880 w 160880"/>
                    <a:gd name="connsiteY1" fmla="*/ 59819 h 213421"/>
                    <a:gd name="connsiteX2" fmla="*/ 85853 w 160880"/>
                    <a:gd name="connsiteY2" fmla="*/ 200495 h 213421"/>
                    <a:gd name="connsiteX3" fmla="*/ 1447 w 160880"/>
                    <a:gd name="connsiteY3" fmla="*/ 153603 h 213421"/>
                    <a:gd name="connsiteX4" fmla="*/ 76475 w 160880"/>
                    <a:gd name="connsiteY4" fmla="*/ 12926 h 213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80" h="213421">
                      <a:moveTo>
                        <a:pt x="76475" y="12926"/>
                      </a:moveTo>
                      <a:cubicBezTo>
                        <a:pt x="123367" y="-15209"/>
                        <a:pt x="151502" y="3548"/>
                        <a:pt x="160880" y="59819"/>
                      </a:cubicBezTo>
                      <a:cubicBezTo>
                        <a:pt x="160880" y="106711"/>
                        <a:pt x="123367" y="172360"/>
                        <a:pt x="85853" y="200495"/>
                      </a:cubicBezTo>
                      <a:cubicBezTo>
                        <a:pt x="38961" y="228631"/>
                        <a:pt x="1447" y="209874"/>
                        <a:pt x="1447" y="153603"/>
                      </a:cubicBezTo>
                      <a:cubicBezTo>
                        <a:pt x="-7932" y="106711"/>
                        <a:pt x="29582" y="41062"/>
                        <a:pt x="76475" y="12926"/>
                      </a:cubicBezTo>
                      <a:close/>
                    </a:path>
                  </a:pathLst>
                </a:custGeom>
                <a:solidFill>
                  <a:srgbClr val="FFFFFF"/>
                </a:solidFill>
                <a:ln w="93785" cap="flat">
                  <a:noFill/>
                  <a:prstDash val="solid"/>
                  <a:miter/>
                </a:ln>
              </p:spPr>
              <p:txBody>
                <a:bodyPr rtlCol="0" anchor="ctr"/>
                <a:lstStyle/>
                <a:p>
                  <a:endParaRPr lang="fr-FR"/>
                </a:p>
              </p:txBody>
            </p:sp>
            <p:sp>
              <p:nvSpPr>
                <p:cNvPr id="150" name="Forme libre : forme 149">
                  <a:extLst>
                    <a:ext uri="{FF2B5EF4-FFF2-40B4-BE49-F238E27FC236}">
                      <a16:creationId xmlns:a16="http://schemas.microsoft.com/office/drawing/2014/main" id="{B95132C5-4D1C-4208-9DA1-FE8F501A2B2B}"/>
                    </a:ext>
                  </a:extLst>
                </p:cNvPr>
                <p:cNvSpPr/>
                <p:nvPr/>
              </p:nvSpPr>
              <p:spPr>
                <a:xfrm>
                  <a:off x="8412664" y="945263"/>
                  <a:ext cx="159433" cy="213421"/>
                </a:xfrm>
                <a:custGeom>
                  <a:avLst/>
                  <a:gdLst>
                    <a:gd name="connsiteX0" fmla="*/ 75028 w 159433"/>
                    <a:gd name="connsiteY0" fmla="*/ 12926 h 213421"/>
                    <a:gd name="connsiteX1" fmla="*/ 159434 w 159433"/>
                    <a:gd name="connsiteY1" fmla="*/ 59819 h 213421"/>
                    <a:gd name="connsiteX2" fmla="*/ 84406 w 159433"/>
                    <a:gd name="connsiteY2" fmla="*/ 200495 h 213421"/>
                    <a:gd name="connsiteX3" fmla="*/ 0 w 159433"/>
                    <a:gd name="connsiteY3" fmla="*/ 153603 h 213421"/>
                    <a:gd name="connsiteX4" fmla="*/ 75028 w 159433"/>
                    <a:gd name="connsiteY4" fmla="*/ 12926 h 213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33" h="213421">
                      <a:moveTo>
                        <a:pt x="75028" y="12926"/>
                      </a:moveTo>
                      <a:cubicBezTo>
                        <a:pt x="121920" y="-15209"/>
                        <a:pt x="159434" y="3548"/>
                        <a:pt x="159434" y="59819"/>
                      </a:cubicBezTo>
                      <a:cubicBezTo>
                        <a:pt x="159434" y="106711"/>
                        <a:pt x="121920" y="172360"/>
                        <a:pt x="84406" y="200495"/>
                      </a:cubicBezTo>
                      <a:cubicBezTo>
                        <a:pt x="37514" y="228631"/>
                        <a:pt x="0" y="209874"/>
                        <a:pt x="0" y="153603"/>
                      </a:cubicBezTo>
                      <a:cubicBezTo>
                        <a:pt x="0" y="97332"/>
                        <a:pt x="37514" y="31683"/>
                        <a:pt x="75028" y="12926"/>
                      </a:cubicBezTo>
                      <a:close/>
                    </a:path>
                  </a:pathLst>
                </a:custGeom>
                <a:solidFill>
                  <a:srgbClr val="FFFFFF"/>
                </a:solidFill>
                <a:ln w="93785" cap="flat">
                  <a:noFill/>
                  <a:prstDash val="solid"/>
                  <a:miter/>
                </a:ln>
              </p:spPr>
              <p:txBody>
                <a:bodyPr rtlCol="0" anchor="ctr"/>
                <a:lstStyle/>
                <a:p>
                  <a:endParaRPr lang="fr-FR"/>
                </a:p>
              </p:txBody>
            </p:sp>
            <p:grpSp>
              <p:nvGrpSpPr>
                <p:cNvPr id="151" name="Graphique 28">
                  <a:extLst>
                    <a:ext uri="{FF2B5EF4-FFF2-40B4-BE49-F238E27FC236}">
                      <a16:creationId xmlns:a16="http://schemas.microsoft.com/office/drawing/2014/main" id="{C5FC6141-D38C-4E93-B66C-CD2932263972}"/>
                    </a:ext>
                  </a:extLst>
                </p:cNvPr>
                <p:cNvGrpSpPr/>
                <p:nvPr/>
              </p:nvGrpSpPr>
              <p:grpSpPr>
                <a:xfrm>
                  <a:off x="6471322" y="1539653"/>
                  <a:ext cx="2053883" cy="3254326"/>
                  <a:chOff x="6471322" y="1539653"/>
                  <a:chExt cx="2053883" cy="3254326"/>
                </a:xfrm>
                <a:solidFill>
                  <a:srgbClr val="C9CEE2"/>
                </a:solidFill>
              </p:grpSpPr>
              <p:grpSp>
                <p:nvGrpSpPr>
                  <p:cNvPr id="152" name="Graphique 28">
                    <a:extLst>
                      <a:ext uri="{FF2B5EF4-FFF2-40B4-BE49-F238E27FC236}">
                        <a16:creationId xmlns:a16="http://schemas.microsoft.com/office/drawing/2014/main" id="{7BA59623-E995-4821-A77E-675C7C5E4492}"/>
                      </a:ext>
                    </a:extLst>
                  </p:cNvPr>
                  <p:cNvGrpSpPr/>
                  <p:nvPr/>
                </p:nvGrpSpPr>
                <p:grpSpPr>
                  <a:xfrm>
                    <a:off x="6471322" y="1539653"/>
                    <a:ext cx="2053883" cy="2316479"/>
                    <a:chOff x="6471322" y="1539653"/>
                    <a:chExt cx="2053883" cy="2316479"/>
                  </a:xfrm>
                  <a:solidFill>
                    <a:srgbClr val="C9CEE2"/>
                  </a:solidFill>
                </p:grpSpPr>
                <p:grpSp>
                  <p:nvGrpSpPr>
                    <p:cNvPr id="174" name="Graphique 28">
                      <a:extLst>
                        <a:ext uri="{FF2B5EF4-FFF2-40B4-BE49-F238E27FC236}">
                          <a16:creationId xmlns:a16="http://schemas.microsoft.com/office/drawing/2014/main" id="{03269DA9-C9F2-4422-A0BC-1AD95F9ED716}"/>
                        </a:ext>
                      </a:extLst>
                    </p:cNvPr>
                    <p:cNvGrpSpPr/>
                    <p:nvPr/>
                  </p:nvGrpSpPr>
                  <p:grpSpPr>
                    <a:xfrm>
                      <a:off x="6471322" y="1666263"/>
                      <a:ext cx="2053883" cy="2189870"/>
                      <a:chOff x="6471322" y="1666263"/>
                      <a:chExt cx="2053883" cy="2189870"/>
                    </a:xfrm>
                    <a:solidFill>
                      <a:srgbClr val="C9CEE2"/>
                    </a:solidFill>
                  </p:grpSpPr>
                  <p:sp>
                    <p:nvSpPr>
                      <p:cNvPr id="176" name="Forme libre : forme 175">
                        <a:extLst>
                          <a:ext uri="{FF2B5EF4-FFF2-40B4-BE49-F238E27FC236}">
                            <a16:creationId xmlns:a16="http://schemas.microsoft.com/office/drawing/2014/main" id="{DA35032C-77D7-40A8-B7FE-2892E7242768}"/>
                          </a:ext>
                        </a:extLst>
                      </p:cNvPr>
                      <p:cNvSpPr/>
                      <p:nvPr/>
                    </p:nvSpPr>
                    <p:spPr>
                      <a:xfrm>
                        <a:off x="6471322" y="2632244"/>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5 h 300110"/>
                          <a:gd name="connsiteX6" fmla="*/ 178191 w 178190"/>
                          <a:gd name="connsiteY6" fmla="*/ 98474 h 300110"/>
                          <a:gd name="connsiteX7" fmla="*/ 150055 w 178190"/>
                          <a:gd name="connsiteY7" fmla="*/ 14068 h 300110"/>
                          <a:gd name="connsiteX8" fmla="*/ 84406 w 178190"/>
                          <a:gd name="connsiteY8" fmla="*/ 14068 h 300110"/>
                          <a:gd name="connsiteX9" fmla="*/ 46892 w 178190"/>
                          <a:gd name="connsiteY9" fmla="*/ 248529 h 300110"/>
                          <a:gd name="connsiteX10" fmla="*/ 28135 w 178190"/>
                          <a:gd name="connsiteY10" fmla="*/ 182880 h 300110"/>
                          <a:gd name="connsiteX11" fmla="*/ 46892 w 178190"/>
                          <a:gd name="connsiteY11" fmla="*/ 98474 h 300110"/>
                          <a:gd name="connsiteX12" fmla="*/ 93785 w 178190"/>
                          <a:gd name="connsiteY12" fmla="*/ 42203 h 300110"/>
                          <a:gd name="connsiteX13" fmla="*/ 140677 w 178190"/>
                          <a:gd name="connsiteY13" fmla="*/ 42203 h 300110"/>
                          <a:gd name="connsiteX14" fmla="*/ 159434 w 178190"/>
                          <a:gd name="connsiteY14" fmla="*/ 107852 h 300110"/>
                          <a:gd name="connsiteX15" fmla="*/ 140677 w 178190"/>
                          <a:gd name="connsiteY15" fmla="*/ 192258 h 300110"/>
                          <a:gd name="connsiteX16" fmla="*/ 93785 w 178190"/>
                          <a:gd name="connsiteY16" fmla="*/ 248529 h 300110"/>
                          <a:gd name="connsiteX17" fmla="*/ 46892 w 178190"/>
                          <a:gd name="connsiteY17" fmla="*/ 248529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ubicBezTo>
                              <a:pt x="121920" y="267286"/>
                              <a:pt x="150055" y="239151"/>
                              <a:pt x="159434" y="211015"/>
                            </a:cubicBezTo>
                            <a:cubicBezTo>
                              <a:pt x="178191" y="173501"/>
                              <a:pt x="178191" y="135988"/>
                              <a:pt x="178191" y="98474"/>
                            </a:cubicBezTo>
                            <a:cubicBezTo>
                              <a:pt x="178191" y="60960"/>
                              <a:pt x="168812" y="23446"/>
                              <a:pt x="150055" y="14068"/>
                            </a:cubicBezTo>
                            <a:cubicBezTo>
                              <a:pt x="140677" y="-4689"/>
                              <a:pt x="112542" y="-4689"/>
                              <a:pt x="84406" y="14068"/>
                            </a:cubicBezTo>
                            <a:close/>
                            <a:moveTo>
                              <a:pt x="46892" y="248529"/>
                            </a:moveTo>
                            <a:cubicBezTo>
                              <a:pt x="37514" y="239151"/>
                              <a:pt x="28135" y="211015"/>
                              <a:pt x="28135" y="182880"/>
                            </a:cubicBezTo>
                            <a:cubicBezTo>
                              <a:pt x="28135" y="154745"/>
                              <a:pt x="37514" y="126609"/>
                              <a:pt x="46892" y="98474"/>
                            </a:cubicBezTo>
                            <a:cubicBezTo>
                              <a:pt x="56271" y="70338"/>
                              <a:pt x="75028" y="60960"/>
                              <a:pt x="93785" y="42203"/>
                            </a:cubicBezTo>
                            <a:cubicBezTo>
                              <a:pt x="112542" y="32825"/>
                              <a:pt x="131298" y="32825"/>
                              <a:pt x="140677" y="42203"/>
                            </a:cubicBezTo>
                            <a:cubicBezTo>
                              <a:pt x="150055" y="51582"/>
                              <a:pt x="159434" y="79717"/>
                              <a:pt x="159434" y="107852"/>
                            </a:cubicBezTo>
                            <a:cubicBezTo>
                              <a:pt x="159434" y="135988"/>
                              <a:pt x="150055" y="173501"/>
                              <a:pt x="140677" y="192258"/>
                            </a:cubicBezTo>
                            <a:cubicBezTo>
                              <a:pt x="131298" y="220394"/>
                              <a:pt x="112542" y="229772"/>
                              <a:pt x="93785" y="248529"/>
                            </a:cubicBezTo>
                            <a:cubicBezTo>
                              <a:pt x="65649" y="267286"/>
                              <a:pt x="56271" y="267286"/>
                              <a:pt x="46892" y="248529"/>
                            </a:cubicBezTo>
                            <a:close/>
                          </a:path>
                        </a:pathLst>
                      </a:custGeom>
                      <a:solidFill>
                        <a:srgbClr val="C9CEE2"/>
                      </a:solidFill>
                      <a:ln w="93785" cap="flat">
                        <a:noFill/>
                        <a:prstDash val="solid"/>
                        <a:miter/>
                      </a:ln>
                    </p:spPr>
                    <p:txBody>
                      <a:bodyPr rtlCol="0" anchor="ctr"/>
                      <a:lstStyle/>
                      <a:p>
                        <a:endParaRPr lang="fr-FR"/>
                      </a:p>
                    </p:txBody>
                  </p:sp>
                  <p:sp>
                    <p:nvSpPr>
                      <p:cNvPr id="177" name="Forme libre : forme 176">
                        <a:extLst>
                          <a:ext uri="{FF2B5EF4-FFF2-40B4-BE49-F238E27FC236}">
                            <a16:creationId xmlns:a16="http://schemas.microsoft.com/office/drawing/2014/main" id="{931608D3-F7B0-4980-B936-46DEE8EA35DE}"/>
                          </a:ext>
                        </a:extLst>
                      </p:cNvPr>
                      <p:cNvSpPr/>
                      <p:nvPr/>
                    </p:nvSpPr>
                    <p:spPr>
                      <a:xfrm>
                        <a:off x="6677648" y="2510324"/>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9 w 178190"/>
                          <a:gd name="connsiteY9" fmla="*/ 51581 h 300110"/>
                          <a:gd name="connsiteX10" fmla="*/ 150055 w 178190"/>
                          <a:gd name="connsiteY10" fmla="*/ 117231 h 300110"/>
                          <a:gd name="connsiteX11" fmla="*/ 131299 w 178190"/>
                          <a:gd name="connsiteY11" fmla="*/ 201637 h 300110"/>
                          <a:gd name="connsiteX12" fmla="*/ 84406 w 178190"/>
                          <a:gd name="connsiteY12" fmla="*/ 257908 h 300110"/>
                          <a:gd name="connsiteX13" fmla="*/ 37514 w 178190"/>
                          <a:gd name="connsiteY13" fmla="*/ 257908 h 300110"/>
                          <a:gd name="connsiteX14" fmla="*/ 18757 w 178190"/>
                          <a:gd name="connsiteY14" fmla="*/ 192258 h 300110"/>
                          <a:gd name="connsiteX15" fmla="*/ 37514 w 178190"/>
                          <a:gd name="connsiteY15" fmla="*/ 107852 h 300110"/>
                          <a:gd name="connsiteX16" fmla="*/ 84406 w 178190"/>
                          <a:gd name="connsiteY16" fmla="*/ 51581 h 300110"/>
                          <a:gd name="connsiteX17" fmla="*/ 131299 w 178190"/>
                          <a:gd name="connsiteY17" fmla="*/ 51581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9" y="-4689"/>
                              <a:pt x="112542"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56271" y="304800"/>
                              <a:pt x="93785" y="286043"/>
                            </a:cubicBezTo>
                            <a:close/>
                            <a:moveTo>
                              <a:pt x="131299" y="51581"/>
                            </a:moveTo>
                            <a:cubicBezTo>
                              <a:pt x="140677" y="60960"/>
                              <a:pt x="150055" y="89095"/>
                              <a:pt x="150055" y="117231"/>
                            </a:cubicBezTo>
                            <a:cubicBezTo>
                              <a:pt x="150055" y="145366"/>
                              <a:pt x="140677" y="182880"/>
                              <a:pt x="131299" y="201637"/>
                            </a:cubicBezTo>
                            <a:cubicBezTo>
                              <a:pt x="121920" y="229772"/>
                              <a:pt x="103163" y="239151"/>
                              <a:pt x="84406" y="257908"/>
                            </a:cubicBezTo>
                            <a:cubicBezTo>
                              <a:pt x="65649" y="267286"/>
                              <a:pt x="46892" y="267286"/>
                              <a:pt x="37514" y="257908"/>
                            </a:cubicBezTo>
                            <a:cubicBezTo>
                              <a:pt x="28135" y="248529"/>
                              <a:pt x="18757" y="220394"/>
                              <a:pt x="18757" y="192258"/>
                            </a:cubicBezTo>
                            <a:cubicBezTo>
                              <a:pt x="18757" y="164123"/>
                              <a:pt x="28135" y="135988"/>
                              <a:pt x="37514" y="107852"/>
                            </a:cubicBezTo>
                            <a:cubicBezTo>
                              <a:pt x="46892" y="79717"/>
                              <a:pt x="65649" y="70338"/>
                              <a:pt x="84406" y="51581"/>
                            </a:cubicBezTo>
                            <a:cubicBezTo>
                              <a:pt x="103163" y="32825"/>
                              <a:pt x="121920" y="32825"/>
                              <a:pt x="131299" y="51581"/>
                            </a:cubicBezTo>
                            <a:close/>
                          </a:path>
                        </a:pathLst>
                      </a:custGeom>
                      <a:solidFill>
                        <a:srgbClr val="C9CEE2"/>
                      </a:solidFill>
                      <a:ln w="93785" cap="flat">
                        <a:noFill/>
                        <a:prstDash val="solid"/>
                        <a:miter/>
                      </a:ln>
                    </p:spPr>
                    <p:txBody>
                      <a:bodyPr rtlCol="0" anchor="ctr"/>
                      <a:lstStyle/>
                      <a:p>
                        <a:endParaRPr lang="fr-FR"/>
                      </a:p>
                    </p:txBody>
                  </p:sp>
                  <p:sp>
                    <p:nvSpPr>
                      <p:cNvPr id="178" name="Forme libre : forme 177">
                        <a:extLst>
                          <a:ext uri="{FF2B5EF4-FFF2-40B4-BE49-F238E27FC236}">
                            <a16:creationId xmlns:a16="http://schemas.microsoft.com/office/drawing/2014/main" id="{A06AAD24-48F3-4EB3-9EA6-9E109A106B19}"/>
                          </a:ext>
                        </a:extLst>
                      </p:cNvPr>
                      <p:cNvSpPr/>
                      <p:nvPr/>
                    </p:nvSpPr>
                    <p:spPr>
                      <a:xfrm>
                        <a:off x="6921488" y="2402472"/>
                        <a:ext cx="131298" cy="300110"/>
                      </a:xfrm>
                      <a:custGeom>
                        <a:avLst/>
                        <a:gdLst>
                          <a:gd name="connsiteX0" fmla="*/ 131298 w 131298"/>
                          <a:gd name="connsiteY0" fmla="*/ 215705 h 300110"/>
                          <a:gd name="connsiteX1" fmla="*/ 131298 w 131298"/>
                          <a:gd name="connsiteY1" fmla="*/ 234462 h 300110"/>
                          <a:gd name="connsiteX2" fmla="*/ 121920 w 131298"/>
                          <a:gd name="connsiteY2" fmla="*/ 243840 h 300110"/>
                          <a:gd name="connsiteX3" fmla="*/ 18757 w 131298"/>
                          <a:gd name="connsiteY3" fmla="*/ 300111 h 300110"/>
                          <a:gd name="connsiteX4" fmla="*/ 9378 w 131298"/>
                          <a:gd name="connsiteY4" fmla="*/ 300111 h 300110"/>
                          <a:gd name="connsiteX5" fmla="*/ 9378 w 131298"/>
                          <a:gd name="connsiteY5" fmla="*/ 290732 h 300110"/>
                          <a:gd name="connsiteX6" fmla="*/ 9378 w 131298"/>
                          <a:gd name="connsiteY6" fmla="*/ 271975 h 300110"/>
                          <a:gd name="connsiteX7" fmla="*/ 18757 w 131298"/>
                          <a:gd name="connsiteY7" fmla="*/ 262597 h 300110"/>
                          <a:gd name="connsiteX8" fmla="*/ 56271 w 131298"/>
                          <a:gd name="connsiteY8" fmla="*/ 243840 h 300110"/>
                          <a:gd name="connsiteX9" fmla="*/ 56271 w 131298"/>
                          <a:gd name="connsiteY9" fmla="*/ 56271 h 300110"/>
                          <a:gd name="connsiteX10" fmla="*/ 18757 w 131298"/>
                          <a:gd name="connsiteY10" fmla="*/ 84406 h 300110"/>
                          <a:gd name="connsiteX11" fmla="*/ 9378 w 131298"/>
                          <a:gd name="connsiteY11" fmla="*/ 93785 h 300110"/>
                          <a:gd name="connsiteX12" fmla="*/ 0 w 131298"/>
                          <a:gd name="connsiteY12" fmla="*/ 93785 h 300110"/>
                          <a:gd name="connsiteX13" fmla="*/ 0 w 131298"/>
                          <a:gd name="connsiteY13" fmla="*/ 84406 h 300110"/>
                          <a:gd name="connsiteX14" fmla="*/ 9378 w 131298"/>
                          <a:gd name="connsiteY14" fmla="*/ 65649 h 300110"/>
                          <a:gd name="connsiteX15" fmla="*/ 56271 w 131298"/>
                          <a:gd name="connsiteY15" fmla="*/ 9378 h 300110"/>
                          <a:gd name="connsiteX16" fmla="*/ 65649 w 131298"/>
                          <a:gd name="connsiteY16" fmla="*/ 0 h 300110"/>
                          <a:gd name="connsiteX17" fmla="*/ 75028 w 131298"/>
                          <a:gd name="connsiteY17" fmla="*/ 0 h 300110"/>
                          <a:gd name="connsiteX18" fmla="*/ 84406 w 131298"/>
                          <a:gd name="connsiteY18" fmla="*/ 0 h 300110"/>
                          <a:gd name="connsiteX19" fmla="*/ 93785 w 131298"/>
                          <a:gd name="connsiteY19" fmla="*/ 9378 h 300110"/>
                          <a:gd name="connsiteX20" fmla="*/ 93785 w 131298"/>
                          <a:gd name="connsiteY20" fmla="*/ 225083 h 300110"/>
                          <a:gd name="connsiteX21" fmla="*/ 121920 w 131298"/>
                          <a:gd name="connsiteY21" fmla="*/ 206326 h 300110"/>
                          <a:gd name="connsiteX22" fmla="*/ 131298 w 131298"/>
                          <a:gd name="connsiteY22" fmla="*/ 206326 h 300110"/>
                          <a:gd name="connsiteX23" fmla="*/ 131298 w 131298"/>
                          <a:gd name="connsiteY23" fmla="*/ 21570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131298" y="215705"/>
                            </a:moveTo>
                            <a:lnTo>
                              <a:pt x="131298" y="234462"/>
                            </a:lnTo>
                            <a:cubicBezTo>
                              <a:pt x="131298" y="243840"/>
                              <a:pt x="121920" y="243840"/>
                              <a:pt x="121920" y="243840"/>
                            </a:cubicBezTo>
                            <a:lnTo>
                              <a:pt x="18757" y="300111"/>
                            </a:lnTo>
                            <a:lnTo>
                              <a:pt x="9378" y="300111"/>
                            </a:lnTo>
                            <a:lnTo>
                              <a:pt x="9378" y="290732"/>
                            </a:lnTo>
                            <a:cubicBezTo>
                              <a:pt x="9378" y="281354"/>
                              <a:pt x="9378" y="281354"/>
                              <a:pt x="9378" y="271975"/>
                            </a:cubicBezTo>
                            <a:cubicBezTo>
                              <a:pt x="9378" y="262597"/>
                              <a:pt x="18757" y="262597"/>
                              <a:pt x="18757" y="262597"/>
                            </a:cubicBezTo>
                            <a:lnTo>
                              <a:pt x="56271" y="243840"/>
                            </a:lnTo>
                            <a:lnTo>
                              <a:pt x="56271" y="56271"/>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31298" y="206326"/>
                              <a:pt x="131298" y="206326"/>
                              <a:pt x="131298" y="215705"/>
                            </a:cubicBezTo>
                            <a:close/>
                          </a:path>
                        </a:pathLst>
                      </a:custGeom>
                      <a:solidFill>
                        <a:srgbClr val="C9CEE2"/>
                      </a:solidFill>
                      <a:ln w="93785" cap="flat">
                        <a:noFill/>
                        <a:prstDash val="solid"/>
                        <a:miter/>
                      </a:ln>
                    </p:spPr>
                    <p:txBody>
                      <a:bodyPr rtlCol="0" anchor="ctr"/>
                      <a:lstStyle/>
                      <a:p>
                        <a:endParaRPr lang="fr-FR"/>
                      </a:p>
                    </p:txBody>
                  </p:sp>
                  <p:sp>
                    <p:nvSpPr>
                      <p:cNvPr id="179" name="Forme libre : forme 178">
                        <a:extLst>
                          <a:ext uri="{FF2B5EF4-FFF2-40B4-BE49-F238E27FC236}">
                            <a16:creationId xmlns:a16="http://schemas.microsoft.com/office/drawing/2014/main" id="{A7AF9219-2530-47A8-81A8-77C813AE69A1}"/>
                          </a:ext>
                        </a:extLst>
                      </p:cNvPr>
                      <p:cNvSpPr/>
                      <p:nvPr/>
                    </p:nvSpPr>
                    <p:spPr>
                      <a:xfrm>
                        <a:off x="7090301" y="2275863"/>
                        <a:ext cx="181869" cy="293076"/>
                      </a:xfrm>
                      <a:custGeom>
                        <a:avLst/>
                        <a:gdLst>
                          <a:gd name="connsiteX0" fmla="*/ 93785 w 181869"/>
                          <a:gd name="connsiteY0" fmla="*/ 286043 h 293076"/>
                          <a:gd name="connsiteX1" fmla="*/ 159434 w 181869"/>
                          <a:gd name="connsiteY1" fmla="*/ 211015 h 293076"/>
                          <a:gd name="connsiteX2" fmla="*/ 178191 w 181869"/>
                          <a:gd name="connsiteY2" fmla="*/ 98474 h 293076"/>
                          <a:gd name="connsiteX3" fmla="*/ 150055 w 181869"/>
                          <a:gd name="connsiteY3" fmla="*/ 14068 h 293076"/>
                          <a:gd name="connsiteX4" fmla="*/ 84406 w 181869"/>
                          <a:gd name="connsiteY4" fmla="*/ 14068 h 293076"/>
                          <a:gd name="connsiteX5" fmla="*/ 18757 w 181869"/>
                          <a:gd name="connsiteY5" fmla="*/ 89095 h 293076"/>
                          <a:gd name="connsiteX6" fmla="*/ 0 w 181869"/>
                          <a:gd name="connsiteY6" fmla="*/ 201637 h 293076"/>
                          <a:gd name="connsiteX7" fmla="*/ 28135 w 181869"/>
                          <a:gd name="connsiteY7" fmla="*/ 286043 h 293076"/>
                          <a:gd name="connsiteX8" fmla="*/ 93785 w 181869"/>
                          <a:gd name="connsiteY8" fmla="*/ 286043 h 293076"/>
                          <a:gd name="connsiteX9" fmla="*/ 140677 w 181869"/>
                          <a:gd name="connsiteY9" fmla="*/ 42203 h 293076"/>
                          <a:gd name="connsiteX10" fmla="*/ 159434 w 181869"/>
                          <a:gd name="connsiteY10" fmla="*/ 107852 h 293076"/>
                          <a:gd name="connsiteX11" fmla="*/ 140677 w 181869"/>
                          <a:gd name="connsiteY11" fmla="*/ 192258 h 293076"/>
                          <a:gd name="connsiteX12" fmla="*/ 93785 w 181869"/>
                          <a:gd name="connsiteY12" fmla="*/ 248529 h 293076"/>
                          <a:gd name="connsiteX13" fmla="*/ 46892 w 181869"/>
                          <a:gd name="connsiteY13" fmla="*/ 248529 h 293076"/>
                          <a:gd name="connsiteX14" fmla="*/ 28135 w 181869"/>
                          <a:gd name="connsiteY14" fmla="*/ 182880 h 293076"/>
                          <a:gd name="connsiteX15" fmla="*/ 46892 w 181869"/>
                          <a:gd name="connsiteY15" fmla="*/ 98474 h 293076"/>
                          <a:gd name="connsiteX16" fmla="*/ 93785 w 181869"/>
                          <a:gd name="connsiteY16" fmla="*/ 42203 h 293076"/>
                          <a:gd name="connsiteX17" fmla="*/ 140677 w 181869"/>
                          <a:gd name="connsiteY17" fmla="*/ 42203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69" h="293076">
                            <a:moveTo>
                              <a:pt x="93785" y="286043"/>
                            </a:moveTo>
                            <a:cubicBezTo>
                              <a:pt x="121920" y="267286"/>
                              <a:pt x="150055" y="239151"/>
                              <a:pt x="159434" y="211015"/>
                            </a:cubicBezTo>
                            <a:cubicBezTo>
                              <a:pt x="178191" y="173502"/>
                              <a:pt x="187569"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295421"/>
                              <a:pt x="65649" y="295421"/>
                              <a:pt x="93785" y="286043"/>
                            </a:cubicBezTo>
                            <a:close/>
                            <a:moveTo>
                              <a:pt x="140677" y="42203"/>
                            </a:moveTo>
                            <a:cubicBezTo>
                              <a:pt x="150055" y="51581"/>
                              <a:pt x="159434" y="79717"/>
                              <a:pt x="159434" y="107852"/>
                            </a:cubicBezTo>
                            <a:cubicBezTo>
                              <a:pt x="159434" y="135988"/>
                              <a:pt x="150055" y="173502"/>
                              <a:pt x="140677" y="192258"/>
                            </a:cubicBezTo>
                            <a:cubicBezTo>
                              <a:pt x="131298" y="220394"/>
                              <a:pt x="112541" y="229772"/>
                              <a:pt x="93785" y="248529"/>
                            </a:cubicBezTo>
                            <a:cubicBezTo>
                              <a:pt x="75028" y="257908"/>
                              <a:pt x="56271" y="257908"/>
                              <a:pt x="46892" y="248529"/>
                            </a:cubicBezTo>
                            <a:cubicBezTo>
                              <a:pt x="37514" y="239151"/>
                              <a:pt x="28135" y="211015"/>
                              <a:pt x="28135" y="182880"/>
                            </a:cubicBezTo>
                            <a:cubicBezTo>
                              <a:pt x="28135" y="154745"/>
                              <a:pt x="37514" y="126609"/>
                              <a:pt x="46892" y="98474"/>
                            </a:cubicBezTo>
                            <a:cubicBezTo>
                              <a:pt x="56271" y="70338"/>
                              <a:pt x="75028" y="60960"/>
                              <a:pt x="93785" y="42203"/>
                            </a:cubicBezTo>
                            <a:cubicBezTo>
                              <a:pt x="112541" y="32825"/>
                              <a:pt x="131298" y="32825"/>
                              <a:pt x="140677" y="42203"/>
                            </a:cubicBezTo>
                            <a:close/>
                          </a:path>
                        </a:pathLst>
                      </a:custGeom>
                      <a:solidFill>
                        <a:srgbClr val="C9CEE2"/>
                      </a:solidFill>
                      <a:ln w="93785" cap="flat">
                        <a:noFill/>
                        <a:prstDash val="solid"/>
                        <a:miter/>
                      </a:ln>
                    </p:spPr>
                    <p:txBody>
                      <a:bodyPr rtlCol="0" anchor="ctr"/>
                      <a:lstStyle/>
                      <a:p>
                        <a:endParaRPr lang="fr-FR"/>
                      </a:p>
                    </p:txBody>
                  </p:sp>
                  <p:sp>
                    <p:nvSpPr>
                      <p:cNvPr id="180" name="Forme libre : forme 179">
                        <a:extLst>
                          <a:ext uri="{FF2B5EF4-FFF2-40B4-BE49-F238E27FC236}">
                            <a16:creationId xmlns:a16="http://schemas.microsoft.com/office/drawing/2014/main" id="{FB99E383-FA25-43B3-AEA2-9544A7986387}"/>
                          </a:ext>
                        </a:extLst>
                      </p:cNvPr>
                      <p:cNvSpPr/>
                      <p:nvPr/>
                    </p:nvSpPr>
                    <p:spPr>
                      <a:xfrm>
                        <a:off x="7334141" y="2168010"/>
                        <a:ext cx="131298" cy="290732"/>
                      </a:xfrm>
                      <a:custGeom>
                        <a:avLst/>
                        <a:gdLst>
                          <a:gd name="connsiteX0" fmla="*/ 131299 w 131298"/>
                          <a:gd name="connsiteY0" fmla="*/ 206326 h 290732"/>
                          <a:gd name="connsiteX1" fmla="*/ 131299 w 131298"/>
                          <a:gd name="connsiteY1" fmla="*/ 225083 h 290732"/>
                          <a:gd name="connsiteX2" fmla="*/ 121920 w 131298"/>
                          <a:gd name="connsiteY2" fmla="*/ 234462 h 290732"/>
                          <a:gd name="connsiteX3" fmla="*/ 18757 w 131298"/>
                          <a:gd name="connsiteY3" fmla="*/ 290732 h 290732"/>
                          <a:gd name="connsiteX4" fmla="*/ 9378 w 131298"/>
                          <a:gd name="connsiteY4" fmla="*/ 290732 h 290732"/>
                          <a:gd name="connsiteX5" fmla="*/ 9378 w 131298"/>
                          <a:gd name="connsiteY5" fmla="*/ 281354 h 290732"/>
                          <a:gd name="connsiteX6" fmla="*/ 9378 w 131298"/>
                          <a:gd name="connsiteY6" fmla="*/ 262597 h 290732"/>
                          <a:gd name="connsiteX7" fmla="*/ 18757 w 131298"/>
                          <a:gd name="connsiteY7" fmla="*/ 253218 h 290732"/>
                          <a:gd name="connsiteX8" fmla="*/ 56271 w 131298"/>
                          <a:gd name="connsiteY8" fmla="*/ 234462 h 290732"/>
                          <a:gd name="connsiteX9" fmla="*/ 56271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31299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31299" y="206326"/>
                            </a:moveTo>
                            <a:lnTo>
                              <a:pt x="131299" y="225083"/>
                            </a:lnTo>
                            <a:cubicBezTo>
                              <a:pt x="131299" y="234462"/>
                              <a:pt x="121920" y="234462"/>
                              <a:pt x="121920" y="234462"/>
                            </a:cubicBezTo>
                            <a:lnTo>
                              <a:pt x="18757" y="290732"/>
                            </a:lnTo>
                            <a:lnTo>
                              <a:pt x="9378" y="290732"/>
                            </a:lnTo>
                            <a:lnTo>
                              <a:pt x="9378" y="281354"/>
                            </a:lnTo>
                            <a:cubicBezTo>
                              <a:pt x="9378" y="271975"/>
                              <a:pt x="9378" y="271975"/>
                              <a:pt x="9378" y="262597"/>
                            </a:cubicBezTo>
                            <a:cubicBezTo>
                              <a:pt x="9378" y="253218"/>
                              <a:pt x="18757" y="253218"/>
                              <a:pt x="18757" y="253218"/>
                            </a:cubicBezTo>
                            <a:lnTo>
                              <a:pt x="56271" y="234462"/>
                            </a:lnTo>
                            <a:lnTo>
                              <a:pt x="56271"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31299" y="196948"/>
                              <a:pt x="131299" y="196948"/>
                              <a:pt x="131299" y="206326"/>
                            </a:cubicBezTo>
                            <a:close/>
                          </a:path>
                        </a:pathLst>
                      </a:custGeom>
                      <a:solidFill>
                        <a:srgbClr val="C9CEE2"/>
                      </a:solidFill>
                      <a:ln w="93785" cap="flat">
                        <a:noFill/>
                        <a:prstDash val="solid"/>
                        <a:miter/>
                      </a:ln>
                    </p:spPr>
                    <p:txBody>
                      <a:bodyPr rtlCol="0" anchor="ctr"/>
                      <a:lstStyle/>
                      <a:p>
                        <a:endParaRPr lang="fr-FR"/>
                      </a:p>
                    </p:txBody>
                  </p:sp>
                  <p:sp>
                    <p:nvSpPr>
                      <p:cNvPr id="181" name="Forme libre : forme 180">
                        <a:extLst>
                          <a:ext uri="{FF2B5EF4-FFF2-40B4-BE49-F238E27FC236}">
                            <a16:creationId xmlns:a16="http://schemas.microsoft.com/office/drawing/2014/main" id="{C485121D-92E7-42DB-A160-31CCFFE1BBCE}"/>
                          </a:ext>
                        </a:extLst>
                      </p:cNvPr>
                      <p:cNvSpPr/>
                      <p:nvPr/>
                    </p:nvSpPr>
                    <p:spPr>
                      <a:xfrm>
                        <a:off x="7512332" y="2032023"/>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42203 h 300110"/>
                          <a:gd name="connsiteX10" fmla="*/ 150055 w 178190"/>
                          <a:gd name="connsiteY10" fmla="*/ 107852 h 300110"/>
                          <a:gd name="connsiteX11" fmla="*/ 131298 w 178190"/>
                          <a:gd name="connsiteY11" fmla="*/ 192259 h 300110"/>
                          <a:gd name="connsiteX12" fmla="*/ 84406 w 178190"/>
                          <a:gd name="connsiteY12" fmla="*/ 248529 h 300110"/>
                          <a:gd name="connsiteX13" fmla="*/ 37514 w 178190"/>
                          <a:gd name="connsiteY13" fmla="*/ 248529 h 300110"/>
                          <a:gd name="connsiteX14" fmla="*/ 28135 w 178190"/>
                          <a:gd name="connsiteY14" fmla="*/ 182880 h 300110"/>
                          <a:gd name="connsiteX15" fmla="*/ 46892 w 178190"/>
                          <a:gd name="connsiteY15" fmla="*/ 98474 h 300110"/>
                          <a:gd name="connsiteX16" fmla="*/ 93785 w 178190"/>
                          <a:gd name="connsiteY16" fmla="*/ 42203 h 300110"/>
                          <a:gd name="connsiteX17" fmla="*/ 131298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65649" y="304800"/>
                              <a:pt x="93785" y="286043"/>
                            </a:cubicBezTo>
                            <a:close/>
                            <a:moveTo>
                              <a:pt x="131298" y="42203"/>
                            </a:moveTo>
                            <a:cubicBezTo>
                              <a:pt x="140677" y="51582"/>
                              <a:pt x="150055" y="79717"/>
                              <a:pt x="150055" y="107852"/>
                            </a:cubicBezTo>
                            <a:cubicBezTo>
                              <a:pt x="150055" y="135988"/>
                              <a:pt x="140677" y="173502"/>
                              <a:pt x="131298" y="192259"/>
                            </a:cubicBezTo>
                            <a:cubicBezTo>
                              <a:pt x="121920" y="220394"/>
                              <a:pt x="103163" y="229772"/>
                              <a:pt x="84406" y="248529"/>
                            </a:cubicBezTo>
                            <a:cubicBezTo>
                              <a:pt x="65649" y="257908"/>
                              <a:pt x="46892" y="257908"/>
                              <a:pt x="37514" y="248529"/>
                            </a:cubicBezTo>
                            <a:cubicBezTo>
                              <a:pt x="28135" y="239151"/>
                              <a:pt x="28135" y="211015"/>
                              <a:pt x="28135" y="182880"/>
                            </a:cubicBezTo>
                            <a:cubicBezTo>
                              <a:pt x="28135" y="154745"/>
                              <a:pt x="37514" y="126609"/>
                              <a:pt x="46892" y="98474"/>
                            </a:cubicBezTo>
                            <a:cubicBezTo>
                              <a:pt x="56271" y="70338"/>
                              <a:pt x="75028" y="60960"/>
                              <a:pt x="93785" y="42203"/>
                            </a:cubicBezTo>
                            <a:cubicBezTo>
                              <a:pt x="112541" y="32825"/>
                              <a:pt x="121920" y="32825"/>
                              <a:pt x="131298" y="42203"/>
                            </a:cubicBezTo>
                            <a:close/>
                          </a:path>
                        </a:pathLst>
                      </a:custGeom>
                      <a:solidFill>
                        <a:srgbClr val="C9CEE2"/>
                      </a:solidFill>
                      <a:ln w="93785" cap="flat">
                        <a:noFill/>
                        <a:prstDash val="solid"/>
                        <a:miter/>
                      </a:ln>
                    </p:spPr>
                    <p:txBody>
                      <a:bodyPr rtlCol="0" anchor="ctr"/>
                      <a:lstStyle/>
                      <a:p>
                        <a:endParaRPr lang="fr-FR"/>
                      </a:p>
                    </p:txBody>
                  </p:sp>
                  <p:sp>
                    <p:nvSpPr>
                      <p:cNvPr id="182" name="Forme libre : forme 181">
                        <a:extLst>
                          <a:ext uri="{FF2B5EF4-FFF2-40B4-BE49-F238E27FC236}">
                            <a16:creationId xmlns:a16="http://schemas.microsoft.com/office/drawing/2014/main" id="{E5E41ED9-F347-454C-9DB0-E2C059CBB02E}"/>
                          </a:ext>
                        </a:extLst>
                      </p:cNvPr>
                      <p:cNvSpPr/>
                      <p:nvPr/>
                    </p:nvSpPr>
                    <p:spPr>
                      <a:xfrm>
                        <a:off x="7765550" y="1924170"/>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cubicBezTo>
                              <a:pt x="0" y="290732"/>
                              <a:pt x="0" y="281354"/>
                              <a:pt x="0" y="281354"/>
                            </a:cubicBezTo>
                            <a:cubicBezTo>
                              <a:pt x="0" y="281354"/>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183" name="Forme libre : forme 182">
                        <a:extLst>
                          <a:ext uri="{FF2B5EF4-FFF2-40B4-BE49-F238E27FC236}">
                            <a16:creationId xmlns:a16="http://schemas.microsoft.com/office/drawing/2014/main" id="{11782A29-E098-41FE-97EF-29C9005218B2}"/>
                          </a:ext>
                        </a:extLst>
                      </p:cNvPr>
                      <p:cNvSpPr/>
                      <p:nvPr/>
                    </p:nvSpPr>
                    <p:spPr>
                      <a:xfrm>
                        <a:off x="7924984" y="1788183"/>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51582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28135 w 178190"/>
                          <a:gd name="connsiteY14" fmla="*/ 192259 h 300110"/>
                          <a:gd name="connsiteX15" fmla="*/ 46892 w 178190"/>
                          <a:gd name="connsiteY15" fmla="*/ 107852 h 300110"/>
                          <a:gd name="connsiteX16" fmla="*/ 93785 w 178190"/>
                          <a:gd name="connsiteY16" fmla="*/ 51582 h 300110"/>
                          <a:gd name="connsiteX17" fmla="*/ 140677 w 17819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2"/>
                            </a:moveTo>
                            <a:cubicBezTo>
                              <a:pt x="150055" y="60960"/>
                              <a:pt x="159434" y="89095"/>
                              <a:pt x="159434" y="117231"/>
                            </a:cubicBezTo>
                            <a:cubicBezTo>
                              <a:pt x="159434" y="145366"/>
                              <a:pt x="150055" y="182880"/>
                              <a:pt x="140677" y="201637"/>
                            </a:cubicBezTo>
                            <a:cubicBezTo>
                              <a:pt x="131298" y="229772"/>
                              <a:pt x="112541" y="239151"/>
                              <a:pt x="93785" y="257908"/>
                            </a:cubicBezTo>
                            <a:cubicBezTo>
                              <a:pt x="75028" y="267286"/>
                              <a:pt x="56271" y="267286"/>
                              <a:pt x="46892" y="257908"/>
                            </a:cubicBezTo>
                            <a:cubicBezTo>
                              <a:pt x="37514" y="248529"/>
                              <a:pt x="28135" y="220394"/>
                              <a:pt x="28135" y="192259"/>
                            </a:cubicBezTo>
                            <a:cubicBezTo>
                              <a:pt x="28135" y="164123"/>
                              <a:pt x="37514" y="135988"/>
                              <a:pt x="46892" y="107852"/>
                            </a:cubicBezTo>
                            <a:cubicBezTo>
                              <a:pt x="56271" y="79717"/>
                              <a:pt x="75028" y="70338"/>
                              <a:pt x="93785" y="51582"/>
                            </a:cubicBezTo>
                            <a:cubicBezTo>
                              <a:pt x="112541" y="32825"/>
                              <a:pt x="131298" y="32825"/>
                              <a:pt x="140677" y="51582"/>
                            </a:cubicBezTo>
                            <a:close/>
                          </a:path>
                        </a:pathLst>
                      </a:custGeom>
                      <a:solidFill>
                        <a:srgbClr val="C9CEE2"/>
                      </a:solidFill>
                      <a:ln w="93785" cap="flat">
                        <a:noFill/>
                        <a:prstDash val="solid"/>
                        <a:miter/>
                      </a:ln>
                    </p:spPr>
                    <p:txBody>
                      <a:bodyPr rtlCol="0" anchor="ctr"/>
                      <a:lstStyle/>
                      <a:p>
                        <a:endParaRPr lang="fr-FR"/>
                      </a:p>
                    </p:txBody>
                  </p:sp>
                  <p:sp>
                    <p:nvSpPr>
                      <p:cNvPr id="184" name="Forme libre : forme 183">
                        <a:extLst>
                          <a:ext uri="{FF2B5EF4-FFF2-40B4-BE49-F238E27FC236}">
                            <a16:creationId xmlns:a16="http://schemas.microsoft.com/office/drawing/2014/main" id="{C3D5666F-7BF3-469E-B122-2DD60EED78DF}"/>
                          </a:ext>
                        </a:extLst>
                      </p:cNvPr>
                      <p:cNvSpPr/>
                      <p:nvPr/>
                    </p:nvSpPr>
                    <p:spPr>
                      <a:xfrm>
                        <a:off x="8140688" y="1666263"/>
                        <a:ext cx="181870" cy="300110"/>
                      </a:xfrm>
                      <a:custGeom>
                        <a:avLst/>
                        <a:gdLst>
                          <a:gd name="connsiteX0" fmla="*/ 93785 w 181870"/>
                          <a:gd name="connsiteY0" fmla="*/ 286043 h 300110"/>
                          <a:gd name="connsiteX1" fmla="*/ 159434 w 181870"/>
                          <a:gd name="connsiteY1" fmla="*/ 211015 h 300110"/>
                          <a:gd name="connsiteX2" fmla="*/ 178191 w 181870"/>
                          <a:gd name="connsiteY2" fmla="*/ 98474 h 300110"/>
                          <a:gd name="connsiteX3" fmla="*/ 150055 w 181870"/>
                          <a:gd name="connsiteY3" fmla="*/ 14068 h 300110"/>
                          <a:gd name="connsiteX4" fmla="*/ 84406 w 181870"/>
                          <a:gd name="connsiteY4" fmla="*/ 14068 h 300110"/>
                          <a:gd name="connsiteX5" fmla="*/ 18757 w 181870"/>
                          <a:gd name="connsiteY5" fmla="*/ 89095 h 300110"/>
                          <a:gd name="connsiteX6" fmla="*/ 0 w 181870"/>
                          <a:gd name="connsiteY6" fmla="*/ 201637 h 300110"/>
                          <a:gd name="connsiteX7" fmla="*/ 28135 w 181870"/>
                          <a:gd name="connsiteY7" fmla="*/ 286043 h 300110"/>
                          <a:gd name="connsiteX8" fmla="*/ 93785 w 181870"/>
                          <a:gd name="connsiteY8" fmla="*/ 286043 h 300110"/>
                          <a:gd name="connsiteX9" fmla="*/ 131298 w 181870"/>
                          <a:gd name="connsiteY9" fmla="*/ 51582 h 300110"/>
                          <a:gd name="connsiteX10" fmla="*/ 150055 w 181870"/>
                          <a:gd name="connsiteY10" fmla="*/ 117231 h 300110"/>
                          <a:gd name="connsiteX11" fmla="*/ 131298 w 181870"/>
                          <a:gd name="connsiteY11" fmla="*/ 201637 h 300110"/>
                          <a:gd name="connsiteX12" fmla="*/ 84406 w 181870"/>
                          <a:gd name="connsiteY12" fmla="*/ 257908 h 300110"/>
                          <a:gd name="connsiteX13" fmla="*/ 37514 w 181870"/>
                          <a:gd name="connsiteY13" fmla="*/ 257908 h 300110"/>
                          <a:gd name="connsiteX14" fmla="*/ 18757 w 181870"/>
                          <a:gd name="connsiteY14" fmla="*/ 192259 h 300110"/>
                          <a:gd name="connsiteX15" fmla="*/ 37514 w 181870"/>
                          <a:gd name="connsiteY15" fmla="*/ 107852 h 300110"/>
                          <a:gd name="connsiteX16" fmla="*/ 84406 w 181870"/>
                          <a:gd name="connsiteY16" fmla="*/ 51582 h 300110"/>
                          <a:gd name="connsiteX17" fmla="*/ 131298 w 18187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70" h="300110">
                            <a:moveTo>
                              <a:pt x="93785" y="286043"/>
                            </a:moveTo>
                            <a:cubicBezTo>
                              <a:pt x="121920" y="267286"/>
                              <a:pt x="150055" y="239151"/>
                              <a:pt x="159434" y="211015"/>
                            </a:cubicBezTo>
                            <a:cubicBezTo>
                              <a:pt x="178191" y="173502"/>
                              <a:pt x="187569"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56271" y="304800"/>
                              <a:pt x="93785" y="286043"/>
                            </a:cubicBezTo>
                            <a:close/>
                            <a:moveTo>
                              <a:pt x="131298" y="51582"/>
                            </a:moveTo>
                            <a:cubicBezTo>
                              <a:pt x="140677" y="60960"/>
                              <a:pt x="150055" y="89095"/>
                              <a:pt x="150055" y="117231"/>
                            </a:cubicBezTo>
                            <a:cubicBezTo>
                              <a:pt x="150055" y="145366"/>
                              <a:pt x="140677" y="182880"/>
                              <a:pt x="131298" y="201637"/>
                            </a:cubicBezTo>
                            <a:cubicBezTo>
                              <a:pt x="121920" y="229772"/>
                              <a:pt x="103163" y="239151"/>
                              <a:pt x="84406" y="257908"/>
                            </a:cubicBezTo>
                            <a:cubicBezTo>
                              <a:pt x="65649" y="267286"/>
                              <a:pt x="46892" y="267286"/>
                              <a:pt x="37514" y="257908"/>
                            </a:cubicBezTo>
                            <a:cubicBezTo>
                              <a:pt x="28135" y="248529"/>
                              <a:pt x="18757" y="220394"/>
                              <a:pt x="18757" y="192259"/>
                            </a:cubicBezTo>
                            <a:cubicBezTo>
                              <a:pt x="18757" y="164123"/>
                              <a:pt x="28135" y="135988"/>
                              <a:pt x="37514" y="107852"/>
                            </a:cubicBezTo>
                            <a:cubicBezTo>
                              <a:pt x="46892" y="79717"/>
                              <a:pt x="65649" y="70338"/>
                              <a:pt x="84406" y="51582"/>
                            </a:cubicBezTo>
                            <a:cubicBezTo>
                              <a:pt x="103163" y="32825"/>
                              <a:pt x="121920" y="32825"/>
                              <a:pt x="131298" y="51582"/>
                            </a:cubicBezTo>
                            <a:close/>
                          </a:path>
                        </a:pathLst>
                      </a:custGeom>
                      <a:solidFill>
                        <a:srgbClr val="C9CEE2"/>
                      </a:solidFill>
                      <a:ln w="93785" cap="flat">
                        <a:noFill/>
                        <a:prstDash val="solid"/>
                        <a:miter/>
                      </a:ln>
                    </p:spPr>
                    <p:txBody>
                      <a:bodyPr rtlCol="0" anchor="ctr"/>
                      <a:lstStyle/>
                      <a:p>
                        <a:endParaRPr lang="fr-FR"/>
                      </a:p>
                    </p:txBody>
                  </p:sp>
                  <p:sp>
                    <p:nvSpPr>
                      <p:cNvPr id="185" name="Forme libre : forme 184">
                        <a:extLst>
                          <a:ext uri="{FF2B5EF4-FFF2-40B4-BE49-F238E27FC236}">
                            <a16:creationId xmlns:a16="http://schemas.microsoft.com/office/drawing/2014/main" id="{067E50B2-AA83-4287-BA14-0336BA3071CD}"/>
                          </a:ext>
                        </a:extLst>
                      </p:cNvPr>
                      <p:cNvSpPr/>
                      <p:nvPr/>
                    </p:nvSpPr>
                    <p:spPr>
                      <a:xfrm>
                        <a:off x="6921488" y="2871395"/>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8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5"/>
                              <a:pt x="0" y="271975"/>
                              <a:pt x="0" y="262597"/>
                            </a:cubicBezTo>
                            <a:cubicBezTo>
                              <a:pt x="0" y="253218"/>
                              <a:pt x="9378" y="253218"/>
                              <a:pt x="9378" y="253218"/>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87569"/>
                              <a:pt x="121920" y="187569"/>
                              <a:pt x="121920" y="196948"/>
                            </a:cubicBezTo>
                            <a:close/>
                          </a:path>
                        </a:pathLst>
                      </a:custGeom>
                      <a:solidFill>
                        <a:srgbClr val="C9CEE2"/>
                      </a:solidFill>
                      <a:ln w="93785" cap="flat">
                        <a:noFill/>
                        <a:prstDash val="solid"/>
                        <a:miter/>
                      </a:ln>
                    </p:spPr>
                    <p:txBody>
                      <a:bodyPr rtlCol="0" anchor="ctr"/>
                      <a:lstStyle/>
                      <a:p>
                        <a:endParaRPr lang="fr-FR"/>
                      </a:p>
                    </p:txBody>
                  </p:sp>
                  <p:sp>
                    <p:nvSpPr>
                      <p:cNvPr id="186" name="Forme libre : forme 185">
                        <a:extLst>
                          <a:ext uri="{FF2B5EF4-FFF2-40B4-BE49-F238E27FC236}">
                            <a16:creationId xmlns:a16="http://schemas.microsoft.com/office/drawing/2014/main" id="{D5247CB0-9FE7-45C2-BE3F-923DB8F10078}"/>
                          </a:ext>
                        </a:extLst>
                      </p:cNvPr>
                      <p:cNvSpPr/>
                      <p:nvPr/>
                    </p:nvSpPr>
                    <p:spPr>
                      <a:xfrm>
                        <a:off x="6715162" y="2983936"/>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1 w 121919"/>
                          <a:gd name="connsiteY3" fmla="*/ 234462 h 290732"/>
                          <a:gd name="connsiteX4" fmla="*/ 9378 w 121919"/>
                          <a:gd name="connsiteY4" fmla="*/ 290732 h 290732"/>
                          <a:gd name="connsiteX5" fmla="*/ 0 w 121919"/>
                          <a:gd name="connsiteY5" fmla="*/ 290732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8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8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1" y="234462"/>
                              <a:pt x="112541"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1"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87" name="Forme libre : forme 186">
                        <a:extLst>
                          <a:ext uri="{FF2B5EF4-FFF2-40B4-BE49-F238E27FC236}">
                            <a16:creationId xmlns:a16="http://schemas.microsoft.com/office/drawing/2014/main" id="{46099709-B843-473F-9843-764B74CA3D94}"/>
                          </a:ext>
                        </a:extLst>
                      </p:cNvPr>
                      <p:cNvSpPr/>
                      <p:nvPr/>
                    </p:nvSpPr>
                    <p:spPr>
                      <a:xfrm>
                        <a:off x="7137193" y="2749475"/>
                        <a:ext cx="131298" cy="290732"/>
                      </a:xfrm>
                      <a:custGeom>
                        <a:avLst/>
                        <a:gdLst>
                          <a:gd name="connsiteX0" fmla="*/ 121920 w 131298"/>
                          <a:gd name="connsiteY0" fmla="*/ 206326 h 290732"/>
                          <a:gd name="connsiteX1" fmla="*/ 121920 w 131298"/>
                          <a:gd name="connsiteY1" fmla="*/ 225083 h 290732"/>
                          <a:gd name="connsiteX2" fmla="*/ 112541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1" y="234462"/>
                              <a:pt x="112541" y="234462"/>
                            </a:cubicBezTo>
                            <a:lnTo>
                              <a:pt x="9378" y="290732"/>
                            </a:lnTo>
                            <a:lnTo>
                              <a:pt x="0" y="290732"/>
                            </a:lnTo>
                            <a:cubicBezTo>
                              <a:pt x="0" y="290732"/>
                              <a:pt x="0" y="281354"/>
                              <a:pt x="0" y="281354"/>
                            </a:cubicBezTo>
                            <a:cubicBezTo>
                              <a:pt x="0" y="281354"/>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196948"/>
                              <a:pt x="121920" y="206326"/>
                            </a:cubicBezTo>
                            <a:close/>
                          </a:path>
                        </a:pathLst>
                      </a:custGeom>
                      <a:solidFill>
                        <a:srgbClr val="C9CEE2"/>
                      </a:solidFill>
                      <a:ln w="93785" cap="flat">
                        <a:noFill/>
                        <a:prstDash val="solid"/>
                        <a:miter/>
                      </a:ln>
                    </p:spPr>
                    <p:txBody>
                      <a:bodyPr rtlCol="0" anchor="ctr"/>
                      <a:lstStyle/>
                      <a:p>
                        <a:endParaRPr lang="fr-FR"/>
                      </a:p>
                    </p:txBody>
                  </p:sp>
                  <p:sp>
                    <p:nvSpPr>
                      <p:cNvPr id="188" name="Forme libre : forme 187">
                        <a:extLst>
                          <a:ext uri="{FF2B5EF4-FFF2-40B4-BE49-F238E27FC236}">
                            <a16:creationId xmlns:a16="http://schemas.microsoft.com/office/drawing/2014/main" id="{E0D31EB5-0FD2-4DF4-BE72-4AF1D744F37F}"/>
                          </a:ext>
                        </a:extLst>
                      </p:cNvPr>
                      <p:cNvSpPr/>
                      <p:nvPr/>
                    </p:nvSpPr>
                    <p:spPr>
                      <a:xfrm>
                        <a:off x="7306005" y="2613487"/>
                        <a:ext cx="178190" cy="296872"/>
                      </a:xfrm>
                      <a:custGeom>
                        <a:avLst/>
                        <a:gdLst>
                          <a:gd name="connsiteX0" fmla="*/ 93785 w 178190"/>
                          <a:gd name="connsiteY0" fmla="*/ 286043 h 296872"/>
                          <a:gd name="connsiteX1" fmla="*/ 159434 w 178190"/>
                          <a:gd name="connsiteY1" fmla="*/ 211015 h 296872"/>
                          <a:gd name="connsiteX2" fmla="*/ 178191 w 178190"/>
                          <a:gd name="connsiteY2" fmla="*/ 98474 h 296872"/>
                          <a:gd name="connsiteX3" fmla="*/ 150055 w 178190"/>
                          <a:gd name="connsiteY3" fmla="*/ 14068 h 296872"/>
                          <a:gd name="connsiteX4" fmla="*/ 84406 w 178190"/>
                          <a:gd name="connsiteY4" fmla="*/ 14068 h 296872"/>
                          <a:gd name="connsiteX5" fmla="*/ 18757 w 178190"/>
                          <a:gd name="connsiteY5" fmla="*/ 89095 h 296872"/>
                          <a:gd name="connsiteX6" fmla="*/ 0 w 178190"/>
                          <a:gd name="connsiteY6" fmla="*/ 201637 h 296872"/>
                          <a:gd name="connsiteX7" fmla="*/ 28135 w 178190"/>
                          <a:gd name="connsiteY7" fmla="*/ 286043 h 296872"/>
                          <a:gd name="connsiteX8" fmla="*/ 93785 w 178190"/>
                          <a:gd name="connsiteY8" fmla="*/ 286043 h 296872"/>
                          <a:gd name="connsiteX9" fmla="*/ 131298 w 178190"/>
                          <a:gd name="connsiteY9" fmla="*/ 42203 h 296872"/>
                          <a:gd name="connsiteX10" fmla="*/ 150055 w 178190"/>
                          <a:gd name="connsiteY10" fmla="*/ 107852 h 296872"/>
                          <a:gd name="connsiteX11" fmla="*/ 131298 w 178190"/>
                          <a:gd name="connsiteY11" fmla="*/ 192258 h 296872"/>
                          <a:gd name="connsiteX12" fmla="*/ 84406 w 178190"/>
                          <a:gd name="connsiteY12" fmla="*/ 248529 h 296872"/>
                          <a:gd name="connsiteX13" fmla="*/ 37514 w 178190"/>
                          <a:gd name="connsiteY13" fmla="*/ 248529 h 296872"/>
                          <a:gd name="connsiteX14" fmla="*/ 18757 w 178190"/>
                          <a:gd name="connsiteY14" fmla="*/ 182880 h 296872"/>
                          <a:gd name="connsiteX15" fmla="*/ 37514 w 178190"/>
                          <a:gd name="connsiteY15" fmla="*/ 98474 h 296872"/>
                          <a:gd name="connsiteX16" fmla="*/ 84406 w 178190"/>
                          <a:gd name="connsiteY16" fmla="*/ 42203 h 296872"/>
                          <a:gd name="connsiteX17" fmla="*/ 131298 w 178190"/>
                          <a:gd name="connsiteY17" fmla="*/ 42203 h 29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6872">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2"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56271" y="295422"/>
                              <a:pt x="93785" y="286043"/>
                            </a:cubicBezTo>
                            <a:close/>
                            <a:moveTo>
                              <a:pt x="131298" y="42203"/>
                            </a:moveTo>
                            <a:cubicBezTo>
                              <a:pt x="140677" y="51582"/>
                              <a:pt x="150055" y="79717"/>
                              <a:pt x="150055" y="107852"/>
                            </a:cubicBezTo>
                            <a:cubicBezTo>
                              <a:pt x="150055" y="135988"/>
                              <a:pt x="140677" y="173502"/>
                              <a:pt x="131298" y="192258"/>
                            </a:cubicBezTo>
                            <a:cubicBezTo>
                              <a:pt x="121920" y="220394"/>
                              <a:pt x="103163" y="229772"/>
                              <a:pt x="84406" y="248529"/>
                            </a:cubicBezTo>
                            <a:cubicBezTo>
                              <a:pt x="65649" y="257908"/>
                              <a:pt x="46892" y="257908"/>
                              <a:pt x="37514" y="248529"/>
                            </a:cubicBezTo>
                            <a:cubicBezTo>
                              <a:pt x="28135" y="239151"/>
                              <a:pt x="18757" y="211015"/>
                              <a:pt x="18757" y="182880"/>
                            </a:cubicBezTo>
                            <a:cubicBezTo>
                              <a:pt x="18757" y="154745"/>
                              <a:pt x="28135" y="126609"/>
                              <a:pt x="37514" y="98474"/>
                            </a:cubicBezTo>
                            <a:cubicBezTo>
                              <a:pt x="46892" y="70339"/>
                              <a:pt x="65649" y="60960"/>
                              <a:pt x="84406" y="42203"/>
                            </a:cubicBezTo>
                            <a:cubicBezTo>
                              <a:pt x="103163" y="32825"/>
                              <a:pt x="121920" y="32825"/>
                              <a:pt x="131298" y="42203"/>
                            </a:cubicBezTo>
                            <a:close/>
                          </a:path>
                        </a:pathLst>
                      </a:custGeom>
                      <a:solidFill>
                        <a:srgbClr val="C9CEE2"/>
                      </a:solidFill>
                      <a:ln w="93785" cap="flat">
                        <a:noFill/>
                        <a:prstDash val="solid"/>
                        <a:miter/>
                      </a:ln>
                    </p:spPr>
                    <p:txBody>
                      <a:bodyPr rtlCol="0" anchor="ctr"/>
                      <a:lstStyle/>
                      <a:p>
                        <a:endParaRPr lang="fr-FR"/>
                      </a:p>
                    </p:txBody>
                  </p:sp>
                  <p:sp>
                    <p:nvSpPr>
                      <p:cNvPr id="189" name="Forme libre : forme 188">
                        <a:extLst>
                          <a:ext uri="{FF2B5EF4-FFF2-40B4-BE49-F238E27FC236}">
                            <a16:creationId xmlns:a16="http://schemas.microsoft.com/office/drawing/2014/main" id="{D4BF5304-9AB1-4EF0-B79B-92EF664D480C}"/>
                          </a:ext>
                        </a:extLst>
                      </p:cNvPr>
                      <p:cNvSpPr/>
                      <p:nvPr/>
                    </p:nvSpPr>
                    <p:spPr>
                      <a:xfrm>
                        <a:off x="7512332" y="2491567"/>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42203 h 300110"/>
                          <a:gd name="connsiteX10" fmla="*/ 150055 w 178190"/>
                          <a:gd name="connsiteY10" fmla="*/ 107852 h 300110"/>
                          <a:gd name="connsiteX11" fmla="*/ 131298 w 178190"/>
                          <a:gd name="connsiteY11" fmla="*/ 192258 h 300110"/>
                          <a:gd name="connsiteX12" fmla="*/ 84406 w 178190"/>
                          <a:gd name="connsiteY12" fmla="*/ 248529 h 300110"/>
                          <a:gd name="connsiteX13" fmla="*/ 37514 w 178190"/>
                          <a:gd name="connsiteY13" fmla="*/ 248529 h 300110"/>
                          <a:gd name="connsiteX14" fmla="*/ 28135 w 178190"/>
                          <a:gd name="connsiteY14" fmla="*/ 182880 h 300110"/>
                          <a:gd name="connsiteX15" fmla="*/ 46892 w 178190"/>
                          <a:gd name="connsiteY15" fmla="*/ 98474 h 300110"/>
                          <a:gd name="connsiteX16" fmla="*/ 93785 w 178190"/>
                          <a:gd name="connsiteY16" fmla="*/ 42203 h 300110"/>
                          <a:gd name="connsiteX17" fmla="*/ 131298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65649" y="304800"/>
                              <a:pt x="93785" y="286043"/>
                            </a:cubicBezTo>
                            <a:close/>
                            <a:moveTo>
                              <a:pt x="131298" y="42203"/>
                            </a:moveTo>
                            <a:cubicBezTo>
                              <a:pt x="140677" y="51582"/>
                              <a:pt x="150055" y="79717"/>
                              <a:pt x="150055" y="107852"/>
                            </a:cubicBezTo>
                            <a:cubicBezTo>
                              <a:pt x="150055" y="135988"/>
                              <a:pt x="140677" y="173501"/>
                              <a:pt x="131298" y="192258"/>
                            </a:cubicBezTo>
                            <a:cubicBezTo>
                              <a:pt x="121920" y="220394"/>
                              <a:pt x="103163" y="229772"/>
                              <a:pt x="84406" y="248529"/>
                            </a:cubicBezTo>
                            <a:cubicBezTo>
                              <a:pt x="65649" y="257908"/>
                              <a:pt x="46892" y="257908"/>
                              <a:pt x="37514" y="248529"/>
                            </a:cubicBezTo>
                            <a:cubicBezTo>
                              <a:pt x="37514" y="239151"/>
                              <a:pt x="28135" y="211015"/>
                              <a:pt x="28135" y="182880"/>
                            </a:cubicBezTo>
                            <a:cubicBezTo>
                              <a:pt x="28135" y="154745"/>
                              <a:pt x="37514" y="126609"/>
                              <a:pt x="46892" y="98474"/>
                            </a:cubicBezTo>
                            <a:cubicBezTo>
                              <a:pt x="56271" y="70338"/>
                              <a:pt x="75028" y="60960"/>
                              <a:pt x="93785" y="42203"/>
                            </a:cubicBezTo>
                            <a:cubicBezTo>
                              <a:pt x="112541" y="32825"/>
                              <a:pt x="121920" y="32825"/>
                              <a:pt x="131298" y="42203"/>
                            </a:cubicBezTo>
                            <a:close/>
                          </a:path>
                        </a:pathLst>
                      </a:custGeom>
                      <a:solidFill>
                        <a:srgbClr val="C9CEE2"/>
                      </a:solidFill>
                      <a:ln w="93785" cap="flat">
                        <a:noFill/>
                        <a:prstDash val="solid"/>
                        <a:miter/>
                      </a:ln>
                    </p:spPr>
                    <p:txBody>
                      <a:bodyPr rtlCol="0" anchor="ctr"/>
                      <a:lstStyle/>
                      <a:p>
                        <a:endParaRPr lang="fr-FR"/>
                      </a:p>
                    </p:txBody>
                  </p:sp>
                  <p:sp>
                    <p:nvSpPr>
                      <p:cNvPr id="190" name="Forme libre : forme 189">
                        <a:extLst>
                          <a:ext uri="{FF2B5EF4-FFF2-40B4-BE49-F238E27FC236}">
                            <a16:creationId xmlns:a16="http://schemas.microsoft.com/office/drawing/2014/main" id="{F14A3782-684E-4425-B37C-5F7D37714A1A}"/>
                          </a:ext>
                        </a:extLst>
                      </p:cNvPr>
                      <p:cNvSpPr/>
                      <p:nvPr/>
                    </p:nvSpPr>
                    <p:spPr>
                      <a:xfrm>
                        <a:off x="7728036" y="2367303"/>
                        <a:ext cx="178190" cy="293076"/>
                      </a:xfrm>
                      <a:custGeom>
                        <a:avLst/>
                        <a:gdLst>
                          <a:gd name="connsiteX0" fmla="*/ 84406 w 178190"/>
                          <a:gd name="connsiteY0" fmla="*/ 7034 h 293076"/>
                          <a:gd name="connsiteX1" fmla="*/ 18757 w 178190"/>
                          <a:gd name="connsiteY1" fmla="*/ 82062 h 293076"/>
                          <a:gd name="connsiteX2" fmla="*/ 0 w 178190"/>
                          <a:gd name="connsiteY2" fmla="*/ 194603 h 293076"/>
                          <a:gd name="connsiteX3" fmla="*/ 28135 w 178190"/>
                          <a:gd name="connsiteY3" fmla="*/ 279009 h 293076"/>
                          <a:gd name="connsiteX4" fmla="*/ 93785 w 178190"/>
                          <a:gd name="connsiteY4" fmla="*/ 279009 h 293076"/>
                          <a:gd name="connsiteX5" fmla="*/ 159434 w 178190"/>
                          <a:gd name="connsiteY5" fmla="*/ 203981 h 293076"/>
                          <a:gd name="connsiteX6" fmla="*/ 178191 w 178190"/>
                          <a:gd name="connsiteY6" fmla="*/ 91440 h 293076"/>
                          <a:gd name="connsiteX7" fmla="*/ 150055 w 178190"/>
                          <a:gd name="connsiteY7" fmla="*/ 7034 h 293076"/>
                          <a:gd name="connsiteX8" fmla="*/ 84406 w 178190"/>
                          <a:gd name="connsiteY8" fmla="*/ 7034 h 293076"/>
                          <a:gd name="connsiteX9" fmla="*/ 37514 w 178190"/>
                          <a:gd name="connsiteY9" fmla="*/ 250874 h 293076"/>
                          <a:gd name="connsiteX10" fmla="*/ 18757 w 178190"/>
                          <a:gd name="connsiteY10" fmla="*/ 185225 h 293076"/>
                          <a:gd name="connsiteX11" fmla="*/ 37514 w 178190"/>
                          <a:gd name="connsiteY11" fmla="*/ 100818 h 293076"/>
                          <a:gd name="connsiteX12" fmla="*/ 84406 w 178190"/>
                          <a:gd name="connsiteY12" fmla="*/ 44548 h 293076"/>
                          <a:gd name="connsiteX13" fmla="*/ 131298 w 178190"/>
                          <a:gd name="connsiteY13" fmla="*/ 44548 h 293076"/>
                          <a:gd name="connsiteX14" fmla="*/ 150055 w 178190"/>
                          <a:gd name="connsiteY14" fmla="*/ 110197 h 293076"/>
                          <a:gd name="connsiteX15" fmla="*/ 131298 w 178190"/>
                          <a:gd name="connsiteY15" fmla="*/ 194603 h 293076"/>
                          <a:gd name="connsiteX16" fmla="*/ 84406 w 178190"/>
                          <a:gd name="connsiteY16" fmla="*/ 250874 h 293076"/>
                          <a:gd name="connsiteX17" fmla="*/ 37514 w 178190"/>
                          <a:gd name="connsiteY17" fmla="*/ 250874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84406" y="7034"/>
                            </a:moveTo>
                            <a:cubicBezTo>
                              <a:pt x="56271" y="25791"/>
                              <a:pt x="28135" y="53926"/>
                              <a:pt x="18757" y="82062"/>
                            </a:cubicBezTo>
                            <a:cubicBezTo>
                              <a:pt x="0" y="119575"/>
                              <a:pt x="0" y="157089"/>
                              <a:pt x="0" y="194603"/>
                            </a:cubicBezTo>
                            <a:cubicBezTo>
                              <a:pt x="0" y="232117"/>
                              <a:pt x="9378" y="269631"/>
                              <a:pt x="28135" y="279009"/>
                            </a:cubicBezTo>
                            <a:cubicBezTo>
                              <a:pt x="46892" y="297766"/>
                              <a:pt x="65649" y="297766"/>
                              <a:pt x="93785" y="279009"/>
                            </a:cubicBezTo>
                            <a:cubicBezTo>
                              <a:pt x="121920" y="260252"/>
                              <a:pt x="150055" y="232117"/>
                              <a:pt x="159434" y="203981"/>
                            </a:cubicBezTo>
                            <a:cubicBezTo>
                              <a:pt x="178191" y="166468"/>
                              <a:pt x="178191" y="128954"/>
                              <a:pt x="178191" y="91440"/>
                            </a:cubicBezTo>
                            <a:cubicBezTo>
                              <a:pt x="178191" y="53926"/>
                              <a:pt x="168812" y="16412"/>
                              <a:pt x="150055" y="7034"/>
                            </a:cubicBezTo>
                            <a:cubicBezTo>
                              <a:pt x="140677" y="-2345"/>
                              <a:pt x="112542" y="-2345"/>
                              <a:pt x="84406" y="7034"/>
                            </a:cubicBezTo>
                            <a:close/>
                            <a:moveTo>
                              <a:pt x="37514" y="250874"/>
                            </a:moveTo>
                            <a:cubicBezTo>
                              <a:pt x="28135" y="241495"/>
                              <a:pt x="18757" y="213360"/>
                              <a:pt x="18757" y="185225"/>
                            </a:cubicBezTo>
                            <a:cubicBezTo>
                              <a:pt x="18757" y="157089"/>
                              <a:pt x="28135" y="128954"/>
                              <a:pt x="37514" y="100818"/>
                            </a:cubicBezTo>
                            <a:cubicBezTo>
                              <a:pt x="46892" y="72683"/>
                              <a:pt x="65649" y="63305"/>
                              <a:pt x="84406" y="44548"/>
                            </a:cubicBezTo>
                            <a:cubicBezTo>
                              <a:pt x="103163" y="35169"/>
                              <a:pt x="121920" y="35169"/>
                              <a:pt x="131298" y="44548"/>
                            </a:cubicBezTo>
                            <a:cubicBezTo>
                              <a:pt x="140677" y="53926"/>
                              <a:pt x="150055" y="82062"/>
                              <a:pt x="150055" y="110197"/>
                            </a:cubicBezTo>
                            <a:cubicBezTo>
                              <a:pt x="150055" y="138332"/>
                              <a:pt x="140677" y="175846"/>
                              <a:pt x="131298" y="194603"/>
                            </a:cubicBezTo>
                            <a:cubicBezTo>
                              <a:pt x="121920" y="222738"/>
                              <a:pt x="103163" y="232117"/>
                              <a:pt x="84406" y="250874"/>
                            </a:cubicBezTo>
                            <a:cubicBezTo>
                              <a:pt x="65649" y="260252"/>
                              <a:pt x="46892" y="260252"/>
                              <a:pt x="37514" y="250874"/>
                            </a:cubicBezTo>
                            <a:close/>
                          </a:path>
                        </a:pathLst>
                      </a:custGeom>
                      <a:solidFill>
                        <a:srgbClr val="C9CEE2"/>
                      </a:solidFill>
                      <a:ln w="93785" cap="flat">
                        <a:noFill/>
                        <a:prstDash val="solid"/>
                        <a:miter/>
                      </a:ln>
                    </p:spPr>
                    <p:txBody>
                      <a:bodyPr rtlCol="0" anchor="ctr"/>
                      <a:lstStyle/>
                      <a:p>
                        <a:endParaRPr lang="fr-FR"/>
                      </a:p>
                    </p:txBody>
                  </p:sp>
                  <p:sp>
                    <p:nvSpPr>
                      <p:cNvPr id="191" name="Forme libre : forme 190">
                        <a:extLst>
                          <a:ext uri="{FF2B5EF4-FFF2-40B4-BE49-F238E27FC236}">
                            <a16:creationId xmlns:a16="http://schemas.microsoft.com/office/drawing/2014/main" id="{56DCAF77-021C-417F-AFA5-461564C80577}"/>
                          </a:ext>
                        </a:extLst>
                      </p:cNvPr>
                      <p:cNvSpPr/>
                      <p:nvPr/>
                    </p:nvSpPr>
                    <p:spPr>
                      <a:xfrm>
                        <a:off x="7924984" y="2247727"/>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42203 h 300110"/>
                          <a:gd name="connsiteX10" fmla="*/ 159434 w 178190"/>
                          <a:gd name="connsiteY10" fmla="*/ 107852 h 300110"/>
                          <a:gd name="connsiteX11" fmla="*/ 140677 w 178190"/>
                          <a:gd name="connsiteY11" fmla="*/ 192258 h 300110"/>
                          <a:gd name="connsiteX12" fmla="*/ 93785 w 178190"/>
                          <a:gd name="connsiteY12" fmla="*/ 248529 h 300110"/>
                          <a:gd name="connsiteX13" fmla="*/ 46892 w 178190"/>
                          <a:gd name="connsiteY13" fmla="*/ 248529 h 300110"/>
                          <a:gd name="connsiteX14" fmla="*/ 28135 w 178190"/>
                          <a:gd name="connsiteY14" fmla="*/ 182880 h 300110"/>
                          <a:gd name="connsiteX15" fmla="*/ 46892 w 178190"/>
                          <a:gd name="connsiteY15" fmla="*/ 98474 h 300110"/>
                          <a:gd name="connsiteX16" fmla="*/ 93785 w 178190"/>
                          <a:gd name="connsiteY16" fmla="*/ 42203 h 300110"/>
                          <a:gd name="connsiteX17" fmla="*/ 140677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42203"/>
                            </a:moveTo>
                            <a:cubicBezTo>
                              <a:pt x="150055" y="51582"/>
                              <a:pt x="159434" y="79717"/>
                              <a:pt x="159434" y="107852"/>
                            </a:cubicBezTo>
                            <a:cubicBezTo>
                              <a:pt x="159434" y="135988"/>
                              <a:pt x="150055" y="173501"/>
                              <a:pt x="140677" y="192258"/>
                            </a:cubicBezTo>
                            <a:cubicBezTo>
                              <a:pt x="131298" y="220394"/>
                              <a:pt x="112541" y="229772"/>
                              <a:pt x="93785" y="248529"/>
                            </a:cubicBezTo>
                            <a:cubicBezTo>
                              <a:pt x="75028" y="257908"/>
                              <a:pt x="56271" y="257908"/>
                              <a:pt x="46892" y="248529"/>
                            </a:cubicBezTo>
                            <a:cubicBezTo>
                              <a:pt x="37514" y="239151"/>
                              <a:pt x="28135" y="211015"/>
                              <a:pt x="28135" y="182880"/>
                            </a:cubicBezTo>
                            <a:cubicBezTo>
                              <a:pt x="28135" y="154745"/>
                              <a:pt x="37514" y="126609"/>
                              <a:pt x="46892" y="98474"/>
                            </a:cubicBezTo>
                            <a:cubicBezTo>
                              <a:pt x="56271" y="70339"/>
                              <a:pt x="75028" y="60960"/>
                              <a:pt x="93785" y="42203"/>
                            </a:cubicBezTo>
                            <a:cubicBezTo>
                              <a:pt x="112541" y="32825"/>
                              <a:pt x="131298" y="32825"/>
                              <a:pt x="140677" y="42203"/>
                            </a:cubicBezTo>
                            <a:close/>
                          </a:path>
                        </a:pathLst>
                      </a:custGeom>
                      <a:solidFill>
                        <a:srgbClr val="C9CEE2"/>
                      </a:solidFill>
                      <a:ln w="93785" cap="flat">
                        <a:noFill/>
                        <a:prstDash val="solid"/>
                        <a:miter/>
                      </a:ln>
                    </p:spPr>
                    <p:txBody>
                      <a:bodyPr rtlCol="0" anchor="ctr"/>
                      <a:lstStyle/>
                      <a:p>
                        <a:endParaRPr lang="fr-FR"/>
                      </a:p>
                    </p:txBody>
                  </p:sp>
                  <p:sp>
                    <p:nvSpPr>
                      <p:cNvPr id="192" name="Forme libre : forme 191">
                        <a:extLst>
                          <a:ext uri="{FF2B5EF4-FFF2-40B4-BE49-F238E27FC236}">
                            <a16:creationId xmlns:a16="http://schemas.microsoft.com/office/drawing/2014/main" id="{0CD44BF7-BE41-4EB1-8260-F632EEA98347}"/>
                          </a:ext>
                        </a:extLst>
                      </p:cNvPr>
                      <p:cNvSpPr/>
                      <p:nvPr/>
                    </p:nvSpPr>
                    <p:spPr>
                      <a:xfrm>
                        <a:off x="6724541" y="3443481"/>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lnTo>
                              <a:pt x="0" y="281354"/>
                            </a:ln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12542" y="206326"/>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193" name="Forme libre : forme 192">
                        <a:extLst>
                          <a:ext uri="{FF2B5EF4-FFF2-40B4-BE49-F238E27FC236}">
                            <a16:creationId xmlns:a16="http://schemas.microsoft.com/office/drawing/2014/main" id="{CCC9F324-1993-4CE6-B2F8-575F2B09C354}"/>
                          </a:ext>
                        </a:extLst>
                      </p:cNvPr>
                      <p:cNvSpPr/>
                      <p:nvPr/>
                    </p:nvSpPr>
                    <p:spPr>
                      <a:xfrm>
                        <a:off x="6499458" y="3105857"/>
                        <a:ext cx="131298" cy="300110"/>
                      </a:xfrm>
                      <a:custGeom>
                        <a:avLst/>
                        <a:gdLst>
                          <a:gd name="connsiteX0" fmla="*/ 0 w 131298"/>
                          <a:gd name="connsiteY0" fmla="*/ 93785 h 300110"/>
                          <a:gd name="connsiteX1" fmla="*/ 0 w 131298"/>
                          <a:gd name="connsiteY1" fmla="*/ 84406 h 300110"/>
                          <a:gd name="connsiteX2" fmla="*/ 9378 w 131298"/>
                          <a:gd name="connsiteY2" fmla="*/ 65649 h 300110"/>
                          <a:gd name="connsiteX3" fmla="*/ 56271 w 131298"/>
                          <a:gd name="connsiteY3" fmla="*/ 9378 h 300110"/>
                          <a:gd name="connsiteX4" fmla="*/ 65649 w 131298"/>
                          <a:gd name="connsiteY4" fmla="*/ 0 h 300110"/>
                          <a:gd name="connsiteX5" fmla="*/ 75028 w 131298"/>
                          <a:gd name="connsiteY5" fmla="*/ 0 h 300110"/>
                          <a:gd name="connsiteX6" fmla="*/ 84406 w 131298"/>
                          <a:gd name="connsiteY6" fmla="*/ 0 h 300110"/>
                          <a:gd name="connsiteX7" fmla="*/ 93785 w 131298"/>
                          <a:gd name="connsiteY7" fmla="*/ 9378 h 300110"/>
                          <a:gd name="connsiteX8" fmla="*/ 93785 w 131298"/>
                          <a:gd name="connsiteY8" fmla="*/ 225083 h 300110"/>
                          <a:gd name="connsiteX9" fmla="*/ 121920 w 131298"/>
                          <a:gd name="connsiteY9" fmla="*/ 206326 h 300110"/>
                          <a:gd name="connsiteX10" fmla="*/ 131299 w 131298"/>
                          <a:gd name="connsiteY10" fmla="*/ 206326 h 300110"/>
                          <a:gd name="connsiteX11" fmla="*/ 131299 w 131298"/>
                          <a:gd name="connsiteY11" fmla="*/ 215705 h 300110"/>
                          <a:gd name="connsiteX12" fmla="*/ 131299 w 131298"/>
                          <a:gd name="connsiteY12" fmla="*/ 234462 h 300110"/>
                          <a:gd name="connsiteX13" fmla="*/ 121920 w 131298"/>
                          <a:gd name="connsiteY13" fmla="*/ 243840 h 300110"/>
                          <a:gd name="connsiteX14" fmla="*/ 18757 w 131298"/>
                          <a:gd name="connsiteY14" fmla="*/ 300111 h 300110"/>
                          <a:gd name="connsiteX15" fmla="*/ 9378 w 131298"/>
                          <a:gd name="connsiteY15" fmla="*/ 300111 h 300110"/>
                          <a:gd name="connsiteX16" fmla="*/ 9378 w 131298"/>
                          <a:gd name="connsiteY16" fmla="*/ 290732 h 300110"/>
                          <a:gd name="connsiteX17" fmla="*/ 9378 w 131298"/>
                          <a:gd name="connsiteY17" fmla="*/ 271975 h 300110"/>
                          <a:gd name="connsiteX18" fmla="*/ 18757 w 131298"/>
                          <a:gd name="connsiteY18" fmla="*/ 262597 h 300110"/>
                          <a:gd name="connsiteX19" fmla="*/ 56271 w 131298"/>
                          <a:gd name="connsiteY19" fmla="*/ 243840 h 300110"/>
                          <a:gd name="connsiteX20" fmla="*/ 56271 w 131298"/>
                          <a:gd name="connsiteY20" fmla="*/ 56271 h 300110"/>
                          <a:gd name="connsiteX21" fmla="*/ 28135 w 131298"/>
                          <a:gd name="connsiteY21" fmla="*/ 93785 h 300110"/>
                          <a:gd name="connsiteX22" fmla="*/ 18757 w 131298"/>
                          <a:gd name="connsiteY22" fmla="*/ 103163 h 300110"/>
                          <a:gd name="connsiteX23" fmla="*/ 0 w 131298"/>
                          <a:gd name="connsiteY23" fmla="*/ 9378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0" y="93785"/>
                            </a:move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lnTo>
                              <a:pt x="131299" y="215705"/>
                            </a:lnTo>
                            <a:cubicBezTo>
                              <a:pt x="131299" y="215705"/>
                              <a:pt x="131299" y="225083"/>
                              <a:pt x="131299" y="234462"/>
                            </a:cubicBezTo>
                            <a:cubicBezTo>
                              <a:pt x="131299" y="243840"/>
                              <a:pt x="121920" y="243840"/>
                              <a:pt x="121920" y="243840"/>
                            </a:cubicBezTo>
                            <a:lnTo>
                              <a:pt x="18757" y="300111"/>
                            </a:lnTo>
                            <a:lnTo>
                              <a:pt x="9378" y="300111"/>
                            </a:lnTo>
                            <a:cubicBezTo>
                              <a:pt x="9378" y="300111"/>
                              <a:pt x="9378" y="300111"/>
                              <a:pt x="9378" y="290732"/>
                            </a:cubicBezTo>
                            <a:cubicBezTo>
                              <a:pt x="9378" y="281354"/>
                              <a:pt x="9378" y="281354"/>
                              <a:pt x="9378" y="271975"/>
                            </a:cubicBezTo>
                            <a:cubicBezTo>
                              <a:pt x="9378" y="262597"/>
                              <a:pt x="18757" y="262597"/>
                              <a:pt x="18757" y="262597"/>
                            </a:cubicBezTo>
                            <a:lnTo>
                              <a:pt x="56271" y="243840"/>
                            </a:lnTo>
                            <a:lnTo>
                              <a:pt x="56271" y="56271"/>
                            </a:lnTo>
                            <a:lnTo>
                              <a:pt x="28135" y="93785"/>
                            </a:lnTo>
                            <a:cubicBezTo>
                              <a:pt x="28135" y="93785"/>
                              <a:pt x="18757" y="103163"/>
                              <a:pt x="18757" y="103163"/>
                            </a:cubicBezTo>
                            <a:cubicBezTo>
                              <a:pt x="9378" y="93785"/>
                              <a:pt x="0" y="93785"/>
                              <a:pt x="0" y="93785"/>
                            </a:cubicBezTo>
                            <a:close/>
                          </a:path>
                        </a:pathLst>
                      </a:custGeom>
                      <a:solidFill>
                        <a:srgbClr val="C9CEE2"/>
                      </a:solidFill>
                      <a:ln w="93785" cap="flat">
                        <a:noFill/>
                        <a:prstDash val="solid"/>
                        <a:miter/>
                      </a:ln>
                    </p:spPr>
                    <p:txBody>
                      <a:bodyPr rtlCol="0" anchor="ctr"/>
                      <a:lstStyle/>
                      <a:p>
                        <a:endParaRPr lang="fr-FR"/>
                      </a:p>
                    </p:txBody>
                  </p:sp>
                  <p:sp>
                    <p:nvSpPr>
                      <p:cNvPr id="194" name="Forme libre : forme 193">
                        <a:extLst>
                          <a:ext uri="{FF2B5EF4-FFF2-40B4-BE49-F238E27FC236}">
                            <a16:creationId xmlns:a16="http://schemas.microsoft.com/office/drawing/2014/main" id="{8FF3C570-EB96-436C-9B92-08ABEDDED4D3}"/>
                          </a:ext>
                        </a:extLst>
                      </p:cNvPr>
                      <p:cNvSpPr/>
                      <p:nvPr/>
                    </p:nvSpPr>
                    <p:spPr>
                      <a:xfrm>
                        <a:off x="6508836" y="3565401"/>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9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12542"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95" name="Forme libre : forme 194">
                        <a:extLst>
                          <a:ext uri="{FF2B5EF4-FFF2-40B4-BE49-F238E27FC236}">
                            <a16:creationId xmlns:a16="http://schemas.microsoft.com/office/drawing/2014/main" id="{633F66F4-8E28-487C-9A3F-3C06A57DAA3C}"/>
                          </a:ext>
                        </a:extLst>
                      </p:cNvPr>
                      <p:cNvSpPr/>
                      <p:nvPr/>
                    </p:nvSpPr>
                    <p:spPr>
                      <a:xfrm>
                        <a:off x="6883975" y="3307493"/>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51581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28135 w 178190"/>
                          <a:gd name="connsiteY14" fmla="*/ 192258 h 300110"/>
                          <a:gd name="connsiteX15" fmla="*/ 46892 w 178190"/>
                          <a:gd name="connsiteY15" fmla="*/ 107852 h 300110"/>
                          <a:gd name="connsiteX16" fmla="*/ 93785 w 178190"/>
                          <a:gd name="connsiteY16" fmla="*/ 51581 h 300110"/>
                          <a:gd name="connsiteX17" fmla="*/ 140677 w 178190"/>
                          <a:gd name="connsiteY17" fmla="*/ 51581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2"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1"/>
                            </a:moveTo>
                            <a:cubicBezTo>
                              <a:pt x="150055" y="60960"/>
                              <a:pt x="159434" y="89095"/>
                              <a:pt x="159434" y="117231"/>
                            </a:cubicBezTo>
                            <a:cubicBezTo>
                              <a:pt x="159434" y="145366"/>
                              <a:pt x="150055" y="182880"/>
                              <a:pt x="140677" y="201637"/>
                            </a:cubicBezTo>
                            <a:cubicBezTo>
                              <a:pt x="131298" y="229772"/>
                              <a:pt x="112542" y="239151"/>
                              <a:pt x="93785" y="257908"/>
                            </a:cubicBezTo>
                            <a:cubicBezTo>
                              <a:pt x="75028" y="267286"/>
                              <a:pt x="56271" y="267286"/>
                              <a:pt x="46892" y="257908"/>
                            </a:cubicBezTo>
                            <a:cubicBezTo>
                              <a:pt x="37514" y="248529"/>
                              <a:pt x="28135" y="220394"/>
                              <a:pt x="28135" y="192258"/>
                            </a:cubicBezTo>
                            <a:cubicBezTo>
                              <a:pt x="28135" y="164123"/>
                              <a:pt x="37514" y="135988"/>
                              <a:pt x="46892" y="107852"/>
                            </a:cubicBezTo>
                            <a:cubicBezTo>
                              <a:pt x="56271" y="79717"/>
                              <a:pt x="75028" y="70338"/>
                              <a:pt x="93785" y="51581"/>
                            </a:cubicBezTo>
                            <a:cubicBezTo>
                              <a:pt x="112542" y="32825"/>
                              <a:pt x="131298" y="32825"/>
                              <a:pt x="140677" y="51581"/>
                            </a:cubicBezTo>
                            <a:close/>
                          </a:path>
                        </a:pathLst>
                      </a:custGeom>
                      <a:solidFill>
                        <a:srgbClr val="C9CEE2"/>
                      </a:solidFill>
                      <a:ln w="93785" cap="flat">
                        <a:noFill/>
                        <a:prstDash val="solid"/>
                        <a:miter/>
                      </a:ln>
                    </p:spPr>
                    <p:txBody>
                      <a:bodyPr rtlCol="0" anchor="ctr"/>
                      <a:lstStyle/>
                      <a:p>
                        <a:endParaRPr lang="fr-FR"/>
                      </a:p>
                    </p:txBody>
                  </p:sp>
                  <p:sp>
                    <p:nvSpPr>
                      <p:cNvPr id="196" name="Forme libre : forme 195">
                        <a:extLst>
                          <a:ext uri="{FF2B5EF4-FFF2-40B4-BE49-F238E27FC236}">
                            <a16:creationId xmlns:a16="http://schemas.microsoft.com/office/drawing/2014/main" id="{92CE1B23-425E-4821-904D-07BCD081BF58}"/>
                          </a:ext>
                        </a:extLst>
                      </p:cNvPr>
                      <p:cNvSpPr/>
                      <p:nvPr/>
                    </p:nvSpPr>
                    <p:spPr>
                      <a:xfrm>
                        <a:off x="7090301" y="3185573"/>
                        <a:ext cx="181869" cy="300110"/>
                      </a:xfrm>
                      <a:custGeom>
                        <a:avLst/>
                        <a:gdLst>
                          <a:gd name="connsiteX0" fmla="*/ 93785 w 181869"/>
                          <a:gd name="connsiteY0" fmla="*/ 286043 h 300110"/>
                          <a:gd name="connsiteX1" fmla="*/ 159434 w 181869"/>
                          <a:gd name="connsiteY1" fmla="*/ 211015 h 300110"/>
                          <a:gd name="connsiteX2" fmla="*/ 178191 w 181869"/>
                          <a:gd name="connsiteY2" fmla="*/ 98474 h 300110"/>
                          <a:gd name="connsiteX3" fmla="*/ 150055 w 181869"/>
                          <a:gd name="connsiteY3" fmla="*/ 14068 h 300110"/>
                          <a:gd name="connsiteX4" fmla="*/ 84406 w 181869"/>
                          <a:gd name="connsiteY4" fmla="*/ 14068 h 300110"/>
                          <a:gd name="connsiteX5" fmla="*/ 18757 w 181869"/>
                          <a:gd name="connsiteY5" fmla="*/ 89095 h 300110"/>
                          <a:gd name="connsiteX6" fmla="*/ 0 w 181869"/>
                          <a:gd name="connsiteY6" fmla="*/ 201637 h 300110"/>
                          <a:gd name="connsiteX7" fmla="*/ 28135 w 181869"/>
                          <a:gd name="connsiteY7" fmla="*/ 286043 h 300110"/>
                          <a:gd name="connsiteX8" fmla="*/ 93785 w 181869"/>
                          <a:gd name="connsiteY8" fmla="*/ 286043 h 300110"/>
                          <a:gd name="connsiteX9" fmla="*/ 140677 w 181869"/>
                          <a:gd name="connsiteY9" fmla="*/ 51582 h 300110"/>
                          <a:gd name="connsiteX10" fmla="*/ 159434 w 181869"/>
                          <a:gd name="connsiteY10" fmla="*/ 117231 h 300110"/>
                          <a:gd name="connsiteX11" fmla="*/ 140677 w 181869"/>
                          <a:gd name="connsiteY11" fmla="*/ 201637 h 300110"/>
                          <a:gd name="connsiteX12" fmla="*/ 93785 w 181869"/>
                          <a:gd name="connsiteY12" fmla="*/ 257908 h 300110"/>
                          <a:gd name="connsiteX13" fmla="*/ 46892 w 181869"/>
                          <a:gd name="connsiteY13" fmla="*/ 257908 h 300110"/>
                          <a:gd name="connsiteX14" fmla="*/ 28135 w 181869"/>
                          <a:gd name="connsiteY14" fmla="*/ 192258 h 300110"/>
                          <a:gd name="connsiteX15" fmla="*/ 46892 w 181869"/>
                          <a:gd name="connsiteY15" fmla="*/ 107852 h 300110"/>
                          <a:gd name="connsiteX16" fmla="*/ 93785 w 181869"/>
                          <a:gd name="connsiteY16" fmla="*/ 51582 h 300110"/>
                          <a:gd name="connsiteX17" fmla="*/ 140677 w 181869"/>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69" h="300110">
                            <a:moveTo>
                              <a:pt x="93785" y="286043"/>
                            </a:moveTo>
                            <a:cubicBezTo>
                              <a:pt x="121920" y="267286"/>
                              <a:pt x="150055" y="239151"/>
                              <a:pt x="159434" y="211015"/>
                            </a:cubicBezTo>
                            <a:cubicBezTo>
                              <a:pt x="178191" y="173501"/>
                              <a:pt x="187569"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2"/>
                            </a:moveTo>
                            <a:cubicBezTo>
                              <a:pt x="150055" y="60960"/>
                              <a:pt x="159434" y="89095"/>
                              <a:pt x="159434" y="117231"/>
                            </a:cubicBezTo>
                            <a:cubicBezTo>
                              <a:pt x="159434" y="145366"/>
                              <a:pt x="150055" y="182880"/>
                              <a:pt x="140677" y="201637"/>
                            </a:cubicBezTo>
                            <a:cubicBezTo>
                              <a:pt x="131298" y="229772"/>
                              <a:pt x="112541" y="239151"/>
                              <a:pt x="93785" y="257908"/>
                            </a:cubicBezTo>
                            <a:cubicBezTo>
                              <a:pt x="75028" y="267286"/>
                              <a:pt x="56271" y="267286"/>
                              <a:pt x="46892" y="257908"/>
                            </a:cubicBezTo>
                            <a:cubicBezTo>
                              <a:pt x="37514" y="248529"/>
                              <a:pt x="28135" y="220394"/>
                              <a:pt x="28135" y="192258"/>
                            </a:cubicBezTo>
                            <a:cubicBezTo>
                              <a:pt x="28135" y="164123"/>
                              <a:pt x="37514" y="135988"/>
                              <a:pt x="46892" y="107852"/>
                            </a:cubicBezTo>
                            <a:cubicBezTo>
                              <a:pt x="56271" y="79717"/>
                              <a:pt x="75028" y="70339"/>
                              <a:pt x="93785" y="51582"/>
                            </a:cubicBezTo>
                            <a:cubicBezTo>
                              <a:pt x="112541" y="32825"/>
                              <a:pt x="131298" y="42203"/>
                              <a:pt x="140677" y="51582"/>
                            </a:cubicBezTo>
                            <a:close/>
                          </a:path>
                        </a:pathLst>
                      </a:custGeom>
                      <a:solidFill>
                        <a:srgbClr val="C9CEE2"/>
                      </a:solidFill>
                      <a:ln w="93785" cap="flat">
                        <a:noFill/>
                        <a:prstDash val="solid"/>
                        <a:miter/>
                      </a:ln>
                    </p:spPr>
                    <p:txBody>
                      <a:bodyPr rtlCol="0" anchor="ctr"/>
                      <a:lstStyle/>
                      <a:p>
                        <a:endParaRPr lang="fr-FR"/>
                      </a:p>
                    </p:txBody>
                  </p:sp>
                  <p:sp>
                    <p:nvSpPr>
                      <p:cNvPr id="197" name="Forme libre : forme 196">
                        <a:extLst>
                          <a:ext uri="{FF2B5EF4-FFF2-40B4-BE49-F238E27FC236}">
                            <a16:creationId xmlns:a16="http://schemas.microsoft.com/office/drawing/2014/main" id="{3123D7FF-A793-44B0-84E1-F66A1FDE7906}"/>
                          </a:ext>
                        </a:extLst>
                      </p:cNvPr>
                      <p:cNvSpPr/>
                      <p:nvPr/>
                    </p:nvSpPr>
                    <p:spPr>
                      <a:xfrm>
                        <a:off x="7334141" y="3077721"/>
                        <a:ext cx="131298" cy="300110"/>
                      </a:xfrm>
                      <a:custGeom>
                        <a:avLst/>
                        <a:gdLst>
                          <a:gd name="connsiteX0" fmla="*/ 131299 w 131298"/>
                          <a:gd name="connsiteY0" fmla="*/ 215705 h 300110"/>
                          <a:gd name="connsiteX1" fmla="*/ 131299 w 131298"/>
                          <a:gd name="connsiteY1" fmla="*/ 234462 h 300110"/>
                          <a:gd name="connsiteX2" fmla="*/ 121920 w 131298"/>
                          <a:gd name="connsiteY2" fmla="*/ 243840 h 300110"/>
                          <a:gd name="connsiteX3" fmla="*/ 18757 w 131298"/>
                          <a:gd name="connsiteY3" fmla="*/ 300111 h 300110"/>
                          <a:gd name="connsiteX4" fmla="*/ 9378 w 131298"/>
                          <a:gd name="connsiteY4" fmla="*/ 300111 h 300110"/>
                          <a:gd name="connsiteX5" fmla="*/ 9378 w 131298"/>
                          <a:gd name="connsiteY5" fmla="*/ 290732 h 300110"/>
                          <a:gd name="connsiteX6" fmla="*/ 9378 w 131298"/>
                          <a:gd name="connsiteY6" fmla="*/ 271976 h 300110"/>
                          <a:gd name="connsiteX7" fmla="*/ 18757 w 131298"/>
                          <a:gd name="connsiteY7" fmla="*/ 262597 h 300110"/>
                          <a:gd name="connsiteX8" fmla="*/ 56271 w 131298"/>
                          <a:gd name="connsiteY8" fmla="*/ 243840 h 300110"/>
                          <a:gd name="connsiteX9" fmla="*/ 56271 w 131298"/>
                          <a:gd name="connsiteY9" fmla="*/ 56271 h 300110"/>
                          <a:gd name="connsiteX10" fmla="*/ 18757 w 131298"/>
                          <a:gd name="connsiteY10" fmla="*/ 84406 h 300110"/>
                          <a:gd name="connsiteX11" fmla="*/ 9378 w 131298"/>
                          <a:gd name="connsiteY11" fmla="*/ 93785 h 300110"/>
                          <a:gd name="connsiteX12" fmla="*/ 0 w 131298"/>
                          <a:gd name="connsiteY12" fmla="*/ 93785 h 300110"/>
                          <a:gd name="connsiteX13" fmla="*/ 0 w 131298"/>
                          <a:gd name="connsiteY13" fmla="*/ 84406 h 300110"/>
                          <a:gd name="connsiteX14" fmla="*/ 9378 w 131298"/>
                          <a:gd name="connsiteY14" fmla="*/ 65649 h 300110"/>
                          <a:gd name="connsiteX15" fmla="*/ 56271 w 131298"/>
                          <a:gd name="connsiteY15" fmla="*/ 9378 h 300110"/>
                          <a:gd name="connsiteX16" fmla="*/ 65649 w 131298"/>
                          <a:gd name="connsiteY16" fmla="*/ 0 h 300110"/>
                          <a:gd name="connsiteX17" fmla="*/ 75028 w 131298"/>
                          <a:gd name="connsiteY17" fmla="*/ 0 h 300110"/>
                          <a:gd name="connsiteX18" fmla="*/ 84406 w 131298"/>
                          <a:gd name="connsiteY18" fmla="*/ 0 h 300110"/>
                          <a:gd name="connsiteX19" fmla="*/ 93785 w 131298"/>
                          <a:gd name="connsiteY19" fmla="*/ 9378 h 300110"/>
                          <a:gd name="connsiteX20" fmla="*/ 93785 w 131298"/>
                          <a:gd name="connsiteY20" fmla="*/ 225083 h 300110"/>
                          <a:gd name="connsiteX21" fmla="*/ 121920 w 131298"/>
                          <a:gd name="connsiteY21" fmla="*/ 206326 h 300110"/>
                          <a:gd name="connsiteX22" fmla="*/ 131299 w 131298"/>
                          <a:gd name="connsiteY22" fmla="*/ 206326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1298" h="300110">
                            <a:moveTo>
                              <a:pt x="131299" y="215705"/>
                            </a:moveTo>
                            <a:lnTo>
                              <a:pt x="131299" y="234462"/>
                            </a:lnTo>
                            <a:cubicBezTo>
                              <a:pt x="131299" y="243840"/>
                              <a:pt x="121920" y="243840"/>
                              <a:pt x="121920" y="243840"/>
                            </a:cubicBezTo>
                            <a:lnTo>
                              <a:pt x="18757" y="300111"/>
                            </a:lnTo>
                            <a:lnTo>
                              <a:pt x="9378" y="300111"/>
                            </a:lnTo>
                            <a:lnTo>
                              <a:pt x="9378" y="290732"/>
                            </a:lnTo>
                            <a:cubicBezTo>
                              <a:pt x="9378" y="281354"/>
                              <a:pt x="9378" y="281354"/>
                              <a:pt x="9378" y="271976"/>
                            </a:cubicBezTo>
                            <a:cubicBezTo>
                              <a:pt x="9378" y="262597"/>
                              <a:pt x="18757" y="262597"/>
                              <a:pt x="18757" y="262597"/>
                            </a:cubicBezTo>
                            <a:lnTo>
                              <a:pt x="56271" y="243840"/>
                            </a:lnTo>
                            <a:lnTo>
                              <a:pt x="56271" y="56271"/>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lose/>
                          </a:path>
                        </a:pathLst>
                      </a:custGeom>
                      <a:solidFill>
                        <a:srgbClr val="C9CEE2"/>
                      </a:solidFill>
                      <a:ln w="93785" cap="flat">
                        <a:noFill/>
                        <a:prstDash val="solid"/>
                        <a:miter/>
                      </a:ln>
                    </p:spPr>
                    <p:txBody>
                      <a:bodyPr rtlCol="0" anchor="ctr"/>
                      <a:lstStyle/>
                      <a:p>
                        <a:endParaRPr lang="fr-FR"/>
                      </a:p>
                    </p:txBody>
                  </p:sp>
                  <p:sp>
                    <p:nvSpPr>
                      <p:cNvPr id="198" name="Forme libre : forme 197">
                        <a:extLst>
                          <a:ext uri="{FF2B5EF4-FFF2-40B4-BE49-F238E27FC236}">
                            <a16:creationId xmlns:a16="http://schemas.microsoft.com/office/drawing/2014/main" id="{F540C1AC-69DD-497C-B1B2-58741EB6A87A}"/>
                          </a:ext>
                        </a:extLst>
                      </p:cNvPr>
                      <p:cNvSpPr/>
                      <p:nvPr/>
                    </p:nvSpPr>
                    <p:spPr>
                      <a:xfrm>
                        <a:off x="7521710" y="2941733"/>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5 h 300110"/>
                          <a:gd name="connsiteX6" fmla="*/ 178191 w 178190"/>
                          <a:gd name="connsiteY6" fmla="*/ 98474 h 300110"/>
                          <a:gd name="connsiteX7" fmla="*/ 150055 w 178190"/>
                          <a:gd name="connsiteY7" fmla="*/ 14068 h 300110"/>
                          <a:gd name="connsiteX8" fmla="*/ 84406 w 178190"/>
                          <a:gd name="connsiteY8" fmla="*/ 14068 h 300110"/>
                          <a:gd name="connsiteX9" fmla="*/ 37514 w 178190"/>
                          <a:gd name="connsiteY9" fmla="*/ 257908 h 300110"/>
                          <a:gd name="connsiteX10" fmla="*/ 18757 w 178190"/>
                          <a:gd name="connsiteY10" fmla="*/ 192258 h 300110"/>
                          <a:gd name="connsiteX11" fmla="*/ 37514 w 178190"/>
                          <a:gd name="connsiteY11" fmla="*/ 107852 h 300110"/>
                          <a:gd name="connsiteX12" fmla="*/ 84406 w 178190"/>
                          <a:gd name="connsiteY12" fmla="*/ 51582 h 300110"/>
                          <a:gd name="connsiteX13" fmla="*/ 131299 w 178190"/>
                          <a:gd name="connsiteY13" fmla="*/ 51582 h 300110"/>
                          <a:gd name="connsiteX14" fmla="*/ 150055 w 178190"/>
                          <a:gd name="connsiteY14" fmla="*/ 117231 h 300110"/>
                          <a:gd name="connsiteX15" fmla="*/ 131299 w 178190"/>
                          <a:gd name="connsiteY15" fmla="*/ 201637 h 300110"/>
                          <a:gd name="connsiteX16" fmla="*/ 84406 w 178190"/>
                          <a:gd name="connsiteY16" fmla="*/ 257908 h 300110"/>
                          <a:gd name="connsiteX17" fmla="*/ 37514 w 178190"/>
                          <a:gd name="connsiteY17" fmla="*/ 257908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ubicBezTo>
                              <a:pt x="121920" y="267286"/>
                              <a:pt x="150055" y="239151"/>
                              <a:pt x="159434" y="211015"/>
                            </a:cubicBezTo>
                            <a:cubicBezTo>
                              <a:pt x="178191" y="173502"/>
                              <a:pt x="178191" y="135988"/>
                              <a:pt x="178191" y="98474"/>
                            </a:cubicBezTo>
                            <a:cubicBezTo>
                              <a:pt x="178191" y="60960"/>
                              <a:pt x="168812" y="23446"/>
                              <a:pt x="150055" y="14068"/>
                            </a:cubicBezTo>
                            <a:cubicBezTo>
                              <a:pt x="131299" y="-4689"/>
                              <a:pt x="112542" y="-4689"/>
                              <a:pt x="84406" y="14068"/>
                            </a:cubicBezTo>
                            <a:close/>
                            <a:moveTo>
                              <a:pt x="37514" y="257908"/>
                            </a:moveTo>
                            <a:cubicBezTo>
                              <a:pt x="28135" y="248529"/>
                              <a:pt x="18757" y="220394"/>
                              <a:pt x="18757" y="192258"/>
                            </a:cubicBezTo>
                            <a:cubicBezTo>
                              <a:pt x="18757" y="164123"/>
                              <a:pt x="28135" y="135988"/>
                              <a:pt x="37514" y="107852"/>
                            </a:cubicBezTo>
                            <a:cubicBezTo>
                              <a:pt x="46892" y="79717"/>
                              <a:pt x="65649" y="70339"/>
                              <a:pt x="84406" y="51582"/>
                            </a:cubicBezTo>
                            <a:cubicBezTo>
                              <a:pt x="103163" y="42203"/>
                              <a:pt x="121920" y="42203"/>
                              <a:pt x="131299" y="51582"/>
                            </a:cubicBezTo>
                            <a:cubicBezTo>
                              <a:pt x="140677" y="60960"/>
                              <a:pt x="150055" y="89095"/>
                              <a:pt x="150055" y="117231"/>
                            </a:cubicBezTo>
                            <a:cubicBezTo>
                              <a:pt x="150055" y="145366"/>
                              <a:pt x="140677" y="182880"/>
                              <a:pt x="131299" y="201637"/>
                            </a:cubicBezTo>
                            <a:cubicBezTo>
                              <a:pt x="121920" y="229772"/>
                              <a:pt x="103163" y="239151"/>
                              <a:pt x="84406" y="257908"/>
                            </a:cubicBezTo>
                            <a:cubicBezTo>
                              <a:pt x="65649" y="267286"/>
                              <a:pt x="46892" y="267286"/>
                              <a:pt x="37514" y="257908"/>
                            </a:cubicBezTo>
                            <a:close/>
                          </a:path>
                        </a:pathLst>
                      </a:custGeom>
                      <a:solidFill>
                        <a:srgbClr val="C9CEE2"/>
                      </a:solidFill>
                      <a:ln w="93785" cap="flat">
                        <a:noFill/>
                        <a:prstDash val="solid"/>
                        <a:miter/>
                      </a:ln>
                    </p:spPr>
                    <p:txBody>
                      <a:bodyPr rtlCol="0" anchor="ctr"/>
                      <a:lstStyle/>
                      <a:p>
                        <a:endParaRPr lang="fr-FR"/>
                      </a:p>
                    </p:txBody>
                  </p:sp>
                  <p:sp>
                    <p:nvSpPr>
                      <p:cNvPr id="199" name="Forme libre : forme 198">
                        <a:extLst>
                          <a:ext uri="{FF2B5EF4-FFF2-40B4-BE49-F238E27FC236}">
                            <a16:creationId xmlns:a16="http://schemas.microsoft.com/office/drawing/2014/main" id="{E732E003-7337-4F20-8F97-AE80C770330C}"/>
                          </a:ext>
                        </a:extLst>
                      </p:cNvPr>
                      <p:cNvSpPr/>
                      <p:nvPr/>
                    </p:nvSpPr>
                    <p:spPr>
                      <a:xfrm>
                        <a:off x="7765550" y="2843260"/>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200" name="Forme libre : forme 199">
                        <a:extLst>
                          <a:ext uri="{FF2B5EF4-FFF2-40B4-BE49-F238E27FC236}">
                            <a16:creationId xmlns:a16="http://schemas.microsoft.com/office/drawing/2014/main" id="{EA905CA4-3D3B-44BD-8751-2B918986B56E}"/>
                          </a:ext>
                        </a:extLst>
                      </p:cNvPr>
                      <p:cNvSpPr/>
                      <p:nvPr/>
                    </p:nvSpPr>
                    <p:spPr>
                      <a:xfrm>
                        <a:off x="7934362" y="2704927"/>
                        <a:ext cx="178190" cy="293076"/>
                      </a:xfrm>
                      <a:custGeom>
                        <a:avLst/>
                        <a:gdLst>
                          <a:gd name="connsiteX0" fmla="*/ 84406 w 178190"/>
                          <a:gd name="connsiteY0" fmla="*/ 7034 h 293076"/>
                          <a:gd name="connsiteX1" fmla="*/ 18757 w 178190"/>
                          <a:gd name="connsiteY1" fmla="*/ 82062 h 293076"/>
                          <a:gd name="connsiteX2" fmla="*/ 0 w 178190"/>
                          <a:gd name="connsiteY2" fmla="*/ 194603 h 293076"/>
                          <a:gd name="connsiteX3" fmla="*/ 28135 w 178190"/>
                          <a:gd name="connsiteY3" fmla="*/ 279009 h 293076"/>
                          <a:gd name="connsiteX4" fmla="*/ 93785 w 178190"/>
                          <a:gd name="connsiteY4" fmla="*/ 279009 h 293076"/>
                          <a:gd name="connsiteX5" fmla="*/ 159434 w 178190"/>
                          <a:gd name="connsiteY5" fmla="*/ 203982 h 293076"/>
                          <a:gd name="connsiteX6" fmla="*/ 178191 w 178190"/>
                          <a:gd name="connsiteY6" fmla="*/ 91440 h 293076"/>
                          <a:gd name="connsiteX7" fmla="*/ 150055 w 178190"/>
                          <a:gd name="connsiteY7" fmla="*/ 7034 h 293076"/>
                          <a:gd name="connsiteX8" fmla="*/ 84406 w 178190"/>
                          <a:gd name="connsiteY8" fmla="*/ 7034 h 293076"/>
                          <a:gd name="connsiteX9" fmla="*/ 46892 w 178190"/>
                          <a:gd name="connsiteY9" fmla="*/ 250874 h 293076"/>
                          <a:gd name="connsiteX10" fmla="*/ 28135 w 178190"/>
                          <a:gd name="connsiteY10" fmla="*/ 185225 h 293076"/>
                          <a:gd name="connsiteX11" fmla="*/ 46892 w 178190"/>
                          <a:gd name="connsiteY11" fmla="*/ 100818 h 293076"/>
                          <a:gd name="connsiteX12" fmla="*/ 93785 w 178190"/>
                          <a:gd name="connsiteY12" fmla="*/ 44548 h 293076"/>
                          <a:gd name="connsiteX13" fmla="*/ 140677 w 178190"/>
                          <a:gd name="connsiteY13" fmla="*/ 44548 h 293076"/>
                          <a:gd name="connsiteX14" fmla="*/ 159434 w 178190"/>
                          <a:gd name="connsiteY14" fmla="*/ 110197 h 293076"/>
                          <a:gd name="connsiteX15" fmla="*/ 140677 w 178190"/>
                          <a:gd name="connsiteY15" fmla="*/ 194603 h 293076"/>
                          <a:gd name="connsiteX16" fmla="*/ 93785 w 178190"/>
                          <a:gd name="connsiteY16" fmla="*/ 250874 h 293076"/>
                          <a:gd name="connsiteX17" fmla="*/ 46892 w 178190"/>
                          <a:gd name="connsiteY17" fmla="*/ 250874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84406" y="7034"/>
                            </a:moveTo>
                            <a:cubicBezTo>
                              <a:pt x="56271" y="25791"/>
                              <a:pt x="28135" y="53926"/>
                              <a:pt x="18757" y="82062"/>
                            </a:cubicBezTo>
                            <a:cubicBezTo>
                              <a:pt x="0" y="119575"/>
                              <a:pt x="0" y="157089"/>
                              <a:pt x="0" y="194603"/>
                            </a:cubicBezTo>
                            <a:cubicBezTo>
                              <a:pt x="0" y="232117"/>
                              <a:pt x="9378" y="269631"/>
                              <a:pt x="28135" y="279009"/>
                            </a:cubicBezTo>
                            <a:cubicBezTo>
                              <a:pt x="46892" y="297766"/>
                              <a:pt x="65649" y="297766"/>
                              <a:pt x="93785" y="279009"/>
                            </a:cubicBezTo>
                            <a:cubicBezTo>
                              <a:pt x="121920" y="260252"/>
                              <a:pt x="150055" y="232117"/>
                              <a:pt x="159434" y="203982"/>
                            </a:cubicBezTo>
                            <a:cubicBezTo>
                              <a:pt x="178191" y="166468"/>
                              <a:pt x="178191" y="128954"/>
                              <a:pt x="178191" y="91440"/>
                            </a:cubicBezTo>
                            <a:cubicBezTo>
                              <a:pt x="178191" y="53926"/>
                              <a:pt x="168812" y="16412"/>
                              <a:pt x="150055" y="7034"/>
                            </a:cubicBezTo>
                            <a:cubicBezTo>
                              <a:pt x="140677" y="-2345"/>
                              <a:pt x="121920" y="-2345"/>
                              <a:pt x="84406" y="7034"/>
                            </a:cubicBezTo>
                            <a:close/>
                            <a:moveTo>
                              <a:pt x="46892" y="250874"/>
                            </a:moveTo>
                            <a:cubicBezTo>
                              <a:pt x="37514" y="241495"/>
                              <a:pt x="28135" y="213360"/>
                              <a:pt x="28135" y="185225"/>
                            </a:cubicBezTo>
                            <a:cubicBezTo>
                              <a:pt x="28135" y="157089"/>
                              <a:pt x="37514" y="128954"/>
                              <a:pt x="46892" y="100818"/>
                            </a:cubicBezTo>
                            <a:cubicBezTo>
                              <a:pt x="56271" y="72683"/>
                              <a:pt x="75028" y="63305"/>
                              <a:pt x="93785" y="44548"/>
                            </a:cubicBezTo>
                            <a:cubicBezTo>
                              <a:pt x="112541" y="35169"/>
                              <a:pt x="131298" y="35169"/>
                              <a:pt x="140677" y="44548"/>
                            </a:cubicBezTo>
                            <a:cubicBezTo>
                              <a:pt x="150055" y="53926"/>
                              <a:pt x="159434" y="82062"/>
                              <a:pt x="159434" y="110197"/>
                            </a:cubicBezTo>
                            <a:cubicBezTo>
                              <a:pt x="159434" y="138332"/>
                              <a:pt x="150055" y="175846"/>
                              <a:pt x="140677" y="194603"/>
                            </a:cubicBezTo>
                            <a:cubicBezTo>
                              <a:pt x="131298" y="222739"/>
                              <a:pt x="112541" y="232117"/>
                              <a:pt x="93785" y="250874"/>
                            </a:cubicBezTo>
                            <a:cubicBezTo>
                              <a:pt x="65649" y="260252"/>
                              <a:pt x="56271" y="260252"/>
                              <a:pt x="46892" y="250874"/>
                            </a:cubicBezTo>
                            <a:close/>
                          </a:path>
                        </a:pathLst>
                      </a:custGeom>
                      <a:solidFill>
                        <a:srgbClr val="C9CEE2"/>
                      </a:solidFill>
                      <a:ln w="93785" cap="flat">
                        <a:noFill/>
                        <a:prstDash val="solid"/>
                        <a:miter/>
                      </a:ln>
                    </p:spPr>
                    <p:txBody>
                      <a:bodyPr rtlCol="0" anchor="ctr"/>
                      <a:lstStyle/>
                      <a:p>
                        <a:endParaRPr lang="fr-FR"/>
                      </a:p>
                    </p:txBody>
                  </p:sp>
                  <p:sp>
                    <p:nvSpPr>
                      <p:cNvPr id="201" name="Forme libre : forme 200">
                        <a:extLst>
                          <a:ext uri="{FF2B5EF4-FFF2-40B4-BE49-F238E27FC236}">
                            <a16:creationId xmlns:a16="http://schemas.microsoft.com/office/drawing/2014/main" id="{19301B6C-5D24-4664-8332-400889C24276}"/>
                          </a:ext>
                        </a:extLst>
                      </p:cNvPr>
                      <p:cNvSpPr/>
                      <p:nvPr/>
                    </p:nvSpPr>
                    <p:spPr>
                      <a:xfrm>
                        <a:off x="8140688" y="2580663"/>
                        <a:ext cx="178190" cy="309489"/>
                      </a:xfrm>
                      <a:custGeom>
                        <a:avLst/>
                        <a:gdLst>
                          <a:gd name="connsiteX0" fmla="*/ 9378 w 178190"/>
                          <a:gd name="connsiteY0" fmla="*/ 300111 h 309489"/>
                          <a:gd name="connsiteX1" fmla="*/ 37514 w 178190"/>
                          <a:gd name="connsiteY1" fmla="*/ 309489 h 309489"/>
                          <a:gd name="connsiteX2" fmla="*/ 93785 w 178190"/>
                          <a:gd name="connsiteY2" fmla="*/ 290732 h 309489"/>
                          <a:gd name="connsiteX3" fmla="*/ 140677 w 178190"/>
                          <a:gd name="connsiteY3" fmla="*/ 253219 h 309489"/>
                          <a:gd name="connsiteX4" fmla="*/ 168812 w 178190"/>
                          <a:gd name="connsiteY4" fmla="*/ 206326 h 309489"/>
                          <a:gd name="connsiteX5" fmla="*/ 178191 w 178190"/>
                          <a:gd name="connsiteY5" fmla="*/ 168812 h 309489"/>
                          <a:gd name="connsiteX6" fmla="*/ 131298 w 178190"/>
                          <a:gd name="connsiteY6" fmla="*/ 121920 h 309489"/>
                          <a:gd name="connsiteX7" fmla="*/ 159434 w 178190"/>
                          <a:gd name="connsiteY7" fmla="*/ 84406 h 309489"/>
                          <a:gd name="connsiteX8" fmla="*/ 168812 w 178190"/>
                          <a:gd name="connsiteY8" fmla="*/ 37514 h 309489"/>
                          <a:gd name="connsiteX9" fmla="*/ 159434 w 178190"/>
                          <a:gd name="connsiteY9" fmla="*/ 9378 h 309489"/>
                          <a:gd name="connsiteX10" fmla="*/ 140677 w 178190"/>
                          <a:gd name="connsiteY10" fmla="*/ 0 h 309489"/>
                          <a:gd name="connsiteX11" fmla="*/ 93785 w 178190"/>
                          <a:gd name="connsiteY11" fmla="*/ 18757 h 309489"/>
                          <a:gd name="connsiteX12" fmla="*/ 46892 w 178190"/>
                          <a:gd name="connsiteY12" fmla="*/ 56271 h 309489"/>
                          <a:gd name="connsiteX13" fmla="*/ 18757 w 178190"/>
                          <a:gd name="connsiteY13" fmla="*/ 93785 h 309489"/>
                          <a:gd name="connsiteX14" fmla="*/ 9378 w 178190"/>
                          <a:gd name="connsiteY14" fmla="*/ 131298 h 309489"/>
                          <a:gd name="connsiteX15" fmla="*/ 18757 w 178190"/>
                          <a:gd name="connsiteY15" fmla="*/ 159434 h 309489"/>
                          <a:gd name="connsiteX16" fmla="*/ 46892 w 178190"/>
                          <a:gd name="connsiteY16" fmla="*/ 168812 h 309489"/>
                          <a:gd name="connsiteX17" fmla="*/ 0 w 178190"/>
                          <a:gd name="connsiteY17" fmla="*/ 271975 h 309489"/>
                          <a:gd name="connsiteX18" fmla="*/ 9378 w 178190"/>
                          <a:gd name="connsiteY18" fmla="*/ 300111 h 309489"/>
                          <a:gd name="connsiteX19" fmla="*/ 121920 w 178190"/>
                          <a:gd name="connsiteY19" fmla="*/ 37514 h 309489"/>
                          <a:gd name="connsiteX20" fmla="*/ 131298 w 178190"/>
                          <a:gd name="connsiteY20" fmla="*/ 56271 h 309489"/>
                          <a:gd name="connsiteX21" fmla="*/ 121920 w 178190"/>
                          <a:gd name="connsiteY21" fmla="*/ 93785 h 309489"/>
                          <a:gd name="connsiteX22" fmla="*/ 84406 w 178190"/>
                          <a:gd name="connsiteY22" fmla="*/ 121920 h 309489"/>
                          <a:gd name="connsiteX23" fmla="*/ 46892 w 178190"/>
                          <a:gd name="connsiteY23" fmla="*/ 131298 h 309489"/>
                          <a:gd name="connsiteX24" fmla="*/ 37514 w 178190"/>
                          <a:gd name="connsiteY24" fmla="*/ 112542 h 309489"/>
                          <a:gd name="connsiteX25" fmla="*/ 46892 w 178190"/>
                          <a:gd name="connsiteY25" fmla="*/ 75028 h 309489"/>
                          <a:gd name="connsiteX26" fmla="*/ 84406 w 178190"/>
                          <a:gd name="connsiteY26" fmla="*/ 46892 h 309489"/>
                          <a:gd name="connsiteX27" fmla="*/ 121920 w 178190"/>
                          <a:gd name="connsiteY27" fmla="*/ 37514 h 309489"/>
                          <a:gd name="connsiteX28" fmla="*/ 56271 w 178190"/>
                          <a:gd name="connsiteY28" fmla="*/ 271975 h 309489"/>
                          <a:gd name="connsiteX29" fmla="*/ 37514 w 178190"/>
                          <a:gd name="connsiteY29" fmla="*/ 262597 h 309489"/>
                          <a:gd name="connsiteX30" fmla="*/ 28135 w 178190"/>
                          <a:gd name="connsiteY30" fmla="*/ 243840 h 309489"/>
                          <a:gd name="connsiteX31" fmla="*/ 46892 w 178190"/>
                          <a:gd name="connsiteY31" fmla="*/ 196948 h 309489"/>
                          <a:gd name="connsiteX32" fmla="*/ 84406 w 178190"/>
                          <a:gd name="connsiteY32" fmla="*/ 159434 h 309489"/>
                          <a:gd name="connsiteX33" fmla="*/ 121920 w 178190"/>
                          <a:gd name="connsiteY33" fmla="*/ 150055 h 309489"/>
                          <a:gd name="connsiteX34" fmla="*/ 140677 w 178190"/>
                          <a:gd name="connsiteY34" fmla="*/ 178191 h 309489"/>
                          <a:gd name="connsiteX35" fmla="*/ 131298 w 178190"/>
                          <a:gd name="connsiteY35" fmla="*/ 206326 h 309489"/>
                          <a:gd name="connsiteX36" fmla="*/ 112541 w 178190"/>
                          <a:gd name="connsiteY36" fmla="*/ 234462 h 309489"/>
                          <a:gd name="connsiteX37" fmla="*/ 75028 w 178190"/>
                          <a:gd name="connsiteY37" fmla="*/ 262597 h 309489"/>
                          <a:gd name="connsiteX38" fmla="*/ 56271 w 178190"/>
                          <a:gd name="connsiteY38" fmla="*/ 271975 h 30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78190" h="309489">
                            <a:moveTo>
                              <a:pt x="9378" y="300111"/>
                            </a:moveTo>
                            <a:cubicBezTo>
                              <a:pt x="18757" y="309489"/>
                              <a:pt x="28135" y="309489"/>
                              <a:pt x="37514" y="309489"/>
                            </a:cubicBezTo>
                            <a:cubicBezTo>
                              <a:pt x="46892" y="309489"/>
                              <a:pt x="65649" y="300111"/>
                              <a:pt x="93785" y="290732"/>
                            </a:cubicBezTo>
                            <a:cubicBezTo>
                              <a:pt x="112541" y="281354"/>
                              <a:pt x="131298" y="262597"/>
                              <a:pt x="140677" y="253219"/>
                            </a:cubicBezTo>
                            <a:cubicBezTo>
                              <a:pt x="150055" y="234462"/>
                              <a:pt x="159434" y="225083"/>
                              <a:pt x="168812" y="206326"/>
                            </a:cubicBezTo>
                            <a:cubicBezTo>
                              <a:pt x="178191" y="187569"/>
                              <a:pt x="178191" y="178191"/>
                              <a:pt x="178191" y="168812"/>
                            </a:cubicBezTo>
                            <a:cubicBezTo>
                              <a:pt x="178191" y="131298"/>
                              <a:pt x="159434" y="121920"/>
                              <a:pt x="131298" y="121920"/>
                            </a:cubicBezTo>
                            <a:cubicBezTo>
                              <a:pt x="140677" y="112542"/>
                              <a:pt x="150055" y="103163"/>
                              <a:pt x="159434" y="84406"/>
                            </a:cubicBezTo>
                            <a:cubicBezTo>
                              <a:pt x="168812" y="65649"/>
                              <a:pt x="168812" y="56271"/>
                              <a:pt x="168812" y="37514"/>
                            </a:cubicBezTo>
                            <a:cubicBezTo>
                              <a:pt x="168812" y="28135"/>
                              <a:pt x="168812" y="18757"/>
                              <a:pt x="159434" y="9378"/>
                            </a:cubicBezTo>
                            <a:cubicBezTo>
                              <a:pt x="159434" y="0"/>
                              <a:pt x="150055" y="0"/>
                              <a:pt x="140677" y="0"/>
                            </a:cubicBezTo>
                            <a:cubicBezTo>
                              <a:pt x="131298" y="0"/>
                              <a:pt x="112541" y="9378"/>
                              <a:pt x="93785" y="18757"/>
                            </a:cubicBezTo>
                            <a:cubicBezTo>
                              <a:pt x="75028" y="28135"/>
                              <a:pt x="56271" y="37514"/>
                              <a:pt x="46892" y="56271"/>
                            </a:cubicBezTo>
                            <a:cubicBezTo>
                              <a:pt x="37514" y="65649"/>
                              <a:pt x="28135" y="84406"/>
                              <a:pt x="18757" y="93785"/>
                            </a:cubicBezTo>
                            <a:cubicBezTo>
                              <a:pt x="9378" y="103163"/>
                              <a:pt x="9378" y="121920"/>
                              <a:pt x="9378" y="131298"/>
                            </a:cubicBezTo>
                            <a:cubicBezTo>
                              <a:pt x="9378" y="150055"/>
                              <a:pt x="9378" y="159434"/>
                              <a:pt x="18757" y="159434"/>
                            </a:cubicBezTo>
                            <a:cubicBezTo>
                              <a:pt x="28135" y="168812"/>
                              <a:pt x="37514" y="168812"/>
                              <a:pt x="46892" y="168812"/>
                            </a:cubicBezTo>
                            <a:cubicBezTo>
                              <a:pt x="18757" y="196948"/>
                              <a:pt x="0" y="234462"/>
                              <a:pt x="0" y="271975"/>
                            </a:cubicBezTo>
                            <a:cubicBezTo>
                              <a:pt x="0" y="281354"/>
                              <a:pt x="9378" y="290732"/>
                              <a:pt x="9378" y="300111"/>
                            </a:cubicBezTo>
                            <a:close/>
                            <a:moveTo>
                              <a:pt x="121920" y="37514"/>
                            </a:moveTo>
                            <a:cubicBezTo>
                              <a:pt x="131298" y="37514"/>
                              <a:pt x="131298" y="46892"/>
                              <a:pt x="131298" y="56271"/>
                            </a:cubicBezTo>
                            <a:cubicBezTo>
                              <a:pt x="131298" y="65649"/>
                              <a:pt x="131298" y="75028"/>
                              <a:pt x="121920" y="93785"/>
                            </a:cubicBezTo>
                            <a:cubicBezTo>
                              <a:pt x="112541" y="103163"/>
                              <a:pt x="103163" y="121920"/>
                              <a:pt x="84406" y="121920"/>
                            </a:cubicBezTo>
                            <a:cubicBezTo>
                              <a:pt x="65649" y="131298"/>
                              <a:pt x="56271" y="131298"/>
                              <a:pt x="46892" y="131298"/>
                            </a:cubicBezTo>
                            <a:cubicBezTo>
                              <a:pt x="37514" y="131298"/>
                              <a:pt x="37514" y="121920"/>
                              <a:pt x="37514" y="112542"/>
                            </a:cubicBezTo>
                            <a:cubicBezTo>
                              <a:pt x="37514" y="103163"/>
                              <a:pt x="37514" y="84406"/>
                              <a:pt x="46892" y="75028"/>
                            </a:cubicBezTo>
                            <a:cubicBezTo>
                              <a:pt x="56271" y="65649"/>
                              <a:pt x="65649" y="56271"/>
                              <a:pt x="84406" y="46892"/>
                            </a:cubicBezTo>
                            <a:cubicBezTo>
                              <a:pt x="103163" y="37514"/>
                              <a:pt x="121920" y="37514"/>
                              <a:pt x="121920" y="37514"/>
                            </a:cubicBezTo>
                            <a:close/>
                            <a:moveTo>
                              <a:pt x="56271" y="271975"/>
                            </a:moveTo>
                            <a:cubicBezTo>
                              <a:pt x="46892" y="271975"/>
                              <a:pt x="37514" y="271975"/>
                              <a:pt x="37514" y="262597"/>
                            </a:cubicBezTo>
                            <a:cubicBezTo>
                              <a:pt x="37514" y="253219"/>
                              <a:pt x="28135" y="253219"/>
                              <a:pt x="28135" y="243840"/>
                            </a:cubicBezTo>
                            <a:cubicBezTo>
                              <a:pt x="28135" y="225083"/>
                              <a:pt x="37514" y="215705"/>
                              <a:pt x="46892" y="196948"/>
                            </a:cubicBezTo>
                            <a:cubicBezTo>
                              <a:pt x="56271" y="178191"/>
                              <a:pt x="75028" y="168812"/>
                              <a:pt x="84406" y="159434"/>
                            </a:cubicBezTo>
                            <a:cubicBezTo>
                              <a:pt x="103163" y="150055"/>
                              <a:pt x="112541" y="150055"/>
                              <a:pt x="121920" y="150055"/>
                            </a:cubicBezTo>
                            <a:cubicBezTo>
                              <a:pt x="131298" y="150055"/>
                              <a:pt x="140677" y="159434"/>
                              <a:pt x="140677" y="178191"/>
                            </a:cubicBezTo>
                            <a:cubicBezTo>
                              <a:pt x="140677" y="187569"/>
                              <a:pt x="140677" y="196948"/>
                              <a:pt x="131298" y="206326"/>
                            </a:cubicBezTo>
                            <a:cubicBezTo>
                              <a:pt x="131298" y="215705"/>
                              <a:pt x="121920" y="225083"/>
                              <a:pt x="112541" y="234462"/>
                            </a:cubicBezTo>
                            <a:cubicBezTo>
                              <a:pt x="103163" y="243840"/>
                              <a:pt x="93785" y="253219"/>
                              <a:pt x="75028" y="262597"/>
                            </a:cubicBezTo>
                            <a:cubicBezTo>
                              <a:pt x="56271" y="271975"/>
                              <a:pt x="65649" y="271975"/>
                              <a:pt x="56271" y="271975"/>
                            </a:cubicBezTo>
                            <a:close/>
                          </a:path>
                        </a:pathLst>
                      </a:custGeom>
                      <a:solidFill>
                        <a:srgbClr val="C9CEE2"/>
                      </a:solidFill>
                      <a:ln w="93785" cap="flat">
                        <a:noFill/>
                        <a:prstDash val="solid"/>
                        <a:miter/>
                      </a:ln>
                    </p:spPr>
                    <p:txBody>
                      <a:bodyPr rtlCol="0" anchor="ctr"/>
                      <a:lstStyle/>
                      <a:p>
                        <a:endParaRPr lang="fr-FR"/>
                      </a:p>
                    </p:txBody>
                  </p:sp>
                  <p:sp>
                    <p:nvSpPr>
                      <p:cNvPr id="202" name="Forme libre : forme 201">
                        <a:extLst>
                          <a:ext uri="{FF2B5EF4-FFF2-40B4-BE49-F238E27FC236}">
                            <a16:creationId xmlns:a16="http://schemas.microsoft.com/office/drawing/2014/main" id="{295655D9-16EF-4E74-A675-4CA3E6DE1FBA}"/>
                          </a:ext>
                        </a:extLst>
                      </p:cNvPr>
                      <p:cNvSpPr/>
                      <p:nvPr/>
                    </p:nvSpPr>
                    <p:spPr>
                      <a:xfrm>
                        <a:off x="8347014" y="2463432"/>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6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6 w 178190"/>
                          <a:gd name="connsiteY7" fmla="*/ 286043 h 300110"/>
                          <a:gd name="connsiteX8" fmla="*/ 93785 w 178190"/>
                          <a:gd name="connsiteY8" fmla="*/ 286043 h 300110"/>
                          <a:gd name="connsiteX9" fmla="*/ 140677 w 178190"/>
                          <a:gd name="connsiteY9" fmla="*/ 51581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37514 w 178190"/>
                          <a:gd name="connsiteY14" fmla="*/ 182880 h 300110"/>
                          <a:gd name="connsiteX15" fmla="*/ 56271 w 178190"/>
                          <a:gd name="connsiteY15" fmla="*/ 98474 h 300110"/>
                          <a:gd name="connsiteX16" fmla="*/ 103163 w 178190"/>
                          <a:gd name="connsiteY16" fmla="*/ 42203 h 300110"/>
                          <a:gd name="connsiteX17" fmla="*/ 140677 w 178190"/>
                          <a:gd name="connsiteY17" fmla="*/ 51581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6" y="239151"/>
                              <a:pt x="159434" y="211015"/>
                            </a:cubicBezTo>
                            <a:cubicBezTo>
                              <a:pt x="178191" y="173502"/>
                              <a:pt x="178191" y="135988"/>
                              <a:pt x="178191" y="98474"/>
                            </a:cubicBezTo>
                            <a:cubicBezTo>
                              <a:pt x="178191" y="60960"/>
                              <a:pt x="168813" y="23446"/>
                              <a:pt x="150056" y="14068"/>
                            </a:cubicBezTo>
                            <a:cubicBezTo>
                              <a:pt x="131299" y="-4689"/>
                              <a:pt x="112542" y="-4689"/>
                              <a:pt x="84406" y="14068"/>
                            </a:cubicBezTo>
                            <a:cubicBezTo>
                              <a:pt x="56271" y="32825"/>
                              <a:pt x="28136" y="60960"/>
                              <a:pt x="18757" y="89095"/>
                            </a:cubicBezTo>
                            <a:cubicBezTo>
                              <a:pt x="0" y="126609"/>
                              <a:pt x="0" y="164123"/>
                              <a:pt x="0" y="201637"/>
                            </a:cubicBezTo>
                            <a:cubicBezTo>
                              <a:pt x="0" y="239151"/>
                              <a:pt x="9379" y="276665"/>
                              <a:pt x="28136" y="286043"/>
                            </a:cubicBezTo>
                            <a:cubicBezTo>
                              <a:pt x="37514" y="304800"/>
                              <a:pt x="65649" y="304800"/>
                              <a:pt x="93785" y="286043"/>
                            </a:cubicBezTo>
                            <a:close/>
                            <a:moveTo>
                              <a:pt x="140677" y="51581"/>
                            </a:moveTo>
                            <a:cubicBezTo>
                              <a:pt x="150056" y="60960"/>
                              <a:pt x="159434" y="89095"/>
                              <a:pt x="159434" y="117231"/>
                            </a:cubicBezTo>
                            <a:cubicBezTo>
                              <a:pt x="159434" y="145366"/>
                              <a:pt x="150056" y="182880"/>
                              <a:pt x="140677" y="201637"/>
                            </a:cubicBezTo>
                            <a:cubicBezTo>
                              <a:pt x="131299" y="229772"/>
                              <a:pt x="112542" y="239151"/>
                              <a:pt x="93785" y="257908"/>
                            </a:cubicBezTo>
                            <a:cubicBezTo>
                              <a:pt x="75028" y="267286"/>
                              <a:pt x="56271" y="267286"/>
                              <a:pt x="46892" y="257908"/>
                            </a:cubicBezTo>
                            <a:cubicBezTo>
                              <a:pt x="37514" y="239151"/>
                              <a:pt x="37514" y="220394"/>
                              <a:pt x="37514" y="182880"/>
                            </a:cubicBezTo>
                            <a:cubicBezTo>
                              <a:pt x="37514" y="154745"/>
                              <a:pt x="46892" y="126609"/>
                              <a:pt x="56271" y="98474"/>
                            </a:cubicBezTo>
                            <a:cubicBezTo>
                              <a:pt x="65649" y="70338"/>
                              <a:pt x="84406" y="60960"/>
                              <a:pt x="103163" y="42203"/>
                            </a:cubicBezTo>
                            <a:cubicBezTo>
                              <a:pt x="121920" y="23446"/>
                              <a:pt x="131299" y="32825"/>
                              <a:pt x="140677" y="51581"/>
                            </a:cubicBezTo>
                            <a:close/>
                          </a:path>
                        </a:pathLst>
                      </a:custGeom>
                      <a:solidFill>
                        <a:srgbClr val="C9CEE2"/>
                      </a:solidFill>
                      <a:ln w="93785" cap="flat">
                        <a:noFill/>
                        <a:prstDash val="solid"/>
                        <a:miter/>
                      </a:ln>
                    </p:spPr>
                    <p:txBody>
                      <a:bodyPr rtlCol="0" anchor="ctr"/>
                      <a:lstStyle/>
                      <a:p>
                        <a:endParaRPr lang="fr-FR"/>
                      </a:p>
                    </p:txBody>
                  </p:sp>
                  <p:sp>
                    <p:nvSpPr>
                      <p:cNvPr id="203" name="Forme libre : forme 202">
                        <a:extLst>
                          <a:ext uri="{FF2B5EF4-FFF2-40B4-BE49-F238E27FC236}">
                            <a16:creationId xmlns:a16="http://schemas.microsoft.com/office/drawing/2014/main" id="{97A2401F-531F-4B7E-8EB1-4540ECD8ABE4}"/>
                          </a:ext>
                        </a:extLst>
                      </p:cNvPr>
                      <p:cNvSpPr/>
                      <p:nvPr/>
                    </p:nvSpPr>
                    <p:spPr>
                      <a:xfrm>
                        <a:off x="8178202" y="2139875"/>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2 w 121919"/>
                          <a:gd name="connsiteY3" fmla="*/ 234462 h 290732"/>
                          <a:gd name="connsiteX4" fmla="*/ 9378 w 121919"/>
                          <a:gd name="connsiteY4" fmla="*/ 290732 h 290732"/>
                          <a:gd name="connsiteX5" fmla="*/ 0 w 121919"/>
                          <a:gd name="connsiteY5" fmla="*/ 290732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8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8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204" name="Forme libre : forme 203">
                        <a:extLst>
                          <a:ext uri="{FF2B5EF4-FFF2-40B4-BE49-F238E27FC236}">
                            <a16:creationId xmlns:a16="http://schemas.microsoft.com/office/drawing/2014/main" id="{D3F5DA76-C2B9-428E-A2C7-95602646A982}"/>
                          </a:ext>
                        </a:extLst>
                      </p:cNvPr>
                      <p:cNvSpPr/>
                      <p:nvPr/>
                    </p:nvSpPr>
                    <p:spPr>
                      <a:xfrm>
                        <a:off x="8393907" y="2027333"/>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9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9 w 131298"/>
                          <a:gd name="connsiteY7" fmla="*/ 253218 h 290732"/>
                          <a:gd name="connsiteX8" fmla="*/ 46892 w 131298"/>
                          <a:gd name="connsiteY8" fmla="*/ 234462 h 290732"/>
                          <a:gd name="connsiteX9" fmla="*/ 46892 w 131298"/>
                          <a:gd name="connsiteY9" fmla="*/ 46892 h 290732"/>
                          <a:gd name="connsiteX10" fmla="*/ 18757 w 131298"/>
                          <a:gd name="connsiteY10" fmla="*/ 84406 h 290732"/>
                          <a:gd name="connsiteX11" fmla="*/ 9379 w 131298"/>
                          <a:gd name="connsiteY11" fmla="*/ 93785 h 290732"/>
                          <a:gd name="connsiteX12" fmla="*/ 0 w 131298"/>
                          <a:gd name="connsiteY12" fmla="*/ 93785 h 290732"/>
                          <a:gd name="connsiteX13" fmla="*/ 0 w 131298"/>
                          <a:gd name="connsiteY13" fmla="*/ 84406 h 290732"/>
                          <a:gd name="connsiteX14" fmla="*/ 9379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9" y="290732"/>
                            </a:lnTo>
                            <a:lnTo>
                              <a:pt x="0" y="290732"/>
                            </a:lnTo>
                            <a:lnTo>
                              <a:pt x="0" y="281354"/>
                            </a:lnTo>
                            <a:cubicBezTo>
                              <a:pt x="0" y="271975"/>
                              <a:pt x="0" y="271975"/>
                              <a:pt x="0" y="262597"/>
                            </a:cubicBezTo>
                            <a:cubicBezTo>
                              <a:pt x="0" y="253218"/>
                              <a:pt x="9379" y="253218"/>
                              <a:pt x="9379" y="253218"/>
                            </a:cubicBezTo>
                            <a:lnTo>
                              <a:pt x="46892" y="234462"/>
                            </a:lnTo>
                            <a:lnTo>
                              <a:pt x="46892" y="46892"/>
                            </a:lnTo>
                            <a:lnTo>
                              <a:pt x="18757" y="84406"/>
                            </a:lnTo>
                            <a:cubicBezTo>
                              <a:pt x="18757" y="84406"/>
                              <a:pt x="9379" y="93785"/>
                              <a:pt x="9379" y="93785"/>
                            </a:cubicBezTo>
                            <a:lnTo>
                              <a:pt x="0" y="93785"/>
                            </a:lnTo>
                            <a:lnTo>
                              <a:pt x="0" y="84406"/>
                            </a:lnTo>
                            <a:cubicBezTo>
                              <a:pt x="0" y="75028"/>
                              <a:pt x="0" y="65649"/>
                              <a:pt x="9379"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12542" y="196948"/>
                              <a:pt x="121920" y="196948"/>
                              <a:pt x="121920" y="206326"/>
                            </a:cubicBezTo>
                            <a:close/>
                          </a:path>
                        </a:pathLst>
                      </a:custGeom>
                      <a:solidFill>
                        <a:srgbClr val="C9CEE2"/>
                      </a:solidFill>
                      <a:ln w="93785" cap="flat">
                        <a:noFill/>
                        <a:prstDash val="solid"/>
                        <a:miter/>
                      </a:ln>
                    </p:spPr>
                    <p:txBody>
                      <a:bodyPr rtlCol="0" anchor="ctr"/>
                      <a:lstStyle/>
                      <a:p>
                        <a:endParaRPr lang="fr-FR"/>
                      </a:p>
                    </p:txBody>
                  </p:sp>
                </p:grpSp>
                <p:sp>
                  <p:nvSpPr>
                    <p:cNvPr id="175" name="Forme libre : forme 174">
                      <a:extLst>
                        <a:ext uri="{FF2B5EF4-FFF2-40B4-BE49-F238E27FC236}">
                          <a16:creationId xmlns:a16="http://schemas.microsoft.com/office/drawing/2014/main" id="{2E865339-0D9D-42E2-AB85-0BBA96586807}"/>
                        </a:ext>
                      </a:extLst>
                    </p:cNvPr>
                    <p:cNvSpPr/>
                    <p:nvPr/>
                  </p:nvSpPr>
                  <p:spPr>
                    <a:xfrm>
                      <a:off x="8384528" y="1539653"/>
                      <a:ext cx="131298" cy="290732"/>
                    </a:xfrm>
                    <a:custGeom>
                      <a:avLst/>
                      <a:gdLst>
                        <a:gd name="connsiteX0" fmla="*/ 131299 w 131298"/>
                        <a:gd name="connsiteY0" fmla="*/ 206326 h 290732"/>
                        <a:gd name="connsiteX1" fmla="*/ 131299 w 131298"/>
                        <a:gd name="connsiteY1" fmla="*/ 225083 h 290732"/>
                        <a:gd name="connsiteX2" fmla="*/ 121920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31299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31299" y="206326"/>
                          </a:moveTo>
                          <a:lnTo>
                            <a:pt x="131299" y="225083"/>
                          </a:lnTo>
                          <a:cubicBezTo>
                            <a:pt x="131299" y="234462"/>
                            <a:pt x="121920" y="234462"/>
                            <a:pt x="121920" y="234462"/>
                          </a:cubicBezTo>
                          <a:lnTo>
                            <a:pt x="9378" y="290732"/>
                          </a:lnTo>
                          <a:lnTo>
                            <a:pt x="0" y="290732"/>
                          </a:lnTo>
                          <a:lnTo>
                            <a:pt x="0" y="281354"/>
                          </a:ln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21920" y="196948"/>
                            <a:pt x="131299" y="206326"/>
                            <a:pt x="131299" y="206326"/>
                          </a:cubicBezTo>
                          <a:close/>
                        </a:path>
                      </a:pathLst>
                    </a:custGeom>
                    <a:solidFill>
                      <a:srgbClr val="C9CEE2"/>
                    </a:solidFill>
                    <a:ln w="93785" cap="flat">
                      <a:noFill/>
                      <a:prstDash val="solid"/>
                      <a:miter/>
                    </a:ln>
                  </p:spPr>
                  <p:txBody>
                    <a:bodyPr rtlCol="0" anchor="ctr"/>
                    <a:lstStyle/>
                    <a:p>
                      <a:endParaRPr lang="fr-FR"/>
                    </a:p>
                  </p:txBody>
                </p:sp>
              </p:grpSp>
              <p:grpSp>
                <p:nvGrpSpPr>
                  <p:cNvPr id="153" name="Graphique 28">
                    <a:extLst>
                      <a:ext uri="{FF2B5EF4-FFF2-40B4-BE49-F238E27FC236}">
                        <a16:creationId xmlns:a16="http://schemas.microsoft.com/office/drawing/2014/main" id="{F4A1C1D2-C264-410F-8961-60A40214A3D3}"/>
                      </a:ext>
                    </a:extLst>
                  </p:cNvPr>
                  <p:cNvGrpSpPr/>
                  <p:nvPr/>
                </p:nvGrpSpPr>
                <p:grpSpPr>
                  <a:xfrm>
                    <a:off x="6499458" y="2955801"/>
                    <a:ext cx="2025747" cy="1838178"/>
                    <a:chOff x="6499458" y="2955801"/>
                    <a:chExt cx="2025747" cy="1838178"/>
                  </a:xfrm>
                  <a:solidFill>
                    <a:srgbClr val="C9CEE2"/>
                  </a:solidFill>
                </p:grpSpPr>
                <p:sp>
                  <p:nvSpPr>
                    <p:cNvPr id="154" name="Forme libre : forme 153">
                      <a:extLst>
                        <a:ext uri="{FF2B5EF4-FFF2-40B4-BE49-F238E27FC236}">
                          <a16:creationId xmlns:a16="http://schemas.microsoft.com/office/drawing/2014/main" id="{F7BE80E5-FA0D-4AAD-B2CD-2C2BB6C5F61D}"/>
                        </a:ext>
                      </a:extLst>
                    </p:cNvPr>
                    <p:cNvSpPr/>
                    <p:nvPr/>
                  </p:nvSpPr>
                  <p:spPr>
                    <a:xfrm>
                      <a:off x="6921488" y="3799863"/>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9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55" name="Forme libre : forme 154">
                      <a:extLst>
                        <a:ext uri="{FF2B5EF4-FFF2-40B4-BE49-F238E27FC236}">
                          <a16:creationId xmlns:a16="http://schemas.microsoft.com/office/drawing/2014/main" id="{69667D10-C0A5-4696-977B-D336EC05B36D}"/>
                        </a:ext>
                      </a:extLst>
                    </p:cNvPr>
                    <p:cNvSpPr/>
                    <p:nvPr/>
                  </p:nvSpPr>
                  <p:spPr>
                    <a:xfrm>
                      <a:off x="6715162" y="3921783"/>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1 w 121919"/>
                        <a:gd name="connsiteY3" fmla="*/ 234462 h 290732"/>
                        <a:gd name="connsiteX4" fmla="*/ 9378 w 121919"/>
                        <a:gd name="connsiteY4" fmla="*/ 290733 h 290732"/>
                        <a:gd name="connsiteX5" fmla="*/ 0 w 121919"/>
                        <a:gd name="connsiteY5" fmla="*/ 290733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9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9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1" y="234462"/>
                            <a:pt x="112541" y="234462"/>
                          </a:cubicBezTo>
                          <a:lnTo>
                            <a:pt x="9378" y="290733"/>
                          </a:lnTo>
                          <a:lnTo>
                            <a:pt x="0" y="290733"/>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9"/>
                          </a:lnTo>
                          <a:cubicBezTo>
                            <a:pt x="56271" y="9379"/>
                            <a:pt x="65649" y="0"/>
                            <a:pt x="65649" y="0"/>
                          </a:cubicBezTo>
                          <a:lnTo>
                            <a:pt x="75028" y="0"/>
                          </a:lnTo>
                          <a:lnTo>
                            <a:pt x="84406" y="0"/>
                          </a:lnTo>
                          <a:cubicBezTo>
                            <a:pt x="84406" y="0"/>
                            <a:pt x="93785" y="9379"/>
                            <a:pt x="93785" y="9379"/>
                          </a:cubicBezTo>
                          <a:lnTo>
                            <a:pt x="93785" y="225083"/>
                          </a:lnTo>
                          <a:lnTo>
                            <a:pt x="121920" y="206326"/>
                          </a:lnTo>
                          <a:cubicBezTo>
                            <a:pt x="112541"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56" name="Forme libre : forme 155">
                      <a:extLst>
                        <a:ext uri="{FF2B5EF4-FFF2-40B4-BE49-F238E27FC236}">
                          <a16:creationId xmlns:a16="http://schemas.microsoft.com/office/drawing/2014/main" id="{843087A6-A63D-4063-B50E-8A5631541F23}"/>
                        </a:ext>
                      </a:extLst>
                    </p:cNvPr>
                    <p:cNvSpPr/>
                    <p:nvPr/>
                  </p:nvSpPr>
                  <p:spPr>
                    <a:xfrm>
                      <a:off x="7137193" y="3677943"/>
                      <a:ext cx="131298" cy="290732"/>
                    </a:xfrm>
                    <a:custGeom>
                      <a:avLst/>
                      <a:gdLst>
                        <a:gd name="connsiteX0" fmla="*/ 121920 w 131298"/>
                        <a:gd name="connsiteY0" fmla="*/ 206326 h 290732"/>
                        <a:gd name="connsiteX1" fmla="*/ 121920 w 131298"/>
                        <a:gd name="connsiteY1" fmla="*/ 225083 h 290732"/>
                        <a:gd name="connsiteX2" fmla="*/ 112541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1" y="234462"/>
                            <a:pt x="112541" y="234462"/>
                          </a:cubicBezTo>
                          <a:lnTo>
                            <a:pt x="9378" y="290732"/>
                          </a:lnTo>
                          <a:lnTo>
                            <a:pt x="0" y="290732"/>
                          </a:lnTo>
                          <a:cubicBezTo>
                            <a:pt x="0" y="290732"/>
                            <a:pt x="0" y="281354"/>
                            <a:pt x="0" y="281354"/>
                          </a:cubicBez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157" name="Forme libre : forme 156">
                      <a:extLst>
                        <a:ext uri="{FF2B5EF4-FFF2-40B4-BE49-F238E27FC236}">
                          <a16:creationId xmlns:a16="http://schemas.microsoft.com/office/drawing/2014/main" id="{83DEA375-BA84-49D1-B214-02754DB0B8F7}"/>
                        </a:ext>
                      </a:extLst>
                    </p:cNvPr>
                    <p:cNvSpPr/>
                    <p:nvPr/>
                  </p:nvSpPr>
                  <p:spPr>
                    <a:xfrm>
                      <a:off x="7306005" y="3541955"/>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42203 h 300110"/>
                        <a:gd name="connsiteX10" fmla="*/ 150055 w 178190"/>
                        <a:gd name="connsiteY10" fmla="*/ 107852 h 300110"/>
                        <a:gd name="connsiteX11" fmla="*/ 131298 w 178190"/>
                        <a:gd name="connsiteY11" fmla="*/ 192258 h 300110"/>
                        <a:gd name="connsiteX12" fmla="*/ 84406 w 178190"/>
                        <a:gd name="connsiteY12" fmla="*/ 248529 h 300110"/>
                        <a:gd name="connsiteX13" fmla="*/ 37514 w 178190"/>
                        <a:gd name="connsiteY13" fmla="*/ 248529 h 300110"/>
                        <a:gd name="connsiteX14" fmla="*/ 18757 w 178190"/>
                        <a:gd name="connsiteY14" fmla="*/ 182880 h 300110"/>
                        <a:gd name="connsiteX15" fmla="*/ 37514 w 178190"/>
                        <a:gd name="connsiteY15" fmla="*/ 98474 h 300110"/>
                        <a:gd name="connsiteX16" fmla="*/ 84406 w 178190"/>
                        <a:gd name="connsiteY16" fmla="*/ 42203 h 300110"/>
                        <a:gd name="connsiteX17" fmla="*/ 131298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2" y="-4689"/>
                            <a:pt x="84406" y="14068"/>
                          </a:cubicBezTo>
                          <a:cubicBezTo>
                            <a:pt x="56271" y="32824"/>
                            <a:pt x="28135" y="60960"/>
                            <a:pt x="18757" y="89095"/>
                          </a:cubicBezTo>
                          <a:cubicBezTo>
                            <a:pt x="0" y="126609"/>
                            <a:pt x="0" y="164123"/>
                            <a:pt x="0" y="201637"/>
                          </a:cubicBezTo>
                          <a:cubicBezTo>
                            <a:pt x="0" y="239151"/>
                            <a:pt x="9378" y="276665"/>
                            <a:pt x="28135" y="286043"/>
                          </a:cubicBezTo>
                          <a:cubicBezTo>
                            <a:pt x="37514" y="304800"/>
                            <a:pt x="56271" y="304800"/>
                            <a:pt x="93785" y="286043"/>
                          </a:cubicBezTo>
                          <a:close/>
                          <a:moveTo>
                            <a:pt x="131298" y="42203"/>
                          </a:moveTo>
                          <a:cubicBezTo>
                            <a:pt x="140677" y="51581"/>
                            <a:pt x="150055" y="79717"/>
                            <a:pt x="150055" y="107852"/>
                          </a:cubicBezTo>
                          <a:cubicBezTo>
                            <a:pt x="150055" y="135988"/>
                            <a:pt x="140677" y="173501"/>
                            <a:pt x="131298" y="192258"/>
                          </a:cubicBezTo>
                          <a:cubicBezTo>
                            <a:pt x="121920" y="220394"/>
                            <a:pt x="103163" y="229772"/>
                            <a:pt x="84406" y="248529"/>
                          </a:cubicBezTo>
                          <a:cubicBezTo>
                            <a:pt x="65649" y="257908"/>
                            <a:pt x="46892" y="257908"/>
                            <a:pt x="37514" y="248529"/>
                          </a:cubicBezTo>
                          <a:cubicBezTo>
                            <a:pt x="28135" y="239151"/>
                            <a:pt x="18757" y="211015"/>
                            <a:pt x="18757" y="182880"/>
                          </a:cubicBezTo>
                          <a:cubicBezTo>
                            <a:pt x="18757" y="154745"/>
                            <a:pt x="28135" y="126609"/>
                            <a:pt x="37514" y="98474"/>
                          </a:cubicBezTo>
                          <a:cubicBezTo>
                            <a:pt x="46892" y="70338"/>
                            <a:pt x="65649" y="60960"/>
                            <a:pt x="84406" y="42203"/>
                          </a:cubicBezTo>
                          <a:cubicBezTo>
                            <a:pt x="103163" y="32824"/>
                            <a:pt x="121920" y="32824"/>
                            <a:pt x="131298" y="42203"/>
                          </a:cubicBezTo>
                          <a:close/>
                        </a:path>
                      </a:pathLst>
                    </a:custGeom>
                    <a:solidFill>
                      <a:srgbClr val="C9CEE2"/>
                    </a:solidFill>
                    <a:ln w="93785" cap="flat">
                      <a:noFill/>
                      <a:prstDash val="solid"/>
                      <a:miter/>
                    </a:ln>
                  </p:spPr>
                  <p:txBody>
                    <a:bodyPr rtlCol="0" anchor="ctr"/>
                    <a:lstStyle/>
                    <a:p>
                      <a:endParaRPr lang="fr-FR"/>
                    </a:p>
                  </p:txBody>
                </p:sp>
                <p:sp>
                  <p:nvSpPr>
                    <p:cNvPr id="158" name="Forme libre : forme 157">
                      <a:extLst>
                        <a:ext uri="{FF2B5EF4-FFF2-40B4-BE49-F238E27FC236}">
                          <a16:creationId xmlns:a16="http://schemas.microsoft.com/office/drawing/2014/main" id="{A3E89030-DE47-4AEA-AA3A-2A266A382D1E}"/>
                        </a:ext>
                      </a:extLst>
                    </p:cNvPr>
                    <p:cNvSpPr/>
                    <p:nvPr/>
                  </p:nvSpPr>
                  <p:spPr>
                    <a:xfrm>
                      <a:off x="7512332" y="3420035"/>
                      <a:ext cx="178190" cy="300110"/>
                    </a:xfrm>
                    <a:custGeom>
                      <a:avLst/>
                      <a:gdLst>
                        <a:gd name="connsiteX0" fmla="*/ 93785 w 178190"/>
                        <a:gd name="connsiteY0" fmla="*/ 286043 h 300110"/>
                        <a:gd name="connsiteX1" fmla="*/ 159434 w 178190"/>
                        <a:gd name="connsiteY1" fmla="*/ 211016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6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51582 h 300110"/>
                        <a:gd name="connsiteX10" fmla="*/ 150055 w 178190"/>
                        <a:gd name="connsiteY10" fmla="*/ 117231 h 300110"/>
                        <a:gd name="connsiteX11" fmla="*/ 131298 w 178190"/>
                        <a:gd name="connsiteY11" fmla="*/ 201637 h 300110"/>
                        <a:gd name="connsiteX12" fmla="*/ 84406 w 178190"/>
                        <a:gd name="connsiteY12" fmla="*/ 257908 h 300110"/>
                        <a:gd name="connsiteX13" fmla="*/ 37514 w 178190"/>
                        <a:gd name="connsiteY13" fmla="*/ 257908 h 300110"/>
                        <a:gd name="connsiteX14" fmla="*/ 18757 w 178190"/>
                        <a:gd name="connsiteY14" fmla="*/ 192259 h 300110"/>
                        <a:gd name="connsiteX15" fmla="*/ 37514 w 178190"/>
                        <a:gd name="connsiteY15" fmla="*/ 107852 h 300110"/>
                        <a:gd name="connsiteX16" fmla="*/ 84406 w 178190"/>
                        <a:gd name="connsiteY16" fmla="*/ 51582 h 300110"/>
                        <a:gd name="connsiteX17" fmla="*/ 131298 w 17819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6"/>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6"/>
                          </a:cubicBezTo>
                          <a:cubicBezTo>
                            <a:pt x="0" y="126609"/>
                            <a:pt x="0" y="164123"/>
                            <a:pt x="0" y="201637"/>
                          </a:cubicBezTo>
                          <a:cubicBezTo>
                            <a:pt x="0" y="239151"/>
                            <a:pt x="9378" y="276665"/>
                            <a:pt x="28135" y="286043"/>
                          </a:cubicBezTo>
                          <a:cubicBezTo>
                            <a:pt x="37514" y="304800"/>
                            <a:pt x="65649" y="304800"/>
                            <a:pt x="93785" y="286043"/>
                          </a:cubicBezTo>
                          <a:close/>
                          <a:moveTo>
                            <a:pt x="131298" y="51582"/>
                          </a:moveTo>
                          <a:cubicBezTo>
                            <a:pt x="140677" y="60960"/>
                            <a:pt x="150055" y="89096"/>
                            <a:pt x="150055" y="117231"/>
                          </a:cubicBezTo>
                          <a:cubicBezTo>
                            <a:pt x="150055" y="145366"/>
                            <a:pt x="140677" y="182880"/>
                            <a:pt x="131298" y="201637"/>
                          </a:cubicBezTo>
                          <a:cubicBezTo>
                            <a:pt x="121920" y="229773"/>
                            <a:pt x="103163" y="239151"/>
                            <a:pt x="84406" y="257908"/>
                          </a:cubicBezTo>
                          <a:cubicBezTo>
                            <a:pt x="65649" y="267286"/>
                            <a:pt x="46892" y="267286"/>
                            <a:pt x="37514" y="257908"/>
                          </a:cubicBezTo>
                          <a:cubicBezTo>
                            <a:pt x="28135" y="248529"/>
                            <a:pt x="18757" y="220394"/>
                            <a:pt x="18757" y="192259"/>
                          </a:cubicBezTo>
                          <a:cubicBezTo>
                            <a:pt x="18757" y="164123"/>
                            <a:pt x="28135" y="135988"/>
                            <a:pt x="37514" y="107852"/>
                          </a:cubicBezTo>
                          <a:cubicBezTo>
                            <a:pt x="46892" y="79717"/>
                            <a:pt x="65649" y="70339"/>
                            <a:pt x="84406" y="51582"/>
                          </a:cubicBezTo>
                          <a:cubicBezTo>
                            <a:pt x="112541" y="32825"/>
                            <a:pt x="121920" y="32825"/>
                            <a:pt x="131298" y="51582"/>
                          </a:cubicBezTo>
                          <a:close/>
                        </a:path>
                      </a:pathLst>
                    </a:custGeom>
                    <a:solidFill>
                      <a:srgbClr val="C9CEE2"/>
                    </a:solidFill>
                    <a:ln w="93785" cap="flat">
                      <a:noFill/>
                      <a:prstDash val="solid"/>
                      <a:miter/>
                    </a:ln>
                  </p:spPr>
                  <p:txBody>
                    <a:bodyPr rtlCol="0" anchor="ctr"/>
                    <a:lstStyle/>
                    <a:p>
                      <a:endParaRPr lang="fr-FR"/>
                    </a:p>
                  </p:txBody>
                </p:sp>
                <p:sp>
                  <p:nvSpPr>
                    <p:cNvPr id="159" name="Forme libre : forme 158">
                      <a:extLst>
                        <a:ext uri="{FF2B5EF4-FFF2-40B4-BE49-F238E27FC236}">
                          <a16:creationId xmlns:a16="http://schemas.microsoft.com/office/drawing/2014/main" id="{AE96533B-6EC8-4465-BB1D-DD0CFD63355E}"/>
                        </a:ext>
                      </a:extLst>
                    </p:cNvPr>
                    <p:cNvSpPr/>
                    <p:nvPr/>
                  </p:nvSpPr>
                  <p:spPr>
                    <a:xfrm>
                      <a:off x="7728036" y="3298115"/>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6 h 300110"/>
                        <a:gd name="connsiteX6" fmla="*/ 178191 w 178190"/>
                        <a:gd name="connsiteY6" fmla="*/ 98474 h 300110"/>
                        <a:gd name="connsiteX7" fmla="*/ 150055 w 178190"/>
                        <a:gd name="connsiteY7" fmla="*/ 14068 h 300110"/>
                        <a:gd name="connsiteX8" fmla="*/ 84406 w 178190"/>
                        <a:gd name="connsiteY8" fmla="*/ 14068 h 300110"/>
                        <a:gd name="connsiteX9" fmla="*/ 37514 w 178190"/>
                        <a:gd name="connsiteY9" fmla="*/ 248529 h 300110"/>
                        <a:gd name="connsiteX10" fmla="*/ 18757 w 178190"/>
                        <a:gd name="connsiteY10" fmla="*/ 182880 h 300110"/>
                        <a:gd name="connsiteX11" fmla="*/ 37514 w 178190"/>
                        <a:gd name="connsiteY11" fmla="*/ 98474 h 300110"/>
                        <a:gd name="connsiteX12" fmla="*/ 84406 w 178190"/>
                        <a:gd name="connsiteY12" fmla="*/ 42203 h 300110"/>
                        <a:gd name="connsiteX13" fmla="*/ 131298 w 178190"/>
                        <a:gd name="connsiteY13" fmla="*/ 42203 h 300110"/>
                        <a:gd name="connsiteX14" fmla="*/ 150055 w 178190"/>
                        <a:gd name="connsiteY14" fmla="*/ 107852 h 300110"/>
                        <a:gd name="connsiteX15" fmla="*/ 131298 w 178190"/>
                        <a:gd name="connsiteY15" fmla="*/ 192259 h 300110"/>
                        <a:gd name="connsiteX16" fmla="*/ 84406 w 178190"/>
                        <a:gd name="connsiteY16" fmla="*/ 248529 h 300110"/>
                        <a:gd name="connsiteX17" fmla="*/ 37514 w 178190"/>
                        <a:gd name="connsiteY17" fmla="*/ 248529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5"/>
                            <a:pt x="28135" y="60960"/>
                            <a:pt x="18757" y="89095"/>
                          </a:cubicBezTo>
                          <a:cubicBezTo>
                            <a:pt x="0" y="126609"/>
                            <a:pt x="0" y="164123"/>
                            <a:pt x="0" y="201637"/>
                          </a:cubicBezTo>
                          <a:cubicBezTo>
                            <a:pt x="0" y="239151"/>
                            <a:pt x="9378" y="276664"/>
                            <a:pt x="28135" y="286043"/>
                          </a:cubicBezTo>
                          <a:cubicBezTo>
                            <a:pt x="46892" y="304800"/>
                            <a:pt x="65649" y="304800"/>
                            <a:pt x="93785" y="286043"/>
                          </a:cubicBezTo>
                          <a:cubicBezTo>
                            <a:pt x="121920" y="267286"/>
                            <a:pt x="150055" y="239151"/>
                            <a:pt x="159434" y="211016"/>
                          </a:cubicBezTo>
                          <a:cubicBezTo>
                            <a:pt x="178191" y="173502"/>
                            <a:pt x="178191" y="135988"/>
                            <a:pt x="178191" y="98474"/>
                          </a:cubicBezTo>
                          <a:cubicBezTo>
                            <a:pt x="178191" y="60960"/>
                            <a:pt x="168812" y="23446"/>
                            <a:pt x="150055" y="14068"/>
                          </a:cubicBezTo>
                          <a:cubicBezTo>
                            <a:pt x="140677" y="-4689"/>
                            <a:pt x="112542" y="-4689"/>
                            <a:pt x="84406" y="14068"/>
                          </a:cubicBezTo>
                          <a:close/>
                          <a:moveTo>
                            <a:pt x="37514" y="248529"/>
                          </a:moveTo>
                          <a:cubicBezTo>
                            <a:pt x="28135" y="239151"/>
                            <a:pt x="18757" y="211016"/>
                            <a:pt x="18757" y="182880"/>
                          </a:cubicBezTo>
                          <a:cubicBezTo>
                            <a:pt x="18757" y="154745"/>
                            <a:pt x="28135" y="126609"/>
                            <a:pt x="37514" y="98474"/>
                          </a:cubicBezTo>
                          <a:cubicBezTo>
                            <a:pt x="46892" y="70338"/>
                            <a:pt x="65649" y="60960"/>
                            <a:pt x="84406" y="42203"/>
                          </a:cubicBezTo>
                          <a:cubicBezTo>
                            <a:pt x="103163" y="32825"/>
                            <a:pt x="121920" y="32825"/>
                            <a:pt x="131298" y="42203"/>
                          </a:cubicBezTo>
                          <a:cubicBezTo>
                            <a:pt x="140677" y="51582"/>
                            <a:pt x="150055" y="79717"/>
                            <a:pt x="150055" y="107852"/>
                          </a:cubicBezTo>
                          <a:cubicBezTo>
                            <a:pt x="150055" y="135988"/>
                            <a:pt x="140677" y="173502"/>
                            <a:pt x="131298" y="192259"/>
                          </a:cubicBezTo>
                          <a:cubicBezTo>
                            <a:pt x="121920" y="220394"/>
                            <a:pt x="103163" y="229772"/>
                            <a:pt x="84406" y="248529"/>
                          </a:cubicBezTo>
                          <a:cubicBezTo>
                            <a:pt x="65649" y="267286"/>
                            <a:pt x="46892" y="267286"/>
                            <a:pt x="37514" y="248529"/>
                          </a:cubicBezTo>
                          <a:close/>
                        </a:path>
                      </a:pathLst>
                    </a:custGeom>
                    <a:solidFill>
                      <a:srgbClr val="C9CEE2"/>
                    </a:solidFill>
                    <a:ln w="93785" cap="flat">
                      <a:noFill/>
                      <a:prstDash val="solid"/>
                      <a:miter/>
                    </a:ln>
                  </p:spPr>
                  <p:txBody>
                    <a:bodyPr rtlCol="0" anchor="ctr"/>
                    <a:lstStyle/>
                    <a:p>
                      <a:endParaRPr lang="fr-FR"/>
                    </a:p>
                  </p:txBody>
                </p:sp>
                <p:sp>
                  <p:nvSpPr>
                    <p:cNvPr id="160" name="Forme libre : forme 159">
                      <a:extLst>
                        <a:ext uri="{FF2B5EF4-FFF2-40B4-BE49-F238E27FC236}">
                          <a16:creationId xmlns:a16="http://schemas.microsoft.com/office/drawing/2014/main" id="{1A940F85-E6EA-4DE1-A3F9-E09B5A648283}"/>
                        </a:ext>
                      </a:extLst>
                    </p:cNvPr>
                    <p:cNvSpPr/>
                    <p:nvPr/>
                  </p:nvSpPr>
                  <p:spPr>
                    <a:xfrm>
                      <a:off x="7924984" y="3176195"/>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51582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28135 w 178190"/>
                        <a:gd name="connsiteY14" fmla="*/ 192258 h 300110"/>
                        <a:gd name="connsiteX15" fmla="*/ 46892 w 178190"/>
                        <a:gd name="connsiteY15" fmla="*/ 107852 h 300110"/>
                        <a:gd name="connsiteX16" fmla="*/ 93785 w 178190"/>
                        <a:gd name="connsiteY16" fmla="*/ 51582 h 300110"/>
                        <a:gd name="connsiteX17" fmla="*/ 140677 w 17819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2"/>
                          </a:moveTo>
                          <a:cubicBezTo>
                            <a:pt x="150055" y="60960"/>
                            <a:pt x="159434" y="89095"/>
                            <a:pt x="159434" y="117231"/>
                          </a:cubicBezTo>
                          <a:cubicBezTo>
                            <a:pt x="159434" y="145366"/>
                            <a:pt x="150055" y="182880"/>
                            <a:pt x="140677" y="201637"/>
                          </a:cubicBezTo>
                          <a:cubicBezTo>
                            <a:pt x="131298" y="229772"/>
                            <a:pt x="112541" y="239151"/>
                            <a:pt x="93785" y="257908"/>
                          </a:cubicBezTo>
                          <a:cubicBezTo>
                            <a:pt x="75028" y="267286"/>
                            <a:pt x="56271" y="267286"/>
                            <a:pt x="46892" y="257908"/>
                          </a:cubicBezTo>
                          <a:cubicBezTo>
                            <a:pt x="37514" y="248529"/>
                            <a:pt x="28135" y="220394"/>
                            <a:pt x="28135" y="192258"/>
                          </a:cubicBezTo>
                          <a:cubicBezTo>
                            <a:pt x="28135" y="164123"/>
                            <a:pt x="37514" y="135988"/>
                            <a:pt x="46892" y="107852"/>
                          </a:cubicBezTo>
                          <a:cubicBezTo>
                            <a:pt x="56271" y="79717"/>
                            <a:pt x="75028" y="70339"/>
                            <a:pt x="93785" y="51582"/>
                          </a:cubicBezTo>
                          <a:cubicBezTo>
                            <a:pt x="112541" y="32825"/>
                            <a:pt x="131298" y="32825"/>
                            <a:pt x="140677" y="51582"/>
                          </a:cubicBezTo>
                          <a:close/>
                        </a:path>
                      </a:pathLst>
                    </a:custGeom>
                    <a:solidFill>
                      <a:srgbClr val="C9CEE2"/>
                    </a:solidFill>
                    <a:ln w="93785" cap="flat">
                      <a:noFill/>
                      <a:prstDash val="solid"/>
                      <a:miter/>
                    </a:ln>
                  </p:spPr>
                  <p:txBody>
                    <a:bodyPr rtlCol="0" anchor="ctr"/>
                    <a:lstStyle/>
                    <a:p>
                      <a:endParaRPr lang="fr-FR"/>
                    </a:p>
                  </p:txBody>
                </p:sp>
                <p:sp>
                  <p:nvSpPr>
                    <p:cNvPr id="161" name="Forme libre : forme 160">
                      <a:extLst>
                        <a:ext uri="{FF2B5EF4-FFF2-40B4-BE49-F238E27FC236}">
                          <a16:creationId xmlns:a16="http://schemas.microsoft.com/office/drawing/2014/main" id="{E8DF2041-B31D-4F7C-87B4-3F4868349D75}"/>
                        </a:ext>
                      </a:extLst>
                    </p:cNvPr>
                    <p:cNvSpPr/>
                    <p:nvPr/>
                  </p:nvSpPr>
                  <p:spPr>
                    <a:xfrm>
                      <a:off x="6715162" y="4371949"/>
                      <a:ext cx="131298" cy="300110"/>
                    </a:xfrm>
                    <a:custGeom>
                      <a:avLst/>
                      <a:gdLst>
                        <a:gd name="connsiteX0" fmla="*/ 131298 w 131298"/>
                        <a:gd name="connsiteY0" fmla="*/ 215705 h 300110"/>
                        <a:gd name="connsiteX1" fmla="*/ 131298 w 131298"/>
                        <a:gd name="connsiteY1" fmla="*/ 234462 h 300110"/>
                        <a:gd name="connsiteX2" fmla="*/ 121920 w 131298"/>
                        <a:gd name="connsiteY2" fmla="*/ 243840 h 300110"/>
                        <a:gd name="connsiteX3" fmla="*/ 18757 w 131298"/>
                        <a:gd name="connsiteY3" fmla="*/ 300111 h 300110"/>
                        <a:gd name="connsiteX4" fmla="*/ 9378 w 131298"/>
                        <a:gd name="connsiteY4" fmla="*/ 300111 h 300110"/>
                        <a:gd name="connsiteX5" fmla="*/ 9378 w 131298"/>
                        <a:gd name="connsiteY5" fmla="*/ 290733 h 300110"/>
                        <a:gd name="connsiteX6" fmla="*/ 9378 w 131298"/>
                        <a:gd name="connsiteY6" fmla="*/ 271976 h 300110"/>
                        <a:gd name="connsiteX7" fmla="*/ 18757 w 131298"/>
                        <a:gd name="connsiteY7" fmla="*/ 262597 h 300110"/>
                        <a:gd name="connsiteX8" fmla="*/ 56271 w 131298"/>
                        <a:gd name="connsiteY8" fmla="*/ 243840 h 300110"/>
                        <a:gd name="connsiteX9" fmla="*/ 56271 w 131298"/>
                        <a:gd name="connsiteY9" fmla="*/ 56271 h 300110"/>
                        <a:gd name="connsiteX10" fmla="*/ 18757 w 131298"/>
                        <a:gd name="connsiteY10" fmla="*/ 84406 h 300110"/>
                        <a:gd name="connsiteX11" fmla="*/ 9378 w 131298"/>
                        <a:gd name="connsiteY11" fmla="*/ 93785 h 300110"/>
                        <a:gd name="connsiteX12" fmla="*/ 0 w 131298"/>
                        <a:gd name="connsiteY12" fmla="*/ 93785 h 300110"/>
                        <a:gd name="connsiteX13" fmla="*/ 0 w 131298"/>
                        <a:gd name="connsiteY13" fmla="*/ 84406 h 300110"/>
                        <a:gd name="connsiteX14" fmla="*/ 9378 w 131298"/>
                        <a:gd name="connsiteY14" fmla="*/ 65649 h 300110"/>
                        <a:gd name="connsiteX15" fmla="*/ 56271 w 131298"/>
                        <a:gd name="connsiteY15" fmla="*/ 9379 h 300110"/>
                        <a:gd name="connsiteX16" fmla="*/ 65649 w 131298"/>
                        <a:gd name="connsiteY16" fmla="*/ 0 h 300110"/>
                        <a:gd name="connsiteX17" fmla="*/ 75028 w 131298"/>
                        <a:gd name="connsiteY17" fmla="*/ 0 h 300110"/>
                        <a:gd name="connsiteX18" fmla="*/ 84406 w 131298"/>
                        <a:gd name="connsiteY18" fmla="*/ 0 h 300110"/>
                        <a:gd name="connsiteX19" fmla="*/ 93785 w 131298"/>
                        <a:gd name="connsiteY19" fmla="*/ 9379 h 300110"/>
                        <a:gd name="connsiteX20" fmla="*/ 93785 w 131298"/>
                        <a:gd name="connsiteY20" fmla="*/ 225083 h 300110"/>
                        <a:gd name="connsiteX21" fmla="*/ 121920 w 131298"/>
                        <a:gd name="connsiteY21" fmla="*/ 206326 h 300110"/>
                        <a:gd name="connsiteX22" fmla="*/ 131298 w 131298"/>
                        <a:gd name="connsiteY22" fmla="*/ 206326 h 300110"/>
                        <a:gd name="connsiteX23" fmla="*/ 131298 w 131298"/>
                        <a:gd name="connsiteY23" fmla="*/ 21570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131298" y="215705"/>
                          </a:moveTo>
                          <a:lnTo>
                            <a:pt x="131298" y="234462"/>
                          </a:lnTo>
                          <a:cubicBezTo>
                            <a:pt x="131298" y="243840"/>
                            <a:pt x="121920" y="243840"/>
                            <a:pt x="121920" y="243840"/>
                          </a:cubicBezTo>
                          <a:lnTo>
                            <a:pt x="18757" y="300111"/>
                          </a:lnTo>
                          <a:lnTo>
                            <a:pt x="9378" y="300111"/>
                          </a:lnTo>
                          <a:lnTo>
                            <a:pt x="9378" y="290733"/>
                          </a:lnTo>
                          <a:cubicBezTo>
                            <a:pt x="9378" y="281354"/>
                            <a:pt x="9378" y="281354"/>
                            <a:pt x="9378" y="271976"/>
                          </a:cubicBezTo>
                          <a:cubicBezTo>
                            <a:pt x="9378" y="262597"/>
                            <a:pt x="18757" y="262597"/>
                            <a:pt x="18757" y="262597"/>
                          </a:cubicBezTo>
                          <a:lnTo>
                            <a:pt x="56271" y="243840"/>
                          </a:lnTo>
                          <a:lnTo>
                            <a:pt x="56271" y="56271"/>
                          </a:lnTo>
                          <a:lnTo>
                            <a:pt x="18757" y="84406"/>
                          </a:lnTo>
                          <a:cubicBezTo>
                            <a:pt x="18757" y="84406"/>
                            <a:pt x="9378" y="93785"/>
                            <a:pt x="9378" y="93785"/>
                          </a:cubicBezTo>
                          <a:lnTo>
                            <a:pt x="0" y="93785"/>
                          </a:lnTo>
                          <a:lnTo>
                            <a:pt x="0" y="84406"/>
                          </a:lnTo>
                          <a:cubicBezTo>
                            <a:pt x="0" y="75028"/>
                            <a:pt x="0" y="65649"/>
                            <a:pt x="9378" y="65649"/>
                          </a:cubicBezTo>
                          <a:lnTo>
                            <a:pt x="56271" y="9379"/>
                          </a:lnTo>
                          <a:cubicBezTo>
                            <a:pt x="56271" y="9379"/>
                            <a:pt x="65649" y="0"/>
                            <a:pt x="65649" y="0"/>
                          </a:cubicBezTo>
                          <a:lnTo>
                            <a:pt x="75028" y="0"/>
                          </a:lnTo>
                          <a:lnTo>
                            <a:pt x="84406" y="0"/>
                          </a:lnTo>
                          <a:cubicBezTo>
                            <a:pt x="84406" y="0"/>
                            <a:pt x="93785" y="9379"/>
                            <a:pt x="93785" y="9379"/>
                          </a:cubicBezTo>
                          <a:lnTo>
                            <a:pt x="93785" y="225083"/>
                          </a:lnTo>
                          <a:lnTo>
                            <a:pt x="121920" y="206326"/>
                          </a:lnTo>
                          <a:lnTo>
                            <a:pt x="131298" y="206326"/>
                          </a:lnTo>
                          <a:cubicBezTo>
                            <a:pt x="121920" y="206326"/>
                            <a:pt x="131298" y="206326"/>
                            <a:pt x="131298" y="215705"/>
                          </a:cubicBezTo>
                          <a:close/>
                        </a:path>
                      </a:pathLst>
                    </a:custGeom>
                    <a:solidFill>
                      <a:srgbClr val="C9CEE2"/>
                    </a:solidFill>
                    <a:ln w="93785" cap="flat">
                      <a:noFill/>
                      <a:prstDash val="solid"/>
                      <a:miter/>
                    </a:ln>
                  </p:spPr>
                  <p:txBody>
                    <a:bodyPr rtlCol="0" anchor="ctr"/>
                    <a:lstStyle/>
                    <a:p>
                      <a:endParaRPr lang="fr-FR"/>
                    </a:p>
                  </p:txBody>
                </p:sp>
                <p:sp>
                  <p:nvSpPr>
                    <p:cNvPr id="162" name="Forme libre : forme 161">
                      <a:extLst>
                        <a:ext uri="{FF2B5EF4-FFF2-40B4-BE49-F238E27FC236}">
                          <a16:creationId xmlns:a16="http://schemas.microsoft.com/office/drawing/2014/main" id="{0BB193C9-1B6E-416B-9545-4138F4B53C9C}"/>
                        </a:ext>
                      </a:extLst>
                    </p:cNvPr>
                    <p:cNvSpPr/>
                    <p:nvPr/>
                  </p:nvSpPr>
                  <p:spPr>
                    <a:xfrm>
                      <a:off x="6499458" y="4034324"/>
                      <a:ext cx="131298" cy="300110"/>
                    </a:xfrm>
                    <a:custGeom>
                      <a:avLst/>
                      <a:gdLst>
                        <a:gd name="connsiteX0" fmla="*/ 0 w 131298"/>
                        <a:gd name="connsiteY0" fmla="*/ 93785 h 300110"/>
                        <a:gd name="connsiteX1" fmla="*/ 0 w 131298"/>
                        <a:gd name="connsiteY1" fmla="*/ 84406 h 300110"/>
                        <a:gd name="connsiteX2" fmla="*/ 9378 w 131298"/>
                        <a:gd name="connsiteY2" fmla="*/ 65649 h 300110"/>
                        <a:gd name="connsiteX3" fmla="*/ 56271 w 131298"/>
                        <a:gd name="connsiteY3" fmla="*/ 9378 h 300110"/>
                        <a:gd name="connsiteX4" fmla="*/ 65649 w 131298"/>
                        <a:gd name="connsiteY4" fmla="*/ 0 h 300110"/>
                        <a:gd name="connsiteX5" fmla="*/ 75028 w 131298"/>
                        <a:gd name="connsiteY5" fmla="*/ 0 h 300110"/>
                        <a:gd name="connsiteX6" fmla="*/ 84406 w 131298"/>
                        <a:gd name="connsiteY6" fmla="*/ 0 h 300110"/>
                        <a:gd name="connsiteX7" fmla="*/ 93785 w 131298"/>
                        <a:gd name="connsiteY7" fmla="*/ 9378 h 300110"/>
                        <a:gd name="connsiteX8" fmla="*/ 93785 w 131298"/>
                        <a:gd name="connsiteY8" fmla="*/ 225083 h 300110"/>
                        <a:gd name="connsiteX9" fmla="*/ 121920 w 131298"/>
                        <a:gd name="connsiteY9" fmla="*/ 206326 h 300110"/>
                        <a:gd name="connsiteX10" fmla="*/ 131299 w 131298"/>
                        <a:gd name="connsiteY10" fmla="*/ 206326 h 300110"/>
                        <a:gd name="connsiteX11" fmla="*/ 131299 w 131298"/>
                        <a:gd name="connsiteY11" fmla="*/ 215705 h 300110"/>
                        <a:gd name="connsiteX12" fmla="*/ 131299 w 131298"/>
                        <a:gd name="connsiteY12" fmla="*/ 234462 h 300110"/>
                        <a:gd name="connsiteX13" fmla="*/ 121920 w 131298"/>
                        <a:gd name="connsiteY13" fmla="*/ 243840 h 300110"/>
                        <a:gd name="connsiteX14" fmla="*/ 18757 w 131298"/>
                        <a:gd name="connsiteY14" fmla="*/ 300111 h 300110"/>
                        <a:gd name="connsiteX15" fmla="*/ 9378 w 131298"/>
                        <a:gd name="connsiteY15" fmla="*/ 300111 h 300110"/>
                        <a:gd name="connsiteX16" fmla="*/ 9378 w 131298"/>
                        <a:gd name="connsiteY16" fmla="*/ 290732 h 300110"/>
                        <a:gd name="connsiteX17" fmla="*/ 9378 w 131298"/>
                        <a:gd name="connsiteY17" fmla="*/ 271976 h 300110"/>
                        <a:gd name="connsiteX18" fmla="*/ 18757 w 131298"/>
                        <a:gd name="connsiteY18" fmla="*/ 262597 h 300110"/>
                        <a:gd name="connsiteX19" fmla="*/ 56271 w 131298"/>
                        <a:gd name="connsiteY19" fmla="*/ 243840 h 300110"/>
                        <a:gd name="connsiteX20" fmla="*/ 56271 w 131298"/>
                        <a:gd name="connsiteY20" fmla="*/ 56271 h 300110"/>
                        <a:gd name="connsiteX21" fmla="*/ 28135 w 131298"/>
                        <a:gd name="connsiteY21" fmla="*/ 93785 h 300110"/>
                        <a:gd name="connsiteX22" fmla="*/ 18757 w 131298"/>
                        <a:gd name="connsiteY22" fmla="*/ 103163 h 300110"/>
                        <a:gd name="connsiteX23" fmla="*/ 0 w 131298"/>
                        <a:gd name="connsiteY23" fmla="*/ 9378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0" y="93785"/>
                          </a:move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lnTo>
                            <a:pt x="131299" y="215705"/>
                          </a:lnTo>
                          <a:cubicBezTo>
                            <a:pt x="131299" y="215705"/>
                            <a:pt x="131299" y="225083"/>
                            <a:pt x="131299" y="234462"/>
                          </a:cubicBezTo>
                          <a:cubicBezTo>
                            <a:pt x="131299" y="243840"/>
                            <a:pt x="121920" y="243840"/>
                            <a:pt x="121920" y="243840"/>
                          </a:cubicBezTo>
                          <a:lnTo>
                            <a:pt x="18757" y="300111"/>
                          </a:lnTo>
                          <a:lnTo>
                            <a:pt x="9378" y="300111"/>
                          </a:lnTo>
                          <a:cubicBezTo>
                            <a:pt x="9378" y="300111"/>
                            <a:pt x="9378" y="300111"/>
                            <a:pt x="9378" y="290732"/>
                          </a:cubicBezTo>
                          <a:cubicBezTo>
                            <a:pt x="9378" y="281354"/>
                            <a:pt x="9378" y="281354"/>
                            <a:pt x="9378" y="271976"/>
                          </a:cubicBezTo>
                          <a:cubicBezTo>
                            <a:pt x="9378" y="262597"/>
                            <a:pt x="18757" y="262597"/>
                            <a:pt x="18757" y="262597"/>
                          </a:cubicBezTo>
                          <a:lnTo>
                            <a:pt x="56271" y="243840"/>
                          </a:lnTo>
                          <a:lnTo>
                            <a:pt x="56271" y="56271"/>
                          </a:lnTo>
                          <a:lnTo>
                            <a:pt x="28135" y="93785"/>
                          </a:lnTo>
                          <a:cubicBezTo>
                            <a:pt x="28135" y="93785"/>
                            <a:pt x="18757" y="103163"/>
                            <a:pt x="18757" y="103163"/>
                          </a:cubicBezTo>
                          <a:cubicBezTo>
                            <a:pt x="9378" y="93785"/>
                            <a:pt x="0" y="93785"/>
                            <a:pt x="0" y="93785"/>
                          </a:cubicBezTo>
                          <a:close/>
                        </a:path>
                      </a:pathLst>
                    </a:custGeom>
                    <a:solidFill>
                      <a:srgbClr val="C9CEE2"/>
                    </a:solidFill>
                    <a:ln w="93785" cap="flat">
                      <a:noFill/>
                      <a:prstDash val="solid"/>
                      <a:miter/>
                    </a:ln>
                  </p:spPr>
                  <p:txBody>
                    <a:bodyPr rtlCol="0" anchor="ctr"/>
                    <a:lstStyle/>
                    <a:p>
                      <a:endParaRPr lang="fr-FR"/>
                    </a:p>
                  </p:txBody>
                </p:sp>
                <p:sp>
                  <p:nvSpPr>
                    <p:cNvPr id="163" name="Forme libre : forme 162">
                      <a:extLst>
                        <a:ext uri="{FF2B5EF4-FFF2-40B4-BE49-F238E27FC236}">
                          <a16:creationId xmlns:a16="http://schemas.microsoft.com/office/drawing/2014/main" id="{AA388E14-F06F-461A-A673-1715C613B2AF}"/>
                        </a:ext>
                      </a:extLst>
                    </p:cNvPr>
                    <p:cNvSpPr/>
                    <p:nvPr/>
                  </p:nvSpPr>
                  <p:spPr>
                    <a:xfrm>
                      <a:off x="6508836" y="4503247"/>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9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87569"/>
                            <a:pt x="112542" y="187569"/>
                            <a:pt x="121920" y="196948"/>
                          </a:cubicBezTo>
                          <a:close/>
                        </a:path>
                      </a:pathLst>
                    </a:custGeom>
                    <a:solidFill>
                      <a:srgbClr val="C9CEE2"/>
                    </a:solidFill>
                    <a:ln w="93785" cap="flat">
                      <a:noFill/>
                      <a:prstDash val="solid"/>
                      <a:miter/>
                    </a:ln>
                  </p:spPr>
                  <p:txBody>
                    <a:bodyPr rtlCol="0" anchor="ctr"/>
                    <a:lstStyle/>
                    <a:p>
                      <a:endParaRPr lang="fr-FR"/>
                    </a:p>
                  </p:txBody>
                </p:sp>
                <p:sp>
                  <p:nvSpPr>
                    <p:cNvPr id="164" name="Forme libre : forme 163">
                      <a:extLst>
                        <a:ext uri="{FF2B5EF4-FFF2-40B4-BE49-F238E27FC236}">
                          <a16:creationId xmlns:a16="http://schemas.microsoft.com/office/drawing/2014/main" id="{4BF0E3DD-BF69-4FCC-A0C8-1359637B8E77}"/>
                        </a:ext>
                      </a:extLst>
                    </p:cNvPr>
                    <p:cNvSpPr/>
                    <p:nvPr/>
                  </p:nvSpPr>
                  <p:spPr>
                    <a:xfrm>
                      <a:off x="6883975" y="4245340"/>
                      <a:ext cx="178190" cy="292203"/>
                    </a:xfrm>
                    <a:custGeom>
                      <a:avLst/>
                      <a:gdLst>
                        <a:gd name="connsiteX0" fmla="*/ 93785 w 178190"/>
                        <a:gd name="connsiteY0" fmla="*/ 286043 h 292203"/>
                        <a:gd name="connsiteX1" fmla="*/ 159434 w 178190"/>
                        <a:gd name="connsiteY1" fmla="*/ 211015 h 292203"/>
                        <a:gd name="connsiteX2" fmla="*/ 178191 w 178190"/>
                        <a:gd name="connsiteY2" fmla="*/ 98474 h 292203"/>
                        <a:gd name="connsiteX3" fmla="*/ 150055 w 178190"/>
                        <a:gd name="connsiteY3" fmla="*/ 14068 h 292203"/>
                        <a:gd name="connsiteX4" fmla="*/ 84406 w 178190"/>
                        <a:gd name="connsiteY4" fmla="*/ 14068 h 292203"/>
                        <a:gd name="connsiteX5" fmla="*/ 18757 w 178190"/>
                        <a:gd name="connsiteY5" fmla="*/ 89095 h 292203"/>
                        <a:gd name="connsiteX6" fmla="*/ 0 w 178190"/>
                        <a:gd name="connsiteY6" fmla="*/ 192258 h 292203"/>
                        <a:gd name="connsiteX7" fmla="*/ 28135 w 178190"/>
                        <a:gd name="connsiteY7" fmla="*/ 276665 h 292203"/>
                        <a:gd name="connsiteX8" fmla="*/ 93785 w 178190"/>
                        <a:gd name="connsiteY8" fmla="*/ 286043 h 292203"/>
                        <a:gd name="connsiteX9" fmla="*/ 140677 w 178190"/>
                        <a:gd name="connsiteY9" fmla="*/ 42203 h 292203"/>
                        <a:gd name="connsiteX10" fmla="*/ 159434 w 178190"/>
                        <a:gd name="connsiteY10" fmla="*/ 107852 h 292203"/>
                        <a:gd name="connsiteX11" fmla="*/ 140677 w 178190"/>
                        <a:gd name="connsiteY11" fmla="*/ 192258 h 292203"/>
                        <a:gd name="connsiteX12" fmla="*/ 93785 w 178190"/>
                        <a:gd name="connsiteY12" fmla="*/ 248529 h 292203"/>
                        <a:gd name="connsiteX13" fmla="*/ 46892 w 178190"/>
                        <a:gd name="connsiteY13" fmla="*/ 248529 h 292203"/>
                        <a:gd name="connsiteX14" fmla="*/ 28135 w 178190"/>
                        <a:gd name="connsiteY14" fmla="*/ 182880 h 292203"/>
                        <a:gd name="connsiteX15" fmla="*/ 46892 w 178190"/>
                        <a:gd name="connsiteY15" fmla="*/ 98474 h 292203"/>
                        <a:gd name="connsiteX16" fmla="*/ 93785 w 178190"/>
                        <a:gd name="connsiteY16" fmla="*/ 42203 h 292203"/>
                        <a:gd name="connsiteX17" fmla="*/ 140677 w 178190"/>
                        <a:gd name="connsiteY17" fmla="*/ 42203 h 29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2203">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2" y="-4689"/>
                            <a:pt x="84406" y="14068"/>
                          </a:cubicBezTo>
                          <a:cubicBezTo>
                            <a:pt x="56271" y="32824"/>
                            <a:pt x="28135" y="60960"/>
                            <a:pt x="18757" y="89095"/>
                          </a:cubicBezTo>
                          <a:cubicBezTo>
                            <a:pt x="9378" y="117231"/>
                            <a:pt x="0" y="154745"/>
                            <a:pt x="0" y="192258"/>
                          </a:cubicBezTo>
                          <a:cubicBezTo>
                            <a:pt x="0" y="229772"/>
                            <a:pt x="9378" y="267286"/>
                            <a:pt x="28135" y="276665"/>
                          </a:cubicBezTo>
                          <a:cubicBezTo>
                            <a:pt x="46892" y="295422"/>
                            <a:pt x="65649" y="295422"/>
                            <a:pt x="93785" y="286043"/>
                          </a:cubicBezTo>
                          <a:close/>
                          <a:moveTo>
                            <a:pt x="140677" y="42203"/>
                          </a:moveTo>
                          <a:cubicBezTo>
                            <a:pt x="150055" y="51581"/>
                            <a:pt x="159434" y="79717"/>
                            <a:pt x="159434" y="107852"/>
                          </a:cubicBezTo>
                          <a:cubicBezTo>
                            <a:pt x="159434" y="135988"/>
                            <a:pt x="150055" y="173501"/>
                            <a:pt x="140677" y="192258"/>
                          </a:cubicBezTo>
                          <a:cubicBezTo>
                            <a:pt x="131298" y="220394"/>
                            <a:pt x="112542" y="229772"/>
                            <a:pt x="93785" y="248529"/>
                          </a:cubicBezTo>
                          <a:cubicBezTo>
                            <a:pt x="75028" y="257908"/>
                            <a:pt x="56271" y="257908"/>
                            <a:pt x="46892" y="248529"/>
                          </a:cubicBezTo>
                          <a:cubicBezTo>
                            <a:pt x="37514" y="239151"/>
                            <a:pt x="28135" y="211015"/>
                            <a:pt x="28135" y="182880"/>
                          </a:cubicBezTo>
                          <a:cubicBezTo>
                            <a:pt x="28135" y="154745"/>
                            <a:pt x="37514" y="126609"/>
                            <a:pt x="46892" y="98474"/>
                          </a:cubicBezTo>
                          <a:cubicBezTo>
                            <a:pt x="56271" y="70338"/>
                            <a:pt x="75028" y="60960"/>
                            <a:pt x="93785" y="42203"/>
                          </a:cubicBezTo>
                          <a:cubicBezTo>
                            <a:pt x="112542" y="32824"/>
                            <a:pt x="131298" y="32824"/>
                            <a:pt x="140677" y="42203"/>
                          </a:cubicBezTo>
                          <a:close/>
                        </a:path>
                      </a:pathLst>
                    </a:custGeom>
                    <a:solidFill>
                      <a:srgbClr val="C9CEE2"/>
                    </a:solidFill>
                    <a:ln w="93785" cap="flat">
                      <a:noFill/>
                      <a:prstDash val="solid"/>
                      <a:miter/>
                    </a:ln>
                  </p:spPr>
                  <p:txBody>
                    <a:bodyPr rtlCol="0" anchor="ctr"/>
                    <a:lstStyle/>
                    <a:p>
                      <a:endParaRPr lang="fr-FR"/>
                    </a:p>
                  </p:txBody>
                </p:sp>
                <p:sp>
                  <p:nvSpPr>
                    <p:cNvPr id="165" name="Forme libre : forme 164">
                      <a:extLst>
                        <a:ext uri="{FF2B5EF4-FFF2-40B4-BE49-F238E27FC236}">
                          <a16:creationId xmlns:a16="http://schemas.microsoft.com/office/drawing/2014/main" id="{5B43A337-DD99-4B9B-84C1-159CE622D93E}"/>
                        </a:ext>
                      </a:extLst>
                    </p:cNvPr>
                    <p:cNvSpPr/>
                    <p:nvPr/>
                  </p:nvSpPr>
                  <p:spPr>
                    <a:xfrm>
                      <a:off x="7090301" y="4123420"/>
                      <a:ext cx="181869" cy="300110"/>
                    </a:xfrm>
                    <a:custGeom>
                      <a:avLst/>
                      <a:gdLst>
                        <a:gd name="connsiteX0" fmla="*/ 93785 w 181869"/>
                        <a:gd name="connsiteY0" fmla="*/ 286043 h 300110"/>
                        <a:gd name="connsiteX1" fmla="*/ 159434 w 181869"/>
                        <a:gd name="connsiteY1" fmla="*/ 211015 h 300110"/>
                        <a:gd name="connsiteX2" fmla="*/ 178191 w 181869"/>
                        <a:gd name="connsiteY2" fmla="*/ 98474 h 300110"/>
                        <a:gd name="connsiteX3" fmla="*/ 150055 w 181869"/>
                        <a:gd name="connsiteY3" fmla="*/ 14067 h 300110"/>
                        <a:gd name="connsiteX4" fmla="*/ 84406 w 181869"/>
                        <a:gd name="connsiteY4" fmla="*/ 14067 h 300110"/>
                        <a:gd name="connsiteX5" fmla="*/ 18757 w 181869"/>
                        <a:gd name="connsiteY5" fmla="*/ 89095 h 300110"/>
                        <a:gd name="connsiteX6" fmla="*/ 0 w 181869"/>
                        <a:gd name="connsiteY6" fmla="*/ 201637 h 300110"/>
                        <a:gd name="connsiteX7" fmla="*/ 28135 w 181869"/>
                        <a:gd name="connsiteY7" fmla="*/ 286043 h 300110"/>
                        <a:gd name="connsiteX8" fmla="*/ 93785 w 181869"/>
                        <a:gd name="connsiteY8" fmla="*/ 286043 h 300110"/>
                        <a:gd name="connsiteX9" fmla="*/ 140677 w 181869"/>
                        <a:gd name="connsiteY9" fmla="*/ 42203 h 300110"/>
                        <a:gd name="connsiteX10" fmla="*/ 159434 w 181869"/>
                        <a:gd name="connsiteY10" fmla="*/ 107852 h 300110"/>
                        <a:gd name="connsiteX11" fmla="*/ 140677 w 181869"/>
                        <a:gd name="connsiteY11" fmla="*/ 192258 h 300110"/>
                        <a:gd name="connsiteX12" fmla="*/ 93785 w 181869"/>
                        <a:gd name="connsiteY12" fmla="*/ 248529 h 300110"/>
                        <a:gd name="connsiteX13" fmla="*/ 46892 w 181869"/>
                        <a:gd name="connsiteY13" fmla="*/ 248529 h 300110"/>
                        <a:gd name="connsiteX14" fmla="*/ 28135 w 181869"/>
                        <a:gd name="connsiteY14" fmla="*/ 182880 h 300110"/>
                        <a:gd name="connsiteX15" fmla="*/ 46892 w 181869"/>
                        <a:gd name="connsiteY15" fmla="*/ 98474 h 300110"/>
                        <a:gd name="connsiteX16" fmla="*/ 93785 w 181869"/>
                        <a:gd name="connsiteY16" fmla="*/ 42203 h 300110"/>
                        <a:gd name="connsiteX17" fmla="*/ 140677 w 181869"/>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69" h="300110">
                          <a:moveTo>
                            <a:pt x="93785" y="286043"/>
                          </a:moveTo>
                          <a:cubicBezTo>
                            <a:pt x="121920" y="267286"/>
                            <a:pt x="150055" y="239151"/>
                            <a:pt x="159434" y="211015"/>
                          </a:cubicBezTo>
                          <a:cubicBezTo>
                            <a:pt x="178191" y="173501"/>
                            <a:pt x="187569" y="135988"/>
                            <a:pt x="178191" y="98474"/>
                          </a:cubicBezTo>
                          <a:cubicBezTo>
                            <a:pt x="178191" y="60960"/>
                            <a:pt x="168812" y="23446"/>
                            <a:pt x="150055" y="14067"/>
                          </a:cubicBezTo>
                          <a:cubicBezTo>
                            <a:pt x="131298" y="-4689"/>
                            <a:pt x="112541" y="-4689"/>
                            <a:pt x="84406" y="14067"/>
                          </a:cubicBezTo>
                          <a:cubicBezTo>
                            <a:pt x="56271" y="32824"/>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42203"/>
                          </a:moveTo>
                          <a:cubicBezTo>
                            <a:pt x="150055" y="51581"/>
                            <a:pt x="159434" y="79717"/>
                            <a:pt x="159434" y="107852"/>
                          </a:cubicBezTo>
                          <a:cubicBezTo>
                            <a:pt x="159434" y="135988"/>
                            <a:pt x="150055" y="173501"/>
                            <a:pt x="140677" y="192258"/>
                          </a:cubicBezTo>
                          <a:cubicBezTo>
                            <a:pt x="131298" y="220394"/>
                            <a:pt x="112541" y="229772"/>
                            <a:pt x="93785" y="248529"/>
                          </a:cubicBezTo>
                          <a:cubicBezTo>
                            <a:pt x="75028" y="257908"/>
                            <a:pt x="56271" y="257908"/>
                            <a:pt x="46892" y="248529"/>
                          </a:cubicBezTo>
                          <a:cubicBezTo>
                            <a:pt x="37514" y="239151"/>
                            <a:pt x="28135" y="211015"/>
                            <a:pt x="28135" y="182880"/>
                          </a:cubicBezTo>
                          <a:cubicBezTo>
                            <a:pt x="28135" y="154744"/>
                            <a:pt x="37514" y="126609"/>
                            <a:pt x="46892" y="98474"/>
                          </a:cubicBezTo>
                          <a:cubicBezTo>
                            <a:pt x="56271" y="70338"/>
                            <a:pt x="75028" y="60960"/>
                            <a:pt x="93785" y="42203"/>
                          </a:cubicBezTo>
                          <a:cubicBezTo>
                            <a:pt x="112541" y="32824"/>
                            <a:pt x="131298" y="32824"/>
                            <a:pt x="140677" y="42203"/>
                          </a:cubicBezTo>
                          <a:close/>
                        </a:path>
                      </a:pathLst>
                    </a:custGeom>
                    <a:solidFill>
                      <a:srgbClr val="C9CEE2"/>
                    </a:solidFill>
                    <a:ln w="93785" cap="flat">
                      <a:noFill/>
                      <a:prstDash val="solid"/>
                      <a:miter/>
                    </a:ln>
                  </p:spPr>
                  <p:txBody>
                    <a:bodyPr rtlCol="0" anchor="ctr"/>
                    <a:lstStyle/>
                    <a:p>
                      <a:endParaRPr lang="fr-FR"/>
                    </a:p>
                  </p:txBody>
                </p:sp>
                <p:sp>
                  <p:nvSpPr>
                    <p:cNvPr id="166" name="Forme libre : forme 165">
                      <a:extLst>
                        <a:ext uri="{FF2B5EF4-FFF2-40B4-BE49-F238E27FC236}">
                          <a16:creationId xmlns:a16="http://schemas.microsoft.com/office/drawing/2014/main" id="{00316368-EF92-46B2-B89A-F7E70061AF96}"/>
                        </a:ext>
                      </a:extLst>
                    </p:cNvPr>
                    <p:cNvSpPr/>
                    <p:nvPr/>
                  </p:nvSpPr>
                  <p:spPr>
                    <a:xfrm>
                      <a:off x="7334141" y="4015567"/>
                      <a:ext cx="131298" cy="290732"/>
                    </a:xfrm>
                    <a:custGeom>
                      <a:avLst/>
                      <a:gdLst>
                        <a:gd name="connsiteX0" fmla="*/ 131299 w 131298"/>
                        <a:gd name="connsiteY0" fmla="*/ 206326 h 290732"/>
                        <a:gd name="connsiteX1" fmla="*/ 131299 w 131298"/>
                        <a:gd name="connsiteY1" fmla="*/ 225083 h 290732"/>
                        <a:gd name="connsiteX2" fmla="*/ 121920 w 131298"/>
                        <a:gd name="connsiteY2" fmla="*/ 234462 h 290732"/>
                        <a:gd name="connsiteX3" fmla="*/ 18757 w 131298"/>
                        <a:gd name="connsiteY3" fmla="*/ 290733 h 290732"/>
                        <a:gd name="connsiteX4" fmla="*/ 9378 w 131298"/>
                        <a:gd name="connsiteY4" fmla="*/ 290733 h 290732"/>
                        <a:gd name="connsiteX5" fmla="*/ 9378 w 131298"/>
                        <a:gd name="connsiteY5" fmla="*/ 281354 h 290732"/>
                        <a:gd name="connsiteX6" fmla="*/ 9378 w 131298"/>
                        <a:gd name="connsiteY6" fmla="*/ 262597 h 290732"/>
                        <a:gd name="connsiteX7" fmla="*/ 18757 w 131298"/>
                        <a:gd name="connsiteY7" fmla="*/ 253219 h 290732"/>
                        <a:gd name="connsiteX8" fmla="*/ 56271 w 131298"/>
                        <a:gd name="connsiteY8" fmla="*/ 234462 h 290732"/>
                        <a:gd name="connsiteX9" fmla="*/ 56271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9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9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31299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31299" y="206326"/>
                          </a:moveTo>
                          <a:lnTo>
                            <a:pt x="131299" y="225083"/>
                          </a:lnTo>
                          <a:cubicBezTo>
                            <a:pt x="131299" y="234462"/>
                            <a:pt x="121920" y="234462"/>
                            <a:pt x="121920" y="234462"/>
                          </a:cubicBezTo>
                          <a:lnTo>
                            <a:pt x="18757" y="290733"/>
                          </a:lnTo>
                          <a:lnTo>
                            <a:pt x="9378" y="290733"/>
                          </a:lnTo>
                          <a:lnTo>
                            <a:pt x="9378" y="281354"/>
                          </a:lnTo>
                          <a:cubicBezTo>
                            <a:pt x="9378" y="271976"/>
                            <a:pt x="9378" y="271976"/>
                            <a:pt x="9378" y="262597"/>
                          </a:cubicBezTo>
                          <a:cubicBezTo>
                            <a:pt x="9378" y="253219"/>
                            <a:pt x="18757" y="253219"/>
                            <a:pt x="18757" y="253219"/>
                          </a:cubicBezTo>
                          <a:lnTo>
                            <a:pt x="56271" y="234462"/>
                          </a:lnTo>
                          <a:lnTo>
                            <a:pt x="56271" y="46892"/>
                          </a:lnTo>
                          <a:lnTo>
                            <a:pt x="18757" y="84406"/>
                          </a:lnTo>
                          <a:cubicBezTo>
                            <a:pt x="18757" y="84406"/>
                            <a:pt x="9378" y="93785"/>
                            <a:pt x="9378" y="93785"/>
                          </a:cubicBezTo>
                          <a:lnTo>
                            <a:pt x="0" y="93785"/>
                          </a:lnTo>
                          <a:lnTo>
                            <a:pt x="0" y="84406"/>
                          </a:lnTo>
                          <a:cubicBezTo>
                            <a:pt x="0" y="75028"/>
                            <a:pt x="0" y="65649"/>
                            <a:pt x="9378" y="65649"/>
                          </a:cubicBezTo>
                          <a:lnTo>
                            <a:pt x="56271" y="9379"/>
                          </a:lnTo>
                          <a:cubicBezTo>
                            <a:pt x="56271" y="9379"/>
                            <a:pt x="65649" y="0"/>
                            <a:pt x="65649" y="0"/>
                          </a:cubicBezTo>
                          <a:lnTo>
                            <a:pt x="75028" y="0"/>
                          </a:lnTo>
                          <a:lnTo>
                            <a:pt x="84406" y="0"/>
                          </a:lnTo>
                          <a:cubicBezTo>
                            <a:pt x="84406" y="0"/>
                            <a:pt x="93785" y="9379"/>
                            <a:pt x="93785" y="9379"/>
                          </a:cubicBezTo>
                          <a:lnTo>
                            <a:pt x="93785" y="225083"/>
                          </a:lnTo>
                          <a:lnTo>
                            <a:pt x="121920" y="206326"/>
                          </a:lnTo>
                          <a:lnTo>
                            <a:pt x="131299" y="206326"/>
                          </a:lnTo>
                          <a:cubicBezTo>
                            <a:pt x="131299" y="196948"/>
                            <a:pt x="131299" y="206326"/>
                            <a:pt x="131299" y="206326"/>
                          </a:cubicBezTo>
                          <a:close/>
                        </a:path>
                      </a:pathLst>
                    </a:custGeom>
                    <a:solidFill>
                      <a:srgbClr val="C9CEE2"/>
                    </a:solidFill>
                    <a:ln w="93785" cap="flat">
                      <a:noFill/>
                      <a:prstDash val="solid"/>
                      <a:miter/>
                    </a:ln>
                  </p:spPr>
                  <p:txBody>
                    <a:bodyPr rtlCol="0" anchor="ctr"/>
                    <a:lstStyle/>
                    <a:p>
                      <a:endParaRPr lang="fr-FR"/>
                    </a:p>
                  </p:txBody>
                </p:sp>
                <p:sp>
                  <p:nvSpPr>
                    <p:cNvPr id="167" name="Forme libre : forme 166">
                      <a:extLst>
                        <a:ext uri="{FF2B5EF4-FFF2-40B4-BE49-F238E27FC236}">
                          <a16:creationId xmlns:a16="http://schemas.microsoft.com/office/drawing/2014/main" id="{487E3DAE-897B-4C54-9AFF-E295F24B0B48}"/>
                        </a:ext>
                      </a:extLst>
                    </p:cNvPr>
                    <p:cNvSpPr/>
                    <p:nvPr/>
                  </p:nvSpPr>
                  <p:spPr>
                    <a:xfrm>
                      <a:off x="7521710" y="3877235"/>
                      <a:ext cx="178190" cy="293076"/>
                    </a:xfrm>
                    <a:custGeom>
                      <a:avLst/>
                      <a:gdLst>
                        <a:gd name="connsiteX0" fmla="*/ 84406 w 178190"/>
                        <a:gd name="connsiteY0" fmla="*/ 7034 h 293076"/>
                        <a:gd name="connsiteX1" fmla="*/ 18757 w 178190"/>
                        <a:gd name="connsiteY1" fmla="*/ 82062 h 293076"/>
                        <a:gd name="connsiteX2" fmla="*/ 0 w 178190"/>
                        <a:gd name="connsiteY2" fmla="*/ 194603 h 293076"/>
                        <a:gd name="connsiteX3" fmla="*/ 28135 w 178190"/>
                        <a:gd name="connsiteY3" fmla="*/ 279009 h 293076"/>
                        <a:gd name="connsiteX4" fmla="*/ 93785 w 178190"/>
                        <a:gd name="connsiteY4" fmla="*/ 279009 h 293076"/>
                        <a:gd name="connsiteX5" fmla="*/ 159434 w 178190"/>
                        <a:gd name="connsiteY5" fmla="*/ 203982 h 293076"/>
                        <a:gd name="connsiteX6" fmla="*/ 178191 w 178190"/>
                        <a:gd name="connsiteY6" fmla="*/ 91440 h 293076"/>
                        <a:gd name="connsiteX7" fmla="*/ 150055 w 178190"/>
                        <a:gd name="connsiteY7" fmla="*/ 7034 h 293076"/>
                        <a:gd name="connsiteX8" fmla="*/ 84406 w 178190"/>
                        <a:gd name="connsiteY8" fmla="*/ 7034 h 293076"/>
                        <a:gd name="connsiteX9" fmla="*/ 37514 w 178190"/>
                        <a:gd name="connsiteY9" fmla="*/ 250874 h 293076"/>
                        <a:gd name="connsiteX10" fmla="*/ 18757 w 178190"/>
                        <a:gd name="connsiteY10" fmla="*/ 185225 h 293076"/>
                        <a:gd name="connsiteX11" fmla="*/ 37514 w 178190"/>
                        <a:gd name="connsiteY11" fmla="*/ 100819 h 293076"/>
                        <a:gd name="connsiteX12" fmla="*/ 84406 w 178190"/>
                        <a:gd name="connsiteY12" fmla="*/ 44548 h 293076"/>
                        <a:gd name="connsiteX13" fmla="*/ 131299 w 178190"/>
                        <a:gd name="connsiteY13" fmla="*/ 44548 h 293076"/>
                        <a:gd name="connsiteX14" fmla="*/ 150055 w 178190"/>
                        <a:gd name="connsiteY14" fmla="*/ 110197 h 293076"/>
                        <a:gd name="connsiteX15" fmla="*/ 131299 w 178190"/>
                        <a:gd name="connsiteY15" fmla="*/ 194603 h 293076"/>
                        <a:gd name="connsiteX16" fmla="*/ 84406 w 178190"/>
                        <a:gd name="connsiteY16" fmla="*/ 250874 h 293076"/>
                        <a:gd name="connsiteX17" fmla="*/ 37514 w 178190"/>
                        <a:gd name="connsiteY17" fmla="*/ 250874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84406" y="7034"/>
                          </a:moveTo>
                          <a:cubicBezTo>
                            <a:pt x="56271" y="25791"/>
                            <a:pt x="28135" y="53926"/>
                            <a:pt x="18757" y="82062"/>
                          </a:cubicBezTo>
                          <a:cubicBezTo>
                            <a:pt x="0" y="119575"/>
                            <a:pt x="0" y="157089"/>
                            <a:pt x="0" y="194603"/>
                          </a:cubicBezTo>
                          <a:cubicBezTo>
                            <a:pt x="0" y="232117"/>
                            <a:pt x="9378" y="269631"/>
                            <a:pt x="28135" y="279009"/>
                          </a:cubicBezTo>
                          <a:cubicBezTo>
                            <a:pt x="46892" y="297766"/>
                            <a:pt x="65649" y="297766"/>
                            <a:pt x="93785" y="279009"/>
                          </a:cubicBezTo>
                          <a:cubicBezTo>
                            <a:pt x="121920" y="260252"/>
                            <a:pt x="150055" y="232117"/>
                            <a:pt x="159434" y="203982"/>
                          </a:cubicBezTo>
                          <a:cubicBezTo>
                            <a:pt x="178191" y="166468"/>
                            <a:pt x="178191" y="128954"/>
                            <a:pt x="178191" y="91440"/>
                          </a:cubicBezTo>
                          <a:cubicBezTo>
                            <a:pt x="178191" y="53926"/>
                            <a:pt x="168812" y="16412"/>
                            <a:pt x="150055" y="7034"/>
                          </a:cubicBezTo>
                          <a:cubicBezTo>
                            <a:pt x="131299" y="-2345"/>
                            <a:pt x="112542" y="-2345"/>
                            <a:pt x="84406" y="7034"/>
                          </a:cubicBezTo>
                          <a:close/>
                          <a:moveTo>
                            <a:pt x="37514" y="250874"/>
                          </a:moveTo>
                          <a:cubicBezTo>
                            <a:pt x="28135" y="241496"/>
                            <a:pt x="18757" y="213360"/>
                            <a:pt x="18757" y="185225"/>
                          </a:cubicBezTo>
                          <a:cubicBezTo>
                            <a:pt x="18757" y="157089"/>
                            <a:pt x="28135" y="128954"/>
                            <a:pt x="37514" y="100819"/>
                          </a:cubicBezTo>
                          <a:cubicBezTo>
                            <a:pt x="46892" y="72683"/>
                            <a:pt x="65649" y="63305"/>
                            <a:pt x="84406" y="44548"/>
                          </a:cubicBezTo>
                          <a:cubicBezTo>
                            <a:pt x="103163" y="35169"/>
                            <a:pt x="121920" y="35169"/>
                            <a:pt x="131299" y="44548"/>
                          </a:cubicBezTo>
                          <a:cubicBezTo>
                            <a:pt x="140677" y="53926"/>
                            <a:pt x="150055" y="82062"/>
                            <a:pt x="150055" y="110197"/>
                          </a:cubicBezTo>
                          <a:cubicBezTo>
                            <a:pt x="150055" y="138332"/>
                            <a:pt x="140677" y="175846"/>
                            <a:pt x="131299" y="194603"/>
                          </a:cubicBezTo>
                          <a:cubicBezTo>
                            <a:pt x="121920" y="222739"/>
                            <a:pt x="103163" y="232117"/>
                            <a:pt x="84406" y="250874"/>
                          </a:cubicBezTo>
                          <a:cubicBezTo>
                            <a:pt x="65649" y="260252"/>
                            <a:pt x="46892" y="260252"/>
                            <a:pt x="37514" y="250874"/>
                          </a:cubicBezTo>
                          <a:close/>
                        </a:path>
                      </a:pathLst>
                    </a:custGeom>
                    <a:solidFill>
                      <a:srgbClr val="C9CEE2"/>
                    </a:solidFill>
                    <a:ln w="93785" cap="flat">
                      <a:noFill/>
                      <a:prstDash val="solid"/>
                      <a:miter/>
                    </a:ln>
                  </p:spPr>
                  <p:txBody>
                    <a:bodyPr rtlCol="0" anchor="ctr"/>
                    <a:lstStyle/>
                    <a:p>
                      <a:endParaRPr lang="fr-FR"/>
                    </a:p>
                  </p:txBody>
                </p:sp>
                <p:sp>
                  <p:nvSpPr>
                    <p:cNvPr id="168" name="Forme libre : forme 167">
                      <a:extLst>
                        <a:ext uri="{FF2B5EF4-FFF2-40B4-BE49-F238E27FC236}">
                          <a16:creationId xmlns:a16="http://schemas.microsoft.com/office/drawing/2014/main" id="{15978C6C-507A-4A22-B1E9-42F2A8CE289A}"/>
                        </a:ext>
                      </a:extLst>
                    </p:cNvPr>
                    <p:cNvSpPr/>
                    <p:nvPr/>
                  </p:nvSpPr>
                  <p:spPr>
                    <a:xfrm>
                      <a:off x="7765550" y="3771727"/>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lnTo>
                            <a:pt x="0" y="281354"/>
                          </a:ln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206326"/>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169" name="Forme libre : forme 168">
                      <a:extLst>
                        <a:ext uri="{FF2B5EF4-FFF2-40B4-BE49-F238E27FC236}">
                          <a16:creationId xmlns:a16="http://schemas.microsoft.com/office/drawing/2014/main" id="{66061A05-564D-4107-9139-C0404D3B6E65}"/>
                        </a:ext>
                      </a:extLst>
                    </p:cNvPr>
                    <p:cNvSpPr/>
                    <p:nvPr/>
                  </p:nvSpPr>
                  <p:spPr>
                    <a:xfrm>
                      <a:off x="7934362" y="3635740"/>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5 h 300110"/>
                        <a:gd name="connsiteX6" fmla="*/ 178191 w 178190"/>
                        <a:gd name="connsiteY6" fmla="*/ 98474 h 300110"/>
                        <a:gd name="connsiteX7" fmla="*/ 150055 w 178190"/>
                        <a:gd name="connsiteY7" fmla="*/ 14068 h 300110"/>
                        <a:gd name="connsiteX8" fmla="*/ 84406 w 178190"/>
                        <a:gd name="connsiteY8" fmla="*/ 14068 h 300110"/>
                        <a:gd name="connsiteX9" fmla="*/ 46892 w 178190"/>
                        <a:gd name="connsiteY9" fmla="*/ 248529 h 300110"/>
                        <a:gd name="connsiteX10" fmla="*/ 28135 w 178190"/>
                        <a:gd name="connsiteY10" fmla="*/ 182880 h 300110"/>
                        <a:gd name="connsiteX11" fmla="*/ 46892 w 178190"/>
                        <a:gd name="connsiteY11" fmla="*/ 98474 h 300110"/>
                        <a:gd name="connsiteX12" fmla="*/ 93785 w 178190"/>
                        <a:gd name="connsiteY12" fmla="*/ 42203 h 300110"/>
                        <a:gd name="connsiteX13" fmla="*/ 140677 w 178190"/>
                        <a:gd name="connsiteY13" fmla="*/ 42203 h 300110"/>
                        <a:gd name="connsiteX14" fmla="*/ 159434 w 178190"/>
                        <a:gd name="connsiteY14" fmla="*/ 107852 h 300110"/>
                        <a:gd name="connsiteX15" fmla="*/ 140677 w 178190"/>
                        <a:gd name="connsiteY15" fmla="*/ 192258 h 300110"/>
                        <a:gd name="connsiteX16" fmla="*/ 93785 w 178190"/>
                        <a:gd name="connsiteY16" fmla="*/ 248529 h 300110"/>
                        <a:gd name="connsiteX17" fmla="*/ 46892 w 178190"/>
                        <a:gd name="connsiteY17" fmla="*/ 248529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4"/>
                            <a:pt x="28135" y="60960"/>
                            <a:pt x="18757" y="89095"/>
                          </a:cubicBezTo>
                          <a:cubicBezTo>
                            <a:pt x="0" y="126609"/>
                            <a:pt x="0" y="164123"/>
                            <a:pt x="0" y="201637"/>
                          </a:cubicBezTo>
                          <a:cubicBezTo>
                            <a:pt x="0" y="239151"/>
                            <a:pt x="9378" y="276665"/>
                            <a:pt x="28135" y="286043"/>
                          </a:cubicBezTo>
                          <a:cubicBezTo>
                            <a:pt x="46892" y="304800"/>
                            <a:pt x="65649" y="304800"/>
                            <a:pt x="93785" y="286043"/>
                          </a:cubicBezTo>
                          <a:cubicBezTo>
                            <a:pt x="121920" y="267286"/>
                            <a:pt x="150055" y="239151"/>
                            <a:pt x="159434" y="211015"/>
                          </a:cubicBezTo>
                          <a:cubicBezTo>
                            <a:pt x="178191" y="173501"/>
                            <a:pt x="178191" y="135988"/>
                            <a:pt x="178191" y="98474"/>
                          </a:cubicBezTo>
                          <a:cubicBezTo>
                            <a:pt x="178191" y="60960"/>
                            <a:pt x="168812" y="23446"/>
                            <a:pt x="150055" y="14068"/>
                          </a:cubicBezTo>
                          <a:cubicBezTo>
                            <a:pt x="140677" y="-4689"/>
                            <a:pt x="121920" y="-4689"/>
                            <a:pt x="84406" y="14068"/>
                          </a:cubicBezTo>
                          <a:close/>
                          <a:moveTo>
                            <a:pt x="46892" y="248529"/>
                          </a:moveTo>
                          <a:cubicBezTo>
                            <a:pt x="37514" y="239151"/>
                            <a:pt x="28135" y="211015"/>
                            <a:pt x="28135" y="182880"/>
                          </a:cubicBezTo>
                          <a:cubicBezTo>
                            <a:pt x="28135" y="154745"/>
                            <a:pt x="37514" y="126609"/>
                            <a:pt x="46892" y="98474"/>
                          </a:cubicBezTo>
                          <a:cubicBezTo>
                            <a:pt x="56271" y="70338"/>
                            <a:pt x="75028" y="60960"/>
                            <a:pt x="93785" y="42203"/>
                          </a:cubicBezTo>
                          <a:cubicBezTo>
                            <a:pt x="112541" y="32824"/>
                            <a:pt x="131298" y="32824"/>
                            <a:pt x="140677" y="42203"/>
                          </a:cubicBezTo>
                          <a:cubicBezTo>
                            <a:pt x="150055" y="51581"/>
                            <a:pt x="159434" y="79717"/>
                            <a:pt x="159434" y="107852"/>
                          </a:cubicBezTo>
                          <a:cubicBezTo>
                            <a:pt x="159434" y="135988"/>
                            <a:pt x="150055" y="173501"/>
                            <a:pt x="140677" y="192258"/>
                          </a:cubicBezTo>
                          <a:cubicBezTo>
                            <a:pt x="131298" y="220394"/>
                            <a:pt x="112541" y="229772"/>
                            <a:pt x="93785" y="248529"/>
                          </a:cubicBezTo>
                          <a:cubicBezTo>
                            <a:pt x="65649" y="267286"/>
                            <a:pt x="56271" y="267286"/>
                            <a:pt x="46892" y="248529"/>
                          </a:cubicBezTo>
                          <a:close/>
                        </a:path>
                      </a:pathLst>
                    </a:custGeom>
                    <a:solidFill>
                      <a:srgbClr val="C9CEE2"/>
                    </a:solidFill>
                    <a:ln w="93785" cap="flat">
                      <a:noFill/>
                      <a:prstDash val="solid"/>
                      <a:miter/>
                    </a:ln>
                  </p:spPr>
                  <p:txBody>
                    <a:bodyPr rtlCol="0" anchor="ctr"/>
                    <a:lstStyle/>
                    <a:p>
                      <a:endParaRPr lang="fr-FR"/>
                    </a:p>
                  </p:txBody>
                </p:sp>
                <p:sp>
                  <p:nvSpPr>
                    <p:cNvPr id="170" name="Forme libre : forme 169">
                      <a:extLst>
                        <a:ext uri="{FF2B5EF4-FFF2-40B4-BE49-F238E27FC236}">
                          <a16:creationId xmlns:a16="http://schemas.microsoft.com/office/drawing/2014/main" id="{39216002-86EF-4FD7-BF78-2D8EFB800355}"/>
                        </a:ext>
                      </a:extLst>
                    </p:cNvPr>
                    <p:cNvSpPr/>
                    <p:nvPr/>
                  </p:nvSpPr>
                  <p:spPr>
                    <a:xfrm>
                      <a:off x="8131310" y="3509130"/>
                      <a:ext cx="187569" cy="309489"/>
                    </a:xfrm>
                    <a:custGeom>
                      <a:avLst/>
                      <a:gdLst>
                        <a:gd name="connsiteX0" fmla="*/ 18757 w 187569"/>
                        <a:gd name="connsiteY0" fmla="*/ 300110 h 309489"/>
                        <a:gd name="connsiteX1" fmla="*/ 46892 w 187569"/>
                        <a:gd name="connsiteY1" fmla="*/ 309489 h 309489"/>
                        <a:gd name="connsiteX2" fmla="*/ 103163 w 187569"/>
                        <a:gd name="connsiteY2" fmla="*/ 290732 h 309489"/>
                        <a:gd name="connsiteX3" fmla="*/ 150056 w 187569"/>
                        <a:gd name="connsiteY3" fmla="*/ 253218 h 309489"/>
                        <a:gd name="connsiteX4" fmla="*/ 178191 w 187569"/>
                        <a:gd name="connsiteY4" fmla="*/ 206326 h 309489"/>
                        <a:gd name="connsiteX5" fmla="*/ 187569 w 187569"/>
                        <a:gd name="connsiteY5" fmla="*/ 168812 h 309489"/>
                        <a:gd name="connsiteX6" fmla="*/ 140677 w 187569"/>
                        <a:gd name="connsiteY6" fmla="*/ 121920 h 309489"/>
                        <a:gd name="connsiteX7" fmla="*/ 168812 w 187569"/>
                        <a:gd name="connsiteY7" fmla="*/ 84406 h 309489"/>
                        <a:gd name="connsiteX8" fmla="*/ 178191 w 187569"/>
                        <a:gd name="connsiteY8" fmla="*/ 37514 h 309489"/>
                        <a:gd name="connsiteX9" fmla="*/ 168812 w 187569"/>
                        <a:gd name="connsiteY9" fmla="*/ 9378 h 309489"/>
                        <a:gd name="connsiteX10" fmla="*/ 140677 w 187569"/>
                        <a:gd name="connsiteY10" fmla="*/ 0 h 309489"/>
                        <a:gd name="connsiteX11" fmla="*/ 93785 w 187569"/>
                        <a:gd name="connsiteY11" fmla="*/ 18757 h 309489"/>
                        <a:gd name="connsiteX12" fmla="*/ 46892 w 187569"/>
                        <a:gd name="connsiteY12" fmla="*/ 56271 h 309489"/>
                        <a:gd name="connsiteX13" fmla="*/ 18757 w 187569"/>
                        <a:gd name="connsiteY13" fmla="*/ 93785 h 309489"/>
                        <a:gd name="connsiteX14" fmla="*/ 9378 w 187569"/>
                        <a:gd name="connsiteY14" fmla="*/ 131298 h 309489"/>
                        <a:gd name="connsiteX15" fmla="*/ 18757 w 187569"/>
                        <a:gd name="connsiteY15" fmla="*/ 159434 h 309489"/>
                        <a:gd name="connsiteX16" fmla="*/ 46892 w 187569"/>
                        <a:gd name="connsiteY16" fmla="*/ 168812 h 309489"/>
                        <a:gd name="connsiteX17" fmla="*/ 0 w 187569"/>
                        <a:gd name="connsiteY17" fmla="*/ 271975 h 309489"/>
                        <a:gd name="connsiteX18" fmla="*/ 18757 w 187569"/>
                        <a:gd name="connsiteY18" fmla="*/ 300110 h 309489"/>
                        <a:gd name="connsiteX19" fmla="*/ 131299 w 187569"/>
                        <a:gd name="connsiteY19" fmla="*/ 37514 h 309489"/>
                        <a:gd name="connsiteX20" fmla="*/ 140677 w 187569"/>
                        <a:gd name="connsiteY20" fmla="*/ 56271 h 309489"/>
                        <a:gd name="connsiteX21" fmla="*/ 131299 w 187569"/>
                        <a:gd name="connsiteY21" fmla="*/ 93785 h 309489"/>
                        <a:gd name="connsiteX22" fmla="*/ 93785 w 187569"/>
                        <a:gd name="connsiteY22" fmla="*/ 121920 h 309489"/>
                        <a:gd name="connsiteX23" fmla="*/ 56271 w 187569"/>
                        <a:gd name="connsiteY23" fmla="*/ 131298 h 309489"/>
                        <a:gd name="connsiteX24" fmla="*/ 46892 w 187569"/>
                        <a:gd name="connsiteY24" fmla="*/ 112541 h 309489"/>
                        <a:gd name="connsiteX25" fmla="*/ 56271 w 187569"/>
                        <a:gd name="connsiteY25" fmla="*/ 75028 h 309489"/>
                        <a:gd name="connsiteX26" fmla="*/ 93785 w 187569"/>
                        <a:gd name="connsiteY26" fmla="*/ 46892 h 309489"/>
                        <a:gd name="connsiteX27" fmla="*/ 131299 w 187569"/>
                        <a:gd name="connsiteY27" fmla="*/ 37514 h 309489"/>
                        <a:gd name="connsiteX28" fmla="*/ 65649 w 187569"/>
                        <a:gd name="connsiteY28" fmla="*/ 271975 h 309489"/>
                        <a:gd name="connsiteX29" fmla="*/ 46892 w 187569"/>
                        <a:gd name="connsiteY29" fmla="*/ 262597 h 309489"/>
                        <a:gd name="connsiteX30" fmla="*/ 37514 w 187569"/>
                        <a:gd name="connsiteY30" fmla="*/ 243840 h 309489"/>
                        <a:gd name="connsiteX31" fmla="*/ 56271 w 187569"/>
                        <a:gd name="connsiteY31" fmla="*/ 196948 h 309489"/>
                        <a:gd name="connsiteX32" fmla="*/ 93785 w 187569"/>
                        <a:gd name="connsiteY32" fmla="*/ 159434 h 309489"/>
                        <a:gd name="connsiteX33" fmla="*/ 131299 w 187569"/>
                        <a:gd name="connsiteY33" fmla="*/ 150055 h 309489"/>
                        <a:gd name="connsiteX34" fmla="*/ 150056 w 187569"/>
                        <a:gd name="connsiteY34" fmla="*/ 178191 h 309489"/>
                        <a:gd name="connsiteX35" fmla="*/ 140677 w 187569"/>
                        <a:gd name="connsiteY35" fmla="*/ 206326 h 309489"/>
                        <a:gd name="connsiteX36" fmla="*/ 121920 w 187569"/>
                        <a:gd name="connsiteY36" fmla="*/ 234462 h 309489"/>
                        <a:gd name="connsiteX37" fmla="*/ 84406 w 187569"/>
                        <a:gd name="connsiteY37" fmla="*/ 262597 h 309489"/>
                        <a:gd name="connsiteX38" fmla="*/ 65649 w 187569"/>
                        <a:gd name="connsiteY38" fmla="*/ 271975 h 30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87569" h="309489">
                          <a:moveTo>
                            <a:pt x="18757" y="300110"/>
                          </a:moveTo>
                          <a:cubicBezTo>
                            <a:pt x="28135" y="309489"/>
                            <a:pt x="37514" y="309489"/>
                            <a:pt x="46892" y="309489"/>
                          </a:cubicBezTo>
                          <a:cubicBezTo>
                            <a:pt x="56271" y="309489"/>
                            <a:pt x="75028" y="300110"/>
                            <a:pt x="103163" y="290732"/>
                          </a:cubicBezTo>
                          <a:cubicBezTo>
                            <a:pt x="121920" y="281354"/>
                            <a:pt x="140677" y="262597"/>
                            <a:pt x="150056" y="253218"/>
                          </a:cubicBezTo>
                          <a:cubicBezTo>
                            <a:pt x="159434" y="234462"/>
                            <a:pt x="168812" y="225083"/>
                            <a:pt x="178191" y="206326"/>
                          </a:cubicBezTo>
                          <a:cubicBezTo>
                            <a:pt x="187569" y="187569"/>
                            <a:pt x="187569" y="178191"/>
                            <a:pt x="187569" y="168812"/>
                          </a:cubicBezTo>
                          <a:cubicBezTo>
                            <a:pt x="187569" y="131298"/>
                            <a:pt x="168812" y="121920"/>
                            <a:pt x="140677" y="121920"/>
                          </a:cubicBezTo>
                          <a:cubicBezTo>
                            <a:pt x="150056" y="112541"/>
                            <a:pt x="159434" y="103163"/>
                            <a:pt x="168812" y="84406"/>
                          </a:cubicBezTo>
                          <a:cubicBezTo>
                            <a:pt x="178191" y="65649"/>
                            <a:pt x="178191" y="56271"/>
                            <a:pt x="178191" y="37514"/>
                          </a:cubicBezTo>
                          <a:cubicBezTo>
                            <a:pt x="178191" y="28135"/>
                            <a:pt x="178191" y="18757"/>
                            <a:pt x="168812" y="9378"/>
                          </a:cubicBezTo>
                          <a:cubicBezTo>
                            <a:pt x="159434" y="0"/>
                            <a:pt x="159434" y="0"/>
                            <a:pt x="140677" y="0"/>
                          </a:cubicBezTo>
                          <a:cubicBezTo>
                            <a:pt x="131299" y="0"/>
                            <a:pt x="112542" y="9378"/>
                            <a:pt x="93785" y="18757"/>
                          </a:cubicBezTo>
                          <a:cubicBezTo>
                            <a:pt x="75028" y="28135"/>
                            <a:pt x="56271" y="37514"/>
                            <a:pt x="46892" y="56271"/>
                          </a:cubicBezTo>
                          <a:cubicBezTo>
                            <a:pt x="37514" y="65649"/>
                            <a:pt x="28135" y="84406"/>
                            <a:pt x="18757" y="93785"/>
                          </a:cubicBezTo>
                          <a:cubicBezTo>
                            <a:pt x="9378" y="103163"/>
                            <a:pt x="9378" y="121920"/>
                            <a:pt x="9378" y="131298"/>
                          </a:cubicBezTo>
                          <a:cubicBezTo>
                            <a:pt x="9378" y="150055"/>
                            <a:pt x="9378" y="159434"/>
                            <a:pt x="18757" y="159434"/>
                          </a:cubicBezTo>
                          <a:cubicBezTo>
                            <a:pt x="28135" y="168812"/>
                            <a:pt x="37514" y="168812"/>
                            <a:pt x="46892" y="168812"/>
                          </a:cubicBezTo>
                          <a:cubicBezTo>
                            <a:pt x="18757" y="196948"/>
                            <a:pt x="0" y="234462"/>
                            <a:pt x="0" y="271975"/>
                          </a:cubicBezTo>
                          <a:cubicBezTo>
                            <a:pt x="9378" y="281354"/>
                            <a:pt x="18757" y="290732"/>
                            <a:pt x="18757" y="300110"/>
                          </a:cubicBezTo>
                          <a:close/>
                          <a:moveTo>
                            <a:pt x="131299" y="37514"/>
                          </a:moveTo>
                          <a:cubicBezTo>
                            <a:pt x="140677" y="37514"/>
                            <a:pt x="140677" y="46892"/>
                            <a:pt x="140677" y="56271"/>
                          </a:cubicBezTo>
                          <a:cubicBezTo>
                            <a:pt x="140677" y="65649"/>
                            <a:pt x="140677" y="75028"/>
                            <a:pt x="131299" y="93785"/>
                          </a:cubicBezTo>
                          <a:cubicBezTo>
                            <a:pt x="121920" y="103163"/>
                            <a:pt x="112542" y="121920"/>
                            <a:pt x="93785" y="121920"/>
                          </a:cubicBezTo>
                          <a:cubicBezTo>
                            <a:pt x="75028" y="131298"/>
                            <a:pt x="65649" y="131298"/>
                            <a:pt x="56271" y="131298"/>
                          </a:cubicBezTo>
                          <a:cubicBezTo>
                            <a:pt x="46892" y="131298"/>
                            <a:pt x="46892" y="121920"/>
                            <a:pt x="46892" y="112541"/>
                          </a:cubicBezTo>
                          <a:cubicBezTo>
                            <a:pt x="46892" y="103163"/>
                            <a:pt x="46892" y="84406"/>
                            <a:pt x="56271" y="75028"/>
                          </a:cubicBezTo>
                          <a:cubicBezTo>
                            <a:pt x="65649" y="65649"/>
                            <a:pt x="75028" y="56271"/>
                            <a:pt x="93785" y="46892"/>
                          </a:cubicBezTo>
                          <a:cubicBezTo>
                            <a:pt x="112542" y="37514"/>
                            <a:pt x="131299" y="37514"/>
                            <a:pt x="131299" y="37514"/>
                          </a:cubicBezTo>
                          <a:close/>
                          <a:moveTo>
                            <a:pt x="65649" y="271975"/>
                          </a:moveTo>
                          <a:cubicBezTo>
                            <a:pt x="56271" y="271975"/>
                            <a:pt x="46892" y="271975"/>
                            <a:pt x="46892" y="262597"/>
                          </a:cubicBezTo>
                          <a:cubicBezTo>
                            <a:pt x="46892" y="253218"/>
                            <a:pt x="37514" y="253218"/>
                            <a:pt x="37514" y="243840"/>
                          </a:cubicBezTo>
                          <a:cubicBezTo>
                            <a:pt x="37514" y="225083"/>
                            <a:pt x="46892" y="215705"/>
                            <a:pt x="56271" y="196948"/>
                          </a:cubicBezTo>
                          <a:cubicBezTo>
                            <a:pt x="65649" y="178191"/>
                            <a:pt x="84406" y="168812"/>
                            <a:pt x="93785" y="159434"/>
                          </a:cubicBezTo>
                          <a:cubicBezTo>
                            <a:pt x="112542" y="150055"/>
                            <a:pt x="121920" y="150055"/>
                            <a:pt x="131299" y="150055"/>
                          </a:cubicBezTo>
                          <a:cubicBezTo>
                            <a:pt x="140677" y="150055"/>
                            <a:pt x="150056" y="159434"/>
                            <a:pt x="150056" y="178191"/>
                          </a:cubicBezTo>
                          <a:cubicBezTo>
                            <a:pt x="150056" y="187569"/>
                            <a:pt x="150056" y="196948"/>
                            <a:pt x="140677" y="206326"/>
                          </a:cubicBezTo>
                          <a:cubicBezTo>
                            <a:pt x="140677" y="215705"/>
                            <a:pt x="131299" y="225083"/>
                            <a:pt x="121920" y="234462"/>
                          </a:cubicBezTo>
                          <a:cubicBezTo>
                            <a:pt x="112542" y="243840"/>
                            <a:pt x="103163" y="253218"/>
                            <a:pt x="84406" y="262597"/>
                          </a:cubicBezTo>
                          <a:cubicBezTo>
                            <a:pt x="84406" y="271975"/>
                            <a:pt x="75028" y="271975"/>
                            <a:pt x="65649" y="271975"/>
                          </a:cubicBezTo>
                          <a:close/>
                        </a:path>
                      </a:pathLst>
                    </a:custGeom>
                    <a:solidFill>
                      <a:srgbClr val="C9CEE2"/>
                    </a:solidFill>
                    <a:ln w="93785" cap="flat">
                      <a:noFill/>
                      <a:prstDash val="solid"/>
                      <a:miter/>
                    </a:ln>
                  </p:spPr>
                  <p:txBody>
                    <a:bodyPr rtlCol="0" anchor="ctr"/>
                    <a:lstStyle/>
                    <a:p>
                      <a:endParaRPr lang="fr-FR"/>
                    </a:p>
                  </p:txBody>
                </p:sp>
                <p:sp>
                  <p:nvSpPr>
                    <p:cNvPr id="171" name="Forme libre : forme 170">
                      <a:extLst>
                        <a:ext uri="{FF2B5EF4-FFF2-40B4-BE49-F238E27FC236}">
                          <a16:creationId xmlns:a16="http://schemas.microsoft.com/office/drawing/2014/main" id="{A664FE0A-DA5E-4BBB-97E9-92A9D038A68E}"/>
                        </a:ext>
                      </a:extLst>
                    </p:cNvPr>
                    <p:cNvSpPr/>
                    <p:nvPr/>
                  </p:nvSpPr>
                  <p:spPr>
                    <a:xfrm>
                      <a:off x="8347014" y="3401278"/>
                      <a:ext cx="178190" cy="293076"/>
                    </a:xfrm>
                    <a:custGeom>
                      <a:avLst/>
                      <a:gdLst>
                        <a:gd name="connsiteX0" fmla="*/ 93785 w 178190"/>
                        <a:gd name="connsiteY0" fmla="*/ 286043 h 293076"/>
                        <a:gd name="connsiteX1" fmla="*/ 159434 w 178190"/>
                        <a:gd name="connsiteY1" fmla="*/ 211015 h 293076"/>
                        <a:gd name="connsiteX2" fmla="*/ 178191 w 178190"/>
                        <a:gd name="connsiteY2" fmla="*/ 98474 h 293076"/>
                        <a:gd name="connsiteX3" fmla="*/ 150056 w 178190"/>
                        <a:gd name="connsiteY3" fmla="*/ 14068 h 293076"/>
                        <a:gd name="connsiteX4" fmla="*/ 84406 w 178190"/>
                        <a:gd name="connsiteY4" fmla="*/ 14068 h 293076"/>
                        <a:gd name="connsiteX5" fmla="*/ 18757 w 178190"/>
                        <a:gd name="connsiteY5" fmla="*/ 89095 h 293076"/>
                        <a:gd name="connsiteX6" fmla="*/ 0 w 178190"/>
                        <a:gd name="connsiteY6" fmla="*/ 201637 h 293076"/>
                        <a:gd name="connsiteX7" fmla="*/ 28136 w 178190"/>
                        <a:gd name="connsiteY7" fmla="*/ 286043 h 293076"/>
                        <a:gd name="connsiteX8" fmla="*/ 93785 w 178190"/>
                        <a:gd name="connsiteY8" fmla="*/ 286043 h 293076"/>
                        <a:gd name="connsiteX9" fmla="*/ 140677 w 178190"/>
                        <a:gd name="connsiteY9" fmla="*/ 42203 h 293076"/>
                        <a:gd name="connsiteX10" fmla="*/ 159434 w 178190"/>
                        <a:gd name="connsiteY10" fmla="*/ 107852 h 293076"/>
                        <a:gd name="connsiteX11" fmla="*/ 140677 w 178190"/>
                        <a:gd name="connsiteY11" fmla="*/ 192258 h 293076"/>
                        <a:gd name="connsiteX12" fmla="*/ 93785 w 178190"/>
                        <a:gd name="connsiteY12" fmla="*/ 248529 h 293076"/>
                        <a:gd name="connsiteX13" fmla="*/ 46892 w 178190"/>
                        <a:gd name="connsiteY13" fmla="*/ 248529 h 293076"/>
                        <a:gd name="connsiteX14" fmla="*/ 37514 w 178190"/>
                        <a:gd name="connsiteY14" fmla="*/ 173501 h 293076"/>
                        <a:gd name="connsiteX15" fmla="*/ 56271 w 178190"/>
                        <a:gd name="connsiteY15" fmla="*/ 89095 h 293076"/>
                        <a:gd name="connsiteX16" fmla="*/ 103163 w 178190"/>
                        <a:gd name="connsiteY16" fmla="*/ 32824 h 293076"/>
                        <a:gd name="connsiteX17" fmla="*/ 140677 w 178190"/>
                        <a:gd name="connsiteY17" fmla="*/ 42203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93785" y="286043"/>
                          </a:moveTo>
                          <a:cubicBezTo>
                            <a:pt x="121920" y="267286"/>
                            <a:pt x="150056" y="239151"/>
                            <a:pt x="159434" y="211015"/>
                          </a:cubicBezTo>
                          <a:cubicBezTo>
                            <a:pt x="178191" y="173501"/>
                            <a:pt x="178191" y="135988"/>
                            <a:pt x="178191" y="98474"/>
                          </a:cubicBezTo>
                          <a:cubicBezTo>
                            <a:pt x="178191" y="60960"/>
                            <a:pt x="168813" y="23446"/>
                            <a:pt x="150056" y="14068"/>
                          </a:cubicBezTo>
                          <a:cubicBezTo>
                            <a:pt x="131299" y="-4689"/>
                            <a:pt x="112542" y="-4689"/>
                            <a:pt x="84406" y="14068"/>
                          </a:cubicBezTo>
                          <a:cubicBezTo>
                            <a:pt x="56271" y="32824"/>
                            <a:pt x="28136" y="60960"/>
                            <a:pt x="18757" y="89095"/>
                          </a:cubicBezTo>
                          <a:cubicBezTo>
                            <a:pt x="0" y="126609"/>
                            <a:pt x="0" y="164123"/>
                            <a:pt x="0" y="201637"/>
                          </a:cubicBezTo>
                          <a:cubicBezTo>
                            <a:pt x="0" y="239151"/>
                            <a:pt x="9379" y="276665"/>
                            <a:pt x="28136" y="286043"/>
                          </a:cubicBezTo>
                          <a:cubicBezTo>
                            <a:pt x="37514" y="295422"/>
                            <a:pt x="65649" y="295422"/>
                            <a:pt x="93785" y="286043"/>
                          </a:cubicBezTo>
                          <a:close/>
                          <a:moveTo>
                            <a:pt x="140677" y="42203"/>
                          </a:moveTo>
                          <a:cubicBezTo>
                            <a:pt x="150056" y="51581"/>
                            <a:pt x="159434" y="79717"/>
                            <a:pt x="159434" y="107852"/>
                          </a:cubicBezTo>
                          <a:cubicBezTo>
                            <a:pt x="159434" y="135988"/>
                            <a:pt x="150056" y="173501"/>
                            <a:pt x="140677" y="192258"/>
                          </a:cubicBezTo>
                          <a:cubicBezTo>
                            <a:pt x="131299" y="220394"/>
                            <a:pt x="112542" y="229772"/>
                            <a:pt x="93785" y="248529"/>
                          </a:cubicBezTo>
                          <a:cubicBezTo>
                            <a:pt x="75028" y="257908"/>
                            <a:pt x="56271" y="257908"/>
                            <a:pt x="46892" y="248529"/>
                          </a:cubicBezTo>
                          <a:cubicBezTo>
                            <a:pt x="37514" y="229772"/>
                            <a:pt x="37514" y="211015"/>
                            <a:pt x="37514" y="173501"/>
                          </a:cubicBezTo>
                          <a:cubicBezTo>
                            <a:pt x="37514" y="145366"/>
                            <a:pt x="46892" y="117231"/>
                            <a:pt x="56271" y="89095"/>
                          </a:cubicBezTo>
                          <a:cubicBezTo>
                            <a:pt x="65649" y="60960"/>
                            <a:pt x="84406" y="51581"/>
                            <a:pt x="103163" y="32824"/>
                          </a:cubicBezTo>
                          <a:cubicBezTo>
                            <a:pt x="121920" y="14068"/>
                            <a:pt x="131299" y="32824"/>
                            <a:pt x="140677" y="42203"/>
                          </a:cubicBezTo>
                          <a:close/>
                        </a:path>
                      </a:pathLst>
                    </a:custGeom>
                    <a:solidFill>
                      <a:srgbClr val="C9CEE2"/>
                    </a:solidFill>
                    <a:ln w="93785" cap="flat">
                      <a:noFill/>
                      <a:prstDash val="solid"/>
                      <a:miter/>
                    </a:ln>
                  </p:spPr>
                  <p:txBody>
                    <a:bodyPr rtlCol="0" anchor="ctr"/>
                    <a:lstStyle/>
                    <a:p>
                      <a:endParaRPr lang="fr-FR"/>
                    </a:p>
                  </p:txBody>
                </p:sp>
                <p:sp>
                  <p:nvSpPr>
                    <p:cNvPr id="172" name="Forme libre : forme 171">
                      <a:extLst>
                        <a:ext uri="{FF2B5EF4-FFF2-40B4-BE49-F238E27FC236}">
                          <a16:creationId xmlns:a16="http://schemas.microsoft.com/office/drawing/2014/main" id="{CD2A1E0A-4192-4014-814E-D510434C7A4C}"/>
                        </a:ext>
                      </a:extLst>
                    </p:cNvPr>
                    <p:cNvSpPr/>
                    <p:nvPr/>
                  </p:nvSpPr>
                  <p:spPr>
                    <a:xfrm>
                      <a:off x="8178202" y="3077721"/>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2 w 121919"/>
                        <a:gd name="connsiteY3" fmla="*/ 234462 h 290732"/>
                        <a:gd name="connsiteX4" fmla="*/ 9378 w 121919"/>
                        <a:gd name="connsiteY4" fmla="*/ 290732 h 290732"/>
                        <a:gd name="connsiteX5" fmla="*/ 0 w 121919"/>
                        <a:gd name="connsiteY5" fmla="*/ 290732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8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8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73" name="Forme libre : forme 172">
                      <a:extLst>
                        <a:ext uri="{FF2B5EF4-FFF2-40B4-BE49-F238E27FC236}">
                          <a16:creationId xmlns:a16="http://schemas.microsoft.com/office/drawing/2014/main" id="{A487C7EF-2E9E-4382-A905-A64F0A6475B7}"/>
                        </a:ext>
                      </a:extLst>
                    </p:cNvPr>
                    <p:cNvSpPr/>
                    <p:nvPr/>
                  </p:nvSpPr>
                  <p:spPr>
                    <a:xfrm>
                      <a:off x="8393907" y="2955801"/>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9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9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9 w 131298"/>
                        <a:gd name="connsiteY11" fmla="*/ 93785 h 290732"/>
                        <a:gd name="connsiteX12" fmla="*/ 0 w 131298"/>
                        <a:gd name="connsiteY12" fmla="*/ 93785 h 290732"/>
                        <a:gd name="connsiteX13" fmla="*/ 0 w 131298"/>
                        <a:gd name="connsiteY13" fmla="*/ 84406 h 290732"/>
                        <a:gd name="connsiteX14" fmla="*/ 9379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9" y="290732"/>
                          </a:lnTo>
                          <a:lnTo>
                            <a:pt x="0" y="290732"/>
                          </a:lnTo>
                          <a:lnTo>
                            <a:pt x="0" y="281354"/>
                          </a:lnTo>
                          <a:cubicBezTo>
                            <a:pt x="0" y="271975"/>
                            <a:pt x="0" y="271975"/>
                            <a:pt x="0" y="262597"/>
                          </a:cubicBezTo>
                          <a:cubicBezTo>
                            <a:pt x="0" y="253219"/>
                            <a:pt x="9379" y="253219"/>
                            <a:pt x="9379" y="253219"/>
                          </a:cubicBezTo>
                          <a:lnTo>
                            <a:pt x="46892" y="234462"/>
                          </a:lnTo>
                          <a:lnTo>
                            <a:pt x="46892" y="46892"/>
                          </a:lnTo>
                          <a:lnTo>
                            <a:pt x="18757" y="84406"/>
                          </a:lnTo>
                          <a:cubicBezTo>
                            <a:pt x="18757" y="84406"/>
                            <a:pt x="9379" y="93785"/>
                            <a:pt x="9379" y="93785"/>
                          </a:cubicBezTo>
                          <a:lnTo>
                            <a:pt x="0" y="93785"/>
                          </a:lnTo>
                          <a:lnTo>
                            <a:pt x="0" y="84406"/>
                          </a:lnTo>
                          <a:cubicBezTo>
                            <a:pt x="0" y="75028"/>
                            <a:pt x="0" y="65649"/>
                            <a:pt x="9379"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12542" y="196948"/>
                            <a:pt x="121920" y="196948"/>
                            <a:pt x="121920" y="206326"/>
                          </a:cubicBezTo>
                          <a:close/>
                        </a:path>
                      </a:pathLst>
                    </a:custGeom>
                    <a:solidFill>
                      <a:srgbClr val="C9CEE2"/>
                    </a:solidFill>
                    <a:ln w="93785" cap="flat">
                      <a:noFill/>
                      <a:prstDash val="solid"/>
                      <a:miter/>
                    </a:ln>
                  </p:spPr>
                  <p:txBody>
                    <a:bodyPr rtlCol="0" anchor="ctr"/>
                    <a:lstStyle/>
                    <a:p>
                      <a:endParaRPr lang="fr-FR"/>
                    </a:p>
                  </p:txBody>
                </p:sp>
              </p:grpSp>
            </p:grpSp>
          </p:grpSp>
          <p:grpSp>
            <p:nvGrpSpPr>
              <p:cNvPr id="129" name="Graphique 28">
                <a:extLst>
                  <a:ext uri="{FF2B5EF4-FFF2-40B4-BE49-F238E27FC236}">
                    <a16:creationId xmlns:a16="http://schemas.microsoft.com/office/drawing/2014/main" id="{015634F5-4622-4FD8-AA5B-875E9C34A8C4}"/>
                  </a:ext>
                </a:extLst>
              </p:cNvPr>
              <p:cNvGrpSpPr/>
              <p:nvPr/>
            </p:nvGrpSpPr>
            <p:grpSpPr>
              <a:xfrm>
                <a:off x="6049292" y="2907735"/>
                <a:ext cx="1425525" cy="1843030"/>
                <a:chOff x="6049292" y="2907736"/>
                <a:chExt cx="1425526" cy="1843029"/>
              </a:xfrm>
            </p:grpSpPr>
            <p:sp>
              <p:nvSpPr>
                <p:cNvPr id="130" name="Forme libre : forme 129">
                  <a:extLst>
                    <a:ext uri="{FF2B5EF4-FFF2-40B4-BE49-F238E27FC236}">
                      <a16:creationId xmlns:a16="http://schemas.microsoft.com/office/drawing/2014/main" id="{C6C96E80-D320-448F-A47F-D1D910FBE04E}"/>
                    </a:ext>
                  </a:extLst>
                </p:cNvPr>
                <p:cNvSpPr/>
                <p:nvPr/>
              </p:nvSpPr>
              <p:spPr>
                <a:xfrm>
                  <a:off x="7437304" y="3077721"/>
                  <a:ext cx="28135" cy="365760"/>
                </a:xfrm>
                <a:custGeom>
                  <a:avLst/>
                  <a:gdLst>
                    <a:gd name="connsiteX0" fmla="*/ 28135 w 28135"/>
                    <a:gd name="connsiteY0" fmla="*/ 168812 h 365760"/>
                    <a:gd name="connsiteX1" fmla="*/ 0 w 28135"/>
                    <a:gd name="connsiteY1" fmla="*/ 365760 h 365760"/>
                    <a:gd name="connsiteX2" fmla="*/ 0 w 28135"/>
                    <a:gd name="connsiteY2" fmla="*/ 0 h 365760"/>
                    <a:gd name="connsiteX3" fmla="*/ 28135 w 28135"/>
                    <a:gd name="connsiteY3" fmla="*/ 168812 h 365760"/>
                  </a:gdLst>
                  <a:ahLst/>
                  <a:cxnLst>
                    <a:cxn ang="0">
                      <a:pos x="connsiteX0" y="connsiteY0"/>
                    </a:cxn>
                    <a:cxn ang="0">
                      <a:pos x="connsiteX1" y="connsiteY1"/>
                    </a:cxn>
                    <a:cxn ang="0">
                      <a:pos x="connsiteX2" y="connsiteY2"/>
                    </a:cxn>
                    <a:cxn ang="0">
                      <a:pos x="connsiteX3" y="connsiteY3"/>
                    </a:cxn>
                  </a:cxnLst>
                  <a:rect l="l" t="t" r="r" b="b"/>
                  <a:pathLst>
                    <a:path w="28135" h="365760">
                      <a:moveTo>
                        <a:pt x="28135" y="168812"/>
                      </a:moveTo>
                      <a:cubicBezTo>
                        <a:pt x="28135" y="234462"/>
                        <a:pt x="18757" y="300111"/>
                        <a:pt x="0" y="365760"/>
                      </a:cubicBezTo>
                      <a:lnTo>
                        <a:pt x="0" y="0"/>
                      </a:lnTo>
                      <a:cubicBezTo>
                        <a:pt x="18757" y="56271"/>
                        <a:pt x="28135" y="103163"/>
                        <a:pt x="28135" y="168812"/>
                      </a:cubicBezTo>
                      <a:close/>
                    </a:path>
                  </a:pathLst>
                </a:custGeom>
                <a:solidFill>
                  <a:srgbClr val="57B3FE"/>
                </a:solidFill>
                <a:ln w="93785" cap="flat">
                  <a:noFill/>
                  <a:prstDash val="solid"/>
                  <a:miter/>
                </a:ln>
              </p:spPr>
              <p:txBody>
                <a:bodyPr rtlCol="0" anchor="ctr"/>
                <a:lstStyle/>
                <a:p>
                  <a:endParaRPr lang="fr-FR"/>
                </a:p>
              </p:txBody>
            </p:sp>
            <p:grpSp>
              <p:nvGrpSpPr>
                <p:cNvPr id="131" name="Graphique 28">
                  <a:extLst>
                    <a:ext uri="{FF2B5EF4-FFF2-40B4-BE49-F238E27FC236}">
                      <a16:creationId xmlns:a16="http://schemas.microsoft.com/office/drawing/2014/main" id="{12FECAF4-BDD4-4FE4-962B-752C329EE879}"/>
                    </a:ext>
                  </a:extLst>
                </p:cNvPr>
                <p:cNvGrpSpPr/>
                <p:nvPr/>
              </p:nvGrpSpPr>
              <p:grpSpPr>
                <a:xfrm>
                  <a:off x="6049292" y="2907736"/>
                  <a:ext cx="1425526" cy="1843029"/>
                  <a:chOff x="6049292" y="2907736"/>
                  <a:chExt cx="1425526" cy="1843029"/>
                </a:xfrm>
              </p:grpSpPr>
              <p:sp>
                <p:nvSpPr>
                  <p:cNvPr id="132" name="Forme libre : forme 131">
                    <a:extLst>
                      <a:ext uri="{FF2B5EF4-FFF2-40B4-BE49-F238E27FC236}">
                        <a16:creationId xmlns:a16="http://schemas.microsoft.com/office/drawing/2014/main" id="{5317F19E-3C2F-498F-AC8B-60067CF50D08}"/>
                      </a:ext>
                    </a:extLst>
                  </p:cNvPr>
                  <p:cNvSpPr/>
                  <p:nvPr/>
                </p:nvSpPr>
                <p:spPr>
                  <a:xfrm>
                    <a:off x="6565107" y="2907736"/>
                    <a:ext cx="909710" cy="1109003"/>
                  </a:xfrm>
                  <a:custGeom>
                    <a:avLst/>
                    <a:gdLst>
                      <a:gd name="connsiteX0" fmla="*/ 778412 w 909710"/>
                      <a:gd name="connsiteY0" fmla="*/ 76200 h 1109003"/>
                      <a:gd name="connsiteX1" fmla="*/ 694006 w 909710"/>
                      <a:gd name="connsiteY1" fmla="*/ 29308 h 1109003"/>
                      <a:gd name="connsiteX2" fmla="*/ 403274 w 909710"/>
                      <a:gd name="connsiteY2" fmla="*/ 57443 h 1109003"/>
                      <a:gd name="connsiteX3" fmla="*/ 0 w 909710"/>
                      <a:gd name="connsiteY3" fmla="*/ 760828 h 1109003"/>
                      <a:gd name="connsiteX4" fmla="*/ 121920 w 909710"/>
                      <a:gd name="connsiteY4" fmla="*/ 1023425 h 1109003"/>
                      <a:gd name="connsiteX5" fmla="*/ 215705 w 909710"/>
                      <a:gd name="connsiteY5" fmla="*/ 1079696 h 1109003"/>
                      <a:gd name="connsiteX6" fmla="*/ 506437 w 909710"/>
                      <a:gd name="connsiteY6" fmla="*/ 1051560 h 1109003"/>
                      <a:gd name="connsiteX7" fmla="*/ 909711 w 909710"/>
                      <a:gd name="connsiteY7" fmla="*/ 348176 h 1109003"/>
                      <a:gd name="connsiteX8" fmla="*/ 778412 w 909710"/>
                      <a:gd name="connsiteY8" fmla="*/ 76200 h 1109003"/>
                      <a:gd name="connsiteX9" fmla="*/ 403274 w 909710"/>
                      <a:gd name="connsiteY9" fmla="*/ 920262 h 1109003"/>
                      <a:gd name="connsiteX10" fmla="*/ 206326 w 909710"/>
                      <a:gd name="connsiteY10" fmla="*/ 967154 h 1109003"/>
                      <a:gd name="connsiteX11" fmla="*/ 150055 w 909710"/>
                      <a:gd name="connsiteY11" fmla="*/ 779585 h 1109003"/>
                      <a:gd name="connsiteX12" fmla="*/ 497058 w 909710"/>
                      <a:gd name="connsiteY12" fmla="*/ 179363 h 1109003"/>
                      <a:gd name="connsiteX13" fmla="*/ 694006 w 909710"/>
                      <a:gd name="connsiteY13" fmla="*/ 132471 h 1109003"/>
                      <a:gd name="connsiteX14" fmla="*/ 750277 w 909710"/>
                      <a:gd name="connsiteY14" fmla="*/ 320040 h 1109003"/>
                      <a:gd name="connsiteX15" fmla="*/ 403274 w 909710"/>
                      <a:gd name="connsiteY15" fmla="*/ 920262 h 110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09710" h="1109003">
                        <a:moveTo>
                          <a:pt x="778412" y="76200"/>
                        </a:moveTo>
                        <a:lnTo>
                          <a:pt x="694006" y="29308"/>
                        </a:lnTo>
                        <a:cubicBezTo>
                          <a:pt x="618979" y="-17585"/>
                          <a:pt x="515815" y="-8206"/>
                          <a:pt x="403274" y="57443"/>
                        </a:cubicBezTo>
                        <a:cubicBezTo>
                          <a:pt x="178191" y="188742"/>
                          <a:pt x="0" y="498231"/>
                          <a:pt x="0" y="760828"/>
                        </a:cubicBezTo>
                        <a:cubicBezTo>
                          <a:pt x="0" y="892126"/>
                          <a:pt x="46892" y="976533"/>
                          <a:pt x="121920" y="1023425"/>
                        </a:cubicBezTo>
                        <a:lnTo>
                          <a:pt x="215705" y="1079696"/>
                        </a:lnTo>
                        <a:cubicBezTo>
                          <a:pt x="290732" y="1126588"/>
                          <a:pt x="393895" y="1117209"/>
                          <a:pt x="506437" y="1051560"/>
                        </a:cubicBezTo>
                        <a:cubicBezTo>
                          <a:pt x="731520" y="920262"/>
                          <a:pt x="909711" y="610772"/>
                          <a:pt x="909711" y="348176"/>
                        </a:cubicBezTo>
                        <a:cubicBezTo>
                          <a:pt x="900332" y="207499"/>
                          <a:pt x="853440" y="123092"/>
                          <a:pt x="778412" y="76200"/>
                        </a:cubicBezTo>
                        <a:close/>
                        <a:moveTo>
                          <a:pt x="403274" y="920262"/>
                        </a:moveTo>
                        <a:cubicBezTo>
                          <a:pt x="328246" y="957776"/>
                          <a:pt x="262597" y="976533"/>
                          <a:pt x="206326" y="967154"/>
                        </a:cubicBezTo>
                        <a:cubicBezTo>
                          <a:pt x="168812" y="920262"/>
                          <a:pt x="150055" y="863991"/>
                          <a:pt x="150055" y="779585"/>
                        </a:cubicBezTo>
                        <a:cubicBezTo>
                          <a:pt x="150055" y="563880"/>
                          <a:pt x="300111" y="291905"/>
                          <a:pt x="497058" y="179363"/>
                        </a:cubicBezTo>
                        <a:cubicBezTo>
                          <a:pt x="572086" y="132471"/>
                          <a:pt x="637735" y="123092"/>
                          <a:pt x="694006" y="132471"/>
                        </a:cubicBezTo>
                        <a:cubicBezTo>
                          <a:pt x="731520" y="179363"/>
                          <a:pt x="750277" y="235634"/>
                          <a:pt x="750277" y="320040"/>
                        </a:cubicBezTo>
                        <a:cubicBezTo>
                          <a:pt x="750277" y="545123"/>
                          <a:pt x="590843" y="807720"/>
                          <a:pt x="403274" y="920262"/>
                        </a:cubicBezTo>
                        <a:close/>
                      </a:path>
                    </a:pathLst>
                  </a:custGeom>
                  <a:solidFill>
                    <a:srgbClr val="1D2943"/>
                  </a:solidFill>
                  <a:ln w="93785" cap="flat">
                    <a:noFill/>
                    <a:prstDash val="solid"/>
                    <a:miter/>
                  </a:ln>
                </p:spPr>
                <p:txBody>
                  <a:bodyPr rtlCol="0" anchor="ctr"/>
                  <a:lstStyle/>
                  <a:p>
                    <a:endParaRPr lang="fr-FR"/>
                  </a:p>
                </p:txBody>
              </p:sp>
              <p:grpSp>
                <p:nvGrpSpPr>
                  <p:cNvPr id="133" name="Graphique 28">
                    <a:extLst>
                      <a:ext uri="{FF2B5EF4-FFF2-40B4-BE49-F238E27FC236}">
                        <a16:creationId xmlns:a16="http://schemas.microsoft.com/office/drawing/2014/main" id="{738EBF0D-A148-4712-83AA-5A79B132782B}"/>
                      </a:ext>
                    </a:extLst>
                  </p:cNvPr>
                  <p:cNvGrpSpPr/>
                  <p:nvPr/>
                </p:nvGrpSpPr>
                <p:grpSpPr>
                  <a:xfrm>
                    <a:off x="6555728" y="2907736"/>
                    <a:ext cx="900332" cy="1099095"/>
                    <a:chOff x="6555728" y="2907736"/>
                    <a:chExt cx="900332" cy="1099095"/>
                  </a:xfrm>
                </p:grpSpPr>
                <p:sp>
                  <p:nvSpPr>
                    <p:cNvPr id="138" name="Forme libre : forme 137">
                      <a:extLst>
                        <a:ext uri="{FF2B5EF4-FFF2-40B4-BE49-F238E27FC236}">
                          <a16:creationId xmlns:a16="http://schemas.microsoft.com/office/drawing/2014/main" id="{49B62F72-6C5A-41D3-B209-92ACE835B1EF}"/>
                        </a:ext>
                      </a:extLst>
                    </p:cNvPr>
                    <p:cNvSpPr/>
                    <p:nvPr/>
                  </p:nvSpPr>
                  <p:spPr>
                    <a:xfrm>
                      <a:off x="6715162" y="3002693"/>
                      <a:ext cx="684627" cy="928191"/>
                    </a:xfrm>
                    <a:custGeom>
                      <a:avLst/>
                      <a:gdLst>
                        <a:gd name="connsiteX0" fmla="*/ 684628 w 684627"/>
                        <a:gd name="connsiteY0" fmla="*/ 281354 h 928191"/>
                        <a:gd name="connsiteX1" fmla="*/ 337624 w 684627"/>
                        <a:gd name="connsiteY1" fmla="*/ 881576 h 928191"/>
                        <a:gd name="connsiteX2" fmla="*/ 93785 w 684627"/>
                        <a:gd name="connsiteY2" fmla="*/ 909711 h 928191"/>
                        <a:gd name="connsiteX3" fmla="*/ 0 w 684627"/>
                        <a:gd name="connsiteY3" fmla="*/ 853440 h 928191"/>
                        <a:gd name="connsiteX4" fmla="*/ 243840 w 684627"/>
                        <a:gd name="connsiteY4" fmla="*/ 825305 h 928191"/>
                        <a:gd name="connsiteX5" fmla="*/ 590843 w 684627"/>
                        <a:gd name="connsiteY5" fmla="*/ 225083 h 928191"/>
                        <a:gd name="connsiteX6" fmla="*/ 487680 w 684627"/>
                        <a:gd name="connsiteY6" fmla="*/ 0 h 928191"/>
                        <a:gd name="connsiteX7" fmla="*/ 581465 w 684627"/>
                        <a:gd name="connsiteY7" fmla="*/ 56271 h 928191"/>
                        <a:gd name="connsiteX8" fmla="*/ 684628 w 684627"/>
                        <a:gd name="connsiteY8" fmla="*/ 281354 h 92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4627" h="928191">
                          <a:moveTo>
                            <a:pt x="684628" y="281354"/>
                          </a:moveTo>
                          <a:cubicBezTo>
                            <a:pt x="684628" y="497058"/>
                            <a:pt x="534572" y="769034"/>
                            <a:pt x="337624" y="881576"/>
                          </a:cubicBezTo>
                          <a:cubicBezTo>
                            <a:pt x="243840" y="937846"/>
                            <a:pt x="150055" y="937846"/>
                            <a:pt x="93785" y="909711"/>
                          </a:cubicBezTo>
                          <a:lnTo>
                            <a:pt x="0" y="853440"/>
                          </a:lnTo>
                          <a:cubicBezTo>
                            <a:pt x="65649" y="890954"/>
                            <a:pt x="150055" y="881576"/>
                            <a:pt x="243840" y="825305"/>
                          </a:cubicBezTo>
                          <a:cubicBezTo>
                            <a:pt x="431409" y="712763"/>
                            <a:pt x="590843" y="450166"/>
                            <a:pt x="590843" y="225083"/>
                          </a:cubicBezTo>
                          <a:cubicBezTo>
                            <a:pt x="590843" y="112542"/>
                            <a:pt x="553329" y="37514"/>
                            <a:pt x="487680" y="0"/>
                          </a:cubicBezTo>
                          <a:lnTo>
                            <a:pt x="581465" y="56271"/>
                          </a:lnTo>
                          <a:cubicBezTo>
                            <a:pt x="647114" y="93785"/>
                            <a:pt x="684628" y="178191"/>
                            <a:pt x="684628" y="281354"/>
                          </a:cubicBezTo>
                          <a:close/>
                        </a:path>
                      </a:pathLst>
                    </a:custGeom>
                    <a:solidFill>
                      <a:srgbClr val="1D2943"/>
                    </a:solidFill>
                    <a:ln w="93785" cap="flat">
                      <a:noFill/>
                      <a:prstDash val="solid"/>
                      <a:miter/>
                    </a:ln>
                  </p:spPr>
                  <p:txBody>
                    <a:bodyPr rtlCol="0" anchor="ctr"/>
                    <a:lstStyle/>
                    <a:p>
                      <a:endParaRPr lang="fr-FR"/>
                    </a:p>
                  </p:txBody>
                </p:sp>
                <p:sp>
                  <p:nvSpPr>
                    <p:cNvPr id="139" name="Forme libre : forme 138">
                      <a:extLst>
                        <a:ext uri="{FF2B5EF4-FFF2-40B4-BE49-F238E27FC236}">
                          <a16:creationId xmlns:a16="http://schemas.microsoft.com/office/drawing/2014/main" id="{45388276-255B-44B9-A91F-F387F69E333C}"/>
                        </a:ext>
                      </a:extLst>
                    </p:cNvPr>
                    <p:cNvSpPr/>
                    <p:nvPr/>
                  </p:nvSpPr>
                  <p:spPr>
                    <a:xfrm>
                      <a:off x="6555728" y="2907736"/>
                      <a:ext cx="787790" cy="1079695"/>
                    </a:xfrm>
                    <a:custGeom>
                      <a:avLst/>
                      <a:gdLst>
                        <a:gd name="connsiteX0" fmla="*/ 787791 w 787790"/>
                        <a:gd name="connsiteY0" fmla="*/ 85578 h 1079695"/>
                        <a:gd name="connsiteX1" fmla="*/ 497058 w 787790"/>
                        <a:gd name="connsiteY1" fmla="*/ 113714 h 1079695"/>
                        <a:gd name="connsiteX2" fmla="*/ 93785 w 787790"/>
                        <a:gd name="connsiteY2" fmla="*/ 817099 h 1079695"/>
                        <a:gd name="connsiteX3" fmla="*/ 215705 w 787790"/>
                        <a:gd name="connsiteY3" fmla="*/ 1079696 h 1079695"/>
                        <a:gd name="connsiteX4" fmla="*/ 121920 w 787790"/>
                        <a:gd name="connsiteY4" fmla="*/ 1023425 h 1079695"/>
                        <a:gd name="connsiteX5" fmla="*/ 0 w 787790"/>
                        <a:gd name="connsiteY5" fmla="*/ 760828 h 1079695"/>
                        <a:gd name="connsiteX6" fmla="*/ 403274 w 787790"/>
                        <a:gd name="connsiteY6" fmla="*/ 57443 h 1079695"/>
                        <a:gd name="connsiteX7" fmla="*/ 694006 w 787790"/>
                        <a:gd name="connsiteY7" fmla="*/ 29308 h 107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790" h="1079695">
                          <a:moveTo>
                            <a:pt x="787791" y="85578"/>
                          </a:moveTo>
                          <a:cubicBezTo>
                            <a:pt x="712763" y="38686"/>
                            <a:pt x="609600" y="48065"/>
                            <a:pt x="497058" y="113714"/>
                          </a:cubicBezTo>
                          <a:cubicBezTo>
                            <a:pt x="271975" y="245012"/>
                            <a:pt x="93785" y="554502"/>
                            <a:pt x="93785" y="817099"/>
                          </a:cubicBezTo>
                          <a:cubicBezTo>
                            <a:pt x="93785" y="948397"/>
                            <a:pt x="140677" y="1032803"/>
                            <a:pt x="215705" y="1079696"/>
                          </a:cubicBezTo>
                          <a:lnTo>
                            <a:pt x="121920" y="1023425"/>
                          </a:lnTo>
                          <a:cubicBezTo>
                            <a:pt x="46892" y="976533"/>
                            <a:pt x="0" y="892126"/>
                            <a:pt x="0" y="760828"/>
                          </a:cubicBezTo>
                          <a:cubicBezTo>
                            <a:pt x="0" y="507609"/>
                            <a:pt x="178191" y="188742"/>
                            <a:pt x="403274" y="57443"/>
                          </a:cubicBezTo>
                          <a:cubicBezTo>
                            <a:pt x="515815" y="-8206"/>
                            <a:pt x="618979" y="-17585"/>
                            <a:pt x="694006" y="29308"/>
                          </a:cubicBezTo>
                          <a:close/>
                        </a:path>
                      </a:pathLst>
                    </a:custGeom>
                    <a:solidFill>
                      <a:srgbClr val="1D2943"/>
                    </a:solidFill>
                    <a:ln w="93785" cap="flat">
                      <a:noFill/>
                      <a:prstDash val="solid"/>
                      <a:miter/>
                    </a:ln>
                  </p:spPr>
                  <p:txBody>
                    <a:bodyPr rtlCol="0" anchor="ctr"/>
                    <a:lstStyle/>
                    <a:p>
                      <a:endParaRPr lang="fr-FR"/>
                    </a:p>
                  </p:txBody>
                </p:sp>
                <p:sp>
                  <p:nvSpPr>
                    <p:cNvPr id="140" name="Forme libre : forme 139">
                      <a:extLst>
                        <a:ext uri="{FF2B5EF4-FFF2-40B4-BE49-F238E27FC236}">
                          <a16:creationId xmlns:a16="http://schemas.microsoft.com/office/drawing/2014/main" id="{12CB8DD8-FD3E-49B7-91C9-473B373298F9}"/>
                        </a:ext>
                      </a:extLst>
                    </p:cNvPr>
                    <p:cNvSpPr/>
                    <p:nvPr/>
                  </p:nvSpPr>
                  <p:spPr>
                    <a:xfrm>
                      <a:off x="6649513" y="2955158"/>
                      <a:ext cx="806547" cy="1051674"/>
                    </a:xfrm>
                    <a:custGeom>
                      <a:avLst/>
                      <a:gdLst>
                        <a:gd name="connsiteX0" fmla="*/ 403274 w 806547"/>
                        <a:gd name="connsiteY0" fmla="*/ 56914 h 1051674"/>
                        <a:gd name="connsiteX1" fmla="*/ 806548 w 806547"/>
                        <a:gd name="connsiteY1" fmla="*/ 291376 h 1051674"/>
                        <a:gd name="connsiteX2" fmla="*/ 403274 w 806547"/>
                        <a:gd name="connsiteY2" fmla="*/ 994760 h 1051674"/>
                        <a:gd name="connsiteX3" fmla="*/ 0 w 806547"/>
                        <a:gd name="connsiteY3" fmla="*/ 760299 h 1051674"/>
                        <a:gd name="connsiteX4" fmla="*/ 403274 w 806547"/>
                        <a:gd name="connsiteY4" fmla="*/ 56914 h 1051674"/>
                        <a:gd name="connsiteX5" fmla="*/ 412652 w 806547"/>
                        <a:gd name="connsiteY5" fmla="*/ 929111 h 1051674"/>
                        <a:gd name="connsiteX6" fmla="*/ 759655 w 806547"/>
                        <a:gd name="connsiteY6" fmla="*/ 328889 h 1051674"/>
                        <a:gd name="connsiteX7" fmla="*/ 412652 w 806547"/>
                        <a:gd name="connsiteY7" fmla="*/ 131942 h 1051674"/>
                        <a:gd name="connsiteX8" fmla="*/ 65649 w 806547"/>
                        <a:gd name="connsiteY8" fmla="*/ 732163 h 1051674"/>
                        <a:gd name="connsiteX9" fmla="*/ 412652 w 806547"/>
                        <a:gd name="connsiteY9" fmla="*/ 929111 h 1051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547" h="1051674">
                          <a:moveTo>
                            <a:pt x="403274" y="56914"/>
                          </a:moveTo>
                          <a:cubicBezTo>
                            <a:pt x="628357" y="-74384"/>
                            <a:pt x="806548" y="28779"/>
                            <a:pt x="806548" y="291376"/>
                          </a:cubicBezTo>
                          <a:cubicBezTo>
                            <a:pt x="806548" y="544594"/>
                            <a:pt x="628357" y="863462"/>
                            <a:pt x="403274" y="994760"/>
                          </a:cubicBezTo>
                          <a:cubicBezTo>
                            <a:pt x="178191" y="1126059"/>
                            <a:pt x="0" y="1022896"/>
                            <a:pt x="0" y="760299"/>
                          </a:cubicBezTo>
                          <a:cubicBezTo>
                            <a:pt x="0" y="507080"/>
                            <a:pt x="187569" y="188213"/>
                            <a:pt x="403274" y="56914"/>
                          </a:cubicBezTo>
                          <a:close/>
                          <a:moveTo>
                            <a:pt x="412652" y="929111"/>
                          </a:moveTo>
                          <a:cubicBezTo>
                            <a:pt x="600222" y="816570"/>
                            <a:pt x="759655" y="553973"/>
                            <a:pt x="759655" y="328889"/>
                          </a:cubicBezTo>
                          <a:cubicBezTo>
                            <a:pt x="759655" y="113185"/>
                            <a:pt x="600222" y="19400"/>
                            <a:pt x="412652" y="131942"/>
                          </a:cubicBezTo>
                          <a:cubicBezTo>
                            <a:pt x="225083" y="244483"/>
                            <a:pt x="65649" y="507080"/>
                            <a:pt x="65649" y="732163"/>
                          </a:cubicBezTo>
                          <a:cubicBezTo>
                            <a:pt x="65649" y="947868"/>
                            <a:pt x="215705" y="1041652"/>
                            <a:pt x="412652" y="929111"/>
                          </a:cubicBezTo>
                        </a:path>
                      </a:pathLst>
                    </a:custGeom>
                    <a:solidFill>
                      <a:srgbClr val="4C5C75"/>
                    </a:solidFill>
                    <a:ln w="93785" cap="flat">
                      <a:noFill/>
                      <a:prstDash val="solid"/>
                      <a:miter/>
                    </a:ln>
                  </p:spPr>
                  <p:txBody>
                    <a:bodyPr rtlCol="0" anchor="ctr"/>
                    <a:lstStyle/>
                    <a:p>
                      <a:endParaRPr lang="fr-FR"/>
                    </a:p>
                  </p:txBody>
                </p:sp>
              </p:grpSp>
              <p:grpSp>
                <p:nvGrpSpPr>
                  <p:cNvPr id="134" name="Graphique 28">
                    <a:extLst>
                      <a:ext uri="{FF2B5EF4-FFF2-40B4-BE49-F238E27FC236}">
                        <a16:creationId xmlns:a16="http://schemas.microsoft.com/office/drawing/2014/main" id="{B4A1819C-C042-4B96-98E0-DC2AF2A22CBB}"/>
                      </a:ext>
                    </a:extLst>
                  </p:cNvPr>
                  <p:cNvGrpSpPr/>
                  <p:nvPr/>
                </p:nvGrpSpPr>
                <p:grpSpPr>
                  <a:xfrm>
                    <a:off x="6049292" y="3846755"/>
                    <a:ext cx="656492" cy="904011"/>
                    <a:chOff x="6049292" y="3846755"/>
                    <a:chExt cx="656492" cy="904011"/>
                  </a:xfrm>
                </p:grpSpPr>
                <p:sp>
                  <p:nvSpPr>
                    <p:cNvPr id="135" name="Forme libre : forme 134">
                      <a:extLst>
                        <a:ext uri="{FF2B5EF4-FFF2-40B4-BE49-F238E27FC236}">
                          <a16:creationId xmlns:a16="http://schemas.microsoft.com/office/drawing/2014/main" id="{6F7FB032-D665-48CB-B383-ACF4C388069B}"/>
                        </a:ext>
                      </a:extLst>
                    </p:cNvPr>
                    <p:cNvSpPr/>
                    <p:nvPr/>
                  </p:nvSpPr>
                  <p:spPr>
                    <a:xfrm>
                      <a:off x="6433808" y="3846755"/>
                      <a:ext cx="271975" cy="328246"/>
                    </a:xfrm>
                    <a:custGeom>
                      <a:avLst/>
                      <a:gdLst>
                        <a:gd name="connsiteX0" fmla="*/ 271975 w 271975"/>
                        <a:gd name="connsiteY0" fmla="*/ 75028 h 328246"/>
                        <a:gd name="connsiteX1" fmla="*/ 93785 w 271975"/>
                        <a:gd name="connsiteY1" fmla="*/ 328246 h 328246"/>
                        <a:gd name="connsiteX2" fmla="*/ 84406 w 271975"/>
                        <a:gd name="connsiteY2" fmla="*/ 318868 h 328246"/>
                        <a:gd name="connsiteX3" fmla="*/ 18757 w 271975"/>
                        <a:gd name="connsiteY3" fmla="*/ 271976 h 328246"/>
                        <a:gd name="connsiteX4" fmla="*/ 0 w 271975"/>
                        <a:gd name="connsiteY4" fmla="*/ 253219 h 328246"/>
                        <a:gd name="connsiteX5" fmla="*/ 178191 w 271975"/>
                        <a:gd name="connsiteY5" fmla="*/ 0 h 328246"/>
                        <a:gd name="connsiteX6" fmla="*/ 187569 w 271975"/>
                        <a:gd name="connsiteY6" fmla="*/ 9378 h 328246"/>
                        <a:gd name="connsiteX7" fmla="*/ 253218 w 271975"/>
                        <a:gd name="connsiteY7" fmla="*/ 56271 h 328246"/>
                        <a:gd name="connsiteX8" fmla="*/ 271975 w 271975"/>
                        <a:gd name="connsiteY8" fmla="*/ 75028 h 3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975" h="328246">
                          <a:moveTo>
                            <a:pt x="271975" y="75028"/>
                          </a:moveTo>
                          <a:lnTo>
                            <a:pt x="93785" y="328246"/>
                          </a:lnTo>
                          <a:cubicBezTo>
                            <a:pt x="93785" y="328246"/>
                            <a:pt x="93785" y="328246"/>
                            <a:pt x="84406" y="318868"/>
                          </a:cubicBezTo>
                          <a:cubicBezTo>
                            <a:pt x="65649" y="309489"/>
                            <a:pt x="37514" y="290732"/>
                            <a:pt x="18757" y="271976"/>
                          </a:cubicBezTo>
                          <a:cubicBezTo>
                            <a:pt x="9378" y="262597"/>
                            <a:pt x="0" y="253219"/>
                            <a:pt x="0" y="253219"/>
                          </a:cubicBezTo>
                          <a:lnTo>
                            <a:pt x="178191" y="0"/>
                          </a:lnTo>
                          <a:cubicBezTo>
                            <a:pt x="178191" y="0"/>
                            <a:pt x="178191" y="0"/>
                            <a:pt x="187569" y="9378"/>
                          </a:cubicBezTo>
                          <a:cubicBezTo>
                            <a:pt x="206326" y="18757"/>
                            <a:pt x="234462" y="37514"/>
                            <a:pt x="253218" y="56271"/>
                          </a:cubicBezTo>
                          <a:cubicBezTo>
                            <a:pt x="262597" y="65649"/>
                            <a:pt x="271975" y="75028"/>
                            <a:pt x="271975" y="75028"/>
                          </a:cubicBezTo>
                          <a:close/>
                        </a:path>
                      </a:pathLst>
                    </a:custGeom>
                    <a:solidFill>
                      <a:srgbClr val="1D2943"/>
                    </a:solidFill>
                    <a:ln w="93785" cap="flat">
                      <a:noFill/>
                      <a:prstDash val="solid"/>
                      <a:miter/>
                    </a:ln>
                  </p:spPr>
                  <p:txBody>
                    <a:bodyPr rtlCol="0" anchor="ctr"/>
                    <a:lstStyle/>
                    <a:p>
                      <a:endParaRPr lang="fr-FR"/>
                    </a:p>
                  </p:txBody>
                </p:sp>
                <p:sp>
                  <p:nvSpPr>
                    <p:cNvPr id="136" name="Forme libre : forme 135">
                      <a:extLst>
                        <a:ext uri="{FF2B5EF4-FFF2-40B4-BE49-F238E27FC236}">
                          <a16:creationId xmlns:a16="http://schemas.microsoft.com/office/drawing/2014/main" id="{C9A4CE3B-8F08-4167-8236-269F28071007}"/>
                        </a:ext>
                      </a:extLst>
                    </p:cNvPr>
                    <p:cNvSpPr/>
                    <p:nvPr/>
                  </p:nvSpPr>
                  <p:spPr>
                    <a:xfrm>
                      <a:off x="6049292" y="3893647"/>
                      <a:ext cx="650793" cy="857119"/>
                    </a:xfrm>
                    <a:custGeom>
                      <a:avLst/>
                      <a:gdLst>
                        <a:gd name="connsiteX0" fmla="*/ 647114 w 650793"/>
                        <a:gd name="connsiteY0" fmla="*/ 131299 h 857119"/>
                        <a:gd name="connsiteX1" fmla="*/ 206326 w 650793"/>
                        <a:gd name="connsiteY1" fmla="*/ 806548 h 857119"/>
                        <a:gd name="connsiteX2" fmla="*/ 140677 w 650793"/>
                        <a:gd name="connsiteY2" fmla="*/ 853440 h 857119"/>
                        <a:gd name="connsiteX3" fmla="*/ 46892 w 650793"/>
                        <a:gd name="connsiteY3" fmla="*/ 834683 h 857119"/>
                        <a:gd name="connsiteX4" fmla="*/ 0 w 650793"/>
                        <a:gd name="connsiteY4" fmla="*/ 740899 h 857119"/>
                        <a:gd name="connsiteX5" fmla="*/ 18757 w 650793"/>
                        <a:gd name="connsiteY5" fmla="*/ 684628 h 857119"/>
                        <a:gd name="connsiteX6" fmla="*/ 459545 w 650793"/>
                        <a:gd name="connsiteY6" fmla="*/ 9378 h 857119"/>
                        <a:gd name="connsiteX7" fmla="*/ 478302 w 650793"/>
                        <a:gd name="connsiteY7" fmla="*/ 0 h 857119"/>
                        <a:gd name="connsiteX8" fmla="*/ 487680 w 650793"/>
                        <a:gd name="connsiteY8" fmla="*/ 9378 h 857119"/>
                        <a:gd name="connsiteX9" fmla="*/ 628357 w 650793"/>
                        <a:gd name="connsiteY9" fmla="*/ 103163 h 857119"/>
                        <a:gd name="connsiteX10" fmla="*/ 647114 w 650793"/>
                        <a:gd name="connsiteY10" fmla="*/ 131299 h 857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0793" h="857119">
                          <a:moveTo>
                            <a:pt x="647114" y="131299"/>
                          </a:moveTo>
                          <a:lnTo>
                            <a:pt x="206326" y="806548"/>
                          </a:lnTo>
                          <a:cubicBezTo>
                            <a:pt x="187569" y="825305"/>
                            <a:pt x="168812" y="844062"/>
                            <a:pt x="140677" y="853440"/>
                          </a:cubicBezTo>
                          <a:cubicBezTo>
                            <a:pt x="112542" y="862819"/>
                            <a:pt x="75028" y="853440"/>
                            <a:pt x="46892" y="834683"/>
                          </a:cubicBezTo>
                          <a:cubicBezTo>
                            <a:pt x="18757" y="815926"/>
                            <a:pt x="0" y="778412"/>
                            <a:pt x="0" y="740899"/>
                          </a:cubicBezTo>
                          <a:cubicBezTo>
                            <a:pt x="0" y="722142"/>
                            <a:pt x="9378" y="703385"/>
                            <a:pt x="18757" y="684628"/>
                          </a:cubicBezTo>
                          <a:lnTo>
                            <a:pt x="459545" y="9378"/>
                          </a:lnTo>
                          <a:cubicBezTo>
                            <a:pt x="468923" y="0"/>
                            <a:pt x="478302" y="0"/>
                            <a:pt x="478302" y="0"/>
                          </a:cubicBezTo>
                          <a:cubicBezTo>
                            <a:pt x="478302" y="0"/>
                            <a:pt x="487680" y="0"/>
                            <a:pt x="487680" y="9378"/>
                          </a:cubicBezTo>
                          <a:cubicBezTo>
                            <a:pt x="525194" y="37514"/>
                            <a:pt x="600222" y="84406"/>
                            <a:pt x="628357" y="103163"/>
                          </a:cubicBezTo>
                          <a:cubicBezTo>
                            <a:pt x="647114" y="112542"/>
                            <a:pt x="656492" y="131299"/>
                            <a:pt x="647114" y="131299"/>
                          </a:cubicBezTo>
                          <a:close/>
                        </a:path>
                      </a:pathLst>
                    </a:custGeom>
                    <a:solidFill>
                      <a:srgbClr val="DF3260"/>
                    </a:solidFill>
                    <a:ln w="93785" cap="flat">
                      <a:noFill/>
                      <a:prstDash val="solid"/>
                      <a:miter/>
                    </a:ln>
                  </p:spPr>
                  <p:txBody>
                    <a:bodyPr rtlCol="0" anchor="ctr"/>
                    <a:lstStyle/>
                    <a:p>
                      <a:endParaRPr lang="fr-FR"/>
                    </a:p>
                  </p:txBody>
                </p:sp>
                <p:sp>
                  <p:nvSpPr>
                    <p:cNvPr id="137" name="Forme libre : forme 136">
                      <a:extLst>
                        <a:ext uri="{FF2B5EF4-FFF2-40B4-BE49-F238E27FC236}">
                          <a16:creationId xmlns:a16="http://schemas.microsoft.com/office/drawing/2014/main" id="{B06BE9DC-A447-49EE-A495-81DAFEF74D67}"/>
                        </a:ext>
                      </a:extLst>
                    </p:cNvPr>
                    <p:cNvSpPr/>
                    <p:nvPr/>
                  </p:nvSpPr>
                  <p:spPr>
                    <a:xfrm>
                      <a:off x="6086805" y="3903026"/>
                      <a:ext cx="613484" cy="844061"/>
                    </a:xfrm>
                    <a:custGeom>
                      <a:avLst/>
                      <a:gdLst>
                        <a:gd name="connsiteX0" fmla="*/ 609600 w 613484"/>
                        <a:gd name="connsiteY0" fmla="*/ 121920 h 844061"/>
                        <a:gd name="connsiteX1" fmla="*/ 168812 w 613484"/>
                        <a:gd name="connsiteY1" fmla="*/ 797169 h 844061"/>
                        <a:gd name="connsiteX2" fmla="*/ 103163 w 613484"/>
                        <a:gd name="connsiteY2" fmla="*/ 844062 h 844061"/>
                        <a:gd name="connsiteX3" fmla="*/ 46892 w 613484"/>
                        <a:gd name="connsiteY3" fmla="*/ 825305 h 844061"/>
                        <a:gd name="connsiteX4" fmla="*/ 0 w 613484"/>
                        <a:gd name="connsiteY4" fmla="*/ 731520 h 844061"/>
                        <a:gd name="connsiteX5" fmla="*/ 18757 w 613484"/>
                        <a:gd name="connsiteY5" fmla="*/ 675249 h 844061"/>
                        <a:gd name="connsiteX6" fmla="*/ 459545 w 613484"/>
                        <a:gd name="connsiteY6" fmla="*/ 0 h 844061"/>
                        <a:gd name="connsiteX7" fmla="*/ 600222 w 613484"/>
                        <a:gd name="connsiteY7" fmla="*/ 93785 h 844061"/>
                        <a:gd name="connsiteX8" fmla="*/ 609600 w 613484"/>
                        <a:gd name="connsiteY8" fmla="*/ 121920 h 84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484" h="844061">
                          <a:moveTo>
                            <a:pt x="609600" y="121920"/>
                          </a:moveTo>
                          <a:lnTo>
                            <a:pt x="168812" y="797169"/>
                          </a:lnTo>
                          <a:cubicBezTo>
                            <a:pt x="150055" y="815926"/>
                            <a:pt x="131298" y="834683"/>
                            <a:pt x="103163" y="844062"/>
                          </a:cubicBezTo>
                          <a:cubicBezTo>
                            <a:pt x="84406" y="844062"/>
                            <a:pt x="65649" y="834683"/>
                            <a:pt x="46892" y="825305"/>
                          </a:cubicBezTo>
                          <a:cubicBezTo>
                            <a:pt x="18757" y="806548"/>
                            <a:pt x="0" y="769034"/>
                            <a:pt x="0" y="731520"/>
                          </a:cubicBezTo>
                          <a:cubicBezTo>
                            <a:pt x="0" y="712763"/>
                            <a:pt x="9378" y="694006"/>
                            <a:pt x="18757" y="675249"/>
                          </a:cubicBezTo>
                          <a:lnTo>
                            <a:pt x="459545" y="0"/>
                          </a:lnTo>
                          <a:cubicBezTo>
                            <a:pt x="497058" y="28136"/>
                            <a:pt x="572086" y="75028"/>
                            <a:pt x="600222" y="93785"/>
                          </a:cubicBezTo>
                          <a:cubicBezTo>
                            <a:pt x="609600" y="103163"/>
                            <a:pt x="618979" y="121920"/>
                            <a:pt x="609600" y="121920"/>
                          </a:cubicBezTo>
                          <a:close/>
                        </a:path>
                      </a:pathLst>
                    </a:custGeom>
                    <a:solidFill>
                      <a:srgbClr val="F45170"/>
                    </a:solidFill>
                    <a:ln w="93785" cap="flat">
                      <a:noFill/>
                      <a:prstDash val="solid"/>
                      <a:miter/>
                    </a:ln>
                  </p:spPr>
                  <p:txBody>
                    <a:bodyPr rtlCol="0" anchor="ctr"/>
                    <a:lstStyle/>
                    <a:p>
                      <a:endParaRPr lang="fr-FR"/>
                    </a:p>
                  </p:txBody>
                </p:sp>
              </p:grpSp>
            </p:grpSp>
          </p:grpSp>
        </p:grpSp>
        <p:sp>
          <p:nvSpPr>
            <p:cNvPr id="127" name="Forme libre : forme 126">
              <a:extLst>
                <a:ext uri="{FF2B5EF4-FFF2-40B4-BE49-F238E27FC236}">
                  <a16:creationId xmlns:a16="http://schemas.microsoft.com/office/drawing/2014/main" id="{EF09E8A4-D959-4238-A98E-B17BEECF76B6}"/>
                </a:ext>
              </a:extLst>
            </p:cNvPr>
            <p:cNvSpPr/>
            <p:nvPr/>
          </p:nvSpPr>
          <p:spPr>
            <a:xfrm>
              <a:off x="8478314" y="2085624"/>
              <a:ext cx="112541" cy="155392"/>
            </a:xfrm>
            <a:custGeom>
              <a:avLst/>
              <a:gdLst>
                <a:gd name="connsiteX0" fmla="*/ 56271 w 112541"/>
                <a:gd name="connsiteY0" fmla="*/ 7358 h 155393"/>
                <a:gd name="connsiteX1" fmla="*/ 112542 w 112541"/>
                <a:gd name="connsiteY1" fmla="*/ 44872 h 155393"/>
                <a:gd name="connsiteX2" fmla="*/ 56271 w 112541"/>
                <a:gd name="connsiteY2" fmla="*/ 148035 h 155393"/>
                <a:gd name="connsiteX3" fmla="*/ 0 w 112541"/>
                <a:gd name="connsiteY3" fmla="*/ 110521 h 155393"/>
                <a:gd name="connsiteX4" fmla="*/ 56271 w 112541"/>
                <a:gd name="connsiteY4" fmla="*/ 7358 h 155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541" h="155393">
                  <a:moveTo>
                    <a:pt x="56271" y="7358"/>
                  </a:moveTo>
                  <a:cubicBezTo>
                    <a:pt x="93785" y="-11398"/>
                    <a:pt x="112542" y="7358"/>
                    <a:pt x="112542" y="44872"/>
                  </a:cubicBezTo>
                  <a:cubicBezTo>
                    <a:pt x="112542" y="82386"/>
                    <a:pt x="84406" y="129278"/>
                    <a:pt x="56271" y="148035"/>
                  </a:cubicBezTo>
                  <a:cubicBezTo>
                    <a:pt x="18757" y="166792"/>
                    <a:pt x="0" y="148035"/>
                    <a:pt x="0" y="110521"/>
                  </a:cubicBezTo>
                  <a:cubicBezTo>
                    <a:pt x="0" y="73008"/>
                    <a:pt x="28135" y="26115"/>
                    <a:pt x="56271" y="7358"/>
                  </a:cubicBezTo>
                  <a:close/>
                </a:path>
              </a:pathLst>
            </a:custGeom>
            <a:solidFill>
              <a:srgbClr val="FFFFFF"/>
            </a:solidFill>
            <a:ln w="93785" cap="flat">
              <a:noFill/>
              <a:prstDash val="solid"/>
              <a:miter/>
            </a:ln>
          </p:spPr>
          <p:txBody>
            <a:bodyPr rtlCol="0" anchor="ctr"/>
            <a:lstStyle/>
            <a:p>
              <a:endParaRPr lang="fr-FR"/>
            </a:p>
          </p:txBody>
        </p:sp>
      </p:grpSp>
      <p:pic>
        <p:nvPicPr>
          <p:cNvPr id="4" name="Graphique 3">
            <a:extLst>
              <a:ext uri="{FF2B5EF4-FFF2-40B4-BE49-F238E27FC236}">
                <a16:creationId xmlns:a16="http://schemas.microsoft.com/office/drawing/2014/main" id="{0AF78C44-9DDC-45A7-B34F-91BFCBFCB533}"/>
              </a:ext>
            </a:extLst>
          </p:cNvPr>
          <p:cNvPicPr>
            <a:picLocks noChangeAspect="1"/>
          </p:cNvPicPr>
          <p:nvPr>
            <p:custDataLst>
              <p:tags r:id="rId3"/>
            </p:custDataLst>
          </p:nvPr>
        </p:nvPicPr>
        <p:blipFill>
          <a:blip r:embed="rId14">
            <a:extLst>
              <a:ext uri="{96DAC541-7B7A-43D3-8B79-37D633B846F1}">
                <asvg:svgBlip xmlns:asvg="http://schemas.microsoft.com/office/drawing/2016/SVG/main" r:embed="rId15"/>
              </a:ext>
            </a:extLst>
          </a:blip>
          <a:stretch>
            <a:fillRect/>
          </a:stretch>
        </p:blipFill>
        <p:spPr>
          <a:xfrm>
            <a:off x="503153" y="1434664"/>
            <a:ext cx="2045903" cy="2045903"/>
          </a:xfrm>
          <a:prstGeom prst="rect">
            <a:avLst/>
          </a:prstGeom>
        </p:spPr>
      </p:pic>
      <p:pic>
        <p:nvPicPr>
          <p:cNvPr id="23" name="Graphique 22">
            <a:extLst>
              <a:ext uri="{FF2B5EF4-FFF2-40B4-BE49-F238E27FC236}">
                <a16:creationId xmlns:a16="http://schemas.microsoft.com/office/drawing/2014/main" id="{C9E91E77-E132-4787-AAF3-7D8B7073D54C}"/>
              </a:ext>
            </a:extLst>
          </p:cNvPr>
          <p:cNvPicPr>
            <a:picLocks noChangeAspect="1"/>
          </p:cNvPicPr>
          <p:nvPr>
            <p:custDataLst>
              <p:tags r:id="rId4"/>
            </p:custDataLst>
          </p:nvPr>
        </p:nvPicPr>
        <p:blipFill>
          <a:blip r:embed="rId16">
            <a:extLst>
              <a:ext uri="{96DAC541-7B7A-43D3-8B79-37D633B846F1}">
                <asvg:svgBlip xmlns:asvg="http://schemas.microsoft.com/office/drawing/2016/SVG/main" r:embed="rId17"/>
              </a:ext>
            </a:extLst>
          </a:blip>
          <a:stretch>
            <a:fillRect/>
          </a:stretch>
        </p:blipFill>
        <p:spPr>
          <a:xfrm>
            <a:off x="3406904" y="1434664"/>
            <a:ext cx="2045904" cy="2045904"/>
          </a:xfrm>
          <a:prstGeom prst="rect">
            <a:avLst/>
          </a:prstGeom>
        </p:spPr>
      </p:pic>
      <p:sp>
        <p:nvSpPr>
          <p:cNvPr id="24" name="Triangle isocèle 23">
            <a:extLst>
              <a:ext uri="{FF2B5EF4-FFF2-40B4-BE49-F238E27FC236}">
                <a16:creationId xmlns:a16="http://schemas.microsoft.com/office/drawing/2014/main" id="{758B6B9F-CA4B-45C4-A22D-A286DDADBA87}"/>
              </a:ext>
            </a:extLst>
          </p:cNvPr>
          <p:cNvSpPr/>
          <p:nvPr>
            <p:custDataLst>
              <p:tags r:id="rId5"/>
            </p:custDataLst>
          </p:nvPr>
        </p:nvSpPr>
        <p:spPr>
          <a:xfrm>
            <a:off x="6975946" y="1300656"/>
            <a:ext cx="1060704" cy="914400"/>
          </a:xfrm>
          <a:prstGeom prst="triangle">
            <a:avLst/>
          </a:prstGeom>
          <a:ln w="38100" cap="rnd" cmpd="sng">
            <a:solidFill>
              <a:srgbClr val="00B5DD"/>
            </a:solidFill>
            <a:extLst>
              <a:ext uri="{C807C97D-BFC1-408E-A445-0C87EB9F89A2}">
                <ask:lineSketchStyleProps xmlns:ask="http://schemas.microsoft.com/office/drawing/2018/sketchyshapes" sd="1219033472">
                  <a:custGeom>
                    <a:avLst/>
                    <a:gdLst>
                      <a:gd name="connsiteX0" fmla="*/ 0 w 1060704"/>
                      <a:gd name="connsiteY0" fmla="*/ 914400 h 914400"/>
                      <a:gd name="connsiteX1" fmla="*/ 254569 w 1060704"/>
                      <a:gd name="connsiteY1" fmla="*/ 475488 h 914400"/>
                      <a:gd name="connsiteX2" fmla="*/ 530352 w 1060704"/>
                      <a:gd name="connsiteY2" fmla="*/ 0 h 914400"/>
                      <a:gd name="connsiteX3" fmla="*/ 806135 w 1060704"/>
                      <a:gd name="connsiteY3" fmla="*/ 475488 h 914400"/>
                      <a:gd name="connsiteX4" fmla="*/ 1060704 w 1060704"/>
                      <a:gd name="connsiteY4" fmla="*/ 914400 h 914400"/>
                      <a:gd name="connsiteX5" fmla="*/ 562173 w 1060704"/>
                      <a:gd name="connsiteY5" fmla="*/ 914400 h 914400"/>
                      <a:gd name="connsiteX6" fmla="*/ 0 w 1060704"/>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704" h="914400" fill="none" extrusionOk="0">
                        <a:moveTo>
                          <a:pt x="0" y="914400"/>
                        </a:moveTo>
                        <a:cubicBezTo>
                          <a:pt x="94523" y="693866"/>
                          <a:pt x="212841" y="668184"/>
                          <a:pt x="254569" y="475488"/>
                        </a:cubicBezTo>
                        <a:cubicBezTo>
                          <a:pt x="296297" y="282792"/>
                          <a:pt x="507882" y="160476"/>
                          <a:pt x="530352" y="0"/>
                        </a:cubicBezTo>
                        <a:cubicBezTo>
                          <a:pt x="673758" y="217419"/>
                          <a:pt x="676098" y="322450"/>
                          <a:pt x="806135" y="475488"/>
                        </a:cubicBezTo>
                        <a:cubicBezTo>
                          <a:pt x="936172" y="628526"/>
                          <a:pt x="918745" y="723115"/>
                          <a:pt x="1060704" y="914400"/>
                        </a:cubicBezTo>
                        <a:cubicBezTo>
                          <a:pt x="814490" y="952133"/>
                          <a:pt x="716617" y="896341"/>
                          <a:pt x="562173" y="914400"/>
                        </a:cubicBezTo>
                        <a:cubicBezTo>
                          <a:pt x="407729" y="932459"/>
                          <a:pt x="116157" y="888050"/>
                          <a:pt x="0" y="914400"/>
                        </a:cubicBezTo>
                        <a:close/>
                      </a:path>
                      <a:path w="1060704" h="914400" stroke="0" extrusionOk="0">
                        <a:moveTo>
                          <a:pt x="0" y="914400"/>
                        </a:moveTo>
                        <a:cubicBezTo>
                          <a:pt x="108459" y="720484"/>
                          <a:pt x="199902" y="604178"/>
                          <a:pt x="259872" y="466344"/>
                        </a:cubicBezTo>
                        <a:cubicBezTo>
                          <a:pt x="319842" y="328510"/>
                          <a:pt x="452638" y="260912"/>
                          <a:pt x="530352" y="0"/>
                        </a:cubicBezTo>
                        <a:cubicBezTo>
                          <a:pt x="623300" y="159640"/>
                          <a:pt x="643739" y="267063"/>
                          <a:pt x="806135" y="475488"/>
                        </a:cubicBezTo>
                        <a:cubicBezTo>
                          <a:pt x="968531" y="683912"/>
                          <a:pt x="912417" y="765159"/>
                          <a:pt x="1060704" y="914400"/>
                        </a:cubicBezTo>
                        <a:cubicBezTo>
                          <a:pt x="876099" y="957995"/>
                          <a:pt x="711782" y="855538"/>
                          <a:pt x="551566" y="914400"/>
                        </a:cubicBezTo>
                        <a:cubicBezTo>
                          <a:pt x="391350" y="973262"/>
                          <a:pt x="157066" y="860027"/>
                          <a:pt x="0" y="914400"/>
                        </a:cubicBezTo>
                        <a:close/>
                      </a:path>
                    </a:pathLst>
                  </a:custGeom>
                  <ask:type>
                    <ask:lineSketchNone/>
                  </ask:type>
                </ask:lineSketchStyleProps>
              </a:ext>
            </a:extLst>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4" name="Triangle isocèle 213">
            <a:extLst>
              <a:ext uri="{FF2B5EF4-FFF2-40B4-BE49-F238E27FC236}">
                <a16:creationId xmlns:a16="http://schemas.microsoft.com/office/drawing/2014/main" id="{6B766AA2-468B-4F08-8B4F-C4252AA3FD40}"/>
              </a:ext>
            </a:extLst>
          </p:cNvPr>
          <p:cNvSpPr/>
          <p:nvPr>
            <p:custDataLst>
              <p:tags r:id="rId6"/>
            </p:custDataLst>
          </p:nvPr>
        </p:nvSpPr>
        <p:spPr>
          <a:xfrm>
            <a:off x="7580143" y="2317532"/>
            <a:ext cx="1060704" cy="914400"/>
          </a:xfrm>
          <a:prstGeom prst="triangle">
            <a:avLst/>
          </a:prstGeom>
          <a:ln w="38100" cap="rnd" cmpd="sng">
            <a:solidFill>
              <a:srgbClr val="00B5DD"/>
            </a:solidFill>
            <a:extLst>
              <a:ext uri="{C807C97D-BFC1-408E-A445-0C87EB9F89A2}">
                <ask:lineSketchStyleProps xmlns:ask="http://schemas.microsoft.com/office/drawing/2018/sketchyshapes" sd="1219033472">
                  <a:custGeom>
                    <a:avLst/>
                    <a:gdLst>
                      <a:gd name="connsiteX0" fmla="*/ 0 w 1060704"/>
                      <a:gd name="connsiteY0" fmla="*/ 914400 h 914400"/>
                      <a:gd name="connsiteX1" fmla="*/ 254569 w 1060704"/>
                      <a:gd name="connsiteY1" fmla="*/ 475488 h 914400"/>
                      <a:gd name="connsiteX2" fmla="*/ 530352 w 1060704"/>
                      <a:gd name="connsiteY2" fmla="*/ 0 h 914400"/>
                      <a:gd name="connsiteX3" fmla="*/ 806135 w 1060704"/>
                      <a:gd name="connsiteY3" fmla="*/ 475488 h 914400"/>
                      <a:gd name="connsiteX4" fmla="*/ 1060704 w 1060704"/>
                      <a:gd name="connsiteY4" fmla="*/ 914400 h 914400"/>
                      <a:gd name="connsiteX5" fmla="*/ 562173 w 1060704"/>
                      <a:gd name="connsiteY5" fmla="*/ 914400 h 914400"/>
                      <a:gd name="connsiteX6" fmla="*/ 0 w 1060704"/>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704" h="914400" fill="none" extrusionOk="0">
                        <a:moveTo>
                          <a:pt x="0" y="914400"/>
                        </a:moveTo>
                        <a:cubicBezTo>
                          <a:pt x="94523" y="693866"/>
                          <a:pt x="212841" y="668184"/>
                          <a:pt x="254569" y="475488"/>
                        </a:cubicBezTo>
                        <a:cubicBezTo>
                          <a:pt x="296297" y="282792"/>
                          <a:pt x="507882" y="160476"/>
                          <a:pt x="530352" y="0"/>
                        </a:cubicBezTo>
                        <a:cubicBezTo>
                          <a:pt x="673758" y="217419"/>
                          <a:pt x="676098" y="322450"/>
                          <a:pt x="806135" y="475488"/>
                        </a:cubicBezTo>
                        <a:cubicBezTo>
                          <a:pt x="936172" y="628526"/>
                          <a:pt x="918745" y="723115"/>
                          <a:pt x="1060704" y="914400"/>
                        </a:cubicBezTo>
                        <a:cubicBezTo>
                          <a:pt x="814490" y="952133"/>
                          <a:pt x="716617" y="896341"/>
                          <a:pt x="562173" y="914400"/>
                        </a:cubicBezTo>
                        <a:cubicBezTo>
                          <a:pt x="407729" y="932459"/>
                          <a:pt x="116157" y="888050"/>
                          <a:pt x="0" y="914400"/>
                        </a:cubicBezTo>
                        <a:close/>
                      </a:path>
                      <a:path w="1060704" h="914400" stroke="0" extrusionOk="0">
                        <a:moveTo>
                          <a:pt x="0" y="914400"/>
                        </a:moveTo>
                        <a:cubicBezTo>
                          <a:pt x="108459" y="720484"/>
                          <a:pt x="199902" y="604178"/>
                          <a:pt x="259872" y="466344"/>
                        </a:cubicBezTo>
                        <a:cubicBezTo>
                          <a:pt x="319842" y="328510"/>
                          <a:pt x="452638" y="260912"/>
                          <a:pt x="530352" y="0"/>
                        </a:cubicBezTo>
                        <a:cubicBezTo>
                          <a:pt x="623300" y="159640"/>
                          <a:pt x="643739" y="267063"/>
                          <a:pt x="806135" y="475488"/>
                        </a:cubicBezTo>
                        <a:cubicBezTo>
                          <a:pt x="968531" y="683912"/>
                          <a:pt x="912417" y="765159"/>
                          <a:pt x="1060704" y="914400"/>
                        </a:cubicBezTo>
                        <a:cubicBezTo>
                          <a:pt x="876099" y="957995"/>
                          <a:pt x="711782" y="855538"/>
                          <a:pt x="551566" y="914400"/>
                        </a:cubicBezTo>
                        <a:cubicBezTo>
                          <a:pt x="391350" y="973262"/>
                          <a:pt x="157066" y="860027"/>
                          <a:pt x="0" y="914400"/>
                        </a:cubicBezTo>
                        <a:close/>
                      </a:path>
                    </a:pathLst>
                  </a:custGeom>
                  <ask:type>
                    <ask:lineSketchNone/>
                  </ask:type>
                </ask:lineSketchStyleProps>
              </a:ext>
            </a:extLst>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5" name="Triangle isocèle 214">
            <a:extLst>
              <a:ext uri="{FF2B5EF4-FFF2-40B4-BE49-F238E27FC236}">
                <a16:creationId xmlns:a16="http://schemas.microsoft.com/office/drawing/2014/main" id="{E68EAE90-A0EB-40B5-93A5-6FAFD5562B7A}"/>
              </a:ext>
            </a:extLst>
          </p:cNvPr>
          <p:cNvSpPr/>
          <p:nvPr>
            <p:custDataLst>
              <p:tags r:id="rId7"/>
            </p:custDataLst>
          </p:nvPr>
        </p:nvSpPr>
        <p:spPr>
          <a:xfrm>
            <a:off x="6343119" y="2317532"/>
            <a:ext cx="1060704" cy="914400"/>
          </a:xfrm>
          <a:prstGeom prst="triangle">
            <a:avLst/>
          </a:prstGeom>
          <a:ln w="38100" cap="rnd" cmpd="sng">
            <a:solidFill>
              <a:srgbClr val="00B5DD"/>
            </a:solidFill>
            <a:extLst>
              <a:ext uri="{C807C97D-BFC1-408E-A445-0C87EB9F89A2}">
                <ask:lineSketchStyleProps xmlns:ask="http://schemas.microsoft.com/office/drawing/2018/sketchyshapes" sd="1219033472">
                  <a:custGeom>
                    <a:avLst/>
                    <a:gdLst>
                      <a:gd name="connsiteX0" fmla="*/ 0 w 1060704"/>
                      <a:gd name="connsiteY0" fmla="*/ 914400 h 914400"/>
                      <a:gd name="connsiteX1" fmla="*/ 254569 w 1060704"/>
                      <a:gd name="connsiteY1" fmla="*/ 475488 h 914400"/>
                      <a:gd name="connsiteX2" fmla="*/ 530352 w 1060704"/>
                      <a:gd name="connsiteY2" fmla="*/ 0 h 914400"/>
                      <a:gd name="connsiteX3" fmla="*/ 806135 w 1060704"/>
                      <a:gd name="connsiteY3" fmla="*/ 475488 h 914400"/>
                      <a:gd name="connsiteX4" fmla="*/ 1060704 w 1060704"/>
                      <a:gd name="connsiteY4" fmla="*/ 914400 h 914400"/>
                      <a:gd name="connsiteX5" fmla="*/ 562173 w 1060704"/>
                      <a:gd name="connsiteY5" fmla="*/ 914400 h 914400"/>
                      <a:gd name="connsiteX6" fmla="*/ 0 w 1060704"/>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704" h="914400" fill="none" extrusionOk="0">
                        <a:moveTo>
                          <a:pt x="0" y="914400"/>
                        </a:moveTo>
                        <a:cubicBezTo>
                          <a:pt x="94523" y="693866"/>
                          <a:pt x="212841" y="668184"/>
                          <a:pt x="254569" y="475488"/>
                        </a:cubicBezTo>
                        <a:cubicBezTo>
                          <a:pt x="296297" y="282792"/>
                          <a:pt x="507882" y="160476"/>
                          <a:pt x="530352" y="0"/>
                        </a:cubicBezTo>
                        <a:cubicBezTo>
                          <a:pt x="673758" y="217419"/>
                          <a:pt x="676098" y="322450"/>
                          <a:pt x="806135" y="475488"/>
                        </a:cubicBezTo>
                        <a:cubicBezTo>
                          <a:pt x="936172" y="628526"/>
                          <a:pt x="918745" y="723115"/>
                          <a:pt x="1060704" y="914400"/>
                        </a:cubicBezTo>
                        <a:cubicBezTo>
                          <a:pt x="814490" y="952133"/>
                          <a:pt x="716617" y="896341"/>
                          <a:pt x="562173" y="914400"/>
                        </a:cubicBezTo>
                        <a:cubicBezTo>
                          <a:pt x="407729" y="932459"/>
                          <a:pt x="116157" y="888050"/>
                          <a:pt x="0" y="914400"/>
                        </a:cubicBezTo>
                        <a:close/>
                      </a:path>
                      <a:path w="1060704" h="914400" stroke="0" extrusionOk="0">
                        <a:moveTo>
                          <a:pt x="0" y="914400"/>
                        </a:moveTo>
                        <a:cubicBezTo>
                          <a:pt x="108459" y="720484"/>
                          <a:pt x="199902" y="604178"/>
                          <a:pt x="259872" y="466344"/>
                        </a:cubicBezTo>
                        <a:cubicBezTo>
                          <a:pt x="319842" y="328510"/>
                          <a:pt x="452638" y="260912"/>
                          <a:pt x="530352" y="0"/>
                        </a:cubicBezTo>
                        <a:cubicBezTo>
                          <a:pt x="623300" y="159640"/>
                          <a:pt x="643739" y="267063"/>
                          <a:pt x="806135" y="475488"/>
                        </a:cubicBezTo>
                        <a:cubicBezTo>
                          <a:pt x="968531" y="683912"/>
                          <a:pt x="912417" y="765159"/>
                          <a:pt x="1060704" y="914400"/>
                        </a:cubicBezTo>
                        <a:cubicBezTo>
                          <a:pt x="876099" y="957995"/>
                          <a:pt x="711782" y="855538"/>
                          <a:pt x="551566" y="914400"/>
                        </a:cubicBezTo>
                        <a:cubicBezTo>
                          <a:pt x="391350" y="973262"/>
                          <a:pt x="157066" y="860027"/>
                          <a:pt x="0" y="914400"/>
                        </a:cubicBezTo>
                        <a:close/>
                      </a:path>
                    </a:pathLst>
                  </a:custGeom>
                  <ask:type>
                    <ask:lineSketchNone/>
                  </ask:type>
                </ask:lineSketchStyleProps>
              </a:ext>
            </a:extLst>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llipse 24">
            <a:extLst>
              <a:ext uri="{FF2B5EF4-FFF2-40B4-BE49-F238E27FC236}">
                <a16:creationId xmlns:a16="http://schemas.microsoft.com/office/drawing/2014/main" id="{1C301A80-F975-413B-B72F-B0216B56CCA7}"/>
              </a:ext>
            </a:extLst>
          </p:cNvPr>
          <p:cNvSpPr/>
          <p:nvPr>
            <p:custDataLst>
              <p:tags r:id="rId8"/>
            </p:custDataLst>
          </p:nvPr>
        </p:nvSpPr>
        <p:spPr>
          <a:xfrm>
            <a:off x="6879579" y="1945030"/>
            <a:ext cx="1253437" cy="12534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tx1"/>
                </a:solidFill>
                <a:latin typeface="Barlow Light" panose="00000400000000000000" pitchFamily="2" charset="0"/>
              </a:rPr>
              <a:t>RFM</a:t>
            </a:r>
            <a:endParaRPr lang="fr-FR" b="1" dirty="0">
              <a:solidFill>
                <a:schemeClr val="tx1"/>
              </a:solidFill>
              <a:latin typeface="Barlow Light" panose="00000400000000000000" pitchFamily="2" charset="0"/>
            </a:endParaRPr>
          </a:p>
        </p:txBody>
      </p:sp>
      <p:sp>
        <p:nvSpPr>
          <p:cNvPr id="217" name="ZoneTexte 216">
            <a:extLst>
              <a:ext uri="{FF2B5EF4-FFF2-40B4-BE49-F238E27FC236}">
                <a16:creationId xmlns:a16="http://schemas.microsoft.com/office/drawing/2014/main" id="{63AE4C83-CDCF-48AE-97D2-8E8C9BB61F28}"/>
              </a:ext>
            </a:extLst>
          </p:cNvPr>
          <p:cNvSpPr txBox="1"/>
          <p:nvPr>
            <p:custDataLst>
              <p:tags r:id="rId9"/>
            </p:custDataLst>
          </p:nvPr>
        </p:nvSpPr>
        <p:spPr>
          <a:xfrm>
            <a:off x="7032449" y="914726"/>
            <a:ext cx="947695" cy="338554"/>
          </a:xfrm>
          <a:prstGeom prst="rect">
            <a:avLst/>
          </a:prstGeom>
          <a:noFill/>
        </p:spPr>
        <p:txBody>
          <a:bodyPr wrap="none" rtlCol="0">
            <a:spAutoFit/>
          </a:bodyPr>
          <a:lstStyle/>
          <a:p>
            <a:r>
              <a:rPr lang="fr-FR" sz="1600" b="1" dirty="0">
                <a:latin typeface="Barlow Light" panose="00000400000000000000" pitchFamily="2" charset="0"/>
              </a:rPr>
              <a:t>Récence</a:t>
            </a:r>
          </a:p>
        </p:txBody>
      </p:sp>
      <p:sp>
        <p:nvSpPr>
          <p:cNvPr id="218" name="ZoneTexte 217">
            <a:extLst>
              <a:ext uri="{FF2B5EF4-FFF2-40B4-BE49-F238E27FC236}">
                <a16:creationId xmlns:a16="http://schemas.microsoft.com/office/drawing/2014/main" id="{AD76D4D5-5D49-4FFB-97C1-B6412E43A5C0}"/>
              </a:ext>
            </a:extLst>
          </p:cNvPr>
          <p:cNvSpPr txBox="1"/>
          <p:nvPr>
            <p:custDataLst>
              <p:tags r:id="rId10"/>
            </p:custDataLst>
          </p:nvPr>
        </p:nvSpPr>
        <p:spPr>
          <a:xfrm>
            <a:off x="6310656" y="3279308"/>
            <a:ext cx="1125629" cy="338554"/>
          </a:xfrm>
          <a:prstGeom prst="rect">
            <a:avLst/>
          </a:prstGeom>
          <a:noFill/>
        </p:spPr>
        <p:txBody>
          <a:bodyPr wrap="none" rtlCol="0">
            <a:spAutoFit/>
          </a:bodyPr>
          <a:lstStyle/>
          <a:p>
            <a:r>
              <a:rPr lang="fr-FR" sz="1600" b="1" dirty="0">
                <a:latin typeface="Barlow Light" panose="00000400000000000000" pitchFamily="2" charset="0"/>
              </a:rPr>
              <a:t>Fréquence</a:t>
            </a:r>
          </a:p>
        </p:txBody>
      </p:sp>
      <p:sp>
        <p:nvSpPr>
          <p:cNvPr id="219" name="ZoneTexte 218">
            <a:extLst>
              <a:ext uri="{FF2B5EF4-FFF2-40B4-BE49-F238E27FC236}">
                <a16:creationId xmlns:a16="http://schemas.microsoft.com/office/drawing/2014/main" id="{D74F9426-7FDC-4B26-AEE5-49422B8C70DE}"/>
              </a:ext>
            </a:extLst>
          </p:cNvPr>
          <p:cNvSpPr txBox="1"/>
          <p:nvPr>
            <p:custDataLst>
              <p:tags r:id="rId11"/>
            </p:custDataLst>
          </p:nvPr>
        </p:nvSpPr>
        <p:spPr>
          <a:xfrm>
            <a:off x="7681610" y="3265880"/>
            <a:ext cx="902811" cy="338554"/>
          </a:xfrm>
          <a:prstGeom prst="rect">
            <a:avLst/>
          </a:prstGeom>
          <a:noFill/>
        </p:spPr>
        <p:txBody>
          <a:bodyPr wrap="none" rtlCol="0">
            <a:spAutoFit/>
          </a:bodyPr>
          <a:lstStyle/>
          <a:p>
            <a:r>
              <a:rPr lang="fr-FR" sz="1600" b="1" dirty="0">
                <a:latin typeface="Barlow Light" panose="00000400000000000000" pitchFamily="2" charset="0"/>
              </a:rPr>
              <a:t>Montant</a:t>
            </a:r>
          </a:p>
        </p:txBody>
      </p:sp>
    </p:spTree>
    <p:extLst>
      <p:ext uri="{BB962C8B-B14F-4D97-AF65-F5344CB8AC3E}">
        <p14:creationId xmlns:p14="http://schemas.microsoft.com/office/powerpoint/2010/main" val="4003740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215"/>
                                        </p:tgtEl>
                                        <p:attrNameLst>
                                          <p:attrName>style.visibility</p:attrName>
                                        </p:attrNameLst>
                                      </p:cBhvr>
                                      <p:to>
                                        <p:strVal val="visible"/>
                                      </p:to>
                                    </p:set>
                                    <p:animEffect transition="in" filter="wipe(left)">
                                      <p:cBhvr>
                                        <p:cTn id="21" dur="500"/>
                                        <p:tgtEl>
                                          <p:spTgt spid="215"/>
                                        </p:tgtEl>
                                      </p:cBhvr>
                                    </p:animEffect>
                                  </p:childTnLst>
                                </p:cTn>
                              </p:par>
                              <p:par>
                                <p:cTn id="22" presetID="22" presetClass="entr" presetSubtype="2" fill="hold" grpId="0" nodeType="withEffect">
                                  <p:stCondLst>
                                    <p:cond delay="0"/>
                                  </p:stCondLst>
                                  <p:childTnLst>
                                    <p:set>
                                      <p:cBhvr>
                                        <p:cTn id="23" dur="1" fill="hold">
                                          <p:stCondLst>
                                            <p:cond delay="0"/>
                                          </p:stCondLst>
                                        </p:cTn>
                                        <p:tgtEl>
                                          <p:spTgt spid="214"/>
                                        </p:tgtEl>
                                        <p:attrNameLst>
                                          <p:attrName>style.visibility</p:attrName>
                                        </p:attrNameLst>
                                      </p:cBhvr>
                                      <p:to>
                                        <p:strVal val="visible"/>
                                      </p:to>
                                    </p:set>
                                    <p:animEffect transition="in" filter="wipe(right)">
                                      <p:cBhvr>
                                        <p:cTn id="24" dur="500"/>
                                        <p:tgtEl>
                                          <p:spTgt spid="214"/>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up)">
                                      <p:cBhvr>
                                        <p:cTn id="27" dur="500"/>
                                        <p:tgtEl>
                                          <p:spTgt spid="24"/>
                                        </p:tgtEl>
                                      </p:cBhvr>
                                    </p:animEffect>
                                  </p:childTnLst>
                                </p:cTn>
                              </p:par>
                            </p:childTnLst>
                          </p:cTn>
                        </p:par>
                        <p:par>
                          <p:cTn id="28" fill="hold">
                            <p:stCondLst>
                              <p:cond delay="1000"/>
                            </p:stCondLst>
                            <p:childTnLst>
                              <p:par>
                                <p:cTn id="29" presetID="42" presetClass="entr" presetSubtype="0" fill="hold" grpId="0" nodeType="afterEffect">
                                  <p:stCondLst>
                                    <p:cond delay="0"/>
                                  </p:stCondLst>
                                  <p:childTnLst>
                                    <p:set>
                                      <p:cBhvr>
                                        <p:cTn id="30" dur="1" fill="hold">
                                          <p:stCondLst>
                                            <p:cond delay="0"/>
                                          </p:stCondLst>
                                        </p:cTn>
                                        <p:tgtEl>
                                          <p:spTgt spid="217"/>
                                        </p:tgtEl>
                                        <p:attrNameLst>
                                          <p:attrName>style.visibility</p:attrName>
                                        </p:attrNameLst>
                                      </p:cBhvr>
                                      <p:to>
                                        <p:strVal val="visible"/>
                                      </p:to>
                                    </p:set>
                                    <p:animEffect transition="in" filter="fade">
                                      <p:cBhvr>
                                        <p:cTn id="31" dur="1000"/>
                                        <p:tgtEl>
                                          <p:spTgt spid="217"/>
                                        </p:tgtEl>
                                      </p:cBhvr>
                                    </p:animEffect>
                                    <p:anim calcmode="lin" valueType="num">
                                      <p:cBhvr>
                                        <p:cTn id="32" dur="1000" fill="hold"/>
                                        <p:tgtEl>
                                          <p:spTgt spid="217"/>
                                        </p:tgtEl>
                                        <p:attrNameLst>
                                          <p:attrName>ppt_x</p:attrName>
                                        </p:attrNameLst>
                                      </p:cBhvr>
                                      <p:tavLst>
                                        <p:tav tm="0">
                                          <p:val>
                                            <p:strVal val="#ppt_x"/>
                                          </p:val>
                                        </p:tav>
                                        <p:tav tm="100000">
                                          <p:val>
                                            <p:strVal val="#ppt_x"/>
                                          </p:val>
                                        </p:tav>
                                      </p:tavLst>
                                    </p:anim>
                                    <p:anim calcmode="lin" valueType="num">
                                      <p:cBhvr>
                                        <p:cTn id="33" dur="1000" fill="hold"/>
                                        <p:tgtEl>
                                          <p:spTgt spid="217"/>
                                        </p:tgtEl>
                                        <p:attrNameLst>
                                          <p:attrName>ppt_y</p:attrName>
                                        </p:attrNameLst>
                                      </p:cBhvr>
                                      <p:tavLst>
                                        <p:tav tm="0">
                                          <p:val>
                                            <p:strVal val="#ppt_y+.1"/>
                                          </p:val>
                                        </p:tav>
                                        <p:tav tm="100000">
                                          <p:val>
                                            <p:strVal val="#ppt_y"/>
                                          </p:val>
                                        </p:tav>
                                      </p:tavLst>
                                    </p:anim>
                                  </p:childTnLst>
                                </p:cTn>
                              </p:par>
                              <p:par>
                                <p:cTn id="34" presetID="47" presetClass="entr" presetSubtype="0" fill="hold" grpId="0" nodeType="withEffect">
                                  <p:stCondLst>
                                    <p:cond delay="0"/>
                                  </p:stCondLst>
                                  <p:childTnLst>
                                    <p:set>
                                      <p:cBhvr>
                                        <p:cTn id="35" dur="1" fill="hold">
                                          <p:stCondLst>
                                            <p:cond delay="0"/>
                                          </p:stCondLst>
                                        </p:cTn>
                                        <p:tgtEl>
                                          <p:spTgt spid="218"/>
                                        </p:tgtEl>
                                        <p:attrNameLst>
                                          <p:attrName>style.visibility</p:attrName>
                                        </p:attrNameLst>
                                      </p:cBhvr>
                                      <p:to>
                                        <p:strVal val="visible"/>
                                      </p:to>
                                    </p:set>
                                    <p:animEffect transition="in" filter="fade">
                                      <p:cBhvr>
                                        <p:cTn id="36" dur="1000"/>
                                        <p:tgtEl>
                                          <p:spTgt spid="218"/>
                                        </p:tgtEl>
                                      </p:cBhvr>
                                    </p:animEffect>
                                    <p:anim calcmode="lin" valueType="num">
                                      <p:cBhvr>
                                        <p:cTn id="37" dur="1000" fill="hold"/>
                                        <p:tgtEl>
                                          <p:spTgt spid="218"/>
                                        </p:tgtEl>
                                        <p:attrNameLst>
                                          <p:attrName>ppt_x</p:attrName>
                                        </p:attrNameLst>
                                      </p:cBhvr>
                                      <p:tavLst>
                                        <p:tav tm="0">
                                          <p:val>
                                            <p:strVal val="#ppt_x"/>
                                          </p:val>
                                        </p:tav>
                                        <p:tav tm="100000">
                                          <p:val>
                                            <p:strVal val="#ppt_x"/>
                                          </p:val>
                                        </p:tav>
                                      </p:tavLst>
                                    </p:anim>
                                    <p:anim calcmode="lin" valueType="num">
                                      <p:cBhvr>
                                        <p:cTn id="38" dur="1000" fill="hold"/>
                                        <p:tgtEl>
                                          <p:spTgt spid="218"/>
                                        </p:tgtEl>
                                        <p:attrNameLst>
                                          <p:attrName>ppt_y</p:attrName>
                                        </p:attrNameLst>
                                      </p:cBhvr>
                                      <p:tavLst>
                                        <p:tav tm="0">
                                          <p:val>
                                            <p:strVal val="#ppt_y-.1"/>
                                          </p:val>
                                        </p:tav>
                                        <p:tav tm="100000">
                                          <p:val>
                                            <p:strVal val="#ppt_y"/>
                                          </p:val>
                                        </p:tav>
                                      </p:tavLst>
                                    </p:anim>
                                  </p:childTnLst>
                                </p:cTn>
                              </p:par>
                              <p:par>
                                <p:cTn id="39" presetID="47" presetClass="entr" presetSubtype="0" fill="hold" grpId="0" nodeType="withEffect">
                                  <p:stCondLst>
                                    <p:cond delay="0"/>
                                  </p:stCondLst>
                                  <p:childTnLst>
                                    <p:set>
                                      <p:cBhvr>
                                        <p:cTn id="40" dur="1" fill="hold">
                                          <p:stCondLst>
                                            <p:cond delay="0"/>
                                          </p:stCondLst>
                                        </p:cTn>
                                        <p:tgtEl>
                                          <p:spTgt spid="219"/>
                                        </p:tgtEl>
                                        <p:attrNameLst>
                                          <p:attrName>style.visibility</p:attrName>
                                        </p:attrNameLst>
                                      </p:cBhvr>
                                      <p:to>
                                        <p:strVal val="visible"/>
                                      </p:to>
                                    </p:set>
                                    <p:animEffect transition="in" filter="fade">
                                      <p:cBhvr>
                                        <p:cTn id="41" dur="1000"/>
                                        <p:tgtEl>
                                          <p:spTgt spid="219"/>
                                        </p:tgtEl>
                                      </p:cBhvr>
                                    </p:animEffect>
                                    <p:anim calcmode="lin" valueType="num">
                                      <p:cBhvr>
                                        <p:cTn id="42" dur="1000" fill="hold"/>
                                        <p:tgtEl>
                                          <p:spTgt spid="219"/>
                                        </p:tgtEl>
                                        <p:attrNameLst>
                                          <p:attrName>ppt_x</p:attrName>
                                        </p:attrNameLst>
                                      </p:cBhvr>
                                      <p:tavLst>
                                        <p:tav tm="0">
                                          <p:val>
                                            <p:strVal val="#ppt_x"/>
                                          </p:val>
                                        </p:tav>
                                        <p:tav tm="100000">
                                          <p:val>
                                            <p:strVal val="#ppt_x"/>
                                          </p:val>
                                        </p:tav>
                                      </p:tavLst>
                                    </p:anim>
                                    <p:anim calcmode="lin" valueType="num">
                                      <p:cBhvr>
                                        <p:cTn id="43" dur="1000" fill="hold"/>
                                        <p:tgtEl>
                                          <p:spTgt spid="2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14" grpId="0" animBg="1"/>
      <p:bldP spid="215" grpId="0" animBg="1"/>
      <p:bldP spid="25" grpId="0" animBg="1"/>
      <p:bldP spid="217" grpId="0"/>
      <p:bldP spid="218" grpId="0"/>
      <p:bldP spid="2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custDataLst>
              <p:tags r:id="rId1"/>
            </p:custDataLst>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11</a:t>
            </a:fld>
            <a:endParaRPr/>
          </a:p>
        </p:txBody>
      </p:sp>
      <p:grpSp>
        <p:nvGrpSpPr>
          <p:cNvPr id="125" name="Graphique 28">
            <a:extLst>
              <a:ext uri="{FF2B5EF4-FFF2-40B4-BE49-F238E27FC236}">
                <a16:creationId xmlns:a16="http://schemas.microsoft.com/office/drawing/2014/main" id="{9844A6FB-B08C-44E9-AB3A-AC622312E13C}"/>
              </a:ext>
            </a:extLst>
          </p:cNvPr>
          <p:cNvGrpSpPr>
            <a:grpSpLocks noChangeAspect="1"/>
          </p:cNvGrpSpPr>
          <p:nvPr>
            <p:custDataLst>
              <p:tags r:id="rId2"/>
            </p:custDataLst>
          </p:nvPr>
        </p:nvGrpSpPr>
        <p:grpSpPr>
          <a:xfrm>
            <a:off x="87410" y="126549"/>
            <a:ext cx="561600" cy="561600"/>
            <a:chOff x="6049285" y="614403"/>
            <a:chExt cx="2654101" cy="4496225"/>
          </a:xfrm>
        </p:grpSpPr>
        <p:grpSp>
          <p:nvGrpSpPr>
            <p:cNvPr id="126" name="Graphique 28">
              <a:extLst>
                <a:ext uri="{FF2B5EF4-FFF2-40B4-BE49-F238E27FC236}">
                  <a16:creationId xmlns:a16="http://schemas.microsoft.com/office/drawing/2014/main" id="{80A0D9BE-C7A6-4165-8933-71A0BDFDD95A}"/>
                </a:ext>
              </a:extLst>
            </p:cNvPr>
            <p:cNvGrpSpPr/>
            <p:nvPr/>
          </p:nvGrpSpPr>
          <p:grpSpPr>
            <a:xfrm>
              <a:off x="6049285" y="614403"/>
              <a:ext cx="2654101" cy="4496225"/>
              <a:chOff x="6049292" y="614404"/>
              <a:chExt cx="2654105" cy="4496230"/>
            </a:xfrm>
          </p:grpSpPr>
          <p:grpSp>
            <p:nvGrpSpPr>
              <p:cNvPr id="128" name="Graphique 28">
                <a:extLst>
                  <a:ext uri="{FF2B5EF4-FFF2-40B4-BE49-F238E27FC236}">
                    <a16:creationId xmlns:a16="http://schemas.microsoft.com/office/drawing/2014/main" id="{1A7ECC39-A3A8-45FA-81B7-0B7226B2D674}"/>
                  </a:ext>
                </a:extLst>
              </p:cNvPr>
              <p:cNvGrpSpPr/>
              <p:nvPr/>
            </p:nvGrpSpPr>
            <p:grpSpPr>
              <a:xfrm>
                <a:off x="6105563" y="614404"/>
                <a:ext cx="2597834" cy="4496230"/>
                <a:chOff x="6105562" y="614404"/>
                <a:chExt cx="2597834" cy="4496230"/>
              </a:xfrm>
            </p:grpSpPr>
            <p:sp>
              <p:nvSpPr>
                <p:cNvPr id="141" name="Forme libre : forme 140">
                  <a:extLst>
                    <a:ext uri="{FF2B5EF4-FFF2-40B4-BE49-F238E27FC236}">
                      <a16:creationId xmlns:a16="http://schemas.microsoft.com/office/drawing/2014/main" id="{F8C71E89-0582-4664-9AF3-52A8397F95A3}"/>
                    </a:ext>
                  </a:extLst>
                </p:cNvPr>
                <p:cNvSpPr/>
                <p:nvPr/>
              </p:nvSpPr>
              <p:spPr>
                <a:xfrm>
                  <a:off x="6321267" y="5094090"/>
                  <a:ext cx="18756" cy="9378"/>
                </a:xfrm>
                <a:custGeom>
                  <a:avLst/>
                  <a:gdLst>
                    <a:gd name="connsiteX0" fmla="*/ 18757 w 18756"/>
                    <a:gd name="connsiteY0" fmla="*/ 9379 h 9378"/>
                    <a:gd name="connsiteX1" fmla="*/ 0 w 18756"/>
                    <a:gd name="connsiteY1" fmla="*/ 0 h 9378"/>
                    <a:gd name="connsiteX2" fmla="*/ 18757 w 18756"/>
                    <a:gd name="connsiteY2" fmla="*/ 9379 h 9378"/>
                  </a:gdLst>
                  <a:ahLst/>
                  <a:cxnLst>
                    <a:cxn ang="0">
                      <a:pos x="connsiteX0" y="connsiteY0"/>
                    </a:cxn>
                    <a:cxn ang="0">
                      <a:pos x="connsiteX1" y="connsiteY1"/>
                    </a:cxn>
                    <a:cxn ang="0">
                      <a:pos x="connsiteX2" y="connsiteY2"/>
                    </a:cxn>
                  </a:cxnLst>
                  <a:rect l="l" t="t" r="r" b="b"/>
                  <a:pathLst>
                    <a:path w="18756" h="9378">
                      <a:moveTo>
                        <a:pt x="18757" y="9379"/>
                      </a:moveTo>
                      <a:cubicBezTo>
                        <a:pt x="9378" y="0"/>
                        <a:pt x="9378" y="0"/>
                        <a:pt x="0" y="0"/>
                      </a:cubicBezTo>
                      <a:cubicBezTo>
                        <a:pt x="9378" y="0"/>
                        <a:pt x="18757" y="9379"/>
                        <a:pt x="18757" y="9379"/>
                      </a:cubicBezTo>
                      <a:close/>
                    </a:path>
                  </a:pathLst>
                </a:custGeom>
                <a:solidFill>
                  <a:srgbClr val="DEDFFB"/>
                </a:solidFill>
                <a:ln w="93785" cap="flat">
                  <a:noFill/>
                  <a:prstDash val="solid"/>
                  <a:miter/>
                </a:ln>
              </p:spPr>
              <p:txBody>
                <a:bodyPr rtlCol="0" anchor="ctr"/>
                <a:lstStyle/>
                <a:p>
                  <a:endParaRPr lang="fr-FR"/>
                </a:p>
              </p:txBody>
            </p:sp>
            <p:grpSp>
              <p:nvGrpSpPr>
                <p:cNvPr id="142" name="Graphique 28">
                  <a:extLst>
                    <a:ext uri="{FF2B5EF4-FFF2-40B4-BE49-F238E27FC236}">
                      <a16:creationId xmlns:a16="http://schemas.microsoft.com/office/drawing/2014/main" id="{3C7B0C3E-2702-4FD7-BBF2-F3452303F838}"/>
                    </a:ext>
                  </a:extLst>
                </p:cNvPr>
                <p:cNvGrpSpPr/>
                <p:nvPr/>
              </p:nvGrpSpPr>
              <p:grpSpPr>
                <a:xfrm>
                  <a:off x="6114941" y="1173893"/>
                  <a:ext cx="2579076" cy="3935735"/>
                  <a:chOff x="6114941" y="1173893"/>
                  <a:chExt cx="2579076" cy="3935735"/>
                </a:xfrm>
                <a:solidFill>
                  <a:srgbClr val="DEDFFB"/>
                </a:solidFill>
              </p:grpSpPr>
              <p:sp>
                <p:nvSpPr>
                  <p:cNvPr id="205" name="Forme libre : forme 204">
                    <a:extLst>
                      <a:ext uri="{FF2B5EF4-FFF2-40B4-BE49-F238E27FC236}">
                        <a16:creationId xmlns:a16="http://schemas.microsoft.com/office/drawing/2014/main" id="{83F550C7-3F7B-42E9-94F6-A7AED9F470B5}"/>
                      </a:ext>
                    </a:extLst>
                  </p:cNvPr>
                  <p:cNvSpPr/>
                  <p:nvPr/>
                </p:nvSpPr>
                <p:spPr>
                  <a:xfrm>
                    <a:off x="6114941" y="1173893"/>
                    <a:ext cx="2579076" cy="3935735"/>
                  </a:xfrm>
                  <a:custGeom>
                    <a:avLst/>
                    <a:gdLst>
                      <a:gd name="connsiteX0" fmla="*/ 2579077 w 2579076"/>
                      <a:gd name="connsiteY0" fmla="*/ 2475914 h 3935735"/>
                      <a:gd name="connsiteX1" fmla="*/ 2457157 w 2579076"/>
                      <a:gd name="connsiteY1" fmla="*/ 2691619 h 3935735"/>
                      <a:gd name="connsiteX2" fmla="*/ 318868 w 2579076"/>
                      <a:gd name="connsiteY2" fmla="*/ 3920197 h 3935735"/>
                      <a:gd name="connsiteX3" fmla="*/ 234462 w 2579076"/>
                      <a:gd name="connsiteY3" fmla="*/ 3929576 h 3935735"/>
                      <a:gd name="connsiteX4" fmla="*/ 215705 w 2579076"/>
                      <a:gd name="connsiteY4" fmla="*/ 3920197 h 3935735"/>
                      <a:gd name="connsiteX5" fmla="*/ 225083 w 2579076"/>
                      <a:gd name="connsiteY5" fmla="*/ 3929576 h 3935735"/>
                      <a:gd name="connsiteX6" fmla="*/ 37514 w 2579076"/>
                      <a:gd name="connsiteY6" fmla="*/ 3817034 h 3935735"/>
                      <a:gd name="connsiteX7" fmla="*/ 0 w 2579076"/>
                      <a:gd name="connsiteY7" fmla="*/ 3742006 h 3935735"/>
                      <a:gd name="connsiteX8" fmla="*/ 0 w 2579076"/>
                      <a:gd name="connsiteY8" fmla="*/ 1275471 h 3935735"/>
                      <a:gd name="connsiteX9" fmla="*/ 196948 w 2579076"/>
                      <a:gd name="connsiteY9" fmla="*/ 1388012 h 3935735"/>
                      <a:gd name="connsiteX10" fmla="*/ 196948 w 2579076"/>
                      <a:gd name="connsiteY10" fmla="*/ 1388012 h 3935735"/>
                      <a:gd name="connsiteX11" fmla="*/ 431409 w 2579076"/>
                      <a:gd name="connsiteY11" fmla="*/ 1247335 h 3935735"/>
                      <a:gd name="connsiteX12" fmla="*/ 459545 w 2579076"/>
                      <a:gd name="connsiteY12" fmla="*/ 1200443 h 3935735"/>
                      <a:gd name="connsiteX13" fmla="*/ 459545 w 2579076"/>
                      <a:gd name="connsiteY13" fmla="*/ 1125415 h 3935735"/>
                      <a:gd name="connsiteX14" fmla="*/ 487680 w 2579076"/>
                      <a:gd name="connsiteY14" fmla="*/ 1078523 h 3935735"/>
                      <a:gd name="connsiteX15" fmla="*/ 928468 w 2579076"/>
                      <a:gd name="connsiteY15" fmla="*/ 825305 h 3935735"/>
                      <a:gd name="connsiteX16" fmla="*/ 956603 w 2579076"/>
                      <a:gd name="connsiteY16" fmla="*/ 844062 h 3935735"/>
                      <a:gd name="connsiteX17" fmla="*/ 956603 w 2579076"/>
                      <a:gd name="connsiteY17" fmla="*/ 909711 h 3935735"/>
                      <a:gd name="connsiteX18" fmla="*/ 984738 w 2579076"/>
                      <a:gd name="connsiteY18" fmla="*/ 928468 h 3935735"/>
                      <a:gd name="connsiteX19" fmla="*/ 1031631 w 2579076"/>
                      <a:gd name="connsiteY19" fmla="*/ 900332 h 3935735"/>
                      <a:gd name="connsiteX20" fmla="*/ 2579077 w 2579076"/>
                      <a:gd name="connsiteY20" fmla="*/ 0 h 3935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9076" h="3935735">
                        <a:moveTo>
                          <a:pt x="2579077" y="2475914"/>
                        </a:moveTo>
                        <a:cubicBezTo>
                          <a:pt x="2579077" y="2550942"/>
                          <a:pt x="2522806" y="2644726"/>
                          <a:pt x="2457157" y="2691619"/>
                        </a:cubicBezTo>
                        <a:lnTo>
                          <a:pt x="318868" y="3920197"/>
                        </a:lnTo>
                        <a:cubicBezTo>
                          <a:pt x="281354" y="3938954"/>
                          <a:pt x="253218" y="3938954"/>
                          <a:pt x="234462" y="3929576"/>
                        </a:cubicBezTo>
                        <a:cubicBezTo>
                          <a:pt x="225083" y="3929576"/>
                          <a:pt x="225083" y="3920197"/>
                          <a:pt x="215705" y="3920197"/>
                        </a:cubicBezTo>
                        <a:cubicBezTo>
                          <a:pt x="215705" y="3920197"/>
                          <a:pt x="225083" y="3929576"/>
                          <a:pt x="225083" y="3929576"/>
                        </a:cubicBezTo>
                        <a:lnTo>
                          <a:pt x="37514" y="3817034"/>
                        </a:lnTo>
                        <a:cubicBezTo>
                          <a:pt x="18757" y="3807655"/>
                          <a:pt x="0" y="3779520"/>
                          <a:pt x="0" y="3742006"/>
                        </a:cubicBezTo>
                        <a:lnTo>
                          <a:pt x="0" y="1275471"/>
                        </a:lnTo>
                        <a:lnTo>
                          <a:pt x="196948" y="1388012"/>
                        </a:lnTo>
                        <a:cubicBezTo>
                          <a:pt x="206326" y="1388012"/>
                          <a:pt x="206326" y="1388012"/>
                          <a:pt x="196948" y="1388012"/>
                        </a:cubicBezTo>
                        <a:lnTo>
                          <a:pt x="431409" y="1247335"/>
                        </a:lnTo>
                        <a:cubicBezTo>
                          <a:pt x="450166" y="1237957"/>
                          <a:pt x="459545" y="1219200"/>
                          <a:pt x="459545" y="1200443"/>
                        </a:cubicBezTo>
                        <a:lnTo>
                          <a:pt x="459545" y="1125415"/>
                        </a:lnTo>
                        <a:cubicBezTo>
                          <a:pt x="459545" y="1106658"/>
                          <a:pt x="468923" y="1087902"/>
                          <a:pt x="487680" y="1078523"/>
                        </a:cubicBezTo>
                        <a:lnTo>
                          <a:pt x="928468" y="825305"/>
                        </a:lnTo>
                        <a:cubicBezTo>
                          <a:pt x="947225" y="815926"/>
                          <a:pt x="956603" y="825305"/>
                          <a:pt x="956603" y="844062"/>
                        </a:cubicBezTo>
                        <a:lnTo>
                          <a:pt x="956603" y="909711"/>
                        </a:lnTo>
                        <a:cubicBezTo>
                          <a:pt x="956603" y="928468"/>
                          <a:pt x="965982" y="937846"/>
                          <a:pt x="984738" y="928468"/>
                        </a:cubicBezTo>
                        <a:lnTo>
                          <a:pt x="1031631" y="900332"/>
                        </a:lnTo>
                        <a:lnTo>
                          <a:pt x="2579077" y="0"/>
                        </a:lnTo>
                        <a:close/>
                      </a:path>
                    </a:pathLst>
                  </a:custGeom>
                  <a:solidFill>
                    <a:srgbClr val="DEDFFB"/>
                  </a:solidFill>
                  <a:ln w="93785" cap="flat">
                    <a:noFill/>
                    <a:prstDash val="solid"/>
                    <a:miter/>
                  </a:ln>
                </p:spPr>
                <p:txBody>
                  <a:bodyPr rtlCol="0" anchor="ctr"/>
                  <a:lstStyle/>
                  <a:p>
                    <a:endParaRPr lang="fr-FR"/>
                  </a:p>
                </p:txBody>
              </p:sp>
              <p:sp>
                <p:nvSpPr>
                  <p:cNvPr id="206" name="Forme libre : forme 205">
                    <a:extLst>
                      <a:ext uri="{FF2B5EF4-FFF2-40B4-BE49-F238E27FC236}">
                        <a16:creationId xmlns:a16="http://schemas.microsoft.com/office/drawing/2014/main" id="{86B6CA02-E5F2-4239-BA26-62CFABA71C57}"/>
                      </a:ext>
                    </a:extLst>
                  </p:cNvPr>
                  <p:cNvSpPr/>
                  <p:nvPr/>
                </p:nvSpPr>
                <p:spPr>
                  <a:xfrm>
                    <a:off x="6321267" y="5094090"/>
                    <a:ext cx="18756" cy="9378"/>
                  </a:xfrm>
                  <a:custGeom>
                    <a:avLst/>
                    <a:gdLst>
                      <a:gd name="connsiteX0" fmla="*/ 18757 w 18756"/>
                      <a:gd name="connsiteY0" fmla="*/ 9379 h 9378"/>
                      <a:gd name="connsiteX1" fmla="*/ 0 w 18756"/>
                      <a:gd name="connsiteY1" fmla="*/ 0 h 9378"/>
                      <a:gd name="connsiteX2" fmla="*/ 18757 w 18756"/>
                      <a:gd name="connsiteY2" fmla="*/ 9379 h 9378"/>
                    </a:gdLst>
                    <a:ahLst/>
                    <a:cxnLst>
                      <a:cxn ang="0">
                        <a:pos x="connsiteX0" y="connsiteY0"/>
                      </a:cxn>
                      <a:cxn ang="0">
                        <a:pos x="connsiteX1" y="connsiteY1"/>
                      </a:cxn>
                      <a:cxn ang="0">
                        <a:pos x="connsiteX2" y="connsiteY2"/>
                      </a:cxn>
                    </a:cxnLst>
                    <a:rect l="l" t="t" r="r" b="b"/>
                    <a:pathLst>
                      <a:path w="18756" h="9378">
                        <a:moveTo>
                          <a:pt x="18757" y="9379"/>
                        </a:moveTo>
                        <a:cubicBezTo>
                          <a:pt x="9378" y="0"/>
                          <a:pt x="9378" y="0"/>
                          <a:pt x="0" y="0"/>
                        </a:cubicBezTo>
                        <a:cubicBezTo>
                          <a:pt x="9378" y="0"/>
                          <a:pt x="18757" y="9379"/>
                          <a:pt x="18757" y="9379"/>
                        </a:cubicBezTo>
                        <a:close/>
                      </a:path>
                    </a:pathLst>
                  </a:custGeom>
                  <a:solidFill>
                    <a:srgbClr val="DEDFFB"/>
                  </a:solidFill>
                  <a:ln w="93785" cap="flat">
                    <a:noFill/>
                    <a:prstDash val="solid"/>
                    <a:miter/>
                  </a:ln>
                </p:spPr>
                <p:txBody>
                  <a:bodyPr rtlCol="0" anchor="ctr"/>
                  <a:lstStyle/>
                  <a:p>
                    <a:endParaRPr lang="fr-FR"/>
                  </a:p>
                </p:txBody>
              </p:sp>
            </p:grpSp>
            <p:sp>
              <p:nvSpPr>
                <p:cNvPr id="143" name="Forme libre : forme 142">
                  <a:extLst>
                    <a:ext uri="{FF2B5EF4-FFF2-40B4-BE49-F238E27FC236}">
                      <a16:creationId xmlns:a16="http://schemas.microsoft.com/office/drawing/2014/main" id="{D3EDA6BD-587F-466B-82F3-FA19B30E7E38}"/>
                    </a:ext>
                  </a:extLst>
                </p:cNvPr>
                <p:cNvSpPr/>
                <p:nvPr/>
              </p:nvSpPr>
              <p:spPr>
                <a:xfrm>
                  <a:off x="6105562" y="2439986"/>
                  <a:ext cx="234461" cy="2663483"/>
                </a:xfrm>
                <a:custGeom>
                  <a:avLst/>
                  <a:gdLst>
                    <a:gd name="connsiteX0" fmla="*/ 234462 w 234461"/>
                    <a:gd name="connsiteY0" fmla="*/ 2663483 h 2663483"/>
                    <a:gd name="connsiteX1" fmla="*/ 37514 w 234461"/>
                    <a:gd name="connsiteY1" fmla="*/ 2550942 h 2663483"/>
                    <a:gd name="connsiteX2" fmla="*/ 0 w 234461"/>
                    <a:gd name="connsiteY2" fmla="*/ 2475914 h 2663483"/>
                    <a:gd name="connsiteX3" fmla="*/ 0 w 234461"/>
                    <a:gd name="connsiteY3" fmla="*/ 0 h 2663483"/>
                    <a:gd name="connsiteX4" fmla="*/ 196948 w 234461"/>
                    <a:gd name="connsiteY4" fmla="*/ 112542 h 2663483"/>
                    <a:gd name="connsiteX5" fmla="*/ 206326 w 234461"/>
                    <a:gd name="connsiteY5" fmla="*/ 2579077 h 2663483"/>
                    <a:gd name="connsiteX6" fmla="*/ 234462 w 234461"/>
                    <a:gd name="connsiteY6" fmla="*/ 2663483 h 266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461" h="2663483">
                      <a:moveTo>
                        <a:pt x="234462" y="2663483"/>
                      </a:moveTo>
                      <a:lnTo>
                        <a:pt x="37514" y="2550942"/>
                      </a:lnTo>
                      <a:cubicBezTo>
                        <a:pt x="18757" y="2541563"/>
                        <a:pt x="0" y="2513428"/>
                        <a:pt x="0" y="2475914"/>
                      </a:cubicBezTo>
                      <a:lnTo>
                        <a:pt x="0" y="0"/>
                      </a:lnTo>
                      <a:lnTo>
                        <a:pt x="196948" y="112542"/>
                      </a:lnTo>
                      <a:lnTo>
                        <a:pt x="206326" y="2579077"/>
                      </a:lnTo>
                      <a:cubicBezTo>
                        <a:pt x="206326" y="2625969"/>
                        <a:pt x="215705" y="2654105"/>
                        <a:pt x="234462" y="2663483"/>
                      </a:cubicBezTo>
                      <a:close/>
                    </a:path>
                  </a:pathLst>
                </a:custGeom>
                <a:solidFill>
                  <a:srgbClr val="DEDFFB"/>
                </a:solidFill>
                <a:ln w="93785" cap="flat">
                  <a:noFill/>
                  <a:prstDash val="solid"/>
                  <a:miter/>
                </a:ln>
              </p:spPr>
              <p:txBody>
                <a:bodyPr rtlCol="0" anchor="ctr"/>
                <a:lstStyle/>
                <a:p>
                  <a:endParaRPr lang="fr-FR"/>
                </a:p>
              </p:txBody>
            </p:sp>
            <p:sp>
              <p:nvSpPr>
                <p:cNvPr id="144" name="Forme libre : forme 143">
                  <a:extLst>
                    <a:ext uri="{FF2B5EF4-FFF2-40B4-BE49-F238E27FC236}">
                      <a16:creationId xmlns:a16="http://schemas.microsoft.com/office/drawing/2014/main" id="{35073703-2ADF-4EF6-9074-EFEE7074542B}"/>
                    </a:ext>
                  </a:extLst>
                </p:cNvPr>
                <p:cNvSpPr/>
                <p:nvPr/>
              </p:nvSpPr>
              <p:spPr>
                <a:xfrm>
                  <a:off x="6302510" y="1173893"/>
                  <a:ext cx="2400886" cy="3936740"/>
                </a:xfrm>
                <a:custGeom>
                  <a:avLst/>
                  <a:gdLst>
                    <a:gd name="connsiteX0" fmla="*/ 731520 w 2400886"/>
                    <a:gd name="connsiteY0" fmla="*/ 825305 h 3936740"/>
                    <a:gd name="connsiteX1" fmla="*/ 759655 w 2400886"/>
                    <a:gd name="connsiteY1" fmla="*/ 844062 h 3936740"/>
                    <a:gd name="connsiteX2" fmla="*/ 759655 w 2400886"/>
                    <a:gd name="connsiteY2" fmla="*/ 909711 h 3936740"/>
                    <a:gd name="connsiteX3" fmla="*/ 787791 w 2400886"/>
                    <a:gd name="connsiteY3" fmla="*/ 928468 h 3936740"/>
                    <a:gd name="connsiteX4" fmla="*/ 834683 w 2400886"/>
                    <a:gd name="connsiteY4" fmla="*/ 900332 h 3936740"/>
                    <a:gd name="connsiteX5" fmla="*/ 2391508 w 2400886"/>
                    <a:gd name="connsiteY5" fmla="*/ 0 h 3936740"/>
                    <a:gd name="connsiteX6" fmla="*/ 2400886 w 2400886"/>
                    <a:gd name="connsiteY6" fmla="*/ 2466535 h 3936740"/>
                    <a:gd name="connsiteX7" fmla="*/ 2278966 w 2400886"/>
                    <a:gd name="connsiteY7" fmla="*/ 2682240 h 3936740"/>
                    <a:gd name="connsiteX8" fmla="*/ 131298 w 2400886"/>
                    <a:gd name="connsiteY8" fmla="*/ 3920197 h 3936740"/>
                    <a:gd name="connsiteX9" fmla="*/ 9378 w 2400886"/>
                    <a:gd name="connsiteY9" fmla="*/ 3854548 h 3936740"/>
                    <a:gd name="connsiteX10" fmla="*/ 0 w 2400886"/>
                    <a:gd name="connsiteY10" fmla="*/ 1388012 h 3936740"/>
                    <a:gd name="connsiteX11" fmla="*/ 234462 w 2400886"/>
                    <a:gd name="connsiteY11" fmla="*/ 1247335 h 3936740"/>
                    <a:gd name="connsiteX12" fmla="*/ 262597 w 2400886"/>
                    <a:gd name="connsiteY12" fmla="*/ 1200443 h 3936740"/>
                    <a:gd name="connsiteX13" fmla="*/ 262597 w 2400886"/>
                    <a:gd name="connsiteY13" fmla="*/ 1134794 h 3936740"/>
                    <a:gd name="connsiteX14" fmla="*/ 290732 w 2400886"/>
                    <a:gd name="connsiteY14" fmla="*/ 1087902 h 393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00886" h="3936740">
                      <a:moveTo>
                        <a:pt x="731520" y="825305"/>
                      </a:moveTo>
                      <a:cubicBezTo>
                        <a:pt x="750277" y="815926"/>
                        <a:pt x="759655" y="825305"/>
                        <a:pt x="759655" y="844062"/>
                      </a:cubicBezTo>
                      <a:lnTo>
                        <a:pt x="759655" y="909711"/>
                      </a:lnTo>
                      <a:cubicBezTo>
                        <a:pt x="759655" y="928468"/>
                        <a:pt x="769034" y="937846"/>
                        <a:pt x="787791" y="928468"/>
                      </a:cubicBezTo>
                      <a:lnTo>
                        <a:pt x="834683" y="900332"/>
                      </a:lnTo>
                      <a:lnTo>
                        <a:pt x="2391508" y="0"/>
                      </a:lnTo>
                      <a:lnTo>
                        <a:pt x="2400886" y="2466535"/>
                      </a:lnTo>
                      <a:cubicBezTo>
                        <a:pt x="2400886" y="2541563"/>
                        <a:pt x="2344615" y="2644726"/>
                        <a:pt x="2278966" y="2682240"/>
                      </a:cubicBezTo>
                      <a:lnTo>
                        <a:pt x="131298" y="3920197"/>
                      </a:lnTo>
                      <a:cubicBezTo>
                        <a:pt x="65649" y="3957711"/>
                        <a:pt x="9378" y="3929576"/>
                        <a:pt x="9378" y="3854548"/>
                      </a:cubicBezTo>
                      <a:lnTo>
                        <a:pt x="0" y="1388012"/>
                      </a:lnTo>
                      <a:lnTo>
                        <a:pt x="234462" y="1247335"/>
                      </a:lnTo>
                      <a:cubicBezTo>
                        <a:pt x="253218" y="1237957"/>
                        <a:pt x="262597" y="1219200"/>
                        <a:pt x="262597" y="1200443"/>
                      </a:cubicBezTo>
                      <a:lnTo>
                        <a:pt x="262597" y="1134794"/>
                      </a:lnTo>
                      <a:cubicBezTo>
                        <a:pt x="262597" y="1116037"/>
                        <a:pt x="271975" y="1097280"/>
                        <a:pt x="290732" y="1087902"/>
                      </a:cubicBezTo>
                      <a:close/>
                    </a:path>
                  </a:pathLst>
                </a:custGeom>
                <a:solidFill>
                  <a:srgbClr val="F3F1FC"/>
                </a:solidFill>
                <a:ln w="93785" cap="flat">
                  <a:noFill/>
                  <a:prstDash val="solid"/>
                  <a:miter/>
                </a:ln>
              </p:spPr>
              <p:txBody>
                <a:bodyPr rtlCol="0" anchor="ctr"/>
                <a:lstStyle/>
                <a:p>
                  <a:endParaRPr lang="fr-FR"/>
                </a:p>
              </p:txBody>
            </p:sp>
            <p:sp>
              <p:nvSpPr>
                <p:cNvPr id="145" name="Forme libre : forme 144">
                  <a:extLst>
                    <a:ext uri="{FF2B5EF4-FFF2-40B4-BE49-F238E27FC236}">
                      <a16:creationId xmlns:a16="http://schemas.microsoft.com/office/drawing/2014/main" id="{D2B14B73-60EA-4F05-9B6F-1CC24EBF6010}"/>
                    </a:ext>
                  </a:extLst>
                </p:cNvPr>
                <p:cNvSpPr/>
                <p:nvPr/>
              </p:nvSpPr>
              <p:spPr>
                <a:xfrm>
                  <a:off x="6105562" y="614404"/>
                  <a:ext cx="2550941" cy="1938123"/>
                </a:xfrm>
                <a:custGeom>
                  <a:avLst/>
                  <a:gdLst>
                    <a:gd name="connsiteX0" fmla="*/ 2550942 w 2550941"/>
                    <a:gd name="connsiteY0" fmla="*/ 118702 h 1938123"/>
                    <a:gd name="connsiteX1" fmla="*/ 196948 w 2550941"/>
                    <a:gd name="connsiteY1" fmla="*/ 1938123 h 1938123"/>
                    <a:gd name="connsiteX2" fmla="*/ 0 w 2550941"/>
                    <a:gd name="connsiteY2" fmla="*/ 1825582 h 1938123"/>
                    <a:gd name="connsiteX3" fmla="*/ 0 w 2550941"/>
                    <a:gd name="connsiteY3" fmla="*/ 1459822 h 1938123"/>
                    <a:gd name="connsiteX4" fmla="*/ 121920 w 2550941"/>
                    <a:gd name="connsiteY4" fmla="*/ 1244117 h 1938123"/>
                    <a:gd name="connsiteX5" fmla="*/ 2260209 w 2550941"/>
                    <a:gd name="connsiteY5" fmla="*/ 15539 h 1938123"/>
                    <a:gd name="connsiteX6" fmla="*/ 2353994 w 2550941"/>
                    <a:gd name="connsiteY6" fmla="*/ 6160 h 193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941" h="1938123">
                      <a:moveTo>
                        <a:pt x="2550942" y="118702"/>
                      </a:moveTo>
                      <a:cubicBezTo>
                        <a:pt x="1528689" y="784573"/>
                        <a:pt x="365760" y="1478579"/>
                        <a:pt x="196948" y="1938123"/>
                      </a:cubicBezTo>
                      <a:lnTo>
                        <a:pt x="0" y="1825582"/>
                      </a:lnTo>
                      <a:lnTo>
                        <a:pt x="0" y="1459822"/>
                      </a:lnTo>
                      <a:cubicBezTo>
                        <a:pt x="0" y="1384794"/>
                        <a:pt x="56271" y="1281631"/>
                        <a:pt x="121920" y="1244117"/>
                      </a:cubicBezTo>
                      <a:lnTo>
                        <a:pt x="2260209" y="15539"/>
                      </a:lnTo>
                      <a:cubicBezTo>
                        <a:pt x="2297723" y="-3218"/>
                        <a:pt x="2325859" y="-3218"/>
                        <a:pt x="2353994" y="6160"/>
                      </a:cubicBezTo>
                      <a:close/>
                    </a:path>
                  </a:pathLst>
                </a:custGeom>
                <a:solidFill>
                  <a:srgbClr val="BF7D5A"/>
                </a:solidFill>
                <a:ln w="93785" cap="flat">
                  <a:noFill/>
                  <a:prstDash val="solid"/>
                  <a:miter/>
                </a:ln>
              </p:spPr>
              <p:txBody>
                <a:bodyPr rtlCol="0" anchor="ctr"/>
                <a:lstStyle/>
                <a:p>
                  <a:endParaRPr lang="fr-FR"/>
                </a:p>
              </p:txBody>
            </p:sp>
            <p:sp>
              <p:nvSpPr>
                <p:cNvPr id="146" name="Forme libre : forme 145">
                  <a:extLst>
                    <a:ext uri="{FF2B5EF4-FFF2-40B4-BE49-F238E27FC236}">
                      <a16:creationId xmlns:a16="http://schemas.microsoft.com/office/drawing/2014/main" id="{1B378C89-AC52-4CA9-9C5E-36F79D98CBA6}"/>
                    </a:ext>
                  </a:extLst>
                </p:cNvPr>
                <p:cNvSpPr/>
                <p:nvPr/>
              </p:nvSpPr>
              <p:spPr>
                <a:xfrm>
                  <a:off x="6302510" y="726181"/>
                  <a:ext cx="2382129" cy="1826346"/>
                </a:xfrm>
                <a:custGeom>
                  <a:avLst/>
                  <a:gdLst>
                    <a:gd name="connsiteX0" fmla="*/ 2260209 w 2382129"/>
                    <a:gd name="connsiteY0" fmla="*/ 16303 h 1826346"/>
                    <a:gd name="connsiteX1" fmla="*/ 2382129 w 2382129"/>
                    <a:gd name="connsiteY1" fmla="*/ 91331 h 1826346"/>
                    <a:gd name="connsiteX2" fmla="*/ 2382129 w 2382129"/>
                    <a:gd name="connsiteY2" fmla="*/ 457091 h 1826346"/>
                    <a:gd name="connsiteX3" fmla="*/ 834683 w 2382129"/>
                    <a:gd name="connsiteY3" fmla="*/ 1348045 h 1826346"/>
                    <a:gd name="connsiteX4" fmla="*/ 787791 w 2382129"/>
                    <a:gd name="connsiteY4" fmla="*/ 1376180 h 1826346"/>
                    <a:gd name="connsiteX5" fmla="*/ 759655 w 2382129"/>
                    <a:gd name="connsiteY5" fmla="*/ 1357423 h 1826346"/>
                    <a:gd name="connsiteX6" fmla="*/ 759655 w 2382129"/>
                    <a:gd name="connsiteY6" fmla="*/ 1291774 h 1826346"/>
                    <a:gd name="connsiteX7" fmla="*/ 731520 w 2382129"/>
                    <a:gd name="connsiteY7" fmla="*/ 1273017 h 1826346"/>
                    <a:gd name="connsiteX8" fmla="*/ 290732 w 2382129"/>
                    <a:gd name="connsiteY8" fmla="*/ 1526235 h 1826346"/>
                    <a:gd name="connsiteX9" fmla="*/ 262597 w 2382129"/>
                    <a:gd name="connsiteY9" fmla="*/ 1573128 h 1826346"/>
                    <a:gd name="connsiteX10" fmla="*/ 262597 w 2382129"/>
                    <a:gd name="connsiteY10" fmla="*/ 1638777 h 1826346"/>
                    <a:gd name="connsiteX11" fmla="*/ 234462 w 2382129"/>
                    <a:gd name="connsiteY11" fmla="*/ 1685669 h 1826346"/>
                    <a:gd name="connsiteX12" fmla="*/ 0 w 2382129"/>
                    <a:gd name="connsiteY12" fmla="*/ 1826346 h 1826346"/>
                    <a:gd name="connsiteX13" fmla="*/ 0 w 2382129"/>
                    <a:gd name="connsiteY13" fmla="*/ 1460586 h 1826346"/>
                    <a:gd name="connsiteX14" fmla="*/ 121920 w 2382129"/>
                    <a:gd name="connsiteY14" fmla="*/ 1244882 h 182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129" h="1826346">
                      <a:moveTo>
                        <a:pt x="2260209" y="16303"/>
                      </a:moveTo>
                      <a:cubicBezTo>
                        <a:pt x="2325858" y="-21211"/>
                        <a:pt x="2382129" y="6925"/>
                        <a:pt x="2382129" y="91331"/>
                      </a:cubicBezTo>
                      <a:lnTo>
                        <a:pt x="2382129" y="457091"/>
                      </a:lnTo>
                      <a:lnTo>
                        <a:pt x="834683" y="1348045"/>
                      </a:lnTo>
                      <a:lnTo>
                        <a:pt x="787791" y="1376180"/>
                      </a:lnTo>
                      <a:cubicBezTo>
                        <a:pt x="769034" y="1385559"/>
                        <a:pt x="759655" y="1376180"/>
                        <a:pt x="759655" y="1357423"/>
                      </a:cubicBezTo>
                      <a:lnTo>
                        <a:pt x="759655" y="1291774"/>
                      </a:lnTo>
                      <a:cubicBezTo>
                        <a:pt x="759655" y="1273017"/>
                        <a:pt x="750277" y="1263639"/>
                        <a:pt x="731520" y="1273017"/>
                      </a:cubicBezTo>
                      <a:lnTo>
                        <a:pt x="290732" y="1526235"/>
                      </a:lnTo>
                      <a:cubicBezTo>
                        <a:pt x="271975" y="1535614"/>
                        <a:pt x="262597" y="1554371"/>
                        <a:pt x="262597" y="1573128"/>
                      </a:cubicBezTo>
                      <a:lnTo>
                        <a:pt x="262597" y="1638777"/>
                      </a:lnTo>
                      <a:cubicBezTo>
                        <a:pt x="262597" y="1657534"/>
                        <a:pt x="253218" y="1676291"/>
                        <a:pt x="234462" y="1685669"/>
                      </a:cubicBezTo>
                      <a:lnTo>
                        <a:pt x="0" y="1826346"/>
                      </a:lnTo>
                      <a:lnTo>
                        <a:pt x="0" y="1460586"/>
                      </a:lnTo>
                      <a:cubicBezTo>
                        <a:pt x="0" y="1385559"/>
                        <a:pt x="56271" y="1282395"/>
                        <a:pt x="121920" y="1244882"/>
                      </a:cubicBezTo>
                      <a:close/>
                    </a:path>
                  </a:pathLst>
                </a:custGeom>
                <a:solidFill>
                  <a:srgbClr val="DBA660"/>
                </a:solidFill>
                <a:ln w="93785" cap="flat">
                  <a:noFill/>
                  <a:prstDash val="solid"/>
                  <a:miter/>
                </a:ln>
              </p:spPr>
              <p:txBody>
                <a:bodyPr rtlCol="0" anchor="ctr"/>
                <a:lstStyle/>
                <a:p>
                  <a:endParaRPr lang="fr-FR"/>
                </a:p>
              </p:txBody>
            </p:sp>
            <p:sp>
              <p:nvSpPr>
                <p:cNvPr id="147" name="Forme libre : forme 146">
                  <a:extLst>
                    <a:ext uri="{FF2B5EF4-FFF2-40B4-BE49-F238E27FC236}">
                      <a16:creationId xmlns:a16="http://schemas.microsoft.com/office/drawing/2014/main" id="{DA82E311-F0F3-4B70-9ED6-F521A79DB651}"/>
                    </a:ext>
                  </a:extLst>
                </p:cNvPr>
                <p:cNvSpPr/>
                <p:nvPr/>
              </p:nvSpPr>
              <p:spPr>
                <a:xfrm>
                  <a:off x="6396295" y="1342706"/>
                  <a:ext cx="2203938" cy="3642522"/>
                </a:xfrm>
                <a:custGeom>
                  <a:avLst/>
                  <a:gdLst>
                    <a:gd name="connsiteX0" fmla="*/ 2194560 w 2203938"/>
                    <a:gd name="connsiteY0" fmla="*/ 0 h 3642522"/>
                    <a:gd name="connsiteX1" fmla="*/ 2203938 w 2203938"/>
                    <a:gd name="connsiteY1" fmla="*/ 2353994 h 3642522"/>
                    <a:gd name="connsiteX2" fmla="*/ 2175803 w 2203938"/>
                    <a:gd name="connsiteY2" fmla="*/ 2400886 h 3642522"/>
                    <a:gd name="connsiteX3" fmla="*/ 37514 w 2203938"/>
                    <a:gd name="connsiteY3" fmla="*/ 3638843 h 3642522"/>
                    <a:gd name="connsiteX4" fmla="*/ 9378 w 2203938"/>
                    <a:gd name="connsiteY4" fmla="*/ 3620086 h 3642522"/>
                    <a:gd name="connsiteX5" fmla="*/ 0 w 2203938"/>
                    <a:gd name="connsiteY5" fmla="*/ 1266092 h 3642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3938" h="3642522">
                      <a:moveTo>
                        <a:pt x="2194560" y="0"/>
                      </a:moveTo>
                      <a:lnTo>
                        <a:pt x="2203938" y="2353994"/>
                      </a:lnTo>
                      <a:cubicBezTo>
                        <a:pt x="2203938" y="2372751"/>
                        <a:pt x="2194560" y="2391508"/>
                        <a:pt x="2175803" y="2400886"/>
                      </a:cubicBezTo>
                      <a:lnTo>
                        <a:pt x="37514" y="3638843"/>
                      </a:lnTo>
                      <a:cubicBezTo>
                        <a:pt x="28135" y="3648222"/>
                        <a:pt x="9378" y="3638843"/>
                        <a:pt x="9378" y="3620086"/>
                      </a:cubicBezTo>
                      <a:lnTo>
                        <a:pt x="0" y="1266092"/>
                      </a:lnTo>
                      <a:close/>
                    </a:path>
                  </a:pathLst>
                </a:custGeom>
                <a:solidFill>
                  <a:srgbClr val="FFFFFF"/>
                </a:solidFill>
                <a:ln w="93785" cap="flat">
                  <a:noFill/>
                  <a:prstDash val="solid"/>
                  <a:miter/>
                </a:ln>
              </p:spPr>
              <p:txBody>
                <a:bodyPr rtlCol="0" anchor="ctr"/>
                <a:lstStyle/>
                <a:p>
                  <a:endParaRPr lang="fr-FR"/>
                </a:p>
              </p:txBody>
            </p:sp>
            <p:sp>
              <p:nvSpPr>
                <p:cNvPr id="148" name="Forme libre : forme 147">
                  <a:extLst>
                    <a:ext uri="{FF2B5EF4-FFF2-40B4-BE49-F238E27FC236}">
                      <a16:creationId xmlns:a16="http://schemas.microsoft.com/office/drawing/2014/main" id="{C395698E-C399-425C-B604-61EBE9C8E3EE}"/>
                    </a:ext>
                  </a:extLst>
                </p:cNvPr>
                <p:cNvSpPr/>
                <p:nvPr/>
              </p:nvSpPr>
              <p:spPr>
                <a:xfrm>
                  <a:off x="7896848" y="1235995"/>
                  <a:ext cx="159433" cy="213421"/>
                </a:xfrm>
                <a:custGeom>
                  <a:avLst/>
                  <a:gdLst>
                    <a:gd name="connsiteX0" fmla="*/ 75028 w 159433"/>
                    <a:gd name="connsiteY0" fmla="*/ 12926 h 213421"/>
                    <a:gd name="connsiteX1" fmla="*/ 159434 w 159433"/>
                    <a:gd name="connsiteY1" fmla="*/ 59819 h 213421"/>
                    <a:gd name="connsiteX2" fmla="*/ 84406 w 159433"/>
                    <a:gd name="connsiteY2" fmla="*/ 200496 h 213421"/>
                    <a:gd name="connsiteX3" fmla="*/ 0 w 159433"/>
                    <a:gd name="connsiteY3" fmla="*/ 153603 h 213421"/>
                    <a:gd name="connsiteX4" fmla="*/ 75028 w 159433"/>
                    <a:gd name="connsiteY4" fmla="*/ 12926 h 213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33" h="213421">
                      <a:moveTo>
                        <a:pt x="75028" y="12926"/>
                      </a:moveTo>
                      <a:cubicBezTo>
                        <a:pt x="121920" y="-15209"/>
                        <a:pt x="150055" y="3548"/>
                        <a:pt x="159434" y="59819"/>
                      </a:cubicBezTo>
                      <a:cubicBezTo>
                        <a:pt x="159434" y="106711"/>
                        <a:pt x="121920" y="172360"/>
                        <a:pt x="84406" y="200496"/>
                      </a:cubicBezTo>
                      <a:cubicBezTo>
                        <a:pt x="37514" y="228631"/>
                        <a:pt x="9378" y="209874"/>
                        <a:pt x="0" y="153603"/>
                      </a:cubicBezTo>
                      <a:cubicBezTo>
                        <a:pt x="0" y="106711"/>
                        <a:pt x="37514" y="41062"/>
                        <a:pt x="75028" y="12926"/>
                      </a:cubicBezTo>
                      <a:close/>
                    </a:path>
                  </a:pathLst>
                </a:custGeom>
                <a:solidFill>
                  <a:srgbClr val="FFFFFF"/>
                </a:solidFill>
                <a:ln w="93785" cap="flat">
                  <a:noFill/>
                  <a:prstDash val="solid"/>
                  <a:miter/>
                </a:ln>
              </p:spPr>
              <p:txBody>
                <a:bodyPr rtlCol="0" anchor="ctr"/>
                <a:lstStyle/>
                <a:p>
                  <a:endParaRPr lang="fr-FR"/>
                </a:p>
              </p:txBody>
            </p:sp>
            <p:sp>
              <p:nvSpPr>
                <p:cNvPr id="149" name="Forme libre : forme 148">
                  <a:extLst>
                    <a:ext uri="{FF2B5EF4-FFF2-40B4-BE49-F238E27FC236}">
                      <a16:creationId xmlns:a16="http://schemas.microsoft.com/office/drawing/2014/main" id="{8788D2DD-A896-4022-92F9-E23223CDBE5F}"/>
                    </a:ext>
                  </a:extLst>
                </p:cNvPr>
                <p:cNvSpPr/>
                <p:nvPr/>
              </p:nvSpPr>
              <p:spPr>
                <a:xfrm>
                  <a:off x="8157999" y="1085939"/>
                  <a:ext cx="160880" cy="213421"/>
                </a:xfrm>
                <a:custGeom>
                  <a:avLst/>
                  <a:gdLst>
                    <a:gd name="connsiteX0" fmla="*/ 76475 w 160880"/>
                    <a:gd name="connsiteY0" fmla="*/ 12926 h 213421"/>
                    <a:gd name="connsiteX1" fmla="*/ 160880 w 160880"/>
                    <a:gd name="connsiteY1" fmla="*/ 59819 h 213421"/>
                    <a:gd name="connsiteX2" fmla="*/ 85853 w 160880"/>
                    <a:gd name="connsiteY2" fmla="*/ 200495 h 213421"/>
                    <a:gd name="connsiteX3" fmla="*/ 1447 w 160880"/>
                    <a:gd name="connsiteY3" fmla="*/ 153603 h 213421"/>
                    <a:gd name="connsiteX4" fmla="*/ 76475 w 160880"/>
                    <a:gd name="connsiteY4" fmla="*/ 12926 h 213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80" h="213421">
                      <a:moveTo>
                        <a:pt x="76475" y="12926"/>
                      </a:moveTo>
                      <a:cubicBezTo>
                        <a:pt x="123367" y="-15209"/>
                        <a:pt x="151502" y="3548"/>
                        <a:pt x="160880" y="59819"/>
                      </a:cubicBezTo>
                      <a:cubicBezTo>
                        <a:pt x="160880" y="106711"/>
                        <a:pt x="123367" y="172360"/>
                        <a:pt x="85853" y="200495"/>
                      </a:cubicBezTo>
                      <a:cubicBezTo>
                        <a:pt x="38961" y="228631"/>
                        <a:pt x="1447" y="209874"/>
                        <a:pt x="1447" y="153603"/>
                      </a:cubicBezTo>
                      <a:cubicBezTo>
                        <a:pt x="-7932" y="106711"/>
                        <a:pt x="29582" y="41062"/>
                        <a:pt x="76475" y="12926"/>
                      </a:cubicBezTo>
                      <a:close/>
                    </a:path>
                  </a:pathLst>
                </a:custGeom>
                <a:solidFill>
                  <a:srgbClr val="FFFFFF"/>
                </a:solidFill>
                <a:ln w="93785" cap="flat">
                  <a:noFill/>
                  <a:prstDash val="solid"/>
                  <a:miter/>
                </a:ln>
              </p:spPr>
              <p:txBody>
                <a:bodyPr rtlCol="0" anchor="ctr"/>
                <a:lstStyle/>
                <a:p>
                  <a:endParaRPr lang="fr-FR"/>
                </a:p>
              </p:txBody>
            </p:sp>
            <p:sp>
              <p:nvSpPr>
                <p:cNvPr id="150" name="Forme libre : forme 149">
                  <a:extLst>
                    <a:ext uri="{FF2B5EF4-FFF2-40B4-BE49-F238E27FC236}">
                      <a16:creationId xmlns:a16="http://schemas.microsoft.com/office/drawing/2014/main" id="{B95132C5-4D1C-4208-9DA1-FE8F501A2B2B}"/>
                    </a:ext>
                  </a:extLst>
                </p:cNvPr>
                <p:cNvSpPr/>
                <p:nvPr/>
              </p:nvSpPr>
              <p:spPr>
                <a:xfrm>
                  <a:off x="8412664" y="945263"/>
                  <a:ext cx="159433" cy="213421"/>
                </a:xfrm>
                <a:custGeom>
                  <a:avLst/>
                  <a:gdLst>
                    <a:gd name="connsiteX0" fmla="*/ 75028 w 159433"/>
                    <a:gd name="connsiteY0" fmla="*/ 12926 h 213421"/>
                    <a:gd name="connsiteX1" fmla="*/ 159434 w 159433"/>
                    <a:gd name="connsiteY1" fmla="*/ 59819 h 213421"/>
                    <a:gd name="connsiteX2" fmla="*/ 84406 w 159433"/>
                    <a:gd name="connsiteY2" fmla="*/ 200495 h 213421"/>
                    <a:gd name="connsiteX3" fmla="*/ 0 w 159433"/>
                    <a:gd name="connsiteY3" fmla="*/ 153603 h 213421"/>
                    <a:gd name="connsiteX4" fmla="*/ 75028 w 159433"/>
                    <a:gd name="connsiteY4" fmla="*/ 12926 h 213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33" h="213421">
                      <a:moveTo>
                        <a:pt x="75028" y="12926"/>
                      </a:moveTo>
                      <a:cubicBezTo>
                        <a:pt x="121920" y="-15209"/>
                        <a:pt x="159434" y="3548"/>
                        <a:pt x="159434" y="59819"/>
                      </a:cubicBezTo>
                      <a:cubicBezTo>
                        <a:pt x="159434" y="106711"/>
                        <a:pt x="121920" y="172360"/>
                        <a:pt x="84406" y="200495"/>
                      </a:cubicBezTo>
                      <a:cubicBezTo>
                        <a:pt x="37514" y="228631"/>
                        <a:pt x="0" y="209874"/>
                        <a:pt x="0" y="153603"/>
                      </a:cubicBezTo>
                      <a:cubicBezTo>
                        <a:pt x="0" y="97332"/>
                        <a:pt x="37514" y="31683"/>
                        <a:pt x="75028" y="12926"/>
                      </a:cubicBezTo>
                      <a:close/>
                    </a:path>
                  </a:pathLst>
                </a:custGeom>
                <a:solidFill>
                  <a:srgbClr val="FFFFFF"/>
                </a:solidFill>
                <a:ln w="93785" cap="flat">
                  <a:noFill/>
                  <a:prstDash val="solid"/>
                  <a:miter/>
                </a:ln>
              </p:spPr>
              <p:txBody>
                <a:bodyPr rtlCol="0" anchor="ctr"/>
                <a:lstStyle/>
                <a:p>
                  <a:endParaRPr lang="fr-FR"/>
                </a:p>
              </p:txBody>
            </p:sp>
            <p:grpSp>
              <p:nvGrpSpPr>
                <p:cNvPr id="151" name="Graphique 28">
                  <a:extLst>
                    <a:ext uri="{FF2B5EF4-FFF2-40B4-BE49-F238E27FC236}">
                      <a16:creationId xmlns:a16="http://schemas.microsoft.com/office/drawing/2014/main" id="{C5FC6141-D38C-4E93-B66C-CD2932263972}"/>
                    </a:ext>
                  </a:extLst>
                </p:cNvPr>
                <p:cNvGrpSpPr/>
                <p:nvPr/>
              </p:nvGrpSpPr>
              <p:grpSpPr>
                <a:xfrm>
                  <a:off x="6471322" y="1539653"/>
                  <a:ext cx="2053883" cy="3254326"/>
                  <a:chOff x="6471322" y="1539653"/>
                  <a:chExt cx="2053883" cy="3254326"/>
                </a:xfrm>
                <a:solidFill>
                  <a:srgbClr val="C9CEE2"/>
                </a:solidFill>
              </p:grpSpPr>
              <p:grpSp>
                <p:nvGrpSpPr>
                  <p:cNvPr id="152" name="Graphique 28">
                    <a:extLst>
                      <a:ext uri="{FF2B5EF4-FFF2-40B4-BE49-F238E27FC236}">
                        <a16:creationId xmlns:a16="http://schemas.microsoft.com/office/drawing/2014/main" id="{7BA59623-E995-4821-A77E-675C7C5E4492}"/>
                      </a:ext>
                    </a:extLst>
                  </p:cNvPr>
                  <p:cNvGrpSpPr/>
                  <p:nvPr/>
                </p:nvGrpSpPr>
                <p:grpSpPr>
                  <a:xfrm>
                    <a:off x="6471322" y="1539653"/>
                    <a:ext cx="2053883" cy="2316479"/>
                    <a:chOff x="6471322" y="1539653"/>
                    <a:chExt cx="2053883" cy="2316479"/>
                  </a:xfrm>
                  <a:solidFill>
                    <a:srgbClr val="C9CEE2"/>
                  </a:solidFill>
                </p:grpSpPr>
                <p:grpSp>
                  <p:nvGrpSpPr>
                    <p:cNvPr id="174" name="Graphique 28">
                      <a:extLst>
                        <a:ext uri="{FF2B5EF4-FFF2-40B4-BE49-F238E27FC236}">
                          <a16:creationId xmlns:a16="http://schemas.microsoft.com/office/drawing/2014/main" id="{03269DA9-C9F2-4422-A0BC-1AD95F9ED716}"/>
                        </a:ext>
                      </a:extLst>
                    </p:cNvPr>
                    <p:cNvGrpSpPr/>
                    <p:nvPr/>
                  </p:nvGrpSpPr>
                  <p:grpSpPr>
                    <a:xfrm>
                      <a:off x="6471322" y="1666263"/>
                      <a:ext cx="2053883" cy="2189870"/>
                      <a:chOff x="6471322" y="1666263"/>
                      <a:chExt cx="2053883" cy="2189870"/>
                    </a:xfrm>
                    <a:solidFill>
                      <a:srgbClr val="C9CEE2"/>
                    </a:solidFill>
                  </p:grpSpPr>
                  <p:sp>
                    <p:nvSpPr>
                      <p:cNvPr id="176" name="Forme libre : forme 175">
                        <a:extLst>
                          <a:ext uri="{FF2B5EF4-FFF2-40B4-BE49-F238E27FC236}">
                            <a16:creationId xmlns:a16="http://schemas.microsoft.com/office/drawing/2014/main" id="{DA35032C-77D7-40A8-B7FE-2892E7242768}"/>
                          </a:ext>
                        </a:extLst>
                      </p:cNvPr>
                      <p:cNvSpPr/>
                      <p:nvPr/>
                    </p:nvSpPr>
                    <p:spPr>
                      <a:xfrm>
                        <a:off x="6471322" y="2632244"/>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5 h 300110"/>
                          <a:gd name="connsiteX6" fmla="*/ 178191 w 178190"/>
                          <a:gd name="connsiteY6" fmla="*/ 98474 h 300110"/>
                          <a:gd name="connsiteX7" fmla="*/ 150055 w 178190"/>
                          <a:gd name="connsiteY7" fmla="*/ 14068 h 300110"/>
                          <a:gd name="connsiteX8" fmla="*/ 84406 w 178190"/>
                          <a:gd name="connsiteY8" fmla="*/ 14068 h 300110"/>
                          <a:gd name="connsiteX9" fmla="*/ 46892 w 178190"/>
                          <a:gd name="connsiteY9" fmla="*/ 248529 h 300110"/>
                          <a:gd name="connsiteX10" fmla="*/ 28135 w 178190"/>
                          <a:gd name="connsiteY10" fmla="*/ 182880 h 300110"/>
                          <a:gd name="connsiteX11" fmla="*/ 46892 w 178190"/>
                          <a:gd name="connsiteY11" fmla="*/ 98474 h 300110"/>
                          <a:gd name="connsiteX12" fmla="*/ 93785 w 178190"/>
                          <a:gd name="connsiteY12" fmla="*/ 42203 h 300110"/>
                          <a:gd name="connsiteX13" fmla="*/ 140677 w 178190"/>
                          <a:gd name="connsiteY13" fmla="*/ 42203 h 300110"/>
                          <a:gd name="connsiteX14" fmla="*/ 159434 w 178190"/>
                          <a:gd name="connsiteY14" fmla="*/ 107852 h 300110"/>
                          <a:gd name="connsiteX15" fmla="*/ 140677 w 178190"/>
                          <a:gd name="connsiteY15" fmla="*/ 192258 h 300110"/>
                          <a:gd name="connsiteX16" fmla="*/ 93785 w 178190"/>
                          <a:gd name="connsiteY16" fmla="*/ 248529 h 300110"/>
                          <a:gd name="connsiteX17" fmla="*/ 46892 w 178190"/>
                          <a:gd name="connsiteY17" fmla="*/ 248529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ubicBezTo>
                              <a:pt x="121920" y="267286"/>
                              <a:pt x="150055" y="239151"/>
                              <a:pt x="159434" y="211015"/>
                            </a:cubicBezTo>
                            <a:cubicBezTo>
                              <a:pt x="178191" y="173501"/>
                              <a:pt x="178191" y="135988"/>
                              <a:pt x="178191" y="98474"/>
                            </a:cubicBezTo>
                            <a:cubicBezTo>
                              <a:pt x="178191" y="60960"/>
                              <a:pt x="168812" y="23446"/>
                              <a:pt x="150055" y="14068"/>
                            </a:cubicBezTo>
                            <a:cubicBezTo>
                              <a:pt x="140677" y="-4689"/>
                              <a:pt x="112542" y="-4689"/>
                              <a:pt x="84406" y="14068"/>
                            </a:cubicBezTo>
                            <a:close/>
                            <a:moveTo>
                              <a:pt x="46892" y="248529"/>
                            </a:moveTo>
                            <a:cubicBezTo>
                              <a:pt x="37514" y="239151"/>
                              <a:pt x="28135" y="211015"/>
                              <a:pt x="28135" y="182880"/>
                            </a:cubicBezTo>
                            <a:cubicBezTo>
                              <a:pt x="28135" y="154745"/>
                              <a:pt x="37514" y="126609"/>
                              <a:pt x="46892" y="98474"/>
                            </a:cubicBezTo>
                            <a:cubicBezTo>
                              <a:pt x="56271" y="70338"/>
                              <a:pt x="75028" y="60960"/>
                              <a:pt x="93785" y="42203"/>
                            </a:cubicBezTo>
                            <a:cubicBezTo>
                              <a:pt x="112542" y="32825"/>
                              <a:pt x="131298" y="32825"/>
                              <a:pt x="140677" y="42203"/>
                            </a:cubicBezTo>
                            <a:cubicBezTo>
                              <a:pt x="150055" y="51582"/>
                              <a:pt x="159434" y="79717"/>
                              <a:pt x="159434" y="107852"/>
                            </a:cubicBezTo>
                            <a:cubicBezTo>
                              <a:pt x="159434" y="135988"/>
                              <a:pt x="150055" y="173501"/>
                              <a:pt x="140677" y="192258"/>
                            </a:cubicBezTo>
                            <a:cubicBezTo>
                              <a:pt x="131298" y="220394"/>
                              <a:pt x="112542" y="229772"/>
                              <a:pt x="93785" y="248529"/>
                            </a:cubicBezTo>
                            <a:cubicBezTo>
                              <a:pt x="65649" y="267286"/>
                              <a:pt x="56271" y="267286"/>
                              <a:pt x="46892" y="248529"/>
                            </a:cubicBezTo>
                            <a:close/>
                          </a:path>
                        </a:pathLst>
                      </a:custGeom>
                      <a:solidFill>
                        <a:srgbClr val="C9CEE2"/>
                      </a:solidFill>
                      <a:ln w="93785" cap="flat">
                        <a:noFill/>
                        <a:prstDash val="solid"/>
                        <a:miter/>
                      </a:ln>
                    </p:spPr>
                    <p:txBody>
                      <a:bodyPr rtlCol="0" anchor="ctr"/>
                      <a:lstStyle/>
                      <a:p>
                        <a:endParaRPr lang="fr-FR"/>
                      </a:p>
                    </p:txBody>
                  </p:sp>
                  <p:sp>
                    <p:nvSpPr>
                      <p:cNvPr id="177" name="Forme libre : forme 176">
                        <a:extLst>
                          <a:ext uri="{FF2B5EF4-FFF2-40B4-BE49-F238E27FC236}">
                            <a16:creationId xmlns:a16="http://schemas.microsoft.com/office/drawing/2014/main" id="{931608D3-F7B0-4980-B936-46DEE8EA35DE}"/>
                          </a:ext>
                        </a:extLst>
                      </p:cNvPr>
                      <p:cNvSpPr/>
                      <p:nvPr/>
                    </p:nvSpPr>
                    <p:spPr>
                      <a:xfrm>
                        <a:off x="6677648" y="2510324"/>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9 w 178190"/>
                          <a:gd name="connsiteY9" fmla="*/ 51581 h 300110"/>
                          <a:gd name="connsiteX10" fmla="*/ 150055 w 178190"/>
                          <a:gd name="connsiteY10" fmla="*/ 117231 h 300110"/>
                          <a:gd name="connsiteX11" fmla="*/ 131299 w 178190"/>
                          <a:gd name="connsiteY11" fmla="*/ 201637 h 300110"/>
                          <a:gd name="connsiteX12" fmla="*/ 84406 w 178190"/>
                          <a:gd name="connsiteY12" fmla="*/ 257908 h 300110"/>
                          <a:gd name="connsiteX13" fmla="*/ 37514 w 178190"/>
                          <a:gd name="connsiteY13" fmla="*/ 257908 h 300110"/>
                          <a:gd name="connsiteX14" fmla="*/ 18757 w 178190"/>
                          <a:gd name="connsiteY14" fmla="*/ 192258 h 300110"/>
                          <a:gd name="connsiteX15" fmla="*/ 37514 w 178190"/>
                          <a:gd name="connsiteY15" fmla="*/ 107852 h 300110"/>
                          <a:gd name="connsiteX16" fmla="*/ 84406 w 178190"/>
                          <a:gd name="connsiteY16" fmla="*/ 51581 h 300110"/>
                          <a:gd name="connsiteX17" fmla="*/ 131299 w 178190"/>
                          <a:gd name="connsiteY17" fmla="*/ 51581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9" y="-4689"/>
                              <a:pt x="112542"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56271" y="304800"/>
                              <a:pt x="93785" y="286043"/>
                            </a:cubicBezTo>
                            <a:close/>
                            <a:moveTo>
                              <a:pt x="131299" y="51581"/>
                            </a:moveTo>
                            <a:cubicBezTo>
                              <a:pt x="140677" y="60960"/>
                              <a:pt x="150055" y="89095"/>
                              <a:pt x="150055" y="117231"/>
                            </a:cubicBezTo>
                            <a:cubicBezTo>
                              <a:pt x="150055" y="145366"/>
                              <a:pt x="140677" y="182880"/>
                              <a:pt x="131299" y="201637"/>
                            </a:cubicBezTo>
                            <a:cubicBezTo>
                              <a:pt x="121920" y="229772"/>
                              <a:pt x="103163" y="239151"/>
                              <a:pt x="84406" y="257908"/>
                            </a:cubicBezTo>
                            <a:cubicBezTo>
                              <a:pt x="65649" y="267286"/>
                              <a:pt x="46892" y="267286"/>
                              <a:pt x="37514" y="257908"/>
                            </a:cubicBezTo>
                            <a:cubicBezTo>
                              <a:pt x="28135" y="248529"/>
                              <a:pt x="18757" y="220394"/>
                              <a:pt x="18757" y="192258"/>
                            </a:cubicBezTo>
                            <a:cubicBezTo>
                              <a:pt x="18757" y="164123"/>
                              <a:pt x="28135" y="135988"/>
                              <a:pt x="37514" y="107852"/>
                            </a:cubicBezTo>
                            <a:cubicBezTo>
                              <a:pt x="46892" y="79717"/>
                              <a:pt x="65649" y="70338"/>
                              <a:pt x="84406" y="51581"/>
                            </a:cubicBezTo>
                            <a:cubicBezTo>
                              <a:pt x="103163" y="32825"/>
                              <a:pt x="121920" y="32825"/>
                              <a:pt x="131299" y="51581"/>
                            </a:cubicBezTo>
                            <a:close/>
                          </a:path>
                        </a:pathLst>
                      </a:custGeom>
                      <a:solidFill>
                        <a:srgbClr val="C9CEE2"/>
                      </a:solidFill>
                      <a:ln w="93785" cap="flat">
                        <a:noFill/>
                        <a:prstDash val="solid"/>
                        <a:miter/>
                      </a:ln>
                    </p:spPr>
                    <p:txBody>
                      <a:bodyPr rtlCol="0" anchor="ctr"/>
                      <a:lstStyle/>
                      <a:p>
                        <a:endParaRPr lang="fr-FR"/>
                      </a:p>
                    </p:txBody>
                  </p:sp>
                  <p:sp>
                    <p:nvSpPr>
                      <p:cNvPr id="178" name="Forme libre : forme 177">
                        <a:extLst>
                          <a:ext uri="{FF2B5EF4-FFF2-40B4-BE49-F238E27FC236}">
                            <a16:creationId xmlns:a16="http://schemas.microsoft.com/office/drawing/2014/main" id="{A06AAD24-48F3-4EB3-9EA6-9E109A106B19}"/>
                          </a:ext>
                        </a:extLst>
                      </p:cNvPr>
                      <p:cNvSpPr/>
                      <p:nvPr/>
                    </p:nvSpPr>
                    <p:spPr>
                      <a:xfrm>
                        <a:off x="6921488" y="2402472"/>
                        <a:ext cx="131298" cy="300110"/>
                      </a:xfrm>
                      <a:custGeom>
                        <a:avLst/>
                        <a:gdLst>
                          <a:gd name="connsiteX0" fmla="*/ 131298 w 131298"/>
                          <a:gd name="connsiteY0" fmla="*/ 215705 h 300110"/>
                          <a:gd name="connsiteX1" fmla="*/ 131298 w 131298"/>
                          <a:gd name="connsiteY1" fmla="*/ 234462 h 300110"/>
                          <a:gd name="connsiteX2" fmla="*/ 121920 w 131298"/>
                          <a:gd name="connsiteY2" fmla="*/ 243840 h 300110"/>
                          <a:gd name="connsiteX3" fmla="*/ 18757 w 131298"/>
                          <a:gd name="connsiteY3" fmla="*/ 300111 h 300110"/>
                          <a:gd name="connsiteX4" fmla="*/ 9378 w 131298"/>
                          <a:gd name="connsiteY4" fmla="*/ 300111 h 300110"/>
                          <a:gd name="connsiteX5" fmla="*/ 9378 w 131298"/>
                          <a:gd name="connsiteY5" fmla="*/ 290732 h 300110"/>
                          <a:gd name="connsiteX6" fmla="*/ 9378 w 131298"/>
                          <a:gd name="connsiteY6" fmla="*/ 271975 h 300110"/>
                          <a:gd name="connsiteX7" fmla="*/ 18757 w 131298"/>
                          <a:gd name="connsiteY7" fmla="*/ 262597 h 300110"/>
                          <a:gd name="connsiteX8" fmla="*/ 56271 w 131298"/>
                          <a:gd name="connsiteY8" fmla="*/ 243840 h 300110"/>
                          <a:gd name="connsiteX9" fmla="*/ 56271 w 131298"/>
                          <a:gd name="connsiteY9" fmla="*/ 56271 h 300110"/>
                          <a:gd name="connsiteX10" fmla="*/ 18757 w 131298"/>
                          <a:gd name="connsiteY10" fmla="*/ 84406 h 300110"/>
                          <a:gd name="connsiteX11" fmla="*/ 9378 w 131298"/>
                          <a:gd name="connsiteY11" fmla="*/ 93785 h 300110"/>
                          <a:gd name="connsiteX12" fmla="*/ 0 w 131298"/>
                          <a:gd name="connsiteY12" fmla="*/ 93785 h 300110"/>
                          <a:gd name="connsiteX13" fmla="*/ 0 w 131298"/>
                          <a:gd name="connsiteY13" fmla="*/ 84406 h 300110"/>
                          <a:gd name="connsiteX14" fmla="*/ 9378 w 131298"/>
                          <a:gd name="connsiteY14" fmla="*/ 65649 h 300110"/>
                          <a:gd name="connsiteX15" fmla="*/ 56271 w 131298"/>
                          <a:gd name="connsiteY15" fmla="*/ 9378 h 300110"/>
                          <a:gd name="connsiteX16" fmla="*/ 65649 w 131298"/>
                          <a:gd name="connsiteY16" fmla="*/ 0 h 300110"/>
                          <a:gd name="connsiteX17" fmla="*/ 75028 w 131298"/>
                          <a:gd name="connsiteY17" fmla="*/ 0 h 300110"/>
                          <a:gd name="connsiteX18" fmla="*/ 84406 w 131298"/>
                          <a:gd name="connsiteY18" fmla="*/ 0 h 300110"/>
                          <a:gd name="connsiteX19" fmla="*/ 93785 w 131298"/>
                          <a:gd name="connsiteY19" fmla="*/ 9378 h 300110"/>
                          <a:gd name="connsiteX20" fmla="*/ 93785 w 131298"/>
                          <a:gd name="connsiteY20" fmla="*/ 225083 h 300110"/>
                          <a:gd name="connsiteX21" fmla="*/ 121920 w 131298"/>
                          <a:gd name="connsiteY21" fmla="*/ 206326 h 300110"/>
                          <a:gd name="connsiteX22" fmla="*/ 131298 w 131298"/>
                          <a:gd name="connsiteY22" fmla="*/ 206326 h 300110"/>
                          <a:gd name="connsiteX23" fmla="*/ 131298 w 131298"/>
                          <a:gd name="connsiteY23" fmla="*/ 21570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131298" y="215705"/>
                            </a:moveTo>
                            <a:lnTo>
                              <a:pt x="131298" y="234462"/>
                            </a:lnTo>
                            <a:cubicBezTo>
                              <a:pt x="131298" y="243840"/>
                              <a:pt x="121920" y="243840"/>
                              <a:pt x="121920" y="243840"/>
                            </a:cubicBezTo>
                            <a:lnTo>
                              <a:pt x="18757" y="300111"/>
                            </a:lnTo>
                            <a:lnTo>
                              <a:pt x="9378" y="300111"/>
                            </a:lnTo>
                            <a:lnTo>
                              <a:pt x="9378" y="290732"/>
                            </a:lnTo>
                            <a:cubicBezTo>
                              <a:pt x="9378" y="281354"/>
                              <a:pt x="9378" y="281354"/>
                              <a:pt x="9378" y="271975"/>
                            </a:cubicBezTo>
                            <a:cubicBezTo>
                              <a:pt x="9378" y="262597"/>
                              <a:pt x="18757" y="262597"/>
                              <a:pt x="18757" y="262597"/>
                            </a:cubicBezTo>
                            <a:lnTo>
                              <a:pt x="56271" y="243840"/>
                            </a:lnTo>
                            <a:lnTo>
                              <a:pt x="56271" y="56271"/>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31298" y="206326"/>
                              <a:pt x="131298" y="206326"/>
                              <a:pt x="131298" y="215705"/>
                            </a:cubicBezTo>
                            <a:close/>
                          </a:path>
                        </a:pathLst>
                      </a:custGeom>
                      <a:solidFill>
                        <a:srgbClr val="C9CEE2"/>
                      </a:solidFill>
                      <a:ln w="93785" cap="flat">
                        <a:noFill/>
                        <a:prstDash val="solid"/>
                        <a:miter/>
                      </a:ln>
                    </p:spPr>
                    <p:txBody>
                      <a:bodyPr rtlCol="0" anchor="ctr"/>
                      <a:lstStyle/>
                      <a:p>
                        <a:endParaRPr lang="fr-FR"/>
                      </a:p>
                    </p:txBody>
                  </p:sp>
                  <p:sp>
                    <p:nvSpPr>
                      <p:cNvPr id="179" name="Forme libre : forme 178">
                        <a:extLst>
                          <a:ext uri="{FF2B5EF4-FFF2-40B4-BE49-F238E27FC236}">
                            <a16:creationId xmlns:a16="http://schemas.microsoft.com/office/drawing/2014/main" id="{A7AF9219-2530-47A8-81A8-77C813AE69A1}"/>
                          </a:ext>
                        </a:extLst>
                      </p:cNvPr>
                      <p:cNvSpPr/>
                      <p:nvPr/>
                    </p:nvSpPr>
                    <p:spPr>
                      <a:xfrm>
                        <a:off x="7090301" y="2275863"/>
                        <a:ext cx="181869" cy="293076"/>
                      </a:xfrm>
                      <a:custGeom>
                        <a:avLst/>
                        <a:gdLst>
                          <a:gd name="connsiteX0" fmla="*/ 93785 w 181869"/>
                          <a:gd name="connsiteY0" fmla="*/ 286043 h 293076"/>
                          <a:gd name="connsiteX1" fmla="*/ 159434 w 181869"/>
                          <a:gd name="connsiteY1" fmla="*/ 211015 h 293076"/>
                          <a:gd name="connsiteX2" fmla="*/ 178191 w 181869"/>
                          <a:gd name="connsiteY2" fmla="*/ 98474 h 293076"/>
                          <a:gd name="connsiteX3" fmla="*/ 150055 w 181869"/>
                          <a:gd name="connsiteY3" fmla="*/ 14068 h 293076"/>
                          <a:gd name="connsiteX4" fmla="*/ 84406 w 181869"/>
                          <a:gd name="connsiteY4" fmla="*/ 14068 h 293076"/>
                          <a:gd name="connsiteX5" fmla="*/ 18757 w 181869"/>
                          <a:gd name="connsiteY5" fmla="*/ 89095 h 293076"/>
                          <a:gd name="connsiteX6" fmla="*/ 0 w 181869"/>
                          <a:gd name="connsiteY6" fmla="*/ 201637 h 293076"/>
                          <a:gd name="connsiteX7" fmla="*/ 28135 w 181869"/>
                          <a:gd name="connsiteY7" fmla="*/ 286043 h 293076"/>
                          <a:gd name="connsiteX8" fmla="*/ 93785 w 181869"/>
                          <a:gd name="connsiteY8" fmla="*/ 286043 h 293076"/>
                          <a:gd name="connsiteX9" fmla="*/ 140677 w 181869"/>
                          <a:gd name="connsiteY9" fmla="*/ 42203 h 293076"/>
                          <a:gd name="connsiteX10" fmla="*/ 159434 w 181869"/>
                          <a:gd name="connsiteY10" fmla="*/ 107852 h 293076"/>
                          <a:gd name="connsiteX11" fmla="*/ 140677 w 181869"/>
                          <a:gd name="connsiteY11" fmla="*/ 192258 h 293076"/>
                          <a:gd name="connsiteX12" fmla="*/ 93785 w 181869"/>
                          <a:gd name="connsiteY12" fmla="*/ 248529 h 293076"/>
                          <a:gd name="connsiteX13" fmla="*/ 46892 w 181869"/>
                          <a:gd name="connsiteY13" fmla="*/ 248529 h 293076"/>
                          <a:gd name="connsiteX14" fmla="*/ 28135 w 181869"/>
                          <a:gd name="connsiteY14" fmla="*/ 182880 h 293076"/>
                          <a:gd name="connsiteX15" fmla="*/ 46892 w 181869"/>
                          <a:gd name="connsiteY15" fmla="*/ 98474 h 293076"/>
                          <a:gd name="connsiteX16" fmla="*/ 93785 w 181869"/>
                          <a:gd name="connsiteY16" fmla="*/ 42203 h 293076"/>
                          <a:gd name="connsiteX17" fmla="*/ 140677 w 181869"/>
                          <a:gd name="connsiteY17" fmla="*/ 42203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69" h="293076">
                            <a:moveTo>
                              <a:pt x="93785" y="286043"/>
                            </a:moveTo>
                            <a:cubicBezTo>
                              <a:pt x="121920" y="267286"/>
                              <a:pt x="150055" y="239151"/>
                              <a:pt x="159434" y="211015"/>
                            </a:cubicBezTo>
                            <a:cubicBezTo>
                              <a:pt x="178191" y="173502"/>
                              <a:pt x="187569"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295421"/>
                              <a:pt x="65649" y="295421"/>
                              <a:pt x="93785" y="286043"/>
                            </a:cubicBezTo>
                            <a:close/>
                            <a:moveTo>
                              <a:pt x="140677" y="42203"/>
                            </a:moveTo>
                            <a:cubicBezTo>
                              <a:pt x="150055" y="51581"/>
                              <a:pt x="159434" y="79717"/>
                              <a:pt x="159434" y="107852"/>
                            </a:cubicBezTo>
                            <a:cubicBezTo>
                              <a:pt x="159434" y="135988"/>
                              <a:pt x="150055" y="173502"/>
                              <a:pt x="140677" y="192258"/>
                            </a:cubicBezTo>
                            <a:cubicBezTo>
                              <a:pt x="131298" y="220394"/>
                              <a:pt x="112541" y="229772"/>
                              <a:pt x="93785" y="248529"/>
                            </a:cubicBezTo>
                            <a:cubicBezTo>
                              <a:pt x="75028" y="257908"/>
                              <a:pt x="56271" y="257908"/>
                              <a:pt x="46892" y="248529"/>
                            </a:cubicBezTo>
                            <a:cubicBezTo>
                              <a:pt x="37514" y="239151"/>
                              <a:pt x="28135" y="211015"/>
                              <a:pt x="28135" y="182880"/>
                            </a:cubicBezTo>
                            <a:cubicBezTo>
                              <a:pt x="28135" y="154745"/>
                              <a:pt x="37514" y="126609"/>
                              <a:pt x="46892" y="98474"/>
                            </a:cubicBezTo>
                            <a:cubicBezTo>
                              <a:pt x="56271" y="70338"/>
                              <a:pt x="75028" y="60960"/>
                              <a:pt x="93785" y="42203"/>
                            </a:cubicBezTo>
                            <a:cubicBezTo>
                              <a:pt x="112541" y="32825"/>
                              <a:pt x="131298" y="32825"/>
                              <a:pt x="140677" y="42203"/>
                            </a:cubicBezTo>
                            <a:close/>
                          </a:path>
                        </a:pathLst>
                      </a:custGeom>
                      <a:solidFill>
                        <a:srgbClr val="C9CEE2"/>
                      </a:solidFill>
                      <a:ln w="93785" cap="flat">
                        <a:noFill/>
                        <a:prstDash val="solid"/>
                        <a:miter/>
                      </a:ln>
                    </p:spPr>
                    <p:txBody>
                      <a:bodyPr rtlCol="0" anchor="ctr"/>
                      <a:lstStyle/>
                      <a:p>
                        <a:endParaRPr lang="fr-FR"/>
                      </a:p>
                    </p:txBody>
                  </p:sp>
                  <p:sp>
                    <p:nvSpPr>
                      <p:cNvPr id="180" name="Forme libre : forme 179">
                        <a:extLst>
                          <a:ext uri="{FF2B5EF4-FFF2-40B4-BE49-F238E27FC236}">
                            <a16:creationId xmlns:a16="http://schemas.microsoft.com/office/drawing/2014/main" id="{FB99E383-FA25-43B3-AEA2-9544A7986387}"/>
                          </a:ext>
                        </a:extLst>
                      </p:cNvPr>
                      <p:cNvSpPr/>
                      <p:nvPr/>
                    </p:nvSpPr>
                    <p:spPr>
                      <a:xfrm>
                        <a:off x="7334141" y="2168010"/>
                        <a:ext cx="131298" cy="290732"/>
                      </a:xfrm>
                      <a:custGeom>
                        <a:avLst/>
                        <a:gdLst>
                          <a:gd name="connsiteX0" fmla="*/ 131299 w 131298"/>
                          <a:gd name="connsiteY0" fmla="*/ 206326 h 290732"/>
                          <a:gd name="connsiteX1" fmla="*/ 131299 w 131298"/>
                          <a:gd name="connsiteY1" fmla="*/ 225083 h 290732"/>
                          <a:gd name="connsiteX2" fmla="*/ 121920 w 131298"/>
                          <a:gd name="connsiteY2" fmla="*/ 234462 h 290732"/>
                          <a:gd name="connsiteX3" fmla="*/ 18757 w 131298"/>
                          <a:gd name="connsiteY3" fmla="*/ 290732 h 290732"/>
                          <a:gd name="connsiteX4" fmla="*/ 9378 w 131298"/>
                          <a:gd name="connsiteY4" fmla="*/ 290732 h 290732"/>
                          <a:gd name="connsiteX5" fmla="*/ 9378 w 131298"/>
                          <a:gd name="connsiteY5" fmla="*/ 281354 h 290732"/>
                          <a:gd name="connsiteX6" fmla="*/ 9378 w 131298"/>
                          <a:gd name="connsiteY6" fmla="*/ 262597 h 290732"/>
                          <a:gd name="connsiteX7" fmla="*/ 18757 w 131298"/>
                          <a:gd name="connsiteY7" fmla="*/ 253218 h 290732"/>
                          <a:gd name="connsiteX8" fmla="*/ 56271 w 131298"/>
                          <a:gd name="connsiteY8" fmla="*/ 234462 h 290732"/>
                          <a:gd name="connsiteX9" fmla="*/ 56271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31299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31299" y="206326"/>
                            </a:moveTo>
                            <a:lnTo>
                              <a:pt x="131299" y="225083"/>
                            </a:lnTo>
                            <a:cubicBezTo>
                              <a:pt x="131299" y="234462"/>
                              <a:pt x="121920" y="234462"/>
                              <a:pt x="121920" y="234462"/>
                            </a:cubicBezTo>
                            <a:lnTo>
                              <a:pt x="18757" y="290732"/>
                            </a:lnTo>
                            <a:lnTo>
                              <a:pt x="9378" y="290732"/>
                            </a:lnTo>
                            <a:lnTo>
                              <a:pt x="9378" y="281354"/>
                            </a:lnTo>
                            <a:cubicBezTo>
                              <a:pt x="9378" y="271975"/>
                              <a:pt x="9378" y="271975"/>
                              <a:pt x="9378" y="262597"/>
                            </a:cubicBezTo>
                            <a:cubicBezTo>
                              <a:pt x="9378" y="253218"/>
                              <a:pt x="18757" y="253218"/>
                              <a:pt x="18757" y="253218"/>
                            </a:cubicBezTo>
                            <a:lnTo>
                              <a:pt x="56271" y="234462"/>
                            </a:lnTo>
                            <a:lnTo>
                              <a:pt x="56271"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31299" y="196948"/>
                              <a:pt x="131299" y="196948"/>
                              <a:pt x="131299" y="206326"/>
                            </a:cubicBezTo>
                            <a:close/>
                          </a:path>
                        </a:pathLst>
                      </a:custGeom>
                      <a:solidFill>
                        <a:srgbClr val="C9CEE2"/>
                      </a:solidFill>
                      <a:ln w="93785" cap="flat">
                        <a:noFill/>
                        <a:prstDash val="solid"/>
                        <a:miter/>
                      </a:ln>
                    </p:spPr>
                    <p:txBody>
                      <a:bodyPr rtlCol="0" anchor="ctr"/>
                      <a:lstStyle/>
                      <a:p>
                        <a:endParaRPr lang="fr-FR"/>
                      </a:p>
                    </p:txBody>
                  </p:sp>
                  <p:sp>
                    <p:nvSpPr>
                      <p:cNvPr id="181" name="Forme libre : forme 180">
                        <a:extLst>
                          <a:ext uri="{FF2B5EF4-FFF2-40B4-BE49-F238E27FC236}">
                            <a16:creationId xmlns:a16="http://schemas.microsoft.com/office/drawing/2014/main" id="{C485121D-92E7-42DB-A160-31CCFFE1BBCE}"/>
                          </a:ext>
                        </a:extLst>
                      </p:cNvPr>
                      <p:cNvSpPr/>
                      <p:nvPr/>
                    </p:nvSpPr>
                    <p:spPr>
                      <a:xfrm>
                        <a:off x="7512332" y="2032023"/>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42203 h 300110"/>
                          <a:gd name="connsiteX10" fmla="*/ 150055 w 178190"/>
                          <a:gd name="connsiteY10" fmla="*/ 107852 h 300110"/>
                          <a:gd name="connsiteX11" fmla="*/ 131298 w 178190"/>
                          <a:gd name="connsiteY11" fmla="*/ 192259 h 300110"/>
                          <a:gd name="connsiteX12" fmla="*/ 84406 w 178190"/>
                          <a:gd name="connsiteY12" fmla="*/ 248529 h 300110"/>
                          <a:gd name="connsiteX13" fmla="*/ 37514 w 178190"/>
                          <a:gd name="connsiteY13" fmla="*/ 248529 h 300110"/>
                          <a:gd name="connsiteX14" fmla="*/ 28135 w 178190"/>
                          <a:gd name="connsiteY14" fmla="*/ 182880 h 300110"/>
                          <a:gd name="connsiteX15" fmla="*/ 46892 w 178190"/>
                          <a:gd name="connsiteY15" fmla="*/ 98474 h 300110"/>
                          <a:gd name="connsiteX16" fmla="*/ 93785 w 178190"/>
                          <a:gd name="connsiteY16" fmla="*/ 42203 h 300110"/>
                          <a:gd name="connsiteX17" fmla="*/ 131298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65649" y="304800"/>
                              <a:pt x="93785" y="286043"/>
                            </a:cubicBezTo>
                            <a:close/>
                            <a:moveTo>
                              <a:pt x="131298" y="42203"/>
                            </a:moveTo>
                            <a:cubicBezTo>
                              <a:pt x="140677" y="51582"/>
                              <a:pt x="150055" y="79717"/>
                              <a:pt x="150055" y="107852"/>
                            </a:cubicBezTo>
                            <a:cubicBezTo>
                              <a:pt x="150055" y="135988"/>
                              <a:pt x="140677" y="173502"/>
                              <a:pt x="131298" y="192259"/>
                            </a:cubicBezTo>
                            <a:cubicBezTo>
                              <a:pt x="121920" y="220394"/>
                              <a:pt x="103163" y="229772"/>
                              <a:pt x="84406" y="248529"/>
                            </a:cubicBezTo>
                            <a:cubicBezTo>
                              <a:pt x="65649" y="257908"/>
                              <a:pt x="46892" y="257908"/>
                              <a:pt x="37514" y="248529"/>
                            </a:cubicBezTo>
                            <a:cubicBezTo>
                              <a:pt x="28135" y="239151"/>
                              <a:pt x="28135" y="211015"/>
                              <a:pt x="28135" y="182880"/>
                            </a:cubicBezTo>
                            <a:cubicBezTo>
                              <a:pt x="28135" y="154745"/>
                              <a:pt x="37514" y="126609"/>
                              <a:pt x="46892" y="98474"/>
                            </a:cubicBezTo>
                            <a:cubicBezTo>
                              <a:pt x="56271" y="70338"/>
                              <a:pt x="75028" y="60960"/>
                              <a:pt x="93785" y="42203"/>
                            </a:cubicBezTo>
                            <a:cubicBezTo>
                              <a:pt x="112541" y="32825"/>
                              <a:pt x="121920" y="32825"/>
                              <a:pt x="131298" y="42203"/>
                            </a:cubicBezTo>
                            <a:close/>
                          </a:path>
                        </a:pathLst>
                      </a:custGeom>
                      <a:solidFill>
                        <a:srgbClr val="C9CEE2"/>
                      </a:solidFill>
                      <a:ln w="93785" cap="flat">
                        <a:noFill/>
                        <a:prstDash val="solid"/>
                        <a:miter/>
                      </a:ln>
                    </p:spPr>
                    <p:txBody>
                      <a:bodyPr rtlCol="0" anchor="ctr"/>
                      <a:lstStyle/>
                      <a:p>
                        <a:endParaRPr lang="fr-FR"/>
                      </a:p>
                    </p:txBody>
                  </p:sp>
                  <p:sp>
                    <p:nvSpPr>
                      <p:cNvPr id="182" name="Forme libre : forme 181">
                        <a:extLst>
                          <a:ext uri="{FF2B5EF4-FFF2-40B4-BE49-F238E27FC236}">
                            <a16:creationId xmlns:a16="http://schemas.microsoft.com/office/drawing/2014/main" id="{E5E41ED9-F347-454C-9DB0-E2C059CBB02E}"/>
                          </a:ext>
                        </a:extLst>
                      </p:cNvPr>
                      <p:cNvSpPr/>
                      <p:nvPr/>
                    </p:nvSpPr>
                    <p:spPr>
                      <a:xfrm>
                        <a:off x="7765550" y="1924170"/>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cubicBezTo>
                              <a:pt x="0" y="290732"/>
                              <a:pt x="0" y="281354"/>
                              <a:pt x="0" y="281354"/>
                            </a:cubicBezTo>
                            <a:cubicBezTo>
                              <a:pt x="0" y="281354"/>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183" name="Forme libre : forme 182">
                        <a:extLst>
                          <a:ext uri="{FF2B5EF4-FFF2-40B4-BE49-F238E27FC236}">
                            <a16:creationId xmlns:a16="http://schemas.microsoft.com/office/drawing/2014/main" id="{11782A29-E098-41FE-97EF-29C9005218B2}"/>
                          </a:ext>
                        </a:extLst>
                      </p:cNvPr>
                      <p:cNvSpPr/>
                      <p:nvPr/>
                    </p:nvSpPr>
                    <p:spPr>
                      <a:xfrm>
                        <a:off x="7924984" y="1788183"/>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51582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28135 w 178190"/>
                          <a:gd name="connsiteY14" fmla="*/ 192259 h 300110"/>
                          <a:gd name="connsiteX15" fmla="*/ 46892 w 178190"/>
                          <a:gd name="connsiteY15" fmla="*/ 107852 h 300110"/>
                          <a:gd name="connsiteX16" fmla="*/ 93785 w 178190"/>
                          <a:gd name="connsiteY16" fmla="*/ 51582 h 300110"/>
                          <a:gd name="connsiteX17" fmla="*/ 140677 w 17819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2"/>
                            </a:moveTo>
                            <a:cubicBezTo>
                              <a:pt x="150055" y="60960"/>
                              <a:pt x="159434" y="89095"/>
                              <a:pt x="159434" y="117231"/>
                            </a:cubicBezTo>
                            <a:cubicBezTo>
                              <a:pt x="159434" y="145366"/>
                              <a:pt x="150055" y="182880"/>
                              <a:pt x="140677" y="201637"/>
                            </a:cubicBezTo>
                            <a:cubicBezTo>
                              <a:pt x="131298" y="229772"/>
                              <a:pt x="112541" y="239151"/>
                              <a:pt x="93785" y="257908"/>
                            </a:cubicBezTo>
                            <a:cubicBezTo>
                              <a:pt x="75028" y="267286"/>
                              <a:pt x="56271" y="267286"/>
                              <a:pt x="46892" y="257908"/>
                            </a:cubicBezTo>
                            <a:cubicBezTo>
                              <a:pt x="37514" y="248529"/>
                              <a:pt x="28135" y="220394"/>
                              <a:pt x="28135" y="192259"/>
                            </a:cubicBezTo>
                            <a:cubicBezTo>
                              <a:pt x="28135" y="164123"/>
                              <a:pt x="37514" y="135988"/>
                              <a:pt x="46892" y="107852"/>
                            </a:cubicBezTo>
                            <a:cubicBezTo>
                              <a:pt x="56271" y="79717"/>
                              <a:pt x="75028" y="70338"/>
                              <a:pt x="93785" y="51582"/>
                            </a:cubicBezTo>
                            <a:cubicBezTo>
                              <a:pt x="112541" y="32825"/>
                              <a:pt x="131298" y="32825"/>
                              <a:pt x="140677" y="51582"/>
                            </a:cubicBezTo>
                            <a:close/>
                          </a:path>
                        </a:pathLst>
                      </a:custGeom>
                      <a:solidFill>
                        <a:srgbClr val="C9CEE2"/>
                      </a:solidFill>
                      <a:ln w="93785" cap="flat">
                        <a:noFill/>
                        <a:prstDash val="solid"/>
                        <a:miter/>
                      </a:ln>
                    </p:spPr>
                    <p:txBody>
                      <a:bodyPr rtlCol="0" anchor="ctr"/>
                      <a:lstStyle/>
                      <a:p>
                        <a:endParaRPr lang="fr-FR"/>
                      </a:p>
                    </p:txBody>
                  </p:sp>
                  <p:sp>
                    <p:nvSpPr>
                      <p:cNvPr id="184" name="Forme libre : forme 183">
                        <a:extLst>
                          <a:ext uri="{FF2B5EF4-FFF2-40B4-BE49-F238E27FC236}">
                            <a16:creationId xmlns:a16="http://schemas.microsoft.com/office/drawing/2014/main" id="{C3D5666F-7BF3-469E-B122-2DD60EED78DF}"/>
                          </a:ext>
                        </a:extLst>
                      </p:cNvPr>
                      <p:cNvSpPr/>
                      <p:nvPr/>
                    </p:nvSpPr>
                    <p:spPr>
                      <a:xfrm>
                        <a:off x="8140688" y="1666263"/>
                        <a:ext cx="181870" cy="300110"/>
                      </a:xfrm>
                      <a:custGeom>
                        <a:avLst/>
                        <a:gdLst>
                          <a:gd name="connsiteX0" fmla="*/ 93785 w 181870"/>
                          <a:gd name="connsiteY0" fmla="*/ 286043 h 300110"/>
                          <a:gd name="connsiteX1" fmla="*/ 159434 w 181870"/>
                          <a:gd name="connsiteY1" fmla="*/ 211015 h 300110"/>
                          <a:gd name="connsiteX2" fmla="*/ 178191 w 181870"/>
                          <a:gd name="connsiteY2" fmla="*/ 98474 h 300110"/>
                          <a:gd name="connsiteX3" fmla="*/ 150055 w 181870"/>
                          <a:gd name="connsiteY3" fmla="*/ 14068 h 300110"/>
                          <a:gd name="connsiteX4" fmla="*/ 84406 w 181870"/>
                          <a:gd name="connsiteY4" fmla="*/ 14068 h 300110"/>
                          <a:gd name="connsiteX5" fmla="*/ 18757 w 181870"/>
                          <a:gd name="connsiteY5" fmla="*/ 89095 h 300110"/>
                          <a:gd name="connsiteX6" fmla="*/ 0 w 181870"/>
                          <a:gd name="connsiteY6" fmla="*/ 201637 h 300110"/>
                          <a:gd name="connsiteX7" fmla="*/ 28135 w 181870"/>
                          <a:gd name="connsiteY7" fmla="*/ 286043 h 300110"/>
                          <a:gd name="connsiteX8" fmla="*/ 93785 w 181870"/>
                          <a:gd name="connsiteY8" fmla="*/ 286043 h 300110"/>
                          <a:gd name="connsiteX9" fmla="*/ 131298 w 181870"/>
                          <a:gd name="connsiteY9" fmla="*/ 51582 h 300110"/>
                          <a:gd name="connsiteX10" fmla="*/ 150055 w 181870"/>
                          <a:gd name="connsiteY10" fmla="*/ 117231 h 300110"/>
                          <a:gd name="connsiteX11" fmla="*/ 131298 w 181870"/>
                          <a:gd name="connsiteY11" fmla="*/ 201637 h 300110"/>
                          <a:gd name="connsiteX12" fmla="*/ 84406 w 181870"/>
                          <a:gd name="connsiteY12" fmla="*/ 257908 h 300110"/>
                          <a:gd name="connsiteX13" fmla="*/ 37514 w 181870"/>
                          <a:gd name="connsiteY13" fmla="*/ 257908 h 300110"/>
                          <a:gd name="connsiteX14" fmla="*/ 18757 w 181870"/>
                          <a:gd name="connsiteY14" fmla="*/ 192259 h 300110"/>
                          <a:gd name="connsiteX15" fmla="*/ 37514 w 181870"/>
                          <a:gd name="connsiteY15" fmla="*/ 107852 h 300110"/>
                          <a:gd name="connsiteX16" fmla="*/ 84406 w 181870"/>
                          <a:gd name="connsiteY16" fmla="*/ 51582 h 300110"/>
                          <a:gd name="connsiteX17" fmla="*/ 131298 w 18187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70" h="300110">
                            <a:moveTo>
                              <a:pt x="93785" y="286043"/>
                            </a:moveTo>
                            <a:cubicBezTo>
                              <a:pt x="121920" y="267286"/>
                              <a:pt x="150055" y="239151"/>
                              <a:pt x="159434" y="211015"/>
                            </a:cubicBezTo>
                            <a:cubicBezTo>
                              <a:pt x="178191" y="173502"/>
                              <a:pt x="187569"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56271" y="304800"/>
                              <a:pt x="93785" y="286043"/>
                            </a:cubicBezTo>
                            <a:close/>
                            <a:moveTo>
                              <a:pt x="131298" y="51582"/>
                            </a:moveTo>
                            <a:cubicBezTo>
                              <a:pt x="140677" y="60960"/>
                              <a:pt x="150055" y="89095"/>
                              <a:pt x="150055" y="117231"/>
                            </a:cubicBezTo>
                            <a:cubicBezTo>
                              <a:pt x="150055" y="145366"/>
                              <a:pt x="140677" y="182880"/>
                              <a:pt x="131298" y="201637"/>
                            </a:cubicBezTo>
                            <a:cubicBezTo>
                              <a:pt x="121920" y="229772"/>
                              <a:pt x="103163" y="239151"/>
                              <a:pt x="84406" y="257908"/>
                            </a:cubicBezTo>
                            <a:cubicBezTo>
                              <a:pt x="65649" y="267286"/>
                              <a:pt x="46892" y="267286"/>
                              <a:pt x="37514" y="257908"/>
                            </a:cubicBezTo>
                            <a:cubicBezTo>
                              <a:pt x="28135" y="248529"/>
                              <a:pt x="18757" y="220394"/>
                              <a:pt x="18757" y="192259"/>
                            </a:cubicBezTo>
                            <a:cubicBezTo>
                              <a:pt x="18757" y="164123"/>
                              <a:pt x="28135" y="135988"/>
                              <a:pt x="37514" y="107852"/>
                            </a:cubicBezTo>
                            <a:cubicBezTo>
                              <a:pt x="46892" y="79717"/>
                              <a:pt x="65649" y="70338"/>
                              <a:pt x="84406" y="51582"/>
                            </a:cubicBezTo>
                            <a:cubicBezTo>
                              <a:pt x="103163" y="32825"/>
                              <a:pt x="121920" y="32825"/>
                              <a:pt x="131298" y="51582"/>
                            </a:cubicBezTo>
                            <a:close/>
                          </a:path>
                        </a:pathLst>
                      </a:custGeom>
                      <a:solidFill>
                        <a:srgbClr val="C9CEE2"/>
                      </a:solidFill>
                      <a:ln w="93785" cap="flat">
                        <a:noFill/>
                        <a:prstDash val="solid"/>
                        <a:miter/>
                      </a:ln>
                    </p:spPr>
                    <p:txBody>
                      <a:bodyPr rtlCol="0" anchor="ctr"/>
                      <a:lstStyle/>
                      <a:p>
                        <a:endParaRPr lang="fr-FR"/>
                      </a:p>
                    </p:txBody>
                  </p:sp>
                  <p:sp>
                    <p:nvSpPr>
                      <p:cNvPr id="185" name="Forme libre : forme 184">
                        <a:extLst>
                          <a:ext uri="{FF2B5EF4-FFF2-40B4-BE49-F238E27FC236}">
                            <a16:creationId xmlns:a16="http://schemas.microsoft.com/office/drawing/2014/main" id="{067E50B2-AA83-4287-BA14-0336BA3071CD}"/>
                          </a:ext>
                        </a:extLst>
                      </p:cNvPr>
                      <p:cNvSpPr/>
                      <p:nvPr/>
                    </p:nvSpPr>
                    <p:spPr>
                      <a:xfrm>
                        <a:off x="6921488" y="2871395"/>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8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5"/>
                              <a:pt x="0" y="271975"/>
                              <a:pt x="0" y="262597"/>
                            </a:cubicBezTo>
                            <a:cubicBezTo>
                              <a:pt x="0" y="253218"/>
                              <a:pt x="9378" y="253218"/>
                              <a:pt x="9378" y="253218"/>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87569"/>
                              <a:pt x="121920" y="187569"/>
                              <a:pt x="121920" y="196948"/>
                            </a:cubicBezTo>
                            <a:close/>
                          </a:path>
                        </a:pathLst>
                      </a:custGeom>
                      <a:solidFill>
                        <a:srgbClr val="C9CEE2"/>
                      </a:solidFill>
                      <a:ln w="93785" cap="flat">
                        <a:noFill/>
                        <a:prstDash val="solid"/>
                        <a:miter/>
                      </a:ln>
                    </p:spPr>
                    <p:txBody>
                      <a:bodyPr rtlCol="0" anchor="ctr"/>
                      <a:lstStyle/>
                      <a:p>
                        <a:endParaRPr lang="fr-FR"/>
                      </a:p>
                    </p:txBody>
                  </p:sp>
                  <p:sp>
                    <p:nvSpPr>
                      <p:cNvPr id="186" name="Forme libre : forme 185">
                        <a:extLst>
                          <a:ext uri="{FF2B5EF4-FFF2-40B4-BE49-F238E27FC236}">
                            <a16:creationId xmlns:a16="http://schemas.microsoft.com/office/drawing/2014/main" id="{D5247CB0-9FE7-45C2-BE3F-923DB8F10078}"/>
                          </a:ext>
                        </a:extLst>
                      </p:cNvPr>
                      <p:cNvSpPr/>
                      <p:nvPr/>
                    </p:nvSpPr>
                    <p:spPr>
                      <a:xfrm>
                        <a:off x="6715162" y="2983936"/>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1 w 121919"/>
                          <a:gd name="connsiteY3" fmla="*/ 234462 h 290732"/>
                          <a:gd name="connsiteX4" fmla="*/ 9378 w 121919"/>
                          <a:gd name="connsiteY4" fmla="*/ 290732 h 290732"/>
                          <a:gd name="connsiteX5" fmla="*/ 0 w 121919"/>
                          <a:gd name="connsiteY5" fmla="*/ 290732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8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8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1" y="234462"/>
                              <a:pt x="112541"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1"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87" name="Forme libre : forme 186">
                        <a:extLst>
                          <a:ext uri="{FF2B5EF4-FFF2-40B4-BE49-F238E27FC236}">
                            <a16:creationId xmlns:a16="http://schemas.microsoft.com/office/drawing/2014/main" id="{46099709-B843-473F-9843-764B74CA3D94}"/>
                          </a:ext>
                        </a:extLst>
                      </p:cNvPr>
                      <p:cNvSpPr/>
                      <p:nvPr/>
                    </p:nvSpPr>
                    <p:spPr>
                      <a:xfrm>
                        <a:off x="7137193" y="2749475"/>
                        <a:ext cx="131298" cy="290732"/>
                      </a:xfrm>
                      <a:custGeom>
                        <a:avLst/>
                        <a:gdLst>
                          <a:gd name="connsiteX0" fmla="*/ 121920 w 131298"/>
                          <a:gd name="connsiteY0" fmla="*/ 206326 h 290732"/>
                          <a:gd name="connsiteX1" fmla="*/ 121920 w 131298"/>
                          <a:gd name="connsiteY1" fmla="*/ 225083 h 290732"/>
                          <a:gd name="connsiteX2" fmla="*/ 112541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1" y="234462"/>
                              <a:pt x="112541" y="234462"/>
                            </a:cubicBezTo>
                            <a:lnTo>
                              <a:pt x="9378" y="290732"/>
                            </a:lnTo>
                            <a:lnTo>
                              <a:pt x="0" y="290732"/>
                            </a:lnTo>
                            <a:cubicBezTo>
                              <a:pt x="0" y="290732"/>
                              <a:pt x="0" y="281354"/>
                              <a:pt x="0" y="281354"/>
                            </a:cubicBezTo>
                            <a:cubicBezTo>
                              <a:pt x="0" y="281354"/>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196948"/>
                              <a:pt x="121920" y="206326"/>
                            </a:cubicBezTo>
                            <a:close/>
                          </a:path>
                        </a:pathLst>
                      </a:custGeom>
                      <a:solidFill>
                        <a:srgbClr val="C9CEE2"/>
                      </a:solidFill>
                      <a:ln w="93785" cap="flat">
                        <a:noFill/>
                        <a:prstDash val="solid"/>
                        <a:miter/>
                      </a:ln>
                    </p:spPr>
                    <p:txBody>
                      <a:bodyPr rtlCol="0" anchor="ctr"/>
                      <a:lstStyle/>
                      <a:p>
                        <a:endParaRPr lang="fr-FR"/>
                      </a:p>
                    </p:txBody>
                  </p:sp>
                  <p:sp>
                    <p:nvSpPr>
                      <p:cNvPr id="188" name="Forme libre : forme 187">
                        <a:extLst>
                          <a:ext uri="{FF2B5EF4-FFF2-40B4-BE49-F238E27FC236}">
                            <a16:creationId xmlns:a16="http://schemas.microsoft.com/office/drawing/2014/main" id="{E0D31EB5-0FD2-4DF4-BE72-4AF1D744F37F}"/>
                          </a:ext>
                        </a:extLst>
                      </p:cNvPr>
                      <p:cNvSpPr/>
                      <p:nvPr/>
                    </p:nvSpPr>
                    <p:spPr>
                      <a:xfrm>
                        <a:off x="7306005" y="2613487"/>
                        <a:ext cx="178190" cy="296872"/>
                      </a:xfrm>
                      <a:custGeom>
                        <a:avLst/>
                        <a:gdLst>
                          <a:gd name="connsiteX0" fmla="*/ 93785 w 178190"/>
                          <a:gd name="connsiteY0" fmla="*/ 286043 h 296872"/>
                          <a:gd name="connsiteX1" fmla="*/ 159434 w 178190"/>
                          <a:gd name="connsiteY1" fmla="*/ 211015 h 296872"/>
                          <a:gd name="connsiteX2" fmla="*/ 178191 w 178190"/>
                          <a:gd name="connsiteY2" fmla="*/ 98474 h 296872"/>
                          <a:gd name="connsiteX3" fmla="*/ 150055 w 178190"/>
                          <a:gd name="connsiteY3" fmla="*/ 14068 h 296872"/>
                          <a:gd name="connsiteX4" fmla="*/ 84406 w 178190"/>
                          <a:gd name="connsiteY4" fmla="*/ 14068 h 296872"/>
                          <a:gd name="connsiteX5" fmla="*/ 18757 w 178190"/>
                          <a:gd name="connsiteY5" fmla="*/ 89095 h 296872"/>
                          <a:gd name="connsiteX6" fmla="*/ 0 w 178190"/>
                          <a:gd name="connsiteY6" fmla="*/ 201637 h 296872"/>
                          <a:gd name="connsiteX7" fmla="*/ 28135 w 178190"/>
                          <a:gd name="connsiteY7" fmla="*/ 286043 h 296872"/>
                          <a:gd name="connsiteX8" fmla="*/ 93785 w 178190"/>
                          <a:gd name="connsiteY8" fmla="*/ 286043 h 296872"/>
                          <a:gd name="connsiteX9" fmla="*/ 131298 w 178190"/>
                          <a:gd name="connsiteY9" fmla="*/ 42203 h 296872"/>
                          <a:gd name="connsiteX10" fmla="*/ 150055 w 178190"/>
                          <a:gd name="connsiteY10" fmla="*/ 107852 h 296872"/>
                          <a:gd name="connsiteX11" fmla="*/ 131298 w 178190"/>
                          <a:gd name="connsiteY11" fmla="*/ 192258 h 296872"/>
                          <a:gd name="connsiteX12" fmla="*/ 84406 w 178190"/>
                          <a:gd name="connsiteY12" fmla="*/ 248529 h 296872"/>
                          <a:gd name="connsiteX13" fmla="*/ 37514 w 178190"/>
                          <a:gd name="connsiteY13" fmla="*/ 248529 h 296872"/>
                          <a:gd name="connsiteX14" fmla="*/ 18757 w 178190"/>
                          <a:gd name="connsiteY14" fmla="*/ 182880 h 296872"/>
                          <a:gd name="connsiteX15" fmla="*/ 37514 w 178190"/>
                          <a:gd name="connsiteY15" fmla="*/ 98474 h 296872"/>
                          <a:gd name="connsiteX16" fmla="*/ 84406 w 178190"/>
                          <a:gd name="connsiteY16" fmla="*/ 42203 h 296872"/>
                          <a:gd name="connsiteX17" fmla="*/ 131298 w 178190"/>
                          <a:gd name="connsiteY17" fmla="*/ 42203 h 29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6872">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2"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56271" y="295422"/>
                              <a:pt x="93785" y="286043"/>
                            </a:cubicBezTo>
                            <a:close/>
                            <a:moveTo>
                              <a:pt x="131298" y="42203"/>
                            </a:moveTo>
                            <a:cubicBezTo>
                              <a:pt x="140677" y="51582"/>
                              <a:pt x="150055" y="79717"/>
                              <a:pt x="150055" y="107852"/>
                            </a:cubicBezTo>
                            <a:cubicBezTo>
                              <a:pt x="150055" y="135988"/>
                              <a:pt x="140677" y="173502"/>
                              <a:pt x="131298" y="192258"/>
                            </a:cubicBezTo>
                            <a:cubicBezTo>
                              <a:pt x="121920" y="220394"/>
                              <a:pt x="103163" y="229772"/>
                              <a:pt x="84406" y="248529"/>
                            </a:cubicBezTo>
                            <a:cubicBezTo>
                              <a:pt x="65649" y="257908"/>
                              <a:pt x="46892" y="257908"/>
                              <a:pt x="37514" y="248529"/>
                            </a:cubicBezTo>
                            <a:cubicBezTo>
                              <a:pt x="28135" y="239151"/>
                              <a:pt x="18757" y="211015"/>
                              <a:pt x="18757" y="182880"/>
                            </a:cubicBezTo>
                            <a:cubicBezTo>
                              <a:pt x="18757" y="154745"/>
                              <a:pt x="28135" y="126609"/>
                              <a:pt x="37514" y="98474"/>
                            </a:cubicBezTo>
                            <a:cubicBezTo>
                              <a:pt x="46892" y="70339"/>
                              <a:pt x="65649" y="60960"/>
                              <a:pt x="84406" y="42203"/>
                            </a:cubicBezTo>
                            <a:cubicBezTo>
                              <a:pt x="103163" y="32825"/>
                              <a:pt x="121920" y="32825"/>
                              <a:pt x="131298" y="42203"/>
                            </a:cubicBezTo>
                            <a:close/>
                          </a:path>
                        </a:pathLst>
                      </a:custGeom>
                      <a:solidFill>
                        <a:srgbClr val="C9CEE2"/>
                      </a:solidFill>
                      <a:ln w="93785" cap="flat">
                        <a:noFill/>
                        <a:prstDash val="solid"/>
                        <a:miter/>
                      </a:ln>
                    </p:spPr>
                    <p:txBody>
                      <a:bodyPr rtlCol="0" anchor="ctr"/>
                      <a:lstStyle/>
                      <a:p>
                        <a:endParaRPr lang="fr-FR"/>
                      </a:p>
                    </p:txBody>
                  </p:sp>
                  <p:sp>
                    <p:nvSpPr>
                      <p:cNvPr id="189" name="Forme libre : forme 188">
                        <a:extLst>
                          <a:ext uri="{FF2B5EF4-FFF2-40B4-BE49-F238E27FC236}">
                            <a16:creationId xmlns:a16="http://schemas.microsoft.com/office/drawing/2014/main" id="{D4BF5304-9AB1-4EF0-B79B-92EF664D480C}"/>
                          </a:ext>
                        </a:extLst>
                      </p:cNvPr>
                      <p:cNvSpPr/>
                      <p:nvPr/>
                    </p:nvSpPr>
                    <p:spPr>
                      <a:xfrm>
                        <a:off x="7512332" y="2491567"/>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42203 h 300110"/>
                          <a:gd name="connsiteX10" fmla="*/ 150055 w 178190"/>
                          <a:gd name="connsiteY10" fmla="*/ 107852 h 300110"/>
                          <a:gd name="connsiteX11" fmla="*/ 131298 w 178190"/>
                          <a:gd name="connsiteY11" fmla="*/ 192258 h 300110"/>
                          <a:gd name="connsiteX12" fmla="*/ 84406 w 178190"/>
                          <a:gd name="connsiteY12" fmla="*/ 248529 h 300110"/>
                          <a:gd name="connsiteX13" fmla="*/ 37514 w 178190"/>
                          <a:gd name="connsiteY13" fmla="*/ 248529 h 300110"/>
                          <a:gd name="connsiteX14" fmla="*/ 28135 w 178190"/>
                          <a:gd name="connsiteY14" fmla="*/ 182880 h 300110"/>
                          <a:gd name="connsiteX15" fmla="*/ 46892 w 178190"/>
                          <a:gd name="connsiteY15" fmla="*/ 98474 h 300110"/>
                          <a:gd name="connsiteX16" fmla="*/ 93785 w 178190"/>
                          <a:gd name="connsiteY16" fmla="*/ 42203 h 300110"/>
                          <a:gd name="connsiteX17" fmla="*/ 131298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65649" y="304800"/>
                              <a:pt x="93785" y="286043"/>
                            </a:cubicBezTo>
                            <a:close/>
                            <a:moveTo>
                              <a:pt x="131298" y="42203"/>
                            </a:moveTo>
                            <a:cubicBezTo>
                              <a:pt x="140677" y="51582"/>
                              <a:pt x="150055" y="79717"/>
                              <a:pt x="150055" y="107852"/>
                            </a:cubicBezTo>
                            <a:cubicBezTo>
                              <a:pt x="150055" y="135988"/>
                              <a:pt x="140677" y="173501"/>
                              <a:pt x="131298" y="192258"/>
                            </a:cubicBezTo>
                            <a:cubicBezTo>
                              <a:pt x="121920" y="220394"/>
                              <a:pt x="103163" y="229772"/>
                              <a:pt x="84406" y="248529"/>
                            </a:cubicBezTo>
                            <a:cubicBezTo>
                              <a:pt x="65649" y="257908"/>
                              <a:pt x="46892" y="257908"/>
                              <a:pt x="37514" y="248529"/>
                            </a:cubicBezTo>
                            <a:cubicBezTo>
                              <a:pt x="37514" y="239151"/>
                              <a:pt x="28135" y="211015"/>
                              <a:pt x="28135" y="182880"/>
                            </a:cubicBezTo>
                            <a:cubicBezTo>
                              <a:pt x="28135" y="154745"/>
                              <a:pt x="37514" y="126609"/>
                              <a:pt x="46892" y="98474"/>
                            </a:cubicBezTo>
                            <a:cubicBezTo>
                              <a:pt x="56271" y="70338"/>
                              <a:pt x="75028" y="60960"/>
                              <a:pt x="93785" y="42203"/>
                            </a:cubicBezTo>
                            <a:cubicBezTo>
                              <a:pt x="112541" y="32825"/>
                              <a:pt x="121920" y="32825"/>
                              <a:pt x="131298" y="42203"/>
                            </a:cubicBezTo>
                            <a:close/>
                          </a:path>
                        </a:pathLst>
                      </a:custGeom>
                      <a:solidFill>
                        <a:srgbClr val="C9CEE2"/>
                      </a:solidFill>
                      <a:ln w="93785" cap="flat">
                        <a:noFill/>
                        <a:prstDash val="solid"/>
                        <a:miter/>
                      </a:ln>
                    </p:spPr>
                    <p:txBody>
                      <a:bodyPr rtlCol="0" anchor="ctr"/>
                      <a:lstStyle/>
                      <a:p>
                        <a:endParaRPr lang="fr-FR"/>
                      </a:p>
                    </p:txBody>
                  </p:sp>
                  <p:sp>
                    <p:nvSpPr>
                      <p:cNvPr id="190" name="Forme libre : forme 189">
                        <a:extLst>
                          <a:ext uri="{FF2B5EF4-FFF2-40B4-BE49-F238E27FC236}">
                            <a16:creationId xmlns:a16="http://schemas.microsoft.com/office/drawing/2014/main" id="{F14A3782-684E-4425-B37C-5F7D37714A1A}"/>
                          </a:ext>
                        </a:extLst>
                      </p:cNvPr>
                      <p:cNvSpPr/>
                      <p:nvPr/>
                    </p:nvSpPr>
                    <p:spPr>
                      <a:xfrm>
                        <a:off x="7728036" y="2367303"/>
                        <a:ext cx="178190" cy="293076"/>
                      </a:xfrm>
                      <a:custGeom>
                        <a:avLst/>
                        <a:gdLst>
                          <a:gd name="connsiteX0" fmla="*/ 84406 w 178190"/>
                          <a:gd name="connsiteY0" fmla="*/ 7034 h 293076"/>
                          <a:gd name="connsiteX1" fmla="*/ 18757 w 178190"/>
                          <a:gd name="connsiteY1" fmla="*/ 82062 h 293076"/>
                          <a:gd name="connsiteX2" fmla="*/ 0 w 178190"/>
                          <a:gd name="connsiteY2" fmla="*/ 194603 h 293076"/>
                          <a:gd name="connsiteX3" fmla="*/ 28135 w 178190"/>
                          <a:gd name="connsiteY3" fmla="*/ 279009 h 293076"/>
                          <a:gd name="connsiteX4" fmla="*/ 93785 w 178190"/>
                          <a:gd name="connsiteY4" fmla="*/ 279009 h 293076"/>
                          <a:gd name="connsiteX5" fmla="*/ 159434 w 178190"/>
                          <a:gd name="connsiteY5" fmla="*/ 203981 h 293076"/>
                          <a:gd name="connsiteX6" fmla="*/ 178191 w 178190"/>
                          <a:gd name="connsiteY6" fmla="*/ 91440 h 293076"/>
                          <a:gd name="connsiteX7" fmla="*/ 150055 w 178190"/>
                          <a:gd name="connsiteY7" fmla="*/ 7034 h 293076"/>
                          <a:gd name="connsiteX8" fmla="*/ 84406 w 178190"/>
                          <a:gd name="connsiteY8" fmla="*/ 7034 h 293076"/>
                          <a:gd name="connsiteX9" fmla="*/ 37514 w 178190"/>
                          <a:gd name="connsiteY9" fmla="*/ 250874 h 293076"/>
                          <a:gd name="connsiteX10" fmla="*/ 18757 w 178190"/>
                          <a:gd name="connsiteY10" fmla="*/ 185225 h 293076"/>
                          <a:gd name="connsiteX11" fmla="*/ 37514 w 178190"/>
                          <a:gd name="connsiteY11" fmla="*/ 100818 h 293076"/>
                          <a:gd name="connsiteX12" fmla="*/ 84406 w 178190"/>
                          <a:gd name="connsiteY12" fmla="*/ 44548 h 293076"/>
                          <a:gd name="connsiteX13" fmla="*/ 131298 w 178190"/>
                          <a:gd name="connsiteY13" fmla="*/ 44548 h 293076"/>
                          <a:gd name="connsiteX14" fmla="*/ 150055 w 178190"/>
                          <a:gd name="connsiteY14" fmla="*/ 110197 h 293076"/>
                          <a:gd name="connsiteX15" fmla="*/ 131298 w 178190"/>
                          <a:gd name="connsiteY15" fmla="*/ 194603 h 293076"/>
                          <a:gd name="connsiteX16" fmla="*/ 84406 w 178190"/>
                          <a:gd name="connsiteY16" fmla="*/ 250874 h 293076"/>
                          <a:gd name="connsiteX17" fmla="*/ 37514 w 178190"/>
                          <a:gd name="connsiteY17" fmla="*/ 250874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84406" y="7034"/>
                            </a:moveTo>
                            <a:cubicBezTo>
                              <a:pt x="56271" y="25791"/>
                              <a:pt x="28135" y="53926"/>
                              <a:pt x="18757" y="82062"/>
                            </a:cubicBezTo>
                            <a:cubicBezTo>
                              <a:pt x="0" y="119575"/>
                              <a:pt x="0" y="157089"/>
                              <a:pt x="0" y="194603"/>
                            </a:cubicBezTo>
                            <a:cubicBezTo>
                              <a:pt x="0" y="232117"/>
                              <a:pt x="9378" y="269631"/>
                              <a:pt x="28135" y="279009"/>
                            </a:cubicBezTo>
                            <a:cubicBezTo>
                              <a:pt x="46892" y="297766"/>
                              <a:pt x="65649" y="297766"/>
                              <a:pt x="93785" y="279009"/>
                            </a:cubicBezTo>
                            <a:cubicBezTo>
                              <a:pt x="121920" y="260252"/>
                              <a:pt x="150055" y="232117"/>
                              <a:pt x="159434" y="203981"/>
                            </a:cubicBezTo>
                            <a:cubicBezTo>
                              <a:pt x="178191" y="166468"/>
                              <a:pt x="178191" y="128954"/>
                              <a:pt x="178191" y="91440"/>
                            </a:cubicBezTo>
                            <a:cubicBezTo>
                              <a:pt x="178191" y="53926"/>
                              <a:pt x="168812" y="16412"/>
                              <a:pt x="150055" y="7034"/>
                            </a:cubicBezTo>
                            <a:cubicBezTo>
                              <a:pt x="140677" y="-2345"/>
                              <a:pt x="112542" y="-2345"/>
                              <a:pt x="84406" y="7034"/>
                            </a:cubicBezTo>
                            <a:close/>
                            <a:moveTo>
                              <a:pt x="37514" y="250874"/>
                            </a:moveTo>
                            <a:cubicBezTo>
                              <a:pt x="28135" y="241495"/>
                              <a:pt x="18757" y="213360"/>
                              <a:pt x="18757" y="185225"/>
                            </a:cubicBezTo>
                            <a:cubicBezTo>
                              <a:pt x="18757" y="157089"/>
                              <a:pt x="28135" y="128954"/>
                              <a:pt x="37514" y="100818"/>
                            </a:cubicBezTo>
                            <a:cubicBezTo>
                              <a:pt x="46892" y="72683"/>
                              <a:pt x="65649" y="63305"/>
                              <a:pt x="84406" y="44548"/>
                            </a:cubicBezTo>
                            <a:cubicBezTo>
                              <a:pt x="103163" y="35169"/>
                              <a:pt x="121920" y="35169"/>
                              <a:pt x="131298" y="44548"/>
                            </a:cubicBezTo>
                            <a:cubicBezTo>
                              <a:pt x="140677" y="53926"/>
                              <a:pt x="150055" y="82062"/>
                              <a:pt x="150055" y="110197"/>
                            </a:cubicBezTo>
                            <a:cubicBezTo>
                              <a:pt x="150055" y="138332"/>
                              <a:pt x="140677" y="175846"/>
                              <a:pt x="131298" y="194603"/>
                            </a:cubicBezTo>
                            <a:cubicBezTo>
                              <a:pt x="121920" y="222738"/>
                              <a:pt x="103163" y="232117"/>
                              <a:pt x="84406" y="250874"/>
                            </a:cubicBezTo>
                            <a:cubicBezTo>
                              <a:pt x="65649" y="260252"/>
                              <a:pt x="46892" y="260252"/>
                              <a:pt x="37514" y="250874"/>
                            </a:cubicBezTo>
                            <a:close/>
                          </a:path>
                        </a:pathLst>
                      </a:custGeom>
                      <a:solidFill>
                        <a:srgbClr val="C9CEE2"/>
                      </a:solidFill>
                      <a:ln w="93785" cap="flat">
                        <a:noFill/>
                        <a:prstDash val="solid"/>
                        <a:miter/>
                      </a:ln>
                    </p:spPr>
                    <p:txBody>
                      <a:bodyPr rtlCol="0" anchor="ctr"/>
                      <a:lstStyle/>
                      <a:p>
                        <a:endParaRPr lang="fr-FR"/>
                      </a:p>
                    </p:txBody>
                  </p:sp>
                  <p:sp>
                    <p:nvSpPr>
                      <p:cNvPr id="191" name="Forme libre : forme 190">
                        <a:extLst>
                          <a:ext uri="{FF2B5EF4-FFF2-40B4-BE49-F238E27FC236}">
                            <a16:creationId xmlns:a16="http://schemas.microsoft.com/office/drawing/2014/main" id="{56DCAF77-021C-417F-AFA5-461564C80577}"/>
                          </a:ext>
                        </a:extLst>
                      </p:cNvPr>
                      <p:cNvSpPr/>
                      <p:nvPr/>
                    </p:nvSpPr>
                    <p:spPr>
                      <a:xfrm>
                        <a:off x="7924984" y="2247727"/>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42203 h 300110"/>
                          <a:gd name="connsiteX10" fmla="*/ 159434 w 178190"/>
                          <a:gd name="connsiteY10" fmla="*/ 107852 h 300110"/>
                          <a:gd name="connsiteX11" fmla="*/ 140677 w 178190"/>
                          <a:gd name="connsiteY11" fmla="*/ 192258 h 300110"/>
                          <a:gd name="connsiteX12" fmla="*/ 93785 w 178190"/>
                          <a:gd name="connsiteY12" fmla="*/ 248529 h 300110"/>
                          <a:gd name="connsiteX13" fmla="*/ 46892 w 178190"/>
                          <a:gd name="connsiteY13" fmla="*/ 248529 h 300110"/>
                          <a:gd name="connsiteX14" fmla="*/ 28135 w 178190"/>
                          <a:gd name="connsiteY14" fmla="*/ 182880 h 300110"/>
                          <a:gd name="connsiteX15" fmla="*/ 46892 w 178190"/>
                          <a:gd name="connsiteY15" fmla="*/ 98474 h 300110"/>
                          <a:gd name="connsiteX16" fmla="*/ 93785 w 178190"/>
                          <a:gd name="connsiteY16" fmla="*/ 42203 h 300110"/>
                          <a:gd name="connsiteX17" fmla="*/ 140677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42203"/>
                            </a:moveTo>
                            <a:cubicBezTo>
                              <a:pt x="150055" y="51582"/>
                              <a:pt x="159434" y="79717"/>
                              <a:pt x="159434" y="107852"/>
                            </a:cubicBezTo>
                            <a:cubicBezTo>
                              <a:pt x="159434" y="135988"/>
                              <a:pt x="150055" y="173501"/>
                              <a:pt x="140677" y="192258"/>
                            </a:cubicBezTo>
                            <a:cubicBezTo>
                              <a:pt x="131298" y="220394"/>
                              <a:pt x="112541" y="229772"/>
                              <a:pt x="93785" y="248529"/>
                            </a:cubicBezTo>
                            <a:cubicBezTo>
                              <a:pt x="75028" y="257908"/>
                              <a:pt x="56271" y="257908"/>
                              <a:pt x="46892" y="248529"/>
                            </a:cubicBezTo>
                            <a:cubicBezTo>
                              <a:pt x="37514" y="239151"/>
                              <a:pt x="28135" y="211015"/>
                              <a:pt x="28135" y="182880"/>
                            </a:cubicBezTo>
                            <a:cubicBezTo>
                              <a:pt x="28135" y="154745"/>
                              <a:pt x="37514" y="126609"/>
                              <a:pt x="46892" y="98474"/>
                            </a:cubicBezTo>
                            <a:cubicBezTo>
                              <a:pt x="56271" y="70339"/>
                              <a:pt x="75028" y="60960"/>
                              <a:pt x="93785" y="42203"/>
                            </a:cubicBezTo>
                            <a:cubicBezTo>
                              <a:pt x="112541" y="32825"/>
                              <a:pt x="131298" y="32825"/>
                              <a:pt x="140677" y="42203"/>
                            </a:cubicBezTo>
                            <a:close/>
                          </a:path>
                        </a:pathLst>
                      </a:custGeom>
                      <a:solidFill>
                        <a:srgbClr val="C9CEE2"/>
                      </a:solidFill>
                      <a:ln w="93785" cap="flat">
                        <a:noFill/>
                        <a:prstDash val="solid"/>
                        <a:miter/>
                      </a:ln>
                    </p:spPr>
                    <p:txBody>
                      <a:bodyPr rtlCol="0" anchor="ctr"/>
                      <a:lstStyle/>
                      <a:p>
                        <a:endParaRPr lang="fr-FR"/>
                      </a:p>
                    </p:txBody>
                  </p:sp>
                  <p:sp>
                    <p:nvSpPr>
                      <p:cNvPr id="192" name="Forme libre : forme 191">
                        <a:extLst>
                          <a:ext uri="{FF2B5EF4-FFF2-40B4-BE49-F238E27FC236}">
                            <a16:creationId xmlns:a16="http://schemas.microsoft.com/office/drawing/2014/main" id="{0CD44BF7-BE41-4EB1-8260-F632EEA98347}"/>
                          </a:ext>
                        </a:extLst>
                      </p:cNvPr>
                      <p:cNvSpPr/>
                      <p:nvPr/>
                    </p:nvSpPr>
                    <p:spPr>
                      <a:xfrm>
                        <a:off x="6724541" y="3443481"/>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lnTo>
                              <a:pt x="0" y="281354"/>
                            </a:ln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12542" y="206326"/>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193" name="Forme libre : forme 192">
                        <a:extLst>
                          <a:ext uri="{FF2B5EF4-FFF2-40B4-BE49-F238E27FC236}">
                            <a16:creationId xmlns:a16="http://schemas.microsoft.com/office/drawing/2014/main" id="{CCC9F324-1993-4CE6-B2F8-575F2B09C354}"/>
                          </a:ext>
                        </a:extLst>
                      </p:cNvPr>
                      <p:cNvSpPr/>
                      <p:nvPr/>
                    </p:nvSpPr>
                    <p:spPr>
                      <a:xfrm>
                        <a:off x="6499458" y="3105857"/>
                        <a:ext cx="131298" cy="300110"/>
                      </a:xfrm>
                      <a:custGeom>
                        <a:avLst/>
                        <a:gdLst>
                          <a:gd name="connsiteX0" fmla="*/ 0 w 131298"/>
                          <a:gd name="connsiteY0" fmla="*/ 93785 h 300110"/>
                          <a:gd name="connsiteX1" fmla="*/ 0 w 131298"/>
                          <a:gd name="connsiteY1" fmla="*/ 84406 h 300110"/>
                          <a:gd name="connsiteX2" fmla="*/ 9378 w 131298"/>
                          <a:gd name="connsiteY2" fmla="*/ 65649 h 300110"/>
                          <a:gd name="connsiteX3" fmla="*/ 56271 w 131298"/>
                          <a:gd name="connsiteY3" fmla="*/ 9378 h 300110"/>
                          <a:gd name="connsiteX4" fmla="*/ 65649 w 131298"/>
                          <a:gd name="connsiteY4" fmla="*/ 0 h 300110"/>
                          <a:gd name="connsiteX5" fmla="*/ 75028 w 131298"/>
                          <a:gd name="connsiteY5" fmla="*/ 0 h 300110"/>
                          <a:gd name="connsiteX6" fmla="*/ 84406 w 131298"/>
                          <a:gd name="connsiteY6" fmla="*/ 0 h 300110"/>
                          <a:gd name="connsiteX7" fmla="*/ 93785 w 131298"/>
                          <a:gd name="connsiteY7" fmla="*/ 9378 h 300110"/>
                          <a:gd name="connsiteX8" fmla="*/ 93785 w 131298"/>
                          <a:gd name="connsiteY8" fmla="*/ 225083 h 300110"/>
                          <a:gd name="connsiteX9" fmla="*/ 121920 w 131298"/>
                          <a:gd name="connsiteY9" fmla="*/ 206326 h 300110"/>
                          <a:gd name="connsiteX10" fmla="*/ 131299 w 131298"/>
                          <a:gd name="connsiteY10" fmla="*/ 206326 h 300110"/>
                          <a:gd name="connsiteX11" fmla="*/ 131299 w 131298"/>
                          <a:gd name="connsiteY11" fmla="*/ 215705 h 300110"/>
                          <a:gd name="connsiteX12" fmla="*/ 131299 w 131298"/>
                          <a:gd name="connsiteY12" fmla="*/ 234462 h 300110"/>
                          <a:gd name="connsiteX13" fmla="*/ 121920 w 131298"/>
                          <a:gd name="connsiteY13" fmla="*/ 243840 h 300110"/>
                          <a:gd name="connsiteX14" fmla="*/ 18757 w 131298"/>
                          <a:gd name="connsiteY14" fmla="*/ 300111 h 300110"/>
                          <a:gd name="connsiteX15" fmla="*/ 9378 w 131298"/>
                          <a:gd name="connsiteY15" fmla="*/ 300111 h 300110"/>
                          <a:gd name="connsiteX16" fmla="*/ 9378 w 131298"/>
                          <a:gd name="connsiteY16" fmla="*/ 290732 h 300110"/>
                          <a:gd name="connsiteX17" fmla="*/ 9378 w 131298"/>
                          <a:gd name="connsiteY17" fmla="*/ 271975 h 300110"/>
                          <a:gd name="connsiteX18" fmla="*/ 18757 w 131298"/>
                          <a:gd name="connsiteY18" fmla="*/ 262597 h 300110"/>
                          <a:gd name="connsiteX19" fmla="*/ 56271 w 131298"/>
                          <a:gd name="connsiteY19" fmla="*/ 243840 h 300110"/>
                          <a:gd name="connsiteX20" fmla="*/ 56271 w 131298"/>
                          <a:gd name="connsiteY20" fmla="*/ 56271 h 300110"/>
                          <a:gd name="connsiteX21" fmla="*/ 28135 w 131298"/>
                          <a:gd name="connsiteY21" fmla="*/ 93785 h 300110"/>
                          <a:gd name="connsiteX22" fmla="*/ 18757 w 131298"/>
                          <a:gd name="connsiteY22" fmla="*/ 103163 h 300110"/>
                          <a:gd name="connsiteX23" fmla="*/ 0 w 131298"/>
                          <a:gd name="connsiteY23" fmla="*/ 9378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0" y="93785"/>
                            </a:move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lnTo>
                              <a:pt x="131299" y="215705"/>
                            </a:lnTo>
                            <a:cubicBezTo>
                              <a:pt x="131299" y="215705"/>
                              <a:pt x="131299" y="225083"/>
                              <a:pt x="131299" y="234462"/>
                            </a:cubicBezTo>
                            <a:cubicBezTo>
                              <a:pt x="131299" y="243840"/>
                              <a:pt x="121920" y="243840"/>
                              <a:pt x="121920" y="243840"/>
                            </a:cubicBezTo>
                            <a:lnTo>
                              <a:pt x="18757" y="300111"/>
                            </a:lnTo>
                            <a:lnTo>
                              <a:pt x="9378" y="300111"/>
                            </a:lnTo>
                            <a:cubicBezTo>
                              <a:pt x="9378" y="300111"/>
                              <a:pt x="9378" y="300111"/>
                              <a:pt x="9378" y="290732"/>
                            </a:cubicBezTo>
                            <a:cubicBezTo>
                              <a:pt x="9378" y="281354"/>
                              <a:pt x="9378" y="281354"/>
                              <a:pt x="9378" y="271975"/>
                            </a:cubicBezTo>
                            <a:cubicBezTo>
                              <a:pt x="9378" y="262597"/>
                              <a:pt x="18757" y="262597"/>
                              <a:pt x="18757" y="262597"/>
                            </a:cubicBezTo>
                            <a:lnTo>
                              <a:pt x="56271" y="243840"/>
                            </a:lnTo>
                            <a:lnTo>
                              <a:pt x="56271" y="56271"/>
                            </a:lnTo>
                            <a:lnTo>
                              <a:pt x="28135" y="93785"/>
                            </a:lnTo>
                            <a:cubicBezTo>
                              <a:pt x="28135" y="93785"/>
                              <a:pt x="18757" y="103163"/>
                              <a:pt x="18757" y="103163"/>
                            </a:cubicBezTo>
                            <a:cubicBezTo>
                              <a:pt x="9378" y="93785"/>
                              <a:pt x="0" y="93785"/>
                              <a:pt x="0" y="93785"/>
                            </a:cubicBezTo>
                            <a:close/>
                          </a:path>
                        </a:pathLst>
                      </a:custGeom>
                      <a:solidFill>
                        <a:srgbClr val="C9CEE2"/>
                      </a:solidFill>
                      <a:ln w="93785" cap="flat">
                        <a:noFill/>
                        <a:prstDash val="solid"/>
                        <a:miter/>
                      </a:ln>
                    </p:spPr>
                    <p:txBody>
                      <a:bodyPr rtlCol="0" anchor="ctr"/>
                      <a:lstStyle/>
                      <a:p>
                        <a:endParaRPr lang="fr-FR"/>
                      </a:p>
                    </p:txBody>
                  </p:sp>
                  <p:sp>
                    <p:nvSpPr>
                      <p:cNvPr id="194" name="Forme libre : forme 193">
                        <a:extLst>
                          <a:ext uri="{FF2B5EF4-FFF2-40B4-BE49-F238E27FC236}">
                            <a16:creationId xmlns:a16="http://schemas.microsoft.com/office/drawing/2014/main" id="{8FF3C570-EB96-436C-9B92-08ABEDDED4D3}"/>
                          </a:ext>
                        </a:extLst>
                      </p:cNvPr>
                      <p:cNvSpPr/>
                      <p:nvPr/>
                    </p:nvSpPr>
                    <p:spPr>
                      <a:xfrm>
                        <a:off x="6508836" y="3565401"/>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9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12542"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95" name="Forme libre : forme 194">
                        <a:extLst>
                          <a:ext uri="{FF2B5EF4-FFF2-40B4-BE49-F238E27FC236}">
                            <a16:creationId xmlns:a16="http://schemas.microsoft.com/office/drawing/2014/main" id="{633F66F4-8E28-487C-9A3F-3C06A57DAA3C}"/>
                          </a:ext>
                        </a:extLst>
                      </p:cNvPr>
                      <p:cNvSpPr/>
                      <p:nvPr/>
                    </p:nvSpPr>
                    <p:spPr>
                      <a:xfrm>
                        <a:off x="6883975" y="3307493"/>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51581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28135 w 178190"/>
                          <a:gd name="connsiteY14" fmla="*/ 192258 h 300110"/>
                          <a:gd name="connsiteX15" fmla="*/ 46892 w 178190"/>
                          <a:gd name="connsiteY15" fmla="*/ 107852 h 300110"/>
                          <a:gd name="connsiteX16" fmla="*/ 93785 w 178190"/>
                          <a:gd name="connsiteY16" fmla="*/ 51581 h 300110"/>
                          <a:gd name="connsiteX17" fmla="*/ 140677 w 178190"/>
                          <a:gd name="connsiteY17" fmla="*/ 51581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2"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1"/>
                            </a:moveTo>
                            <a:cubicBezTo>
                              <a:pt x="150055" y="60960"/>
                              <a:pt x="159434" y="89095"/>
                              <a:pt x="159434" y="117231"/>
                            </a:cubicBezTo>
                            <a:cubicBezTo>
                              <a:pt x="159434" y="145366"/>
                              <a:pt x="150055" y="182880"/>
                              <a:pt x="140677" y="201637"/>
                            </a:cubicBezTo>
                            <a:cubicBezTo>
                              <a:pt x="131298" y="229772"/>
                              <a:pt x="112542" y="239151"/>
                              <a:pt x="93785" y="257908"/>
                            </a:cubicBezTo>
                            <a:cubicBezTo>
                              <a:pt x="75028" y="267286"/>
                              <a:pt x="56271" y="267286"/>
                              <a:pt x="46892" y="257908"/>
                            </a:cubicBezTo>
                            <a:cubicBezTo>
                              <a:pt x="37514" y="248529"/>
                              <a:pt x="28135" y="220394"/>
                              <a:pt x="28135" y="192258"/>
                            </a:cubicBezTo>
                            <a:cubicBezTo>
                              <a:pt x="28135" y="164123"/>
                              <a:pt x="37514" y="135988"/>
                              <a:pt x="46892" y="107852"/>
                            </a:cubicBezTo>
                            <a:cubicBezTo>
                              <a:pt x="56271" y="79717"/>
                              <a:pt x="75028" y="70338"/>
                              <a:pt x="93785" y="51581"/>
                            </a:cubicBezTo>
                            <a:cubicBezTo>
                              <a:pt x="112542" y="32825"/>
                              <a:pt x="131298" y="32825"/>
                              <a:pt x="140677" y="51581"/>
                            </a:cubicBezTo>
                            <a:close/>
                          </a:path>
                        </a:pathLst>
                      </a:custGeom>
                      <a:solidFill>
                        <a:srgbClr val="C9CEE2"/>
                      </a:solidFill>
                      <a:ln w="93785" cap="flat">
                        <a:noFill/>
                        <a:prstDash val="solid"/>
                        <a:miter/>
                      </a:ln>
                    </p:spPr>
                    <p:txBody>
                      <a:bodyPr rtlCol="0" anchor="ctr"/>
                      <a:lstStyle/>
                      <a:p>
                        <a:endParaRPr lang="fr-FR"/>
                      </a:p>
                    </p:txBody>
                  </p:sp>
                  <p:sp>
                    <p:nvSpPr>
                      <p:cNvPr id="196" name="Forme libre : forme 195">
                        <a:extLst>
                          <a:ext uri="{FF2B5EF4-FFF2-40B4-BE49-F238E27FC236}">
                            <a16:creationId xmlns:a16="http://schemas.microsoft.com/office/drawing/2014/main" id="{92CE1B23-425E-4821-904D-07BCD081BF58}"/>
                          </a:ext>
                        </a:extLst>
                      </p:cNvPr>
                      <p:cNvSpPr/>
                      <p:nvPr/>
                    </p:nvSpPr>
                    <p:spPr>
                      <a:xfrm>
                        <a:off x="7090301" y="3185573"/>
                        <a:ext cx="181869" cy="300110"/>
                      </a:xfrm>
                      <a:custGeom>
                        <a:avLst/>
                        <a:gdLst>
                          <a:gd name="connsiteX0" fmla="*/ 93785 w 181869"/>
                          <a:gd name="connsiteY0" fmla="*/ 286043 h 300110"/>
                          <a:gd name="connsiteX1" fmla="*/ 159434 w 181869"/>
                          <a:gd name="connsiteY1" fmla="*/ 211015 h 300110"/>
                          <a:gd name="connsiteX2" fmla="*/ 178191 w 181869"/>
                          <a:gd name="connsiteY2" fmla="*/ 98474 h 300110"/>
                          <a:gd name="connsiteX3" fmla="*/ 150055 w 181869"/>
                          <a:gd name="connsiteY3" fmla="*/ 14068 h 300110"/>
                          <a:gd name="connsiteX4" fmla="*/ 84406 w 181869"/>
                          <a:gd name="connsiteY4" fmla="*/ 14068 h 300110"/>
                          <a:gd name="connsiteX5" fmla="*/ 18757 w 181869"/>
                          <a:gd name="connsiteY5" fmla="*/ 89095 h 300110"/>
                          <a:gd name="connsiteX6" fmla="*/ 0 w 181869"/>
                          <a:gd name="connsiteY6" fmla="*/ 201637 h 300110"/>
                          <a:gd name="connsiteX7" fmla="*/ 28135 w 181869"/>
                          <a:gd name="connsiteY7" fmla="*/ 286043 h 300110"/>
                          <a:gd name="connsiteX8" fmla="*/ 93785 w 181869"/>
                          <a:gd name="connsiteY8" fmla="*/ 286043 h 300110"/>
                          <a:gd name="connsiteX9" fmla="*/ 140677 w 181869"/>
                          <a:gd name="connsiteY9" fmla="*/ 51582 h 300110"/>
                          <a:gd name="connsiteX10" fmla="*/ 159434 w 181869"/>
                          <a:gd name="connsiteY10" fmla="*/ 117231 h 300110"/>
                          <a:gd name="connsiteX11" fmla="*/ 140677 w 181869"/>
                          <a:gd name="connsiteY11" fmla="*/ 201637 h 300110"/>
                          <a:gd name="connsiteX12" fmla="*/ 93785 w 181869"/>
                          <a:gd name="connsiteY12" fmla="*/ 257908 h 300110"/>
                          <a:gd name="connsiteX13" fmla="*/ 46892 w 181869"/>
                          <a:gd name="connsiteY13" fmla="*/ 257908 h 300110"/>
                          <a:gd name="connsiteX14" fmla="*/ 28135 w 181869"/>
                          <a:gd name="connsiteY14" fmla="*/ 192258 h 300110"/>
                          <a:gd name="connsiteX15" fmla="*/ 46892 w 181869"/>
                          <a:gd name="connsiteY15" fmla="*/ 107852 h 300110"/>
                          <a:gd name="connsiteX16" fmla="*/ 93785 w 181869"/>
                          <a:gd name="connsiteY16" fmla="*/ 51582 h 300110"/>
                          <a:gd name="connsiteX17" fmla="*/ 140677 w 181869"/>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69" h="300110">
                            <a:moveTo>
                              <a:pt x="93785" y="286043"/>
                            </a:moveTo>
                            <a:cubicBezTo>
                              <a:pt x="121920" y="267286"/>
                              <a:pt x="150055" y="239151"/>
                              <a:pt x="159434" y="211015"/>
                            </a:cubicBezTo>
                            <a:cubicBezTo>
                              <a:pt x="178191" y="173501"/>
                              <a:pt x="187569"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2"/>
                            </a:moveTo>
                            <a:cubicBezTo>
                              <a:pt x="150055" y="60960"/>
                              <a:pt x="159434" y="89095"/>
                              <a:pt x="159434" y="117231"/>
                            </a:cubicBezTo>
                            <a:cubicBezTo>
                              <a:pt x="159434" y="145366"/>
                              <a:pt x="150055" y="182880"/>
                              <a:pt x="140677" y="201637"/>
                            </a:cubicBezTo>
                            <a:cubicBezTo>
                              <a:pt x="131298" y="229772"/>
                              <a:pt x="112541" y="239151"/>
                              <a:pt x="93785" y="257908"/>
                            </a:cubicBezTo>
                            <a:cubicBezTo>
                              <a:pt x="75028" y="267286"/>
                              <a:pt x="56271" y="267286"/>
                              <a:pt x="46892" y="257908"/>
                            </a:cubicBezTo>
                            <a:cubicBezTo>
                              <a:pt x="37514" y="248529"/>
                              <a:pt x="28135" y="220394"/>
                              <a:pt x="28135" y="192258"/>
                            </a:cubicBezTo>
                            <a:cubicBezTo>
                              <a:pt x="28135" y="164123"/>
                              <a:pt x="37514" y="135988"/>
                              <a:pt x="46892" y="107852"/>
                            </a:cubicBezTo>
                            <a:cubicBezTo>
                              <a:pt x="56271" y="79717"/>
                              <a:pt x="75028" y="70339"/>
                              <a:pt x="93785" y="51582"/>
                            </a:cubicBezTo>
                            <a:cubicBezTo>
                              <a:pt x="112541" y="32825"/>
                              <a:pt x="131298" y="42203"/>
                              <a:pt x="140677" y="51582"/>
                            </a:cubicBezTo>
                            <a:close/>
                          </a:path>
                        </a:pathLst>
                      </a:custGeom>
                      <a:solidFill>
                        <a:srgbClr val="C9CEE2"/>
                      </a:solidFill>
                      <a:ln w="93785" cap="flat">
                        <a:noFill/>
                        <a:prstDash val="solid"/>
                        <a:miter/>
                      </a:ln>
                    </p:spPr>
                    <p:txBody>
                      <a:bodyPr rtlCol="0" anchor="ctr"/>
                      <a:lstStyle/>
                      <a:p>
                        <a:endParaRPr lang="fr-FR"/>
                      </a:p>
                    </p:txBody>
                  </p:sp>
                  <p:sp>
                    <p:nvSpPr>
                      <p:cNvPr id="197" name="Forme libre : forme 196">
                        <a:extLst>
                          <a:ext uri="{FF2B5EF4-FFF2-40B4-BE49-F238E27FC236}">
                            <a16:creationId xmlns:a16="http://schemas.microsoft.com/office/drawing/2014/main" id="{3123D7FF-A793-44B0-84E1-F66A1FDE7906}"/>
                          </a:ext>
                        </a:extLst>
                      </p:cNvPr>
                      <p:cNvSpPr/>
                      <p:nvPr/>
                    </p:nvSpPr>
                    <p:spPr>
                      <a:xfrm>
                        <a:off x="7334141" y="3077721"/>
                        <a:ext cx="131298" cy="300110"/>
                      </a:xfrm>
                      <a:custGeom>
                        <a:avLst/>
                        <a:gdLst>
                          <a:gd name="connsiteX0" fmla="*/ 131299 w 131298"/>
                          <a:gd name="connsiteY0" fmla="*/ 215705 h 300110"/>
                          <a:gd name="connsiteX1" fmla="*/ 131299 w 131298"/>
                          <a:gd name="connsiteY1" fmla="*/ 234462 h 300110"/>
                          <a:gd name="connsiteX2" fmla="*/ 121920 w 131298"/>
                          <a:gd name="connsiteY2" fmla="*/ 243840 h 300110"/>
                          <a:gd name="connsiteX3" fmla="*/ 18757 w 131298"/>
                          <a:gd name="connsiteY3" fmla="*/ 300111 h 300110"/>
                          <a:gd name="connsiteX4" fmla="*/ 9378 w 131298"/>
                          <a:gd name="connsiteY4" fmla="*/ 300111 h 300110"/>
                          <a:gd name="connsiteX5" fmla="*/ 9378 w 131298"/>
                          <a:gd name="connsiteY5" fmla="*/ 290732 h 300110"/>
                          <a:gd name="connsiteX6" fmla="*/ 9378 w 131298"/>
                          <a:gd name="connsiteY6" fmla="*/ 271976 h 300110"/>
                          <a:gd name="connsiteX7" fmla="*/ 18757 w 131298"/>
                          <a:gd name="connsiteY7" fmla="*/ 262597 h 300110"/>
                          <a:gd name="connsiteX8" fmla="*/ 56271 w 131298"/>
                          <a:gd name="connsiteY8" fmla="*/ 243840 h 300110"/>
                          <a:gd name="connsiteX9" fmla="*/ 56271 w 131298"/>
                          <a:gd name="connsiteY9" fmla="*/ 56271 h 300110"/>
                          <a:gd name="connsiteX10" fmla="*/ 18757 w 131298"/>
                          <a:gd name="connsiteY10" fmla="*/ 84406 h 300110"/>
                          <a:gd name="connsiteX11" fmla="*/ 9378 w 131298"/>
                          <a:gd name="connsiteY11" fmla="*/ 93785 h 300110"/>
                          <a:gd name="connsiteX12" fmla="*/ 0 w 131298"/>
                          <a:gd name="connsiteY12" fmla="*/ 93785 h 300110"/>
                          <a:gd name="connsiteX13" fmla="*/ 0 w 131298"/>
                          <a:gd name="connsiteY13" fmla="*/ 84406 h 300110"/>
                          <a:gd name="connsiteX14" fmla="*/ 9378 w 131298"/>
                          <a:gd name="connsiteY14" fmla="*/ 65649 h 300110"/>
                          <a:gd name="connsiteX15" fmla="*/ 56271 w 131298"/>
                          <a:gd name="connsiteY15" fmla="*/ 9378 h 300110"/>
                          <a:gd name="connsiteX16" fmla="*/ 65649 w 131298"/>
                          <a:gd name="connsiteY16" fmla="*/ 0 h 300110"/>
                          <a:gd name="connsiteX17" fmla="*/ 75028 w 131298"/>
                          <a:gd name="connsiteY17" fmla="*/ 0 h 300110"/>
                          <a:gd name="connsiteX18" fmla="*/ 84406 w 131298"/>
                          <a:gd name="connsiteY18" fmla="*/ 0 h 300110"/>
                          <a:gd name="connsiteX19" fmla="*/ 93785 w 131298"/>
                          <a:gd name="connsiteY19" fmla="*/ 9378 h 300110"/>
                          <a:gd name="connsiteX20" fmla="*/ 93785 w 131298"/>
                          <a:gd name="connsiteY20" fmla="*/ 225083 h 300110"/>
                          <a:gd name="connsiteX21" fmla="*/ 121920 w 131298"/>
                          <a:gd name="connsiteY21" fmla="*/ 206326 h 300110"/>
                          <a:gd name="connsiteX22" fmla="*/ 131299 w 131298"/>
                          <a:gd name="connsiteY22" fmla="*/ 206326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1298" h="300110">
                            <a:moveTo>
                              <a:pt x="131299" y="215705"/>
                            </a:moveTo>
                            <a:lnTo>
                              <a:pt x="131299" y="234462"/>
                            </a:lnTo>
                            <a:cubicBezTo>
                              <a:pt x="131299" y="243840"/>
                              <a:pt x="121920" y="243840"/>
                              <a:pt x="121920" y="243840"/>
                            </a:cubicBezTo>
                            <a:lnTo>
                              <a:pt x="18757" y="300111"/>
                            </a:lnTo>
                            <a:lnTo>
                              <a:pt x="9378" y="300111"/>
                            </a:lnTo>
                            <a:lnTo>
                              <a:pt x="9378" y="290732"/>
                            </a:lnTo>
                            <a:cubicBezTo>
                              <a:pt x="9378" y="281354"/>
                              <a:pt x="9378" y="281354"/>
                              <a:pt x="9378" y="271976"/>
                            </a:cubicBezTo>
                            <a:cubicBezTo>
                              <a:pt x="9378" y="262597"/>
                              <a:pt x="18757" y="262597"/>
                              <a:pt x="18757" y="262597"/>
                            </a:cubicBezTo>
                            <a:lnTo>
                              <a:pt x="56271" y="243840"/>
                            </a:lnTo>
                            <a:lnTo>
                              <a:pt x="56271" y="56271"/>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lose/>
                          </a:path>
                        </a:pathLst>
                      </a:custGeom>
                      <a:solidFill>
                        <a:srgbClr val="C9CEE2"/>
                      </a:solidFill>
                      <a:ln w="93785" cap="flat">
                        <a:noFill/>
                        <a:prstDash val="solid"/>
                        <a:miter/>
                      </a:ln>
                    </p:spPr>
                    <p:txBody>
                      <a:bodyPr rtlCol="0" anchor="ctr"/>
                      <a:lstStyle/>
                      <a:p>
                        <a:endParaRPr lang="fr-FR"/>
                      </a:p>
                    </p:txBody>
                  </p:sp>
                  <p:sp>
                    <p:nvSpPr>
                      <p:cNvPr id="198" name="Forme libre : forme 197">
                        <a:extLst>
                          <a:ext uri="{FF2B5EF4-FFF2-40B4-BE49-F238E27FC236}">
                            <a16:creationId xmlns:a16="http://schemas.microsoft.com/office/drawing/2014/main" id="{F540C1AC-69DD-497C-B1B2-58741EB6A87A}"/>
                          </a:ext>
                        </a:extLst>
                      </p:cNvPr>
                      <p:cNvSpPr/>
                      <p:nvPr/>
                    </p:nvSpPr>
                    <p:spPr>
                      <a:xfrm>
                        <a:off x="7521710" y="2941733"/>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5 h 300110"/>
                          <a:gd name="connsiteX6" fmla="*/ 178191 w 178190"/>
                          <a:gd name="connsiteY6" fmla="*/ 98474 h 300110"/>
                          <a:gd name="connsiteX7" fmla="*/ 150055 w 178190"/>
                          <a:gd name="connsiteY7" fmla="*/ 14068 h 300110"/>
                          <a:gd name="connsiteX8" fmla="*/ 84406 w 178190"/>
                          <a:gd name="connsiteY8" fmla="*/ 14068 h 300110"/>
                          <a:gd name="connsiteX9" fmla="*/ 37514 w 178190"/>
                          <a:gd name="connsiteY9" fmla="*/ 257908 h 300110"/>
                          <a:gd name="connsiteX10" fmla="*/ 18757 w 178190"/>
                          <a:gd name="connsiteY10" fmla="*/ 192258 h 300110"/>
                          <a:gd name="connsiteX11" fmla="*/ 37514 w 178190"/>
                          <a:gd name="connsiteY11" fmla="*/ 107852 h 300110"/>
                          <a:gd name="connsiteX12" fmla="*/ 84406 w 178190"/>
                          <a:gd name="connsiteY12" fmla="*/ 51582 h 300110"/>
                          <a:gd name="connsiteX13" fmla="*/ 131299 w 178190"/>
                          <a:gd name="connsiteY13" fmla="*/ 51582 h 300110"/>
                          <a:gd name="connsiteX14" fmla="*/ 150055 w 178190"/>
                          <a:gd name="connsiteY14" fmla="*/ 117231 h 300110"/>
                          <a:gd name="connsiteX15" fmla="*/ 131299 w 178190"/>
                          <a:gd name="connsiteY15" fmla="*/ 201637 h 300110"/>
                          <a:gd name="connsiteX16" fmla="*/ 84406 w 178190"/>
                          <a:gd name="connsiteY16" fmla="*/ 257908 h 300110"/>
                          <a:gd name="connsiteX17" fmla="*/ 37514 w 178190"/>
                          <a:gd name="connsiteY17" fmla="*/ 257908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ubicBezTo>
                              <a:pt x="121920" y="267286"/>
                              <a:pt x="150055" y="239151"/>
                              <a:pt x="159434" y="211015"/>
                            </a:cubicBezTo>
                            <a:cubicBezTo>
                              <a:pt x="178191" y="173502"/>
                              <a:pt x="178191" y="135988"/>
                              <a:pt x="178191" y="98474"/>
                            </a:cubicBezTo>
                            <a:cubicBezTo>
                              <a:pt x="178191" y="60960"/>
                              <a:pt x="168812" y="23446"/>
                              <a:pt x="150055" y="14068"/>
                            </a:cubicBezTo>
                            <a:cubicBezTo>
                              <a:pt x="131299" y="-4689"/>
                              <a:pt x="112542" y="-4689"/>
                              <a:pt x="84406" y="14068"/>
                            </a:cubicBezTo>
                            <a:close/>
                            <a:moveTo>
                              <a:pt x="37514" y="257908"/>
                            </a:moveTo>
                            <a:cubicBezTo>
                              <a:pt x="28135" y="248529"/>
                              <a:pt x="18757" y="220394"/>
                              <a:pt x="18757" y="192258"/>
                            </a:cubicBezTo>
                            <a:cubicBezTo>
                              <a:pt x="18757" y="164123"/>
                              <a:pt x="28135" y="135988"/>
                              <a:pt x="37514" y="107852"/>
                            </a:cubicBezTo>
                            <a:cubicBezTo>
                              <a:pt x="46892" y="79717"/>
                              <a:pt x="65649" y="70339"/>
                              <a:pt x="84406" y="51582"/>
                            </a:cubicBezTo>
                            <a:cubicBezTo>
                              <a:pt x="103163" y="42203"/>
                              <a:pt x="121920" y="42203"/>
                              <a:pt x="131299" y="51582"/>
                            </a:cubicBezTo>
                            <a:cubicBezTo>
                              <a:pt x="140677" y="60960"/>
                              <a:pt x="150055" y="89095"/>
                              <a:pt x="150055" y="117231"/>
                            </a:cubicBezTo>
                            <a:cubicBezTo>
                              <a:pt x="150055" y="145366"/>
                              <a:pt x="140677" y="182880"/>
                              <a:pt x="131299" y="201637"/>
                            </a:cubicBezTo>
                            <a:cubicBezTo>
                              <a:pt x="121920" y="229772"/>
                              <a:pt x="103163" y="239151"/>
                              <a:pt x="84406" y="257908"/>
                            </a:cubicBezTo>
                            <a:cubicBezTo>
                              <a:pt x="65649" y="267286"/>
                              <a:pt x="46892" y="267286"/>
                              <a:pt x="37514" y="257908"/>
                            </a:cubicBezTo>
                            <a:close/>
                          </a:path>
                        </a:pathLst>
                      </a:custGeom>
                      <a:solidFill>
                        <a:srgbClr val="C9CEE2"/>
                      </a:solidFill>
                      <a:ln w="93785" cap="flat">
                        <a:noFill/>
                        <a:prstDash val="solid"/>
                        <a:miter/>
                      </a:ln>
                    </p:spPr>
                    <p:txBody>
                      <a:bodyPr rtlCol="0" anchor="ctr"/>
                      <a:lstStyle/>
                      <a:p>
                        <a:endParaRPr lang="fr-FR"/>
                      </a:p>
                    </p:txBody>
                  </p:sp>
                  <p:sp>
                    <p:nvSpPr>
                      <p:cNvPr id="199" name="Forme libre : forme 198">
                        <a:extLst>
                          <a:ext uri="{FF2B5EF4-FFF2-40B4-BE49-F238E27FC236}">
                            <a16:creationId xmlns:a16="http://schemas.microsoft.com/office/drawing/2014/main" id="{E732E003-7337-4F20-8F97-AE80C770330C}"/>
                          </a:ext>
                        </a:extLst>
                      </p:cNvPr>
                      <p:cNvSpPr/>
                      <p:nvPr/>
                    </p:nvSpPr>
                    <p:spPr>
                      <a:xfrm>
                        <a:off x="7765550" y="2843260"/>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200" name="Forme libre : forme 199">
                        <a:extLst>
                          <a:ext uri="{FF2B5EF4-FFF2-40B4-BE49-F238E27FC236}">
                            <a16:creationId xmlns:a16="http://schemas.microsoft.com/office/drawing/2014/main" id="{EA905CA4-3D3B-44BD-8751-2B918986B56E}"/>
                          </a:ext>
                        </a:extLst>
                      </p:cNvPr>
                      <p:cNvSpPr/>
                      <p:nvPr/>
                    </p:nvSpPr>
                    <p:spPr>
                      <a:xfrm>
                        <a:off x="7934362" y="2704927"/>
                        <a:ext cx="178190" cy="293076"/>
                      </a:xfrm>
                      <a:custGeom>
                        <a:avLst/>
                        <a:gdLst>
                          <a:gd name="connsiteX0" fmla="*/ 84406 w 178190"/>
                          <a:gd name="connsiteY0" fmla="*/ 7034 h 293076"/>
                          <a:gd name="connsiteX1" fmla="*/ 18757 w 178190"/>
                          <a:gd name="connsiteY1" fmla="*/ 82062 h 293076"/>
                          <a:gd name="connsiteX2" fmla="*/ 0 w 178190"/>
                          <a:gd name="connsiteY2" fmla="*/ 194603 h 293076"/>
                          <a:gd name="connsiteX3" fmla="*/ 28135 w 178190"/>
                          <a:gd name="connsiteY3" fmla="*/ 279009 h 293076"/>
                          <a:gd name="connsiteX4" fmla="*/ 93785 w 178190"/>
                          <a:gd name="connsiteY4" fmla="*/ 279009 h 293076"/>
                          <a:gd name="connsiteX5" fmla="*/ 159434 w 178190"/>
                          <a:gd name="connsiteY5" fmla="*/ 203982 h 293076"/>
                          <a:gd name="connsiteX6" fmla="*/ 178191 w 178190"/>
                          <a:gd name="connsiteY6" fmla="*/ 91440 h 293076"/>
                          <a:gd name="connsiteX7" fmla="*/ 150055 w 178190"/>
                          <a:gd name="connsiteY7" fmla="*/ 7034 h 293076"/>
                          <a:gd name="connsiteX8" fmla="*/ 84406 w 178190"/>
                          <a:gd name="connsiteY8" fmla="*/ 7034 h 293076"/>
                          <a:gd name="connsiteX9" fmla="*/ 46892 w 178190"/>
                          <a:gd name="connsiteY9" fmla="*/ 250874 h 293076"/>
                          <a:gd name="connsiteX10" fmla="*/ 28135 w 178190"/>
                          <a:gd name="connsiteY10" fmla="*/ 185225 h 293076"/>
                          <a:gd name="connsiteX11" fmla="*/ 46892 w 178190"/>
                          <a:gd name="connsiteY11" fmla="*/ 100818 h 293076"/>
                          <a:gd name="connsiteX12" fmla="*/ 93785 w 178190"/>
                          <a:gd name="connsiteY12" fmla="*/ 44548 h 293076"/>
                          <a:gd name="connsiteX13" fmla="*/ 140677 w 178190"/>
                          <a:gd name="connsiteY13" fmla="*/ 44548 h 293076"/>
                          <a:gd name="connsiteX14" fmla="*/ 159434 w 178190"/>
                          <a:gd name="connsiteY14" fmla="*/ 110197 h 293076"/>
                          <a:gd name="connsiteX15" fmla="*/ 140677 w 178190"/>
                          <a:gd name="connsiteY15" fmla="*/ 194603 h 293076"/>
                          <a:gd name="connsiteX16" fmla="*/ 93785 w 178190"/>
                          <a:gd name="connsiteY16" fmla="*/ 250874 h 293076"/>
                          <a:gd name="connsiteX17" fmla="*/ 46892 w 178190"/>
                          <a:gd name="connsiteY17" fmla="*/ 250874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84406" y="7034"/>
                            </a:moveTo>
                            <a:cubicBezTo>
                              <a:pt x="56271" y="25791"/>
                              <a:pt x="28135" y="53926"/>
                              <a:pt x="18757" y="82062"/>
                            </a:cubicBezTo>
                            <a:cubicBezTo>
                              <a:pt x="0" y="119575"/>
                              <a:pt x="0" y="157089"/>
                              <a:pt x="0" y="194603"/>
                            </a:cubicBezTo>
                            <a:cubicBezTo>
                              <a:pt x="0" y="232117"/>
                              <a:pt x="9378" y="269631"/>
                              <a:pt x="28135" y="279009"/>
                            </a:cubicBezTo>
                            <a:cubicBezTo>
                              <a:pt x="46892" y="297766"/>
                              <a:pt x="65649" y="297766"/>
                              <a:pt x="93785" y="279009"/>
                            </a:cubicBezTo>
                            <a:cubicBezTo>
                              <a:pt x="121920" y="260252"/>
                              <a:pt x="150055" y="232117"/>
                              <a:pt x="159434" y="203982"/>
                            </a:cubicBezTo>
                            <a:cubicBezTo>
                              <a:pt x="178191" y="166468"/>
                              <a:pt x="178191" y="128954"/>
                              <a:pt x="178191" y="91440"/>
                            </a:cubicBezTo>
                            <a:cubicBezTo>
                              <a:pt x="178191" y="53926"/>
                              <a:pt x="168812" y="16412"/>
                              <a:pt x="150055" y="7034"/>
                            </a:cubicBezTo>
                            <a:cubicBezTo>
                              <a:pt x="140677" y="-2345"/>
                              <a:pt x="121920" y="-2345"/>
                              <a:pt x="84406" y="7034"/>
                            </a:cubicBezTo>
                            <a:close/>
                            <a:moveTo>
                              <a:pt x="46892" y="250874"/>
                            </a:moveTo>
                            <a:cubicBezTo>
                              <a:pt x="37514" y="241495"/>
                              <a:pt x="28135" y="213360"/>
                              <a:pt x="28135" y="185225"/>
                            </a:cubicBezTo>
                            <a:cubicBezTo>
                              <a:pt x="28135" y="157089"/>
                              <a:pt x="37514" y="128954"/>
                              <a:pt x="46892" y="100818"/>
                            </a:cubicBezTo>
                            <a:cubicBezTo>
                              <a:pt x="56271" y="72683"/>
                              <a:pt x="75028" y="63305"/>
                              <a:pt x="93785" y="44548"/>
                            </a:cubicBezTo>
                            <a:cubicBezTo>
                              <a:pt x="112541" y="35169"/>
                              <a:pt x="131298" y="35169"/>
                              <a:pt x="140677" y="44548"/>
                            </a:cubicBezTo>
                            <a:cubicBezTo>
                              <a:pt x="150055" y="53926"/>
                              <a:pt x="159434" y="82062"/>
                              <a:pt x="159434" y="110197"/>
                            </a:cubicBezTo>
                            <a:cubicBezTo>
                              <a:pt x="159434" y="138332"/>
                              <a:pt x="150055" y="175846"/>
                              <a:pt x="140677" y="194603"/>
                            </a:cubicBezTo>
                            <a:cubicBezTo>
                              <a:pt x="131298" y="222739"/>
                              <a:pt x="112541" y="232117"/>
                              <a:pt x="93785" y="250874"/>
                            </a:cubicBezTo>
                            <a:cubicBezTo>
                              <a:pt x="65649" y="260252"/>
                              <a:pt x="56271" y="260252"/>
                              <a:pt x="46892" y="250874"/>
                            </a:cubicBezTo>
                            <a:close/>
                          </a:path>
                        </a:pathLst>
                      </a:custGeom>
                      <a:solidFill>
                        <a:srgbClr val="C9CEE2"/>
                      </a:solidFill>
                      <a:ln w="93785" cap="flat">
                        <a:noFill/>
                        <a:prstDash val="solid"/>
                        <a:miter/>
                      </a:ln>
                    </p:spPr>
                    <p:txBody>
                      <a:bodyPr rtlCol="0" anchor="ctr"/>
                      <a:lstStyle/>
                      <a:p>
                        <a:endParaRPr lang="fr-FR"/>
                      </a:p>
                    </p:txBody>
                  </p:sp>
                  <p:sp>
                    <p:nvSpPr>
                      <p:cNvPr id="201" name="Forme libre : forme 200">
                        <a:extLst>
                          <a:ext uri="{FF2B5EF4-FFF2-40B4-BE49-F238E27FC236}">
                            <a16:creationId xmlns:a16="http://schemas.microsoft.com/office/drawing/2014/main" id="{19301B6C-5D24-4664-8332-400889C24276}"/>
                          </a:ext>
                        </a:extLst>
                      </p:cNvPr>
                      <p:cNvSpPr/>
                      <p:nvPr/>
                    </p:nvSpPr>
                    <p:spPr>
                      <a:xfrm>
                        <a:off x="8140688" y="2580663"/>
                        <a:ext cx="178190" cy="309489"/>
                      </a:xfrm>
                      <a:custGeom>
                        <a:avLst/>
                        <a:gdLst>
                          <a:gd name="connsiteX0" fmla="*/ 9378 w 178190"/>
                          <a:gd name="connsiteY0" fmla="*/ 300111 h 309489"/>
                          <a:gd name="connsiteX1" fmla="*/ 37514 w 178190"/>
                          <a:gd name="connsiteY1" fmla="*/ 309489 h 309489"/>
                          <a:gd name="connsiteX2" fmla="*/ 93785 w 178190"/>
                          <a:gd name="connsiteY2" fmla="*/ 290732 h 309489"/>
                          <a:gd name="connsiteX3" fmla="*/ 140677 w 178190"/>
                          <a:gd name="connsiteY3" fmla="*/ 253219 h 309489"/>
                          <a:gd name="connsiteX4" fmla="*/ 168812 w 178190"/>
                          <a:gd name="connsiteY4" fmla="*/ 206326 h 309489"/>
                          <a:gd name="connsiteX5" fmla="*/ 178191 w 178190"/>
                          <a:gd name="connsiteY5" fmla="*/ 168812 h 309489"/>
                          <a:gd name="connsiteX6" fmla="*/ 131298 w 178190"/>
                          <a:gd name="connsiteY6" fmla="*/ 121920 h 309489"/>
                          <a:gd name="connsiteX7" fmla="*/ 159434 w 178190"/>
                          <a:gd name="connsiteY7" fmla="*/ 84406 h 309489"/>
                          <a:gd name="connsiteX8" fmla="*/ 168812 w 178190"/>
                          <a:gd name="connsiteY8" fmla="*/ 37514 h 309489"/>
                          <a:gd name="connsiteX9" fmla="*/ 159434 w 178190"/>
                          <a:gd name="connsiteY9" fmla="*/ 9378 h 309489"/>
                          <a:gd name="connsiteX10" fmla="*/ 140677 w 178190"/>
                          <a:gd name="connsiteY10" fmla="*/ 0 h 309489"/>
                          <a:gd name="connsiteX11" fmla="*/ 93785 w 178190"/>
                          <a:gd name="connsiteY11" fmla="*/ 18757 h 309489"/>
                          <a:gd name="connsiteX12" fmla="*/ 46892 w 178190"/>
                          <a:gd name="connsiteY12" fmla="*/ 56271 h 309489"/>
                          <a:gd name="connsiteX13" fmla="*/ 18757 w 178190"/>
                          <a:gd name="connsiteY13" fmla="*/ 93785 h 309489"/>
                          <a:gd name="connsiteX14" fmla="*/ 9378 w 178190"/>
                          <a:gd name="connsiteY14" fmla="*/ 131298 h 309489"/>
                          <a:gd name="connsiteX15" fmla="*/ 18757 w 178190"/>
                          <a:gd name="connsiteY15" fmla="*/ 159434 h 309489"/>
                          <a:gd name="connsiteX16" fmla="*/ 46892 w 178190"/>
                          <a:gd name="connsiteY16" fmla="*/ 168812 h 309489"/>
                          <a:gd name="connsiteX17" fmla="*/ 0 w 178190"/>
                          <a:gd name="connsiteY17" fmla="*/ 271975 h 309489"/>
                          <a:gd name="connsiteX18" fmla="*/ 9378 w 178190"/>
                          <a:gd name="connsiteY18" fmla="*/ 300111 h 309489"/>
                          <a:gd name="connsiteX19" fmla="*/ 121920 w 178190"/>
                          <a:gd name="connsiteY19" fmla="*/ 37514 h 309489"/>
                          <a:gd name="connsiteX20" fmla="*/ 131298 w 178190"/>
                          <a:gd name="connsiteY20" fmla="*/ 56271 h 309489"/>
                          <a:gd name="connsiteX21" fmla="*/ 121920 w 178190"/>
                          <a:gd name="connsiteY21" fmla="*/ 93785 h 309489"/>
                          <a:gd name="connsiteX22" fmla="*/ 84406 w 178190"/>
                          <a:gd name="connsiteY22" fmla="*/ 121920 h 309489"/>
                          <a:gd name="connsiteX23" fmla="*/ 46892 w 178190"/>
                          <a:gd name="connsiteY23" fmla="*/ 131298 h 309489"/>
                          <a:gd name="connsiteX24" fmla="*/ 37514 w 178190"/>
                          <a:gd name="connsiteY24" fmla="*/ 112542 h 309489"/>
                          <a:gd name="connsiteX25" fmla="*/ 46892 w 178190"/>
                          <a:gd name="connsiteY25" fmla="*/ 75028 h 309489"/>
                          <a:gd name="connsiteX26" fmla="*/ 84406 w 178190"/>
                          <a:gd name="connsiteY26" fmla="*/ 46892 h 309489"/>
                          <a:gd name="connsiteX27" fmla="*/ 121920 w 178190"/>
                          <a:gd name="connsiteY27" fmla="*/ 37514 h 309489"/>
                          <a:gd name="connsiteX28" fmla="*/ 56271 w 178190"/>
                          <a:gd name="connsiteY28" fmla="*/ 271975 h 309489"/>
                          <a:gd name="connsiteX29" fmla="*/ 37514 w 178190"/>
                          <a:gd name="connsiteY29" fmla="*/ 262597 h 309489"/>
                          <a:gd name="connsiteX30" fmla="*/ 28135 w 178190"/>
                          <a:gd name="connsiteY30" fmla="*/ 243840 h 309489"/>
                          <a:gd name="connsiteX31" fmla="*/ 46892 w 178190"/>
                          <a:gd name="connsiteY31" fmla="*/ 196948 h 309489"/>
                          <a:gd name="connsiteX32" fmla="*/ 84406 w 178190"/>
                          <a:gd name="connsiteY32" fmla="*/ 159434 h 309489"/>
                          <a:gd name="connsiteX33" fmla="*/ 121920 w 178190"/>
                          <a:gd name="connsiteY33" fmla="*/ 150055 h 309489"/>
                          <a:gd name="connsiteX34" fmla="*/ 140677 w 178190"/>
                          <a:gd name="connsiteY34" fmla="*/ 178191 h 309489"/>
                          <a:gd name="connsiteX35" fmla="*/ 131298 w 178190"/>
                          <a:gd name="connsiteY35" fmla="*/ 206326 h 309489"/>
                          <a:gd name="connsiteX36" fmla="*/ 112541 w 178190"/>
                          <a:gd name="connsiteY36" fmla="*/ 234462 h 309489"/>
                          <a:gd name="connsiteX37" fmla="*/ 75028 w 178190"/>
                          <a:gd name="connsiteY37" fmla="*/ 262597 h 309489"/>
                          <a:gd name="connsiteX38" fmla="*/ 56271 w 178190"/>
                          <a:gd name="connsiteY38" fmla="*/ 271975 h 30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78190" h="309489">
                            <a:moveTo>
                              <a:pt x="9378" y="300111"/>
                            </a:moveTo>
                            <a:cubicBezTo>
                              <a:pt x="18757" y="309489"/>
                              <a:pt x="28135" y="309489"/>
                              <a:pt x="37514" y="309489"/>
                            </a:cubicBezTo>
                            <a:cubicBezTo>
                              <a:pt x="46892" y="309489"/>
                              <a:pt x="65649" y="300111"/>
                              <a:pt x="93785" y="290732"/>
                            </a:cubicBezTo>
                            <a:cubicBezTo>
                              <a:pt x="112541" y="281354"/>
                              <a:pt x="131298" y="262597"/>
                              <a:pt x="140677" y="253219"/>
                            </a:cubicBezTo>
                            <a:cubicBezTo>
                              <a:pt x="150055" y="234462"/>
                              <a:pt x="159434" y="225083"/>
                              <a:pt x="168812" y="206326"/>
                            </a:cubicBezTo>
                            <a:cubicBezTo>
                              <a:pt x="178191" y="187569"/>
                              <a:pt x="178191" y="178191"/>
                              <a:pt x="178191" y="168812"/>
                            </a:cubicBezTo>
                            <a:cubicBezTo>
                              <a:pt x="178191" y="131298"/>
                              <a:pt x="159434" y="121920"/>
                              <a:pt x="131298" y="121920"/>
                            </a:cubicBezTo>
                            <a:cubicBezTo>
                              <a:pt x="140677" y="112542"/>
                              <a:pt x="150055" y="103163"/>
                              <a:pt x="159434" y="84406"/>
                            </a:cubicBezTo>
                            <a:cubicBezTo>
                              <a:pt x="168812" y="65649"/>
                              <a:pt x="168812" y="56271"/>
                              <a:pt x="168812" y="37514"/>
                            </a:cubicBezTo>
                            <a:cubicBezTo>
                              <a:pt x="168812" y="28135"/>
                              <a:pt x="168812" y="18757"/>
                              <a:pt x="159434" y="9378"/>
                            </a:cubicBezTo>
                            <a:cubicBezTo>
                              <a:pt x="159434" y="0"/>
                              <a:pt x="150055" y="0"/>
                              <a:pt x="140677" y="0"/>
                            </a:cubicBezTo>
                            <a:cubicBezTo>
                              <a:pt x="131298" y="0"/>
                              <a:pt x="112541" y="9378"/>
                              <a:pt x="93785" y="18757"/>
                            </a:cubicBezTo>
                            <a:cubicBezTo>
                              <a:pt x="75028" y="28135"/>
                              <a:pt x="56271" y="37514"/>
                              <a:pt x="46892" y="56271"/>
                            </a:cubicBezTo>
                            <a:cubicBezTo>
                              <a:pt x="37514" y="65649"/>
                              <a:pt x="28135" y="84406"/>
                              <a:pt x="18757" y="93785"/>
                            </a:cubicBezTo>
                            <a:cubicBezTo>
                              <a:pt x="9378" y="103163"/>
                              <a:pt x="9378" y="121920"/>
                              <a:pt x="9378" y="131298"/>
                            </a:cubicBezTo>
                            <a:cubicBezTo>
                              <a:pt x="9378" y="150055"/>
                              <a:pt x="9378" y="159434"/>
                              <a:pt x="18757" y="159434"/>
                            </a:cubicBezTo>
                            <a:cubicBezTo>
                              <a:pt x="28135" y="168812"/>
                              <a:pt x="37514" y="168812"/>
                              <a:pt x="46892" y="168812"/>
                            </a:cubicBezTo>
                            <a:cubicBezTo>
                              <a:pt x="18757" y="196948"/>
                              <a:pt x="0" y="234462"/>
                              <a:pt x="0" y="271975"/>
                            </a:cubicBezTo>
                            <a:cubicBezTo>
                              <a:pt x="0" y="281354"/>
                              <a:pt x="9378" y="290732"/>
                              <a:pt x="9378" y="300111"/>
                            </a:cubicBezTo>
                            <a:close/>
                            <a:moveTo>
                              <a:pt x="121920" y="37514"/>
                            </a:moveTo>
                            <a:cubicBezTo>
                              <a:pt x="131298" y="37514"/>
                              <a:pt x="131298" y="46892"/>
                              <a:pt x="131298" y="56271"/>
                            </a:cubicBezTo>
                            <a:cubicBezTo>
                              <a:pt x="131298" y="65649"/>
                              <a:pt x="131298" y="75028"/>
                              <a:pt x="121920" y="93785"/>
                            </a:cubicBezTo>
                            <a:cubicBezTo>
                              <a:pt x="112541" y="103163"/>
                              <a:pt x="103163" y="121920"/>
                              <a:pt x="84406" y="121920"/>
                            </a:cubicBezTo>
                            <a:cubicBezTo>
                              <a:pt x="65649" y="131298"/>
                              <a:pt x="56271" y="131298"/>
                              <a:pt x="46892" y="131298"/>
                            </a:cubicBezTo>
                            <a:cubicBezTo>
                              <a:pt x="37514" y="131298"/>
                              <a:pt x="37514" y="121920"/>
                              <a:pt x="37514" y="112542"/>
                            </a:cubicBezTo>
                            <a:cubicBezTo>
                              <a:pt x="37514" y="103163"/>
                              <a:pt x="37514" y="84406"/>
                              <a:pt x="46892" y="75028"/>
                            </a:cubicBezTo>
                            <a:cubicBezTo>
                              <a:pt x="56271" y="65649"/>
                              <a:pt x="65649" y="56271"/>
                              <a:pt x="84406" y="46892"/>
                            </a:cubicBezTo>
                            <a:cubicBezTo>
                              <a:pt x="103163" y="37514"/>
                              <a:pt x="121920" y="37514"/>
                              <a:pt x="121920" y="37514"/>
                            </a:cubicBezTo>
                            <a:close/>
                            <a:moveTo>
                              <a:pt x="56271" y="271975"/>
                            </a:moveTo>
                            <a:cubicBezTo>
                              <a:pt x="46892" y="271975"/>
                              <a:pt x="37514" y="271975"/>
                              <a:pt x="37514" y="262597"/>
                            </a:cubicBezTo>
                            <a:cubicBezTo>
                              <a:pt x="37514" y="253219"/>
                              <a:pt x="28135" y="253219"/>
                              <a:pt x="28135" y="243840"/>
                            </a:cubicBezTo>
                            <a:cubicBezTo>
                              <a:pt x="28135" y="225083"/>
                              <a:pt x="37514" y="215705"/>
                              <a:pt x="46892" y="196948"/>
                            </a:cubicBezTo>
                            <a:cubicBezTo>
                              <a:pt x="56271" y="178191"/>
                              <a:pt x="75028" y="168812"/>
                              <a:pt x="84406" y="159434"/>
                            </a:cubicBezTo>
                            <a:cubicBezTo>
                              <a:pt x="103163" y="150055"/>
                              <a:pt x="112541" y="150055"/>
                              <a:pt x="121920" y="150055"/>
                            </a:cubicBezTo>
                            <a:cubicBezTo>
                              <a:pt x="131298" y="150055"/>
                              <a:pt x="140677" y="159434"/>
                              <a:pt x="140677" y="178191"/>
                            </a:cubicBezTo>
                            <a:cubicBezTo>
                              <a:pt x="140677" y="187569"/>
                              <a:pt x="140677" y="196948"/>
                              <a:pt x="131298" y="206326"/>
                            </a:cubicBezTo>
                            <a:cubicBezTo>
                              <a:pt x="131298" y="215705"/>
                              <a:pt x="121920" y="225083"/>
                              <a:pt x="112541" y="234462"/>
                            </a:cubicBezTo>
                            <a:cubicBezTo>
                              <a:pt x="103163" y="243840"/>
                              <a:pt x="93785" y="253219"/>
                              <a:pt x="75028" y="262597"/>
                            </a:cubicBezTo>
                            <a:cubicBezTo>
                              <a:pt x="56271" y="271975"/>
                              <a:pt x="65649" y="271975"/>
                              <a:pt x="56271" y="271975"/>
                            </a:cubicBezTo>
                            <a:close/>
                          </a:path>
                        </a:pathLst>
                      </a:custGeom>
                      <a:solidFill>
                        <a:srgbClr val="C9CEE2"/>
                      </a:solidFill>
                      <a:ln w="93785" cap="flat">
                        <a:noFill/>
                        <a:prstDash val="solid"/>
                        <a:miter/>
                      </a:ln>
                    </p:spPr>
                    <p:txBody>
                      <a:bodyPr rtlCol="0" anchor="ctr"/>
                      <a:lstStyle/>
                      <a:p>
                        <a:endParaRPr lang="fr-FR"/>
                      </a:p>
                    </p:txBody>
                  </p:sp>
                  <p:sp>
                    <p:nvSpPr>
                      <p:cNvPr id="202" name="Forme libre : forme 201">
                        <a:extLst>
                          <a:ext uri="{FF2B5EF4-FFF2-40B4-BE49-F238E27FC236}">
                            <a16:creationId xmlns:a16="http://schemas.microsoft.com/office/drawing/2014/main" id="{295655D9-16EF-4E74-A675-4CA3E6DE1FBA}"/>
                          </a:ext>
                        </a:extLst>
                      </p:cNvPr>
                      <p:cNvSpPr/>
                      <p:nvPr/>
                    </p:nvSpPr>
                    <p:spPr>
                      <a:xfrm>
                        <a:off x="8347014" y="2463432"/>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6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6 w 178190"/>
                          <a:gd name="connsiteY7" fmla="*/ 286043 h 300110"/>
                          <a:gd name="connsiteX8" fmla="*/ 93785 w 178190"/>
                          <a:gd name="connsiteY8" fmla="*/ 286043 h 300110"/>
                          <a:gd name="connsiteX9" fmla="*/ 140677 w 178190"/>
                          <a:gd name="connsiteY9" fmla="*/ 51581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37514 w 178190"/>
                          <a:gd name="connsiteY14" fmla="*/ 182880 h 300110"/>
                          <a:gd name="connsiteX15" fmla="*/ 56271 w 178190"/>
                          <a:gd name="connsiteY15" fmla="*/ 98474 h 300110"/>
                          <a:gd name="connsiteX16" fmla="*/ 103163 w 178190"/>
                          <a:gd name="connsiteY16" fmla="*/ 42203 h 300110"/>
                          <a:gd name="connsiteX17" fmla="*/ 140677 w 178190"/>
                          <a:gd name="connsiteY17" fmla="*/ 51581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6" y="239151"/>
                              <a:pt x="159434" y="211015"/>
                            </a:cubicBezTo>
                            <a:cubicBezTo>
                              <a:pt x="178191" y="173502"/>
                              <a:pt x="178191" y="135988"/>
                              <a:pt x="178191" y="98474"/>
                            </a:cubicBezTo>
                            <a:cubicBezTo>
                              <a:pt x="178191" y="60960"/>
                              <a:pt x="168813" y="23446"/>
                              <a:pt x="150056" y="14068"/>
                            </a:cubicBezTo>
                            <a:cubicBezTo>
                              <a:pt x="131299" y="-4689"/>
                              <a:pt x="112542" y="-4689"/>
                              <a:pt x="84406" y="14068"/>
                            </a:cubicBezTo>
                            <a:cubicBezTo>
                              <a:pt x="56271" y="32825"/>
                              <a:pt x="28136" y="60960"/>
                              <a:pt x="18757" y="89095"/>
                            </a:cubicBezTo>
                            <a:cubicBezTo>
                              <a:pt x="0" y="126609"/>
                              <a:pt x="0" y="164123"/>
                              <a:pt x="0" y="201637"/>
                            </a:cubicBezTo>
                            <a:cubicBezTo>
                              <a:pt x="0" y="239151"/>
                              <a:pt x="9379" y="276665"/>
                              <a:pt x="28136" y="286043"/>
                            </a:cubicBezTo>
                            <a:cubicBezTo>
                              <a:pt x="37514" y="304800"/>
                              <a:pt x="65649" y="304800"/>
                              <a:pt x="93785" y="286043"/>
                            </a:cubicBezTo>
                            <a:close/>
                            <a:moveTo>
                              <a:pt x="140677" y="51581"/>
                            </a:moveTo>
                            <a:cubicBezTo>
                              <a:pt x="150056" y="60960"/>
                              <a:pt x="159434" y="89095"/>
                              <a:pt x="159434" y="117231"/>
                            </a:cubicBezTo>
                            <a:cubicBezTo>
                              <a:pt x="159434" y="145366"/>
                              <a:pt x="150056" y="182880"/>
                              <a:pt x="140677" y="201637"/>
                            </a:cubicBezTo>
                            <a:cubicBezTo>
                              <a:pt x="131299" y="229772"/>
                              <a:pt x="112542" y="239151"/>
                              <a:pt x="93785" y="257908"/>
                            </a:cubicBezTo>
                            <a:cubicBezTo>
                              <a:pt x="75028" y="267286"/>
                              <a:pt x="56271" y="267286"/>
                              <a:pt x="46892" y="257908"/>
                            </a:cubicBezTo>
                            <a:cubicBezTo>
                              <a:pt x="37514" y="239151"/>
                              <a:pt x="37514" y="220394"/>
                              <a:pt x="37514" y="182880"/>
                            </a:cubicBezTo>
                            <a:cubicBezTo>
                              <a:pt x="37514" y="154745"/>
                              <a:pt x="46892" y="126609"/>
                              <a:pt x="56271" y="98474"/>
                            </a:cubicBezTo>
                            <a:cubicBezTo>
                              <a:pt x="65649" y="70338"/>
                              <a:pt x="84406" y="60960"/>
                              <a:pt x="103163" y="42203"/>
                            </a:cubicBezTo>
                            <a:cubicBezTo>
                              <a:pt x="121920" y="23446"/>
                              <a:pt x="131299" y="32825"/>
                              <a:pt x="140677" y="51581"/>
                            </a:cubicBezTo>
                            <a:close/>
                          </a:path>
                        </a:pathLst>
                      </a:custGeom>
                      <a:solidFill>
                        <a:srgbClr val="C9CEE2"/>
                      </a:solidFill>
                      <a:ln w="93785" cap="flat">
                        <a:noFill/>
                        <a:prstDash val="solid"/>
                        <a:miter/>
                      </a:ln>
                    </p:spPr>
                    <p:txBody>
                      <a:bodyPr rtlCol="0" anchor="ctr"/>
                      <a:lstStyle/>
                      <a:p>
                        <a:endParaRPr lang="fr-FR"/>
                      </a:p>
                    </p:txBody>
                  </p:sp>
                  <p:sp>
                    <p:nvSpPr>
                      <p:cNvPr id="203" name="Forme libre : forme 202">
                        <a:extLst>
                          <a:ext uri="{FF2B5EF4-FFF2-40B4-BE49-F238E27FC236}">
                            <a16:creationId xmlns:a16="http://schemas.microsoft.com/office/drawing/2014/main" id="{97A2401F-531F-4B7E-8EB1-4540ECD8ABE4}"/>
                          </a:ext>
                        </a:extLst>
                      </p:cNvPr>
                      <p:cNvSpPr/>
                      <p:nvPr/>
                    </p:nvSpPr>
                    <p:spPr>
                      <a:xfrm>
                        <a:off x="8178202" y="2139875"/>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2 w 121919"/>
                          <a:gd name="connsiteY3" fmla="*/ 234462 h 290732"/>
                          <a:gd name="connsiteX4" fmla="*/ 9378 w 121919"/>
                          <a:gd name="connsiteY4" fmla="*/ 290732 h 290732"/>
                          <a:gd name="connsiteX5" fmla="*/ 0 w 121919"/>
                          <a:gd name="connsiteY5" fmla="*/ 290732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8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8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204" name="Forme libre : forme 203">
                        <a:extLst>
                          <a:ext uri="{FF2B5EF4-FFF2-40B4-BE49-F238E27FC236}">
                            <a16:creationId xmlns:a16="http://schemas.microsoft.com/office/drawing/2014/main" id="{D3F5DA76-C2B9-428E-A2C7-95602646A982}"/>
                          </a:ext>
                        </a:extLst>
                      </p:cNvPr>
                      <p:cNvSpPr/>
                      <p:nvPr/>
                    </p:nvSpPr>
                    <p:spPr>
                      <a:xfrm>
                        <a:off x="8393907" y="2027333"/>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9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9 w 131298"/>
                          <a:gd name="connsiteY7" fmla="*/ 253218 h 290732"/>
                          <a:gd name="connsiteX8" fmla="*/ 46892 w 131298"/>
                          <a:gd name="connsiteY8" fmla="*/ 234462 h 290732"/>
                          <a:gd name="connsiteX9" fmla="*/ 46892 w 131298"/>
                          <a:gd name="connsiteY9" fmla="*/ 46892 h 290732"/>
                          <a:gd name="connsiteX10" fmla="*/ 18757 w 131298"/>
                          <a:gd name="connsiteY10" fmla="*/ 84406 h 290732"/>
                          <a:gd name="connsiteX11" fmla="*/ 9379 w 131298"/>
                          <a:gd name="connsiteY11" fmla="*/ 93785 h 290732"/>
                          <a:gd name="connsiteX12" fmla="*/ 0 w 131298"/>
                          <a:gd name="connsiteY12" fmla="*/ 93785 h 290732"/>
                          <a:gd name="connsiteX13" fmla="*/ 0 w 131298"/>
                          <a:gd name="connsiteY13" fmla="*/ 84406 h 290732"/>
                          <a:gd name="connsiteX14" fmla="*/ 9379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9" y="290732"/>
                            </a:lnTo>
                            <a:lnTo>
                              <a:pt x="0" y="290732"/>
                            </a:lnTo>
                            <a:lnTo>
                              <a:pt x="0" y="281354"/>
                            </a:lnTo>
                            <a:cubicBezTo>
                              <a:pt x="0" y="271975"/>
                              <a:pt x="0" y="271975"/>
                              <a:pt x="0" y="262597"/>
                            </a:cubicBezTo>
                            <a:cubicBezTo>
                              <a:pt x="0" y="253218"/>
                              <a:pt x="9379" y="253218"/>
                              <a:pt x="9379" y="253218"/>
                            </a:cubicBezTo>
                            <a:lnTo>
                              <a:pt x="46892" y="234462"/>
                            </a:lnTo>
                            <a:lnTo>
                              <a:pt x="46892" y="46892"/>
                            </a:lnTo>
                            <a:lnTo>
                              <a:pt x="18757" y="84406"/>
                            </a:lnTo>
                            <a:cubicBezTo>
                              <a:pt x="18757" y="84406"/>
                              <a:pt x="9379" y="93785"/>
                              <a:pt x="9379" y="93785"/>
                            </a:cubicBezTo>
                            <a:lnTo>
                              <a:pt x="0" y="93785"/>
                            </a:lnTo>
                            <a:lnTo>
                              <a:pt x="0" y="84406"/>
                            </a:lnTo>
                            <a:cubicBezTo>
                              <a:pt x="0" y="75028"/>
                              <a:pt x="0" y="65649"/>
                              <a:pt x="9379"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12542" y="196948"/>
                              <a:pt x="121920" y="196948"/>
                              <a:pt x="121920" y="206326"/>
                            </a:cubicBezTo>
                            <a:close/>
                          </a:path>
                        </a:pathLst>
                      </a:custGeom>
                      <a:solidFill>
                        <a:srgbClr val="C9CEE2"/>
                      </a:solidFill>
                      <a:ln w="93785" cap="flat">
                        <a:noFill/>
                        <a:prstDash val="solid"/>
                        <a:miter/>
                      </a:ln>
                    </p:spPr>
                    <p:txBody>
                      <a:bodyPr rtlCol="0" anchor="ctr"/>
                      <a:lstStyle/>
                      <a:p>
                        <a:endParaRPr lang="fr-FR"/>
                      </a:p>
                    </p:txBody>
                  </p:sp>
                </p:grpSp>
                <p:sp>
                  <p:nvSpPr>
                    <p:cNvPr id="175" name="Forme libre : forme 174">
                      <a:extLst>
                        <a:ext uri="{FF2B5EF4-FFF2-40B4-BE49-F238E27FC236}">
                          <a16:creationId xmlns:a16="http://schemas.microsoft.com/office/drawing/2014/main" id="{2E865339-0D9D-42E2-AB85-0BBA96586807}"/>
                        </a:ext>
                      </a:extLst>
                    </p:cNvPr>
                    <p:cNvSpPr/>
                    <p:nvPr/>
                  </p:nvSpPr>
                  <p:spPr>
                    <a:xfrm>
                      <a:off x="8384528" y="1539653"/>
                      <a:ext cx="131298" cy="290732"/>
                    </a:xfrm>
                    <a:custGeom>
                      <a:avLst/>
                      <a:gdLst>
                        <a:gd name="connsiteX0" fmla="*/ 131299 w 131298"/>
                        <a:gd name="connsiteY0" fmla="*/ 206326 h 290732"/>
                        <a:gd name="connsiteX1" fmla="*/ 131299 w 131298"/>
                        <a:gd name="connsiteY1" fmla="*/ 225083 h 290732"/>
                        <a:gd name="connsiteX2" fmla="*/ 121920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31299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31299" y="206326"/>
                          </a:moveTo>
                          <a:lnTo>
                            <a:pt x="131299" y="225083"/>
                          </a:lnTo>
                          <a:cubicBezTo>
                            <a:pt x="131299" y="234462"/>
                            <a:pt x="121920" y="234462"/>
                            <a:pt x="121920" y="234462"/>
                          </a:cubicBezTo>
                          <a:lnTo>
                            <a:pt x="9378" y="290732"/>
                          </a:lnTo>
                          <a:lnTo>
                            <a:pt x="0" y="290732"/>
                          </a:lnTo>
                          <a:lnTo>
                            <a:pt x="0" y="281354"/>
                          </a:ln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21920" y="196948"/>
                            <a:pt x="131299" y="206326"/>
                            <a:pt x="131299" y="206326"/>
                          </a:cubicBezTo>
                          <a:close/>
                        </a:path>
                      </a:pathLst>
                    </a:custGeom>
                    <a:solidFill>
                      <a:srgbClr val="C9CEE2"/>
                    </a:solidFill>
                    <a:ln w="93785" cap="flat">
                      <a:noFill/>
                      <a:prstDash val="solid"/>
                      <a:miter/>
                    </a:ln>
                  </p:spPr>
                  <p:txBody>
                    <a:bodyPr rtlCol="0" anchor="ctr"/>
                    <a:lstStyle/>
                    <a:p>
                      <a:endParaRPr lang="fr-FR"/>
                    </a:p>
                  </p:txBody>
                </p:sp>
              </p:grpSp>
              <p:grpSp>
                <p:nvGrpSpPr>
                  <p:cNvPr id="153" name="Graphique 28">
                    <a:extLst>
                      <a:ext uri="{FF2B5EF4-FFF2-40B4-BE49-F238E27FC236}">
                        <a16:creationId xmlns:a16="http://schemas.microsoft.com/office/drawing/2014/main" id="{F4A1C1D2-C264-410F-8961-60A40214A3D3}"/>
                      </a:ext>
                    </a:extLst>
                  </p:cNvPr>
                  <p:cNvGrpSpPr/>
                  <p:nvPr/>
                </p:nvGrpSpPr>
                <p:grpSpPr>
                  <a:xfrm>
                    <a:off x="6499458" y="2955801"/>
                    <a:ext cx="2025747" cy="1838178"/>
                    <a:chOff x="6499458" y="2955801"/>
                    <a:chExt cx="2025747" cy="1838178"/>
                  </a:xfrm>
                  <a:solidFill>
                    <a:srgbClr val="C9CEE2"/>
                  </a:solidFill>
                </p:grpSpPr>
                <p:sp>
                  <p:nvSpPr>
                    <p:cNvPr id="154" name="Forme libre : forme 153">
                      <a:extLst>
                        <a:ext uri="{FF2B5EF4-FFF2-40B4-BE49-F238E27FC236}">
                          <a16:creationId xmlns:a16="http://schemas.microsoft.com/office/drawing/2014/main" id="{F7BE80E5-FA0D-4AAD-B2CD-2C2BB6C5F61D}"/>
                        </a:ext>
                      </a:extLst>
                    </p:cNvPr>
                    <p:cNvSpPr/>
                    <p:nvPr/>
                  </p:nvSpPr>
                  <p:spPr>
                    <a:xfrm>
                      <a:off x="6921488" y="3799863"/>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9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55" name="Forme libre : forme 154">
                      <a:extLst>
                        <a:ext uri="{FF2B5EF4-FFF2-40B4-BE49-F238E27FC236}">
                          <a16:creationId xmlns:a16="http://schemas.microsoft.com/office/drawing/2014/main" id="{69667D10-C0A5-4696-977B-D336EC05B36D}"/>
                        </a:ext>
                      </a:extLst>
                    </p:cNvPr>
                    <p:cNvSpPr/>
                    <p:nvPr/>
                  </p:nvSpPr>
                  <p:spPr>
                    <a:xfrm>
                      <a:off x="6715162" y="3921783"/>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1 w 121919"/>
                        <a:gd name="connsiteY3" fmla="*/ 234462 h 290732"/>
                        <a:gd name="connsiteX4" fmla="*/ 9378 w 121919"/>
                        <a:gd name="connsiteY4" fmla="*/ 290733 h 290732"/>
                        <a:gd name="connsiteX5" fmla="*/ 0 w 121919"/>
                        <a:gd name="connsiteY5" fmla="*/ 290733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9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9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1" y="234462"/>
                            <a:pt x="112541" y="234462"/>
                          </a:cubicBezTo>
                          <a:lnTo>
                            <a:pt x="9378" y="290733"/>
                          </a:lnTo>
                          <a:lnTo>
                            <a:pt x="0" y="290733"/>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9"/>
                          </a:lnTo>
                          <a:cubicBezTo>
                            <a:pt x="56271" y="9379"/>
                            <a:pt x="65649" y="0"/>
                            <a:pt x="65649" y="0"/>
                          </a:cubicBezTo>
                          <a:lnTo>
                            <a:pt x="75028" y="0"/>
                          </a:lnTo>
                          <a:lnTo>
                            <a:pt x="84406" y="0"/>
                          </a:lnTo>
                          <a:cubicBezTo>
                            <a:pt x="84406" y="0"/>
                            <a:pt x="93785" y="9379"/>
                            <a:pt x="93785" y="9379"/>
                          </a:cubicBezTo>
                          <a:lnTo>
                            <a:pt x="93785" y="225083"/>
                          </a:lnTo>
                          <a:lnTo>
                            <a:pt x="121920" y="206326"/>
                          </a:lnTo>
                          <a:cubicBezTo>
                            <a:pt x="112541"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56" name="Forme libre : forme 155">
                      <a:extLst>
                        <a:ext uri="{FF2B5EF4-FFF2-40B4-BE49-F238E27FC236}">
                          <a16:creationId xmlns:a16="http://schemas.microsoft.com/office/drawing/2014/main" id="{843087A6-A63D-4063-B50E-8A5631541F23}"/>
                        </a:ext>
                      </a:extLst>
                    </p:cNvPr>
                    <p:cNvSpPr/>
                    <p:nvPr/>
                  </p:nvSpPr>
                  <p:spPr>
                    <a:xfrm>
                      <a:off x="7137193" y="3677943"/>
                      <a:ext cx="131298" cy="290732"/>
                    </a:xfrm>
                    <a:custGeom>
                      <a:avLst/>
                      <a:gdLst>
                        <a:gd name="connsiteX0" fmla="*/ 121920 w 131298"/>
                        <a:gd name="connsiteY0" fmla="*/ 206326 h 290732"/>
                        <a:gd name="connsiteX1" fmla="*/ 121920 w 131298"/>
                        <a:gd name="connsiteY1" fmla="*/ 225083 h 290732"/>
                        <a:gd name="connsiteX2" fmla="*/ 112541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1" y="234462"/>
                            <a:pt x="112541" y="234462"/>
                          </a:cubicBezTo>
                          <a:lnTo>
                            <a:pt x="9378" y="290732"/>
                          </a:lnTo>
                          <a:lnTo>
                            <a:pt x="0" y="290732"/>
                          </a:lnTo>
                          <a:cubicBezTo>
                            <a:pt x="0" y="290732"/>
                            <a:pt x="0" y="281354"/>
                            <a:pt x="0" y="281354"/>
                          </a:cubicBez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157" name="Forme libre : forme 156">
                      <a:extLst>
                        <a:ext uri="{FF2B5EF4-FFF2-40B4-BE49-F238E27FC236}">
                          <a16:creationId xmlns:a16="http://schemas.microsoft.com/office/drawing/2014/main" id="{83DEA375-BA84-49D1-B214-02754DB0B8F7}"/>
                        </a:ext>
                      </a:extLst>
                    </p:cNvPr>
                    <p:cNvSpPr/>
                    <p:nvPr/>
                  </p:nvSpPr>
                  <p:spPr>
                    <a:xfrm>
                      <a:off x="7306005" y="3541955"/>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42203 h 300110"/>
                        <a:gd name="connsiteX10" fmla="*/ 150055 w 178190"/>
                        <a:gd name="connsiteY10" fmla="*/ 107852 h 300110"/>
                        <a:gd name="connsiteX11" fmla="*/ 131298 w 178190"/>
                        <a:gd name="connsiteY11" fmla="*/ 192258 h 300110"/>
                        <a:gd name="connsiteX12" fmla="*/ 84406 w 178190"/>
                        <a:gd name="connsiteY12" fmla="*/ 248529 h 300110"/>
                        <a:gd name="connsiteX13" fmla="*/ 37514 w 178190"/>
                        <a:gd name="connsiteY13" fmla="*/ 248529 h 300110"/>
                        <a:gd name="connsiteX14" fmla="*/ 18757 w 178190"/>
                        <a:gd name="connsiteY14" fmla="*/ 182880 h 300110"/>
                        <a:gd name="connsiteX15" fmla="*/ 37514 w 178190"/>
                        <a:gd name="connsiteY15" fmla="*/ 98474 h 300110"/>
                        <a:gd name="connsiteX16" fmla="*/ 84406 w 178190"/>
                        <a:gd name="connsiteY16" fmla="*/ 42203 h 300110"/>
                        <a:gd name="connsiteX17" fmla="*/ 131298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2" y="-4689"/>
                            <a:pt x="84406" y="14068"/>
                          </a:cubicBezTo>
                          <a:cubicBezTo>
                            <a:pt x="56271" y="32824"/>
                            <a:pt x="28135" y="60960"/>
                            <a:pt x="18757" y="89095"/>
                          </a:cubicBezTo>
                          <a:cubicBezTo>
                            <a:pt x="0" y="126609"/>
                            <a:pt x="0" y="164123"/>
                            <a:pt x="0" y="201637"/>
                          </a:cubicBezTo>
                          <a:cubicBezTo>
                            <a:pt x="0" y="239151"/>
                            <a:pt x="9378" y="276665"/>
                            <a:pt x="28135" y="286043"/>
                          </a:cubicBezTo>
                          <a:cubicBezTo>
                            <a:pt x="37514" y="304800"/>
                            <a:pt x="56271" y="304800"/>
                            <a:pt x="93785" y="286043"/>
                          </a:cubicBezTo>
                          <a:close/>
                          <a:moveTo>
                            <a:pt x="131298" y="42203"/>
                          </a:moveTo>
                          <a:cubicBezTo>
                            <a:pt x="140677" y="51581"/>
                            <a:pt x="150055" y="79717"/>
                            <a:pt x="150055" y="107852"/>
                          </a:cubicBezTo>
                          <a:cubicBezTo>
                            <a:pt x="150055" y="135988"/>
                            <a:pt x="140677" y="173501"/>
                            <a:pt x="131298" y="192258"/>
                          </a:cubicBezTo>
                          <a:cubicBezTo>
                            <a:pt x="121920" y="220394"/>
                            <a:pt x="103163" y="229772"/>
                            <a:pt x="84406" y="248529"/>
                          </a:cubicBezTo>
                          <a:cubicBezTo>
                            <a:pt x="65649" y="257908"/>
                            <a:pt x="46892" y="257908"/>
                            <a:pt x="37514" y="248529"/>
                          </a:cubicBezTo>
                          <a:cubicBezTo>
                            <a:pt x="28135" y="239151"/>
                            <a:pt x="18757" y="211015"/>
                            <a:pt x="18757" y="182880"/>
                          </a:cubicBezTo>
                          <a:cubicBezTo>
                            <a:pt x="18757" y="154745"/>
                            <a:pt x="28135" y="126609"/>
                            <a:pt x="37514" y="98474"/>
                          </a:cubicBezTo>
                          <a:cubicBezTo>
                            <a:pt x="46892" y="70338"/>
                            <a:pt x="65649" y="60960"/>
                            <a:pt x="84406" y="42203"/>
                          </a:cubicBezTo>
                          <a:cubicBezTo>
                            <a:pt x="103163" y="32824"/>
                            <a:pt x="121920" y="32824"/>
                            <a:pt x="131298" y="42203"/>
                          </a:cubicBezTo>
                          <a:close/>
                        </a:path>
                      </a:pathLst>
                    </a:custGeom>
                    <a:solidFill>
                      <a:srgbClr val="C9CEE2"/>
                    </a:solidFill>
                    <a:ln w="93785" cap="flat">
                      <a:noFill/>
                      <a:prstDash val="solid"/>
                      <a:miter/>
                    </a:ln>
                  </p:spPr>
                  <p:txBody>
                    <a:bodyPr rtlCol="0" anchor="ctr"/>
                    <a:lstStyle/>
                    <a:p>
                      <a:endParaRPr lang="fr-FR"/>
                    </a:p>
                  </p:txBody>
                </p:sp>
                <p:sp>
                  <p:nvSpPr>
                    <p:cNvPr id="158" name="Forme libre : forme 157">
                      <a:extLst>
                        <a:ext uri="{FF2B5EF4-FFF2-40B4-BE49-F238E27FC236}">
                          <a16:creationId xmlns:a16="http://schemas.microsoft.com/office/drawing/2014/main" id="{A3E89030-DE47-4AEA-AA3A-2A266A382D1E}"/>
                        </a:ext>
                      </a:extLst>
                    </p:cNvPr>
                    <p:cNvSpPr/>
                    <p:nvPr/>
                  </p:nvSpPr>
                  <p:spPr>
                    <a:xfrm>
                      <a:off x="7512332" y="3420035"/>
                      <a:ext cx="178190" cy="300110"/>
                    </a:xfrm>
                    <a:custGeom>
                      <a:avLst/>
                      <a:gdLst>
                        <a:gd name="connsiteX0" fmla="*/ 93785 w 178190"/>
                        <a:gd name="connsiteY0" fmla="*/ 286043 h 300110"/>
                        <a:gd name="connsiteX1" fmla="*/ 159434 w 178190"/>
                        <a:gd name="connsiteY1" fmla="*/ 211016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6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51582 h 300110"/>
                        <a:gd name="connsiteX10" fmla="*/ 150055 w 178190"/>
                        <a:gd name="connsiteY10" fmla="*/ 117231 h 300110"/>
                        <a:gd name="connsiteX11" fmla="*/ 131298 w 178190"/>
                        <a:gd name="connsiteY11" fmla="*/ 201637 h 300110"/>
                        <a:gd name="connsiteX12" fmla="*/ 84406 w 178190"/>
                        <a:gd name="connsiteY12" fmla="*/ 257908 h 300110"/>
                        <a:gd name="connsiteX13" fmla="*/ 37514 w 178190"/>
                        <a:gd name="connsiteY13" fmla="*/ 257908 h 300110"/>
                        <a:gd name="connsiteX14" fmla="*/ 18757 w 178190"/>
                        <a:gd name="connsiteY14" fmla="*/ 192259 h 300110"/>
                        <a:gd name="connsiteX15" fmla="*/ 37514 w 178190"/>
                        <a:gd name="connsiteY15" fmla="*/ 107852 h 300110"/>
                        <a:gd name="connsiteX16" fmla="*/ 84406 w 178190"/>
                        <a:gd name="connsiteY16" fmla="*/ 51582 h 300110"/>
                        <a:gd name="connsiteX17" fmla="*/ 131298 w 17819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6"/>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6"/>
                          </a:cubicBezTo>
                          <a:cubicBezTo>
                            <a:pt x="0" y="126609"/>
                            <a:pt x="0" y="164123"/>
                            <a:pt x="0" y="201637"/>
                          </a:cubicBezTo>
                          <a:cubicBezTo>
                            <a:pt x="0" y="239151"/>
                            <a:pt x="9378" y="276665"/>
                            <a:pt x="28135" y="286043"/>
                          </a:cubicBezTo>
                          <a:cubicBezTo>
                            <a:pt x="37514" y="304800"/>
                            <a:pt x="65649" y="304800"/>
                            <a:pt x="93785" y="286043"/>
                          </a:cubicBezTo>
                          <a:close/>
                          <a:moveTo>
                            <a:pt x="131298" y="51582"/>
                          </a:moveTo>
                          <a:cubicBezTo>
                            <a:pt x="140677" y="60960"/>
                            <a:pt x="150055" y="89096"/>
                            <a:pt x="150055" y="117231"/>
                          </a:cubicBezTo>
                          <a:cubicBezTo>
                            <a:pt x="150055" y="145366"/>
                            <a:pt x="140677" y="182880"/>
                            <a:pt x="131298" y="201637"/>
                          </a:cubicBezTo>
                          <a:cubicBezTo>
                            <a:pt x="121920" y="229773"/>
                            <a:pt x="103163" y="239151"/>
                            <a:pt x="84406" y="257908"/>
                          </a:cubicBezTo>
                          <a:cubicBezTo>
                            <a:pt x="65649" y="267286"/>
                            <a:pt x="46892" y="267286"/>
                            <a:pt x="37514" y="257908"/>
                          </a:cubicBezTo>
                          <a:cubicBezTo>
                            <a:pt x="28135" y="248529"/>
                            <a:pt x="18757" y="220394"/>
                            <a:pt x="18757" y="192259"/>
                          </a:cubicBezTo>
                          <a:cubicBezTo>
                            <a:pt x="18757" y="164123"/>
                            <a:pt x="28135" y="135988"/>
                            <a:pt x="37514" y="107852"/>
                          </a:cubicBezTo>
                          <a:cubicBezTo>
                            <a:pt x="46892" y="79717"/>
                            <a:pt x="65649" y="70339"/>
                            <a:pt x="84406" y="51582"/>
                          </a:cubicBezTo>
                          <a:cubicBezTo>
                            <a:pt x="112541" y="32825"/>
                            <a:pt x="121920" y="32825"/>
                            <a:pt x="131298" y="51582"/>
                          </a:cubicBezTo>
                          <a:close/>
                        </a:path>
                      </a:pathLst>
                    </a:custGeom>
                    <a:solidFill>
                      <a:srgbClr val="C9CEE2"/>
                    </a:solidFill>
                    <a:ln w="93785" cap="flat">
                      <a:noFill/>
                      <a:prstDash val="solid"/>
                      <a:miter/>
                    </a:ln>
                  </p:spPr>
                  <p:txBody>
                    <a:bodyPr rtlCol="0" anchor="ctr"/>
                    <a:lstStyle/>
                    <a:p>
                      <a:endParaRPr lang="fr-FR"/>
                    </a:p>
                  </p:txBody>
                </p:sp>
                <p:sp>
                  <p:nvSpPr>
                    <p:cNvPr id="159" name="Forme libre : forme 158">
                      <a:extLst>
                        <a:ext uri="{FF2B5EF4-FFF2-40B4-BE49-F238E27FC236}">
                          <a16:creationId xmlns:a16="http://schemas.microsoft.com/office/drawing/2014/main" id="{AE96533B-6EC8-4465-BB1D-DD0CFD63355E}"/>
                        </a:ext>
                      </a:extLst>
                    </p:cNvPr>
                    <p:cNvSpPr/>
                    <p:nvPr/>
                  </p:nvSpPr>
                  <p:spPr>
                    <a:xfrm>
                      <a:off x="7728036" y="3298115"/>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6 h 300110"/>
                        <a:gd name="connsiteX6" fmla="*/ 178191 w 178190"/>
                        <a:gd name="connsiteY6" fmla="*/ 98474 h 300110"/>
                        <a:gd name="connsiteX7" fmla="*/ 150055 w 178190"/>
                        <a:gd name="connsiteY7" fmla="*/ 14068 h 300110"/>
                        <a:gd name="connsiteX8" fmla="*/ 84406 w 178190"/>
                        <a:gd name="connsiteY8" fmla="*/ 14068 h 300110"/>
                        <a:gd name="connsiteX9" fmla="*/ 37514 w 178190"/>
                        <a:gd name="connsiteY9" fmla="*/ 248529 h 300110"/>
                        <a:gd name="connsiteX10" fmla="*/ 18757 w 178190"/>
                        <a:gd name="connsiteY10" fmla="*/ 182880 h 300110"/>
                        <a:gd name="connsiteX11" fmla="*/ 37514 w 178190"/>
                        <a:gd name="connsiteY11" fmla="*/ 98474 h 300110"/>
                        <a:gd name="connsiteX12" fmla="*/ 84406 w 178190"/>
                        <a:gd name="connsiteY12" fmla="*/ 42203 h 300110"/>
                        <a:gd name="connsiteX13" fmla="*/ 131298 w 178190"/>
                        <a:gd name="connsiteY13" fmla="*/ 42203 h 300110"/>
                        <a:gd name="connsiteX14" fmla="*/ 150055 w 178190"/>
                        <a:gd name="connsiteY14" fmla="*/ 107852 h 300110"/>
                        <a:gd name="connsiteX15" fmla="*/ 131298 w 178190"/>
                        <a:gd name="connsiteY15" fmla="*/ 192259 h 300110"/>
                        <a:gd name="connsiteX16" fmla="*/ 84406 w 178190"/>
                        <a:gd name="connsiteY16" fmla="*/ 248529 h 300110"/>
                        <a:gd name="connsiteX17" fmla="*/ 37514 w 178190"/>
                        <a:gd name="connsiteY17" fmla="*/ 248529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5"/>
                            <a:pt x="28135" y="60960"/>
                            <a:pt x="18757" y="89095"/>
                          </a:cubicBezTo>
                          <a:cubicBezTo>
                            <a:pt x="0" y="126609"/>
                            <a:pt x="0" y="164123"/>
                            <a:pt x="0" y="201637"/>
                          </a:cubicBezTo>
                          <a:cubicBezTo>
                            <a:pt x="0" y="239151"/>
                            <a:pt x="9378" y="276664"/>
                            <a:pt x="28135" y="286043"/>
                          </a:cubicBezTo>
                          <a:cubicBezTo>
                            <a:pt x="46892" y="304800"/>
                            <a:pt x="65649" y="304800"/>
                            <a:pt x="93785" y="286043"/>
                          </a:cubicBezTo>
                          <a:cubicBezTo>
                            <a:pt x="121920" y="267286"/>
                            <a:pt x="150055" y="239151"/>
                            <a:pt x="159434" y="211016"/>
                          </a:cubicBezTo>
                          <a:cubicBezTo>
                            <a:pt x="178191" y="173502"/>
                            <a:pt x="178191" y="135988"/>
                            <a:pt x="178191" y="98474"/>
                          </a:cubicBezTo>
                          <a:cubicBezTo>
                            <a:pt x="178191" y="60960"/>
                            <a:pt x="168812" y="23446"/>
                            <a:pt x="150055" y="14068"/>
                          </a:cubicBezTo>
                          <a:cubicBezTo>
                            <a:pt x="140677" y="-4689"/>
                            <a:pt x="112542" y="-4689"/>
                            <a:pt x="84406" y="14068"/>
                          </a:cubicBezTo>
                          <a:close/>
                          <a:moveTo>
                            <a:pt x="37514" y="248529"/>
                          </a:moveTo>
                          <a:cubicBezTo>
                            <a:pt x="28135" y="239151"/>
                            <a:pt x="18757" y="211016"/>
                            <a:pt x="18757" y="182880"/>
                          </a:cubicBezTo>
                          <a:cubicBezTo>
                            <a:pt x="18757" y="154745"/>
                            <a:pt x="28135" y="126609"/>
                            <a:pt x="37514" y="98474"/>
                          </a:cubicBezTo>
                          <a:cubicBezTo>
                            <a:pt x="46892" y="70338"/>
                            <a:pt x="65649" y="60960"/>
                            <a:pt x="84406" y="42203"/>
                          </a:cubicBezTo>
                          <a:cubicBezTo>
                            <a:pt x="103163" y="32825"/>
                            <a:pt x="121920" y="32825"/>
                            <a:pt x="131298" y="42203"/>
                          </a:cubicBezTo>
                          <a:cubicBezTo>
                            <a:pt x="140677" y="51582"/>
                            <a:pt x="150055" y="79717"/>
                            <a:pt x="150055" y="107852"/>
                          </a:cubicBezTo>
                          <a:cubicBezTo>
                            <a:pt x="150055" y="135988"/>
                            <a:pt x="140677" y="173502"/>
                            <a:pt x="131298" y="192259"/>
                          </a:cubicBezTo>
                          <a:cubicBezTo>
                            <a:pt x="121920" y="220394"/>
                            <a:pt x="103163" y="229772"/>
                            <a:pt x="84406" y="248529"/>
                          </a:cubicBezTo>
                          <a:cubicBezTo>
                            <a:pt x="65649" y="267286"/>
                            <a:pt x="46892" y="267286"/>
                            <a:pt x="37514" y="248529"/>
                          </a:cubicBezTo>
                          <a:close/>
                        </a:path>
                      </a:pathLst>
                    </a:custGeom>
                    <a:solidFill>
                      <a:srgbClr val="C9CEE2"/>
                    </a:solidFill>
                    <a:ln w="93785" cap="flat">
                      <a:noFill/>
                      <a:prstDash val="solid"/>
                      <a:miter/>
                    </a:ln>
                  </p:spPr>
                  <p:txBody>
                    <a:bodyPr rtlCol="0" anchor="ctr"/>
                    <a:lstStyle/>
                    <a:p>
                      <a:endParaRPr lang="fr-FR"/>
                    </a:p>
                  </p:txBody>
                </p:sp>
                <p:sp>
                  <p:nvSpPr>
                    <p:cNvPr id="160" name="Forme libre : forme 159">
                      <a:extLst>
                        <a:ext uri="{FF2B5EF4-FFF2-40B4-BE49-F238E27FC236}">
                          <a16:creationId xmlns:a16="http://schemas.microsoft.com/office/drawing/2014/main" id="{1A940F85-E6EA-4DE1-A3F9-E09B5A648283}"/>
                        </a:ext>
                      </a:extLst>
                    </p:cNvPr>
                    <p:cNvSpPr/>
                    <p:nvPr/>
                  </p:nvSpPr>
                  <p:spPr>
                    <a:xfrm>
                      <a:off x="7924984" y="3176195"/>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51582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28135 w 178190"/>
                        <a:gd name="connsiteY14" fmla="*/ 192258 h 300110"/>
                        <a:gd name="connsiteX15" fmla="*/ 46892 w 178190"/>
                        <a:gd name="connsiteY15" fmla="*/ 107852 h 300110"/>
                        <a:gd name="connsiteX16" fmla="*/ 93785 w 178190"/>
                        <a:gd name="connsiteY16" fmla="*/ 51582 h 300110"/>
                        <a:gd name="connsiteX17" fmla="*/ 140677 w 17819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2"/>
                          </a:moveTo>
                          <a:cubicBezTo>
                            <a:pt x="150055" y="60960"/>
                            <a:pt x="159434" y="89095"/>
                            <a:pt x="159434" y="117231"/>
                          </a:cubicBezTo>
                          <a:cubicBezTo>
                            <a:pt x="159434" y="145366"/>
                            <a:pt x="150055" y="182880"/>
                            <a:pt x="140677" y="201637"/>
                          </a:cubicBezTo>
                          <a:cubicBezTo>
                            <a:pt x="131298" y="229772"/>
                            <a:pt x="112541" y="239151"/>
                            <a:pt x="93785" y="257908"/>
                          </a:cubicBezTo>
                          <a:cubicBezTo>
                            <a:pt x="75028" y="267286"/>
                            <a:pt x="56271" y="267286"/>
                            <a:pt x="46892" y="257908"/>
                          </a:cubicBezTo>
                          <a:cubicBezTo>
                            <a:pt x="37514" y="248529"/>
                            <a:pt x="28135" y="220394"/>
                            <a:pt x="28135" y="192258"/>
                          </a:cubicBezTo>
                          <a:cubicBezTo>
                            <a:pt x="28135" y="164123"/>
                            <a:pt x="37514" y="135988"/>
                            <a:pt x="46892" y="107852"/>
                          </a:cubicBezTo>
                          <a:cubicBezTo>
                            <a:pt x="56271" y="79717"/>
                            <a:pt x="75028" y="70339"/>
                            <a:pt x="93785" y="51582"/>
                          </a:cubicBezTo>
                          <a:cubicBezTo>
                            <a:pt x="112541" y="32825"/>
                            <a:pt x="131298" y="32825"/>
                            <a:pt x="140677" y="51582"/>
                          </a:cubicBezTo>
                          <a:close/>
                        </a:path>
                      </a:pathLst>
                    </a:custGeom>
                    <a:solidFill>
                      <a:srgbClr val="C9CEE2"/>
                    </a:solidFill>
                    <a:ln w="93785" cap="flat">
                      <a:noFill/>
                      <a:prstDash val="solid"/>
                      <a:miter/>
                    </a:ln>
                  </p:spPr>
                  <p:txBody>
                    <a:bodyPr rtlCol="0" anchor="ctr"/>
                    <a:lstStyle/>
                    <a:p>
                      <a:endParaRPr lang="fr-FR"/>
                    </a:p>
                  </p:txBody>
                </p:sp>
                <p:sp>
                  <p:nvSpPr>
                    <p:cNvPr id="161" name="Forme libre : forme 160">
                      <a:extLst>
                        <a:ext uri="{FF2B5EF4-FFF2-40B4-BE49-F238E27FC236}">
                          <a16:creationId xmlns:a16="http://schemas.microsoft.com/office/drawing/2014/main" id="{E8DF2041-B31D-4F7C-87B4-3F4868349D75}"/>
                        </a:ext>
                      </a:extLst>
                    </p:cNvPr>
                    <p:cNvSpPr/>
                    <p:nvPr/>
                  </p:nvSpPr>
                  <p:spPr>
                    <a:xfrm>
                      <a:off x="6715162" y="4371949"/>
                      <a:ext cx="131298" cy="300110"/>
                    </a:xfrm>
                    <a:custGeom>
                      <a:avLst/>
                      <a:gdLst>
                        <a:gd name="connsiteX0" fmla="*/ 131298 w 131298"/>
                        <a:gd name="connsiteY0" fmla="*/ 215705 h 300110"/>
                        <a:gd name="connsiteX1" fmla="*/ 131298 w 131298"/>
                        <a:gd name="connsiteY1" fmla="*/ 234462 h 300110"/>
                        <a:gd name="connsiteX2" fmla="*/ 121920 w 131298"/>
                        <a:gd name="connsiteY2" fmla="*/ 243840 h 300110"/>
                        <a:gd name="connsiteX3" fmla="*/ 18757 w 131298"/>
                        <a:gd name="connsiteY3" fmla="*/ 300111 h 300110"/>
                        <a:gd name="connsiteX4" fmla="*/ 9378 w 131298"/>
                        <a:gd name="connsiteY4" fmla="*/ 300111 h 300110"/>
                        <a:gd name="connsiteX5" fmla="*/ 9378 w 131298"/>
                        <a:gd name="connsiteY5" fmla="*/ 290733 h 300110"/>
                        <a:gd name="connsiteX6" fmla="*/ 9378 w 131298"/>
                        <a:gd name="connsiteY6" fmla="*/ 271976 h 300110"/>
                        <a:gd name="connsiteX7" fmla="*/ 18757 w 131298"/>
                        <a:gd name="connsiteY7" fmla="*/ 262597 h 300110"/>
                        <a:gd name="connsiteX8" fmla="*/ 56271 w 131298"/>
                        <a:gd name="connsiteY8" fmla="*/ 243840 h 300110"/>
                        <a:gd name="connsiteX9" fmla="*/ 56271 w 131298"/>
                        <a:gd name="connsiteY9" fmla="*/ 56271 h 300110"/>
                        <a:gd name="connsiteX10" fmla="*/ 18757 w 131298"/>
                        <a:gd name="connsiteY10" fmla="*/ 84406 h 300110"/>
                        <a:gd name="connsiteX11" fmla="*/ 9378 w 131298"/>
                        <a:gd name="connsiteY11" fmla="*/ 93785 h 300110"/>
                        <a:gd name="connsiteX12" fmla="*/ 0 w 131298"/>
                        <a:gd name="connsiteY12" fmla="*/ 93785 h 300110"/>
                        <a:gd name="connsiteX13" fmla="*/ 0 w 131298"/>
                        <a:gd name="connsiteY13" fmla="*/ 84406 h 300110"/>
                        <a:gd name="connsiteX14" fmla="*/ 9378 w 131298"/>
                        <a:gd name="connsiteY14" fmla="*/ 65649 h 300110"/>
                        <a:gd name="connsiteX15" fmla="*/ 56271 w 131298"/>
                        <a:gd name="connsiteY15" fmla="*/ 9379 h 300110"/>
                        <a:gd name="connsiteX16" fmla="*/ 65649 w 131298"/>
                        <a:gd name="connsiteY16" fmla="*/ 0 h 300110"/>
                        <a:gd name="connsiteX17" fmla="*/ 75028 w 131298"/>
                        <a:gd name="connsiteY17" fmla="*/ 0 h 300110"/>
                        <a:gd name="connsiteX18" fmla="*/ 84406 w 131298"/>
                        <a:gd name="connsiteY18" fmla="*/ 0 h 300110"/>
                        <a:gd name="connsiteX19" fmla="*/ 93785 w 131298"/>
                        <a:gd name="connsiteY19" fmla="*/ 9379 h 300110"/>
                        <a:gd name="connsiteX20" fmla="*/ 93785 w 131298"/>
                        <a:gd name="connsiteY20" fmla="*/ 225083 h 300110"/>
                        <a:gd name="connsiteX21" fmla="*/ 121920 w 131298"/>
                        <a:gd name="connsiteY21" fmla="*/ 206326 h 300110"/>
                        <a:gd name="connsiteX22" fmla="*/ 131298 w 131298"/>
                        <a:gd name="connsiteY22" fmla="*/ 206326 h 300110"/>
                        <a:gd name="connsiteX23" fmla="*/ 131298 w 131298"/>
                        <a:gd name="connsiteY23" fmla="*/ 21570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131298" y="215705"/>
                          </a:moveTo>
                          <a:lnTo>
                            <a:pt x="131298" y="234462"/>
                          </a:lnTo>
                          <a:cubicBezTo>
                            <a:pt x="131298" y="243840"/>
                            <a:pt x="121920" y="243840"/>
                            <a:pt x="121920" y="243840"/>
                          </a:cubicBezTo>
                          <a:lnTo>
                            <a:pt x="18757" y="300111"/>
                          </a:lnTo>
                          <a:lnTo>
                            <a:pt x="9378" y="300111"/>
                          </a:lnTo>
                          <a:lnTo>
                            <a:pt x="9378" y="290733"/>
                          </a:lnTo>
                          <a:cubicBezTo>
                            <a:pt x="9378" y="281354"/>
                            <a:pt x="9378" y="281354"/>
                            <a:pt x="9378" y="271976"/>
                          </a:cubicBezTo>
                          <a:cubicBezTo>
                            <a:pt x="9378" y="262597"/>
                            <a:pt x="18757" y="262597"/>
                            <a:pt x="18757" y="262597"/>
                          </a:cubicBezTo>
                          <a:lnTo>
                            <a:pt x="56271" y="243840"/>
                          </a:lnTo>
                          <a:lnTo>
                            <a:pt x="56271" y="56271"/>
                          </a:lnTo>
                          <a:lnTo>
                            <a:pt x="18757" y="84406"/>
                          </a:lnTo>
                          <a:cubicBezTo>
                            <a:pt x="18757" y="84406"/>
                            <a:pt x="9378" y="93785"/>
                            <a:pt x="9378" y="93785"/>
                          </a:cubicBezTo>
                          <a:lnTo>
                            <a:pt x="0" y="93785"/>
                          </a:lnTo>
                          <a:lnTo>
                            <a:pt x="0" y="84406"/>
                          </a:lnTo>
                          <a:cubicBezTo>
                            <a:pt x="0" y="75028"/>
                            <a:pt x="0" y="65649"/>
                            <a:pt x="9378" y="65649"/>
                          </a:cubicBezTo>
                          <a:lnTo>
                            <a:pt x="56271" y="9379"/>
                          </a:lnTo>
                          <a:cubicBezTo>
                            <a:pt x="56271" y="9379"/>
                            <a:pt x="65649" y="0"/>
                            <a:pt x="65649" y="0"/>
                          </a:cubicBezTo>
                          <a:lnTo>
                            <a:pt x="75028" y="0"/>
                          </a:lnTo>
                          <a:lnTo>
                            <a:pt x="84406" y="0"/>
                          </a:lnTo>
                          <a:cubicBezTo>
                            <a:pt x="84406" y="0"/>
                            <a:pt x="93785" y="9379"/>
                            <a:pt x="93785" y="9379"/>
                          </a:cubicBezTo>
                          <a:lnTo>
                            <a:pt x="93785" y="225083"/>
                          </a:lnTo>
                          <a:lnTo>
                            <a:pt x="121920" y="206326"/>
                          </a:lnTo>
                          <a:lnTo>
                            <a:pt x="131298" y="206326"/>
                          </a:lnTo>
                          <a:cubicBezTo>
                            <a:pt x="121920" y="206326"/>
                            <a:pt x="131298" y="206326"/>
                            <a:pt x="131298" y="215705"/>
                          </a:cubicBezTo>
                          <a:close/>
                        </a:path>
                      </a:pathLst>
                    </a:custGeom>
                    <a:solidFill>
                      <a:srgbClr val="C9CEE2"/>
                    </a:solidFill>
                    <a:ln w="93785" cap="flat">
                      <a:noFill/>
                      <a:prstDash val="solid"/>
                      <a:miter/>
                    </a:ln>
                  </p:spPr>
                  <p:txBody>
                    <a:bodyPr rtlCol="0" anchor="ctr"/>
                    <a:lstStyle/>
                    <a:p>
                      <a:endParaRPr lang="fr-FR"/>
                    </a:p>
                  </p:txBody>
                </p:sp>
                <p:sp>
                  <p:nvSpPr>
                    <p:cNvPr id="162" name="Forme libre : forme 161">
                      <a:extLst>
                        <a:ext uri="{FF2B5EF4-FFF2-40B4-BE49-F238E27FC236}">
                          <a16:creationId xmlns:a16="http://schemas.microsoft.com/office/drawing/2014/main" id="{0BB193C9-1B6E-416B-9545-4138F4B53C9C}"/>
                        </a:ext>
                      </a:extLst>
                    </p:cNvPr>
                    <p:cNvSpPr/>
                    <p:nvPr/>
                  </p:nvSpPr>
                  <p:spPr>
                    <a:xfrm>
                      <a:off x="6499458" y="4034324"/>
                      <a:ext cx="131298" cy="300110"/>
                    </a:xfrm>
                    <a:custGeom>
                      <a:avLst/>
                      <a:gdLst>
                        <a:gd name="connsiteX0" fmla="*/ 0 w 131298"/>
                        <a:gd name="connsiteY0" fmla="*/ 93785 h 300110"/>
                        <a:gd name="connsiteX1" fmla="*/ 0 w 131298"/>
                        <a:gd name="connsiteY1" fmla="*/ 84406 h 300110"/>
                        <a:gd name="connsiteX2" fmla="*/ 9378 w 131298"/>
                        <a:gd name="connsiteY2" fmla="*/ 65649 h 300110"/>
                        <a:gd name="connsiteX3" fmla="*/ 56271 w 131298"/>
                        <a:gd name="connsiteY3" fmla="*/ 9378 h 300110"/>
                        <a:gd name="connsiteX4" fmla="*/ 65649 w 131298"/>
                        <a:gd name="connsiteY4" fmla="*/ 0 h 300110"/>
                        <a:gd name="connsiteX5" fmla="*/ 75028 w 131298"/>
                        <a:gd name="connsiteY5" fmla="*/ 0 h 300110"/>
                        <a:gd name="connsiteX6" fmla="*/ 84406 w 131298"/>
                        <a:gd name="connsiteY6" fmla="*/ 0 h 300110"/>
                        <a:gd name="connsiteX7" fmla="*/ 93785 w 131298"/>
                        <a:gd name="connsiteY7" fmla="*/ 9378 h 300110"/>
                        <a:gd name="connsiteX8" fmla="*/ 93785 w 131298"/>
                        <a:gd name="connsiteY8" fmla="*/ 225083 h 300110"/>
                        <a:gd name="connsiteX9" fmla="*/ 121920 w 131298"/>
                        <a:gd name="connsiteY9" fmla="*/ 206326 h 300110"/>
                        <a:gd name="connsiteX10" fmla="*/ 131299 w 131298"/>
                        <a:gd name="connsiteY10" fmla="*/ 206326 h 300110"/>
                        <a:gd name="connsiteX11" fmla="*/ 131299 w 131298"/>
                        <a:gd name="connsiteY11" fmla="*/ 215705 h 300110"/>
                        <a:gd name="connsiteX12" fmla="*/ 131299 w 131298"/>
                        <a:gd name="connsiteY12" fmla="*/ 234462 h 300110"/>
                        <a:gd name="connsiteX13" fmla="*/ 121920 w 131298"/>
                        <a:gd name="connsiteY13" fmla="*/ 243840 h 300110"/>
                        <a:gd name="connsiteX14" fmla="*/ 18757 w 131298"/>
                        <a:gd name="connsiteY14" fmla="*/ 300111 h 300110"/>
                        <a:gd name="connsiteX15" fmla="*/ 9378 w 131298"/>
                        <a:gd name="connsiteY15" fmla="*/ 300111 h 300110"/>
                        <a:gd name="connsiteX16" fmla="*/ 9378 w 131298"/>
                        <a:gd name="connsiteY16" fmla="*/ 290732 h 300110"/>
                        <a:gd name="connsiteX17" fmla="*/ 9378 w 131298"/>
                        <a:gd name="connsiteY17" fmla="*/ 271976 h 300110"/>
                        <a:gd name="connsiteX18" fmla="*/ 18757 w 131298"/>
                        <a:gd name="connsiteY18" fmla="*/ 262597 h 300110"/>
                        <a:gd name="connsiteX19" fmla="*/ 56271 w 131298"/>
                        <a:gd name="connsiteY19" fmla="*/ 243840 h 300110"/>
                        <a:gd name="connsiteX20" fmla="*/ 56271 w 131298"/>
                        <a:gd name="connsiteY20" fmla="*/ 56271 h 300110"/>
                        <a:gd name="connsiteX21" fmla="*/ 28135 w 131298"/>
                        <a:gd name="connsiteY21" fmla="*/ 93785 h 300110"/>
                        <a:gd name="connsiteX22" fmla="*/ 18757 w 131298"/>
                        <a:gd name="connsiteY22" fmla="*/ 103163 h 300110"/>
                        <a:gd name="connsiteX23" fmla="*/ 0 w 131298"/>
                        <a:gd name="connsiteY23" fmla="*/ 9378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0" y="93785"/>
                          </a:move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lnTo>
                            <a:pt x="131299" y="215705"/>
                          </a:lnTo>
                          <a:cubicBezTo>
                            <a:pt x="131299" y="215705"/>
                            <a:pt x="131299" y="225083"/>
                            <a:pt x="131299" y="234462"/>
                          </a:cubicBezTo>
                          <a:cubicBezTo>
                            <a:pt x="131299" y="243840"/>
                            <a:pt x="121920" y="243840"/>
                            <a:pt x="121920" y="243840"/>
                          </a:cubicBezTo>
                          <a:lnTo>
                            <a:pt x="18757" y="300111"/>
                          </a:lnTo>
                          <a:lnTo>
                            <a:pt x="9378" y="300111"/>
                          </a:lnTo>
                          <a:cubicBezTo>
                            <a:pt x="9378" y="300111"/>
                            <a:pt x="9378" y="300111"/>
                            <a:pt x="9378" y="290732"/>
                          </a:cubicBezTo>
                          <a:cubicBezTo>
                            <a:pt x="9378" y="281354"/>
                            <a:pt x="9378" y="281354"/>
                            <a:pt x="9378" y="271976"/>
                          </a:cubicBezTo>
                          <a:cubicBezTo>
                            <a:pt x="9378" y="262597"/>
                            <a:pt x="18757" y="262597"/>
                            <a:pt x="18757" y="262597"/>
                          </a:cubicBezTo>
                          <a:lnTo>
                            <a:pt x="56271" y="243840"/>
                          </a:lnTo>
                          <a:lnTo>
                            <a:pt x="56271" y="56271"/>
                          </a:lnTo>
                          <a:lnTo>
                            <a:pt x="28135" y="93785"/>
                          </a:lnTo>
                          <a:cubicBezTo>
                            <a:pt x="28135" y="93785"/>
                            <a:pt x="18757" y="103163"/>
                            <a:pt x="18757" y="103163"/>
                          </a:cubicBezTo>
                          <a:cubicBezTo>
                            <a:pt x="9378" y="93785"/>
                            <a:pt x="0" y="93785"/>
                            <a:pt x="0" y="93785"/>
                          </a:cubicBezTo>
                          <a:close/>
                        </a:path>
                      </a:pathLst>
                    </a:custGeom>
                    <a:solidFill>
                      <a:srgbClr val="C9CEE2"/>
                    </a:solidFill>
                    <a:ln w="93785" cap="flat">
                      <a:noFill/>
                      <a:prstDash val="solid"/>
                      <a:miter/>
                    </a:ln>
                  </p:spPr>
                  <p:txBody>
                    <a:bodyPr rtlCol="0" anchor="ctr"/>
                    <a:lstStyle/>
                    <a:p>
                      <a:endParaRPr lang="fr-FR"/>
                    </a:p>
                  </p:txBody>
                </p:sp>
                <p:sp>
                  <p:nvSpPr>
                    <p:cNvPr id="163" name="Forme libre : forme 162">
                      <a:extLst>
                        <a:ext uri="{FF2B5EF4-FFF2-40B4-BE49-F238E27FC236}">
                          <a16:creationId xmlns:a16="http://schemas.microsoft.com/office/drawing/2014/main" id="{AA388E14-F06F-461A-A673-1715C613B2AF}"/>
                        </a:ext>
                      </a:extLst>
                    </p:cNvPr>
                    <p:cNvSpPr/>
                    <p:nvPr/>
                  </p:nvSpPr>
                  <p:spPr>
                    <a:xfrm>
                      <a:off x="6508836" y="4503247"/>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9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87569"/>
                            <a:pt x="112542" y="187569"/>
                            <a:pt x="121920" y="196948"/>
                          </a:cubicBezTo>
                          <a:close/>
                        </a:path>
                      </a:pathLst>
                    </a:custGeom>
                    <a:solidFill>
                      <a:srgbClr val="C9CEE2"/>
                    </a:solidFill>
                    <a:ln w="93785" cap="flat">
                      <a:noFill/>
                      <a:prstDash val="solid"/>
                      <a:miter/>
                    </a:ln>
                  </p:spPr>
                  <p:txBody>
                    <a:bodyPr rtlCol="0" anchor="ctr"/>
                    <a:lstStyle/>
                    <a:p>
                      <a:endParaRPr lang="fr-FR"/>
                    </a:p>
                  </p:txBody>
                </p:sp>
                <p:sp>
                  <p:nvSpPr>
                    <p:cNvPr id="164" name="Forme libre : forme 163">
                      <a:extLst>
                        <a:ext uri="{FF2B5EF4-FFF2-40B4-BE49-F238E27FC236}">
                          <a16:creationId xmlns:a16="http://schemas.microsoft.com/office/drawing/2014/main" id="{4BF0E3DD-BF69-4FCC-A0C8-1359637B8E77}"/>
                        </a:ext>
                      </a:extLst>
                    </p:cNvPr>
                    <p:cNvSpPr/>
                    <p:nvPr/>
                  </p:nvSpPr>
                  <p:spPr>
                    <a:xfrm>
                      <a:off x="6883975" y="4245340"/>
                      <a:ext cx="178190" cy="292203"/>
                    </a:xfrm>
                    <a:custGeom>
                      <a:avLst/>
                      <a:gdLst>
                        <a:gd name="connsiteX0" fmla="*/ 93785 w 178190"/>
                        <a:gd name="connsiteY0" fmla="*/ 286043 h 292203"/>
                        <a:gd name="connsiteX1" fmla="*/ 159434 w 178190"/>
                        <a:gd name="connsiteY1" fmla="*/ 211015 h 292203"/>
                        <a:gd name="connsiteX2" fmla="*/ 178191 w 178190"/>
                        <a:gd name="connsiteY2" fmla="*/ 98474 h 292203"/>
                        <a:gd name="connsiteX3" fmla="*/ 150055 w 178190"/>
                        <a:gd name="connsiteY3" fmla="*/ 14068 h 292203"/>
                        <a:gd name="connsiteX4" fmla="*/ 84406 w 178190"/>
                        <a:gd name="connsiteY4" fmla="*/ 14068 h 292203"/>
                        <a:gd name="connsiteX5" fmla="*/ 18757 w 178190"/>
                        <a:gd name="connsiteY5" fmla="*/ 89095 h 292203"/>
                        <a:gd name="connsiteX6" fmla="*/ 0 w 178190"/>
                        <a:gd name="connsiteY6" fmla="*/ 192258 h 292203"/>
                        <a:gd name="connsiteX7" fmla="*/ 28135 w 178190"/>
                        <a:gd name="connsiteY7" fmla="*/ 276665 h 292203"/>
                        <a:gd name="connsiteX8" fmla="*/ 93785 w 178190"/>
                        <a:gd name="connsiteY8" fmla="*/ 286043 h 292203"/>
                        <a:gd name="connsiteX9" fmla="*/ 140677 w 178190"/>
                        <a:gd name="connsiteY9" fmla="*/ 42203 h 292203"/>
                        <a:gd name="connsiteX10" fmla="*/ 159434 w 178190"/>
                        <a:gd name="connsiteY10" fmla="*/ 107852 h 292203"/>
                        <a:gd name="connsiteX11" fmla="*/ 140677 w 178190"/>
                        <a:gd name="connsiteY11" fmla="*/ 192258 h 292203"/>
                        <a:gd name="connsiteX12" fmla="*/ 93785 w 178190"/>
                        <a:gd name="connsiteY12" fmla="*/ 248529 h 292203"/>
                        <a:gd name="connsiteX13" fmla="*/ 46892 w 178190"/>
                        <a:gd name="connsiteY13" fmla="*/ 248529 h 292203"/>
                        <a:gd name="connsiteX14" fmla="*/ 28135 w 178190"/>
                        <a:gd name="connsiteY14" fmla="*/ 182880 h 292203"/>
                        <a:gd name="connsiteX15" fmla="*/ 46892 w 178190"/>
                        <a:gd name="connsiteY15" fmla="*/ 98474 h 292203"/>
                        <a:gd name="connsiteX16" fmla="*/ 93785 w 178190"/>
                        <a:gd name="connsiteY16" fmla="*/ 42203 h 292203"/>
                        <a:gd name="connsiteX17" fmla="*/ 140677 w 178190"/>
                        <a:gd name="connsiteY17" fmla="*/ 42203 h 29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2203">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2" y="-4689"/>
                            <a:pt x="84406" y="14068"/>
                          </a:cubicBezTo>
                          <a:cubicBezTo>
                            <a:pt x="56271" y="32824"/>
                            <a:pt x="28135" y="60960"/>
                            <a:pt x="18757" y="89095"/>
                          </a:cubicBezTo>
                          <a:cubicBezTo>
                            <a:pt x="9378" y="117231"/>
                            <a:pt x="0" y="154745"/>
                            <a:pt x="0" y="192258"/>
                          </a:cubicBezTo>
                          <a:cubicBezTo>
                            <a:pt x="0" y="229772"/>
                            <a:pt x="9378" y="267286"/>
                            <a:pt x="28135" y="276665"/>
                          </a:cubicBezTo>
                          <a:cubicBezTo>
                            <a:pt x="46892" y="295422"/>
                            <a:pt x="65649" y="295422"/>
                            <a:pt x="93785" y="286043"/>
                          </a:cubicBezTo>
                          <a:close/>
                          <a:moveTo>
                            <a:pt x="140677" y="42203"/>
                          </a:moveTo>
                          <a:cubicBezTo>
                            <a:pt x="150055" y="51581"/>
                            <a:pt x="159434" y="79717"/>
                            <a:pt x="159434" y="107852"/>
                          </a:cubicBezTo>
                          <a:cubicBezTo>
                            <a:pt x="159434" y="135988"/>
                            <a:pt x="150055" y="173501"/>
                            <a:pt x="140677" y="192258"/>
                          </a:cubicBezTo>
                          <a:cubicBezTo>
                            <a:pt x="131298" y="220394"/>
                            <a:pt x="112542" y="229772"/>
                            <a:pt x="93785" y="248529"/>
                          </a:cubicBezTo>
                          <a:cubicBezTo>
                            <a:pt x="75028" y="257908"/>
                            <a:pt x="56271" y="257908"/>
                            <a:pt x="46892" y="248529"/>
                          </a:cubicBezTo>
                          <a:cubicBezTo>
                            <a:pt x="37514" y="239151"/>
                            <a:pt x="28135" y="211015"/>
                            <a:pt x="28135" y="182880"/>
                          </a:cubicBezTo>
                          <a:cubicBezTo>
                            <a:pt x="28135" y="154745"/>
                            <a:pt x="37514" y="126609"/>
                            <a:pt x="46892" y="98474"/>
                          </a:cubicBezTo>
                          <a:cubicBezTo>
                            <a:pt x="56271" y="70338"/>
                            <a:pt x="75028" y="60960"/>
                            <a:pt x="93785" y="42203"/>
                          </a:cubicBezTo>
                          <a:cubicBezTo>
                            <a:pt x="112542" y="32824"/>
                            <a:pt x="131298" y="32824"/>
                            <a:pt x="140677" y="42203"/>
                          </a:cubicBezTo>
                          <a:close/>
                        </a:path>
                      </a:pathLst>
                    </a:custGeom>
                    <a:solidFill>
                      <a:srgbClr val="C9CEE2"/>
                    </a:solidFill>
                    <a:ln w="93785" cap="flat">
                      <a:noFill/>
                      <a:prstDash val="solid"/>
                      <a:miter/>
                    </a:ln>
                  </p:spPr>
                  <p:txBody>
                    <a:bodyPr rtlCol="0" anchor="ctr"/>
                    <a:lstStyle/>
                    <a:p>
                      <a:endParaRPr lang="fr-FR"/>
                    </a:p>
                  </p:txBody>
                </p:sp>
                <p:sp>
                  <p:nvSpPr>
                    <p:cNvPr id="165" name="Forme libre : forme 164">
                      <a:extLst>
                        <a:ext uri="{FF2B5EF4-FFF2-40B4-BE49-F238E27FC236}">
                          <a16:creationId xmlns:a16="http://schemas.microsoft.com/office/drawing/2014/main" id="{5B43A337-DD99-4B9B-84C1-159CE622D93E}"/>
                        </a:ext>
                      </a:extLst>
                    </p:cNvPr>
                    <p:cNvSpPr/>
                    <p:nvPr/>
                  </p:nvSpPr>
                  <p:spPr>
                    <a:xfrm>
                      <a:off x="7090301" y="4123420"/>
                      <a:ext cx="181869" cy="300110"/>
                    </a:xfrm>
                    <a:custGeom>
                      <a:avLst/>
                      <a:gdLst>
                        <a:gd name="connsiteX0" fmla="*/ 93785 w 181869"/>
                        <a:gd name="connsiteY0" fmla="*/ 286043 h 300110"/>
                        <a:gd name="connsiteX1" fmla="*/ 159434 w 181869"/>
                        <a:gd name="connsiteY1" fmla="*/ 211015 h 300110"/>
                        <a:gd name="connsiteX2" fmla="*/ 178191 w 181869"/>
                        <a:gd name="connsiteY2" fmla="*/ 98474 h 300110"/>
                        <a:gd name="connsiteX3" fmla="*/ 150055 w 181869"/>
                        <a:gd name="connsiteY3" fmla="*/ 14067 h 300110"/>
                        <a:gd name="connsiteX4" fmla="*/ 84406 w 181869"/>
                        <a:gd name="connsiteY4" fmla="*/ 14067 h 300110"/>
                        <a:gd name="connsiteX5" fmla="*/ 18757 w 181869"/>
                        <a:gd name="connsiteY5" fmla="*/ 89095 h 300110"/>
                        <a:gd name="connsiteX6" fmla="*/ 0 w 181869"/>
                        <a:gd name="connsiteY6" fmla="*/ 201637 h 300110"/>
                        <a:gd name="connsiteX7" fmla="*/ 28135 w 181869"/>
                        <a:gd name="connsiteY7" fmla="*/ 286043 h 300110"/>
                        <a:gd name="connsiteX8" fmla="*/ 93785 w 181869"/>
                        <a:gd name="connsiteY8" fmla="*/ 286043 h 300110"/>
                        <a:gd name="connsiteX9" fmla="*/ 140677 w 181869"/>
                        <a:gd name="connsiteY9" fmla="*/ 42203 h 300110"/>
                        <a:gd name="connsiteX10" fmla="*/ 159434 w 181869"/>
                        <a:gd name="connsiteY10" fmla="*/ 107852 h 300110"/>
                        <a:gd name="connsiteX11" fmla="*/ 140677 w 181869"/>
                        <a:gd name="connsiteY11" fmla="*/ 192258 h 300110"/>
                        <a:gd name="connsiteX12" fmla="*/ 93785 w 181869"/>
                        <a:gd name="connsiteY12" fmla="*/ 248529 h 300110"/>
                        <a:gd name="connsiteX13" fmla="*/ 46892 w 181869"/>
                        <a:gd name="connsiteY13" fmla="*/ 248529 h 300110"/>
                        <a:gd name="connsiteX14" fmla="*/ 28135 w 181869"/>
                        <a:gd name="connsiteY14" fmla="*/ 182880 h 300110"/>
                        <a:gd name="connsiteX15" fmla="*/ 46892 w 181869"/>
                        <a:gd name="connsiteY15" fmla="*/ 98474 h 300110"/>
                        <a:gd name="connsiteX16" fmla="*/ 93785 w 181869"/>
                        <a:gd name="connsiteY16" fmla="*/ 42203 h 300110"/>
                        <a:gd name="connsiteX17" fmla="*/ 140677 w 181869"/>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69" h="300110">
                          <a:moveTo>
                            <a:pt x="93785" y="286043"/>
                          </a:moveTo>
                          <a:cubicBezTo>
                            <a:pt x="121920" y="267286"/>
                            <a:pt x="150055" y="239151"/>
                            <a:pt x="159434" y="211015"/>
                          </a:cubicBezTo>
                          <a:cubicBezTo>
                            <a:pt x="178191" y="173501"/>
                            <a:pt x="187569" y="135988"/>
                            <a:pt x="178191" y="98474"/>
                          </a:cubicBezTo>
                          <a:cubicBezTo>
                            <a:pt x="178191" y="60960"/>
                            <a:pt x="168812" y="23446"/>
                            <a:pt x="150055" y="14067"/>
                          </a:cubicBezTo>
                          <a:cubicBezTo>
                            <a:pt x="131298" y="-4689"/>
                            <a:pt x="112541" y="-4689"/>
                            <a:pt x="84406" y="14067"/>
                          </a:cubicBezTo>
                          <a:cubicBezTo>
                            <a:pt x="56271" y="32824"/>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42203"/>
                          </a:moveTo>
                          <a:cubicBezTo>
                            <a:pt x="150055" y="51581"/>
                            <a:pt x="159434" y="79717"/>
                            <a:pt x="159434" y="107852"/>
                          </a:cubicBezTo>
                          <a:cubicBezTo>
                            <a:pt x="159434" y="135988"/>
                            <a:pt x="150055" y="173501"/>
                            <a:pt x="140677" y="192258"/>
                          </a:cubicBezTo>
                          <a:cubicBezTo>
                            <a:pt x="131298" y="220394"/>
                            <a:pt x="112541" y="229772"/>
                            <a:pt x="93785" y="248529"/>
                          </a:cubicBezTo>
                          <a:cubicBezTo>
                            <a:pt x="75028" y="257908"/>
                            <a:pt x="56271" y="257908"/>
                            <a:pt x="46892" y="248529"/>
                          </a:cubicBezTo>
                          <a:cubicBezTo>
                            <a:pt x="37514" y="239151"/>
                            <a:pt x="28135" y="211015"/>
                            <a:pt x="28135" y="182880"/>
                          </a:cubicBezTo>
                          <a:cubicBezTo>
                            <a:pt x="28135" y="154744"/>
                            <a:pt x="37514" y="126609"/>
                            <a:pt x="46892" y="98474"/>
                          </a:cubicBezTo>
                          <a:cubicBezTo>
                            <a:pt x="56271" y="70338"/>
                            <a:pt x="75028" y="60960"/>
                            <a:pt x="93785" y="42203"/>
                          </a:cubicBezTo>
                          <a:cubicBezTo>
                            <a:pt x="112541" y="32824"/>
                            <a:pt x="131298" y="32824"/>
                            <a:pt x="140677" y="42203"/>
                          </a:cubicBezTo>
                          <a:close/>
                        </a:path>
                      </a:pathLst>
                    </a:custGeom>
                    <a:solidFill>
                      <a:srgbClr val="C9CEE2"/>
                    </a:solidFill>
                    <a:ln w="93785" cap="flat">
                      <a:noFill/>
                      <a:prstDash val="solid"/>
                      <a:miter/>
                    </a:ln>
                  </p:spPr>
                  <p:txBody>
                    <a:bodyPr rtlCol="0" anchor="ctr"/>
                    <a:lstStyle/>
                    <a:p>
                      <a:endParaRPr lang="fr-FR"/>
                    </a:p>
                  </p:txBody>
                </p:sp>
                <p:sp>
                  <p:nvSpPr>
                    <p:cNvPr id="166" name="Forme libre : forme 165">
                      <a:extLst>
                        <a:ext uri="{FF2B5EF4-FFF2-40B4-BE49-F238E27FC236}">
                          <a16:creationId xmlns:a16="http://schemas.microsoft.com/office/drawing/2014/main" id="{00316368-EF92-46B2-B89A-F7E70061AF96}"/>
                        </a:ext>
                      </a:extLst>
                    </p:cNvPr>
                    <p:cNvSpPr/>
                    <p:nvPr/>
                  </p:nvSpPr>
                  <p:spPr>
                    <a:xfrm>
                      <a:off x="7334141" y="4015567"/>
                      <a:ext cx="131298" cy="290732"/>
                    </a:xfrm>
                    <a:custGeom>
                      <a:avLst/>
                      <a:gdLst>
                        <a:gd name="connsiteX0" fmla="*/ 131299 w 131298"/>
                        <a:gd name="connsiteY0" fmla="*/ 206326 h 290732"/>
                        <a:gd name="connsiteX1" fmla="*/ 131299 w 131298"/>
                        <a:gd name="connsiteY1" fmla="*/ 225083 h 290732"/>
                        <a:gd name="connsiteX2" fmla="*/ 121920 w 131298"/>
                        <a:gd name="connsiteY2" fmla="*/ 234462 h 290732"/>
                        <a:gd name="connsiteX3" fmla="*/ 18757 w 131298"/>
                        <a:gd name="connsiteY3" fmla="*/ 290733 h 290732"/>
                        <a:gd name="connsiteX4" fmla="*/ 9378 w 131298"/>
                        <a:gd name="connsiteY4" fmla="*/ 290733 h 290732"/>
                        <a:gd name="connsiteX5" fmla="*/ 9378 w 131298"/>
                        <a:gd name="connsiteY5" fmla="*/ 281354 h 290732"/>
                        <a:gd name="connsiteX6" fmla="*/ 9378 w 131298"/>
                        <a:gd name="connsiteY6" fmla="*/ 262597 h 290732"/>
                        <a:gd name="connsiteX7" fmla="*/ 18757 w 131298"/>
                        <a:gd name="connsiteY7" fmla="*/ 253219 h 290732"/>
                        <a:gd name="connsiteX8" fmla="*/ 56271 w 131298"/>
                        <a:gd name="connsiteY8" fmla="*/ 234462 h 290732"/>
                        <a:gd name="connsiteX9" fmla="*/ 56271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9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9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31299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31299" y="206326"/>
                          </a:moveTo>
                          <a:lnTo>
                            <a:pt x="131299" y="225083"/>
                          </a:lnTo>
                          <a:cubicBezTo>
                            <a:pt x="131299" y="234462"/>
                            <a:pt x="121920" y="234462"/>
                            <a:pt x="121920" y="234462"/>
                          </a:cubicBezTo>
                          <a:lnTo>
                            <a:pt x="18757" y="290733"/>
                          </a:lnTo>
                          <a:lnTo>
                            <a:pt x="9378" y="290733"/>
                          </a:lnTo>
                          <a:lnTo>
                            <a:pt x="9378" y="281354"/>
                          </a:lnTo>
                          <a:cubicBezTo>
                            <a:pt x="9378" y="271976"/>
                            <a:pt x="9378" y="271976"/>
                            <a:pt x="9378" y="262597"/>
                          </a:cubicBezTo>
                          <a:cubicBezTo>
                            <a:pt x="9378" y="253219"/>
                            <a:pt x="18757" y="253219"/>
                            <a:pt x="18757" y="253219"/>
                          </a:cubicBezTo>
                          <a:lnTo>
                            <a:pt x="56271" y="234462"/>
                          </a:lnTo>
                          <a:lnTo>
                            <a:pt x="56271" y="46892"/>
                          </a:lnTo>
                          <a:lnTo>
                            <a:pt x="18757" y="84406"/>
                          </a:lnTo>
                          <a:cubicBezTo>
                            <a:pt x="18757" y="84406"/>
                            <a:pt x="9378" y="93785"/>
                            <a:pt x="9378" y="93785"/>
                          </a:cubicBezTo>
                          <a:lnTo>
                            <a:pt x="0" y="93785"/>
                          </a:lnTo>
                          <a:lnTo>
                            <a:pt x="0" y="84406"/>
                          </a:lnTo>
                          <a:cubicBezTo>
                            <a:pt x="0" y="75028"/>
                            <a:pt x="0" y="65649"/>
                            <a:pt x="9378" y="65649"/>
                          </a:cubicBezTo>
                          <a:lnTo>
                            <a:pt x="56271" y="9379"/>
                          </a:lnTo>
                          <a:cubicBezTo>
                            <a:pt x="56271" y="9379"/>
                            <a:pt x="65649" y="0"/>
                            <a:pt x="65649" y="0"/>
                          </a:cubicBezTo>
                          <a:lnTo>
                            <a:pt x="75028" y="0"/>
                          </a:lnTo>
                          <a:lnTo>
                            <a:pt x="84406" y="0"/>
                          </a:lnTo>
                          <a:cubicBezTo>
                            <a:pt x="84406" y="0"/>
                            <a:pt x="93785" y="9379"/>
                            <a:pt x="93785" y="9379"/>
                          </a:cubicBezTo>
                          <a:lnTo>
                            <a:pt x="93785" y="225083"/>
                          </a:lnTo>
                          <a:lnTo>
                            <a:pt x="121920" y="206326"/>
                          </a:lnTo>
                          <a:lnTo>
                            <a:pt x="131299" y="206326"/>
                          </a:lnTo>
                          <a:cubicBezTo>
                            <a:pt x="131299" y="196948"/>
                            <a:pt x="131299" y="206326"/>
                            <a:pt x="131299" y="206326"/>
                          </a:cubicBezTo>
                          <a:close/>
                        </a:path>
                      </a:pathLst>
                    </a:custGeom>
                    <a:solidFill>
                      <a:srgbClr val="C9CEE2"/>
                    </a:solidFill>
                    <a:ln w="93785" cap="flat">
                      <a:noFill/>
                      <a:prstDash val="solid"/>
                      <a:miter/>
                    </a:ln>
                  </p:spPr>
                  <p:txBody>
                    <a:bodyPr rtlCol="0" anchor="ctr"/>
                    <a:lstStyle/>
                    <a:p>
                      <a:endParaRPr lang="fr-FR"/>
                    </a:p>
                  </p:txBody>
                </p:sp>
                <p:sp>
                  <p:nvSpPr>
                    <p:cNvPr id="167" name="Forme libre : forme 166">
                      <a:extLst>
                        <a:ext uri="{FF2B5EF4-FFF2-40B4-BE49-F238E27FC236}">
                          <a16:creationId xmlns:a16="http://schemas.microsoft.com/office/drawing/2014/main" id="{487E3DAE-897B-4C54-9AFF-E295F24B0B48}"/>
                        </a:ext>
                      </a:extLst>
                    </p:cNvPr>
                    <p:cNvSpPr/>
                    <p:nvPr/>
                  </p:nvSpPr>
                  <p:spPr>
                    <a:xfrm>
                      <a:off x="7521710" y="3877235"/>
                      <a:ext cx="178190" cy="293076"/>
                    </a:xfrm>
                    <a:custGeom>
                      <a:avLst/>
                      <a:gdLst>
                        <a:gd name="connsiteX0" fmla="*/ 84406 w 178190"/>
                        <a:gd name="connsiteY0" fmla="*/ 7034 h 293076"/>
                        <a:gd name="connsiteX1" fmla="*/ 18757 w 178190"/>
                        <a:gd name="connsiteY1" fmla="*/ 82062 h 293076"/>
                        <a:gd name="connsiteX2" fmla="*/ 0 w 178190"/>
                        <a:gd name="connsiteY2" fmla="*/ 194603 h 293076"/>
                        <a:gd name="connsiteX3" fmla="*/ 28135 w 178190"/>
                        <a:gd name="connsiteY3" fmla="*/ 279009 h 293076"/>
                        <a:gd name="connsiteX4" fmla="*/ 93785 w 178190"/>
                        <a:gd name="connsiteY4" fmla="*/ 279009 h 293076"/>
                        <a:gd name="connsiteX5" fmla="*/ 159434 w 178190"/>
                        <a:gd name="connsiteY5" fmla="*/ 203982 h 293076"/>
                        <a:gd name="connsiteX6" fmla="*/ 178191 w 178190"/>
                        <a:gd name="connsiteY6" fmla="*/ 91440 h 293076"/>
                        <a:gd name="connsiteX7" fmla="*/ 150055 w 178190"/>
                        <a:gd name="connsiteY7" fmla="*/ 7034 h 293076"/>
                        <a:gd name="connsiteX8" fmla="*/ 84406 w 178190"/>
                        <a:gd name="connsiteY8" fmla="*/ 7034 h 293076"/>
                        <a:gd name="connsiteX9" fmla="*/ 37514 w 178190"/>
                        <a:gd name="connsiteY9" fmla="*/ 250874 h 293076"/>
                        <a:gd name="connsiteX10" fmla="*/ 18757 w 178190"/>
                        <a:gd name="connsiteY10" fmla="*/ 185225 h 293076"/>
                        <a:gd name="connsiteX11" fmla="*/ 37514 w 178190"/>
                        <a:gd name="connsiteY11" fmla="*/ 100819 h 293076"/>
                        <a:gd name="connsiteX12" fmla="*/ 84406 w 178190"/>
                        <a:gd name="connsiteY12" fmla="*/ 44548 h 293076"/>
                        <a:gd name="connsiteX13" fmla="*/ 131299 w 178190"/>
                        <a:gd name="connsiteY13" fmla="*/ 44548 h 293076"/>
                        <a:gd name="connsiteX14" fmla="*/ 150055 w 178190"/>
                        <a:gd name="connsiteY14" fmla="*/ 110197 h 293076"/>
                        <a:gd name="connsiteX15" fmla="*/ 131299 w 178190"/>
                        <a:gd name="connsiteY15" fmla="*/ 194603 h 293076"/>
                        <a:gd name="connsiteX16" fmla="*/ 84406 w 178190"/>
                        <a:gd name="connsiteY16" fmla="*/ 250874 h 293076"/>
                        <a:gd name="connsiteX17" fmla="*/ 37514 w 178190"/>
                        <a:gd name="connsiteY17" fmla="*/ 250874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84406" y="7034"/>
                          </a:moveTo>
                          <a:cubicBezTo>
                            <a:pt x="56271" y="25791"/>
                            <a:pt x="28135" y="53926"/>
                            <a:pt x="18757" y="82062"/>
                          </a:cubicBezTo>
                          <a:cubicBezTo>
                            <a:pt x="0" y="119575"/>
                            <a:pt x="0" y="157089"/>
                            <a:pt x="0" y="194603"/>
                          </a:cubicBezTo>
                          <a:cubicBezTo>
                            <a:pt x="0" y="232117"/>
                            <a:pt x="9378" y="269631"/>
                            <a:pt x="28135" y="279009"/>
                          </a:cubicBezTo>
                          <a:cubicBezTo>
                            <a:pt x="46892" y="297766"/>
                            <a:pt x="65649" y="297766"/>
                            <a:pt x="93785" y="279009"/>
                          </a:cubicBezTo>
                          <a:cubicBezTo>
                            <a:pt x="121920" y="260252"/>
                            <a:pt x="150055" y="232117"/>
                            <a:pt x="159434" y="203982"/>
                          </a:cubicBezTo>
                          <a:cubicBezTo>
                            <a:pt x="178191" y="166468"/>
                            <a:pt x="178191" y="128954"/>
                            <a:pt x="178191" y="91440"/>
                          </a:cubicBezTo>
                          <a:cubicBezTo>
                            <a:pt x="178191" y="53926"/>
                            <a:pt x="168812" y="16412"/>
                            <a:pt x="150055" y="7034"/>
                          </a:cubicBezTo>
                          <a:cubicBezTo>
                            <a:pt x="131299" y="-2345"/>
                            <a:pt x="112542" y="-2345"/>
                            <a:pt x="84406" y="7034"/>
                          </a:cubicBezTo>
                          <a:close/>
                          <a:moveTo>
                            <a:pt x="37514" y="250874"/>
                          </a:moveTo>
                          <a:cubicBezTo>
                            <a:pt x="28135" y="241496"/>
                            <a:pt x="18757" y="213360"/>
                            <a:pt x="18757" y="185225"/>
                          </a:cubicBezTo>
                          <a:cubicBezTo>
                            <a:pt x="18757" y="157089"/>
                            <a:pt x="28135" y="128954"/>
                            <a:pt x="37514" y="100819"/>
                          </a:cubicBezTo>
                          <a:cubicBezTo>
                            <a:pt x="46892" y="72683"/>
                            <a:pt x="65649" y="63305"/>
                            <a:pt x="84406" y="44548"/>
                          </a:cubicBezTo>
                          <a:cubicBezTo>
                            <a:pt x="103163" y="35169"/>
                            <a:pt x="121920" y="35169"/>
                            <a:pt x="131299" y="44548"/>
                          </a:cubicBezTo>
                          <a:cubicBezTo>
                            <a:pt x="140677" y="53926"/>
                            <a:pt x="150055" y="82062"/>
                            <a:pt x="150055" y="110197"/>
                          </a:cubicBezTo>
                          <a:cubicBezTo>
                            <a:pt x="150055" y="138332"/>
                            <a:pt x="140677" y="175846"/>
                            <a:pt x="131299" y="194603"/>
                          </a:cubicBezTo>
                          <a:cubicBezTo>
                            <a:pt x="121920" y="222739"/>
                            <a:pt x="103163" y="232117"/>
                            <a:pt x="84406" y="250874"/>
                          </a:cubicBezTo>
                          <a:cubicBezTo>
                            <a:pt x="65649" y="260252"/>
                            <a:pt x="46892" y="260252"/>
                            <a:pt x="37514" y="250874"/>
                          </a:cubicBezTo>
                          <a:close/>
                        </a:path>
                      </a:pathLst>
                    </a:custGeom>
                    <a:solidFill>
                      <a:srgbClr val="C9CEE2"/>
                    </a:solidFill>
                    <a:ln w="93785" cap="flat">
                      <a:noFill/>
                      <a:prstDash val="solid"/>
                      <a:miter/>
                    </a:ln>
                  </p:spPr>
                  <p:txBody>
                    <a:bodyPr rtlCol="0" anchor="ctr"/>
                    <a:lstStyle/>
                    <a:p>
                      <a:endParaRPr lang="fr-FR"/>
                    </a:p>
                  </p:txBody>
                </p:sp>
                <p:sp>
                  <p:nvSpPr>
                    <p:cNvPr id="168" name="Forme libre : forme 167">
                      <a:extLst>
                        <a:ext uri="{FF2B5EF4-FFF2-40B4-BE49-F238E27FC236}">
                          <a16:creationId xmlns:a16="http://schemas.microsoft.com/office/drawing/2014/main" id="{15978C6C-507A-4A22-B1E9-42F2A8CE289A}"/>
                        </a:ext>
                      </a:extLst>
                    </p:cNvPr>
                    <p:cNvSpPr/>
                    <p:nvPr/>
                  </p:nvSpPr>
                  <p:spPr>
                    <a:xfrm>
                      <a:off x="7765550" y="3771727"/>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lnTo>
                            <a:pt x="0" y="281354"/>
                          </a:ln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206326"/>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169" name="Forme libre : forme 168">
                      <a:extLst>
                        <a:ext uri="{FF2B5EF4-FFF2-40B4-BE49-F238E27FC236}">
                          <a16:creationId xmlns:a16="http://schemas.microsoft.com/office/drawing/2014/main" id="{66061A05-564D-4107-9139-C0404D3B6E65}"/>
                        </a:ext>
                      </a:extLst>
                    </p:cNvPr>
                    <p:cNvSpPr/>
                    <p:nvPr/>
                  </p:nvSpPr>
                  <p:spPr>
                    <a:xfrm>
                      <a:off x="7934362" y="3635740"/>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5 h 300110"/>
                        <a:gd name="connsiteX6" fmla="*/ 178191 w 178190"/>
                        <a:gd name="connsiteY6" fmla="*/ 98474 h 300110"/>
                        <a:gd name="connsiteX7" fmla="*/ 150055 w 178190"/>
                        <a:gd name="connsiteY7" fmla="*/ 14068 h 300110"/>
                        <a:gd name="connsiteX8" fmla="*/ 84406 w 178190"/>
                        <a:gd name="connsiteY8" fmla="*/ 14068 h 300110"/>
                        <a:gd name="connsiteX9" fmla="*/ 46892 w 178190"/>
                        <a:gd name="connsiteY9" fmla="*/ 248529 h 300110"/>
                        <a:gd name="connsiteX10" fmla="*/ 28135 w 178190"/>
                        <a:gd name="connsiteY10" fmla="*/ 182880 h 300110"/>
                        <a:gd name="connsiteX11" fmla="*/ 46892 w 178190"/>
                        <a:gd name="connsiteY11" fmla="*/ 98474 h 300110"/>
                        <a:gd name="connsiteX12" fmla="*/ 93785 w 178190"/>
                        <a:gd name="connsiteY12" fmla="*/ 42203 h 300110"/>
                        <a:gd name="connsiteX13" fmla="*/ 140677 w 178190"/>
                        <a:gd name="connsiteY13" fmla="*/ 42203 h 300110"/>
                        <a:gd name="connsiteX14" fmla="*/ 159434 w 178190"/>
                        <a:gd name="connsiteY14" fmla="*/ 107852 h 300110"/>
                        <a:gd name="connsiteX15" fmla="*/ 140677 w 178190"/>
                        <a:gd name="connsiteY15" fmla="*/ 192258 h 300110"/>
                        <a:gd name="connsiteX16" fmla="*/ 93785 w 178190"/>
                        <a:gd name="connsiteY16" fmla="*/ 248529 h 300110"/>
                        <a:gd name="connsiteX17" fmla="*/ 46892 w 178190"/>
                        <a:gd name="connsiteY17" fmla="*/ 248529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4"/>
                            <a:pt x="28135" y="60960"/>
                            <a:pt x="18757" y="89095"/>
                          </a:cubicBezTo>
                          <a:cubicBezTo>
                            <a:pt x="0" y="126609"/>
                            <a:pt x="0" y="164123"/>
                            <a:pt x="0" y="201637"/>
                          </a:cubicBezTo>
                          <a:cubicBezTo>
                            <a:pt x="0" y="239151"/>
                            <a:pt x="9378" y="276665"/>
                            <a:pt x="28135" y="286043"/>
                          </a:cubicBezTo>
                          <a:cubicBezTo>
                            <a:pt x="46892" y="304800"/>
                            <a:pt x="65649" y="304800"/>
                            <a:pt x="93785" y="286043"/>
                          </a:cubicBezTo>
                          <a:cubicBezTo>
                            <a:pt x="121920" y="267286"/>
                            <a:pt x="150055" y="239151"/>
                            <a:pt x="159434" y="211015"/>
                          </a:cubicBezTo>
                          <a:cubicBezTo>
                            <a:pt x="178191" y="173501"/>
                            <a:pt x="178191" y="135988"/>
                            <a:pt x="178191" y="98474"/>
                          </a:cubicBezTo>
                          <a:cubicBezTo>
                            <a:pt x="178191" y="60960"/>
                            <a:pt x="168812" y="23446"/>
                            <a:pt x="150055" y="14068"/>
                          </a:cubicBezTo>
                          <a:cubicBezTo>
                            <a:pt x="140677" y="-4689"/>
                            <a:pt x="121920" y="-4689"/>
                            <a:pt x="84406" y="14068"/>
                          </a:cubicBezTo>
                          <a:close/>
                          <a:moveTo>
                            <a:pt x="46892" y="248529"/>
                          </a:moveTo>
                          <a:cubicBezTo>
                            <a:pt x="37514" y="239151"/>
                            <a:pt x="28135" y="211015"/>
                            <a:pt x="28135" y="182880"/>
                          </a:cubicBezTo>
                          <a:cubicBezTo>
                            <a:pt x="28135" y="154745"/>
                            <a:pt x="37514" y="126609"/>
                            <a:pt x="46892" y="98474"/>
                          </a:cubicBezTo>
                          <a:cubicBezTo>
                            <a:pt x="56271" y="70338"/>
                            <a:pt x="75028" y="60960"/>
                            <a:pt x="93785" y="42203"/>
                          </a:cubicBezTo>
                          <a:cubicBezTo>
                            <a:pt x="112541" y="32824"/>
                            <a:pt x="131298" y="32824"/>
                            <a:pt x="140677" y="42203"/>
                          </a:cubicBezTo>
                          <a:cubicBezTo>
                            <a:pt x="150055" y="51581"/>
                            <a:pt x="159434" y="79717"/>
                            <a:pt x="159434" y="107852"/>
                          </a:cubicBezTo>
                          <a:cubicBezTo>
                            <a:pt x="159434" y="135988"/>
                            <a:pt x="150055" y="173501"/>
                            <a:pt x="140677" y="192258"/>
                          </a:cubicBezTo>
                          <a:cubicBezTo>
                            <a:pt x="131298" y="220394"/>
                            <a:pt x="112541" y="229772"/>
                            <a:pt x="93785" y="248529"/>
                          </a:cubicBezTo>
                          <a:cubicBezTo>
                            <a:pt x="65649" y="267286"/>
                            <a:pt x="56271" y="267286"/>
                            <a:pt x="46892" y="248529"/>
                          </a:cubicBezTo>
                          <a:close/>
                        </a:path>
                      </a:pathLst>
                    </a:custGeom>
                    <a:solidFill>
                      <a:srgbClr val="C9CEE2"/>
                    </a:solidFill>
                    <a:ln w="93785" cap="flat">
                      <a:noFill/>
                      <a:prstDash val="solid"/>
                      <a:miter/>
                    </a:ln>
                  </p:spPr>
                  <p:txBody>
                    <a:bodyPr rtlCol="0" anchor="ctr"/>
                    <a:lstStyle/>
                    <a:p>
                      <a:endParaRPr lang="fr-FR"/>
                    </a:p>
                  </p:txBody>
                </p:sp>
                <p:sp>
                  <p:nvSpPr>
                    <p:cNvPr id="170" name="Forme libre : forme 169">
                      <a:extLst>
                        <a:ext uri="{FF2B5EF4-FFF2-40B4-BE49-F238E27FC236}">
                          <a16:creationId xmlns:a16="http://schemas.microsoft.com/office/drawing/2014/main" id="{39216002-86EF-4FD7-BF78-2D8EFB800355}"/>
                        </a:ext>
                      </a:extLst>
                    </p:cNvPr>
                    <p:cNvSpPr/>
                    <p:nvPr/>
                  </p:nvSpPr>
                  <p:spPr>
                    <a:xfrm>
                      <a:off x="8131310" y="3509130"/>
                      <a:ext cx="187569" cy="309489"/>
                    </a:xfrm>
                    <a:custGeom>
                      <a:avLst/>
                      <a:gdLst>
                        <a:gd name="connsiteX0" fmla="*/ 18757 w 187569"/>
                        <a:gd name="connsiteY0" fmla="*/ 300110 h 309489"/>
                        <a:gd name="connsiteX1" fmla="*/ 46892 w 187569"/>
                        <a:gd name="connsiteY1" fmla="*/ 309489 h 309489"/>
                        <a:gd name="connsiteX2" fmla="*/ 103163 w 187569"/>
                        <a:gd name="connsiteY2" fmla="*/ 290732 h 309489"/>
                        <a:gd name="connsiteX3" fmla="*/ 150056 w 187569"/>
                        <a:gd name="connsiteY3" fmla="*/ 253218 h 309489"/>
                        <a:gd name="connsiteX4" fmla="*/ 178191 w 187569"/>
                        <a:gd name="connsiteY4" fmla="*/ 206326 h 309489"/>
                        <a:gd name="connsiteX5" fmla="*/ 187569 w 187569"/>
                        <a:gd name="connsiteY5" fmla="*/ 168812 h 309489"/>
                        <a:gd name="connsiteX6" fmla="*/ 140677 w 187569"/>
                        <a:gd name="connsiteY6" fmla="*/ 121920 h 309489"/>
                        <a:gd name="connsiteX7" fmla="*/ 168812 w 187569"/>
                        <a:gd name="connsiteY7" fmla="*/ 84406 h 309489"/>
                        <a:gd name="connsiteX8" fmla="*/ 178191 w 187569"/>
                        <a:gd name="connsiteY8" fmla="*/ 37514 h 309489"/>
                        <a:gd name="connsiteX9" fmla="*/ 168812 w 187569"/>
                        <a:gd name="connsiteY9" fmla="*/ 9378 h 309489"/>
                        <a:gd name="connsiteX10" fmla="*/ 140677 w 187569"/>
                        <a:gd name="connsiteY10" fmla="*/ 0 h 309489"/>
                        <a:gd name="connsiteX11" fmla="*/ 93785 w 187569"/>
                        <a:gd name="connsiteY11" fmla="*/ 18757 h 309489"/>
                        <a:gd name="connsiteX12" fmla="*/ 46892 w 187569"/>
                        <a:gd name="connsiteY12" fmla="*/ 56271 h 309489"/>
                        <a:gd name="connsiteX13" fmla="*/ 18757 w 187569"/>
                        <a:gd name="connsiteY13" fmla="*/ 93785 h 309489"/>
                        <a:gd name="connsiteX14" fmla="*/ 9378 w 187569"/>
                        <a:gd name="connsiteY14" fmla="*/ 131298 h 309489"/>
                        <a:gd name="connsiteX15" fmla="*/ 18757 w 187569"/>
                        <a:gd name="connsiteY15" fmla="*/ 159434 h 309489"/>
                        <a:gd name="connsiteX16" fmla="*/ 46892 w 187569"/>
                        <a:gd name="connsiteY16" fmla="*/ 168812 h 309489"/>
                        <a:gd name="connsiteX17" fmla="*/ 0 w 187569"/>
                        <a:gd name="connsiteY17" fmla="*/ 271975 h 309489"/>
                        <a:gd name="connsiteX18" fmla="*/ 18757 w 187569"/>
                        <a:gd name="connsiteY18" fmla="*/ 300110 h 309489"/>
                        <a:gd name="connsiteX19" fmla="*/ 131299 w 187569"/>
                        <a:gd name="connsiteY19" fmla="*/ 37514 h 309489"/>
                        <a:gd name="connsiteX20" fmla="*/ 140677 w 187569"/>
                        <a:gd name="connsiteY20" fmla="*/ 56271 h 309489"/>
                        <a:gd name="connsiteX21" fmla="*/ 131299 w 187569"/>
                        <a:gd name="connsiteY21" fmla="*/ 93785 h 309489"/>
                        <a:gd name="connsiteX22" fmla="*/ 93785 w 187569"/>
                        <a:gd name="connsiteY22" fmla="*/ 121920 h 309489"/>
                        <a:gd name="connsiteX23" fmla="*/ 56271 w 187569"/>
                        <a:gd name="connsiteY23" fmla="*/ 131298 h 309489"/>
                        <a:gd name="connsiteX24" fmla="*/ 46892 w 187569"/>
                        <a:gd name="connsiteY24" fmla="*/ 112541 h 309489"/>
                        <a:gd name="connsiteX25" fmla="*/ 56271 w 187569"/>
                        <a:gd name="connsiteY25" fmla="*/ 75028 h 309489"/>
                        <a:gd name="connsiteX26" fmla="*/ 93785 w 187569"/>
                        <a:gd name="connsiteY26" fmla="*/ 46892 h 309489"/>
                        <a:gd name="connsiteX27" fmla="*/ 131299 w 187569"/>
                        <a:gd name="connsiteY27" fmla="*/ 37514 h 309489"/>
                        <a:gd name="connsiteX28" fmla="*/ 65649 w 187569"/>
                        <a:gd name="connsiteY28" fmla="*/ 271975 h 309489"/>
                        <a:gd name="connsiteX29" fmla="*/ 46892 w 187569"/>
                        <a:gd name="connsiteY29" fmla="*/ 262597 h 309489"/>
                        <a:gd name="connsiteX30" fmla="*/ 37514 w 187569"/>
                        <a:gd name="connsiteY30" fmla="*/ 243840 h 309489"/>
                        <a:gd name="connsiteX31" fmla="*/ 56271 w 187569"/>
                        <a:gd name="connsiteY31" fmla="*/ 196948 h 309489"/>
                        <a:gd name="connsiteX32" fmla="*/ 93785 w 187569"/>
                        <a:gd name="connsiteY32" fmla="*/ 159434 h 309489"/>
                        <a:gd name="connsiteX33" fmla="*/ 131299 w 187569"/>
                        <a:gd name="connsiteY33" fmla="*/ 150055 h 309489"/>
                        <a:gd name="connsiteX34" fmla="*/ 150056 w 187569"/>
                        <a:gd name="connsiteY34" fmla="*/ 178191 h 309489"/>
                        <a:gd name="connsiteX35" fmla="*/ 140677 w 187569"/>
                        <a:gd name="connsiteY35" fmla="*/ 206326 h 309489"/>
                        <a:gd name="connsiteX36" fmla="*/ 121920 w 187569"/>
                        <a:gd name="connsiteY36" fmla="*/ 234462 h 309489"/>
                        <a:gd name="connsiteX37" fmla="*/ 84406 w 187569"/>
                        <a:gd name="connsiteY37" fmla="*/ 262597 h 309489"/>
                        <a:gd name="connsiteX38" fmla="*/ 65649 w 187569"/>
                        <a:gd name="connsiteY38" fmla="*/ 271975 h 30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87569" h="309489">
                          <a:moveTo>
                            <a:pt x="18757" y="300110"/>
                          </a:moveTo>
                          <a:cubicBezTo>
                            <a:pt x="28135" y="309489"/>
                            <a:pt x="37514" y="309489"/>
                            <a:pt x="46892" y="309489"/>
                          </a:cubicBezTo>
                          <a:cubicBezTo>
                            <a:pt x="56271" y="309489"/>
                            <a:pt x="75028" y="300110"/>
                            <a:pt x="103163" y="290732"/>
                          </a:cubicBezTo>
                          <a:cubicBezTo>
                            <a:pt x="121920" y="281354"/>
                            <a:pt x="140677" y="262597"/>
                            <a:pt x="150056" y="253218"/>
                          </a:cubicBezTo>
                          <a:cubicBezTo>
                            <a:pt x="159434" y="234462"/>
                            <a:pt x="168812" y="225083"/>
                            <a:pt x="178191" y="206326"/>
                          </a:cubicBezTo>
                          <a:cubicBezTo>
                            <a:pt x="187569" y="187569"/>
                            <a:pt x="187569" y="178191"/>
                            <a:pt x="187569" y="168812"/>
                          </a:cubicBezTo>
                          <a:cubicBezTo>
                            <a:pt x="187569" y="131298"/>
                            <a:pt x="168812" y="121920"/>
                            <a:pt x="140677" y="121920"/>
                          </a:cubicBezTo>
                          <a:cubicBezTo>
                            <a:pt x="150056" y="112541"/>
                            <a:pt x="159434" y="103163"/>
                            <a:pt x="168812" y="84406"/>
                          </a:cubicBezTo>
                          <a:cubicBezTo>
                            <a:pt x="178191" y="65649"/>
                            <a:pt x="178191" y="56271"/>
                            <a:pt x="178191" y="37514"/>
                          </a:cubicBezTo>
                          <a:cubicBezTo>
                            <a:pt x="178191" y="28135"/>
                            <a:pt x="178191" y="18757"/>
                            <a:pt x="168812" y="9378"/>
                          </a:cubicBezTo>
                          <a:cubicBezTo>
                            <a:pt x="159434" y="0"/>
                            <a:pt x="159434" y="0"/>
                            <a:pt x="140677" y="0"/>
                          </a:cubicBezTo>
                          <a:cubicBezTo>
                            <a:pt x="131299" y="0"/>
                            <a:pt x="112542" y="9378"/>
                            <a:pt x="93785" y="18757"/>
                          </a:cubicBezTo>
                          <a:cubicBezTo>
                            <a:pt x="75028" y="28135"/>
                            <a:pt x="56271" y="37514"/>
                            <a:pt x="46892" y="56271"/>
                          </a:cubicBezTo>
                          <a:cubicBezTo>
                            <a:pt x="37514" y="65649"/>
                            <a:pt x="28135" y="84406"/>
                            <a:pt x="18757" y="93785"/>
                          </a:cubicBezTo>
                          <a:cubicBezTo>
                            <a:pt x="9378" y="103163"/>
                            <a:pt x="9378" y="121920"/>
                            <a:pt x="9378" y="131298"/>
                          </a:cubicBezTo>
                          <a:cubicBezTo>
                            <a:pt x="9378" y="150055"/>
                            <a:pt x="9378" y="159434"/>
                            <a:pt x="18757" y="159434"/>
                          </a:cubicBezTo>
                          <a:cubicBezTo>
                            <a:pt x="28135" y="168812"/>
                            <a:pt x="37514" y="168812"/>
                            <a:pt x="46892" y="168812"/>
                          </a:cubicBezTo>
                          <a:cubicBezTo>
                            <a:pt x="18757" y="196948"/>
                            <a:pt x="0" y="234462"/>
                            <a:pt x="0" y="271975"/>
                          </a:cubicBezTo>
                          <a:cubicBezTo>
                            <a:pt x="9378" y="281354"/>
                            <a:pt x="18757" y="290732"/>
                            <a:pt x="18757" y="300110"/>
                          </a:cubicBezTo>
                          <a:close/>
                          <a:moveTo>
                            <a:pt x="131299" y="37514"/>
                          </a:moveTo>
                          <a:cubicBezTo>
                            <a:pt x="140677" y="37514"/>
                            <a:pt x="140677" y="46892"/>
                            <a:pt x="140677" y="56271"/>
                          </a:cubicBezTo>
                          <a:cubicBezTo>
                            <a:pt x="140677" y="65649"/>
                            <a:pt x="140677" y="75028"/>
                            <a:pt x="131299" y="93785"/>
                          </a:cubicBezTo>
                          <a:cubicBezTo>
                            <a:pt x="121920" y="103163"/>
                            <a:pt x="112542" y="121920"/>
                            <a:pt x="93785" y="121920"/>
                          </a:cubicBezTo>
                          <a:cubicBezTo>
                            <a:pt x="75028" y="131298"/>
                            <a:pt x="65649" y="131298"/>
                            <a:pt x="56271" y="131298"/>
                          </a:cubicBezTo>
                          <a:cubicBezTo>
                            <a:pt x="46892" y="131298"/>
                            <a:pt x="46892" y="121920"/>
                            <a:pt x="46892" y="112541"/>
                          </a:cubicBezTo>
                          <a:cubicBezTo>
                            <a:pt x="46892" y="103163"/>
                            <a:pt x="46892" y="84406"/>
                            <a:pt x="56271" y="75028"/>
                          </a:cubicBezTo>
                          <a:cubicBezTo>
                            <a:pt x="65649" y="65649"/>
                            <a:pt x="75028" y="56271"/>
                            <a:pt x="93785" y="46892"/>
                          </a:cubicBezTo>
                          <a:cubicBezTo>
                            <a:pt x="112542" y="37514"/>
                            <a:pt x="131299" y="37514"/>
                            <a:pt x="131299" y="37514"/>
                          </a:cubicBezTo>
                          <a:close/>
                          <a:moveTo>
                            <a:pt x="65649" y="271975"/>
                          </a:moveTo>
                          <a:cubicBezTo>
                            <a:pt x="56271" y="271975"/>
                            <a:pt x="46892" y="271975"/>
                            <a:pt x="46892" y="262597"/>
                          </a:cubicBezTo>
                          <a:cubicBezTo>
                            <a:pt x="46892" y="253218"/>
                            <a:pt x="37514" y="253218"/>
                            <a:pt x="37514" y="243840"/>
                          </a:cubicBezTo>
                          <a:cubicBezTo>
                            <a:pt x="37514" y="225083"/>
                            <a:pt x="46892" y="215705"/>
                            <a:pt x="56271" y="196948"/>
                          </a:cubicBezTo>
                          <a:cubicBezTo>
                            <a:pt x="65649" y="178191"/>
                            <a:pt x="84406" y="168812"/>
                            <a:pt x="93785" y="159434"/>
                          </a:cubicBezTo>
                          <a:cubicBezTo>
                            <a:pt x="112542" y="150055"/>
                            <a:pt x="121920" y="150055"/>
                            <a:pt x="131299" y="150055"/>
                          </a:cubicBezTo>
                          <a:cubicBezTo>
                            <a:pt x="140677" y="150055"/>
                            <a:pt x="150056" y="159434"/>
                            <a:pt x="150056" y="178191"/>
                          </a:cubicBezTo>
                          <a:cubicBezTo>
                            <a:pt x="150056" y="187569"/>
                            <a:pt x="150056" y="196948"/>
                            <a:pt x="140677" y="206326"/>
                          </a:cubicBezTo>
                          <a:cubicBezTo>
                            <a:pt x="140677" y="215705"/>
                            <a:pt x="131299" y="225083"/>
                            <a:pt x="121920" y="234462"/>
                          </a:cubicBezTo>
                          <a:cubicBezTo>
                            <a:pt x="112542" y="243840"/>
                            <a:pt x="103163" y="253218"/>
                            <a:pt x="84406" y="262597"/>
                          </a:cubicBezTo>
                          <a:cubicBezTo>
                            <a:pt x="84406" y="271975"/>
                            <a:pt x="75028" y="271975"/>
                            <a:pt x="65649" y="271975"/>
                          </a:cubicBezTo>
                          <a:close/>
                        </a:path>
                      </a:pathLst>
                    </a:custGeom>
                    <a:solidFill>
                      <a:srgbClr val="C9CEE2"/>
                    </a:solidFill>
                    <a:ln w="93785" cap="flat">
                      <a:noFill/>
                      <a:prstDash val="solid"/>
                      <a:miter/>
                    </a:ln>
                  </p:spPr>
                  <p:txBody>
                    <a:bodyPr rtlCol="0" anchor="ctr"/>
                    <a:lstStyle/>
                    <a:p>
                      <a:endParaRPr lang="fr-FR"/>
                    </a:p>
                  </p:txBody>
                </p:sp>
                <p:sp>
                  <p:nvSpPr>
                    <p:cNvPr id="171" name="Forme libre : forme 170">
                      <a:extLst>
                        <a:ext uri="{FF2B5EF4-FFF2-40B4-BE49-F238E27FC236}">
                          <a16:creationId xmlns:a16="http://schemas.microsoft.com/office/drawing/2014/main" id="{A664FE0A-DA5E-4BBB-97E9-92A9D038A68E}"/>
                        </a:ext>
                      </a:extLst>
                    </p:cNvPr>
                    <p:cNvSpPr/>
                    <p:nvPr/>
                  </p:nvSpPr>
                  <p:spPr>
                    <a:xfrm>
                      <a:off x="8347014" y="3401278"/>
                      <a:ext cx="178190" cy="293076"/>
                    </a:xfrm>
                    <a:custGeom>
                      <a:avLst/>
                      <a:gdLst>
                        <a:gd name="connsiteX0" fmla="*/ 93785 w 178190"/>
                        <a:gd name="connsiteY0" fmla="*/ 286043 h 293076"/>
                        <a:gd name="connsiteX1" fmla="*/ 159434 w 178190"/>
                        <a:gd name="connsiteY1" fmla="*/ 211015 h 293076"/>
                        <a:gd name="connsiteX2" fmla="*/ 178191 w 178190"/>
                        <a:gd name="connsiteY2" fmla="*/ 98474 h 293076"/>
                        <a:gd name="connsiteX3" fmla="*/ 150056 w 178190"/>
                        <a:gd name="connsiteY3" fmla="*/ 14068 h 293076"/>
                        <a:gd name="connsiteX4" fmla="*/ 84406 w 178190"/>
                        <a:gd name="connsiteY4" fmla="*/ 14068 h 293076"/>
                        <a:gd name="connsiteX5" fmla="*/ 18757 w 178190"/>
                        <a:gd name="connsiteY5" fmla="*/ 89095 h 293076"/>
                        <a:gd name="connsiteX6" fmla="*/ 0 w 178190"/>
                        <a:gd name="connsiteY6" fmla="*/ 201637 h 293076"/>
                        <a:gd name="connsiteX7" fmla="*/ 28136 w 178190"/>
                        <a:gd name="connsiteY7" fmla="*/ 286043 h 293076"/>
                        <a:gd name="connsiteX8" fmla="*/ 93785 w 178190"/>
                        <a:gd name="connsiteY8" fmla="*/ 286043 h 293076"/>
                        <a:gd name="connsiteX9" fmla="*/ 140677 w 178190"/>
                        <a:gd name="connsiteY9" fmla="*/ 42203 h 293076"/>
                        <a:gd name="connsiteX10" fmla="*/ 159434 w 178190"/>
                        <a:gd name="connsiteY10" fmla="*/ 107852 h 293076"/>
                        <a:gd name="connsiteX11" fmla="*/ 140677 w 178190"/>
                        <a:gd name="connsiteY11" fmla="*/ 192258 h 293076"/>
                        <a:gd name="connsiteX12" fmla="*/ 93785 w 178190"/>
                        <a:gd name="connsiteY12" fmla="*/ 248529 h 293076"/>
                        <a:gd name="connsiteX13" fmla="*/ 46892 w 178190"/>
                        <a:gd name="connsiteY13" fmla="*/ 248529 h 293076"/>
                        <a:gd name="connsiteX14" fmla="*/ 37514 w 178190"/>
                        <a:gd name="connsiteY14" fmla="*/ 173501 h 293076"/>
                        <a:gd name="connsiteX15" fmla="*/ 56271 w 178190"/>
                        <a:gd name="connsiteY15" fmla="*/ 89095 h 293076"/>
                        <a:gd name="connsiteX16" fmla="*/ 103163 w 178190"/>
                        <a:gd name="connsiteY16" fmla="*/ 32824 h 293076"/>
                        <a:gd name="connsiteX17" fmla="*/ 140677 w 178190"/>
                        <a:gd name="connsiteY17" fmla="*/ 42203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93785" y="286043"/>
                          </a:moveTo>
                          <a:cubicBezTo>
                            <a:pt x="121920" y="267286"/>
                            <a:pt x="150056" y="239151"/>
                            <a:pt x="159434" y="211015"/>
                          </a:cubicBezTo>
                          <a:cubicBezTo>
                            <a:pt x="178191" y="173501"/>
                            <a:pt x="178191" y="135988"/>
                            <a:pt x="178191" y="98474"/>
                          </a:cubicBezTo>
                          <a:cubicBezTo>
                            <a:pt x="178191" y="60960"/>
                            <a:pt x="168813" y="23446"/>
                            <a:pt x="150056" y="14068"/>
                          </a:cubicBezTo>
                          <a:cubicBezTo>
                            <a:pt x="131299" y="-4689"/>
                            <a:pt x="112542" y="-4689"/>
                            <a:pt x="84406" y="14068"/>
                          </a:cubicBezTo>
                          <a:cubicBezTo>
                            <a:pt x="56271" y="32824"/>
                            <a:pt x="28136" y="60960"/>
                            <a:pt x="18757" y="89095"/>
                          </a:cubicBezTo>
                          <a:cubicBezTo>
                            <a:pt x="0" y="126609"/>
                            <a:pt x="0" y="164123"/>
                            <a:pt x="0" y="201637"/>
                          </a:cubicBezTo>
                          <a:cubicBezTo>
                            <a:pt x="0" y="239151"/>
                            <a:pt x="9379" y="276665"/>
                            <a:pt x="28136" y="286043"/>
                          </a:cubicBezTo>
                          <a:cubicBezTo>
                            <a:pt x="37514" y="295422"/>
                            <a:pt x="65649" y="295422"/>
                            <a:pt x="93785" y="286043"/>
                          </a:cubicBezTo>
                          <a:close/>
                          <a:moveTo>
                            <a:pt x="140677" y="42203"/>
                          </a:moveTo>
                          <a:cubicBezTo>
                            <a:pt x="150056" y="51581"/>
                            <a:pt x="159434" y="79717"/>
                            <a:pt x="159434" y="107852"/>
                          </a:cubicBezTo>
                          <a:cubicBezTo>
                            <a:pt x="159434" y="135988"/>
                            <a:pt x="150056" y="173501"/>
                            <a:pt x="140677" y="192258"/>
                          </a:cubicBezTo>
                          <a:cubicBezTo>
                            <a:pt x="131299" y="220394"/>
                            <a:pt x="112542" y="229772"/>
                            <a:pt x="93785" y="248529"/>
                          </a:cubicBezTo>
                          <a:cubicBezTo>
                            <a:pt x="75028" y="257908"/>
                            <a:pt x="56271" y="257908"/>
                            <a:pt x="46892" y="248529"/>
                          </a:cubicBezTo>
                          <a:cubicBezTo>
                            <a:pt x="37514" y="229772"/>
                            <a:pt x="37514" y="211015"/>
                            <a:pt x="37514" y="173501"/>
                          </a:cubicBezTo>
                          <a:cubicBezTo>
                            <a:pt x="37514" y="145366"/>
                            <a:pt x="46892" y="117231"/>
                            <a:pt x="56271" y="89095"/>
                          </a:cubicBezTo>
                          <a:cubicBezTo>
                            <a:pt x="65649" y="60960"/>
                            <a:pt x="84406" y="51581"/>
                            <a:pt x="103163" y="32824"/>
                          </a:cubicBezTo>
                          <a:cubicBezTo>
                            <a:pt x="121920" y="14068"/>
                            <a:pt x="131299" y="32824"/>
                            <a:pt x="140677" y="42203"/>
                          </a:cubicBezTo>
                          <a:close/>
                        </a:path>
                      </a:pathLst>
                    </a:custGeom>
                    <a:solidFill>
                      <a:srgbClr val="C9CEE2"/>
                    </a:solidFill>
                    <a:ln w="93785" cap="flat">
                      <a:noFill/>
                      <a:prstDash val="solid"/>
                      <a:miter/>
                    </a:ln>
                  </p:spPr>
                  <p:txBody>
                    <a:bodyPr rtlCol="0" anchor="ctr"/>
                    <a:lstStyle/>
                    <a:p>
                      <a:endParaRPr lang="fr-FR"/>
                    </a:p>
                  </p:txBody>
                </p:sp>
                <p:sp>
                  <p:nvSpPr>
                    <p:cNvPr id="172" name="Forme libre : forme 171">
                      <a:extLst>
                        <a:ext uri="{FF2B5EF4-FFF2-40B4-BE49-F238E27FC236}">
                          <a16:creationId xmlns:a16="http://schemas.microsoft.com/office/drawing/2014/main" id="{CD2A1E0A-4192-4014-814E-D510434C7A4C}"/>
                        </a:ext>
                      </a:extLst>
                    </p:cNvPr>
                    <p:cNvSpPr/>
                    <p:nvPr/>
                  </p:nvSpPr>
                  <p:spPr>
                    <a:xfrm>
                      <a:off x="8178202" y="3077721"/>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2 w 121919"/>
                        <a:gd name="connsiteY3" fmla="*/ 234462 h 290732"/>
                        <a:gd name="connsiteX4" fmla="*/ 9378 w 121919"/>
                        <a:gd name="connsiteY4" fmla="*/ 290732 h 290732"/>
                        <a:gd name="connsiteX5" fmla="*/ 0 w 121919"/>
                        <a:gd name="connsiteY5" fmla="*/ 290732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8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8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73" name="Forme libre : forme 172">
                      <a:extLst>
                        <a:ext uri="{FF2B5EF4-FFF2-40B4-BE49-F238E27FC236}">
                          <a16:creationId xmlns:a16="http://schemas.microsoft.com/office/drawing/2014/main" id="{A487C7EF-2E9E-4382-A905-A64F0A6475B7}"/>
                        </a:ext>
                      </a:extLst>
                    </p:cNvPr>
                    <p:cNvSpPr/>
                    <p:nvPr/>
                  </p:nvSpPr>
                  <p:spPr>
                    <a:xfrm>
                      <a:off x="8393907" y="2955801"/>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9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9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9 w 131298"/>
                        <a:gd name="connsiteY11" fmla="*/ 93785 h 290732"/>
                        <a:gd name="connsiteX12" fmla="*/ 0 w 131298"/>
                        <a:gd name="connsiteY12" fmla="*/ 93785 h 290732"/>
                        <a:gd name="connsiteX13" fmla="*/ 0 w 131298"/>
                        <a:gd name="connsiteY13" fmla="*/ 84406 h 290732"/>
                        <a:gd name="connsiteX14" fmla="*/ 9379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9" y="290732"/>
                          </a:lnTo>
                          <a:lnTo>
                            <a:pt x="0" y="290732"/>
                          </a:lnTo>
                          <a:lnTo>
                            <a:pt x="0" y="281354"/>
                          </a:lnTo>
                          <a:cubicBezTo>
                            <a:pt x="0" y="271975"/>
                            <a:pt x="0" y="271975"/>
                            <a:pt x="0" y="262597"/>
                          </a:cubicBezTo>
                          <a:cubicBezTo>
                            <a:pt x="0" y="253219"/>
                            <a:pt x="9379" y="253219"/>
                            <a:pt x="9379" y="253219"/>
                          </a:cubicBezTo>
                          <a:lnTo>
                            <a:pt x="46892" y="234462"/>
                          </a:lnTo>
                          <a:lnTo>
                            <a:pt x="46892" y="46892"/>
                          </a:lnTo>
                          <a:lnTo>
                            <a:pt x="18757" y="84406"/>
                          </a:lnTo>
                          <a:cubicBezTo>
                            <a:pt x="18757" y="84406"/>
                            <a:pt x="9379" y="93785"/>
                            <a:pt x="9379" y="93785"/>
                          </a:cubicBezTo>
                          <a:lnTo>
                            <a:pt x="0" y="93785"/>
                          </a:lnTo>
                          <a:lnTo>
                            <a:pt x="0" y="84406"/>
                          </a:lnTo>
                          <a:cubicBezTo>
                            <a:pt x="0" y="75028"/>
                            <a:pt x="0" y="65649"/>
                            <a:pt x="9379"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12542" y="196948"/>
                            <a:pt x="121920" y="196948"/>
                            <a:pt x="121920" y="206326"/>
                          </a:cubicBezTo>
                          <a:close/>
                        </a:path>
                      </a:pathLst>
                    </a:custGeom>
                    <a:solidFill>
                      <a:srgbClr val="C9CEE2"/>
                    </a:solidFill>
                    <a:ln w="93785" cap="flat">
                      <a:noFill/>
                      <a:prstDash val="solid"/>
                      <a:miter/>
                    </a:ln>
                  </p:spPr>
                  <p:txBody>
                    <a:bodyPr rtlCol="0" anchor="ctr"/>
                    <a:lstStyle/>
                    <a:p>
                      <a:endParaRPr lang="fr-FR"/>
                    </a:p>
                  </p:txBody>
                </p:sp>
              </p:grpSp>
            </p:grpSp>
          </p:grpSp>
          <p:grpSp>
            <p:nvGrpSpPr>
              <p:cNvPr id="129" name="Graphique 28">
                <a:extLst>
                  <a:ext uri="{FF2B5EF4-FFF2-40B4-BE49-F238E27FC236}">
                    <a16:creationId xmlns:a16="http://schemas.microsoft.com/office/drawing/2014/main" id="{015634F5-4622-4FD8-AA5B-875E9C34A8C4}"/>
                  </a:ext>
                </a:extLst>
              </p:cNvPr>
              <p:cNvGrpSpPr/>
              <p:nvPr/>
            </p:nvGrpSpPr>
            <p:grpSpPr>
              <a:xfrm>
                <a:off x="6049292" y="2907735"/>
                <a:ext cx="1425525" cy="1843030"/>
                <a:chOff x="6049292" y="2907736"/>
                <a:chExt cx="1425526" cy="1843029"/>
              </a:xfrm>
            </p:grpSpPr>
            <p:sp>
              <p:nvSpPr>
                <p:cNvPr id="130" name="Forme libre : forme 129">
                  <a:extLst>
                    <a:ext uri="{FF2B5EF4-FFF2-40B4-BE49-F238E27FC236}">
                      <a16:creationId xmlns:a16="http://schemas.microsoft.com/office/drawing/2014/main" id="{C6C96E80-D320-448F-A47F-D1D910FBE04E}"/>
                    </a:ext>
                  </a:extLst>
                </p:cNvPr>
                <p:cNvSpPr/>
                <p:nvPr/>
              </p:nvSpPr>
              <p:spPr>
                <a:xfrm>
                  <a:off x="7437304" y="3077721"/>
                  <a:ext cx="28135" cy="365760"/>
                </a:xfrm>
                <a:custGeom>
                  <a:avLst/>
                  <a:gdLst>
                    <a:gd name="connsiteX0" fmla="*/ 28135 w 28135"/>
                    <a:gd name="connsiteY0" fmla="*/ 168812 h 365760"/>
                    <a:gd name="connsiteX1" fmla="*/ 0 w 28135"/>
                    <a:gd name="connsiteY1" fmla="*/ 365760 h 365760"/>
                    <a:gd name="connsiteX2" fmla="*/ 0 w 28135"/>
                    <a:gd name="connsiteY2" fmla="*/ 0 h 365760"/>
                    <a:gd name="connsiteX3" fmla="*/ 28135 w 28135"/>
                    <a:gd name="connsiteY3" fmla="*/ 168812 h 365760"/>
                  </a:gdLst>
                  <a:ahLst/>
                  <a:cxnLst>
                    <a:cxn ang="0">
                      <a:pos x="connsiteX0" y="connsiteY0"/>
                    </a:cxn>
                    <a:cxn ang="0">
                      <a:pos x="connsiteX1" y="connsiteY1"/>
                    </a:cxn>
                    <a:cxn ang="0">
                      <a:pos x="connsiteX2" y="connsiteY2"/>
                    </a:cxn>
                    <a:cxn ang="0">
                      <a:pos x="connsiteX3" y="connsiteY3"/>
                    </a:cxn>
                  </a:cxnLst>
                  <a:rect l="l" t="t" r="r" b="b"/>
                  <a:pathLst>
                    <a:path w="28135" h="365760">
                      <a:moveTo>
                        <a:pt x="28135" y="168812"/>
                      </a:moveTo>
                      <a:cubicBezTo>
                        <a:pt x="28135" y="234462"/>
                        <a:pt x="18757" y="300111"/>
                        <a:pt x="0" y="365760"/>
                      </a:cubicBezTo>
                      <a:lnTo>
                        <a:pt x="0" y="0"/>
                      </a:lnTo>
                      <a:cubicBezTo>
                        <a:pt x="18757" y="56271"/>
                        <a:pt x="28135" y="103163"/>
                        <a:pt x="28135" y="168812"/>
                      </a:cubicBezTo>
                      <a:close/>
                    </a:path>
                  </a:pathLst>
                </a:custGeom>
                <a:solidFill>
                  <a:srgbClr val="57B3FE"/>
                </a:solidFill>
                <a:ln w="93785" cap="flat">
                  <a:noFill/>
                  <a:prstDash val="solid"/>
                  <a:miter/>
                </a:ln>
              </p:spPr>
              <p:txBody>
                <a:bodyPr rtlCol="0" anchor="ctr"/>
                <a:lstStyle/>
                <a:p>
                  <a:endParaRPr lang="fr-FR"/>
                </a:p>
              </p:txBody>
            </p:sp>
            <p:grpSp>
              <p:nvGrpSpPr>
                <p:cNvPr id="131" name="Graphique 28">
                  <a:extLst>
                    <a:ext uri="{FF2B5EF4-FFF2-40B4-BE49-F238E27FC236}">
                      <a16:creationId xmlns:a16="http://schemas.microsoft.com/office/drawing/2014/main" id="{12FECAF4-BDD4-4FE4-962B-752C329EE879}"/>
                    </a:ext>
                  </a:extLst>
                </p:cNvPr>
                <p:cNvGrpSpPr/>
                <p:nvPr/>
              </p:nvGrpSpPr>
              <p:grpSpPr>
                <a:xfrm>
                  <a:off x="6049292" y="2907736"/>
                  <a:ext cx="1425526" cy="1843029"/>
                  <a:chOff x="6049292" y="2907736"/>
                  <a:chExt cx="1425526" cy="1843029"/>
                </a:xfrm>
              </p:grpSpPr>
              <p:sp>
                <p:nvSpPr>
                  <p:cNvPr id="132" name="Forme libre : forme 131">
                    <a:extLst>
                      <a:ext uri="{FF2B5EF4-FFF2-40B4-BE49-F238E27FC236}">
                        <a16:creationId xmlns:a16="http://schemas.microsoft.com/office/drawing/2014/main" id="{5317F19E-3C2F-498F-AC8B-60067CF50D08}"/>
                      </a:ext>
                    </a:extLst>
                  </p:cNvPr>
                  <p:cNvSpPr/>
                  <p:nvPr/>
                </p:nvSpPr>
                <p:spPr>
                  <a:xfrm>
                    <a:off x="6565107" y="2907736"/>
                    <a:ext cx="909710" cy="1109003"/>
                  </a:xfrm>
                  <a:custGeom>
                    <a:avLst/>
                    <a:gdLst>
                      <a:gd name="connsiteX0" fmla="*/ 778412 w 909710"/>
                      <a:gd name="connsiteY0" fmla="*/ 76200 h 1109003"/>
                      <a:gd name="connsiteX1" fmla="*/ 694006 w 909710"/>
                      <a:gd name="connsiteY1" fmla="*/ 29308 h 1109003"/>
                      <a:gd name="connsiteX2" fmla="*/ 403274 w 909710"/>
                      <a:gd name="connsiteY2" fmla="*/ 57443 h 1109003"/>
                      <a:gd name="connsiteX3" fmla="*/ 0 w 909710"/>
                      <a:gd name="connsiteY3" fmla="*/ 760828 h 1109003"/>
                      <a:gd name="connsiteX4" fmla="*/ 121920 w 909710"/>
                      <a:gd name="connsiteY4" fmla="*/ 1023425 h 1109003"/>
                      <a:gd name="connsiteX5" fmla="*/ 215705 w 909710"/>
                      <a:gd name="connsiteY5" fmla="*/ 1079696 h 1109003"/>
                      <a:gd name="connsiteX6" fmla="*/ 506437 w 909710"/>
                      <a:gd name="connsiteY6" fmla="*/ 1051560 h 1109003"/>
                      <a:gd name="connsiteX7" fmla="*/ 909711 w 909710"/>
                      <a:gd name="connsiteY7" fmla="*/ 348176 h 1109003"/>
                      <a:gd name="connsiteX8" fmla="*/ 778412 w 909710"/>
                      <a:gd name="connsiteY8" fmla="*/ 76200 h 1109003"/>
                      <a:gd name="connsiteX9" fmla="*/ 403274 w 909710"/>
                      <a:gd name="connsiteY9" fmla="*/ 920262 h 1109003"/>
                      <a:gd name="connsiteX10" fmla="*/ 206326 w 909710"/>
                      <a:gd name="connsiteY10" fmla="*/ 967154 h 1109003"/>
                      <a:gd name="connsiteX11" fmla="*/ 150055 w 909710"/>
                      <a:gd name="connsiteY11" fmla="*/ 779585 h 1109003"/>
                      <a:gd name="connsiteX12" fmla="*/ 497058 w 909710"/>
                      <a:gd name="connsiteY12" fmla="*/ 179363 h 1109003"/>
                      <a:gd name="connsiteX13" fmla="*/ 694006 w 909710"/>
                      <a:gd name="connsiteY13" fmla="*/ 132471 h 1109003"/>
                      <a:gd name="connsiteX14" fmla="*/ 750277 w 909710"/>
                      <a:gd name="connsiteY14" fmla="*/ 320040 h 1109003"/>
                      <a:gd name="connsiteX15" fmla="*/ 403274 w 909710"/>
                      <a:gd name="connsiteY15" fmla="*/ 920262 h 110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09710" h="1109003">
                        <a:moveTo>
                          <a:pt x="778412" y="76200"/>
                        </a:moveTo>
                        <a:lnTo>
                          <a:pt x="694006" y="29308"/>
                        </a:lnTo>
                        <a:cubicBezTo>
                          <a:pt x="618979" y="-17585"/>
                          <a:pt x="515815" y="-8206"/>
                          <a:pt x="403274" y="57443"/>
                        </a:cubicBezTo>
                        <a:cubicBezTo>
                          <a:pt x="178191" y="188742"/>
                          <a:pt x="0" y="498231"/>
                          <a:pt x="0" y="760828"/>
                        </a:cubicBezTo>
                        <a:cubicBezTo>
                          <a:pt x="0" y="892126"/>
                          <a:pt x="46892" y="976533"/>
                          <a:pt x="121920" y="1023425"/>
                        </a:cubicBezTo>
                        <a:lnTo>
                          <a:pt x="215705" y="1079696"/>
                        </a:lnTo>
                        <a:cubicBezTo>
                          <a:pt x="290732" y="1126588"/>
                          <a:pt x="393895" y="1117209"/>
                          <a:pt x="506437" y="1051560"/>
                        </a:cubicBezTo>
                        <a:cubicBezTo>
                          <a:pt x="731520" y="920262"/>
                          <a:pt x="909711" y="610772"/>
                          <a:pt x="909711" y="348176"/>
                        </a:cubicBezTo>
                        <a:cubicBezTo>
                          <a:pt x="900332" y="207499"/>
                          <a:pt x="853440" y="123092"/>
                          <a:pt x="778412" y="76200"/>
                        </a:cubicBezTo>
                        <a:close/>
                        <a:moveTo>
                          <a:pt x="403274" y="920262"/>
                        </a:moveTo>
                        <a:cubicBezTo>
                          <a:pt x="328246" y="957776"/>
                          <a:pt x="262597" y="976533"/>
                          <a:pt x="206326" y="967154"/>
                        </a:cubicBezTo>
                        <a:cubicBezTo>
                          <a:pt x="168812" y="920262"/>
                          <a:pt x="150055" y="863991"/>
                          <a:pt x="150055" y="779585"/>
                        </a:cubicBezTo>
                        <a:cubicBezTo>
                          <a:pt x="150055" y="563880"/>
                          <a:pt x="300111" y="291905"/>
                          <a:pt x="497058" y="179363"/>
                        </a:cubicBezTo>
                        <a:cubicBezTo>
                          <a:pt x="572086" y="132471"/>
                          <a:pt x="637735" y="123092"/>
                          <a:pt x="694006" y="132471"/>
                        </a:cubicBezTo>
                        <a:cubicBezTo>
                          <a:pt x="731520" y="179363"/>
                          <a:pt x="750277" y="235634"/>
                          <a:pt x="750277" y="320040"/>
                        </a:cubicBezTo>
                        <a:cubicBezTo>
                          <a:pt x="750277" y="545123"/>
                          <a:pt x="590843" y="807720"/>
                          <a:pt x="403274" y="920262"/>
                        </a:cubicBezTo>
                        <a:close/>
                      </a:path>
                    </a:pathLst>
                  </a:custGeom>
                  <a:solidFill>
                    <a:srgbClr val="1D2943"/>
                  </a:solidFill>
                  <a:ln w="93785" cap="flat">
                    <a:noFill/>
                    <a:prstDash val="solid"/>
                    <a:miter/>
                  </a:ln>
                </p:spPr>
                <p:txBody>
                  <a:bodyPr rtlCol="0" anchor="ctr"/>
                  <a:lstStyle/>
                  <a:p>
                    <a:endParaRPr lang="fr-FR"/>
                  </a:p>
                </p:txBody>
              </p:sp>
              <p:grpSp>
                <p:nvGrpSpPr>
                  <p:cNvPr id="133" name="Graphique 28">
                    <a:extLst>
                      <a:ext uri="{FF2B5EF4-FFF2-40B4-BE49-F238E27FC236}">
                        <a16:creationId xmlns:a16="http://schemas.microsoft.com/office/drawing/2014/main" id="{738EBF0D-A148-4712-83AA-5A79B132782B}"/>
                      </a:ext>
                    </a:extLst>
                  </p:cNvPr>
                  <p:cNvGrpSpPr/>
                  <p:nvPr/>
                </p:nvGrpSpPr>
                <p:grpSpPr>
                  <a:xfrm>
                    <a:off x="6555728" y="2907736"/>
                    <a:ext cx="900332" cy="1099095"/>
                    <a:chOff x="6555728" y="2907736"/>
                    <a:chExt cx="900332" cy="1099095"/>
                  </a:xfrm>
                </p:grpSpPr>
                <p:sp>
                  <p:nvSpPr>
                    <p:cNvPr id="138" name="Forme libre : forme 137">
                      <a:extLst>
                        <a:ext uri="{FF2B5EF4-FFF2-40B4-BE49-F238E27FC236}">
                          <a16:creationId xmlns:a16="http://schemas.microsoft.com/office/drawing/2014/main" id="{49B62F72-6C5A-41D3-B209-92ACE835B1EF}"/>
                        </a:ext>
                      </a:extLst>
                    </p:cNvPr>
                    <p:cNvSpPr/>
                    <p:nvPr/>
                  </p:nvSpPr>
                  <p:spPr>
                    <a:xfrm>
                      <a:off x="6715162" y="3002693"/>
                      <a:ext cx="684627" cy="928191"/>
                    </a:xfrm>
                    <a:custGeom>
                      <a:avLst/>
                      <a:gdLst>
                        <a:gd name="connsiteX0" fmla="*/ 684628 w 684627"/>
                        <a:gd name="connsiteY0" fmla="*/ 281354 h 928191"/>
                        <a:gd name="connsiteX1" fmla="*/ 337624 w 684627"/>
                        <a:gd name="connsiteY1" fmla="*/ 881576 h 928191"/>
                        <a:gd name="connsiteX2" fmla="*/ 93785 w 684627"/>
                        <a:gd name="connsiteY2" fmla="*/ 909711 h 928191"/>
                        <a:gd name="connsiteX3" fmla="*/ 0 w 684627"/>
                        <a:gd name="connsiteY3" fmla="*/ 853440 h 928191"/>
                        <a:gd name="connsiteX4" fmla="*/ 243840 w 684627"/>
                        <a:gd name="connsiteY4" fmla="*/ 825305 h 928191"/>
                        <a:gd name="connsiteX5" fmla="*/ 590843 w 684627"/>
                        <a:gd name="connsiteY5" fmla="*/ 225083 h 928191"/>
                        <a:gd name="connsiteX6" fmla="*/ 487680 w 684627"/>
                        <a:gd name="connsiteY6" fmla="*/ 0 h 928191"/>
                        <a:gd name="connsiteX7" fmla="*/ 581465 w 684627"/>
                        <a:gd name="connsiteY7" fmla="*/ 56271 h 928191"/>
                        <a:gd name="connsiteX8" fmla="*/ 684628 w 684627"/>
                        <a:gd name="connsiteY8" fmla="*/ 281354 h 92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4627" h="928191">
                          <a:moveTo>
                            <a:pt x="684628" y="281354"/>
                          </a:moveTo>
                          <a:cubicBezTo>
                            <a:pt x="684628" y="497058"/>
                            <a:pt x="534572" y="769034"/>
                            <a:pt x="337624" y="881576"/>
                          </a:cubicBezTo>
                          <a:cubicBezTo>
                            <a:pt x="243840" y="937846"/>
                            <a:pt x="150055" y="937846"/>
                            <a:pt x="93785" y="909711"/>
                          </a:cubicBezTo>
                          <a:lnTo>
                            <a:pt x="0" y="853440"/>
                          </a:lnTo>
                          <a:cubicBezTo>
                            <a:pt x="65649" y="890954"/>
                            <a:pt x="150055" y="881576"/>
                            <a:pt x="243840" y="825305"/>
                          </a:cubicBezTo>
                          <a:cubicBezTo>
                            <a:pt x="431409" y="712763"/>
                            <a:pt x="590843" y="450166"/>
                            <a:pt x="590843" y="225083"/>
                          </a:cubicBezTo>
                          <a:cubicBezTo>
                            <a:pt x="590843" y="112542"/>
                            <a:pt x="553329" y="37514"/>
                            <a:pt x="487680" y="0"/>
                          </a:cubicBezTo>
                          <a:lnTo>
                            <a:pt x="581465" y="56271"/>
                          </a:lnTo>
                          <a:cubicBezTo>
                            <a:pt x="647114" y="93785"/>
                            <a:pt x="684628" y="178191"/>
                            <a:pt x="684628" y="281354"/>
                          </a:cubicBezTo>
                          <a:close/>
                        </a:path>
                      </a:pathLst>
                    </a:custGeom>
                    <a:solidFill>
                      <a:srgbClr val="1D2943"/>
                    </a:solidFill>
                    <a:ln w="93785" cap="flat">
                      <a:noFill/>
                      <a:prstDash val="solid"/>
                      <a:miter/>
                    </a:ln>
                  </p:spPr>
                  <p:txBody>
                    <a:bodyPr rtlCol="0" anchor="ctr"/>
                    <a:lstStyle/>
                    <a:p>
                      <a:endParaRPr lang="fr-FR"/>
                    </a:p>
                  </p:txBody>
                </p:sp>
                <p:sp>
                  <p:nvSpPr>
                    <p:cNvPr id="139" name="Forme libre : forme 138">
                      <a:extLst>
                        <a:ext uri="{FF2B5EF4-FFF2-40B4-BE49-F238E27FC236}">
                          <a16:creationId xmlns:a16="http://schemas.microsoft.com/office/drawing/2014/main" id="{45388276-255B-44B9-A91F-F387F69E333C}"/>
                        </a:ext>
                      </a:extLst>
                    </p:cNvPr>
                    <p:cNvSpPr/>
                    <p:nvPr/>
                  </p:nvSpPr>
                  <p:spPr>
                    <a:xfrm>
                      <a:off x="6555728" y="2907736"/>
                      <a:ext cx="787790" cy="1079695"/>
                    </a:xfrm>
                    <a:custGeom>
                      <a:avLst/>
                      <a:gdLst>
                        <a:gd name="connsiteX0" fmla="*/ 787791 w 787790"/>
                        <a:gd name="connsiteY0" fmla="*/ 85578 h 1079695"/>
                        <a:gd name="connsiteX1" fmla="*/ 497058 w 787790"/>
                        <a:gd name="connsiteY1" fmla="*/ 113714 h 1079695"/>
                        <a:gd name="connsiteX2" fmla="*/ 93785 w 787790"/>
                        <a:gd name="connsiteY2" fmla="*/ 817099 h 1079695"/>
                        <a:gd name="connsiteX3" fmla="*/ 215705 w 787790"/>
                        <a:gd name="connsiteY3" fmla="*/ 1079696 h 1079695"/>
                        <a:gd name="connsiteX4" fmla="*/ 121920 w 787790"/>
                        <a:gd name="connsiteY4" fmla="*/ 1023425 h 1079695"/>
                        <a:gd name="connsiteX5" fmla="*/ 0 w 787790"/>
                        <a:gd name="connsiteY5" fmla="*/ 760828 h 1079695"/>
                        <a:gd name="connsiteX6" fmla="*/ 403274 w 787790"/>
                        <a:gd name="connsiteY6" fmla="*/ 57443 h 1079695"/>
                        <a:gd name="connsiteX7" fmla="*/ 694006 w 787790"/>
                        <a:gd name="connsiteY7" fmla="*/ 29308 h 107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790" h="1079695">
                          <a:moveTo>
                            <a:pt x="787791" y="85578"/>
                          </a:moveTo>
                          <a:cubicBezTo>
                            <a:pt x="712763" y="38686"/>
                            <a:pt x="609600" y="48065"/>
                            <a:pt x="497058" y="113714"/>
                          </a:cubicBezTo>
                          <a:cubicBezTo>
                            <a:pt x="271975" y="245012"/>
                            <a:pt x="93785" y="554502"/>
                            <a:pt x="93785" y="817099"/>
                          </a:cubicBezTo>
                          <a:cubicBezTo>
                            <a:pt x="93785" y="948397"/>
                            <a:pt x="140677" y="1032803"/>
                            <a:pt x="215705" y="1079696"/>
                          </a:cubicBezTo>
                          <a:lnTo>
                            <a:pt x="121920" y="1023425"/>
                          </a:lnTo>
                          <a:cubicBezTo>
                            <a:pt x="46892" y="976533"/>
                            <a:pt x="0" y="892126"/>
                            <a:pt x="0" y="760828"/>
                          </a:cubicBezTo>
                          <a:cubicBezTo>
                            <a:pt x="0" y="507609"/>
                            <a:pt x="178191" y="188742"/>
                            <a:pt x="403274" y="57443"/>
                          </a:cubicBezTo>
                          <a:cubicBezTo>
                            <a:pt x="515815" y="-8206"/>
                            <a:pt x="618979" y="-17585"/>
                            <a:pt x="694006" y="29308"/>
                          </a:cubicBezTo>
                          <a:close/>
                        </a:path>
                      </a:pathLst>
                    </a:custGeom>
                    <a:solidFill>
                      <a:srgbClr val="1D2943"/>
                    </a:solidFill>
                    <a:ln w="93785" cap="flat">
                      <a:noFill/>
                      <a:prstDash val="solid"/>
                      <a:miter/>
                    </a:ln>
                  </p:spPr>
                  <p:txBody>
                    <a:bodyPr rtlCol="0" anchor="ctr"/>
                    <a:lstStyle/>
                    <a:p>
                      <a:endParaRPr lang="fr-FR"/>
                    </a:p>
                  </p:txBody>
                </p:sp>
                <p:sp>
                  <p:nvSpPr>
                    <p:cNvPr id="140" name="Forme libre : forme 139">
                      <a:extLst>
                        <a:ext uri="{FF2B5EF4-FFF2-40B4-BE49-F238E27FC236}">
                          <a16:creationId xmlns:a16="http://schemas.microsoft.com/office/drawing/2014/main" id="{12CB8DD8-FD3E-49B7-91C9-473B373298F9}"/>
                        </a:ext>
                      </a:extLst>
                    </p:cNvPr>
                    <p:cNvSpPr/>
                    <p:nvPr/>
                  </p:nvSpPr>
                  <p:spPr>
                    <a:xfrm>
                      <a:off x="6649513" y="2955158"/>
                      <a:ext cx="806547" cy="1051674"/>
                    </a:xfrm>
                    <a:custGeom>
                      <a:avLst/>
                      <a:gdLst>
                        <a:gd name="connsiteX0" fmla="*/ 403274 w 806547"/>
                        <a:gd name="connsiteY0" fmla="*/ 56914 h 1051674"/>
                        <a:gd name="connsiteX1" fmla="*/ 806548 w 806547"/>
                        <a:gd name="connsiteY1" fmla="*/ 291376 h 1051674"/>
                        <a:gd name="connsiteX2" fmla="*/ 403274 w 806547"/>
                        <a:gd name="connsiteY2" fmla="*/ 994760 h 1051674"/>
                        <a:gd name="connsiteX3" fmla="*/ 0 w 806547"/>
                        <a:gd name="connsiteY3" fmla="*/ 760299 h 1051674"/>
                        <a:gd name="connsiteX4" fmla="*/ 403274 w 806547"/>
                        <a:gd name="connsiteY4" fmla="*/ 56914 h 1051674"/>
                        <a:gd name="connsiteX5" fmla="*/ 412652 w 806547"/>
                        <a:gd name="connsiteY5" fmla="*/ 929111 h 1051674"/>
                        <a:gd name="connsiteX6" fmla="*/ 759655 w 806547"/>
                        <a:gd name="connsiteY6" fmla="*/ 328889 h 1051674"/>
                        <a:gd name="connsiteX7" fmla="*/ 412652 w 806547"/>
                        <a:gd name="connsiteY7" fmla="*/ 131942 h 1051674"/>
                        <a:gd name="connsiteX8" fmla="*/ 65649 w 806547"/>
                        <a:gd name="connsiteY8" fmla="*/ 732163 h 1051674"/>
                        <a:gd name="connsiteX9" fmla="*/ 412652 w 806547"/>
                        <a:gd name="connsiteY9" fmla="*/ 929111 h 1051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547" h="1051674">
                          <a:moveTo>
                            <a:pt x="403274" y="56914"/>
                          </a:moveTo>
                          <a:cubicBezTo>
                            <a:pt x="628357" y="-74384"/>
                            <a:pt x="806548" y="28779"/>
                            <a:pt x="806548" y="291376"/>
                          </a:cubicBezTo>
                          <a:cubicBezTo>
                            <a:pt x="806548" y="544594"/>
                            <a:pt x="628357" y="863462"/>
                            <a:pt x="403274" y="994760"/>
                          </a:cubicBezTo>
                          <a:cubicBezTo>
                            <a:pt x="178191" y="1126059"/>
                            <a:pt x="0" y="1022896"/>
                            <a:pt x="0" y="760299"/>
                          </a:cubicBezTo>
                          <a:cubicBezTo>
                            <a:pt x="0" y="507080"/>
                            <a:pt x="187569" y="188213"/>
                            <a:pt x="403274" y="56914"/>
                          </a:cubicBezTo>
                          <a:close/>
                          <a:moveTo>
                            <a:pt x="412652" y="929111"/>
                          </a:moveTo>
                          <a:cubicBezTo>
                            <a:pt x="600222" y="816570"/>
                            <a:pt x="759655" y="553973"/>
                            <a:pt x="759655" y="328889"/>
                          </a:cubicBezTo>
                          <a:cubicBezTo>
                            <a:pt x="759655" y="113185"/>
                            <a:pt x="600222" y="19400"/>
                            <a:pt x="412652" y="131942"/>
                          </a:cubicBezTo>
                          <a:cubicBezTo>
                            <a:pt x="225083" y="244483"/>
                            <a:pt x="65649" y="507080"/>
                            <a:pt x="65649" y="732163"/>
                          </a:cubicBezTo>
                          <a:cubicBezTo>
                            <a:pt x="65649" y="947868"/>
                            <a:pt x="215705" y="1041652"/>
                            <a:pt x="412652" y="929111"/>
                          </a:cubicBezTo>
                        </a:path>
                      </a:pathLst>
                    </a:custGeom>
                    <a:solidFill>
                      <a:srgbClr val="4C5C75"/>
                    </a:solidFill>
                    <a:ln w="93785" cap="flat">
                      <a:noFill/>
                      <a:prstDash val="solid"/>
                      <a:miter/>
                    </a:ln>
                  </p:spPr>
                  <p:txBody>
                    <a:bodyPr rtlCol="0" anchor="ctr"/>
                    <a:lstStyle/>
                    <a:p>
                      <a:endParaRPr lang="fr-FR"/>
                    </a:p>
                  </p:txBody>
                </p:sp>
              </p:grpSp>
              <p:grpSp>
                <p:nvGrpSpPr>
                  <p:cNvPr id="134" name="Graphique 28">
                    <a:extLst>
                      <a:ext uri="{FF2B5EF4-FFF2-40B4-BE49-F238E27FC236}">
                        <a16:creationId xmlns:a16="http://schemas.microsoft.com/office/drawing/2014/main" id="{B4A1819C-C042-4B96-98E0-DC2AF2A22CBB}"/>
                      </a:ext>
                    </a:extLst>
                  </p:cNvPr>
                  <p:cNvGrpSpPr/>
                  <p:nvPr/>
                </p:nvGrpSpPr>
                <p:grpSpPr>
                  <a:xfrm>
                    <a:off x="6049292" y="3846755"/>
                    <a:ext cx="656492" cy="904011"/>
                    <a:chOff x="6049292" y="3846755"/>
                    <a:chExt cx="656492" cy="904011"/>
                  </a:xfrm>
                </p:grpSpPr>
                <p:sp>
                  <p:nvSpPr>
                    <p:cNvPr id="135" name="Forme libre : forme 134">
                      <a:extLst>
                        <a:ext uri="{FF2B5EF4-FFF2-40B4-BE49-F238E27FC236}">
                          <a16:creationId xmlns:a16="http://schemas.microsoft.com/office/drawing/2014/main" id="{6F7FB032-D665-48CB-B383-ACF4C388069B}"/>
                        </a:ext>
                      </a:extLst>
                    </p:cNvPr>
                    <p:cNvSpPr/>
                    <p:nvPr/>
                  </p:nvSpPr>
                  <p:spPr>
                    <a:xfrm>
                      <a:off x="6433808" y="3846755"/>
                      <a:ext cx="271975" cy="328246"/>
                    </a:xfrm>
                    <a:custGeom>
                      <a:avLst/>
                      <a:gdLst>
                        <a:gd name="connsiteX0" fmla="*/ 271975 w 271975"/>
                        <a:gd name="connsiteY0" fmla="*/ 75028 h 328246"/>
                        <a:gd name="connsiteX1" fmla="*/ 93785 w 271975"/>
                        <a:gd name="connsiteY1" fmla="*/ 328246 h 328246"/>
                        <a:gd name="connsiteX2" fmla="*/ 84406 w 271975"/>
                        <a:gd name="connsiteY2" fmla="*/ 318868 h 328246"/>
                        <a:gd name="connsiteX3" fmla="*/ 18757 w 271975"/>
                        <a:gd name="connsiteY3" fmla="*/ 271976 h 328246"/>
                        <a:gd name="connsiteX4" fmla="*/ 0 w 271975"/>
                        <a:gd name="connsiteY4" fmla="*/ 253219 h 328246"/>
                        <a:gd name="connsiteX5" fmla="*/ 178191 w 271975"/>
                        <a:gd name="connsiteY5" fmla="*/ 0 h 328246"/>
                        <a:gd name="connsiteX6" fmla="*/ 187569 w 271975"/>
                        <a:gd name="connsiteY6" fmla="*/ 9378 h 328246"/>
                        <a:gd name="connsiteX7" fmla="*/ 253218 w 271975"/>
                        <a:gd name="connsiteY7" fmla="*/ 56271 h 328246"/>
                        <a:gd name="connsiteX8" fmla="*/ 271975 w 271975"/>
                        <a:gd name="connsiteY8" fmla="*/ 75028 h 3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975" h="328246">
                          <a:moveTo>
                            <a:pt x="271975" y="75028"/>
                          </a:moveTo>
                          <a:lnTo>
                            <a:pt x="93785" y="328246"/>
                          </a:lnTo>
                          <a:cubicBezTo>
                            <a:pt x="93785" y="328246"/>
                            <a:pt x="93785" y="328246"/>
                            <a:pt x="84406" y="318868"/>
                          </a:cubicBezTo>
                          <a:cubicBezTo>
                            <a:pt x="65649" y="309489"/>
                            <a:pt x="37514" y="290732"/>
                            <a:pt x="18757" y="271976"/>
                          </a:cubicBezTo>
                          <a:cubicBezTo>
                            <a:pt x="9378" y="262597"/>
                            <a:pt x="0" y="253219"/>
                            <a:pt x="0" y="253219"/>
                          </a:cubicBezTo>
                          <a:lnTo>
                            <a:pt x="178191" y="0"/>
                          </a:lnTo>
                          <a:cubicBezTo>
                            <a:pt x="178191" y="0"/>
                            <a:pt x="178191" y="0"/>
                            <a:pt x="187569" y="9378"/>
                          </a:cubicBezTo>
                          <a:cubicBezTo>
                            <a:pt x="206326" y="18757"/>
                            <a:pt x="234462" y="37514"/>
                            <a:pt x="253218" y="56271"/>
                          </a:cubicBezTo>
                          <a:cubicBezTo>
                            <a:pt x="262597" y="65649"/>
                            <a:pt x="271975" y="75028"/>
                            <a:pt x="271975" y="75028"/>
                          </a:cubicBezTo>
                          <a:close/>
                        </a:path>
                      </a:pathLst>
                    </a:custGeom>
                    <a:solidFill>
                      <a:srgbClr val="1D2943"/>
                    </a:solidFill>
                    <a:ln w="93785" cap="flat">
                      <a:noFill/>
                      <a:prstDash val="solid"/>
                      <a:miter/>
                    </a:ln>
                  </p:spPr>
                  <p:txBody>
                    <a:bodyPr rtlCol="0" anchor="ctr"/>
                    <a:lstStyle/>
                    <a:p>
                      <a:endParaRPr lang="fr-FR"/>
                    </a:p>
                  </p:txBody>
                </p:sp>
                <p:sp>
                  <p:nvSpPr>
                    <p:cNvPr id="136" name="Forme libre : forme 135">
                      <a:extLst>
                        <a:ext uri="{FF2B5EF4-FFF2-40B4-BE49-F238E27FC236}">
                          <a16:creationId xmlns:a16="http://schemas.microsoft.com/office/drawing/2014/main" id="{C9A4CE3B-8F08-4167-8236-269F28071007}"/>
                        </a:ext>
                      </a:extLst>
                    </p:cNvPr>
                    <p:cNvSpPr/>
                    <p:nvPr/>
                  </p:nvSpPr>
                  <p:spPr>
                    <a:xfrm>
                      <a:off x="6049292" y="3893647"/>
                      <a:ext cx="650793" cy="857119"/>
                    </a:xfrm>
                    <a:custGeom>
                      <a:avLst/>
                      <a:gdLst>
                        <a:gd name="connsiteX0" fmla="*/ 647114 w 650793"/>
                        <a:gd name="connsiteY0" fmla="*/ 131299 h 857119"/>
                        <a:gd name="connsiteX1" fmla="*/ 206326 w 650793"/>
                        <a:gd name="connsiteY1" fmla="*/ 806548 h 857119"/>
                        <a:gd name="connsiteX2" fmla="*/ 140677 w 650793"/>
                        <a:gd name="connsiteY2" fmla="*/ 853440 h 857119"/>
                        <a:gd name="connsiteX3" fmla="*/ 46892 w 650793"/>
                        <a:gd name="connsiteY3" fmla="*/ 834683 h 857119"/>
                        <a:gd name="connsiteX4" fmla="*/ 0 w 650793"/>
                        <a:gd name="connsiteY4" fmla="*/ 740899 h 857119"/>
                        <a:gd name="connsiteX5" fmla="*/ 18757 w 650793"/>
                        <a:gd name="connsiteY5" fmla="*/ 684628 h 857119"/>
                        <a:gd name="connsiteX6" fmla="*/ 459545 w 650793"/>
                        <a:gd name="connsiteY6" fmla="*/ 9378 h 857119"/>
                        <a:gd name="connsiteX7" fmla="*/ 478302 w 650793"/>
                        <a:gd name="connsiteY7" fmla="*/ 0 h 857119"/>
                        <a:gd name="connsiteX8" fmla="*/ 487680 w 650793"/>
                        <a:gd name="connsiteY8" fmla="*/ 9378 h 857119"/>
                        <a:gd name="connsiteX9" fmla="*/ 628357 w 650793"/>
                        <a:gd name="connsiteY9" fmla="*/ 103163 h 857119"/>
                        <a:gd name="connsiteX10" fmla="*/ 647114 w 650793"/>
                        <a:gd name="connsiteY10" fmla="*/ 131299 h 857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0793" h="857119">
                          <a:moveTo>
                            <a:pt x="647114" y="131299"/>
                          </a:moveTo>
                          <a:lnTo>
                            <a:pt x="206326" y="806548"/>
                          </a:lnTo>
                          <a:cubicBezTo>
                            <a:pt x="187569" y="825305"/>
                            <a:pt x="168812" y="844062"/>
                            <a:pt x="140677" y="853440"/>
                          </a:cubicBezTo>
                          <a:cubicBezTo>
                            <a:pt x="112542" y="862819"/>
                            <a:pt x="75028" y="853440"/>
                            <a:pt x="46892" y="834683"/>
                          </a:cubicBezTo>
                          <a:cubicBezTo>
                            <a:pt x="18757" y="815926"/>
                            <a:pt x="0" y="778412"/>
                            <a:pt x="0" y="740899"/>
                          </a:cubicBezTo>
                          <a:cubicBezTo>
                            <a:pt x="0" y="722142"/>
                            <a:pt x="9378" y="703385"/>
                            <a:pt x="18757" y="684628"/>
                          </a:cubicBezTo>
                          <a:lnTo>
                            <a:pt x="459545" y="9378"/>
                          </a:lnTo>
                          <a:cubicBezTo>
                            <a:pt x="468923" y="0"/>
                            <a:pt x="478302" y="0"/>
                            <a:pt x="478302" y="0"/>
                          </a:cubicBezTo>
                          <a:cubicBezTo>
                            <a:pt x="478302" y="0"/>
                            <a:pt x="487680" y="0"/>
                            <a:pt x="487680" y="9378"/>
                          </a:cubicBezTo>
                          <a:cubicBezTo>
                            <a:pt x="525194" y="37514"/>
                            <a:pt x="600222" y="84406"/>
                            <a:pt x="628357" y="103163"/>
                          </a:cubicBezTo>
                          <a:cubicBezTo>
                            <a:pt x="647114" y="112542"/>
                            <a:pt x="656492" y="131299"/>
                            <a:pt x="647114" y="131299"/>
                          </a:cubicBezTo>
                          <a:close/>
                        </a:path>
                      </a:pathLst>
                    </a:custGeom>
                    <a:solidFill>
                      <a:srgbClr val="DF3260"/>
                    </a:solidFill>
                    <a:ln w="93785" cap="flat">
                      <a:noFill/>
                      <a:prstDash val="solid"/>
                      <a:miter/>
                    </a:ln>
                  </p:spPr>
                  <p:txBody>
                    <a:bodyPr rtlCol="0" anchor="ctr"/>
                    <a:lstStyle/>
                    <a:p>
                      <a:endParaRPr lang="fr-FR"/>
                    </a:p>
                  </p:txBody>
                </p:sp>
                <p:sp>
                  <p:nvSpPr>
                    <p:cNvPr id="137" name="Forme libre : forme 136">
                      <a:extLst>
                        <a:ext uri="{FF2B5EF4-FFF2-40B4-BE49-F238E27FC236}">
                          <a16:creationId xmlns:a16="http://schemas.microsoft.com/office/drawing/2014/main" id="{B06BE9DC-A447-49EE-A495-81DAFEF74D67}"/>
                        </a:ext>
                      </a:extLst>
                    </p:cNvPr>
                    <p:cNvSpPr/>
                    <p:nvPr/>
                  </p:nvSpPr>
                  <p:spPr>
                    <a:xfrm>
                      <a:off x="6086805" y="3903026"/>
                      <a:ext cx="613484" cy="844061"/>
                    </a:xfrm>
                    <a:custGeom>
                      <a:avLst/>
                      <a:gdLst>
                        <a:gd name="connsiteX0" fmla="*/ 609600 w 613484"/>
                        <a:gd name="connsiteY0" fmla="*/ 121920 h 844061"/>
                        <a:gd name="connsiteX1" fmla="*/ 168812 w 613484"/>
                        <a:gd name="connsiteY1" fmla="*/ 797169 h 844061"/>
                        <a:gd name="connsiteX2" fmla="*/ 103163 w 613484"/>
                        <a:gd name="connsiteY2" fmla="*/ 844062 h 844061"/>
                        <a:gd name="connsiteX3" fmla="*/ 46892 w 613484"/>
                        <a:gd name="connsiteY3" fmla="*/ 825305 h 844061"/>
                        <a:gd name="connsiteX4" fmla="*/ 0 w 613484"/>
                        <a:gd name="connsiteY4" fmla="*/ 731520 h 844061"/>
                        <a:gd name="connsiteX5" fmla="*/ 18757 w 613484"/>
                        <a:gd name="connsiteY5" fmla="*/ 675249 h 844061"/>
                        <a:gd name="connsiteX6" fmla="*/ 459545 w 613484"/>
                        <a:gd name="connsiteY6" fmla="*/ 0 h 844061"/>
                        <a:gd name="connsiteX7" fmla="*/ 600222 w 613484"/>
                        <a:gd name="connsiteY7" fmla="*/ 93785 h 844061"/>
                        <a:gd name="connsiteX8" fmla="*/ 609600 w 613484"/>
                        <a:gd name="connsiteY8" fmla="*/ 121920 h 84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484" h="844061">
                          <a:moveTo>
                            <a:pt x="609600" y="121920"/>
                          </a:moveTo>
                          <a:lnTo>
                            <a:pt x="168812" y="797169"/>
                          </a:lnTo>
                          <a:cubicBezTo>
                            <a:pt x="150055" y="815926"/>
                            <a:pt x="131298" y="834683"/>
                            <a:pt x="103163" y="844062"/>
                          </a:cubicBezTo>
                          <a:cubicBezTo>
                            <a:pt x="84406" y="844062"/>
                            <a:pt x="65649" y="834683"/>
                            <a:pt x="46892" y="825305"/>
                          </a:cubicBezTo>
                          <a:cubicBezTo>
                            <a:pt x="18757" y="806548"/>
                            <a:pt x="0" y="769034"/>
                            <a:pt x="0" y="731520"/>
                          </a:cubicBezTo>
                          <a:cubicBezTo>
                            <a:pt x="0" y="712763"/>
                            <a:pt x="9378" y="694006"/>
                            <a:pt x="18757" y="675249"/>
                          </a:cubicBezTo>
                          <a:lnTo>
                            <a:pt x="459545" y="0"/>
                          </a:lnTo>
                          <a:cubicBezTo>
                            <a:pt x="497058" y="28136"/>
                            <a:pt x="572086" y="75028"/>
                            <a:pt x="600222" y="93785"/>
                          </a:cubicBezTo>
                          <a:cubicBezTo>
                            <a:pt x="609600" y="103163"/>
                            <a:pt x="618979" y="121920"/>
                            <a:pt x="609600" y="121920"/>
                          </a:cubicBezTo>
                          <a:close/>
                        </a:path>
                      </a:pathLst>
                    </a:custGeom>
                    <a:solidFill>
                      <a:srgbClr val="F45170"/>
                    </a:solidFill>
                    <a:ln w="93785" cap="flat">
                      <a:noFill/>
                      <a:prstDash val="solid"/>
                      <a:miter/>
                    </a:ln>
                  </p:spPr>
                  <p:txBody>
                    <a:bodyPr rtlCol="0" anchor="ctr"/>
                    <a:lstStyle/>
                    <a:p>
                      <a:endParaRPr lang="fr-FR"/>
                    </a:p>
                  </p:txBody>
                </p:sp>
              </p:grpSp>
            </p:grpSp>
          </p:grpSp>
        </p:grpSp>
        <p:sp>
          <p:nvSpPr>
            <p:cNvPr id="127" name="Forme libre : forme 126">
              <a:extLst>
                <a:ext uri="{FF2B5EF4-FFF2-40B4-BE49-F238E27FC236}">
                  <a16:creationId xmlns:a16="http://schemas.microsoft.com/office/drawing/2014/main" id="{EF09E8A4-D959-4238-A98E-B17BEECF76B6}"/>
                </a:ext>
              </a:extLst>
            </p:cNvPr>
            <p:cNvSpPr/>
            <p:nvPr/>
          </p:nvSpPr>
          <p:spPr>
            <a:xfrm>
              <a:off x="8478314" y="2085624"/>
              <a:ext cx="112541" cy="155392"/>
            </a:xfrm>
            <a:custGeom>
              <a:avLst/>
              <a:gdLst>
                <a:gd name="connsiteX0" fmla="*/ 56271 w 112541"/>
                <a:gd name="connsiteY0" fmla="*/ 7358 h 155393"/>
                <a:gd name="connsiteX1" fmla="*/ 112542 w 112541"/>
                <a:gd name="connsiteY1" fmla="*/ 44872 h 155393"/>
                <a:gd name="connsiteX2" fmla="*/ 56271 w 112541"/>
                <a:gd name="connsiteY2" fmla="*/ 148035 h 155393"/>
                <a:gd name="connsiteX3" fmla="*/ 0 w 112541"/>
                <a:gd name="connsiteY3" fmla="*/ 110521 h 155393"/>
                <a:gd name="connsiteX4" fmla="*/ 56271 w 112541"/>
                <a:gd name="connsiteY4" fmla="*/ 7358 h 155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541" h="155393">
                  <a:moveTo>
                    <a:pt x="56271" y="7358"/>
                  </a:moveTo>
                  <a:cubicBezTo>
                    <a:pt x="93785" y="-11398"/>
                    <a:pt x="112542" y="7358"/>
                    <a:pt x="112542" y="44872"/>
                  </a:cubicBezTo>
                  <a:cubicBezTo>
                    <a:pt x="112542" y="82386"/>
                    <a:pt x="84406" y="129278"/>
                    <a:pt x="56271" y="148035"/>
                  </a:cubicBezTo>
                  <a:cubicBezTo>
                    <a:pt x="18757" y="166792"/>
                    <a:pt x="0" y="148035"/>
                    <a:pt x="0" y="110521"/>
                  </a:cubicBezTo>
                  <a:cubicBezTo>
                    <a:pt x="0" y="73008"/>
                    <a:pt x="28135" y="26115"/>
                    <a:pt x="56271" y="7358"/>
                  </a:cubicBezTo>
                  <a:close/>
                </a:path>
              </a:pathLst>
            </a:custGeom>
            <a:solidFill>
              <a:srgbClr val="FFFFFF"/>
            </a:solidFill>
            <a:ln w="93785" cap="flat">
              <a:noFill/>
              <a:prstDash val="solid"/>
              <a:miter/>
            </a:ln>
          </p:spPr>
          <p:txBody>
            <a:bodyPr rtlCol="0" anchor="ctr"/>
            <a:lstStyle/>
            <a:p>
              <a:endParaRPr lang="fr-FR"/>
            </a:p>
          </p:txBody>
        </p:sp>
      </p:grpSp>
      <p:pic>
        <p:nvPicPr>
          <p:cNvPr id="3" name="Graphique 2">
            <a:extLst>
              <a:ext uri="{FF2B5EF4-FFF2-40B4-BE49-F238E27FC236}">
                <a16:creationId xmlns:a16="http://schemas.microsoft.com/office/drawing/2014/main" id="{41B71DFA-A48F-493E-B34A-7DD3FD4EC9C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36849" y="3419858"/>
            <a:ext cx="963667" cy="963667"/>
          </a:xfrm>
          <a:prstGeom prst="rect">
            <a:avLst/>
          </a:prstGeom>
        </p:spPr>
      </p:pic>
      <p:pic>
        <p:nvPicPr>
          <p:cNvPr id="105" name="Graphique 104">
            <a:extLst>
              <a:ext uri="{FF2B5EF4-FFF2-40B4-BE49-F238E27FC236}">
                <a16:creationId xmlns:a16="http://schemas.microsoft.com/office/drawing/2014/main" id="{171446A6-967D-426E-B06C-3590934F722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958382" y="3419857"/>
            <a:ext cx="963667" cy="963667"/>
          </a:xfrm>
          <a:prstGeom prst="rect">
            <a:avLst/>
          </a:prstGeom>
        </p:spPr>
      </p:pic>
      <p:pic>
        <p:nvPicPr>
          <p:cNvPr id="106" name="Graphique 105">
            <a:extLst>
              <a:ext uri="{FF2B5EF4-FFF2-40B4-BE49-F238E27FC236}">
                <a16:creationId xmlns:a16="http://schemas.microsoft.com/office/drawing/2014/main" id="{C006F21B-9889-4359-9B9F-DF7F3DCA72A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979915" y="3419858"/>
            <a:ext cx="963667" cy="963667"/>
          </a:xfrm>
          <a:prstGeom prst="rect">
            <a:avLst/>
          </a:prstGeom>
        </p:spPr>
      </p:pic>
      <p:pic>
        <p:nvPicPr>
          <p:cNvPr id="107" name="Graphique 106">
            <a:extLst>
              <a:ext uri="{FF2B5EF4-FFF2-40B4-BE49-F238E27FC236}">
                <a16:creationId xmlns:a16="http://schemas.microsoft.com/office/drawing/2014/main" id="{B8DC3C7D-A9DD-4799-8C5C-C1142738A85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001448" y="3419857"/>
            <a:ext cx="963667" cy="963667"/>
          </a:xfrm>
          <a:prstGeom prst="rect">
            <a:avLst/>
          </a:prstGeom>
        </p:spPr>
      </p:pic>
      <p:pic>
        <p:nvPicPr>
          <p:cNvPr id="108" name="Graphique 107">
            <a:extLst>
              <a:ext uri="{FF2B5EF4-FFF2-40B4-BE49-F238E27FC236}">
                <a16:creationId xmlns:a16="http://schemas.microsoft.com/office/drawing/2014/main" id="{E5EAD184-A094-437A-ADA3-AE7C898FAD1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47026" y="1384737"/>
            <a:ext cx="963667" cy="963667"/>
          </a:xfrm>
          <a:prstGeom prst="rect">
            <a:avLst/>
          </a:prstGeom>
        </p:spPr>
      </p:pic>
      <p:pic>
        <p:nvPicPr>
          <p:cNvPr id="109" name="Graphique 108">
            <a:extLst>
              <a:ext uri="{FF2B5EF4-FFF2-40B4-BE49-F238E27FC236}">
                <a16:creationId xmlns:a16="http://schemas.microsoft.com/office/drawing/2014/main" id="{BBBAB6A1-776F-4FD5-A745-929139BEBF1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331637" y="1384737"/>
            <a:ext cx="963667" cy="963667"/>
          </a:xfrm>
          <a:prstGeom prst="rect">
            <a:avLst/>
          </a:prstGeom>
        </p:spPr>
      </p:pic>
      <p:pic>
        <p:nvPicPr>
          <p:cNvPr id="110" name="Graphique 109">
            <a:extLst>
              <a:ext uri="{FF2B5EF4-FFF2-40B4-BE49-F238E27FC236}">
                <a16:creationId xmlns:a16="http://schemas.microsoft.com/office/drawing/2014/main" id="{450F8106-924C-44D0-8AB3-E5709EE73A1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016248" y="1384736"/>
            <a:ext cx="963667" cy="963667"/>
          </a:xfrm>
          <a:prstGeom prst="rect">
            <a:avLst/>
          </a:prstGeom>
        </p:spPr>
      </p:pic>
      <p:pic>
        <p:nvPicPr>
          <p:cNvPr id="111" name="Graphique 110">
            <a:extLst>
              <a:ext uri="{FF2B5EF4-FFF2-40B4-BE49-F238E27FC236}">
                <a16:creationId xmlns:a16="http://schemas.microsoft.com/office/drawing/2014/main" id="{1AF799B1-608D-4857-A46F-FE4AFDC2078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700859" y="1384736"/>
            <a:ext cx="963667" cy="963667"/>
          </a:xfrm>
          <a:prstGeom prst="rect">
            <a:avLst/>
          </a:prstGeom>
        </p:spPr>
      </p:pic>
      <p:pic>
        <p:nvPicPr>
          <p:cNvPr id="112" name="Graphique 111">
            <a:extLst>
              <a:ext uri="{FF2B5EF4-FFF2-40B4-BE49-F238E27FC236}">
                <a16:creationId xmlns:a16="http://schemas.microsoft.com/office/drawing/2014/main" id="{B7CB270C-F6D8-4B7C-BBC6-8A049D01EAF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85470" y="1384736"/>
            <a:ext cx="963667" cy="963667"/>
          </a:xfrm>
          <a:prstGeom prst="rect">
            <a:avLst/>
          </a:prstGeom>
        </p:spPr>
      </p:pic>
      <p:sp>
        <p:nvSpPr>
          <p:cNvPr id="113" name="ZoneTexte 112">
            <a:extLst>
              <a:ext uri="{FF2B5EF4-FFF2-40B4-BE49-F238E27FC236}">
                <a16:creationId xmlns:a16="http://schemas.microsoft.com/office/drawing/2014/main" id="{024EF71B-5512-4B60-84B1-E67A580980E4}"/>
              </a:ext>
            </a:extLst>
          </p:cNvPr>
          <p:cNvSpPr txBox="1"/>
          <p:nvPr>
            <p:custDataLst>
              <p:tags r:id="rId3"/>
            </p:custDataLst>
          </p:nvPr>
        </p:nvSpPr>
        <p:spPr>
          <a:xfrm>
            <a:off x="647026" y="2444792"/>
            <a:ext cx="1026211" cy="253916"/>
          </a:xfrm>
          <a:prstGeom prst="rect">
            <a:avLst/>
          </a:prstGeom>
          <a:noFill/>
        </p:spPr>
        <p:txBody>
          <a:bodyPr wrap="square" rtlCol="0">
            <a:spAutoFit/>
          </a:bodyPr>
          <a:lstStyle/>
          <a:p>
            <a:r>
              <a:rPr lang="fr-FR" sz="1050" dirty="0" err="1"/>
              <a:t>customers_df</a:t>
            </a:r>
            <a:r>
              <a:rPr lang="fr-FR" sz="1050" dirty="0"/>
              <a:t> </a:t>
            </a:r>
            <a:endParaRPr lang="fr-FR" sz="1050" b="1" dirty="0">
              <a:latin typeface="Barlow Light" panose="00000400000000000000" pitchFamily="2" charset="0"/>
            </a:endParaRPr>
          </a:p>
        </p:txBody>
      </p:sp>
      <p:sp>
        <p:nvSpPr>
          <p:cNvPr id="114" name="ZoneTexte 113">
            <a:extLst>
              <a:ext uri="{FF2B5EF4-FFF2-40B4-BE49-F238E27FC236}">
                <a16:creationId xmlns:a16="http://schemas.microsoft.com/office/drawing/2014/main" id="{E3A61612-9806-42A8-ACBC-D7EC29AF5ACF}"/>
              </a:ext>
            </a:extLst>
          </p:cNvPr>
          <p:cNvSpPr txBox="1"/>
          <p:nvPr>
            <p:custDataLst>
              <p:tags r:id="rId4"/>
            </p:custDataLst>
          </p:nvPr>
        </p:nvSpPr>
        <p:spPr>
          <a:xfrm>
            <a:off x="2268859" y="2444792"/>
            <a:ext cx="1089222" cy="253916"/>
          </a:xfrm>
          <a:prstGeom prst="rect">
            <a:avLst/>
          </a:prstGeom>
          <a:noFill/>
        </p:spPr>
        <p:txBody>
          <a:bodyPr wrap="square" rtlCol="0">
            <a:spAutoFit/>
          </a:bodyPr>
          <a:lstStyle/>
          <a:p>
            <a:r>
              <a:rPr lang="fr-FR" sz="1050" dirty="0" err="1"/>
              <a:t>geolocation_df</a:t>
            </a:r>
            <a:r>
              <a:rPr lang="fr-FR" sz="1050" dirty="0"/>
              <a:t> </a:t>
            </a:r>
            <a:endParaRPr lang="fr-FR" sz="1050" b="1" dirty="0">
              <a:latin typeface="Barlow Light" panose="00000400000000000000" pitchFamily="2" charset="0"/>
            </a:endParaRPr>
          </a:p>
        </p:txBody>
      </p:sp>
      <p:sp>
        <p:nvSpPr>
          <p:cNvPr id="115" name="ZoneTexte 114">
            <a:extLst>
              <a:ext uri="{FF2B5EF4-FFF2-40B4-BE49-F238E27FC236}">
                <a16:creationId xmlns:a16="http://schemas.microsoft.com/office/drawing/2014/main" id="{D1F2F8C8-487C-4AEE-8B1E-6C0D4131A2C1}"/>
              </a:ext>
            </a:extLst>
          </p:cNvPr>
          <p:cNvSpPr txBox="1"/>
          <p:nvPr>
            <p:custDataLst>
              <p:tags r:id="rId5"/>
            </p:custDataLst>
          </p:nvPr>
        </p:nvSpPr>
        <p:spPr>
          <a:xfrm>
            <a:off x="4113903" y="2444792"/>
            <a:ext cx="768328" cy="253916"/>
          </a:xfrm>
          <a:prstGeom prst="rect">
            <a:avLst/>
          </a:prstGeom>
          <a:noFill/>
        </p:spPr>
        <p:txBody>
          <a:bodyPr wrap="square" rtlCol="0">
            <a:spAutoFit/>
          </a:bodyPr>
          <a:lstStyle/>
          <a:p>
            <a:r>
              <a:rPr lang="fr-FR" sz="1050" dirty="0" err="1"/>
              <a:t>orders_df</a:t>
            </a:r>
            <a:r>
              <a:rPr lang="fr-FR" sz="1050" dirty="0"/>
              <a:t> </a:t>
            </a:r>
            <a:endParaRPr lang="fr-FR" sz="1050" b="1" dirty="0">
              <a:latin typeface="Barlow Light" panose="00000400000000000000" pitchFamily="2" charset="0"/>
            </a:endParaRPr>
          </a:p>
        </p:txBody>
      </p:sp>
      <p:sp>
        <p:nvSpPr>
          <p:cNvPr id="116" name="ZoneTexte 115">
            <a:extLst>
              <a:ext uri="{FF2B5EF4-FFF2-40B4-BE49-F238E27FC236}">
                <a16:creationId xmlns:a16="http://schemas.microsoft.com/office/drawing/2014/main" id="{D6FB886B-977F-4B16-8107-011C79FCD2AF}"/>
              </a:ext>
            </a:extLst>
          </p:cNvPr>
          <p:cNvSpPr txBox="1"/>
          <p:nvPr>
            <p:custDataLst>
              <p:tags r:id="rId6"/>
            </p:custDataLst>
          </p:nvPr>
        </p:nvSpPr>
        <p:spPr>
          <a:xfrm>
            <a:off x="5638053" y="2444792"/>
            <a:ext cx="1089222" cy="253916"/>
          </a:xfrm>
          <a:prstGeom prst="rect">
            <a:avLst/>
          </a:prstGeom>
          <a:noFill/>
        </p:spPr>
        <p:txBody>
          <a:bodyPr wrap="square" rtlCol="0">
            <a:spAutoFit/>
          </a:bodyPr>
          <a:lstStyle/>
          <a:p>
            <a:r>
              <a:rPr lang="fr-FR" sz="1050" dirty="0" err="1"/>
              <a:t>order_items_df</a:t>
            </a:r>
            <a:r>
              <a:rPr lang="fr-FR" sz="1050" dirty="0"/>
              <a:t> </a:t>
            </a:r>
            <a:endParaRPr lang="fr-FR" sz="1050" b="1" dirty="0">
              <a:latin typeface="Barlow Light" panose="00000400000000000000" pitchFamily="2" charset="0"/>
            </a:endParaRPr>
          </a:p>
        </p:txBody>
      </p:sp>
      <p:sp>
        <p:nvSpPr>
          <p:cNvPr id="117" name="ZoneTexte 116">
            <a:extLst>
              <a:ext uri="{FF2B5EF4-FFF2-40B4-BE49-F238E27FC236}">
                <a16:creationId xmlns:a16="http://schemas.microsoft.com/office/drawing/2014/main" id="{847991F1-D9AB-4C35-B2CB-90C4C9C1E6D4}"/>
              </a:ext>
            </a:extLst>
          </p:cNvPr>
          <p:cNvSpPr txBox="1"/>
          <p:nvPr>
            <p:custDataLst>
              <p:tags r:id="rId7"/>
            </p:custDataLst>
          </p:nvPr>
        </p:nvSpPr>
        <p:spPr>
          <a:xfrm>
            <a:off x="7196930" y="2444792"/>
            <a:ext cx="1340746" cy="253916"/>
          </a:xfrm>
          <a:prstGeom prst="rect">
            <a:avLst/>
          </a:prstGeom>
          <a:noFill/>
        </p:spPr>
        <p:txBody>
          <a:bodyPr wrap="square" rtlCol="0">
            <a:spAutoFit/>
          </a:bodyPr>
          <a:lstStyle/>
          <a:p>
            <a:r>
              <a:rPr lang="fr-FR" sz="1050" dirty="0" err="1"/>
              <a:t>order_payments_df</a:t>
            </a:r>
            <a:r>
              <a:rPr lang="fr-FR" sz="1050" dirty="0"/>
              <a:t> </a:t>
            </a:r>
            <a:endParaRPr lang="fr-FR" sz="1050" b="1" dirty="0">
              <a:latin typeface="Barlow Light" panose="00000400000000000000" pitchFamily="2" charset="0"/>
            </a:endParaRPr>
          </a:p>
        </p:txBody>
      </p:sp>
      <p:sp>
        <p:nvSpPr>
          <p:cNvPr id="118" name="ZoneTexte 117">
            <a:extLst>
              <a:ext uri="{FF2B5EF4-FFF2-40B4-BE49-F238E27FC236}">
                <a16:creationId xmlns:a16="http://schemas.microsoft.com/office/drawing/2014/main" id="{CFA03AAA-9C0D-4CDF-B509-CCF038BCA50D}"/>
              </a:ext>
            </a:extLst>
          </p:cNvPr>
          <p:cNvSpPr txBox="1"/>
          <p:nvPr>
            <p:custDataLst>
              <p:tags r:id="rId8"/>
            </p:custDataLst>
          </p:nvPr>
        </p:nvSpPr>
        <p:spPr>
          <a:xfrm>
            <a:off x="791532" y="4504431"/>
            <a:ext cx="1254300" cy="253916"/>
          </a:xfrm>
          <a:prstGeom prst="rect">
            <a:avLst/>
          </a:prstGeom>
          <a:noFill/>
        </p:spPr>
        <p:txBody>
          <a:bodyPr wrap="square" rtlCol="0">
            <a:spAutoFit/>
          </a:bodyPr>
          <a:lstStyle/>
          <a:p>
            <a:r>
              <a:rPr lang="fr-FR" sz="1050" dirty="0" err="1"/>
              <a:t>order_reviews_df</a:t>
            </a:r>
            <a:r>
              <a:rPr lang="fr-FR" sz="1050" dirty="0"/>
              <a:t> </a:t>
            </a:r>
            <a:endParaRPr lang="fr-FR" sz="1050" b="1" dirty="0">
              <a:latin typeface="Barlow Light" panose="00000400000000000000" pitchFamily="2" charset="0"/>
            </a:endParaRPr>
          </a:p>
        </p:txBody>
      </p:sp>
      <p:sp>
        <p:nvSpPr>
          <p:cNvPr id="119" name="ZoneTexte 118">
            <a:extLst>
              <a:ext uri="{FF2B5EF4-FFF2-40B4-BE49-F238E27FC236}">
                <a16:creationId xmlns:a16="http://schemas.microsoft.com/office/drawing/2014/main" id="{3327E6C1-B553-4FEC-953A-FA9EDE572C32}"/>
              </a:ext>
            </a:extLst>
          </p:cNvPr>
          <p:cNvSpPr txBox="1"/>
          <p:nvPr>
            <p:custDataLst>
              <p:tags r:id="rId9"/>
            </p:custDataLst>
          </p:nvPr>
        </p:nvSpPr>
        <p:spPr>
          <a:xfrm>
            <a:off x="2992330" y="4504431"/>
            <a:ext cx="895769" cy="253916"/>
          </a:xfrm>
          <a:prstGeom prst="rect">
            <a:avLst/>
          </a:prstGeom>
          <a:noFill/>
        </p:spPr>
        <p:txBody>
          <a:bodyPr wrap="square" rtlCol="0">
            <a:spAutoFit/>
          </a:bodyPr>
          <a:lstStyle/>
          <a:p>
            <a:r>
              <a:rPr lang="fr-FR" sz="1050" dirty="0" err="1"/>
              <a:t>products_df</a:t>
            </a:r>
            <a:r>
              <a:rPr lang="fr-FR" sz="1050" dirty="0"/>
              <a:t> </a:t>
            </a:r>
            <a:endParaRPr lang="fr-FR" sz="1050" b="1" dirty="0">
              <a:latin typeface="Barlow Light" panose="00000400000000000000" pitchFamily="2" charset="0"/>
            </a:endParaRPr>
          </a:p>
        </p:txBody>
      </p:sp>
      <p:sp>
        <p:nvSpPr>
          <p:cNvPr id="120" name="ZoneTexte 119">
            <a:extLst>
              <a:ext uri="{FF2B5EF4-FFF2-40B4-BE49-F238E27FC236}">
                <a16:creationId xmlns:a16="http://schemas.microsoft.com/office/drawing/2014/main" id="{B1991BF8-890A-420D-93C3-4EC49285DE6A}"/>
              </a:ext>
            </a:extLst>
          </p:cNvPr>
          <p:cNvSpPr txBox="1"/>
          <p:nvPr>
            <p:custDataLst>
              <p:tags r:id="rId10"/>
            </p:custDataLst>
          </p:nvPr>
        </p:nvSpPr>
        <p:spPr>
          <a:xfrm>
            <a:off x="5065092" y="4504431"/>
            <a:ext cx="793311" cy="253916"/>
          </a:xfrm>
          <a:prstGeom prst="rect">
            <a:avLst/>
          </a:prstGeom>
          <a:noFill/>
        </p:spPr>
        <p:txBody>
          <a:bodyPr wrap="square" rtlCol="0">
            <a:spAutoFit/>
          </a:bodyPr>
          <a:lstStyle/>
          <a:p>
            <a:r>
              <a:rPr lang="fr-FR" sz="1050" dirty="0" err="1"/>
              <a:t>sellers_df</a:t>
            </a:r>
            <a:r>
              <a:rPr lang="fr-FR" sz="1050" dirty="0"/>
              <a:t> </a:t>
            </a:r>
            <a:endParaRPr lang="fr-FR" sz="1050" b="1" dirty="0">
              <a:latin typeface="Barlow Light" panose="00000400000000000000" pitchFamily="2" charset="0"/>
            </a:endParaRPr>
          </a:p>
        </p:txBody>
      </p:sp>
      <p:sp>
        <p:nvSpPr>
          <p:cNvPr id="121" name="ZoneTexte 120">
            <a:extLst>
              <a:ext uri="{FF2B5EF4-FFF2-40B4-BE49-F238E27FC236}">
                <a16:creationId xmlns:a16="http://schemas.microsoft.com/office/drawing/2014/main" id="{24889CD9-C22C-45B9-8CE4-FCC0A99DE413}"/>
              </a:ext>
            </a:extLst>
          </p:cNvPr>
          <p:cNvSpPr txBox="1"/>
          <p:nvPr>
            <p:custDataLst>
              <p:tags r:id="rId11"/>
            </p:custDataLst>
          </p:nvPr>
        </p:nvSpPr>
        <p:spPr>
          <a:xfrm>
            <a:off x="6609203" y="4509475"/>
            <a:ext cx="1748156" cy="253916"/>
          </a:xfrm>
          <a:prstGeom prst="rect">
            <a:avLst/>
          </a:prstGeom>
          <a:noFill/>
        </p:spPr>
        <p:txBody>
          <a:bodyPr wrap="square" rtlCol="0">
            <a:spAutoFit/>
          </a:bodyPr>
          <a:lstStyle/>
          <a:p>
            <a:r>
              <a:rPr lang="fr-FR" sz="1050" dirty="0" err="1"/>
              <a:t>category_transalations_df</a:t>
            </a:r>
            <a:r>
              <a:rPr lang="fr-FR" sz="1050" dirty="0"/>
              <a:t> </a:t>
            </a:r>
            <a:endParaRPr lang="fr-FR" sz="1050" b="1" dirty="0">
              <a:latin typeface="Barlow Light" panose="00000400000000000000" pitchFamily="2" charset="0"/>
            </a:endParaRPr>
          </a:p>
        </p:txBody>
      </p:sp>
    </p:spTree>
    <p:extLst>
      <p:ext uri="{BB962C8B-B14F-4D97-AF65-F5344CB8AC3E}">
        <p14:creationId xmlns:p14="http://schemas.microsoft.com/office/powerpoint/2010/main" val="31424888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1000"/>
                                        <p:tgtEl>
                                          <p:spTgt spid="108"/>
                                        </p:tgtEl>
                                      </p:cBhvr>
                                    </p:animEffect>
                                    <p:anim calcmode="lin" valueType="num">
                                      <p:cBhvr>
                                        <p:cTn id="8" dur="1000" fill="hold"/>
                                        <p:tgtEl>
                                          <p:spTgt spid="108"/>
                                        </p:tgtEl>
                                        <p:attrNameLst>
                                          <p:attrName>ppt_x</p:attrName>
                                        </p:attrNameLst>
                                      </p:cBhvr>
                                      <p:tavLst>
                                        <p:tav tm="0">
                                          <p:val>
                                            <p:strVal val="#ppt_x"/>
                                          </p:val>
                                        </p:tav>
                                        <p:tav tm="100000">
                                          <p:val>
                                            <p:strVal val="#ppt_x"/>
                                          </p:val>
                                        </p:tav>
                                      </p:tavLst>
                                    </p:anim>
                                    <p:anim calcmode="lin" valueType="num">
                                      <p:cBhvr>
                                        <p:cTn id="9" dur="1000" fill="hold"/>
                                        <p:tgtEl>
                                          <p:spTgt spid="108"/>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50"/>
                                  </p:stCondLst>
                                  <p:childTnLst>
                                    <p:set>
                                      <p:cBhvr>
                                        <p:cTn id="11" dur="1" fill="hold">
                                          <p:stCondLst>
                                            <p:cond delay="0"/>
                                          </p:stCondLst>
                                        </p:cTn>
                                        <p:tgtEl>
                                          <p:spTgt spid="113"/>
                                        </p:tgtEl>
                                        <p:attrNameLst>
                                          <p:attrName>style.visibility</p:attrName>
                                        </p:attrNameLst>
                                      </p:cBhvr>
                                      <p:to>
                                        <p:strVal val="visible"/>
                                      </p:to>
                                    </p:set>
                                    <p:animEffect transition="in" filter="fade">
                                      <p:cBhvr>
                                        <p:cTn id="12" dur="1000"/>
                                        <p:tgtEl>
                                          <p:spTgt spid="113"/>
                                        </p:tgtEl>
                                      </p:cBhvr>
                                    </p:animEffect>
                                    <p:anim calcmode="lin" valueType="num">
                                      <p:cBhvr>
                                        <p:cTn id="13" dur="1000" fill="hold"/>
                                        <p:tgtEl>
                                          <p:spTgt spid="113"/>
                                        </p:tgtEl>
                                        <p:attrNameLst>
                                          <p:attrName>ppt_x</p:attrName>
                                        </p:attrNameLst>
                                      </p:cBhvr>
                                      <p:tavLst>
                                        <p:tav tm="0">
                                          <p:val>
                                            <p:strVal val="#ppt_x"/>
                                          </p:val>
                                        </p:tav>
                                        <p:tav tm="100000">
                                          <p:val>
                                            <p:strVal val="#ppt_x"/>
                                          </p:val>
                                        </p:tav>
                                      </p:tavLst>
                                    </p:anim>
                                    <p:anim calcmode="lin" valueType="num">
                                      <p:cBhvr>
                                        <p:cTn id="14" dur="1000" fill="hold"/>
                                        <p:tgtEl>
                                          <p:spTgt spid="113"/>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10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1000"/>
                                        <p:tgtEl>
                                          <p:spTgt spid="109"/>
                                        </p:tgtEl>
                                      </p:cBhvr>
                                    </p:animEffect>
                                    <p:anim calcmode="lin" valueType="num">
                                      <p:cBhvr>
                                        <p:cTn id="18" dur="1000" fill="hold"/>
                                        <p:tgtEl>
                                          <p:spTgt spid="109"/>
                                        </p:tgtEl>
                                        <p:attrNameLst>
                                          <p:attrName>ppt_x</p:attrName>
                                        </p:attrNameLst>
                                      </p:cBhvr>
                                      <p:tavLst>
                                        <p:tav tm="0">
                                          <p:val>
                                            <p:strVal val="#ppt_x"/>
                                          </p:val>
                                        </p:tav>
                                        <p:tav tm="100000">
                                          <p:val>
                                            <p:strVal val="#ppt_x"/>
                                          </p:val>
                                        </p:tav>
                                      </p:tavLst>
                                    </p:anim>
                                    <p:anim calcmode="lin" valueType="num">
                                      <p:cBhvr>
                                        <p:cTn id="19" dur="1000" fill="hold"/>
                                        <p:tgtEl>
                                          <p:spTgt spid="109"/>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150"/>
                                  </p:stCondLst>
                                  <p:childTnLst>
                                    <p:set>
                                      <p:cBhvr>
                                        <p:cTn id="21" dur="1" fill="hold">
                                          <p:stCondLst>
                                            <p:cond delay="0"/>
                                          </p:stCondLst>
                                        </p:cTn>
                                        <p:tgtEl>
                                          <p:spTgt spid="114"/>
                                        </p:tgtEl>
                                        <p:attrNameLst>
                                          <p:attrName>style.visibility</p:attrName>
                                        </p:attrNameLst>
                                      </p:cBhvr>
                                      <p:to>
                                        <p:strVal val="visible"/>
                                      </p:to>
                                    </p:set>
                                    <p:animEffect transition="in" filter="fade">
                                      <p:cBhvr>
                                        <p:cTn id="22" dur="1000"/>
                                        <p:tgtEl>
                                          <p:spTgt spid="114"/>
                                        </p:tgtEl>
                                      </p:cBhvr>
                                    </p:animEffect>
                                    <p:anim calcmode="lin" valueType="num">
                                      <p:cBhvr>
                                        <p:cTn id="23" dur="1000" fill="hold"/>
                                        <p:tgtEl>
                                          <p:spTgt spid="114"/>
                                        </p:tgtEl>
                                        <p:attrNameLst>
                                          <p:attrName>ppt_x</p:attrName>
                                        </p:attrNameLst>
                                      </p:cBhvr>
                                      <p:tavLst>
                                        <p:tav tm="0">
                                          <p:val>
                                            <p:strVal val="#ppt_x"/>
                                          </p:val>
                                        </p:tav>
                                        <p:tav tm="100000">
                                          <p:val>
                                            <p:strVal val="#ppt_x"/>
                                          </p:val>
                                        </p:tav>
                                      </p:tavLst>
                                    </p:anim>
                                    <p:anim calcmode="lin" valueType="num">
                                      <p:cBhvr>
                                        <p:cTn id="24" dur="1000" fill="hold"/>
                                        <p:tgtEl>
                                          <p:spTgt spid="114"/>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20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1000"/>
                                        <p:tgtEl>
                                          <p:spTgt spid="110"/>
                                        </p:tgtEl>
                                      </p:cBhvr>
                                    </p:animEffect>
                                    <p:anim calcmode="lin" valueType="num">
                                      <p:cBhvr>
                                        <p:cTn id="28" dur="1000" fill="hold"/>
                                        <p:tgtEl>
                                          <p:spTgt spid="110"/>
                                        </p:tgtEl>
                                        <p:attrNameLst>
                                          <p:attrName>ppt_x</p:attrName>
                                        </p:attrNameLst>
                                      </p:cBhvr>
                                      <p:tavLst>
                                        <p:tav tm="0">
                                          <p:val>
                                            <p:strVal val="#ppt_x"/>
                                          </p:val>
                                        </p:tav>
                                        <p:tav tm="100000">
                                          <p:val>
                                            <p:strVal val="#ppt_x"/>
                                          </p:val>
                                        </p:tav>
                                      </p:tavLst>
                                    </p:anim>
                                    <p:anim calcmode="lin" valueType="num">
                                      <p:cBhvr>
                                        <p:cTn id="29" dur="1000" fill="hold"/>
                                        <p:tgtEl>
                                          <p:spTgt spid="110"/>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250"/>
                                  </p:stCondLst>
                                  <p:childTnLst>
                                    <p:set>
                                      <p:cBhvr>
                                        <p:cTn id="31" dur="1" fill="hold">
                                          <p:stCondLst>
                                            <p:cond delay="0"/>
                                          </p:stCondLst>
                                        </p:cTn>
                                        <p:tgtEl>
                                          <p:spTgt spid="115"/>
                                        </p:tgtEl>
                                        <p:attrNameLst>
                                          <p:attrName>style.visibility</p:attrName>
                                        </p:attrNameLst>
                                      </p:cBhvr>
                                      <p:to>
                                        <p:strVal val="visible"/>
                                      </p:to>
                                    </p:set>
                                    <p:animEffect transition="in" filter="fade">
                                      <p:cBhvr>
                                        <p:cTn id="32" dur="1000"/>
                                        <p:tgtEl>
                                          <p:spTgt spid="115"/>
                                        </p:tgtEl>
                                      </p:cBhvr>
                                    </p:animEffect>
                                    <p:anim calcmode="lin" valueType="num">
                                      <p:cBhvr>
                                        <p:cTn id="33" dur="1000" fill="hold"/>
                                        <p:tgtEl>
                                          <p:spTgt spid="115"/>
                                        </p:tgtEl>
                                        <p:attrNameLst>
                                          <p:attrName>ppt_x</p:attrName>
                                        </p:attrNameLst>
                                      </p:cBhvr>
                                      <p:tavLst>
                                        <p:tav tm="0">
                                          <p:val>
                                            <p:strVal val="#ppt_x"/>
                                          </p:val>
                                        </p:tav>
                                        <p:tav tm="100000">
                                          <p:val>
                                            <p:strVal val="#ppt_x"/>
                                          </p:val>
                                        </p:tav>
                                      </p:tavLst>
                                    </p:anim>
                                    <p:anim calcmode="lin" valueType="num">
                                      <p:cBhvr>
                                        <p:cTn id="34" dur="1000" fill="hold"/>
                                        <p:tgtEl>
                                          <p:spTgt spid="115"/>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300"/>
                                  </p:stCondLst>
                                  <p:childTnLst>
                                    <p:set>
                                      <p:cBhvr>
                                        <p:cTn id="36" dur="1" fill="hold">
                                          <p:stCondLst>
                                            <p:cond delay="0"/>
                                          </p:stCondLst>
                                        </p:cTn>
                                        <p:tgtEl>
                                          <p:spTgt spid="111"/>
                                        </p:tgtEl>
                                        <p:attrNameLst>
                                          <p:attrName>style.visibility</p:attrName>
                                        </p:attrNameLst>
                                      </p:cBhvr>
                                      <p:to>
                                        <p:strVal val="visible"/>
                                      </p:to>
                                    </p:set>
                                    <p:animEffect transition="in" filter="fade">
                                      <p:cBhvr>
                                        <p:cTn id="37" dur="1000"/>
                                        <p:tgtEl>
                                          <p:spTgt spid="111"/>
                                        </p:tgtEl>
                                      </p:cBhvr>
                                    </p:animEffect>
                                    <p:anim calcmode="lin" valueType="num">
                                      <p:cBhvr>
                                        <p:cTn id="38" dur="1000" fill="hold"/>
                                        <p:tgtEl>
                                          <p:spTgt spid="111"/>
                                        </p:tgtEl>
                                        <p:attrNameLst>
                                          <p:attrName>ppt_x</p:attrName>
                                        </p:attrNameLst>
                                      </p:cBhvr>
                                      <p:tavLst>
                                        <p:tav tm="0">
                                          <p:val>
                                            <p:strVal val="#ppt_x"/>
                                          </p:val>
                                        </p:tav>
                                        <p:tav tm="100000">
                                          <p:val>
                                            <p:strVal val="#ppt_x"/>
                                          </p:val>
                                        </p:tav>
                                      </p:tavLst>
                                    </p:anim>
                                    <p:anim calcmode="lin" valueType="num">
                                      <p:cBhvr>
                                        <p:cTn id="39" dur="1000" fill="hold"/>
                                        <p:tgtEl>
                                          <p:spTgt spid="111"/>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350"/>
                                  </p:stCondLst>
                                  <p:childTnLst>
                                    <p:set>
                                      <p:cBhvr>
                                        <p:cTn id="41" dur="1" fill="hold">
                                          <p:stCondLst>
                                            <p:cond delay="0"/>
                                          </p:stCondLst>
                                        </p:cTn>
                                        <p:tgtEl>
                                          <p:spTgt spid="116"/>
                                        </p:tgtEl>
                                        <p:attrNameLst>
                                          <p:attrName>style.visibility</p:attrName>
                                        </p:attrNameLst>
                                      </p:cBhvr>
                                      <p:to>
                                        <p:strVal val="visible"/>
                                      </p:to>
                                    </p:set>
                                    <p:animEffect transition="in" filter="fade">
                                      <p:cBhvr>
                                        <p:cTn id="42" dur="1000"/>
                                        <p:tgtEl>
                                          <p:spTgt spid="116"/>
                                        </p:tgtEl>
                                      </p:cBhvr>
                                    </p:animEffect>
                                    <p:anim calcmode="lin" valueType="num">
                                      <p:cBhvr>
                                        <p:cTn id="43" dur="1000" fill="hold"/>
                                        <p:tgtEl>
                                          <p:spTgt spid="116"/>
                                        </p:tgtEl>
                                        <p:attrNameLst>
                                          <p:attrName>ppt_x</p:attrName>
                                        </p:attrNameLst>
                                      </p:cBhvr>
                                      <p:tavLst>
                                        <p:tav tm="0">
                                          <p:val>
                                            <p:strVal val="#ppt_x"/>
                                          </p:val>
                                        </p:tav>
                                        <p:tav tm="100000">
                                          <p:val>
                                            <p:strVal val="#ppt_x"/>
                                          </p:val>
                                        </p:tav>
                                      </p:tavLst>
                                    </p:anim>
                                    <p:anim calcmode="lin" valueType="num">
                                      <p:cBhvr>
                                        <p:cTn id="44" dur="1000" fill="hold"/>
                                        <p:tgtEl>
                                          <p:spTgt spid="116"/>
                                        </p:tgtEl>
                                        <p:attrNameLst>
                                          <p:attrName>ppt_y</p:attrName>
                                        </p:attrNameLst>
                                      </p:cBhvr>
                                      <p:tavLst>
                                        <p:tav tm="0">
                                          <p:val>
                                            <p:strVal val="#ppt_y-.1"/>
                                          </p:val>
                                        </p:tav>
                                        <p:tav tm="100000">
                                          <p:val>
                                            <p:strVal val="#ppt_y"/>
                                          </p:val>
                                        </p:tav>
                                      </p:tavLst>
                                    </p:anim>
                                  </p:childTnLst>
                                </p:cTn>
                              </p:par>
                              <p:par>
                                <p:cTn id="45" presetID="47" presetClass="entr" presetSubtype="0" fill="hold" nodeType="withEffect">
                                  <p:stCondLst>
                                    <p:cond delay="400"/>
                                  </p:stCondLst>
                                  <p:childTnLst>
                                    <p:set>
                                      <p:cBhvr>
                                        <p:cTn id="46" dur="1" fill="hold">
                                          <p:stCondLst>
                                            <p:cond delay="0"/>
                                          </p:stCondLst>
                                        </p:cTn>
                                        <p:tgtEl>
                                          <p:spTgt spid="112"/>
                                        </p:tgtEl>
                                        <p:attrNameLst>
                                          <p:attrName>style.visibility</p:attrName>
                                        </p:attrNameLst>
                                      </p:cBhvr>
                                      <p:to>
                                        <p:strVal val="visible"/>
                                      </p:to>
                                    </p:set>
                                    <p:animEffect transition="in" filter="fade">
                                      <p:cBhvr>
                                        <p:cTn id="47" dur="1000"/>
                                        <p:tgtEl>
                                          <p:spTgt spid="112"/>
                                        </p:tgtEl>
                                      </p:cBhvr>
                                    </p:animEffect>
                                    <p:anim calcmode="lin" valueType="num">
                                      <p:cBhvr>
                                        <p:cTn id="48" dur="1000" fill="hold"/>
                                        <p:tgtEl>
                                          <p:spTgt spid="112"/>
                                        </p:tgtEl>
                                        <p:attrNameLst>
                                          <p:attrName>ppt_x</p:attrName>
                                        </p:attrNameLst>
                                      </p:cBhvr>
                                      <p:tavLst>
                                        <p:tav tm="0">
                                          <p:val>
                                            <p:strVal val="#ppt_x"/>
                                          </p:val>
                                        </p:tav>
                                        <p:tav tm="100000">
                                          <p:val>
                                            <p:strVal val="#ppt_x"/>
                                          </p:val>
                                        </p:tav>
                                      </p:tavLst>
                                    </p:anim>
                                    <p:anim calcmode="lin" valueType="num">
                                      <p:cBhvr>
                                        <p:cTn id="49" dur="1000" fill="hold"/>
                                        <p:tgtEl>
                                          <p:spTgt spid="112"/>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450"/>
                                  </p:stCondLst>
                                  <p:childTnLst>
                                    <p:set>
                                      <p:cBhvr>
                                        <p:cTn id="51" dur="1" fill="hold">
                                          <p:stCondLst>
                                            <p:cond delay="0"/>
                                          </p:stCondLst>
                                        </p:cTn>
                                        <p:tgtEl>
                                          <p:spTgt spid="117"/>
                                        </p:tgtEl>
                                        <p:attrNameLst>
                                          <p:attrName>style.visibility</p:attrName>
                                        </p:attrNameLst>
                                      </p:cBhvr>
                                      <p:to>
                                        <p:strVal val="visible"/>
                                      </p:to>
                                    </p:set>
                                    <p:animEffect transition="in" filter="fade">
                                      <p:cBhvr>
                                        <p:cTn id="52" dur="1000"/>
                                        <p:tgtEl>
                                          <p:spTgt spid="117"/>
                                        </p:tgtEl>
                                      </p:cBhvr>
                                    </p:animEffect>
                                    <p:anim calcmode="lin" valueType="num">
                                      <p:cBhvr>
                                        <p:cTn id="53" dur="1000" fill="hold"/>
                                        <p:tgtEl>
                                          <p:spTgt spid="117"/>
                                        </p:tgtEl>
                                        <p:attrNameLst>
                                          <p:attrName>ppt_x</p:attrName>
                                        </p:attrNameLst>
                                      </p:cBhvr>
                                      <p:tavLst>
                                        <p:tav tm="0">
                                          <p:val>
                                            <p:strVal val="#ppt_x"/>
                                          </p:val>
                                        </p:tav>
                                        <p:tav tm="100000">
                                          <p:val>
                                            <p:strVal val="#ppt_x"/>
                                          </p:val>
                                        </p:tav>
                                      </p:tavLst>
                                    </p:anim>
                                    <p:anim calcmode="lin" valueType="num">
                                      <p:cBhvr>
                                        <p:cTn id="54" dur="1000" fill="hold"/>
                                        <p:tgtEl>
                                          <p:spTgt spid="117"/>
                                        </p:tgtEl>
                                        <p:attrNameLst>
                                          <p:attrName>ppt_y</p:attrName>
                                        </p:attrNameLst>
                                      </p:cBhvr>
                                      <p:tavLst>
                                        <p:tav tm="0">
                                          <p:val>
                                            <p:strVal val="#ppt_y-.1"/>
                                          </p:val>
                                        </p:tav>
                                        <p:tav tm="100000">
                                          <p:val>
                                            <p:strVal val="#ppt_y"/>
                                          </p:val>
                                        </p:tav>
                                      </p:tavLst>
                                    </p:anim>
                                  </p:childTnLst>
                                </p:cTn>
                              </p:par>
                              <p:par>
                                <p:cTn id="55" presetID="47" presetClass="entr" presetSubtype="0" fill="hold" nodeType="withEffect">
                                  <p:stCondLst>
                                    <p:cond delay="50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1000"/>
                                        <p:tgtEl>
                                          <p:spTgt spid="3"/>
                                        </p:tgtEl>
                                      </p:cBhvr>
                                    </p:animEffect>
                                    <p:anim calcmode="lin" valueType="num">
                                      <p:cBhvr>
                                        <p:cTn id="58" dur="1000" fill="hold"/>
                                        <p:tgtEl>
                                          <p:spTgt spid="3"/>
                                        </p:tgtEl>
                                        <p:attrNameLst>
                                          <p:attrName>ppt_x</p:attrName>
                                        </p:attrNameLst>
                                      </p:cBhvr>
                                      <p:tavLst>
                                        <p:tav tm="0">
                                          <p:val>
                                            <p:strVal val="#ppt_x"/>
                                          </p:val>
                                        </p:tav>
                                        <p:tav tm="100000">
                                          <p:val>
                                            <p:strVal val="#ppt_x"/>
                                          </p:val>
                                        </p:tav>
                                      </p:tavLst>
                                    </p:anim>
                                    <p:anim calcmode="lin" valueType="num">
                                      <p:cBhvr>
                                        <p:cTn id="59" dur="1000" fill="hold"/>
                                        <p:tgtEl>
                                          <p:spTgt spid="3"/>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550"/>
                                  </p:stCondLst>
                                  <p:childTnLst>
                                    <p:set>
                                      <p:cBhvr>
                                        <p:cTn id="61" dur="1" fill="hold">
                                          <p:stCondLst>
                                            <p:cond delay="0"/>
                                          </p:stCondLst>
                                        </p:cTn>
                                        <p:tgtEl>
                                          <p:spTgt spid="118"/>
                                        </p:tgtEl>
                                        <p:attrNameLst>
                                          <p:attrName>style.visibility</p:attrName>
                                        </p:attrNameLst>
                                      </p:cBhvr>
                                      <p:to>
                                        <p:strVal val="visible"/>
                                      </p:to>
                                    </p:set>
                                    <p:animEffect transition="in" filter="fade">
                                      <p:cBhvr>
                                        <p:cTn id="62" dur="1000"/>
                                        <p:tgtEl>
                                          <p:spTgt spid="118"/>
                                        </p:tgtEl>
                                      </p:cBhvr>
                                    </p:animEffect>
                                    <p:anim calcmode="lin" valueType="num">
                                      <p:cBhvr>
                                        <p:cTn id="63" dur="1000" fill="hold"/>
                                        <p:tgtEl>
                                          <p:spTgt spid="118"/>
                                        </p:tgtEl>
                                        <p:attrNameLst>
                                          <p:attrName>ppt_x</p:attrName>
                                        </p:attrNameLst>
                                      </p:cBhvr>
                                      <p:tavLst>
                                        <p:tav tm="0">
                                          <p:val>
                                            <p:strVal val="#ppt_x"/>
                                          </p:val>
                                        </p:tav>
                                        <p:tav tm="100000">
                                          <p:val>
                                            <p:strVal val="#ppt_x"/>
                                          </p:val>
                                        </p:tav>
                                      </p:tavLst>
                                    </p:anim>
                                    <p:anim calcmode="lin" valueType="num">
                                      <p:cBhvr>
                                        <p:cTn id="64" dur="1000" fill="hold"/>
                                        <p:tgtEl>
                                          <p:spTgt spid="118"/>
                                        </p:tgtEl>
                                        <p:attrNameLst>
                                          <p:attrName>ppt_y</p:attrName>
                                        </p:attrNameLst>
                                      </p:cBhvr>
                                      <p:tavLst>
                                        <p:tav tm="0">
                                          <p:val>
                                            <p:strVal val="#ppt_y-.1"/>
                                          </p:val>
                                        </p:tav>
                                        <p:tav tm="100000">
                                          <p:val>
                                            <p:strVal val="#ppt_y"/>
                                          </p:val>
                                        </p:tav>
                                      </p:tavLst>
                                    </p:anim>
                                  </p:childTnLst>
                                </p:cTn>
                              </p:par>
                              <p:par>
                                <p:cTn id="65" presetID="47" presetClass="entr" presetSubtype="0" fill="hold" nodeType="withEffect">
                                  <p:stCondLst>
                                    <p:cond delay="600"/>
                                  </p:stCondLst>
                                  <p:childTnLst>
                                    <p:set>
                                      <p:cBhvr>
                                        <p:cTn id="66" dur="1" fill="hold">
                                          <p:stCondLst>
                                            <p:cond delay="0"/>
                                          </p:stCondLst>
                                        </p:cTn>
                                        <p:tgtEl>
                                          <p:spTgt spid="105"/>
                                        </p:tgtEl>
                                        <p:attrNameLst>
                                          <p:attrName>style.visibility</p:attrName>
                                        </p:attrNameLst>
                                      </p:cBhvr>
                                      <p:to>
                                        <p:strVal val="visible"/>
                                      </p:to>
                                    </p:set>
                                    <p:animEffect transition="in" filter="fade">
                                      <p:cBhvr>
                                        <p:cTn id="67" dur="1000"/>
                                        <p:tgtEl>
                                          <p:spTgt spid="105"/>
                                        </p:tgtEl>
                                      </p:cBhvr>
                                    </p:animEffect>
                                    <p:anim calcmode="lin" valueType="num">
                                      <p:cBhvr>
                                        <p:cTn id="68" dur="1000" fill="hold"/>
                                        <p:tgtEl>
                                          <p:spTgt spid="105"/>
                                        </p:tgtEl>
                                        <p:attrNameLst>
                                          <p:attrName>ppt_x</p:attrName>
                                        </p:attrNameLst>
                                      </p:cBhvr>
                                      <p:tavLst>
                                        <p:tav tm="0">
                                          <p:val>
                                            <p:strVal val="#ppt_x"/>
                                          </p:val>
                                        </p:tav>
                                        <p:tav tm="100000">
                                          <p:val>
                                            <p:strVal val="#ppt_x"/>
                                          </p:val>
                                        </p:tav>
                                      </p:tavLst>
                                    </p:anim>
                                    <p:anim calcmode="lin" valueType="num">
                                      <p:cBhvr>
                                        <p:cTn id="69" dur="1000" fill="hold"/>
                                        <p:tgtEl>
                                          <p:spTgt spid="105"/>
                                        </p:tgtEl>
                                        <p:attrNameLst>
                                          <p:attrName>ppt_y</p:attrName>
                                        </p:attrNameLst>
                                      </p:cBhvr>
                                      <p:tavLst>
                                        <p:tav tm="0">
                                          <p:val>
                                            <p:strVal val="#ppt_y-.1"/>
                                          </p:val>
                                        </p:tav>
                                        <p:tav tm="100000">
                                          <p:val>
                                            <p:strVal val="#ppt_y"/>
                                          </p:val>
                                        </p:tav>
                                      </p:tavLst>
                                    </p:anim>
                                  </p:childTnLst>
                                </p:cTn>
                              </p:par>
                              <p:par>
                                <p:cTn id="70" presetID="47" presetClass="entr" presetSubtype="0" fill="hold" grpId="0" nodeType="withEffect">
                                  <p:stCondLst>
                                    <p:cond delay="650"/>
                                  </p:stCondLst>
                                  <p:childTnLst>
                                    <p:set>
                                      <p:cBhvr>
                                        <p:cTn id="71" dur="1" fill="hold">
                                          <p:stCondLst>
                                            <p:cond delay="0"/>
                                          </p:stCondLst>
                                        </p:cTn>
                                        <p:tgtEl>
                                          <p:spTgt spid="119"/>
                                        </p:tgtEl>
                                        <p:attrNameLst>
                                          <p:attrName>style.visibility</p:attrName>
                                        </p:attrNameLst>
                                      </p:cBhvr>
                                      <p:to>
                                        <p:strVal val="visible"/>
                                      </p:to>
                                    </p:set>
                                    <p:animEffect transition="in" filter="fade">
                                      <p:cBhvr>
                                        <p:cTn id="72" dur="1000"/>
                                        <p:tgtEl>
                                          <p:spTgt spid="119"/>
                                        </p:tgtEl>
                                      </p:cBhvr>
                                    </p:animEffect>
                                    <p:anim calcmode="lin" valueType="num">
                                      <p:cBhvr>
                                        <p:cTn id="73" dur="1000" fill="hold"/>
                                        <p:tgtEl>
                                          <p:spTgt spid="119"/>
                                        </p:tgtEl>
                                        <p:attrNameLst>
                                          <p:attrName>ppt_x</p:attrName>
                                        </p:attrNameLst>
                                      </p:cBhvr>
                                      <p:tavLst>
                                        <p:tav tm="0">
                                          <p:val>
                                            <p:strVal val="#ppt_x"/>
                                          </p:val>
                                        </p:tav>
                                        <p:tav tm="100000">
                                          <p:val>
                                            <p:strVal val="#ppt_x"/>
                                          </p:val>
                                        </p:tav>
                                      </p:tavLst>
                                    </p:anim>
                                    <p:anim calcmode="lin" valueType="num">
                                      <p:cBhvr>
                                        <p:cTn id="74" dur="1000" fill="hold"/>
                                        <p:tgtEl>
                                          <p:spTgt spid="119"/>
                                        </p:tgtEl>
                                        <p:attrNameLst>
                                          <p:attrName>ppt_y</p:attrName>
                                        </p:attrNameLst>
                                      </p:cBhvr>
                                      <p:tavLst>
                                        <p:tav tm="0">
                                          <p:val>
                                            <p:strVal val="#ppt_y-.1"/>
                                          </p:val>
                                        </p:tav>
                                        <p:tav tm="100000">
                                          <p:val>
                                            <p:strVal val="#ppt_y"/>
                                          </p:val>
                                        </p:tav>
                                      </p:tavLst>
                                    </p:anim>
                                  </p:childTnLst>
                                </p:cTn>
                              </p:par>
                              <p:par>
                                <p:cTn id="75" presetID="47" presetClass="entr" presetSubtype="0" fill="hold" nodeType="withEffect">
                                  <p:stCondLst>
                                    <p:cond delay="700"/>
                                  </p:stCondLst>
                                  <p:childTnLst>
                                    <p:set>
                                      <p:cBhvr>
                                        <p:cTn id="76" dur="1" fill="hold">
                                          <p:stCondLst>
                                            <p:cond delay="0"/>
                                          </p:stCondLst>
                                        </p:cTn>
                                        <p:tgtEl>
                                          <p:spTgt spid="106"/>
                                        </p:tgtEl>
                                        <p:attrNameLst>
                                          <p:attrName>style.visibility</p:attrName>
                                        </p:attrNameLst>
                                      </p:cBhvr>
                                      <p:to>
                                        <p:strVal val="visible"/>
                                      </p:to>
                                    </p:set>
                                    <p:animEffect transition="in" filter="fade">
                                      <p:cBhvr>
                                        <p:cTn id="77" dur="1000"/>
                                        <p:tgtEl>
                                          <p:spTgt spid="106"/>
                                        </p:tgtEl>
                                      </p:cBhvr>
                                    </p:animEffect>
                                    <p:anim calcmode="lin" valueType="num">
                                      <p:cBhvr>
                                        <p:cTn id="78" dur="1000" fill="hold"/>
                                        <p:tgtEl>
                                          <p:spTgt spid="106"/>
                                        </p:tgtEl>
                                        <p:attrNameLst>
                                          <p:attrName>ppt_x</p:attrName>
                                        </p:attrNameLst>
                                      </p:cBhvr>
                                      <p:tavLst>
                                        <p:tav tm="0">
                                          <p:val>
                                            <p:strVal val="#ppt_x"/>
                                          </p:val>
                                        </p:tav>
                                        <p:tav tm="100000">
                                          <p:val>
                                            <p:strVal val="#ppt_x"/>
                                          </p:val>
                                        </p:tav>
                                      </p:tavLst>
                                    </p:anim>
                                    <p:anim calcmode="lin" valueType="num">
                                      <p:cBhvr>
                                        <p:cTn id="79" dur="1000" fill="hold"/>
                                        <p:tgtEl>
                                          <p:spTgt spid="106"/>
                                        </p:tgtEl>
                                        <p:attrNameLst>
                                          <p:attrName>ppt_y</p:attrName>
                                        </p:attrNameLst>
                                      </p:cBhvr>
                                      <p:tavLst>
                                        <p:tav tm="0">
                                          <p:val>
                                            <p:strVal val="#ppt_y-.1"/>
                                          </p:val>
                                        </p:tav>
                                        <p:tav tm="100000">
                                          <p:val>
                                            <p:strVal val="#ppt_y"/>
                                          </p:val>
                                        </p:tav>
                                      </p:tavLst>
                                    </p:anim>
                                  </p:childTnLst>
                                </p:cTn>
                              </p:par>
                              <p:par>
                                <p:cTn id="80" presetID="47" presetClass="entr" presetSubtype="0" fill="hold" grpId="0" nodeType="withEffect">
                                  <p:stCondLst>
                                    <p:cond delay="750"/>
                                  </p:stCondLst>
                                  <p:childTnLst>
                                    <p:set>
                                      <p:cBhvr>
                                        <p:cTn id="81" dur="1" fill="hold">
                                          <p:stCondLst>
                                            <p:cond delay="0"/>
                                          </p:stCondLst>
                                        </p:cTn>
                                        <p:tgtEl>
                                          <p:spTgt spid="120"/>
                                        </p:tgtEl>
                                        <p:attrNameLst>
                                          <p:attrName>style.visibility</p:attrName>
                                        </p:attrNameLst>
                                      </p:cBhvr>
                                      <p:to>
                                        <p:strVal val="visible"/>
                                      </p:to>
                                    </p:set>
                                    <p:animEffect transition="in" filter="fade">
                                      <p:cBhvr>
                                        <p:cTn id="82" dur="1000"/>
                                        <p:tgtEl>
                                          <p:spTgt spid="120"/>
                                        </p:tgtEl>
                                      </p:cBhvr>
                                    </p:animEffect>
                                    <p:anim calcmode="lin" valueType="num">
                                      <p:cBhvr>
                                        <p:cTn id="83" dur="1000" fill="hold"/>
                                        <p:tgtEl>
                                          <p:spTgt spid="120"/>
                                        </p:tgtEl>
                                        <p:attrNameLst>
                                          <p:attrName>ppt_x</p:attrName>
                                        </p:attrNameLst>
                                      </p:cBhvr>
                                      <p:tavLst>
                                        <p:tav tm="0">
                                          <p:val>
                                            <p:strVal val="#ppt_x"/>
                                          </p:val>
                                        </p:tav>
                                        <p:tav tm="100000">
                                          <p:val>
                                            <p:strVal val="#ppt_x"/>
                                          </p:val>
                                        </p:tav>
                                      </p:tavLst>
                                    </p:anim>
                                    <p:anim calcmode="lin" valueType="num">
                                      <p:cBhvr>
                                        <p:cTn id="84" dur="1000" fill="hold"/>
                                        <p:tgtEl>
                                          <p:spTgt spid="120"/>
                                        </p:tgtEl>
                                        <p:attrNameLst>
                                          <p:attrName>ppt_y</p:attrName>
                                        </p:attrNameLst>
                                      </p:cBhvr>
                                      <p:tavLst>
                                        <p:tav tm="0">
                                          <p:val>
                                            <p:strVal val="#ppt_y-.1"/>
                                          </p:val>
                                        </p:tav>
                                        <p:tav tm="100000">
                                          <p:val>
                                            <p:strVal val="#ppt_y"/>
                                          </p:val>
                                        </p:tav>
                                      </p:tavLst>
                                    </p:anim>
                                  </p:childTnLst>
                                </p:cTn>
                              </p:par>
                              <p:par>
                                <p:cTn id="85" presetID="47" presetClass="entr" presetSubtype="0" fill="hold" nodeType="withEffect">
                                  <p:stCondLst>
                                    <p:cond delay="800"/>
                                  </p:stCondLst>
                                  <p:childTnLst>
                                    <p:set>
                                      <p:cBhvr>
                                        <p:cTn id="86" dur="1" fill="hold">
                                          <p:stCondLst>
                                            <p:cond delay="0"/>
                                          </p:stCondLst>
                                        </p:cTn>
                                        <p:tgtEl>
                                          <p:spTgt spid="107"/>
                                        </p:tgtEl>
                                        <p:attrNameLst>
                                          <p:attrName>style.visibility</p:attrName>
                                        </p:attrNameLst>
                                      </p:cBhvr>
                                      <p:to>
                                        <p:strVal val="visible"/>
                                      </p:to>
                                    </p:set>
                                    <p:animEffect transition="in" filter="fade">
                                      <p:cBhvr>
                                        <p:cTn id="87" dur="1000"/>
                                        <p:tgtEl>
                                          <p:spTgt spid="107"/>
                                        </p:tgtEl>
                                      </p:cBhvr>
                                    </p:animEffect>
                                    <p:anim calcmode="lin" valueType="num">
                                      <p:cBhvr>
                                        <p:cTn id="88" dur="1000" fill="hold"/>
                                        <p:tgtEl>
                                          <p:spTgt spid="107"/>
                                        </p:tgtEl>
                                        <p:attrNameLst>
                                          <p:attrName>ppt_x</p:attrName>
                                        </p:attrNameLst>
                                      </p:cBhvr>
                                      <p:tavLst>
                                        <p:tav tm="0">
                                          <p:val>
                                            <p:strVal val="#ppt_x"/>
                                          </p:val>
                                        </p:tav>
                                        <p:tav tm="100000">
                                          <p:val>
                                            <p:strVal val="#ppt_x"/>
                                          </p:val>
                                        </p:tav>
                                      </p:tavLst>
                                    </p:anim>
                                    <p:anim calcmode="lin" valueType="num">
                                      <p:cBhvr>
                                        <p:cTn id="89" dur="1000" fill="hold"/>
                                        <p:tgtEl>
                                          <p:spTgt spid="107"/>
                                        </p:tgtEl>
                                        <p:attrNameLst>
                                          <p:attrName>ppt_y</p:attrName>
                                        </p:attrNameLst>
                                      </p:cBhvr>
                                      <p:tavLst>
                                        <p:tav tm="0">
                                          <p:val>
                                            <p:strVal val="#ppt_y-.1"/>
                                          </p:val>
                                        </p:tav>
                                        <p:tav tm="100000">
                                          <p:val>
                                            <p:strVal val="#ppt_y"/>
                                          </p:val>
                                        </p:tav>
                                      </p:tavLst>
                                    </p:anim>
                                  </p:childTnLst>
                                </p:cTn>
                              </p:par>
                              <p:par>
                                <p:cTn id="90" presetID="47" presetClass="entr" presetSubtype="0" fill="hold" grpId="0" nodeType="withEffect">
                                  <p:stCondLst>
                                    <p:cond delay="850"/>
                                  </p:stCondLst>
                                  <p:childTnLst>
                                    <p:set>
                                      <p:cBhvr>
                                        <p:cTn id="91" dur="1" fill="hold">
                                          <p:stCondLst>
                                            <p:cond delay="0"/>
                                          </p:stCondLst>
                                        </p:cTn>
                                        <p:tgtEl>
                                          <p:spTgt spid="121"/>
                                        </p:tgtEl>
                                        <p:attrNameLst>
                                          <p:attrName>style.visibility</p:attrName>
                                        </p:attrNameLst>
                                      </p:cBhvr>
                                      <p:to>
                                        <p:strVal val="visible"/>
                                      </p:to>
                                    </p:set>
                                    <p:animEffect transition="in" filter="fade">
                                      <p:cBhvr>
                                        <p:cTn id="92" dur="1000"/>
                                        <p:tgtEl>
                                          <p:spTgt spid="121"/>
                                        </p:tgtEl>
                                      </p:cBhvr>
                                    </p:animEffect>
                                    <p:anim calcmode="lin" valueType="num">
                                      <p:cBhvr>
                                        <p:cTn id="93" dur="1000" fill="hold"/>
                                        <p:tgtEl>
                                          <p:spTgt spid="121"/>
                                        </p:tgtEl>
                                        <p:attrNameLst>
                                          <p:attrName>ppt_x</p:attrName>
                                        </p:attrNameLst>
                                      </p:cBhvr>
                                      <p:tavLst>
                                        <p:tav tm="0">
                                          <p:val>
                                            <p:strVal val="#ppt_x"/>
                                          </p:val>
                                        </p:tav>
                                        <p:tav tm="100000">
                                          <p:val>
                                            <p:strVal val="#ppt_x"/>
                                          </p:val>
                                        </p:tav>
                                      </p:tavLst>
                                    </p:anim>
                                    <p:anim calcmode="lin" valueType="num">
                                      <p:cBhvr>
                                        <p:cTn id="94" dur="1000" fill="hold"/>
                                        <p:tgtEl>
                                          <p:spTgt spid="1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14" grpId="0"/>
      <p:bldP spid="115" grpId="0"/>
      <p:bldP spid="116" grpId="0"/>
      <p:bldP spid="117" grpId="0"/>
      <p:bldP spid="118" grpId="0"/>
      <p:bldP spid="119" grpId="0"/>
      <p:bldP spid="120" grpId="0"/>
      <p:bldP spid="1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custDataLst>
              <p:tags r:id="rId1"/>
            </p:custDataLst>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12</a:t>
            </a:fld>
            <a:endParaRPr/>
          </a:p>
        </p:txBody>
      </p:sp>
      <p:grpSp>
        <p:nvGrpSpPr>
          <p:cNvPr id="125" name="Graphique 28">
            <a:extLst>
              <a:ext uri="{FF2B5EF4-FFF2-40B4-BE49-F238E27FC236}">
                <a16:creationId xmlns:a16="http://schemas.microsoft.com/office/drawing/2014/main" id="{9844A6FB-B08C-44E9-AB3A-AC622312E13C}"/>
              </a:ext>
            </a:extLst>
          </p:cNvPr>
          <p:cNvGrpSpPr>
            <a:grpSpLocks noChangeAspect="1"/>
          </p:cNvGrpSpPr>
          <p:nvPr>
            <p:custDataLst>
              <p:tags r:id="rId2"/>
            </p:custDataLst>
          </p:nvPr>
        </p:nvGrpSpPr>
        <p:grpSpPr>
          <a:xfrm>
            <a:off x="87410" y="126549"/>
            <a:ext cx="561600" cy="561600"/>
            <a:chOff x="6049285" y="614403"/>
            <a:chExt cx="2654101" cy="4496225"/>
          </a:xfrm>
        </p:grpSpPr>
        <p:grpSp>
          <p:nvGrpSpPr>
            <p:cNvPr id="126" name="Graphique 28">
              <a:extLst>
                <a:ext uri="{FF2B5EF4-FFF2-40B4-BE49-F238E27FC236}">
                  <a16:creationId xmlns:a16="http://schemas.microsoft.com/office/drawing/2014/main" id="{80A0D9BE-C7A6-4165-8933-71A0BDFDD95A}"/>
                </a:ext>
              </a:extLst>
            </p:cNvPr>
            <p:cNvGrpSpPr/>
            <p:nvPr/>
          </p:nvGrpSpPr>
          <p:grpSpPr>
            <a:xfrm>
              <a:off x="6049285" y="614403"/>
              <a:ext cx="2654101" cy="4496225"/>
              <a:chOff x="6049292" y="614404"/>
              <a:chExt cx="2654105" cy="4496230"/>
            </a:xfrm>
          </p:grpSpPr>
          <p:grpSp>
            <p:nvGrpSpPr>
              <p:cNvPr id="128" name="Graphique 28">
                <a:extLst>
                  <a:ext uri="{FF2B5EF4-FFF2-40B4-BE49-F238E27FC236}">
                    <a16:creationId xmlns:a16="http://schemas.microsoft.com/office/drawing/2014/main" id="{1A7ECC39-A3A8-45FA-81B7-0B7226B2D674}"/>
                  </a:ext>
                </a:extLst>
              </p:cNvPr>
              <p:cNvGrpSpPr/>
              <p:nvPr/>
            </p:nvGrpSpPr>
            <p:grpSpPr>
              <a:xfrm>
                <a:off x="6105563" y="614404"/>
                <a:ext cx="2597834" cy="4496230"/>
                <a:chOff x="6105562" y="614404"/>
                <a:chExt cx="2597834" cy="4496230"/>
              </a:xfrm>
            </p:grpSpPr>
            <p:sp>
              <p:nvSpPr>
                <p:cNvPr id="141" name="Forme libre : forme 140">
                  <a:extLst>
                    <a:ext uri="{FF2B5EF4-FFF2-40B4-BE49-F238E27FC236}">
                      <a16:creationId xmlns:a16="http://schemas.microsoft.com/office/drawing/2014/main" id="{F8C71E89-0582-4664-9AF3-52A8397F95A3}"/>
                    </a:ext>
                  </a:extLst>
                </p:cNvPr>
                <p:cNvSpPr/>
                <p:nvPr/>
              </p:nvSpPr>
              <p:spPr>
                <a:xfrm>
                  <a:off x="6321267" y="5094090"/>
                  <a:ext cx="18756" cy="9378"/>
                </a:xfrm>
                <a:custGeom>
                  <a:avLst/>
                  <a:gdLst>
                    <a:gd name="connsiteX0" fmla="*/ 18757 w 18756"/>
                    <a:gd name="connsiteY0" fmla="*/ 9379 h 9378"/>
                    <a:gd name="connsiteX1" fmla="*/ 0 w 18756"/>
                    <a:gd name="connsiteY1" fmla="*/ 0 h 9378"/>
                    <a:gd name="connsiteX2" fmla="*/ 18757 w 18756"/>
                    <a:gd name="connsiteY2" fmla="*/ 9379 h 9378"/>
                  </a:gdLst>
                  <a:ahLst/>
                  <a:cxnLst>
                    <a:cxn ang="0">
                      <a:pos x="connsiteX0" y="connsiteY0"/>
                    </a:cxn>
                    <a:cxn ang="0">
                      <a:pos x="connsiteX1" y="connsiteY1"/>
                    </a:cxn>
                    <a:cxn ang="0">
                      <a:pos x="connsiteX2" y="connsiteY2"/>
                    </a:cxn>
                  </a:cxnLst>
                  <a:rect l="l" t="t" r="r" b="b"/>
                  <a:pathLst>
                    <a:path w="18756" h="9378">
                      <a:moveTo>
                        <a:pt x="18757" y="9379"/>
                      </a:moveTo>
                      <a:cubicBezTo>
                        <a:pt x="9378" y="0"/>
                        <a:pt x="9378" y="0"/>
                        <a:pt x="0" y="0"/>
                      </a:cubicBezTo>
                      <a:cubicBezTo>
                        <a:pt x="9378" y="0"/>
                        <a:pt x="18757" y="9379"/>
                        <a:pt x="18757" y="9379"/>
                      </a:cubicBezTo>
                      <a:close/>
                    </a:path>
                  </a:pathLst>
                </a:custGeom>
                <a:solidFill>
                  <a:srgbClr val="DEDFFB"/>
                </a:solidFill>
                <a:ln w="93785" cap="flat">
                  <a:noFill/>
                  <a:prstDash val="solid"/>
                  <a:miter/>
                </a:ln>
              </p:spPr>
              <p:txBody>
                <a:bodyPr rtlCol="0" anchor="ctr"/>
                <a:lstStyle/>
                <a:p>
                  <a:endParaRPr lang="fr-FR"/>
                </a:p>
              </p:txBody>
            </p:sp>
            <p:grpSp>
              <p:nvGrpSpPr>
                <p:cNvPr id="142" name="Graphique 28">
                  <a:extLst>
                    <a:ext uri="{FF2B5EF4-FFF2-40B4-BE49-F238E27FC236}">
                      <a16:creationId xmlns:a16="http://schemas.microsoft.com/office/drawing/2014/main" id="{3C7B0C3E-2702-4FD7-BBF2-F3452303F838}"/>
                    </a:ext>
                  </a:extLst>
                </p:cNvPr>
                <p:cNvGrpSpPr/>
                <p:nvPr/>
              </p:nvGrpSpPr>
              <p:grpSpPr>
                <a:xfrm>
                  <a:off x="6114941" y="1173893"/>
                  <a:ext cx="2579076" cy="3935735"/>
                  <a:chOff x="6114941" y="1173893"/>
                  <a:chExt cx="2579076" cy="3935735"/>
                </a:xfrm>
                <a:solidFill>
                  <a:srgbClr val="DEDFFB"/>
                </a:solidFill>
              </p:grpSpPr>
              <p:sp>
                <p:nvSpPr>
                  <p:cNvPr id="205" name="Forme libre : forme 204">
                    <a:extLst>
                      <a:ext uri="{FF2B5EF4-FFF2-40B4-BE49-F238E27FC236}">
                        <a16:creationId xmlns:a16="http://schemas.microsoft.com/office/drawing/2014/main" id="{83F550C7-3F7B-42E9-94F6-A7AED9F470B5}"/>
                      </a:ext>
                    </a:extLst>
                  </p:cNvPr>
                  <p:cNvSpPr/>
                  <p:nvPr/>
                </p:nvSpPr>
                <p:spPr>
                  <a:xfrm>
                    <a:off x="6114941" y="1173893"/>
                    <a:ext cx="2579076" cy="3935735"/>
                  </a:xfrm>
                  <a:custGeom>
                    <a:avLst/>
                    <a:gdLst>
                      <a:gd name="connsiteX0" fmla="*/ 2579077 w 2579076"/>
                      <a:gd name="connsiteY0" fmla="*/ 2475914 h 3935735"/>
                      <a:gd name="connsiteX1" fmla="*/ 2457157 w 2579076"/>
                      <a:gd name="connsiteY1" fmla="*/ 2691619 h 3935735"/>
                      <a:gd name="connsiteX2" fmla="*/ 318868 w 2579076"/>
                      <a:gd name="connsiteY2" fmla="*/ 3920197 h 3935735"/>
                      <a:gd name="connsiteX3" fmla="*/ 234462 w 2579076"/>
                      <a:gd name="connsiteY3" fmla="*/ 3929576 h 3935735"/>
                      <a:gd name="connsiteX4" fmla="*/ 215705 w 2579076"/>
                      <a:gd name="connsiteY4" fmla="*/ 3920197 h 3935735"/>
                      <a:gd name="connsiteX5" fmla="*/ 225083 w 2579076"/>
                      <a:gd name="connsiteY5" fmla="*/ 3929576 h 3935735"/>
                      <a:gd name="connsiteX6" fmla="*/ 37514 w 2579076"/>
                      <a:gd name="connsiteY6" fmla="*/ 3817034 h 3935735"/>
                      <a:gd name="connsiteX7" fmla="*/ 0 w 2579076"/>
                      <a:gd name="connsiteY7" fmla="*/ 3742006 h 3935735"/>
                      <a:gd name="connsiteX8" fmla="*/ 0 w 2579076"/>
                      <a:gd name="connsiteY8" fmla="*/ 1275471 h 3935735"/>
                      <a:gd name="connsiteX9" fmla="*/ 196948 w 2579076"/>
                      <a:gd name="connsiteY9" fmla="*/ 1388012 h 3935735"/>
                      <a:gd name="connsiteX10" fmla="*/ 196948 w 2579076"/>
                      <a:gd name="connsiteY10" fmla="*/ 1388012 h 3935735"/>
                      <a:gd name="connsiteX11" fmla="*/ 431409 w 2579076"/>
                      <a:gd name="connsiteY11" fmla="*/ 1247335 h 3935735"/>
                      <a:gd name="connsiteX12" fmla="*/ 459545 w 2579076"/>
                      <a:gd name="connsiteY12" fmla="*/ 1200443 h 3935735"/>
                      <a:gd name="connsiteX13" fmla="*/ 459545 w 2579076"/>
                      <a:gd name="connsiteY13" fmla="*/ 1125415 h 3935735"/>
                      <a:gd name="connsiteX14" fmla="*/ 487680 w 2579076"/>
                      <a:gd name="connsiteY14" fmla="*/ 1078523 h 3935735"/>
                      <a:gd name="connsiteX15" fmla="*/ 928468 w 2579076"/>
                      <a:gd name="connsiteY15" fmla="*/ 825305 h 3935735"/>
                      <a:gd name="connsiteX16" fmla="*/ 956603 w 2579076"/>
                      <a:gd name="connsiteY16" fmla="*/ 844062 h 3935735"/>
                      <a:gd name="connsiteX17" fmla="*/ 956603 w 2579076"/>
                      <a:gd name="connsiteY17" fmla="*/ 909711 h 3935735"/>
                      <a:gd name="connsiteX18" fmla="*/ 984738 w 2579076"/>
                      <a:gd name="connsiteY18" fmla="*/ 928468 h 3935735"/>
                      <a:gd name="connsiteX19" fmla="*/ 1031631 w 2579076"/>
                      <a:gd name="connsiteY19" fmla="*/ 900332 h 3935735"/>
                      <a:gd name="connsiteX20" fmla="*/ 2579077 w 2579076"/>
                      <a:gd name="connsiteY20" fmla="*/ 0 h 3935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9076" h="3935735">
                        <a:moveTo>
                          <a:pt x="2579077" y="2475914"/>
                        </a:moveTo>
                        <a:cubicBezTo>
                          <a:pt x="2579077" y="2550942"/>
                          <a:pt x="2522806" y="2644726"/>
                          <a:pt x="2457157" y="2691619"/>
                        </a:cubicBezTo>
                        <a:lnTo>
                          <a:pt x="318868" y="3920197"/>
                        </a:lnTo>
                        <a:cubicBezTo>
                          <a:pt x="281354" y="3938954"/>
                          <a:pt x="253218" y="3938954"/>
                          <a:pt x="234462" y="3929576"/>
                        </a:cubicBezTo>
                        <a:cubicBezTo>
                          <a:pt x="225083" y="3929576"/>
                          <a:pt x="225083" y="3920197"/>
                          <a:pt x="215705" y="3920197"/>
                        </a:cubicBezTo>
                        <a:cubicBezTo>
                          <a:pt x="215705" y="3920197"/>
                          <a:pt x="225083" y="3929576"/>
                          <a:pt x="225083" y="3929576"/>
                        </a:cubicBezTo>
                        <a:lnTo>
                          <a:pt x="37514" y="3817034"/>
                        </a:lnTo>
                        <a:cubicBezTo>
                          <a:pt x="18757" y="3807655"/>
                          <a:pt x="0" y="3779520"/>
                          <a:pt x="0" y="3742006"/>
                        </a:cubicBezTo>
                        <a:lnTo>
                          <a:pt x="0" y="1275471"/>
                        </a:lnTo>
                        <a:lnTo>
                          <a:pt x="196948" y="1388012"/>
                        </a:lnTo>
                        <a:cubicBezTo>
                          <a:pt x="206326" y="1388012"/>
                          <a:pt x="206326" y="1388012"/>
                          <a:pt x="196948" y="1388012"/>
                        </a:cubicBezTo>
                        <a:lnTo>
                          <a:pt x="431409" y="1247335"/>
                        </a:lnTo>
                        <a:cubicBezTo>
                          <a:pt x="450166" y="1237957"/>
                          <a:pt x="459545" y="1219200"/>
                          <a:pt x="459545" y="1200443"/>
                        </a:cubicBezTo>
                        <a:lnTo>
                          <a:pt x="459545" y="1125415"/>
                        </a:lnTo>
                        <a:cubicBezTo>
                          <a:pt x="459545" y="1106658"/>
                          <a:pt x="468923" y="1087902"/>
                          <a:pt x="487680" y="1078523"/>
                        </a:cubicBezTo>
                        <a:lnTo>
                          <a:pt x="928468" y="825305"/>
                        </a:lnTo>
                        <a:cubicBezTo>
                          <a:pt x="947225" y="815926"/>
                          <a:pt x="956603" y="825305"/>
                          <a:pt x="956603" y="844062"/>
                        </a:cubicBezTo>
                        <a:lnTo>
                          <a:pt x="956603" y="909711"/>
                        </a:lnTo>
                        <a:cubicBezTo>
                          <a:pt x="956603" y="928468"/>
                          <a:pt x="965982" y="937846"/>
                          <a:pt x="984738" y="928468"/>
                        </a:cubicBezTo>
                        <a:lnTo>
                          <a:pt x="1031631" y="900332"/>
                        </a:lnTo>
                        <a:lnTo>
                          <a:pt x="2579077" y="0"/>
                        </a:lnTo>
                        <a:close/>
                      </a:path>
                    </a:pathLst>
                  </a:custGeom>
                  <a:solidFill>
                    <a:srgbClr val="DEDFFB"/>
                  </a:solidFill>
                  <a:ln w="93785" cap="flat">
                    <a:noFill/>
                    <a:prstDash val="solid"/>
                    <a:miter/>
                  </a:ln>
                </p:spPr>
                <p:txBody>
                  <a:bodyPr rtlCol="0" anchor="ctr"/>
                  <a:lstStyle/>
                  <a:p>
                    <a:endParaRPr lang="fr-FR"/>
                  </a:p>
                </p:txBody>
              </p:sp>
              <p:sp>
                <p:nvSpPr>
                  <p:cNvPr id="206" name="Forme libre : forme 205">
                    <a:extLst>
                      <a:ext uri="{FF2B5EF4-FFF2-40B4-BE49-F238E27FC236}">
                        <a16:creationId xmlns:a16="http://schemas.microsoft.com/office/drawing/2014/main" id="{86B6CA02-E5F2-4239-BA26-62CFABA71C57}"/>
                      </a:ext>
                    </a:extLst>
                  </p:cNvPr>
                  <p:cNvSpPr/>
                  <p:nvPr/>
                </p:nvSpPr>
                <p:spPr>
                  <a:xfrm>
                    <a:off x="6321267" y="5094090"/>
                    <a:ext cx="18756" cy="9378"/>
                  </a:xfrm>
                  <a:custGeom>
                    <a:avLst/>
                    <a:gdLst>
                      <a:gd name="connsiteX0" fmla="*/ 18757 w 18756"/>
                      <a:gd name="connsiteY0" fmla="*/ 9379 h 9378"/>
                      <a:gd name="connsiteX1" fmla="*/ 0 w 18756"/>
                      <a:gd name="connsiteY1" fmla="*/ 0 h 9378"/>
                      <a:gd name="connsiteX2" fmla="*/ 18757 w 18756"/>
                      <a:gd name="connsiteY2" fmla="*/ 9379 h 9378"/>
                    </a:gdLst>
                    <a:ahLst/>
                    <a:cxnLst>
                      <a:cxn ang="0">
                        <a:pos x="connsiteX0" y="connsiteY0"/>
                      </a:cxn>
                      <a:cxn ang="0">
                        <a:pos x="connsiteX1" y="connsiteY1"/>
                      </a:cxn>
                      <a:cxn ang="0">
                        <a:pos x="connsiteX2" y="connsiteY2"/>
                      </a:cxn>
                    </a:cxnLst>
                    <a:rect l="l" t="t" r="r" b="b"/>
                    <a:pathLst>
                      <a:path w="18756" h="9378">
                        <a:moveTo>
                          <a:pt x="18757" y="9379"/>
                        </a:moveTo>
                        <a:cubicBezTo>
                          <a:pt x="9378" y="0"/>
                          <a:pt x="9378" y="0"/>
                          <a:pt x="0" y="0"/>
                        </a:cubicBezTo>
                        <a:cubicBezTo>
                          <a:pt x="9378" y="0"/>
                          <a:pt x="18757" y="9379"/>
                          <a:pt x="18757" y="9379"/>
                        </a:cubicBezTo>
                        <a:close/>
                      </a:path>
                    </a:pathLst>
                  </a:custGeom>
                  <a:solidFill>
                    <a:srgbClr val="DEDFFB"/>
                  </a:solidFill>
                  <a:ln w="93785" cap="flat">
                    <a:noFill/>
                    <a:prstDash val="solid"/>
                    <a:miter/>
                  </a:ln>
                </p:spPr>
                <p:txBody>
                  <a:bodyPr rtlCol="0" anchor="ctr"/>
                  <a:lstStyle/>
                  <a:p>
                    <a:endParaRPr lang="fr-FR"/>
                  </a:p>
                </p:txBody>
              </p:sp>
            </p:grpSp>
            <p:sp>
              <p:nvSpPr>
                <p:cNvPr id="143" name="Forme libre : forme 142">
                  <a:extLst>
                    <a:ext uri="{FF2B5EF4-FFF2-40B4-BE49-F238E27FC236}">
                      <a16:creationId xmlns:a16="http://schemas.microsoft.com/office/drawing/2014/main" id="{D3EDA6BD-587F-466B-82F3-FA19B30E7E38}"/>
                    </a:ext>
                  </a:extLst>
                </p:cNvPr>
                <p:cNvSpPr/>
                <p:nvPr/>
              </p:nvSpPr>
              <p:spPr>
                <a:xfrm>
                  <a:off x="6105562" y="2439986"/>
                  <a:ext cx="234461" cy="2663483"/>
                </a:xfrm>
                <a:custGeom>
                  <a:avLst/>
                  <a:gdLst>
                    <a:gd name="connsiteX0" fmla="*/ 234462 w 234461"/>
                    <a:gd name="connsiteY0" fmla="*/ 2663483 h 2663483"/>
                    <a:gd name="connsiteX1" fmla="*/ 37514 w 234461"/>
                    <a:gd name="connsiteY1" fmla="*/ 2550942 h 2663483"/>
                    <a:gd name="connsiteX2" fmla="*/ 0 w 234461"/>
                    <a:gd name="connsiteY2" fmla="*/ 2475914 h 2663483"/>
                    <a:gd name="connsiteX3" fmla="*/ 0 w 234461"/>
                    <a:gd name="connsiteY3" fmla="*/ 0 h 2663483"/>
                    <a:gd name="connsiteX4" fmla="*/ 196948 w 234461"/>
                    <a:gd name="connsiteY4" fmla="*/ 112542 h 2663483"/>
                    <a:gd name="connsiteX5" fmla="*/ 206326 w 234461"/>
                    <a:gd name="connsiteY5" fmla="*/ 2579077 h 2663483"/>
                    <a:gd name="connsiteX6" fmla="*/ 234462 w 234461"/>
                    <a:gd name="connsiteY6" fmla="*/ 2663483 h 266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461" h="2663483">
                      <a:moveTo>
                        <a:pt x="234462" y="2663483"/>
                      </a:moveTo>
                      <a:lnTo>
                        <a:pt x="37514" y="2550942"/>
                      </a:lnTo>
                      <a:cubicBezTo>
                        <a:pt x="18757" y="2541563"/>
                        <a:pt x="0" y="2513428"/>
                        <a:pt x="0" y="2475914"/>
                      </a:cubicBezTo>
                      <a:lnTo>
                        <a:pt x="0" y="0"/>
                      </a:lnTo>
                      <a:lnTo>
                        <a:pt x="196948" y="112542"/>
                      </a:lnTo>
                      <a:lnTo>
                        <a:pt x="206326" y="2579077"/>
                      </a:lnTo>
                      <a:cubicBezTo>
                        <a:pt x="206326" y="2625969"/>
                        <a:pt x="215705" y="2654105"/>
                        <a:pt x="234462" y="2663483"/>
                      </a:cubicBezTo>
                      <a:close/>
                    </a:path>
                  </a:pathLst>
                </a:custGeom>
                <a:solidFill>
                  <a:srgbClr val="DEDFFB"/>
                </a:solidFill>
                <a:ln w="93785" cap="flat">
                  <a:noFill/>
                  <a:prstDash val="solid"/>
                  <a:miter/>
                </a:ln>
              </p:spPr>
              <p:txBody>
                <a:bodyPr rtlCol="0" anchor="ctr"/>
                <a:lstStyle/>
                <a:p>
                  <a:endParaRPr lang="fr-FR"/>
                </a:p>
              </p:txBody>
            </p:sp>
            <p:sp>
              <p:nvSpPr>
                <p:cNvPr id="144" name="Forme libre : forme 143">
                  <a:extLst>
                    <a:ext uri="{FF2B5EF4-FFF2-40B4-BE49-F238E27FC236}">
                      <a16:creationId xmlns:a16="http://schemas.microsoft.com/office/drawing/2014/main" id="{35073703-2ADF-4EF6-9074-EFEE7074542B}"/>
                    </a:ext>
                  </a:extLst>
                </p:cNvPr>
                <p:cNvSpPr/>
                <p:nvPr/>
              </p:nvSpPr>
              <p:spPr>
                <a:xfrm>
                  <a:off x="6302510" y="1173893"/>
                  <a:ext cx="2400886" cy="3936740"/>
                </a:xfrm>
                <a:custGeom>
                  <a:avLst/>
                  <a:gdLst>
                    <a:gd name="connsiteX0" fmla="*/ 731520 w 2400886"/>
                    <a:gd name="connsiteY0" fmla="*/ 825305 h 3936740"/>
                    <a:gd name="connsiteX1" fmla="*/ 759655 w 2400886"/>
                    <a:gd name="connsiteY1" fmla="*/ 844062 h 3936740"/>
                    <a:gd name="connsiteX2" fmla="*/ 759655 w 2400886"/>
                    <a:gd name="connsiteY2" fmla="*/ 909711 h 3936740"/>
                    <a:gd name="connsiteX3" fmla="*/ 787791 w 2400886"/>
                    <a:gd name="connsiteY3" fmla="*/ 928468 h 3936740"/>
                    <a:gd name="connsiteX4" fmla="*/ 834683 w 2400886"/>
                    <a:gd name="connsiteY4" fmla="*/ 900332 h 3936740"/>
                    <a:gd name="connsiteX5" fmla="*/ 2391508 w 2400886"/>
                    <a:gd name="connsiteY5" fmla="*/ 0 h 3936740"/>
                    <a:gd name="connsiteX6" fmla="*/ 2400886 w 2400886"/>
                    <a:gd name="connsiteY6" fmla="*/ 2466535 h 3936740"/>
                    <a:gd name="connsiteX7" fmla="*/ 2278966 w 2400886"/>
                    <a:gd name="connsiteY7" fmla="*/ 2682240 h 3936740"/>
                    <a:gd name="connsiteX8" fmla="*/ 131298 w 2400886"/>
                    <a:gd name="connsiteY8" fmla="*/ 3920197 h 3936740"/>
                    <a:gd name="connsiteX9" fmla="*/ 9378 w 2400886"/>
                    <a:gd name="connsiteY9" fmla="*/ 3854548 h 3936740"/>
                    <a:gd name="connsiteX10" fmla="*/ 0 w 2400886"/>
                    <a:gd name="connsiteY10" fmla="*/ 1388012 h 3936740"/>
                    <a:gd name="connsiteX11" fmla="*/ 234462 w 2400886"/>
                    <a:gd name="connsiteY11" fmla="*/ 1247335 h 3936740"/>
                    <a:gd name="connsiteX12" fmla="*/ 262597 w 2400886"/>
                    <a:gd name="connsiteY12" fmla="*/ 1200443 h 3936740"/>
                    <a:gd name="connsiteX13" fmla="*/ 262597 w 2400886"/>
                    <a:gd name="connsiteY13" fmla="*/ 1134794 h 3936740"/>
                    <a:gd name="connsiteX14" fmla="*/ 290732 w 2400886"/>
                    <a:gd name="connsiteY14" fmla="*/ 1087902 h 393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00886" h="3936740">
                      <a:moveTo>
                        <a:pt x="731520" y="825305"/>
                      </a:moveTo>
                      <a:cubicBezTo>
                        <a:pt x="750277" y="815926"/>
                        <a:pt x="759655" y="825305"/>
                        <a:pt x="759655" y="844062"/>
                      </a:cubicBezTo>
                      <a:lnTo>
                        <a:pt x="759655" y="909711"/>
                      </a:lnTo>
                      <a:cubicBezTo>
                        <a:pt x="759655" y="928468"/>
                        <a:pt x="769034" y="937846"/>
                        <a:pt x="787791" y="928468"/>
                      </a:cubicBezTo>
                      <a:lnTo>
                        <a:pt x="834683" y="900332"/>
                      </a:lnTo>
                      <a:lnTo>
                        <a:pt x="2391508" y="0"/>
                      </a:lnTo>
                      <a:lnTo>
                        <a:pt x="2400886" y="2466535"/>
                      </a:lnTo>
                      <a:cubicBezTo>
                        <a:pt x="2400886" y="2541563"/>
                        <a:pt x="2344615" y="2644726"/>
                        <a:pt x="2278966" y="2682240"/>
                      </a:cubicBezTo>
                      <a:lnTo>
                        <a:pt x="131298" y="3920197"/>
                      </a:lnTo>
                      <a:cubicBezTo>
                        <a:pt x="65649" y="3957711"/>
                        <a:pt x="9378" y="3929576"/>
                        <a:pt x="9378" y="3854548"/>
                      </a:cubicBezTo>
                      <a:lnTo>
                        <a:pt x="0" y="1388012"/>
                      </a:lnTo>
                      <a:lnTo>
                        <a:pt x="234462" y="1247335"/>
                      </a:lnTo>
                      <a:cubicBezTo>
                        <a:pt x="253218" y="1237957"/>
                        <a:pt x="262597" y="1219200"/>
                        <a:pt x="262597" y="1200443"/>
                      </a:cubicBezTo>
                      <a:lnTo>
                        <a:pt x="262597" y="1134794"/>
                      </a:lnTo>
                      <a:cubicBezTo>
                        <a:pt x="262597" y="1116037"/>
                        <a:pt x="271975" y="1097280"/>
                        <a:pt x="290732" y="1087902"/>
                      </a:cubicBezTo>
                      <a:close/>
                    </a:path>
                  </a:pathLst>
                </a:custGeom>
                <a:solidFill>
                  <a:srgbClr val="F3F1FC"/>
                </a:solidFill>
                <a:ln w="93785" cap="flat">
                  <a:noFill/>
                  <a:prstDash val="solid"/>
                  <a:miter/>
                </a:ln>
              </p:spPr>
              <p:txBody>
                <a:bodyPr rtlCol="0" anchor="ctr"/>
                <a:lstStyle/>
                <a:p>
                  <a:endParaRPr lang="fr-FR"/>
                </a:p>
              </p:txBody>
            </p:sp>
            <p:sp>
              <p:nvSpPr>
                <p:cNvPr id="145" name="Forme libre : forme 144">
                  <a:extLst>
                    <a:ext uri="{FF2B5EF4-FFF2-40B4-BE49-F238E27FC236}">
                      <a16:creationId xmlns:a16="http://schemas.microsoft.com/office/drawing/2014/main" id="{D2B14B73-60EA-4F05-9B6F-1CC24EBF6010}"/>
                    </a:ext>
                  </a:extLst>
                </p:cNvPr>
                <p:cNvSpPr/>
                <p:nvPr/>
              </p:nvSpPr>
              <p:spPr>
                <a:xfrm>
                  <a:off x="6105562" y="614404"/>
                  <a:ext cx="2550941" cy="1938123"/>
                </a:xfrm>
                <a:custGeom>
                  <a:avLst/>
                  <a:gdLst>
                    <a:gd name="connsiteX0" fmla="*/ 2550942 w 2550941"/>
                    <a:gd name="connsiteY0" fmla="*/ 118702 h 1938123"/>
                    <a:gd name="connsiteX1" fmla="*/ 196948 w 2550941"/>
                    <a:gd name="connsiteY1" fmla="*/ 1938123 h 1938123"/>
                    <a:gd name="connsiteX2" fmla="*/ 0 w 2550941"/>
                    <a:gd name="connsiteY2" fmla="*/ 1825582 h 1938123"/>
                    <a:gd name="connsiteX3" fmla="*/ 0 w 2550941"/>
                    <a:gd name="connsiteY3" fmla="*/ 1459822 h 1938123"/>
                    <a:gd name="connsiteX4" fmla="*/ 121920 w 2550941"/>
                    <a:gd name="connsiteY4" fmla="*/ 1244117 h 1938123"/>
                    <a:gd name="connsiteX5" fmla="*/ 2260209 w 2550941"/>
                    <a:gd name="connsiteY5" fmla="*/ 15539 h 1938123"/>
                    <a:gd name="connsiteX6" fmla="*/ 2353994 w 2550941"/>
                    <a:gd name="connsiteY6" fmla="*/ 6160 h 193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941" h="1938123">
                      <a:moveTo>
                        <a:pt x="2550942" y="118702"/>
                      </a:moveTo>
                      <a:cubicBezTo>
                        <a:pt x="1528689" y="784573"/>
                        <a:pt x="365760" y="1478579"/>
                        <a:pt x="196948" y="1938123"/>
                      </a:cubicBezTo>
                      <a:lnTo>
                        <a:pt x="0" y="1825582"/>
                      </a:lnTo>
                      <a:lnTo>
                        <a:pt x="0" y="1459822"/>
                      </a:lnTo>
                      <a:cubicBezTo>
                        <a:pt x="0" y="1384794"/>
                        <a:pt x="56271" y="1281631"/>
                        <a:pt x="121920" y="1244117"/>
                      </a:cubicBezTo>
                      <a:lnTo>
                        <a:pt x="2260209" y="15539"/>
                      </a:lnTo>
                      <a:cubicBezTo>
                        <a:pt x="2297723" y="-3218"/>
                        <a:pt x="2325859" y="-3218"/>
                        <a:pt x="2353994" y="6160"/>
                      </a:cubicBezTo>
                      <a:close/>
                    </a:path>
                  </a:pathLst>
                </a:custGeom>
                <a:solidFill>
                  <a:srgbClr val="BF7D5A"/>
                </a:solidFill>
                <a:ln w="93785" cap="flat">
                  <a:noFill/>
                  <a:prstDash val="solid"/>
                  <a:miter/>
                </a:ln>
              </p:spPr>
              <p:txBody>
                <a:bodyPr rtlCol="0" anchor="ctr"/>
                <a:lstStyle/>
                <a:p>
                  <a:endParaRPr lang="fr-FR"/>
                </a:p>
              </p:txBody>
            </p:sp>
            <p:sp>
              <p:nvSpPr>
                <p:cNvPr id="146" name="Forme libre : forme 145">
                  <a:extLst>
                    <a:ext uri="{FF2B5EF4-FFF2-40B4-BE49-F238E27FC236}">
                      <a16:creationId xmlns:a16="http://schemas.microsoft.com/office/drawing/2014/main" id="{1B378C89-AC52-4CA9-9C5E-36F79D98CBA6}"/>
                    </a:ext>
                  </a:extLst>
                </p:cNvPr>
                <p:cNvSpPr/>
                <p:nvPr/>
              </p:nvSpPr>
              <p:spPr>
                <a:xfrm>
                  <a:off x="6302510" y="726181"/>
                  <a:ext cx="2382129" cy="1826346"/>
                </a:xfrm>
                <a:custGeom>
                  <a:avLst/>
                  <a:gdLst>
                    <a:gd name="connsiteX0" fmla="*/ 2260209 w 2382129"/>
                    <a:gd name="connsiteY0" fmla="*/ 16303 h 1826346"/>
                    <a:gd name="connsiteX1" fmla="*/ 2382129 w 2382129"/>
                    <a:gd name="connsiteY1" fmla="*/ 91331 h 1826346"/>
                    <a:gd name="connsiteX2" fmla="*/ 2382129 w 2382129"/>
                    <a:gd name="connsiteY2" fmla="*/ 457091 h 1826346"/>
                    <a:gd name="connsiteX3" fmla="*/ 834683 w 2382129"/>
                    <a:gd name="connsiteY3" fmla="*/ 1348045 h 1826346"/>
                    <a:gd name="connsiteX4" fmla="*/ 787791 w 2382129"/>
                    <a:gd name="connsiteY4" fmla="*/ 1376180 h 1826346"/>
                    <a:gd name="connsiteX5" fmla="*/ 759655 w 2382129"/>
                    <a:gd name="connsiteY5" fmla="*/ 1357423 h 1826346"/>
                    <a:gd name="connsiteX6" fmla="*/ 759655 w 2382129"/>
                    <a:gd name="connsiteY6" fmla="*/ 1291774 h 1826346"/>
                    <a:gd name="connsiteX7" fmla="*/ 731520 w 2382129"/>
                    <a:gd name="connsiteY7" fmla="*/ 1273017 h 1826346"/>
                    <a:gd name="connsiteX8" fmla="*/ 290732 w 2382129"/>
                    <a:gd name="connsiteY8" fmla="*/ 1526235 h 1826346"/>
                    <a:gd name="connsiteX9" fmla="*/ 262597 w 2382129"/>
                    <a:gd name="connsiteY9" fmla="*/ 1573128 h 1826346"/>
                    <a:gd name="connsiteX10" fmla="*/ 262597 w 2382129"/>
                    <a:gd name="connsiteY10" fmla="*/ 1638777 h 1826346"/>
                    <a:gd name="connsiteX11" fmla="*/ 234462 w 2382129"/>
                    <a:gd name="connsiteY11" fmla="*/ 1685669 h 1826346"/>
                    <a:gd name="connsiteX12" fmla="*/ 0 w 2382129"/>
                    <a:gd name="connsiteY12" fmla="*/ 1826346 h 1826346"/>
                    <a:gd name="connsiteX13" fmla="*/ 0 w 2382129"/>
                    <a:gd name="connsiteY13" fmla="*/ 1460586 h 1826346"/>
                    <a:gd name="connsiteX14" fmla="*/ 121920 w 2382129"/>
                    <a:gd name="connsiteY14" fmla="*/ 1244882 h 182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129" h="1826346">
                      <a:moveTo>
                        <a:pt x="2260209" y="16303"/>
                      </a:moveTo>
                      <a:cubicBezTo>
                        <a:pt x="2325858" y="-21211"/>
                        <a:pt x="2382129" y="6925"/>
                        <a:pt x="2382129" y="91331"/>
                      </a:cubicBezTo>
                      <a:lnTo>
                        <a:pt x="2382129" y="457091"/>
                      </a:lnTo>
                      <a:lnTo>
                        <a:pt x="834683" y="1348045"/>
                      </a:lnTo>
                      <a:lnTo>
                        <a:pt x="787791" y="1376180"/>
                      </a:lnTo>
                      <a:cubicBezTo>
                        <a:pt x="769034" y="1385559"/>
                        <a:pt x="759655" y="1376180"/>
                        <a:pt x="759655" y="1357423"/>
                      </a:cubicBezTo>
                      <a:lnTo>
                        <a:pt x="759655" y="1291774"/>
                      </a:lnTo>
                      <a:cubicBezTo>
                        <a:pt x="759655" y="1273017"/>
                        <a:pt x="750277" y="1263639"/>
                        <a:pt x="731520" y="1273017"/>
                      </a:cubicBezTo>
                      <a:lnTo>
                        <a:pt x="290732" y="1526235"/>
                      </a:lnTo>
                      <a:cubicBezTo>
                        <a:pt x="271975" y="1535614"/>
                        <a:pt x="262597" y="1554371"/>
                        <a:pt x="262597" y="1573128"/>
                      </a:cubicBezTo>
                      <a:lnTo>
                        <a:pt x="262597" y="1638777"/>
                      </a:lnTo>
                      <a:cubicBezTo>
                        <a:pt x="262597" y="1657534"/>
                        <a:pt x="253218" y="1676291"/>
                        <a:pt x="234462" y="1685669"/>
                      </a:cubicBezTo>
                      <a:lnTo>
                        <a:pt x="0" y="1826346"/>
                      </a:lnTo>
                      <a:lnTo>
                        <a:pt x="0" y="1460586"/>
                      </a:lnTo>
                      <a:cubicBezTo>
                        <a:pt x="0" y="1385559"/>
                        <a:pt x="56271" y="1282395"/>
                        <a:pt x="121920" y="1244882"/>
                      </a:cubicBezTo>
                      <a:close/>
                    </a:path>
                  </a:pathLst>
                </a:custGeom>
                <a:solidFill>
                  <a:srgbClr val="DBA660"/>
                </a:solidFill>
                <a:ln w="93785" cap="flat">
                  <a:noFill/>
                  <a:prstDash val="solid"/>
                  <a:miter/>
                </a:ln>
              </p:spPr>
              <p:txBody>
                <a:bodyPr rtlCol="0" anchor="ctr"/>
                <a:lstStyle/>
                <a:p>
                  <a:endParaRPr lang="fr-FR"/>
                </a:p>
              </p:txBody>
            </p:sp>
            <p:sp>
              <p:nvSpPr>
                <p:cNvPr id="147" name="Forme libre : forme 146">
                  <a:extLst>
                    <a:ext uri="{FF2B5EF4-FFF2-40B4-BE49-F238E27FC236}">
                      <a16:creationId xmlns:a16="http://schemas.microsoft.com/office/drawing/2014/main" id="{DA82E311-F0F3-4B70-9ED6-F521A79DB651}"/>
                    </a:ext>
                  </a:extLst>
                </p:cNvPr>
                <p:cNvSpPr/>
                <p:nvPr/>
              </p:nvSpPr>
              <p:spPr>
                <a:xfrm>
                  <a:off x="6396295" y="1342706"/>
                  <a:ext cx="2203938" cy="3642522"/>
                </a:xfrm>
                <a:custGeom>
                  <a:avLst/>
                  <a:gdLst>
                    <a:gd name="connsiteX0" fmla="*/ 2194560 w 2203938"/>
                    <a:gd name="connsiteY0" fmla="*/ 0 h 3642522"/>
                    <a:gd name="connsiteX1" fmla="*/ 2203938 w 2203938"/>
                    <a:gd name="connsiteY1" fmla="*/ 2353994 h 3642522"/>
                    <a:gd name="connsiteX2" fmla="*/ 2175803 w 2203938"/>
                    <a:gd name="connsiteY2" fmla="*/ 2400886 h 3642522"/>
                    <a:gd name="connsiteX3" fmla="*/ 37514 w 2203938"/>
                    <a:gd name="connsiteY3" fmla="*/ 3638843 h 3642522"/>
                    <a:gd name="connsiteX4" fmla="*/ 9378 w 2203938"/>
                    <a:gd name="connsiteY4" fmla="*/ 3620086 h 3642522"/>
                    <a:gd name="connsiteX5" fmla="*/ 0 w 2203938"/>
                    <a:gd name="connsiteY5" fmla="*/ 1266092 h 3642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3938" h="3642522">
                      <a:moveTo>
                        <a:pt x="2194560" y="0"/>
                      </a:moveTo>
                      <a:lnTo>
                        <a:pt x="2203938" y="2353994"/>
                      </a:lnTo>
                      <a:cubicBezTo>
                        <a:pt x="2203938" y="2372751"/>
                        <a:pt x="2194560" y="2391508"/>
                        <a:pt x="2175803" y="2400886"/>
                      </a:cubicBezTo>
                      <a:lnTo>
                        <a:pt x="37514" y="3638843"/>
                      </a:lnTo>
                      <a:cubicBezTo>
                        <a:pt x="28135" y="3648222"/>
                        <a:pt x="9378" y="3638843"/>
                        <a:pt x="9378" y="3620086"/>
                      </a:cubicBezTo>
                      <a:lnTo>
                        <a:pt x="0" y="1266092"/>
                      </a:lnTo>
                      <a:close/>
                    </a:path>
                  </a:pathLst>
                </a:custGeom>
                <a:solidFill>
                  <a:srgbClr val="FFFFFF"/>
                </a:solidFill>
                <a:ln w="93785" cap="flat">
                  <a:noFill/>
                  <a:prstDash val="solid"/>
                  <a:miter/>
                </a:ln>
              </p:spPr>
              <p:txBody>
                <a:bodyPr rtlCol="0" anchor="ctr"/>
                <a:lstStyle/>
                <a:p>
                  <a:endParaRPr lang="fr-FR"/>
                </a:p>
              </p:txBody>
            </p:sp>
            <p:sp>
              <p:nvSpPr>
                <p:cNvPr id="148" name="Forme libre : forme 147">
                  <a:extLst>
                    <a:ext uri="{FF2B5EF4-FFF2-40B4-BE49-F238E27FC236}">
                      <a16:creationId xmlns:a16="http://schemas.microsoft.com/office/drawing/2014/main" id="{C395698E-C399-425C-B604-61EBE9C8E3EE}"/>
                    </a:ext>
                  </a:extLst>
                </p:cNvPr>
                <p:cNvSpPr/>
                <p:nvPr/>
              </p:nvSpPr>
              <p:spPr>
                <a:xfrm>
                  <a:off x="7896848" y="1235995"/>
                  <a:ext cx="159433" cy="213421"/>
                </a:xfrm>
                <a:custGeom>
                  <a:avLst/>
                  <a:gdLst>
                    <a:gd name="connsiteX0" fmla="*/ 75028 w 159433"/>
                    <a:gd name="connsiteY0" fmla="*/ 12926 h 213421"/>
                    <a:gd name="connsiteX1" fmla="*/ 159434 w 159433"/>
                    <a:gd name="connsiteY1" fmla="*/ 59819 h 213421"/>
                    <a:gd name="connsiteX2" fmla="*/ 84406 w 159433"/>
                    <a:gd name="connsiteY2" fmla="*/ 200496 h 213421"/>
                    <a:gd name="connsiteX3" fmla="*/ 0 w 159433"/>
                    <a:gd name="connsiteY3" fmla="*/ 153603 h 213421"/>
                    <a:gd name="connsiteX4" fmla="*/ 75028 w 159433"/>
                    <a:gd name="connsiteY4" fmla="*/ 12926 h 213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33" h="213421">
                      <a:moveTo>
                        <a:pt x="75028" y="12926"/>
                      </a:moveTo>
                      <a:cubicBezTo>
                        <a:pt x="121920" y="-15209"/>
                        <a:pt x="150055" y="3548"/>
                        <a:pt x="159434" y="59819"/>
                      </a:cubicBezTo>
                      <a:cubicBezTo>
                        <a:pt x="159434" y="106711"/>
                        <a:pt x="121920" y="172360"/>
                        <a:pt x="84406" y="200496"/>
                      </a:cubicBezTo>
                      <a:cubicBezTo>
                        <a:pt x="37514" y="228631"/>
                        <a:pt x="9378" y="209874"/>
                        <a:pt x="0" y="153603"/>
                      </a:cubicBezTo>
                      <a:cubicBezTo>
                        <a:pt x="0" y="106711"/>
                        <a:pt x="37514" y="41062"/>
                        <a:pt x="75028" y="12926"/>
                      </a:cubicBezTo>
                      <a:close/>
                    </a:path>
                  </a:pathLst>
                </a:custGeom>
                <a:solidFill>
                  <a:srgbClr val="FFFFFF"/>
                </a:solidFill>
                <a:ln w="93785" cap="flat">
                  <a:noFill/>
                  <a:prstDash val="solid"/>
                  <a:miter/>
                </a:ln>
              </p:spPr>
              <p:txBody>
                <a:bodyPr rtlCol="0" anchor="ctr"/>
                <a:lstStyle/>
                <a:p>
                  <a:endParaRPr lang="fr-FR"/>
                </a:p>
              </p:txBody>
            </p:sp>
            <p:sp>
              <p:nvSpPr>
                <p:cNvPr id="149" name="Forme libre : forme 148">
                  <a:extLst>
                    <a:ext uri="{FF2B5EF4-FFF2-40B4-BE49-F238E27FC236}">
                      <a16:creationId xmlns:a16="http://schemas.microsoft.com/office/drawing/2014/main" id="{8788D2DD-A896-4022-92F9-E23223CDBE5F}"/>
                    </a:ext>
                  </a:extLst>
                </p:cNvPr>
                <p:cNvSpPr/>
                <p:nvPr/>
              </p:nvSpPr>
              <p:spPr>
                <a:xfrm>
                  <a:off x="8157999" y="1085939"/>
                  <a:ext cx="160880" cy="213421"/>
                </a:xfrm>
                <a:custGeom>
                  <a:avLst/>
                  <a:gdLst>
                    <a:gd name="connsiteX0" fmla="*/ 76475 w 160880"/>
                    <a:gd name="connsiteY0" fmla="*/ 12926 h 213421"/>
                    <a:gd name="connsiteX1" fmla="*/ 160880 w 160880"/>
                    <a:gd name="connsiteY1" fmla="*/ 59819 h 213421"/>
                    <a:gd name="connsiteX2" fmla="*/ 85853 w 160880"/>
                    <a:gd name="connsiteY2" fmla="*/ 200495 h 213421"/>
                    <a:gd name="connsiteX3" fmla="*/ 1447 w 160880"/>
                    <a:gd name="connsiteY3" fmla="*/ 153603 h 213421"/>
                    <a:gd name="connsiteX4" fmla="*/ 76475 w 160880"/>
                    <a:gd name="connsiteY4" fmla="*/ 12926 h 213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80" h="213421">
                      <a:moveTo>
                        <a:pt x="76475" y="12926"/>
                      </a:moveTo>
                      <a:cubicBezTo>
                        <a:pt x="123367" y="-15209"/>
                        <a:pt x="151502" y="3548"/>
                        <a:pt x="160880" y="59819"/>
                      </a:cubicBezTo>
                      <a:cubicBezTo>
                        <a:pt x="160880" y="106711"/>
                        <a:pt x="123367" y="172360"/>
                        <a:pt x="85853" y="200495"/>
                      </a:cubicBezTo>
                      <a:cubicBezTo>
                        <a:pt x="38961" y="228631"/>
                        <a:pt x="1447" y="209874"/>
                        <a:pt x="1447" y="153603"/>
                      </a:cubicBezTo>
                      <a:cubicBezTo>
                        <a:pt x="-7932" y="106711"/>
                        <a:pt x="29582" y="41062"/>
                        <a:pt x="76475" y="12926"/>
                      </a:cubicBezTo>
                      <a:close/>
                    </a:path>
                  </a:pathLst>
                </a:custGeom>
                <a:solidFill>
                  <a:srgbClr val="FFFFFF"/>
                </a:solidFill>
                <a:ln w="93785" cap="flat">
                  <a:noFill/>
                  <a:prstDash val="solid"/>
                  <a:miter/>
                </a:ln>
              </p:spPr>
              <p:txBody>
                <a:bodyPr rtlCol="0" anchor="ctr"/>
                <a:lstStyle/>
                <a:p>
                  <a:endParaRPr lang="fr-FR"/>
                </a:p>
              </p:txBody>
            </p:sp>
            <p:sp>
              <p:nvSpPr>
                <p:cNvPr id="150" name="Forme libre : forme 149">
                  <a:extLst>
                    <a:ext uri="{FF2B5EF4-FFF2-40B4-BE49-F238E27FC236}">
                      <a16:creationId xmlns:a16="http://schemas.microsoft.com/office/drawing/2014/main" id="{B95132C5-4D1C-4208-9DA1-FE8F501A2B2B}"/>
                    </a:ext>
                  </a:extLst>
                </p:cNvPr>
                <p:cNvSpPr/>
                <p:nvPr/>
              </p:nvSpPr>
              <p:spPr>
                <a:xfrm>
                  <a:off x="8412664" y="945263"/>
                  <a:ext cx="159433" cy="213421"/>
                </a:xfrm>
                <a:custGeom>
                  <a:avLst/>
                  <a:gdLst>
                    <a:gd name="connsiteX0" fmla="*/ 75028 w 159433"/>
                    <a:gd name="connsiteY0" fmla="*/ 12926 h 213421"/>
                    <a:gd name="connsiteX1" fmla="*/ 159434 w 159433"/>
                    <a:gd name="connsiteY1" fmla="*/ 59819 h 213421"/>
                    <a:gd name="connsiteX2" fmla="*/ 84406 w 159433"/>
                    <a:gd name="connsiteY2" fmla="*/ 200495 h 213421"/>
                    <a:gd name="connsiteX3" fmla="*/ 0 w 159433"/>
                    <a:gd name="connsiteY3" fmla="*/ 153603 h 213421"/>
                    <a:gd name="connsiteX4" fmla="*/ 75028 w 159433"/>
                    <a:gd name="connsiteY4" fmla="*/ 12926 h 213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33" h="213421">
                      <a:moveTo>
                        <a:pt x="75028" y="12926"/>
                      </a:moveTo>
                      <a:cubicBezTo>
                        <a:pt x="121920" y="-15209"/>
                        <a:pt x="159434" y="3548"/>
                        <a:pt x="159434" y="59819"/>
                      </a:cubicBezTo>
                      <a:cubicBezTo>
                        <a:pt x="159434" y="106711"/>
                        <a:pt x="121920" y="172360"/>
                        <a:pt x="84406" y="200495"/>
                      </a:cubicBezTo>
                      <a:cubicBezTo>
                        <a:pt x="37514" y="228631"/>
                        <a:pt x="0" y="209874"/>
                        <a:pt x="0" y="153603"/>
                      </a:cubicBezTo>
                      <a:cubicBezTo>
                        <a:pt x="0" y="97332"/>
                        <a:pt x="37514" y="31683"/>
                        <a:pt x="75028" y="12926"/>
                      </a:cubicBezTo>
                      <a:close/>
                    </a:path>
                  </a:pathLst>
                </a:custGeom>
                <a:solidFill>
                  <a:srgbClr val="FFFFFF"/>
                </a:solidFill>
                <a:ln w="93785" cap="flat">
                  <a:noFill/>
                  <a:prstDash val="solid"/>
                  <a:miter/>
                </a:ln>
              </p:spPr>
              <p:txBody>
                <a:bodyPr rtlCol="0" anchor="ctr"/>
                <a:lstStyle/>
                <a:p>
                  <a:endParaRPr lang="fr-FR"/>
                </a:p>
              </p:txBody>
            </p:sp>
            <p:grpSp>
              <p:nvGrpSpPr>
                <p:cNvPr id="151" name="Graphique 28">
                  <a:extLst>
                    <a:ext uri="{FF2B5EF4-FFF2-40B4-BE49-F238E27FC236}">
                      <a16:creationId xmlns:a16="http://schemas.microsoft.com/office/drawing/2014/main" id="{C5FC6141-D38C-4E93-B66C-CD2932263972}"/>
                    </a:ext>
                  </a:extLst>
                </p:cNvPr>
                <p:cNvGrpSpPr/>
                <p:nvPr/>
              </p:nvGrpSpPr>
              <p:grpSpPr>
                <a:xfrm>
                  <a:off x="6471322" y="1539653"/>
                  <a:ext cx="2053883" cy="3254326"/>
                  <a:chOff x="6471322" y="1539653"/>
                  <a:chExt cx="2053883" cy="3254326"/>
                </a:xfrm>
                <a:solidFill>
                  <a:srgbClr val="C9CEE2"/>
                </a:solidFill>
              </p:grpSpPr>
              <p:grpSp>
                <p:nvGrpSpPr>
                  <p:cNvPr id="152" name="Graphique 28">
                    <a:extLst>
                      <a:ext uri="{FF2B5EF4-FFF2-40B4-BE49-F238E27FC236}">
                        <a16:creationId xmlns:a16="http://schemas.microsoft.com/office/drawing/2014/main" id="{7BA59623-E995-4821-A77E-675C7C5E4492}"/>
                      </a:ext>
                    </a:extLst>
                  </p:cNvPr>
                  <p:cNvGrpSpPr/>
                  <p:nvPr/>
                </p:nvGrpSpPr>
                <p:grpSpPr>
                  <a:xfrm>
                    <a:off x="6471322" y="1539653"/>
                    <a:ext cx="2053883" cy="2316479"/>
                    <a:chOff x="6471322" y="1539653"/>
                    <a:chExt cx="2053883" cy="2316479"/>
                  </a:xfrm>
                  <a:solidFill>
                    <a:srgbClr val="C9CEE2"/>
                  </a:solidFill>
                </p:grpSpPr>
                <p:grpSp>
                  <p:nvGrpSpPr>
                    <p:cNvPr id="174" name="Graphique 28">
                      <a:extLst>
                        <a:ext uri="{FF2B5EF4-FFF2-40B4-BE49-F238E27FC236}">
                          <a16:creationId xmlns:a16="http://schemas.microsoft.com/office/drawing/2014/main" id="{03269DA9-C9F2-4422-A0BC-1AD95F9ED716}"/>
                        </a:ext>
                      </a:extLst>
                    </p:cNvPr>
                    <p:cNvGrpSpPr/>
                    <p:nvPr/>
                  </p:nvGrpSpPr>
                  <p:grpSpPr>
                    <a:xfrm>
                      <a:off x="6471322" y="1666263"/>
                      <a:ext cx="2053883" cy="2189870"/>
                      <a:chOff x="6471322" y="1666263"/>
                      <a:chExt cx="2053883" cy="2189870"/>
                    </a:xfrm>
                    <a:solidFill>
                      <a:srgbClr val="C9CEE2"/>
                    </a:solidFill>
                  </p:grpSpPr>
                  <p:sp>
                    <p:nvSpPr>
                      <p:cNvPr id="176" name="Forme libre : forme 175">
                        <a:extLst>
                          <a:ext uri="{FF2B5EF4-FFF2-40B4-BE49-F238E27FC236}">
                            <a16:creationId xmlns:a16="http://schemas.microsoft.com/office/drawing/2014/main" id="{DA35032C-77D7-40A8-B7FE-2892E7242768}"/>
                          </a:ext>
                        </a:extLst>
                      </p:cNvPr>
                      <p:cNvSpPr/>
                      <p:nvPr/>
                    </p:nvSpPr>
                    <p:spPr>
                      <a:xfrm>
                        <a:off x="6471322" y="2632244"/>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5 h 300110"/>
                          <a:gd name="connsiteX6" fmla="*/ 178191 w 178190"/>
                          <a:gd name="connsiteY6" fmla="*/ 98474 h 300110"/>
                          <a:gd name="connsiteX7" fmla="*/ 150055 w 178190"/>
                          <a:gd name="connsiteY7" fmla="*/ 14068 h 300110"/>
                          <a:gd name="connsiteX8" fmla="*/ 84406 w 178190"/>
                          <a:gd name="connsiteY8" fmla="*/ 14068 h 300110"/>
                          <a:gd name="connsiteX9" fmla="*/ 46892 w 178190"/>
                          <a:gd name="connsiteY9" fmla="*/ 248529 h 300110"/>
                          <a:gd name="connsiteX10" fmla="*/ 28135 w 178190"/>
                          <a:gd name="connsiteY10" fmla="*/ 182880 h 300110"/>
                          <a:gd name="connsiteX11" fmla="*/ 46892 w 178190"/>
                          <a:gd name="connsiteY11" fmla="*/ 98474 h 300110"/>
                          <a:gd name="connsiteX12" fmla="*/ 93785 w 178190"/>
                          <a:gd name="connsiteY12" fmla="*/ 42203 h 300110"/>
                          <a:gd name="connsiteX13" fmla="*/ 140677 w 178190"/>
                          <a:gd name="connsiteY13" fmla="*/ 42203 h 300110"/>
                          <a:gd name="connsiteX14" fmla="*/ 159434 w 178190"/>
                          <a:gd name="connsiteY14" fmla="*/ 107852 h 300110"/>
                          <a:gd name="connsiteX15" fmla="*/ 140677 w 178190"/>
                          <a:gd name="connsiteY15" fmla="*/ 192258 h 300110"/>
                          <a:gd name="connsiteX16" fmla="*/ 93785 w 178190"/>
                          <a:gd name="connsiteY16" fmla="*/ 248529 h 300110"/>
                          <a:gd name="connsiteX17" fmla="*/ 46892 w 178190"/>
                          <a:gd name="connsiteY17" fmla="*/ 248529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ubicBezTo>
                              <a:pt x="121920" y="267286"/>
                              <a:pt x="150055" y="239151"/>
                              <a:pt x="159434" y="211015"/>
                            </a:cubicBezTo>
                            <a:cubicBezTo>
                              <a:pt x="178191" y="173501"/>
                              <a:pt x="178191" y="135988"/>
                              <a:pt x="178191" y="98474"/>
                            </a:cubicBezTo>
                            <a:cubicBezTo>
                              <a:pt x="178191" y="60960"/>
                              <a:pt x="168812" y="23446"/>
                              <a:pt x="150055" y="14068"/>
                            </a:cubicBezTo>
                            <a:cubicBezTo>
                              <a:pt x="140677" y="-4689"/>
                              <a:pt x="112542" y="-4689"/>
                              <a:pt x="84406" y="14068"/>
                            </a:cubicBezTo>
                            <a:close/>
                            <a:moveTo>
                              <a:pt x="46892" y="248529"/>
                            </a:moveTo>
                            <a:cubicBezTo>
                              <a:pt x="37514" y="239151"/>
                              <a:pt x="28135" y="211015"/>
                              <a:pt x="28135" y="182880"/>
                            </a:cubicBezTo>
                            <a:cubicBezTo>
                              <a:pt x="28135" y="154745"/>
                              <a:pt x="37514" y="126609"/>
                              <a:pt x="46892" y="98474"/>
                            </a:cubicBezTo>
                            <a:cubicBezTo>
                              <a:pt x="56271" y="70338"/>
                              <a:pt x="75028" y="60960"/>
                              <a:pt x="93785" y="42203"/>
                            </a:cubicBezTo>
                            <a:cubicBezTo>
                              <a:pt x="112542" y="32825"/>
                              <a:pt x="131298" y="32825"/>
                              <a:pt x="140677" y="42203"/>
                            </a:cubicBezTo>
                            <a:cubicBezTo>
                              <a:pt x="150055" y="51582"/>
                              <a:pt x="159434" y="79717"/>
                              <a:pt x="159434" y="107852"/>
                            </a:cubicBezTo>
                            <a:cubicBezTo>
                              <a:pt x="159434" y="135988"/>
                              <a:pt x="150055" y="173501"/>
                              <a:pt x="140677" y="192258"/>
                            </a:cubicBezTo>
                            <a:cubicBezTo>
                              <a:pt x="131298" y="220394"/>
                              <a:pt x="112542" y="229772"/>
                              <a:pt x="93785" y="248529"/>
                            </a:cubicBezTo>
                            <a:cubicBezTo>
                              <a:pt x="65649" y="267286"/>
                              <a:pt x="56271" y="267286"/>
                              <a:pt x="46892" y="248529"/>
                            </a:cubicBezTo>
                            <a:close/>
                          </a:path>
                        </a:pathLst>
                      </a:custGeom>
                      <a:solidFill>
                        <a:srgbClr val="C9CEE2"/>
                      </a:solidFill>
                      <a:ln w="93785" cap="flat">
                        <a:noFill/>
                        <a:prstDash val="solid"/>
                        <a:miter/>
                      </a:ln>
                    </p:spPr>
                    <p:txBody>
                      <a:bodyPr rtlCol="0" anchor="ctr"/>
                      <a:lstStyle/>
                      <a:p>
                        <a:endParaRPr lang="fr-FR"/>
                      </a:p>
                    </p:txBody>
                  </p:sp>
                  <p:sp>
                    <p:nvSpPr>
                      <p:cNvPr id="177" name="Forme libre : forme 176">
                        <a:extLst>
                          <a:ext uri="{FF2B5EF4-FFF2-40B4-BE49-F238E27FC236}">
                            <a16:creationId xmlns:a16="http://schemas.microsoft.com/office/drawing/2014/main" id="{931608D3-F7B0-4980-B936-46DEE8EA35DE}"/>
                          </a:ext>
                        </a:extLst>
                      </p:cNvPr>
                      <p:cNvSpPr/>
                      <p:nvPr/>
                    </p:nvSpPr>
                    <p:spPr>
                      <a:xfrm>
                        <a:off x="6677648" y="2510324"/>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9 w 178190"/>
                          <a:gd name="connsiteY9" fmla="*/ 51581 h 300110"/>
                          <a:gd name="connsiteX10" fmla="*/ 150055 w 178190"/>
                          <a:gd name="connsiteY10" fmla="*/ 117231 h 300110"/>
                          <a:gd name="connsiteX11" fmla="*/ 131299 w 178190"/>
                          <a:gd name="connsiteY11" fmla="*/ 201637 h 300110"/>
                          <a:gd name="connsiteX12" fmla="*/ 84406 w 178190"/>
                          <a:gd name="connsiteY12" fmla="*/ 257908 h 300110"/>
                          <a:gd name="connsiteX13" fmla="*/ 37514 w 178190"/>
                          <a:gd name="connsiteY13" fmla="*/ 257908 h 300110"/>
                          <a:gd name="connsiteX14" fmla="*/ 18757 w 178190"/>
                          <a:gd name="connsiteY14" fmla="*/ 192258 h 300110"/>
                          <a:gd name="connsiteX15" fmla="*/ 37514 w 178190"/>
                          <a:gd name="connsiteY15" fmla="*/ 107852 h 300110"/>
                          <a:gd name="connsiteX16" fmla="*/ 84406 w 178190"/>
                          <a:gd name="connsiteY16" fmla="*/ 51581 h 300110"/>
                          <a:gd name="connsiteX17" fmla="*/ 131299 w 178190"/>
                          <a:gd name="connsiteY17" fmla="*/ 51581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9" y="-4689"/>
                              <a:pt x="112542"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56271" y="304800"/>
                              <a:pt x="93785" y="286043"/>
                            </a:cubicBezTo>
                            <a:close/>
                            <a:moveTo>
                              <a:pt x="131299" y="51581"/>
                            </a:moveTo>
                            <a:cubicBezTo>
                              <a:pt x="140677" y="60960"/>
                              <a:pt x="150055" y="89095"/>
                              <a:pt x="150055" y="117231"/>
                            </a:cubicBezTo>
                            <a:cubicBezTo>
                              <a:pt x="150055" y="145366"/>
                              <a:pt x="140677" y="182880"/>
                              <a:pt x="131299" y="201637"/>
                            </a:cubicBezTo>
                            <a:cubicBezTo>
                              <a:pt x="121920" y="229772"/>
                              <a:pt x="103163" y="239151"/>
                              <a:pt x="84406" y="257908"/>
                            </a:cubicBezTo>
                            <a:cubicBezTo>
                              <a:pt x="65649" y="267286"/>
                              <a:pt x="46892" y="267286"/>
                              <a:pt x="37514" y="257908"/>
                            </a:cubicBezTo>
                            <a:cubicBezTo>
                              <a:pt x="28135" y="248529"/>
                              <a:pt x="18757" y="220394"/>
                              <a:pt x="18757" y="192258"/>
                            </a:cubicBezTo>
                            <a:cubicBezTo>
                              <a:pt x="18757" y="164123"/>
                              <a:pt x="28135" y="135988"/>
                              <a:pt x="37514" y="107852"/>
                            </a:cubicBezTo>
                            <a:cubicBezTo>
                              <a:pt x="46892" y="79717"/>
                              <a:pt x="65649" y="70338"/>
                              <a:pt x="84406" y="51581"/>
                            </a:cubicBezTo>
                            <a:cubicBezTo>
                              <a:pt x="103163" y="32825"/>
                              <a:pt x="121920" y="32825"/>
                              <a:pt x="131299" y="51581"/>
                            </a:cubicBezTo>
                            <a:close/>
                          </a:path>
                        </a:pathLst>
                      </a:custGeom>
                      <a:solidFill>
                        <a:srgbClr val="C9CEE2"/>
                      </a:solidFill>
                      <a:ln w="93785" cap="flat">
                        <a:noFill/>
                        <a:prstDash val="solid"/>
                        <a:miter/>
                      </a:ln>
                    </p:spPr>
                    <p:txBody>
                      <a:bodyPr rtlCol="0" anchor="ctr"/>
                      <a:lstStyle/>
                      <a:p>
                        <a:endParaRPr lang="fr-FR"/>
                      </a:p>
                    </p:txBody>
                  </p:sp>
                  <p:sp>
                    <p:nvSpPr>
                      <p:cNvPr id="178" name="Forme libre : forme 177">
                        <a:extLst>
                          <a:ext uri="{FF2B5EF4-FFF2-40B4-BE49-F238E27FC236}">
                            <a16:creationId xmlns:a16="http://schemas.microsoft.com/office/drawing/2014/main" id="{A06AAD24-48F3-4EB3-9EA6-9E109A106B19}"/>
                          </a:ext>
                        </a:extLst>
                      </p:cNvPr>
                      <p:cNvSpPr/>
                      <p:nvPr/>
                    </p:nvSpPr>
                    <p:spPr>
                      <a:xfrm>
                        <a:off x="6921488" y="2402472"/>
                        <a:ext cx="131298" cy="300110"/>
                      </a:xfrm>
                      <a:custGeom>
                        <a:avLst/>
                        <a:gdLst>
                          <a:gd name="connsiteX0" fmla="*/ 131298 w 131298"/>
                          <a:gd name="connsiteY0" fmla="*/ 215705 h 300110"/>
                          <a:gd name="connsiteX1" fmla="*/ 131298 w 131298"/>
                          <a:gd name="connsiteY1" fmla="*/ 234462 h 300110"/>
                          <a:gd name="connsiteX2" fmla="*/ 121920 w 131298"/>
                          <a:gd name="connsiteY2" fmla="*/ 243840 h 300110"/>
                          <a:gd name="connsiteX3" fmla="*/ 18757 w 131298"/>
                          <a:gd name="connsiteY3" fmla="*/ 300111 h 300110"/>
                          <a:gd name="connsiteX4" fmla="*/ 9378 w 131298"/>
                          <a:gd name="connsiteY4" fmla="*/ 300111 h 300110"/>
                          <a:gd name="connsiteX5" fmla="*/ 9378 w 131298"/>
                          <a:gd name="connsiteY5" fmla="*/ 290732 h 300110"/>
                          <a:gd name="connsiteX6" fmla="*/ 9378 w 131298"/>
                          <a:gd name="connsiteY6" fmla="*/ 271975 h 300110"/>
                          <a:gd name="connsiteX7" fmla="*/ 18757 w 131298"/>
                          <a:gd name="connsiteY7" fmla="*/ 262597 h 300110"/>
                          <a:gd name="connsiteX8" fmla="*/ 56271 w 131298"/>
                          <a:gd name="connsiteY8" fmla="*/ 243840 h 300110"/>
                          <a:gd name="connsiteX9" fmla="*/ 56271 w 131298"/>
                          <a:gd name="connsiteY9" fmla="*/ 56271 h 300110"/>
                          <a:gd name="connsiteX10" fmla="*/ 18757 w 131298"/>
                          <a:gd name="connsiteY10" fmla="*/ 84406 h 300110"/>
                          <a:gd name="connsiteX11" fmla="*/ 9378 w 131298"/>
                          <a:gd name="connsiteY11" fmla="*/ 93785 h 300110"/>
                          <a:gd name="connsiteX12" fmla="*/ 0 w 131298"/>
                          <a:gd name="connsiteY12" fmla="*/ 93785 h 300110"/>
                          <a:gd name="connsiteX13" fmla="*/ 0 w 131298"/>
                          <a:gd name="connsiteY13" fmla="*/ 84406 h 300110"/>
                          <a:gd name="connsiteX14" fmla="*/ 9378 w 131298"/>
                          <a:gd name="connsiteY14" fmla="*/ 65649 h 300110"/>
                          <a:gd name="connsiteX15" fmla="*/ 56271 w 131298"/>
                          <a:gd name="connsiteY15" fmla="*/ 9378 h 300110"/>
                          <a:gd name="connsiteX16" fmla="*/ 65649 w 131298"/>
                          <a:gd name="connsiteY16" fmla="*/ 0 h 300110"/>
                          <a:gd name="connsiteX17" fmla="*/ 75028 w 131298"/>
                          <a:gd name="connsiteY17" fmla="*/ 0 h 300110"/>
                          <a:gd name="connsiteX18" fmla="*/ 84406 w 131298"/>
                          <a:gd name="connsiteY18" fmla="*/ 0 h 300110"/>
                          <a:gd name="connsiteX19" fmla="*/ 93785 w 131298"/>
                          <a:gd name="connsiteY19" fmla="*/ 9378 h 300110"/>
                          <a:gd name="connsiteX20" fmla="*/ 93785 w 131298"/>
                          <a:gd name="connsiteY20" fmla="*/ 225083 h 300110"/>
                          <a:gd name="connsiteX21" fmla="*/ 121920 w 131298"/>
                          <a:gd name="connsiteY21" fmla="*/ 206326 h 300110"/>
                          <a:gd name="connsiteX22" fmla="*/ 131298 w 131298"/>
                          <a:gd name="connsiteY22" fmla="*/ 206326 h 300110"/>
                          <a:gd name="connsiteX23" fmla="*/ 131298 w 131298"/>
                          <a:gd name="connsiteY23" fmla="*/ 21570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131298" y="215705"/>
                            </a:moveTo>
                            <a:lnTo>
                              <a:pt x="131298" y="234462"/>
                            </a:lnTo>
                            <a:cubicBezTo>
                              <a:pt x="131298" y="243840"/>
                              <a:pt x="121920" y="243840"/>
                              <a:pt x="121920" y="243840"/>
                            </a:cubicBezTo>
                            <a:lnTo>
                              <a:pt x="18757" y="300111"/>
                            </a:lnTo>
                            <a:lnTo>
                              <a:pt x="9378" y="300111"/>
                            </a:lnTo>
                            <a:lnTo>
                              <a:pt x="9378" y="290732"/>
                            </a:lnTo>
                            <a:cubicBezTo>
                              <a:pt x="9378" y="281354"/>
                              <a:pt x="9378" y="281354"/>
                              <a:pt x="9378" y="271975"/>
                            </a:cubicBezTo>
                            <a:cubicBezTo>
                              <a:pt x="9378" y="262597"/>
                              <a:pt x="18757" y="262597"/>
                              <a:pt x="18757" y="262597"/>
                            </a:cubicBezTo>
                            <a:lnTo>
                              <a:pt x="56271" y="243840"/>
                            </a:lnTo>
                            <a:lnTo>
                              <a:pt x="56271" y="56271"/>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31298" y="206326"/>
                              <a:pt x="131298" y="206326"/>
                              <a:pt x="131298" y="215705"/>
                            </a:cubicBezTo>
                            <a:close/>
                          </a:path>
                        </a:pathLst>
                      </a:custGeom>
                      <a:solidFill>
                        <a:srgbClr val="C9CEE2"/>
                      </a:solidFill>
                      <a:ln w="93785" cap="flat">
                        <a:noFill/>
                        <a:prstDash val="solid"/>
                        <a:miter/>
                      </a:ln>
                    </p:spPr>
                    <p:txBody>
                      <a:bodyPr rtlCol="0" anchor="ctr"/>
                      <a:lstStyle/>
                      <a:p>
                        <a:endParaRPr lang="fr-FR"/>
                      </a:p>
                    </p:txBody>
                  </p:sp>
                  <p:sp>
                    <p:nvSpPr>
                      <p:cNvPr id="179" name="Forme libre : forme 178">
                        <a:extLst>
                          <a:ext uri="{FF2B5EF4-FFF2-40B4-BE49-F238E27FC236}">
                            <a16:creationId xmlns:a16="http://schemas.microsoft.com/office/drawing/2014/main" id="{A7AF9219-2530-47A8-81A8-77C813AE69A1}"/>
                          </a:ext>
                        </a:extLst>
                      </p:cNvPr>
                      <p:cNvSpPr/>
                      <p:nvPr/>
                    </p:nvSpPr>
                    <p:spPr>
                      <a:xfrm>
                        <a:off x="7090301" y="2275863"/>
                        <a:ext cx="181869" cy="293076"/>
                      </a:xfrm>
                      <a:custGeom>
                        <a:avLst/>
                        <a:gdLst>
                          <a:gd name="connsiteX0" fmla="*/ 93785 w 181869"/>
                          <a:gd name="connsiteY0" fmla="*/ 286043 h 293076"/>
                          <a:gd name="connsiteX1" fmla="*/ 159434 w 181869"/>
                          <a:gd name="connsiteY1" fmla="*/ 211015 h 293076"/>
                          <a:gd name="connsiteX2" fmla="*/ 178191 w 181869"/>
                          <a:gd name="connsiteY2" fmla="*/ 98474 h 293076"/>
                          <a:gd name="connsiteX3" fmla="*/ 150055 w 181869"/>
                          <a:gd name="connsiteY3" fmla="*/ 14068 h 293076"/>
                          <a:gd name="connsiteX4" fmla="*/ 84406 w 181869"/>
                          <a:gd name="connsiteY4" fmla="*/ 14068 h 293076"/>
                          <a:gd name="connsiteX5" fmla="*/ 18757 w 181869"/>
                          <a:gd name="connsiteY5" fmla="*/ 89095 h 293076"/>
                          <a:gd name="connsiteX6" fmla="*/ 0 w 181869"/>
                          <a:gd name="connsiteY6" fmla="*/ 201637 h 293076"/>
                          <a:gd name="connsiteX7" fmla="*/ 28135 w 181869"/>
                          <a:gd name="connsiteY7" fmla="*/ 286043 h 293076"/>
                          <a:gd name="connsiteX8" fmla="*/ 93785 w 181869"/>
                          <a:gd name="connsiteY8" fmla="*/ 286043 h 293076"/>
                          <a:gd name="connsiteX9" fmla="*/ 140677 w 181869"/>
                          <a:gd name="connsiteY9" fmla="*/ 42203 h 293076"/>
                          <a:gd name="connsiteX10" fmla="*/ 159434 w 181869"/>
                          <a:gd name="connsiteY10" fmla="*/ 107852 h 293076"/>
                          <a:gd name="connsiteX11" fmla="*/ 140677 w 181869"/>
                          <a:gd name="connsiteY11" fmla="*/ 192258 h 293076"/>
                          <a:gd name="connsiteX12" fmla="*/ 93785 w 181869"/>
                          <a:gd name="connsiteY12" fmla="*/ 248529 h 293076"/>
                          <a:gd name="connsiteX13" fmla="*/ 46892 w 181869"/>
                          <a:gd name="connsiteY13" fmla="*/ 248529 h 293076"/>
                          <a:gd name="connsiteX14" fmla="*/ 28135 w 181869"/>
                          <a:gd name="connsiteY14" fmla="*/ 182880 h 293076"/>
                          <a:gd name="connsiteX15" fmla="*/ 46892 w 181869"/>
                          <a:gd name="connsiteY15" fmla="*/ 98474 h 293076"/>
                          <a:gd name="connsiteX16" fmla="*/ 93785 w 181869"/>
                          <a:gd name="connsiteY16" fmla="*/ 42203 h 293076"/>
                          <a:gd name="connsiteX17" fmla="*/ 140677 w 181869"/>
                          <a:gd name="connsiteY17" fmla="*/ 42203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69" h="293076">
                            <a:moveTo>
                              <a:pt x="93785" y="286043"/>
                            </a:moveTo>
                            <a:cubicBezTo>
                              <a:pt x="121920" y="267286"/>
                              <a:pt x="150055" y="239151"/>
                              <a:pt x="159434" y="211015"/>
                            </a:cubicBezTo>
                            <a:cubicBezTo>
                              <a:pt x="178191" y="173502"/>
                              <a:pt x="187569"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295421"/>
                              <a:pt x="65649" y="295421"/>
                              <a:pt x="93785" y="286043"/>
                            </a:cubicBezTo>
                            <a:close/>
                            <a:moveTo>
                              <a:pt x="140677" y="42203"/>
                            </a:moveTo>
                            <a:cubicBezTo>
                              <a:pt x="150055" y="51581"/>
                              <a:pt x="159434" y="79717"/>
                              <a:pt x="159434" y="107852"/>
                            </a:cubicBezTo>
                            <a:cubicBezTo>
                              <a:pt x="159434" y="135988"/>
                              <a:pt x="150055" y="173502"/>
                              <a:pt x="140677" y="192258"/>
                            </a:cubicBezTo>
                            <a:cubicBezTo>
                              <a:pt x="131298" y="220394"/>
                              <a:pt x="112541" y="229772"/>
                              <a:pt x="93785" y="248529"/>
                            </a:cubicBezTo>
                            <a:cubicBezTo>
                              <a:pt x="75028" y="257908"/>
                              <a:pt x="56271" y="257908"/>
                              <a:pt x="46892" y="248529"/>
                            </a:cubicBezTo>
                            <a:cubicBezTo>
                              <a:pt x="37514" y="239151"/>
                              <a:pt x="28135" y="211015"/>
                              <a:pt x="28135" y="182880"/>
                            </a:cubicBezTo>
                            <a:cubicBezTo>
                              <a:pt x="28135" y="154745"/>
                              <a:pt x="37514" y="126609"/>
                              <a:pt x="46892" y="98474"/>
                            </a:cubicBezTo>
                            <a:cubicBezTo>
                              <a:pt x="56271" y="70338"/>
                              <a:pt x="75028" y="60960"/>
                              <a:pt x="93785" y="42203"/>
                            </a:cubicBezTo>
                            <a:cubicBezTo>
                              <a:pt x="112541" y="32825"/>
                              <a:pt x="131298" y="32825"/>
                              <a:pt x="140677" y="42203"/>
                            </a:cubicBezTo>
                            <a:close/>
                          </a:path>
                        </a:pathLst>
                      </a:custGeom>
                      <a:solidFill>
                        <a:srgbClr val="C9CEE2"/>
                      </a:solidFill>
                      <a:ln w="93785" cap="flat">
                        <a:noFill/>
                        <a:prstDash val="solid"/>
                        <a:miter/>
                      </a:ln>
                    </p:spPr>
                    <p:txBody>
                      <a:bodyPr rtlCol="0" anchor="ctr"/>
                      <a:lstStyle/>
                      <a:p>
                        <a:endParaRPr lang="fr-FR"/>
                      </a:p>
                    </p:txBody>
                  </p:sp>
                  <p:sp>
                    <p:nvSpPr>
                      <p:cNvPr id="180" name="Forme libre : forme 179">
                        <a:extLst>
                          <a:ext uri="{FF2B5EF4-FFF2-40B4-BE49-F238E27FC236}">
                            <a16:creationId xmlns:a16="http://schemas.microsoft.com/office/drawing/2014/main" id="{FB99E383-FA25-43B3-AEA2-9544A7986387}"/>
                          </a:ext>
                        </a:extLst>
                      </p:cNvPr>
                      <p:cNvSpPr/>
                      <p:nvPr/>
                    </p:nvSpPr>
                    <p:spPr>
                      <a:xfrm>
                        <a:off x="7334141" y="2168010"/>
                        <a:ext cx="131298" cy="290732"/>
                      </a:xfrm>
                      <a:custGeom>
                        <a:avLst/>
                        <a:gdLst>
                          <a:gd name="connsiteX0" fmla="*/ 131299 w 131298"/>
                          <a:gd name="connsiteY0" fmla="*/ 206326 h 290732"/>
                          <a:gd name="connsiteX1" fmla="*/ 131299 w 131298"/>
                          <a:gd name="connsiteY1" fmla="*/ 225083 h 290732"/>
                          <a:gd name="connsiteX2" fmla="*/ 121920 w 131298"/>
                          <a:gd name="connsiteY2" fmla="*/ 234462 h 290732"/>
                          <a:gd name="connsiteX3" fmla="*/ 18757 w 131298"/>
                          <a:gd name="connsiteY3" fmla="*/ 290732 h 290732"/>
                          <a:gd name="connsiteX4" fmla="*/ 9378 w 131298"/>
                          <a:gd name="connsiteY4" fmla="*/ 290732 h 290732"/>
                          <a:gd name="connsiteX5" fmla="*/ 9378 w 131298"/>
                          <a:gd name="connsiteY5" fmla="*/ 281354 h 290732"/>
                          <a:gd name="connsiteX6" fmla="*/ 9378 w 131298"/>
                          <a:gd name="connsiteY6" fmla="*/ 262597 h 290732"/>
                          <a:gd name="connsiteX7" fmla="*/ 18757 w 131298"/>
                          <a:gd name="connsiteY7" fmla="*/ 253218 h 290732"/>
                          <a:gd name="connsiteX8" fmla="*/ 56271 w 131298"/>
                          <a:gd name="connsiteY8" fmla="*/ 234462 h 290732"/>
                          <a:gd name="connsiteX9" fmla="*/ 56271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31299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31299" y="206326"/>
                            </a:moveTo>
                            <a:lnTo>
                              <a:pt x="131299" y="225083"/>
                            </a:lnTo>
                            <a:cubicBezTo>
                              <a:pt x="131299" y="234462"/>
                              <a:pt x="121920" y="234462"/>
                              <a:pt x="121920" y="234462"/>
                            </a:cubicBezTo>
                            <a:lnTo>
                              <a:pt x="18757" y="290732"/>
                            </a:lnTo>
                            <a:lnTo>
                              <a:pt x="9378" y="290732"/>
                            </a:lnTo>
                            <a:lnTo>
                              <a:pt x="9378" y="281354"/>
                            </a:lnTo>
                            <a:cubicBezTo>
                              <a:pt x="9378" y="271975"/>
                              <a:pt x="9378" y="271975"/>
                              <a:pt x="9378" y="262597"/>
                            </a:cubicBezTo>
                            <a:cubicBezTo>
                              <a:pt x="9378" y="253218"/>
                              <a:pt x="18757" y="253218"/>
                              <a:pt x="18757" y="253218"/>
                            </a:cubicBezTo>
                            <a:lnTo>
                              <a:pt x="56271" y="234462"/>
                            </a:lnTo>
                            <a:lnTo>
                              <a:pt x="56271"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31299" y="196948"/>
                              <a:pt x="131299" y="196948"/>
                              <a:pt x="131299" y="206326"/>
                            </a:cubicBezTo>
                            <a:close/>
                          </a:path>
                        </a:pathLst>
                      </a:custGeom>
                      <a:solidFill>
                        <a:srgbClr val="C9CEE2"/>
                      </a:solidFill>
                      <a:ln w="93785" cap="flat">
                        <a:noFill/>
                        <a:prstDash val="solid"/>
                        <a:miter/>
                      </a:ln>
                    </p:spPr>
                    <p:txBody>
                      <a:bodyPr rtlCol="0" anchor="ctr"/>
                      <a:lstStyle/>
                      <a:p>
                        <a:endParaRPr lang="fr-FR"/>
                      </a:p>
                    </p:txBody>
                  </p:sp>
                  <p:sp>
                    <p:nvSpPr>
                      <p:cNvPr id="181" name="Forme libre : forme 180">
                        <a:extLst>
                          <a:ext uri="{FF2B5EF4-FFF2-40B4-BE49-F238E27FC236}">
                            <a16:creationId xmlns:a16="http://schemas.microsoft.com/office/drawing/2014/main" id="{C485121D-92E7-42DB-A160-31CCFFE1BBCE}"/>
                          </a:ext>
                        </a:extLst>
                      </p:cNvPr>
                      <p:cNvSpPr/>
                      <p:nvPr/>
                    </p:nvSpPr>
                    <p:spPr>
                      <a:xfrm>
                        <a:off x="7512332" y="2032023"/>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42203 h 300110"/>
                          <a:gd name="connsiteX10" fmla="*/ 150055 w 178190"/>
                          <a:gd name="connsiteY10" fmla="*/ 107852 h 300110"/>
                          <a:gd name="connsiteX11" fmla="*/ 131298 w 178190"/>
                          <a:gd name="connsiteY11" fmla="*/ 192259 h 300110"/>
                          <a:gd name="connsiteX12" fmla="*/ 84406 w 178190"/>
                          <a:gd name="connsiteY12" fmla="*/ 248529 h 300110"/>
                          <a:gd name="connsiteX13" fmla="*/ 37514 w 178190"/>
                          <a:gd name="connsiteY13" fmla="*/ 248529 h 300110"/>
                          <a:gd name="connsiteX14" fmla="*/ 28135 w 178190"/>
                          <a:gd name="connsiteY14" fmla="*/ 182880 h 300110"/>
                          <a:gd name="connsiteX15" fmla="*/ 46892 w 178190"/>
                          <a:gd name="connsiteY15" fmla="*/ 98474 h 300110"/>
                          <a:gd name="connsiteX16" fmla="*/ 93785 w 178190"/>
                          <a:gd name="connsiteY16" fmla="*/ 42203 h 300110"/>
                          <a:gd name="connsiteX17" fmla="*/ 131298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65649" y="304800"/>
                              <a:pt x="93785" y="286043"/>
                            </a:cubicBezTo>
                            <a:close/>
                            <a:moveTo>
                              <a:pt x="131298" y="42203"/>
                            </a:moveTo>
                            <a:cubicBezTo>
                              <a:pt x="140677" y="51582"/>
                              <a:pt x="150055" y="79717"/>
                              <a:pt x="150055" y="107852"/>
                            </a:cubicBezTo>
                            <a:cubicBezTo>
                              <a:pt x="150055" y="135988"/>
                              <a:pt x="140677" y="173502"/>
                              <a:pt x="131298" y="192259"/>
                            </a:cubicBezTo>
                            <a:cubicBezTo>
                              <a:pt x="121920" y="220394"/>
                              <a:pt x="103163" y="229772"/>
                              <a:pt x="84406" y="248529"/>
                            </a:cubicBezTo>
                            <a:cubicBezTo>
                              <a:pt x="65649" y="257908"/>
                              <a:pt x="46892" y="257908"/>
                              <a:pt x="37514" y="248529"/>
                            </a:cubicBezTo>
                            <a:cubicBezTo>
                              <a:pt x="28135" y="239151"/>
                              <a:pt x="28135" y="211015"/>
                              <a:pt x="28135" y="182880"/>
                            </a:cubicBezTo>
                            <a:cubicBezTo>
                              <a:pt x="28135" y="154745"/>
                              <a:pt x="37514" y="126609"/>
                              <a:pt x="46892" y="98474"/>
                            </a:cubicBezTo>
                            <a:cubicBezTo>
                              <a:pt x="56271" y="70338"/>
                              <a:pt x="75028" y="60960"/>
                              <a:pt x="93785" y="42203"/>
                            </a:cubicBezTo>
                            <a:cubicBezTo>
                              <a:pt x="112541" y="32825"/>
                              <a:pt x="121920" y="32825"/>
                              <a:pt x="131298" y="42203"/>
                            </a:cubicBezTo>
                            <a:close/>
                          </a:path>
                        </a:pathLst>
                      </a:custGeom>
                      <a:solidFill>
                        <a:srgbClr val="C9CEE2"/>
                      </a:solidFill>
                      <a:ln w="93785" cap="flat">
                        <a:noFill/>
                        <a:prstDash val="solid"/>
                        <a:miter/>
                      </a:ln>
                    </p:spPr>
                    <p:txBody>
                      <a:bodyPr rtlCol="0" anchor="ctr"/>
                      <a:lstStyle/>
                      <a:p>
                        <a:endParaRPr lang="fr-FR"/>
                      </a:p>
                    </p:txBody>
                  </p:sp>
                  <p:sp>
                    <p:nvSpPr>
                      <p:cNvPr id="182" name="Forme libre : forme 181">
                        <a:extLst>
                          <a:ext uri="{FF2B5EF4-FFF2-40B4-BE49-F238E27FC236}">
                            <a16:creationId xmlns:a16="http://schemas.microsoft.com/office/drawing/2014/main" id="{E5E41ED9-F347-454C-9DB0-E2C059CBB02E}"/>
                          </a:ext>
                        </a:extLst>
                      </p:cNvPr>
                      <p:cNvSpPr/>
                      <p:nvPr/>
                    </p:nvSpPr>
                    <p:spPr>
                      <a:xfrm>
                        <a:off x="7765550" y="1924170"/>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cubicBezTo>
                              <a:pt x="0" y="290732"/>
                              <a:pt x="0" y="281354"/>
                              <a:pt x="0" y="281354"/>
                            </a:cubicBezTo>
                            <a:cubicBezTo>
                              <a:pt x="0" y="281354"/>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183" name="Forme libre : forme 182">
                        <a:extLst>
                          <a:ext uri="{FF2B5EF4-FFF2-40B4-BE49-F238E27FC236}">
                            <a16:creationId xmlns:a16="http://schemas.microsoft.com/office/drawing/2014/main" id="{11782A29-E098-41FE-97EF-29C9005218B2}"/>
                          </a:ext>
                        </a:extLst>
                      </p:cNvPr>
                      <p:cNvSpPr/>
                      <p:nvPr/>
                    </p:nvSpPr>
                    <p:spPr>
                      <a:xfrm>
                        <a:off x="7924984" y="1788183"/>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51582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28135 w 178190"/>
                          <a:gd name="connsiteY14" fmla="*/ 192259 h 300110"/>
                          <a:gd name="connsiteX15" fmla="*/ 46892 w 178190"/>
                          <a:gd name="connsiteY15" fmla="*/ 107852 h 300110"/>
                          <a:gd name="connsiteX16" fmla="*/ 93785 w 178190"/>
                          <a:gd name="connsiteY16" fmla="*/ 51582 h 300110"/>
                          <a:gd name="connsiteX17" fmla="*/ 140677 w 17819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2"/>
                            </a:moveTo>
                            <a:cubicBezTo>
                              <a:pt x="150055" y="60960"/>
                              <a:pt x="159434" y="89095"/>
                              <a:pt x="159434" y="117231"/>
                            </a:cubicBezTo>
                            <a:cubicBezTo>
                              <a:pt x="159434" y="145366"/>
                              <a:pt x="150055" y="182880"/>
                              <a:pt x="140677" y="201637"/>
                            </a:cubicBezTo>
                            <a:cubicBezTo>
                              <a:pt x="131298" y="229772"/>
                              <a:pt x="112541" y="239151"/>
                              <a:pt x="93785" y="257908"/>
                            </a:cubicBezTo>
                            <a:cubicBezTo>
                              <a:pt x="75028" y="267286"/>
                              <a:pt x="56271" y="267286"/>
                              <a:pt x="46892" y="257908"/>
                            </a:cubicBezTo>
                            <a:cubicBezTo>
                              <a:pt x="37514" y="248529"/>
                              <a:pt x="28135" y="220394"/>
                              <a:pt x="28135" y="192259"/>
                            </a:cubicBezTo>
                            <a:cubicBezTo>
                              <a:pt x="28135" y="164123"/>
                              <a:pt x="37514" y="135988"/>
                              <a:pt x="46892" y="107852"/>
                            </a:cubicBezTo>
                            <a:cubicBezTo>
                              <a:pt x="56271" y="79717"/>
                              <a:pt x="75028" y="70338"/>
                              <a:pt x="93785" y="51582"/>
                            </a:cubicBezTo>
                            <a:cubicBezTo>
                              <a:pt x="112541" y="32825"/>
                              <a:pt x="131298" y="32825"/>
                              <a:pt x="140677" y="51582"/>
                            </a:cubicBezTo>
                            <a:close/>
                          </a:path>
                        </a:pathLst>
                      </a:custGeom>
                      <a:solidFill>
                        <a:srgbClr val="C9CEE2"/>
                      </a:solidFill>
                      <a:ln w="93785" cap="flat">
                        <a:noFill/>
                        <a:prstDash val="solid"/>
                        <a:miter/>
                      </a:ln>
                    </p:spPr>
                    <p:txBody>
                      <a:bodyPr rtlCol="0" anchor="ctr"/>
                      <a:lstStyle/>
                      <a:p>
                        <a:endParaRPr lang="fr-FR"/>
                      </a:p>
                    </p:txBody>
                  </p:sp>
                  <p:sp>
                    <p:nvSpPr>
                      <p:cNvPr id="184" name="Forme libre : forme 183">
                        <a:extLst>
                          <a:ext uri="{FF2B5EF4-FFF2-40B4-BE49-F238E27FC236}">
                            <a16:creationId xmlns:a16="http://schemas.microsoft.com/office/drawing/2014/main" id="{C3D5666F-7BF3-469E-B122-2DD60EED78DF}"/>
                          </a:ext>
                        </a:extLst>
                      </p:cNvPr>
                      <p:cNvSpPr/>
                      <p:nvPr/>
                    </p:nvSpPr>
                    <p:spPr>
                      <a:xfrm>
                        <a:off x="8140688" y="1666263"/>
                        <a:ext cx="181870" cy="300110"/>
                      </a:xfrm>
                      <a:custGeom>
                        <a:avLst/>
                        <a:gdLst>
                          <a:gd name="connsiteX0" fmla="*/ 93785 w 181870"/>
                          <a:gd name="connsiteY0" fmla="*/ 286043 h 300110"/>
                          <a:gd name="connsiteX1" fmla="*/ 159434 w 181870"/>
                          <a:gd name="connsiteY1" fmla="*/ 211015 h 300110"/>
                          <a:gd name="connsiteX2" fmla="*/ 178191 w 181870"/>
                          <a:gd name="connsiteY2" fmla="*/ 98474 h 300110"/>
                          <a:gd name="connsiteX3" fmla="*/ 150055 w 181870"/>
                          <a:gd name="connsiteY3" fmla="*/ 14068 h 300110"/>
                          <a:gd name="connsiteX4" fmla="*/ 84406 w 181870"/>
                          <a:gd name="connsiteY4" fmla="*/ 14068 h 300110"/>
                          <a:gd name="connsiteX5" fmla="*/ 18757 w 181870"/>
                          <a:gd name="connsiteY5" fmla="*/ 89095 h 300110"/>
                          <a:gd name="connsiteX6" fmla="*/ 0 w 181870"/>
                          <a:gd name="connsiteY6" fmla="*/ 201637 h 300110"/>
                          <a:gd name="connsiteX7" fmla="*/ 28135 w 181870"/>
                          <a:gd name="connsiteY7" fmla="*/ 286043 h 300110"/>
                          <a:gd name="connsiteX8" fmla="*/ 93785 w 181870"/>
                          <a:gd name="connsiteY8" fmla="*/ 286043 h 300110"/>
                          <a:gd name="connsiteX9" fmla="*/ 131298 w 181870"/>
                          <a:gd name="connsiteY9" fmla="*/ 51582 h 300110"/>
                          <a:gd name="connsiteX10" fmla="*/ 150055 w 181870"/>
                          <a:gd name="connsiteY10" fmla="*/ 117231 h 300110"/>
                          <a:gd name="connsiteX11" fmla="*/ 131298 w 181870"/>
                          <a:gd name="connsiteY11" fmla="*/ 201637 h 300110"/>
                          <a:gd name="connsiteX12" fmla="*/ 84406 w 181870"/>
                          <a:gd name="connsiteY12" fmla="*/ 257908 h 300110"/>
                          <a:gd name="connsiteX13" fmla="*/ 37514 w 181870"/>
                          <a:gd name="connsiteY13" fmla="*/ 257908 h 300110"/>
                          <a:gd name="connsiteX14" fmla="*/ 18757 w 181870"/>
                          <a:gd name="connsiteY14" fmla="*/ 192259 h 300110"/>
                          <a:gd name="connsiteX15" fmla="*/ 37514 w 181870"/>
                          <a:gd name="connsiteY15" fmla="*/ 107852 h 300110"/>
                          <a:gd name="connsiteX16" fmla="*/ 84406 w 181870"/>
                          <a:gd name="connsiteY16" fmla="*/ 51582 h 300110"/>
                          <a:gd name="connsiteX17" fmla="*/ 131298 w 18187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70" h="300110">
                            <a:moveTo>
                              <a:pt x="93785" y="286043"/>
                            </a:moveTo>
                            <a:cubicBezTo>
                              <a:pt x="121920" y="267286"/>
                              <a:pt x="150055" y="239151"/>
                              <a:pt x="159434" y="211015"/>
                            </a:cubicBezTo>
                            <a:cubicBezTo>
                              <a:pt x="178191" y="173502"/>
                              <a:pt x="187569"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56271" y="304800"/>
                              <a:pt x="93785" y="286043"/>
                            </a:cubicBezTo>
                            <a:close/>
                            <a:moveTo>
                              <a:pt x="131298" y="51582"/>
                            </a:moveTo>
                            <a:cubicBezTo>
                              <a:pt x="140677" y="60960"/>
                              <a:pt x="150055" y="89095"/>
                              <a:pt x="150055" y="117231"/>
                            </a:cubicBezTo>
                            <a:cubicBezTo>
                              <a:pt x="150055" y="145366"/>
                              <a:pt x="140677" y="182880"/>
                              <a:pt x="131298" y="201637"/>
                            </a:cubicBezTo>
                            <a:cubicBezTo>
                              <a:pt x="121920" y="229772"/>
                              <a:pt x="103163" y="239151"/>
                              <a:pt x="84406" y="257908"/>
                            </a:cubicBezTo>
                            <a:cubicBezTo>
                              <a:pt x="65649" y="267286"/>
                              <a:pt x="46892" y="267286"/>
                              <a:pt x="37514" y="257908"/>
                            </a:cubicBezTo>
                            <a:cubicBezTo>
                              <a:pt x="28135" y="248529"/>
                              <a:pt x="18757" y="220394"/>
                              <a:pt x="18757" y="192259"/>
                            </a:cubicBezTo>
                            <a:cubicBezTo>
                              <a:pt x="18757" y="164123"/>
                              <a:pt x="28135" y="135988"/>
                              <a:pt x="37514" y="107852"/>
                            </a:cubicBezTo>
                            <a:cubicBezTo>
                              <a:pt x="46892" y="79717"/>
                              <a:pt x="65649" y="70338"/>
                              <a:pt x="84406" y="51582"/>
                            </a:cubicBezTo>
                            <a:cubicBezTo>
                              <a:pt x="103163" y="32825"/>
                              <a:pt x="121920" y="32825"/>
                              <a:pt x="131298" y="51582"/>
                            </a:cubicBezTo>
                            <a:close/>
                          </a:path>
                        </a:pathLst>
                      </a:custGeom>
                      <a:solidFill>
                        <a:srgbClr val="C9CEE2"/>
                      </a:solidFill>
                      <a:ln w="93785" cap="flat">
                        <a:noFill/>
                        <a:prstDash val="solid"/>
                        <a:miter/>
                      </a:ln>
                    </p:spPr>
                    <p:txBody>
                      <a:bodyPr rtlCol="0" anchor="ctr"/>
                      <a:lstStyle/>
                      <a:p>
                        <a:endParaRPr lang="fr-FR"/>
                      </a:p>
                    </p:txBody>
                  </p:sp>
                  <p:sp>
                    <p:nvSpPr>
                      <p:cNvPr id="185" name="Forme libre : forme 184">
                        <a:extLst>
                          <a:ext uri="{FF2B5EF4-FFF2-40B4-BE49-F238E27FC236}">
                            <a16:creationId xmlns:a16="http://schemas.microsoft.com/office/drawing/2014/main" id="{067E50B2-AA83-4287-BA14-0336BA3071CD}"/>
                          </a:ext>
                        </a:extLst>
                      </p:cNvPr>
                      <p:cNvSpPr/>
                      <p:nvPr/>
                    </p:nvSpPr>
                    <p:spPr>
                      <a:xfrm>
                        <a:off x="6921488" y="2871395"/>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8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5"/>
                              <a:pt x="0" y="271975"/>
                              <a:pt x="0" y="262597"/>
                            </a:cubicBezTo>
                            <a:cubicBezTo>
                              <a:pt x="0" y="253218"/>
                              <a:pt x="9378" y="253218"/>
                              <a:pt x="9378" y="253218"/>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87569"/>
                              <a:pt x="121920" y="187569"/>
                              <a:pt x="121920" y="196948"/>
                            </a:cubicBezTo>
                            <a:close/>
                          </a:path>
                        </a:pathLst>
                      </a:custGeom>
                      <a:solidFill>
                        <a:srgbClr val="C9CEE2"/>
                      </a:solidFill>
                      <a:ln w="93785" cap="flat">
                        <a:noFill/>
                        <a:prstDash val="solid"/>
                        <a:miter/>
                      </a:ln>
                    </p:spPr>
                    <p:txBody>
                      <a:bodyPr rtlCol="0" anchor="ctr"/>
                      <a:lstStyle/>
                      <a:p>
                        <a:endParaRPr lang="fr-FR"/>
                      </a:p>
                    </p:txBody>
                  </p:sp>
                  <p:sp>
                    <p:nvSpPr>
                      <p:cNvPr id="186" name="Forme libre : forme 185">
                        <a:extLst>
                          <a:ext uri="{FF2B5EF4-FFF2-40B4-BE49-F238E27FC236}">
                            <a16:creationId xmlns:a16="http://schemas.microsoft.com/office/drawing/2014/main" id="{D5247CB0-9FE7-45C2-BE3F-923DB8F10078}"/>
                          </a:ext>
                        </a:extLst>
                      </p:cNvPr>
                      <p:cNvSpPr/>
                      <p:nvPr/>
                    </p:nvSpPr>
                    <p:spPr>
                      <a:xfrm>
                        <a:off x="6715162" y="2983936"/>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1 w 121919"/>
                          <a:gd name="connsiteY3" fmla="*/ 234462 h 290732"/>
                          <a:gd name="connsiteX4" fmla="*/ 9378 w 121919"/>
                          <a:gd name="connsiteY4" fmla="*/ 290732 h 290732"/>
                          <a:gd name="connsiteX5" fmla="*/ 0 w 121919"/>
                          <a:gd name="connsiteY5" fmla="*/ 290732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8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8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1" y="234462"/>
                              <a:pt x="112541"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1"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87" name="Forme libre : forme 186">
                        <a:extLst>
                          <a:ext uri="{FF2B5EF4-FFF2-40B4-BE49-F238E27FC236}">
                            <a16:creationId xmlns:a16="http://schemas.microsoft.com/office/drawing/2014/main" id="{46099709-B843-473F-9843-764B74CA3D94}"/>
                          </a:ext>
                        </a:extLst>
                      </p:cNvPr>
                      <p:cNvSpPr/>
                      <p:nvPr/>
                    </p:nvSpPr>
                    <p:spPr>
                      <a:xfrm>
                        <a:off x="7137193" y="2749475"/>
                        <a:ext cx="131298" cy="290732"/>
                      </a:xfrm>
                      <a:custGeom>
                        <a:avLst/>
                        <a:gdLst>
                          <a:gd name="connsiteX0" fmla="*/ 121920 w 131298"/>
                          <a:gd name="connsiteY0" fmla="*/ 206326 h 290732"/>
                          <a:gd name="connsiteX1" fmla="*/ 121920 w 131298"/>
                          <a:gd name="connsiteY1" fmla="*/ 225083 h 290732"/>
                          <a:gd name="connsiteX2" fmla="*/ 112541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1" y="234462"/>
                              <a:pt x="112541" y="234462"/>
                            </a:cubicBezTo>
                            <a:lnTo>
                              <a:pt x="9378" y="290732"/>
                            </a:lnTo>
                            <a:lnTo>
                              <a:pt x="0" y="290732"/>
                            </a:lnTo>
                            <a:cubicBezTo>
                              <a:pt x="0" y="290732"/>
                              <a:pt x="0" y="281354"/>
                              <a:pt x="0" y="281354"/>
                            </a:cubicBezTo>
                            <a:cubicBezTo>
                              <a:pt x="0" y="281354"/>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196948"/>
                              <a:pt x="121920" y="206326"/>
                            </a:cubicBezTo>
                            <a:close/>
                          </a:path>
                        </a:pathLst>
                      </a:custGeom>
                      <a:solidFill>
                        <a:srgbClr val="C9CEE2"/>
                      </a:solidFill>
                      <a:ln w="93785" cap="flat">
                        <a:noFill/>
                        <a:prstDash val="solid"/>
                        <a:miter/>
                      </a:ln>
                    </p:spPr>
                    <p:txBody>
                      <a:bodyPr rtlCol="0" anchor="ctr"/>
                      <a:lstStyle/>
                      <a:p>
                        <a:endParaRPr lang="fr-FR"/>
                      </a:p>
                    </p:txBody>
                  </p:sp>
                  <p:sp>
                    <p:nvSpPr>
                      <p:cNvPr id="188" name="Forme libre : forme 187">
                        <a:extLst>
                          <a:ext uri="{FF2B5EF4-FFF2-40B4-BE49-F238E27FC236}">
                            <a16:creationId xmlns:a16="http://schemas.microsoft.com/office/drawing/2014/main" id="{E0D31EB5-0FD2-4DF4-BE72-4AF1D744F37F}"/>
                          </a:ext>
                        </a:extLst>
                      </p:cNvPr>
                      <p:cNvSpPr/>
                      <p:nvPr/>
                    </p:nvSpPr>
                    <p:spPr>
                      <a:xfrm>
                        <a:off x="7306005" y="2613487"/>
                        <a:ext cx="178190" cy="296872"/>
                      </a:xfrm>
                      <a:custGeom>
                        <a:avLst/>
                        <a:gdLst>
                          <a:gd name="connsiteX0" fmla="*/ 93785 w 178190"/>
                          <a:gd name="connsiteY0" fmla="*/ 286043 h 296872"/>
                          <a:gd name="connsiteX1" fmla="*/ 159434 w 178190"/>
                          <a:gd name="connsiteY1" fmla="*/ 211015 h 296872"/>
                          <a:gd name="connsiteX2" fmla="*/ 178191 w 178190"/>
                          <a:gd name="connsiteY2" fmla="*/ 98474 h 296872"/>
                          <a:gd name="connsiteX3" fmla="*/ 150055 w 178190"/>
                          <a:gd name="connsiteY3" fmla="*/ 14068 h 296872"/>
                          <a:gd name="connsiteX4" fmla="*/ 84406 w 178190"/>
                          <a:gd name="connsiteY4" fmla="*/ 14068 h 296872"/>
                          <a:gd name="connsiteX5" fmla="*/ 18757 w 178190"/>
                          <a:gd name="connsiteY5" fmla="*/ 89095 h 296872"/>
                          <a:gd name="connsiteX6" fmla="*/ 0 w 178190"/>
                          <a:gd name="connsiteY6" fmla="*/ 201637 h 296872"/>
                          <a:gd name="connsiteX7" fmla="*/ 28135 w 178190"/>
                          <a:gd name="connsiteY7" fmla="*/ 286043 h 296872"/>
                          <a:gd name="connsiteX8" fmla="*/ 93785 w 178190"/>
                          <a:gd name="connsiteY8" fmla="*/ 286043 h 296872"/>
                          <a:gd name="connsiteX9" fmla="*/ 131298 w 178190"/>
                          <a:gd name="connsiteY9" fmla="*/ 42203 h 296872"/>
                          <a:gd name="connsiteX10" fmla="*/ 150055 w 178190"/>
                          <a:gd name="connsiteY10" fmla="*/ 107852 h 296872"/>
                          <a:gd name="connsiteX11" fmla="*/ 131298 w 178190"/>
                          <a:gd name="connsiteY11" fmla="*/ 192258 h 296872"/>
                          <a:gd name="connsiteX12" fmla="*/ 84406 w 178190"/>
                          <a:gd name="connsiteY12" fmla="*/ 248529 h 296872"/>
                          <a:gd name="connsiteX13" fmla="*/ 37514 w 178190"/>
                          <a:gd name="connsiteY13" fmla="*/ 248529 h 296872"/>
                          <a:gd name="connsiteX14" fmla="*/ 18757 w 178190"/>
                          <a:gd name="connsiteY14" fmla="*/ 182880 h 296872"/>
                          <a:gd name="connsiteX15" fmla="*/ 37514 w 178190"/>
                          <a:gd name="connsiteY15" fmla="*/ 98474 h 296872"/>
                          <a:gd name="connsiteX16" fmla="*/ 84406 w 178190"/>
                          <a:gd name="connsiteY16" fmla="*/ 42203 h 296872"/>
                          <a:gd name="connsiteX17" fmla="*/ 131298 w 178190"/>
                          <a:gd name="connsiteY17" fmla="*/ 42203 h 29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6872">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2"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56271" y="295422"/>
                              <a:pt x="93785" y="286043"/>
                            </a:cubicBezTo>
                            <a:close/>
                            <a:moveTo>
                              <a:pt x="131298" y="42203"/>
                            </a:moveTo>
                            <a:cubicBezTo>
                              <a:pt x="140677" y="51582"/>
                              <a:pt x="150055" y="79717"/>
                              <a:pt x="150055" y="107852"/>
                            </a:cubicBezTo>
                            <a:cubicBezTo>
                              <a:pt x="150055" y="135988"/>
                              <a:pt x="140677" y="173502"/>
                              <a:pt x="131298" y="192258"/>
                            </a:cubicBezTo>
                            <a:cubicBezTo>
                              <a:pt x="121920" y="220394"/>
                              <a:pt x="103163" y="229772"/>
                              <a:pt x="84406" y="248529"/>
                            </a:cubicBezTo>
                            <a:cubicBezTo>
                              <a:pt x="65649" y="257908"/>
                              <a:pt x="46892" y="257908"/>
                              <a:pt x="37514" y="248529"/>
                            </a:cubicBezTo>
                            <a:cubicBezTo>
                              <a:pt x="28135" y="239151"/>
                              <a:pt x="18757" y="211015"/>
                              <a:pt x="18757" y="182880"/>
                            </a:cubicBezTo>
                            <a:cubicBezTo>
                              <a:pt x="18757" y="154745"/>
                              <a:pt x="28135" y="126609"/>
                              <a:pt x="37514" y="98474"/>
                            </a:cubicBezTo>
                            <a:cubicBezTo>
                              <a:pt x="46892" y="70339"/>
                              <a:pt x="65649" y="60960"/>
                              <a:pt x="84406" y="42203"/>
                            </a:cubicBezTo>
                            <a:cubicBezTo>
                              <a:pt x="103163" y="32825"/>
                              <a:pt x="121920" y="32825"/>
                              <a:pt x="131298" y="42203"/>
                            </a:cubicBezTo>
                            <a:close/>
                          </a:path>
                        </a:pathLst>
                      </a:custGeom>
                      <a:solidFill>
                        <a:srgbClr val="C9CEE2"/>
                      </a:solidFill>
                      <a:ln w="93785" cap="flat">
                        <a:noFill/>
                        <a:prstDash val="solid"/>
                        <a:miter/>
                      </a:ln>
                    </p:spPr>
                    <p:txBody>
                      <a:bodyPr rtlCol="0" anchor="ctr"/>
                      <a:lstStyle/>
                      <a:p>
                        <a:endParaRPr lang="fr-FR"/>
                      </a:p>
                    </p:txBody>
                  </p:sp>
                  <p:sp>
                    <p:nvSpPr>
                      <p:cNvPr id="189" name="Forme libre : forme 188">
                        <a:extLst>
                          <a:ext uri="{FF2B5EF4-FFF2-40B4-BE49-F238E27FC236}">
                            <a16:creationId xmlns:a16="http://schemas.microsoft.com/office/drawing/2014/main" id="{D4BF5304-9AB1-4EF0-B79B-92EF664D480C}"/>
                          </a:ext>
                        </a:extLst>
                      </p:cNvPr>
                      <p:cNvSpPr/>
                      <p:nvPr/>
                    </p:nvSpPr>
                    <p:spPr>
                      <a:xfrm>
                        <a:off x="7512332" y="2491567"/>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42203 h 300110"/>
                          <a:gd name="connsiteX10" fmla="*/ 150055 w 178190"/>
                          <a:gd name="connsiteY10" fmla="*/ 107852 h 300110"/>
                          <a:gd name="connsiteX11" fmla="*/ 131298 w 178190"/>
                          <a:gd name="connsiteY11" fmla="*/ 192258 h 300110"/>
                          <a:gd name="connsiteX12" fmla="*/ 84406 w 178190"/>
                          <a:gd name="connsiteY12" fmla="*/ 248529 h 300110"/>
                          <a:gd name="connsiteX13" fmla="*/ 37514 w 178190"/>
                          <a:gd name="connsiteY13" fmla="*/ 248529 h 300110"/>
                          <a:gd name="connsiteX14" fmla="*/ 28135 w 178190"/>
                          <a:gd name="connsiteY14" fmla="*/ 182880 h 300110"/>
                          <a:gd name="connsiteX15" fmla="*/ 46892 w 178190"/>
                          <a:gd name="connsiteY15" fmla="*/ 98474 h 300110"/>
                          <a:gd name="connsiteX16" fmla="*/ 93785 w 178190"/>
                          <a:gd name="connsiteY16" fmla="*/ 42203 h 300110"/>
                          <a:gd name="connsiteX17" fmla="*/ 131298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65649" y="304800"/>
                              <a:pt x="93785" y="286043"/>
                            </a:cubicBezTo>
                            <a:close/>
                            <a:moveTo>
                              <a:pt x="131298" y="42203"/>
                            </a:moveTo>
                            <a:cubicBezTo>
                              <a:pt x="140677" y="51582"/>
                              <a:pt x="150055" y="79717"/>
                              <a:pt x="150055" y="107852"/>
                            </a:cubicBezTo>
                            <a:cubicBezTo>
                              <a:pt x="150055" y="135988"/>
                              <a:pt x="140677" y="173501"/>
                              <a:pt x="131298" y="192258"/>
                            </a:cubicBezTo>
                            <a:cubicBezTo>
                              <a:pt x="121920" y="220394"/>
                              <a:pt x="103163" y="229772"/>
                              <a:pt x="84406" y="248529"/>
                            </a:cubicBezTo>
                            <a:cubicBezTo>
                              <a:pt x="65649" y="257908"/>
                              <a:pt x="46892" y="257908"/>
                              <a:pt x="37514" y="248529"/>
                            </a:cubicBezTo>
                            <a:cubicBezTo>
                              <a:pt x="37514" y="239151"/>
                              <a:pt x="28135" y="211015"/>
                              <a:pt x="28135" y="182880"/>
                            </a:cubicBezTo>
                            <a:cubicBezTo>
                              <a:pt x="28135" y="154745"/>
                              <a:pt x="37514" y="126609"/>
                              <a:pt x="46892" y="98474"/>
                            </a:cubicBezTo>
                            <a:cubicBezTo>
                              <a:pt x="56271" y="70338"/>
                              <a:pt x="75028" y="60960"/>
                              <a:pt x="93785" y="42203"/>
                            </a:cubicBezTo>
                            <a:cubicBezTo>
                              <a:pt x="112541" y="32825"/>
                              <a:pt x="121920" y="32825"/>
                              <a:pt x="131298" y="42203"/>
                            </a:cubicBezTo>
                            <a:close/>
                          </a:path>
                        </a:pathLst>
                      </a:custGeom>
                      <a:solidFill>
                        <a:srgbClr val="C9CEE2"/>
                      </a:solidFill>
                      <a:ln w="93785" cap="flat">
                        <a:noFill/>
                        <a:prstDash val="solid"/>
                        <a:miter/>
                      </a:ln>
                    </p:spPr>
                    <p:txBody>
                      <a:bodyPr rtlCol="0" anchor="ctr"/>
                      <a:lstStyle/>
                      <a:p>
                        <a:endParaRPr lang="fr-FR"/>
                      </a:p>
                    </p:txBody>
                  </p:sp>
                  <p:sp>
                    <p:nvSpPr>
                      <p:cNvPr id="190" name="Forme libre : forme 189">
                        <a:extLst>
                          <a:ext uri="{FF2B5EF4-FFF2-40B4-BE49-F238E27FC236}">
                            <a16:creationId xmlns:a16="http://schemas.microsoft.com/office/drawing/2014/main" id="{F14A3782-684E-4425-B37C-5F7D37714A1A}"/>
                          </a:ext>
                        </a:extLst>
                      </p:cNvPr>
                      <p:cNvSpPr/>
                      <p:nvPr/>
                    </p:nvSpPr>
                    <p:spPr>
                      <a:xfrm>
                        <a:off x="7728036" y="2367303"/>
                        <a:ext cx="178190" cy="293076"/>
                      </a:xfrm>
                      <a:custGeom>
                        <a:avLst/>
                        <a:gdLst>
                          <a:gd name="connsiteX0" fmla="*/ 84406 w 178190"/>
                          <a:gd name="connsiteY0" fmla="*/ 7034 h 293076"/>
                          <a:gd name="connsiteX1" fmla="*/ 18757 w 178190"/>
                          <a:gd name="connsiteY1" fmla="*/ 82062 h 293076"/>
                          <a:gd name="connsiteX2" fmla="*/ 0 w 178190"/>
                          <a:gd name="connsiteY2" fmla="*/ 194603 h 293076"/>
                          <a:gd name="connsiteX3" fmla="*/ 28135 w 178190"/>
                          <a:gd name="connsiteY3" fmla="*/ 279009 h 293076"/>
                          <a:gd name="connsiteX4" fmla="*/ 93785 w 178190"/>
                          <a:gd name="connsiteY4" fmla="*/ 279009 h 293076"/>
                          <a:gd name="connsiteX5" fmla="*/ 159434 w 178190"/>
                          <a:gd name="connsiteY5" fmla="*/ 203981 h 293076"/>
                          <a:gd name="connsiteX6" fmla="*/ 178191 w 178190"/>
                          <a:gd name="connsiteY6" fmla="*/ 91440 h 293076"/>
                          <a:gd name="connsiteX7" fmla="*/ 150055 w 178190"/>
                          <a:gd name="connsiteY7" fmla="*/ 7034 h 293076"/>
                          <a:gd name="connsiteX8" fmla="*/ 84406 w 178190"/>
                          <a:gd name="connsiteY8" fmla="*/ 7034 h 293076"/>
                          <a:gd name="connsiteX9" fmla="*/ 37514 w 178190"/>
                          <a:gd name="connsiteY9" fmla="*/ 250874 h 293076"/>
                          <a:gd name="connsiteX10" fmla="*/ 18757 w 178190"/>
                          <a:gd name="connsiteY10" fmla="*/ 185225 h 293076"/>
                          <a:gd name="connsiteX11" fmla="*/ 37514 w 178190"/>
                          <a:gd name="connsiteY11" fmla="*/ 100818 h 293076"/>
                          <a:gd name="connsiteX12" fmla="*/ 84406 w 178190"/>
                          <a:gd name="connsiteY12" fmla="*/ 44548 h 293076"/>
                          <a:gd name="connsiteX13" fmla="*/ 131298 w 178190"/>
                          <a:gd name="connsiteY13" fmla="*/ 44548 h 293076"/>
                          <a:gd name="connsiteX14" fmla="*/ 150055 w 178190"/>
                          <a:gd name="connsiteY14" fmla="*/ 110197 h 293076"/>
                          <a:gd name="connsiteX15" fmla="*/ 131298 w 178190"/>
                          <a:gd name="connsiteY15" fmla="*/ 194603 h 293076"/>
                          <a:gd name="connsiteX16" fmla="*/ 84406 w 178190"/>
                          <a:gd name="connsiteY16" fmla="*/ 250874 h 293076"/>
                          <a:gd name="connsiteX17" fmla="*/ 37514 w 178190"/>
                          <a:gd name="connsiteY17" fmla="*/ 250874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84406" y="7034"/>
                            </a:moveTo>
                            <a:cubicBezTo>
                              <a:pt x="56271" y="25791"/>
                              <a:pt x="28135" y="53926"/>
                              <a:pt x="18757" y="82062"/>
                            </a:cubicBezTo>
                            <a:cubicBezTo>
                              <a:pt x="0" y="119575"/>
                              <a:pt x="0" y="157089"/>
                              <a:pt x="0" y="194603"/>
                            </a:cubicBezTo>
                            <a:cubicBezTo>
                              <a:pt x="0" y="232117"/>
                              <a:pt x="9378" y="269631"/>
                              <a:pt x="28135" y="279009"/>
                            </a:cubicBezTo>
                            <a:cubicBezTo>
                              <a:pt x="46892" y="297766"/>
                              <a:pt x="65649" y="297766"/>
                              <a:pt x="93785" y="279009"/>
                            </a:cubicBezTo>
                            <a:cubicBezTo>
                              <a:pt x="121920" y="260252"/>
                              <a:pt x="150055" y="232117"/>
                              <a:pt x="159434" y="203981"/>
                            </a:cubicBezTo>
                            <a:cubicBezTo>
                              <a:pt x="178191" y="166468"/>
                              <a:pt x="178191" y="128954"/>
                              <a:pt x="178191" y="91440"/>
                            </a:cubicBezTo>
                            <a:cubicBezTo>
                              <a:pt x="178191" y="53926"/>
                              <a:pt x="168812" y="16412"/>
                              <a:pt x="150055" y="7034"/>
                            </a:cubicBezTo>
                            <a:cubicBezTo>
                              <a:pt x="140677" y="-2345"/>
                              <a:pt x="112542" y="-2345"/>
                              <a:pt x="84406" y="7034"/>
                            </a:cubicBezTo>
                            <a:close/>
                            <a:moveTo>
                              <a:pt x="37514" y="250874"/>
                            </a:moveTo>
                            <a:cubicBezTo>
                              <a:pt x="28135" y="241495"/>
                              <a:pt x="18757" y="213360"/>
                              <a:pt x="18757" y="185225"/>
                            </a:cubicBezTo>
                            <a:cubicBezTo>
                              <a:pt x="18757" y="157089"/>
                              <a:pt x="28135" y="128954"/>
                              <a:pt x="37514" y="100818"/>
                            </a:cubicBezTo>
                            <a:cubicBezTo>
                              <a:pt x="46892" y="72683"/>
                              <a:pt x="65649" y="63305"/>
                              <a:pt x="84406" y="44548"/>
                            </a:cubicBezTo>
                            <a:cubicBezTo>
                              <a:pt x="103163" y="35169"/>
                              <a:pt x="121920" y="35169"/>
                              <a:pt x="131298" y="44548"/>
                            </a:cubicBezTo>
                            <a:cubicBezTo>
                              <a:pt x="140677" y="53926"/>
                              <a:pt x="150055" y="82062"/>
                              <a:pt x="150055" y="110197"/>
                            </a:cubicBezTo>
                            <a:cubicBezTo>
                              <a:pt x="150055" y="138332"/>
                              <a:pt x="140677" y="175846"/>
                              <a:pt x="131298" y="194603"/>
                            </a:cubicBezTo>
                            <a:cubicBezTo>
                              <a:pt x="121920" y="222738"/>
                              <a:pt x="103163" y="232117"/>
                              <a:pt x="84406" y="250874"/>
                            </a:cubicBezTo>
                            <a:cubicBezTo>
                              <a:pt x="65649" y="260252"/>
                              <a:pt x="46892" y="260252"/>
                              <a:pt x="37514" y="250874"/>
                            </a:cubicBezTo>
                            <a:close/>
                          </a:path>
                        </a:pathLst>
                      </a:custGeom>
                      <a:solidFill>
                        <a:srgbClr val="C9CEE2"/>
                      </a:solidFill>
                      <a:ln w="93785" cap="flat">
                        <a:noFill/>
                        <a:prstDash val="solid"/>
                        <a:miter/>
                      </a:ln>
                    </p:spPr>
                    <p:txBody>
                      <a:bodyPr rtlCol="0" anchor="ctr"/>
                      <a:lstStyle/>
                      <a:p>
                        <a:endParaRPr lang="fr-FR"/>
                      </a:p>
                    </p:txBody>
                  </p:sp>
                  <p:sp>
                    <p:nvSpPr>
                      <p:cNvPr id="191" name="Forme libre : forme 190">
                        <a:extLst>
                          <a:ext uri="{FF2B5EF4-FFF2-40B4-BE49-F238E27FC236}">
                            <a16:creationId xmlns:a16="http://schemas.microsoft.com/office/drawing/2014/main" id="{56DCAF77-021C-417F-AFA5-461564C80577}"/>
                          </a:ext>
                        </a:extLst>
                      </p:cNvPr>
                      <p:cNvSpPr/>
                      <p:nvPr/>
                    </p:nvSpPr>
                    <p:spPr>
                      <a:xfrm>
                        <a:off x="7924984" y="2247727"/>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42203 h 300110"/>
                          <a:gd name="connsiteX10" fmla="*/ 159434 w 178190"/>
                          <a:gd name="connsiteY10" fmla="*/ 107852 h 300110"/>
                          <a:gd name="connsiteX11" fmla="*/ 140677 w 178190"/>
                          <a:gd name="connsiteY11" fmla="*/ 192258 h 300110"/>
                          <a:gd name="connsiteX12" fmla="*/ 93785 w 178190"/>
                          <a:gd name="connsiteY12" fmla="*/ 248529 h 300110"/>
                          <a:gd name="connsiteX13" fmla="*/ 46892 w 178190"/>
                          <a:gd name="connsiteY13" fmla="*/ 248529 h 300110"/>
                          <a:gd name="connsiteX14" fmla="*/ 28135 w 178190"/>
                          <a:gd name="connsiteY14" fmla="*/ 182880 h 300110"/>
                          <a:gd name="connsiteX15" fmla="*/ 46892 w 178190"/>
                          <a:gd name="connsiteY15" fmla="*/ 98474 h 300110"/>
                          <a:gd name="connsiteX16" fmla="*/ 93785 w 178190"/>
                          <a:gd name="connsiteY16" fmla="*/ 42203 h 300110"/>
                          <a:gd name="connsiteX17" fmla="*/ 140677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42203"/>
                            </a:moveTo>
                            <a:cubicBezTo>
                              <a:pt x="150055" y="51582"/>
                              <a:pt x="159434" y="79717"/>
                              <a:pt x="159434" y="107852"/>
                            </a:cubicBezTo>
                            <a:cubicBezTo>
                              <a:pt x="159434" y="135988"/>
                              <a:pt x="150055" y="173501"/>
                              <a:pt x="140677" y="192258"/>
                            </a:cubicBezTo>
                            <a:cubicBezTo>
                              <a:pt x="131298" y="220394"/>
                              <a:pt x="112541" y="229772"/>
                              <a:pt x="93785" y="248529"/>
                            </a:cubicBezTo>
                            <a:cubicBezTo>
                              <a:pt x="75028" y="257908"/>
                              <a:pt x="56271" y="257908"/>
                              <a:pt x="46892" y="248529"/>
                            </a:cubicBezTo>
                            <a:cubicBezTo>
                              <a:pt x="37514" y="239151"/>
                              <a:pt x="28135" y="211015"/>
                              <a:pt x="28135" y="182880"/>
                            </a:cubicBezTo>
                            <a:cubicBezTo>
                              <a:pt x="28135" y="154745"/>
                              <a:pt x="37514" y="126609"/>
                              <a:pt x="46892" y="98474"/>
                            </a:cubicBezTo>
                            <a:cubicBezTo>
                              <a:pt x="56271" y="70339"/>
                              <a:pt x="75028" y="60960"/>
                              <a:pt x="93785" y="42203"/>
                            </a:cubicBezTo>
                            <a:cubicBezTo>
                              <a:pt x="112541" y="32825"/>
                              <a:pt x="131298" y="32825"/>
                              <a:pt x="140677" y="42203"/>
                            </a:cubicBezTo>
                            <a:close/>
                          </a:path>
                        </a:pathLst>
                      </a:custGeom>
                      <a:solidFill>
                        <a:srgbClr val="C9CEE2"/>
                      </a:solidFill>
                      <a:ln w="93785" cap="flat">
                        <a:noFill/>
                        <a:prstDash val="solid"/>
                        <a:miter/>
                      </a:ln>
                    </p:spPr>
                    <p:txBody>
                      <a:bodyPr rtlCol="0" anchor="ctr"/>
                      <a:lstStyle/>
                      <a:p>
                        <a:endParaRPr lang="fr-FR"/>
                      </a:p>
                    </p:txBody>
                  </p:sp>
                  <p:sp>
                    <p:nvSpPr>
                      <p:cNvPr id="192" name="Forme libre : forme 191">
                        <a:extLst>
                          <a:ext uri="{FF2B5EF4-FFF2-40B4-BE49-F238E27FC236}">
                            <a16:creationId xmlns:a16="http://schemas.microsoft.com/office/drawing/2014/main" id="{0CD44BF7-BE41-4EB1-8260-F632EEA98347}"/>
                          </a:ext>
                        </a:extLst>
                      </p:cNvPr>
                      <p:cNvSpPr/>
                      <p:nvPr/>
                    </p:nvSpPr>
                    <p:spPr>
                      <a:xfrm>
                        <a:off x="6724541" y="3443481"/>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lnTo>
                              <a:pt x="0" y="281354"/>
                            </a:ln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12542" y="206326"/>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193" name="Forme libre : forme 192">
                        <a:extLst>
                          <a:ext uri="{FF2B5EF4-FFF2-40B4-BE49-F238E27FC236}">
                            <a16:creationId xmlns:a16="http://schemas.microsoft.com/office/drawing/2014/main" id="{CCC9F324-1993-4CE6-B2F8-575F2B09C354}"/>
                          </a:ext>
                        </a:extLst>
                      </p:cNvPr>
                      <p:cNvSpPr/>
                      <p:nvPr/>
                    </p:nvSpPr>
                    <p:spPr>
                      <a:xfrm>
                        <a:off x="6499458" y="3105857"/>
                        <a:ext cx="131298" cy="300110"/>
                      </a:xfrm>
                      <a:custGeom>
                        <a:avLst/>
                        <a:gdLst>
                          <a:gd name="connsiteX0" fmla="*/ 0 w 131298"/>
                          <a:gd name="connsiteY0" fmla="*/ 93785 h 300110"/>
                          <a:gd name="connsiteX1" fmla="*/ 0 w 131298"/>
                          <a:gd name="connsiteY1" fmla="*/ 84406 h 300110"/>
                          <a:gd name="connsiteX2" fmla="*/ 9378 w 131298"/>
                          <a:gd name="connsiteY2" fmla="*/ 65649 h 300110"/>
                          <a:gd name="connsiteX3" fmla="*/ 56271 w 131298"/>
                          <a:gd name="connsiteY3" fmla="*/ 9378 h 300110"/>
                          <a:gd name="connsiteX4" fmla="*/ 65649 w 131298"/>
                          <a:gd name="connsiteY4" fmla="*/ 0 h 300110"/>
                          <a:gd name="connsiteX5" fmla="*/ 75028 w 131298"/>
                          <a:gd name="connsiteY5" fmla="*/ 0 h 300110"/>
                          <a:gd name="connsiteX6" fmla="*/ 84406 w 131298"/>
                          <a:gd name="connsiteY6" fmla="*/ 0 h 300110"/>
                          <a:gd name="connsiteX7" fmla="*/ 93785 w 131298"/>
                          <a:gd name="connsiteY7" fmla="*/ 9378 h 300110"/>
                          <a:gd name="connsiteX8" fmla="*/ 93785 w 131298"/>
                          <a:gd name="connsiteY8" fmla="*/ 225083 h 300110"/>
                          <a:gd name="connsiteX9" fmla="*/ 121920 w 131298"/>
                          <a:gd name="connsiteY9" fmla="*/ 206326 h 300110"/>
                          <a:gd name="connsiteX10" fmla="*/ 131299 w 131298"/>
                          <a:gd name="connsiteY10" fmla="*/ 206326 h 300110"/>
                          <a:gd name="connsiteX11" fmla="*/ 131299 w 131298"/>
                          <a:gd name="connsiteY11" fmla="*/ 215705 h 300110"/>
                          <a:gd name="connsiteX12" fmla="*/ 131299 w 131298"/>
                          <a:gd name="connsiteY12" fmla="*/ 234462 h 300110"/>
                          <a:gd name="connsiteX13" fmla="*/ 121920 w 131298"/>
                          <a:gd name="connsiteY13" fmla="*/ 243840 h 300110"/>
                          <a:gd name="connsiteX14" fmla="*/ 18757 w 131298"/>
                          <a:gd name="connsiteY14" fmla="*/ 300111 h 300110"/>
                          <a:gd name="connsiteX15" fmla="*/ 9378 w 131298"/>
                          <a:gd name="connsiteY15" fmla="*/ 300111 h 300110"/>
                          <a:gd name="connsiteX16" fmla="*/ 9378 w 131298"/>
                          <a:gd name="connsiteY16" fmla="*/ 290732 h 300110"/>
                          <a:gd name="connsiteX17" fmla="*/ 9378 w 131298"/>
                          <a:gd name="connsiteY17" fmla="*/ 271975 h 300110"/>
                          <a:gd name="connsiteX18" fmla="*/ 18757 w 131298"/>
                          <a:gd name="connsiteY18" fmla="*/ 262597 h 300110"/>
                          <a:gd name="connsiteX19" fmla="*/ 56271 w 131298"/>
                          <a:gd name="connsiteY19" fmla="*/ 243840 h 300110"/>
                          <a:gd name="connsiteX20" fmla="*/ 56271 w 131298"/>
                          <a:gd name="connsiteY20" fmla="*/ 56271 h 300110"/>
                          <a:gd name="connsiteX21" fmla="*/ 28135 w 131298"/>
                          <a:gd name="connsiteY21" fmla="*/ 93785 h 300110"/>
                          <a:gd name="connsiteX22" fmla="*/ 18757 w 131298"/>
                          <a:gd name="connsiteY22" fmla="*/ 103163 h 300110"/>
                          <a:gd name="connsiteX23" fmla="*/ 0 w 131298"/>
                          <a:gd name="connsiteY23" fmla="*/ 9378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0" y="93785"/>
                            </a:move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lnTo>
                              <a:pt x="131299" y="215705"/>
                            </a:lnTo>
                            <a:cubicBezTo>
                              <a:pt x="131299" y="215705"/>
                              <a:pt x="131299" y="225083"/>
                              <a:pt x="131299" y="234462"/>
                            </a:cubicBezTo>
                            <a:cubicBezTo>
                              <a:pt x="131299" y="243840"/>
                              <a:pt x="121920" y="243840"/>
                              <a:pt x="121920" y="243840"/>
                            </a:cubicBezTo>
                            <a:lnTo>
                              <a:pt x="18757" y="300111"/>
                            </a:lnTo>
                            <a:lnTo>
                              <a:pt x="9378" y="300111"/>
                            </a:lnTo>
                            <a:cubicBezTo>
                              <a:pt x="9378" y="300111"/>
                              <a:pt x="9378" y="300111"/>
                              <a:pt x="9378" y="290732"/>
                            </a:cubicBezTo>
                            <a:cubicBezTo>
                              <a:pt x="9378" y="281354"/>
                              <a:pt x="9378" y="281354"/>
                              <a:pt x="9378" y="271975"/>
                            </a:cubicBezTo>
                            <a:cubicBezTo>
                              <a:pt x="9378" y="262597"/>
                              <a:pt x="18757" y="262597"/>
                              <a:pt x="18757" y="262597"/>
                            </a:cubicBezTo>
                            <a:lnTo>
                              <a:pt x="56271" y="243840"/>
                            </a:lnTo>
                            <a:lnTo>
                              <a:pt x="56271" y="56271"/>
                            </a:lnTo>
                            <a:lnTo>
                              <a:pt x="28135" y="93785"/>
                            </a:lnTo>
                            <a:cubicBezTo>
                              <a:pt x="28135" y="93785"/>
                              <a:pt x="18757" y="103163"/>
                              <a:pt x="18757" y="103163"/>
                            </a:cubicBezTo>
                            <a:cubicBezTo>
                              <a:pt x="9378" y="93785"/>
                              <a:pt x="0" y="93785"/>
                              <a:pt x="0" y="93785"/>
                            </a:cubicBezTo>
                            <a:close/>
                          </a:path>
                        </a:pathLst>
                      </a:custGeom>
                      <a:solidFill>
                        <a:srgbClr val="C9CEE2"/>
                      </a:solidFill>
                      <a:ln w="93785" cap="flat">
                        <a:noFill/>
                        <a:prstDash val="solid"/>
                        <a:miter/>
                      </a:ln>
                    </p:spPr>
                    <p:txBody>
                      <a:bodyPr rtlCol="0" anchor="ctr"/>
                      <a:lstStyle/>
                      <a:p>
                        <a:endParaRPr lang="fr-FR"/>
                      </a:p>
                    </p:txBody>
                  </p:sp>
                  <p:sp>
                    <p:nvSpPr>
                      <p:cNvPr id="194" name="Forme libre : forme 193">
                        <a:extLst>
                          <a:ext uri="{FF2B5EF4-FFF2-40B4-BE49-F238E27FC236}">
                            <a16:creationId xmlns:a16="http://schemas.microsoft.com/office/drawing/2014/main" id="{8FF3C570-EB96-436C-9B92-08ABEDDED4D3}"/>
                          </a:ext>
                        </a:extLst>
                      </p:cNvPr>
                      <p:cNvSpPr/>
                      <p:nvPr/>
                    </p:nvSpPr>
                    <p:spPr>
                      <a:xfrm>
                        <a:off x="6508836" y="3565401"/>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9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12542"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95" name="Forme libre : forme 194">
                        <a:extLst>
                          <a:ext uri="{FF2B5EF4-FFF2-40B4-BE49-F238E27FC236}">
                            <a16:creationId xmlns:a16="http://schemas.microsoft.com/office/drawing/2014/main" id="{633F66F4-8E28-487C-9A3F-3C06A57DAA3C}"/>
                          </a:ext>
                        </a:extLst>
                      </p:cNvPr>
                      <p:cNvSpPr/>
                      <p:nvPr/>
                    </p:nvSpPr>
                    <p:spPr>
                      <a:xfrm>
                        <a:off x="6883975" y="3307493"/>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51581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28135 w 178190"/>
                          <a:gd name="connsiteY14" fmla="*/ 192258 h 300110"/>
                          <a:gd name="connsiteX15" fmla="*/ 46892 w 178190"/>
                          <a:gd name="connsiteY15" fmla="*/ 107852 h 300110"/>
                          <a:gd name="connsiteX16" fmla="*/ 93785 w 178190"/>
                          <a:gd name="connsiteY16" fmla="*/ 51581 h 300110"/>
                          <a:gd name="connsiteX17" fmla="*/ 140677 w 178190"/>
                          <a:gd name="connsiteY17" fmla="*/ 51581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2"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1"/>
                            </a:moveTo>
                            <a:cubicBezTo>
                              <a:pt x="150055" y="60960"/>
                              <a:pt x="159434" y="89095"/>
                              <a:pt x="159434" y="117231"/>
                            </a:cubicBezTo>
                            <a:cubicBezTo>
                              <a:pt x="159434" y="145366"/>
                              <a:pt x="150055" y="182880"/>
                              <a:pt x="140677" y="201637"/>
                            </a:cubicBezTo>
                            <a:cubicBezTo>
                              <a:pt x="131298" y="229772"/>
                              <a:pt x="112542" y="239151"/>
                              <a:pt x="93785" y="257908"/>
                            </a:cubicBezTo>
                            <a:cubicBezTo>
                              <a:pt x="75028" y="267286"/>
                              <a:pt x="56271" y="267286"/>
                              <a:pt x="46892" y="257908"/>
                            </a:cubicBezTo>
                            <a:cubicBezTo>
                              <a:pt x="37514" y="248529"/>
                              <a:pt x="28135" y="220394"/>
                              <a:pt x="28135" y="192258"/>
                            </a:cubicBezTo>
                            <a:cubicBezTo>
                              <a:pt x="28135" y="164123"/>
                              <a:pt x="37514" y="135988"/>
                              <a:pt x="46892" y="107852"/>
                            </a:cubicBezTo>
                            <a:cubicBezTo>
                              <a:pt x="56271" y="79717"/>
                              <a:pt x="75028" y="70338"/>
                              <a:pt x="93785" y="51581"/>
                            </a:cubicBezTo>
                            <a:cubicBezTo>
                              <a:pt x="112542" y="32825"/>
                              <a:pt x="131298" y="32825"/>
                              <a:pt x="140677" y="51581"/>
                            </a:cubicBezTo>
                            <a:close/>
                          </a:path>
                        </a:pathLst>
                      </a:custGeom>
                      <a:solidFill>
                        <a:srgbClr val="C9CEE2"/>
                      </a:solidFill>
                      <a:ln w="93785" cap="flat">
                        <a:noFill/>
                        <a:prstDash val="solid"/>
                        <a:miter/>
                      </a:ln>
                    </p:spPr>
                    <p:txBody>
                      <a:bodyPr rtlCol="0" anchor="ctr"/>
                      <a:lstStyle/>
                      <a:p>
                        <a:endParaRPr lang="fr-FR"/>
                      </a:p>
                    </p:txBody>
                  </p:sp>
                  <p:sp>
                    <p:nvSpPr>
                      <p:cNvPr id="196" name="Forme libre : forme 195">
                        <a:extLst>
                          <a:ext uri="{FF2B5EF4-FFF2-40B4-BE49-F238E27FC236}">
                            <a16:creationId xmlns:a16="http://schemas.microsoft.com/office/drawing/2014/main" id="{92CE1B23-425E-4821-904D-07BCD081BF58}"/>
                          </a:ext>
                        </a:extLst>
                      </p:cNvPr>
                      <p:cNvSpPr/>
                      <p:nvPr/>
                    </p:nvSpPr>
                    <p:spPr>
                      <a:xfrm>
                        <a:off x="7090301" y="3185573"/>
                        <a:ext cx="181869" cy="300110"/>
                      </a:xfrm>
                      <a:custGeom>
                        <a:avLst/>
                        <a:gdLst>
                          <a:gd name="connsiteX0" fmla="*/ 93785 w 181869"/>
                          <a:gd name="connsiteY0" fmla="*/ 286043 h 300110"/>
                          <a:gd name="connsiteX1" fmla="*/ 159434 w 181869"/>
                          <a:gd name="connsiteY1" fmla="*/ 211015 h 300110"/>
                          <a:gd name="connsiteX2" fmla="*/ 178191 w 181869"/>
                          <a:gd name="connsiteY2" fmla="*/ 98474 h 300110"/>
                          <a:gd name="connsiteX3" fmla="*/ 150055 w 181869"/>
                          <a:gd name="connsiteY3" fmla="*/ 14068 h 300110"/>
                          <a:gd name="connsiteX4" fmla="*/ 84406 w 181869"/>
                          <a:gd name="connsiteY4" fmla="*/ 14068 h 300110"/>
                          <a:gd name="connsiteX5" fmla="*/ 18757 w 181869"/>
                          <a:gd name="connsiteY5" fmla="*/ 89095 h 300110"/>
                          <a:gd name="connsiteX6" fmla="*/ 0 w 181869"/>
                          <a:gd name="connsiteY6" fmla="*/ 201637 h 300110"/>
                          <a:gd name="connsiteX7" fmla="*/ 28135 w 181869"/>
                          <a:gd name="connsiteY7" fmla="*/ 286043 h 300110"/>
                          <a:gd name="connsiteX8" fmla="*/ 93785 w 181869"/>
                          <a:gd name="connsiteY8" fmla="*/ 286043 h 300110"/>
                          <a:gd name="connsiteX9" fmla="*/ 140677 w 181869"/>
                          <a:gd name="connsiteY9" fmla="*/ 51582 h 300110"/>
                          <a:gd name="connsiteX10" fmla="*/ 159434 w 181869"/>
                          <a:gd name="connsiteY10" fmla="*/ 117231 h 300110"/>
                          <a:gd name="connsiteX11" fmla="*/ 140677 w 181869"/>
                          <a:gd name="connsiteY11" fmla="*/ 201637 h 300110"/>
                          <a:gd name="connsiteX12" fmla="*/ 93785 w 181869"/>
                          <a:gd name="connsiteY12" fmla="*/ 257908 h 300110"/>
                          <a:gd name="connsiteX13" fmla="*/ 46892 w 181869"/>
                          <a:gd name="connsiteY13" fmla="*/ 257908 h 300110"/>
                          <a:gd name="connsiteX14" fmla="*/ 28135 w 181869"/>
                          <a:gd name="connsiteY14" fmla="*/ 192258 h 300110"/>
                          <a:gd name="connsiteX15" fmla="*/ 46892 w 181869"/>
                          <a:gd name="connsiteY15" fmla="*/ 107852 h 300110"/>
                          <a:gd name="connsiteX16" fmla="*/ 93785 w 181869"/>
                          <a:gd name="connsiteY16" fmla="*/ 51582 h 300110"/>
                          <a:gd name="connsiteX17" fmla="*/ 140677 w 181869"/>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69" h="300110">
                            <a:moveTo>
                              <a:pt x="93785" y="286043"/>
                            </a:moveTo>
                            <a:cubicBezTo>
                              <a:pt x="121920" y="267286"/>
                              <a:pt x="150055" y="239151"/>
                              <a:pt x="159434" y="211015"/>
                            </a:cubicBezTo>
                            <a:cubicBezTo>
                              <a:pt x="178191" y="173501"/>
                              <a:pt x="187569"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2"/>
                            </a:moveTo>
                            <a:cubicBezTo>
                              <a:pt x="150055" y="60960"/>
                              <a:pt x="159434" y="89095"/>
                              <a:pt x="159434" y="117231"/>
                            </a:cubicBezTo>
                            <a:cubicBezTo>
                              <a:pt x="159434" y="145366"/>
                              <a:pt x="150055" y="182880"/>
                              <a:pt x="140677" y="201637"/>
                            </a:cubicBezTo>
                            <a:cubicBezTo>
                              <a:pt x="131298" y="229772"/>
                              <a:pt x="112541" y="239151"/>
                              <a:pt x="93785" y="257908"/>
                            </a:cubicBezTo>
                            <a:cubicBezTo>
                              <a:pt x="75028" y="267286"/>
                              <a:pt x="56271" y="267286"/>
                              <a:pt x="46892" y="257908"/>
                            </a:cubicBezTo>
                            <a:cubicBezTo>
                              <a:pt x="37514" y="248529"/>
                              <a:pt x="28135" y="220394"/>
                              <a:pt x="28135" y="192258"/>
                            </a:cubicBezTo>
                            <a:cubicBezTo>
                              <a:pt x="28135" y="164123"/>
                              <a:pt x="37514" y="135988"/>
                              <a:pt x="46892" y="107852"/>
                            </a:cubicBezTo>
                            <a:cubicBezTo>
                              <a:pt x="56271" y="79717"/>
                              <a:pt x="75028" y="70339"/>
                              <a:pt x="93785" y="51582"/>
                            </a:cubicBezTo>
                            <a:cubicBezTo>
                              <a:pt x="112541" y="32825"/>
                              <a:pt x="131298" y="42203"/>
                              <a:pt x="140677" y="51582"/>
                            </a:cubicBezTo>
                            <a:close/>
                          </a:path>
                        </a:pathLst>
                      </a:custGeom>
                      <a:solidFill>
                        <a:srgbClr val="C9CEE2"/>
                      </a:solidFill>
                      <a:ln w="93785" cap="flat">
                        <a:noFill/>
                        <a:prstDash val="solid"/>
                        <a:miter/>
                      </a:ln>
                    </p:spPr>
                    <p:txBody>
                      <a:bodyPr rtlCol="0" anchor="ctr"/>
                      <a:lstStyle/>
                      <a:p>
                        <a:endParaRPr lang="fr-FR"/>
                      </a:p>
                    </p:txBody>
                  </p:sp>
                  <p:sp>
                    <p:nvSpPr>
                      <p:cNvPr id="197" name="Forme libre : forme 196">
                        <a:extLst>
                          <a:ext uri="{FF2B5EF4-FFF2-40B4-BE49-F238E27FC236}">
                            <a16:creationId xmlns:a16="http://schemas.microsoft.com/office/drawing/2014/main" id="{3123D7FF-A793-44B0-84E1-F66A1FDE7906}"/>
                          </a:ext>
                        </a:extLst>
                      </p:cNvPr>
                      <p:cNvSpPr/>
                      <p:nvPr/>
                    </p:nvSpPr>
                    <p:spPr>
                      <a:xfrm>
                        <a:off x="7334141" y="3077721"/>
                        <a:ext cx="131298" cy="300110"/>
                      </a:xfrm>
                      <a:custGeom>
                        <a:avLst/>
                        <a:gdLst>
                          <a:gd name="connsiteX0" fmla="*/ 131299 w 131298"/>
                          <a:gd name="connsiteY0" fmla="*/ 215705 h 300110"/>
                          <a:gd name="connsiteX1" fmla="*/ 131299 w 131298"/>
                          <a:gd name="connsiteY1" fmla="*/ 234462 h 300110"/>
                          <a:gd name="connsiteX2" fmla="*/ 121920 w 131298"/>
                          <a:gd name="connsiteY2" fmla="*/ 243840 h 300110"/>
                          <a:gd name="connsiteX3" fmla="*/ 18757 w 131298"/>
                          <a:gd name="connsiteY3" fmla="*/ 300111 h 300110"/>
                          <a:gd name="connsiteX4" fmla="*/ 9378 w 131298"/>
                          <a:gd name="connsiteY4" fmla="*/ 300111 h 300110"/>
                          <a:gd name="connsiteX5" fmla="*/ 9378 w 131298"/>
                          <a:gd name="connsiteY5" fmla="*/ 290732 h 300110"/>
                          <a:gd name="connsiteX6" fmla="*/ 9378 w 131298"/>
                          <a:gd name="connsiteY6" fmla="*/ 271976 h 300110"/>
                          <a:gd name="connsiteX7" fmla="*/ 18757 w 131298"/>
                          <a:gd name="connsiteY7" fmla="*/ 262597 h 300110"/>
                          <a:gd name="connsiteX8" fmla="*/ 56271 w 131298"/>
                          <a:gd name="connsiteY8" fmla="*/ 243840 h 300110"/>
                          <a:gd name="connsiteX9" fmla="*/ 56271 w 131298"/>
                          <a:gd name="connsiteY9" fmla="*/ 56271 h 300110"/>
                          <a:gd name="connsiteX10" fmla="*/ 18757 w 131298"/>
                          <a:gd name="connsiteY10" fmla="*/ 84406 h 300110"/>
                          <a:gd name="connsiteX11" fmla="*/ 9378 w 131298"/>
                          <a:gd name="connsiteY11" fmla="*/ 93785 h 300110"/>
                          <a:gd name="connsiteX12" fmla="*/ 0 w 131298"/>
                          <a:gd name="connsiteY12" fmla="*/ 93785 h 300110"/>
                          <a:gd name="connsiteX13" fmla="*/ 0 w 131298"/>
                          <a:gd name="connsiteY13" fmla="*/ 84406 h 300110"/>
                          <a:gd name="connsiteX14" fmla="*/ 9378 w 131298"/>
                          <a:gd name="connsiteY14" fmla="*/ 65649 h 300110"/>
                          <a:gd name="connsiteX15" fmla="*/ 56271 w 131298"/>
                          <a:gd name="connsiteY15" fmla="*/ 9378 h 300110"/>
                          <a:gd name="connsiteX16" fmla="*/ 65649 w 131298"/>
                          <a:gd name="connsiteY16" fmla="*/ 0 h 300110"/>
                          <a:gd name="connsiteX17" fmla="*/ 75028 w 131298"/>
                          <a:gd name="connsiteY17" fmla="*/ 0 h 300110"/>
                          <a:gd name="connsiteX18" fmla="*/ 84406 w 131298"/>
                          <a:gd name="connsiteY18" fmla="*/ 0 h 300110"/>
                          <a:gd name="connsiteX19" fmla="*/ 93785 w 131298"/>
                          <a:gd name="connsiteY19" fmla="*/ 9378 h 300110"/>
                          <a:gd name="connsiteX20" fmla="*/ 93785 w 131298"/>
                          <a:gd name="connsiteY20" fmla="*/ 225083 h 300110"/>
                          <a:gd name="connsiteX21" fmla="*/ 121920 w 131298"/>
                          <a:gd name="connsiteY21" fmla="*/ 206326 h 300110"/>
                          <a:gd name="connsiteX22" fmla="*/ 131299 w 131298"/>
                          <a:gd name="connsiteY22" fmla="*/ 206326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1298" h="300110">
                            <a:moveTo>
                              <a:pt x="131299" y="215705"/>
                            </a:moveTo>
                            <a:lnTo>
                              <a:pt x="131299" y="234462"/>
                            </a:lnTo>
                            <a:cubicBezTo>
                              <a:pt x="131299" y="243840"/>
                              <a:pt x="121920" y="243840"/>
                              <a:pt x="121920" y="243840"/>
                            </a:cubicBezTo>
                            <a:lnTo>
                              <a:pt x="18757" y="300111"/>
                            </a:lnTo>
                            <a:lnTo>
                              <a:pt x="9378" y="300111"/>
                            </a:lnTo>
                            <a:lnTo>
                              <a:pt x="9378" y="290732"/>
                            </a:lnTo>
                            <a:cubicBezTo>
                              <a:pt x="9378" y="281354"/>
                              <a:pt x="9378" y="281354"/>
                              <a:pt x="9378" y="271976"/>
                            </a:cubicBezTo>
                            <a:cubicBezTo>
                              <a:pt x="9378" y="262597"/>
                              <a:pt x="18757" y="262597"/>
                              <a:pt x="18757" y="262597"/>
                            </a:cubicBezTo>
                            <a:lnTo>
                              <a:pt x="56271" y="243840"/>
                            </a:lnTo>
                            <a:lnTo>
                              <a:pt x="56271" y="56271"/>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lose/>
                          </a:path>
                        </a:pathLst>
                      </a:custGeom>
                      <a:solidFill>
                        <a:srgbClr val="C9CEE2"/>
                      </a:solidFill>
                      <a:ln w="93785" cap="flat">
                        <a:noFill/>
                        <a:prstDash val="solid"/>
                        <a:miter/>
                      </a:ln>
                    </p:spPr>
                    <p:txBody>
                      <a:bodyPr rtlCol="0" anchor="ctr"/>
                      <a:lstStyle/>
                      <a:p>
                        <a:endParaRPr lang="fr-FR"/>
                      </a:p>
                    </p:txBody>
                  </p:sp>
                  <p:sp>
                    <p:nvSpPr>
                      <p:cNvPr id="198" name="Forme libre : forme 197">
                        <a:extLst>
                          <a:ext uri="{FF2B5EF4-FFF2-40B4-BE49-F238E27FC236}">
                            <a16:creationId xmlns:a16="http://schemas.microsoft.com/office/drawing/2014/main" id="{F540C1AC-69DD-497C-B1B2-58741EB6A87A}"/>
                          </a:ext>
                        </a:extLst>
                      </p:cNvPr>
                      <p:cNvSpPr/>
                      <p:nvPr/>
                    </p:nvSpPr>
                    <p:spPr>
                      <a:xfrm>
                        <a:off x="7521710" y="2941733"/>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5 h 300110"/>
                          <a:gd name="connsiteX6" fmla="*/ 178191 w 178190"/>
                          <a:gd name="connsiteY6" fmla="*/ 98474 h 300110"/>
                          <a:gd name="connsiteX7" fmla="*/ 150055 w 178190"/>
                          <a:gd name="connsiteY7" fmla="*/ 14068 h 300110"/>
                          <a:gd name="connsiteX8" fmla="*/ 84406 w 178190"/>
                          <a:gd name="connsiteY8" fmla="*/ 14068 h 300110"/>
                          <a:gd name="connsiteX9" fmla="*/ 37514 w 178190"/>
                          <a:gd name="connsiteY9" fmla="*/ 257908 h 300110"/>
                          <a:gd name="connsiteX10" fmla="*/ 18757 w 178190"/>
                          <a:gd name="connsiteY10" fmla="*/ 192258 h 300110"/>
                          <a:gd name="connsiteX11" fmla="*/ 37514 w 178190"/>
                          <a:gd name="connsiteY11" fmla="*/ 107852 h 300110"/>
                          <a:gd name="connsiteX12" fmla="*/ 84406 w 178190"/>
                          <a:gd name="connsiteY12" fmla="*/ 51582 h 300110"/>
                          <a:gd name="connsiteX13" fmla="*/ 131299 w 178190"/>
                          <a:gd name="connsiteY13" fmla="*/ 51582 h 300110"/>
                          <a:gd name="connsiteX14" fmla="*/ 150055 w 178190"/>
                          <a:gd name="connsiteY14" fmla="*/ 117231 h 300110"/>
                          <a:gd name="connsiteX15" fmla="*/ 131299 w 178190"/>
                          <a:gd name="connsiteY15" fmla="*/ 201637 h 300110"/>
                          <a:gd name="connsiteX16" fmla="*/ 84406 w 178190"/>
                          <a:gd name="connsiteY16" fmla="*/ 257908 h 300110"/>
                          <a:gd name="connsiteX17" fmla="*/ 37514 w 178190"/>
                          <a:gd name="connsiteY17" fmla="*/ 257908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ubicBezTo>
                              <a:pt x="121920" y="267286"/>
                              <a:pt x="150055" y="239151"/>
                              <a:pt x="159434" y="211015"/>
                            </a:cubicBezTo>
                            <a:cubicBezTo>
                              <a:pt x="178191" y="173502"/>
                              <a:pt x="178191" y="135988"/>
                              <a:pt x="178191" y="98474"/>
                            </a:cubicBezTo>
                            <a:cubicBezTo>
                              <a:pt x="178191" y="60960"/>
                              <a:pt x="168812" y="23446"/>
                              <a:pt x="150055" y="14068"/>
                            </a:cubicBezTo>
                            <a:cubicBezTo>
                              <a:pt x="131299" y="-4689"/>
                              <a:pt x="112542" y="-4689"/>
                              <a:pt x="84406" y="14068"/>
                            </a:cubicBezTo>
                            <a:close/>
                            <a:moveTo>
                              <a:pt x="37514" y="257908"/>
                            </a:moveTo>
                            <a:cubicBezTo>
                              <a:pt x="28135" y="248529"/>
                              <a:pt x="18757" y="220394"/>
                              <a:pt x="18757" y="192258"/>
                            </a:cubicBezTo>
                            <a:cubicBezTo>
                              <a:pt x="18757" y="164123"/>
                              <a:pt x="28135" y="135988"/>
                              <a:pt x="37514" y="107852"/>
                            </a:cubicBezTo>
                            <a:cubicBezTo>
                              <a:pt x="46892" y="79717"/>
                              <a:pt x="65649" y="70339"/>
                              <a:pt x="84406" y="51582"/>
                            </a:cubicBezTo>
                            <a:cubicBezTo>
                              <a:pt x="103163" y="42203"/>
                              <a:pt x="121920" y="42203"/>
                              <a:pt x="131299" y="51582"/>
                            </a:cubicBezTo>
                            <a:cubicBezTo>
                              <a:pt x="140677" y="60960"/>
                              <a:pt x="150055" y="89095"/>
                              <a:pt x="150055" y="117231"/>
                            </a:cubicBezTo>
                            <a:cubicBezTo>
                              <a:pt x="150055" y="145366"/>
                              <a:pt x="140677" y="182880"/>
                              <a:pt x="131299" y="201637"/>
                            </a:cubicBezTo>
                            <a:cubicBezTo>
                              <a:pt x="121920" y="229772"/>
                              <a:pt x="103163" y="239151"/>
                              <a:pt x="84406" y="257908"/>
                            </a:cubicBezTo>
                            <a:cubicBezTo>
                              <a:pt x="65649" y="267286"/>
                              <a:pt x="46892" y="267286"/>
                              <a:pt x="37514" y="257908"/>
                            </a:cubicBezTo>
                            <a:close/>
                          </a:path>
                        </a:pathLst>
                      </a:custGeom>
                      <a:solidFill>
                        <a:srgbClr val="C9CEE2"/>
                      </a:solidFill>
                      <a:ln w="93785" cap="flat">
                        <a:noFill/>
                        <a:prstDash val="solid"/>
                        <a:miter/>
                      </a:ln>
                    </p:spPr>
                    <p:txBody>
                      <a:bodyPr rtlCol="0" anchor="ctr"/>
                      <a:lstStyle/>
                      <a:p>
                        <a:endParaRPr lang="fr-FR"/>
                      </a:p>
                    </p:txBody>
                  </p:sp>
                  <p:sp>
                    <p:nvSpPr>
                      <p:cNvPr id="199" name="Forme libre : forme 198">
                        <a:extLst>
                          <a:ext uri="{FF2B5EF4-FFF2-40B4-BE49-F238E27FC236}">
                            <a16:creationId xmlns:a16="http://schemas.microsoft.com/office/drawing/2014/main" id="{E732E003-7337-4F20-8F97-AE80C770330C}"/>
                          </a:ext>
                        </a:extLst>
                      </p:cNvPr>
                      <p:cNvSpPr/>
                      <p:nvPr/>
                    </p:nvSpPr>
                    <p:spPr>
                      <a:xfrm>
                        <a:off x="7765550" y="2843260"/>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200" name="Forme libre : forme 199">
                        <a:extLst>
                          <a:ext uri="{FF2B5EF4-FFF2-40B4-BE49-F238E27FC236}">
                            <a16:creationId xmlns:a16="http://schemas.microsoft.com/office/drawing/2014/main" id="{EA905CA4-3D3B-44BD-8751-2B918986B56E}"/>
                          </a:ext>
                        </a:extLst>
                      </p:cNvPr>
                      <p:cNvSpPr/>
                      <p:nvPr/>
                    </p:nvSpPr>
                    <p:spPr>
                      <a:xfrm>
                        <a:off x="7934362" y="2704927"/>
                        <a:ext cx="178190" cy="293076"/>
                      </a:xfrm>
                      <a:custGeom>
                        <a:avLst/>
                        <a:gdLst>
                          <a:gd name="connsiteX0" fmla="*/ 84406 w 178190"/>
                          <a:gd name="connsiteY0" fmla="*/ 7034 h 293076"/>
                          <a:gd name="connsiteX1" fmla="*/ 18757 w 178190"/>
                          <a:gd name="connsiteY1" fmla="*/ 82062 h 293076"/>
                          <a:gd name="connsiteX2" fmla="*/ 0 w 178190"/>
                          <a:gd name="connsiteY2" fmla="*/ 194603 h 293076"/>
                          <a:gd name="connsiteX3" fmla="*/ 28135 w 178190"/>
                          <a:gd name="connsiteY3" fmla="*/ 279009 h 293076"/>
                          <a:gd name="connsiteX4" fmla="*/ 93785 w 178190"/>
                          <a:gd name="connsiteY4" fmla="*/ 279009 h 293076"/>
                          <a:gd name="connsiteX5" fmla="*/ 159434 w 178190"/>
                          <a:gd name="connsiteY5" fmla="*/ 203982 h 293076"/>
                          <a:gd name="connsiteX6" fmla="*/ 178191 w 178190"/>
                          <a:gd name="connsiteY6" fmla="*/ 91440 h 293076"/>
                          <a:gd name="connsiteX7" fmla="*/ 150055 w 178190"/>
                          <a:gd name="connsiteY7" fmla="*/ 7034 h 293076"/>
                          <a:gd name="connsiteX8" fmla="*/ 84406 w 178190"/>
                          <a:gd name="connsiteY8" fmla="*/ 7034 h 293076"/>
                          <a:gd name="connsiteX9" fmla="*/ 46892 w 178190"/>
                          <a:gd name="connsiteY9" fmla="*/ 250874 h 293076"/>
                          <a:gd name="connsiteX10" fmla="*/ 28135 w 178190"/>
                          <a:gd name="connsiteY10" fmla="*/ 185225 h 293076"/>
                          <a:gd name="connsiteX11" fmla="*/ 46892 w 178190"/>
                          <a:gd name="connsiteY11" fmla="*/ 100818 h 293076"/>
                          <a:gd name="connsiteX12" fmla="*/ 93785 w 178190"/>
                          <a:gd name="connsiteY12" fmla="*/ 44548 h 293076"/>
                          <a:gd name="connsiteX13" fmla="*/ 140677 w 178190"/>
                          <a:gd name="connsiteY13" fmla="*/ 44548 h 293076"/>
                          <a:gd name="connsiteX14" fmla="*/ 159434 w 178190"/>
                          <a:gd name="connsiteY14" fmla="*/ 110197 h 293076"/>
                          <a:gd name="connsiteX15" fmla="*/ 140677 w 178190"/>
                          <a:gd name="connsiteY15" fmla="*/ 194603 h 293076"/>
                          <a:gd name="connsiteX16" fmla="*/ 93785 w 178190"/>
                          <a:gd name="connsiteY16" fmla="*/ 250874 h 293076"/>
                          <a:gd name="connsiteX17" fmla="*/ 46892 w 178190"/>
                          <a:gd name="connsiteY17" fmla="*/ 250874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84406" y="7034"/>
                            </a:moveTo>
                            <a:cubicBezTo>
                              <a:pt x="56271" y="25791"/>
                              <a:pt x="28135" y="53926"/>
                              <a:pt x="18757" y="82062"/>
                            </a:cubicBezTo>
                            <a:cubicBezTo>
                              <a:pt x="0" y="119575"/>
                              <a:pt x="0" y="157089"/>
                              <a:pt x="0" y="194603"/>
                            </a:cubicBezTo>
                            <a:cubicBezTo>
                              <a:pt x="0" y="232117"/>
                              <a:pt x="9378" y="269631"/>
                              <a:pt x="28135" y="279009"/>
                            </a:cubicBezTo>
                            <a:cubicBezTo>
                              <a:pt x="46892" y="297766"/>
                              <a:pt x="65649" y="297766"/>
                              <a:pt x="93785" y="279009"/>
                            </a:cubicBezTo>
                            <a:cubicBezTo>
                              <a:pt x="121920" y="260252"/>
                              <a:pt x="150055" y="232117"/>
                              <a:pt x="159434" y="203982"/>
                            </a:cubicBezTo>
                            <a:cubicBezTo>
                              <a:pt x="178191" y="166468"/>
                              <a:pt x="178191" y="128954"/>
                              <a:pt x="178191" y="91440"/>
                            </a:cubicBezTo>
                            <a:cubicBezTo>
                              <a:pt x="178191" y="53926"/>
                              <a:pt x="168812" y="16412"/>
                              <a:pt x="150055" y="7034"/>
                            </a:cubicBezTo>
                            <a:cubicBezTo>
                              <a:pt x="140677" y="-2345"/>
                              <a:pt x="121920" y="-2345"/>
                              <a:pt x="84406" y="7034"/>
                            </a:cubicBezTo>
                            <a:close/>
                            <a:moveTo>
                              <a:pt x="46892" y="250874"/>
                            </a:moveTo>
                            <a:cubicBezTo>
                              <a:pt x="37514" y="241495"/>
                              <a:pt x="28135" y="213360"/>
                              <a:pt x="28135" y="185225"/>
                            </a:cubicBezTo>
                            <a:cubicBezTo>
                              <a:pt x="28135" y="157089"/>
                              <a:pt x="37514" y="128954"/>
                              <a:pt x="46892" y="100818"/>
                            </a:cubicBezTo>
                            <a:cubicBezTo>
                              <a:pt x="56271" y="72683"/>
                              <a:pt x="75028" y="63305"/>
                              <a:pt x="93785" y="44548"/>
                            </a:cubicBezTo>
                            <a:cubicBezTo>
                              <a:pt x="112541" y="35169"/>
                              <a:pt x="131298" y="35169"/>
                              <a:pt x="140677" y="44548"/>
                            </a:cubicBezTo>
                            <a:cubicBezTo>
                              <a:pt x="150055" y="53926"/>
                              <a:pt x="159434" y="82062"/>
                              <a:pt x="159434" y="110197"/>
                            </a:cubicBezTo>
                            <a:cubicBezTo>
                              <a:pt x="159434" y="138332"/>
                              <a:pt x="150055" y="175846"/>
                              <a:pt x="140677" y="194603"/>
                            </a:cubicBezTo>
                            <a:cubicBezTo>
                              <a:pt x="131298" y="222739"/>
                              <a:pt x="112541" y="232117"/>
                              <a:pt x="93785" y="250874"/>
                            </a:cubicBezTo>
                            <a:cubicBezTo>
                              <a:pt x="65649" y="260252"/>
                              <a:pt x="56271" y="260252"/>
                              <a:pt x="46892" y="250874"/>
                            </a:cubicBezTo>
                            <a:close/>
                          </a:path>
                        </a:pathLst>
                      </a:custGeom>
                      <a:solidFill>
                        <a:srgbClr val="C9CEE2"/>
                      </a:solidFill>
                      <a:ln w="93785" cap="flat">
                        <a:noFill/>
                        <a:prstDash val="solid"/>
                        <a:miter/>
                      </a:ln>
                    </p:spPr>
                    <p:txBody>
                      <a:bodyPr rtlCol="0" anchor="ctr"/>
                      <a:lstStyle/>
                      <a:p>
                        <a:endParaRPr lang="fr-FR"/>
                      </a:p>
                    </p:txBody>
                  </p:sp>
                  <p:sp>
                    <p:nvSpPr>
                      <p:cNvPr id="201" name="Forme libre : forme 200">
                        <a:extLst>
                          <a:ext uri="{FF2B5EF4-FFF2-40B4-BE49-F238E27FC236}">
                            <a16:creationId xmlns:a16="http://schemas.microsoft.com/office/drawing/2014/main" id="{19301B6C-5D24-4664-8332-400889C24276}"/>
                          </a:ext>
                        </a:extLst>
                      </p:cNvPr>
                      <p:cNvSpPr/>
                      <p:nvPr/>
                    </p:nvSpPr>
                    <p:spPr>
                      <a:xfrm>
                        <a:off x="8140688" y="2580663"/>
                        <a:ext cx="178190" cy="309489"/>
                      </a:xfrm>
                      <a:custGeom>
                        <a:avLst/>
                        <a:gdLst>
                          <a:gd name="connsiteX0" fmla="*/ 9378 w 178190"/>
                          <a:gd name="connsiteY0" fmla="*/ 300111 h 309489"/>
                          <a:gd name="connsiteX1" fmla="*/ 37514 w 178190"/>
                          <a:gd name="connsiteY1" fmla="*/ 309489 h 309489"/>
                          <a:gd name="connsiteX2" fmla="*/ 93785 w 178190"/>
                          <a:gd name="connsiteY2" fmla="*/ 290732 h 309489"/>
                          <a:gd name="connsiteX3" fmla="*/ 140677 w 178190"/>
                          <a:gd name="connsiteY3" fmla="*/ 253219 h 309489"/>
                          <a:gd name="connsiteX4" fmla="*/ 168812 w 178190"/>
                          <a:gd name="connsiteY4" fmla="*/ 206326 h 309489"/>
                          <a:gd name="connsiteX5" fmla="*/ 178191 w 178190"/>
                          <a:gd name="connsiteY5" fmla="*/ 168812 h 309489"/>
                          <a:gd name="connsiteX6" fmla="*/ 131298 w 178190"/>
                          <a:gd name="connsiteY6" fmla="*/ 121920 h 309489"/>
                          <a:gd name="connsiteX7" fmla="*/ 159434 w 178190"/>
                          <a:gd name="connsiteY7" fmla="*/ 84406 h 309489"/>
                          <a:gd name="connsiteX8" fmla="*/ 168812 w 178190"/>
                          <a:gd name="connsiteY8" fmla="*/ 37514 h 309489"/>
                          <a:gd name="connsiteX9" fmla="*/ 159434 w 178190"/>
                          <a:gd name="connsiteY9" fmla="*/ 9378 h 309489"/>
                          <a:gd name="connsiteX10" fmla="*/ 140677 w 178190"/>
                          <a:gd name="connsiteY10" fmla="*/ 0 h 309489"/>
                          <a:gd name="connsiteX11" fmla="*/ 93785 w 178190"/>
                          <a:gd name="connsiteY11" fmla="*/ 18757 h 309489"/>
                          <a:gd name="connsiteX12" fmla="*/ 46892 w 178190"/>
                          <a:gd name="connsiteY12" fmla="*/ 56271 h 309489"/>
                          <a:gd name="connsiteX13" fmla="*/ 18757 w 178190"/>
                          <a:gd name="connsiteY13" fmla="*/ 93785 h 309489"/>
                          <a:gd name="connsiteX14" fmla="*/ 9378 w 178190"/>
                          <a:gd name="connsiteY14" fmla="*/ 131298 h 309489"/>
                          <a:gd name="connsiteX15" fmla="*/ 18757 w 178190"/>
                          <a:gd name="connsiteY15" fmla="*/ 159434 h 309489"/>
                          <a:gd name="connsiteX16" fmla="*/ 46892 w 178190"/>
                          <a:gd name="connsiteY16" fmla="*/ 168812 h 309489"/>
                          <a:gd name="connsiteX17" fmla="*/ 0 w 178190"/>
                          <a:gd name="connsiteY17" fmla="*/ 271975 h 309489"/>
                          <a:gd name="connsiteX18" fmla="*/ 9378 w 178190"/>
                          <a:gd name="connsiteY18" fmla="*/ 300111 h 309489"/>
                          <a:gd name="connsiteX19" fmla="*/ 121920 w 178190"/>
                          <a:gd name="connsiteY19" fmla="*/ 37514 h 309489"/>
                          <a:gd name="connsiteX20" fmla="*/ 131298 w 178190"/>
                          <a:gd name="connsiteY20" fmla="*/ 56271 h 309489"/>
                          <a:gd name="connsiteX21" fmla="*/ 121920 w 178190"/>
                          <a:gd name="connsiteY21" fmla="*/ 93785 h 309489"/>
                          <a:gd name="connsiteX22" fmla="*/ 84406 w 178190"/>
                          <a:gd name="connsiteY22" fmla="*/ 121920 h 309489"/>
                          <a:gd name="connsiteX23" fmla="*/ 46892 w 178190"/>
                          <a:gd name="connsiteY23" fmla="*/ 131298 h 309489"/>
                          <a:gd name="connsiteX24" fmla="*/ 37514 w 178190"/>
                          <a:gd name="connsiteY24" fmla="*/ 112542 h 309489"/>
                          <a:gd name="connsiteX25" fmla="*/ 46892 w 178190"/>
                          <a:gd name="connsiteY25" fmla="*/ 75028 h 309489"/>
                          <a:gd name="connsiteX26" fmla="*/ 84406 w 178190"/>
                          <a:gd name="connsiteY26" fmla="*/ 46892 h 309489"/>
                          <a:gd name="connsiteX27" fmla="*/ 121920 w 178190"/>
                          <a:gd name="connsiteY27" fmla="*/ 37514 h 309489"/>
                          <a:gd name="connsiteX28" fmla="*/ 56271 w 178190"/>
                          <a:gd name="connsiteY28" fmla="*/ 271975 h 309489"/>
                          <a:gd name="connsiteX29" fmla="*/ 37514 w 178190"/>
                          <a:gd name="connsiteY29" fmla="*/ 262597 h 309489"/>
                          <a:gd name="connsiteX30" fmla="*/ 28135 w 178190"/>
                          <a:gd name="connsiteY30" fmla="*/ 243840 h 309489"/>
                          <a:gd name="connsiteX31" fmla="*/ 46892 w 178190"/>
                          <a:gd name="connsiteY31" fmla="*/ 196948 h 309489"/>
                          <a:gd name="connsiteX32" fmla="*/ 84406 w 178190"/>
                          <a:gd name="connsiteY32" fmla="*/ 159434 h 309489"/>
                          <a:gd name="connsiteX33" fmla="*/ 121920 w 178190"/>
                          <a:gd name="connsiteY33" fmla="*/ 150055 h 309489"/>
                          <a:gd name="connsiteX34" fmla="*/ 140677 w 178190"/>
                          <a:gd name="connsiteY34" fmla="*/ 178191 h 309489"/>
                          <a:gd name="connsiteX35" fmla="*/ 131298 w 178190"/>
                          <a:gd name="connsiteY35" fmla="*/ 206326 h 309489"/>
                          <a:gd name="connsiteX36" fmla="*/ 112541 w 178190"/>
                          <a:gd name="connsiteY36" fmla="*/ 234462 h 309489"/>
                          <a:gd name="connsiteX37" fmla="*/ 75028 w 178190"/>
                          <a:gd name="connsiteY37" fmla="*/ 262597 h 309489"/>
                          <a:gd name="connsiteX38" fmla="*/ 56271 w 178190"/>
                          <a:gd name="connsiteY38" fmla="*/ 271975 h 30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78190" h="309489">
                            <a:moveTo>
                              <a:pt x="9378" y="300111"/>
                            </a:moveTo>
                            <a:cubicBezTo>
                              <a:pt x="18757" y="309489"/>
                              <a:pt x="28135" y="309489"/>
                              <a:pt x="37514" y="309489"/>
                            </a:cubicBezTo>
                            <a:cubicBezTo>
                              <a:pt x="46892" y="309489"/>
                              <a:pt x="65649" y="300111"/>
                              <a:pt x="93785" y="290732"/>
                            </a:cubicBezTo>
                            <a:cubicBezTo>
                              <a:pt x="112541" y="281354"/>
                              <a:pt x="131298" y="262597"/>
                              <a:pt x="140677" y="253219"/>
                            </a:cubicBezTo>
                            <a:cubicBezTo>
                              <a:pt x="150055" y="234462"/>
                              <a:pt x="159434" y="225083"/>
                              <a:pt x="168812" y="206326"/>
                            </a:cubicBezTo>
                            <a:cubicBezTo>
                              <a:pt x="178191" y="187569"/>
                              <a:pt x="178191" y="178191"/>
                              <a:pt x="178191" y="168812"/>
                            </a:cubicBezTo>
                            <a:cubicBezTo>
                              <a:pt x="178191" y="131298"/>
                              <a:pt x="159434" y="121920"/>
                              <a:pt x="131298" y="121920"/>
                            </a:cubicBezTo>
                            <a:cubicBezTo>
                              <a:pt x="140677" y="112542"/>
                              <a:pt x="150055" y="103163"/>
                              <a:pt x="159434" y="84406"/>
                            </a:cubicBezTo>
                            <a:cubicBezTo>
                              <a:pt x="168812" y="65649"/>
                              <a:pt x="168812" y="56271"/>
                              <a:pt x="168812" y="37514"/>
                            </a:cubicBezTo>
                            <a:cubicBezTo>
                              <a:pt x="168812" y="28135"/>
                              <a:pt x="168812" y="18757"/>
                              <a:pt x="159434" y="9378"/>
                            </a:cubicBezTo>
                            <a:cubicBezTo>
                              <a:pt x="159434" y="0"/>
                              <a:pt x="150055" y="0"/>
                              <a:pt x="140677" y="0"/>
                            </a:cubicBezTo>
                            <a:cubicBezTo>
                              <a:pt x="131298" y="0"/>
                              <a:pt x="112541" y="9378"/>
                              <a:pt x="93785" y="18757"/>
                            </a:cubicBezTo>
                            <a:cubicBezTo>
                              <a:pt x="75028" y="28135"/>
                              <a:pt x="56271" y="37514"/>
                              <a:pt x="46892" y="56271"/>
                            </a:cubicBezTo>
                            <a:cubicBezTo>
                              <a:pt x="37514" y="65649"/>
                              <a:pt x="28135" y="84406"/>
                              <a:pt x="18757" y="93785"/>
                            </a:cubicBezTo>
                            <a:cubicBezTo>
                              <a:pt x="9378" y="103163"/>
                              <a:pt x="9378" y="121920"/>
                              <a:pt x="9378" y="131298"/>
                            </a:cubicBezTo>
                            <a:cubicBezTo>
                              <a:pt x="9378" y="150055"/>
                              <a:pt x="9378" y="159434"/>
                              <a:pt x="18757" y="159434"/>
                            </a:cubicBezTo>
                            <a:cubicBezTo>
                              <a:pt x="28135" y="168812"/>
                              <a:pt x="37514" y="168812"/>
                              <a:pt x="46892" y="168812"/>
                            </a:cubicBezTo>
                            <a:cubicBezTo>
                              <a:pt x="18757" y="196948"/>
                              <a:pt x="0" y="234462"/>
                              <a:pt x="0" y="271975"/>
                            </a:cubicBezTo>
                            <a:cubicBezTo>
                              <a:pt x="0" y="281354"/>
                              <a:pt x="9378" y="290732"/>
                              <a:pt x="9378" y="300111"/>
                            </a:cubicBezTo>
                            <a:close/>
                            <a:moveTo>
                              <a:pt x="121920" y="37514"/>
                            </a:moveTo>
                            <a:cubicBezTo>
                              <a:pt x="131298" y="37514"/>
                              <a:pt x="131298" y="46892"/>
                              <a:pt x="131298" y="56271"/>
                            </a:cubicBezTo>
                            <a:cubicBezTo>
                              <a:pt x="131298" y="65649"/>
                              <a:pt x="131298" y="75028"/>
                              <a:pt x="121920" y="93785"/>
                            </a:cubicBezTo>
                            <a:cubicBezTo>
                              <a:pt x="112541" y="103163"/>
                              <a:pt x="103163" y="121920"/>
                              <a:pt x="84406" y="121920"/>
                            </a:cubicBezTo>
                            <a:cubicBezTo>
                              <a:pt x="65649" y="131298"/>
                              <a:pt x="56271" y="131298"/>
                              <a:pt x="46892" y="131298"/>
                            </a:cubicBezTo>
                            <a:cubicBezTo>
                              <a:pt x="37514" y="131298"/>
                              <a:pt x="37514" y="121920"/>
                              <a:pt x="37514" y="112542"/>
                            </a:cubicBezTo>
                            <a:cubicBezTo>
                              <a:pt x="37514" y="103163"/>
                              <a:pt x="37514" y="84406"/>
                              <a:pt x="46892" y="75028"/>
                            </a:cubicBezTo>
                            <a:cubicBezTo>
                              <a:pt x="56271" y="65649"/>
                              <a:pt x="65649" y="56271"/>
                              <a:pt x="84406" y="46892"/>
                            </a:cubicBezTo>
                            <a:cubicBezTo>
                              <a:pt x="103163" y="37514"/>
                              <a:pt x="121920" y="37514"/>
                              <a:pt x="121920" y="37514"/>
                            </a:cubicBezTo>
                            <a:close/>
                            <a:moveTo>
                              <a:pt x="56271" y="271975"/>
                            </a:moveTo>
                            <a:cubicBezTo>
                              <a:pt x="46892" y="271975"/>
                              <a:pt x="37514" y="271975"/>
                              <a:pt x="37514" y="262597"/>
                            </a:cubicBezTo>
                            <a:cubicBezTo>
                              <a:pt x="37514" y="253219"/>
                              <a:pt x="28135" y="253219"/>
                              <a:pt x="28135" y="243840"/>
                            </a:cubicBezTo>
                            <a:cubicBezTo>
                              <a:pt x="28135" y="225083"/>
                              <a:pt x="37514" y="215705"/>
                              <a:pt x="46892" y="196948"/>
                            </a:cubicBezTo>
                            <a:cubicBezTo>
                              <a:pt x="56271" y="178191"/>
                              <a:pt x="75028" y="168812"/>
                              <a:pt x="84406" y="159434"/>
                            </a:cubicBezTo>
                            <a:cubicBezTo>
                              <a:pt x="103163" y="150055"/>
                              <a:pt x="112541" y="150055"/>
                              <a:pt x="121920" y="150055"/>
                            </a:cubicBezTo>
                            <a:cubicBezTo>
                              <a:pt x="131298" y="150055"/>
                              <a:pt x="140677" y="159434"/>
                              <a:pt x="140677" y="178191"/>
                            </a:cubicBezTo>
                            <a:cubicBezTo>
                              <a:pt x="140677" y="187569"/>
                              <a:pt x="140677" y="196948"/>
                              <a:pt x="131298" y="206326"/>
                            </a:cubicBezTo>
                            <a:cubicBezTo>
                              <a:pt x="131298" y="215705"/>
                              <a:pt x="121920" y="225083"/>
                              <a:pt x="112541" y="234462"/>
                            </a:cubicBezTo>
                            <a:cubicBezTo>
                              <a:pt x="103163" y="243840"/>
                              <a:pt x="93785" y="253219"/>
                              <a:pt x="75028" y="262597"/>
                            </a:cubicBezTo>
                            <a:cubicBezTo>
                              <a:pt x="56271" y="271975"/>
                              <a:pt x="65649" y="271975"/>
                              <a:pt x="56271" y="271975"/>
                            </a:cubicBezTo>
                            <a:close/>
                          </a:path>
                        </a:pathLst>
                      </a:custGeom>
                      <a:solidFill>
                        <a:srgbClr val="C9CEE2"/>
                      </a:solidFill>
                      <a:ln w="93785" cap="flat">
                        <a:noFill/>
                        <a:prstDash val="solid"/>
                        <a:miter/>
                      </a:ln>
                    </p:spPr>
                    <p:txBody>
                      <a:bodyPr rtlCol="0" anchor="ctr"/>
                      <a:lstStyle/>
                      <a:p>
                        <a:endParaRPr lang="fr-FR"/>
                      </a:p>
                    </p:txBody>
                  </p:sp>
                  <p:sp>
                    <p:nvSpPr>
                      <p:cNvPr id="202" name="Forme libre : forme 201">
                        <a:extLst>
                          <a:ext uri="{FF2B5EF4-FFF2-40B4-BE49-F238E27FC236}">
                            <a16:creationId xmlns:a16="http://schemas.microsoft.com/office/drawing/2014/main" id="{295655D9-16EF-4E74-A675-4CA3E6DE1FBA}"/>
                          </a:ext>
                        </a:extLst>
                      </p:cNvPr>
                      <p:cNvSpPr/>
                      <p:nvPr/>
                    </p:nvSpPr>
                    <p:spPr>
                      <a:xfrm>
                        <a:off x="8347014" y="2463432"/>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6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6 w 178190"/>
                          <a:gd name="connsiteY7" fmla="*/ 286043 h 300110"/>
                          <a:gd name="connsiteX8" fmla="*/ 93785 w 178190"/>
                          <a:gd name="connsiteY8" fmla="*/ 286043 h 300110"/>
                          <a:gd name="connsiteX9" fmla="*/ 140677 w 178190"/>
                          <a:gd name="connsiteY9" fmla="*/ 51581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37514 w 178190"/>
                          <a:gd name="connsiteY14" fmla="*/ 182880 h 300110"/>
                          <a:gd name="connsiteX15" fmla="*/ 56271 w 178190"/>
                          <a:gd name="connsiteY15" fmla="*/ 98474 h 300110"/>
                          <a:gd name="connsiteX16" fmla="*/ 103163 w 178190"/>
                          <a:gd name="connsiteY16" fmla="*/ 42203 h 300110"/>
                          <a:gd name="connsiteX17" fmla="*/ 140677 w 178190"/>
                          <a:gd name="connsiteY17" fmla="*/ 51581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6" y="239151"/>
                              <a:pt x="159434" y="211015"/>
                            </a:cubicBezTo>
                            <a:cubicBezTo>
                              <a:pt x="178191" y="173502"/>
                              <a:pt x="178191" y="135988"/>
                              <a:pt x="178191" y="98474"/>
                            </a:cubicBezTo>
                            <a:cubicBezTo>
                              <a:pt x="178191" y="60960"/>
                              <a:pt x="168813" y="23446"/>
                              <a:pt x="150056" y="14068"/>
                            </a:cubicBezTo>
                            <a:cubicBezTo>
                              <a:pt x="131299" y="-4689"/>
                              <a:pt x="112542" y="-4689"/>
                              <a:pt x="84406" y="14068"/>
                            </a:cubicBezTo>
                            <a:cubicBezTo>
                              <a:pt x="56271" y="32825"/>
                              <a:pt x="28136" y="60960"/>
                              <a:pt x="18757" y="89095"/>
                            </a:cubicBezTo>
                            <a:cubicBezTo>
                              <a:pt x="0" y="126609"/>
                              <a:pt x="0" y="164123"/>
                              <a:pt x="0" y="201637"/>
                            </a:cubicBezTo>
                            <a:cubicBezTo>
                              <a:pt x="0" y="239151"/>
                              <a:pt x="9379" y="276665"/>
                              <a:pt x="28136" y="286043"/>
                            </a:cubicBezTo>
                            <a:cubicBezTo>
                              <a:pt x="37514" y="304800"/>
                              <a:pt x="65649" y="304800"/>
                              <a:pt x="93785" y="286043"/>
                            </a:cubicBezTo>
                            <a:close/>
                            <a:moveTo>
                              <a:pt x="140677" y="51581"/>
                            </a:moveTo>
                            <a:cubicBezTo>
                              <a:pt x="150056" y="60960"/>
                              <a:pt x="159434" y="89095"/>
                              <a:pt x="159434" y="117231"/>
                            </a:cubicBezTo>
                            <a:cubicBezTo>
                              <a:pt x="159434" y="145366"/>
                              <a:pt x="150056" y="182880"/>
                              <a:pt x="140677" y="201637"/>
                            </a:cubicBezTo>
                            <a:cubicBezTo>
                              <a:pt x="131299" y="229772"/>
                              <a:pt x="112542" y="239151"/>
                              <a:pt x="93785" y="257908"/>
                            </a:cubicBezTo>
                            <a:cubicBezTo>
                              <a:pt x="75028" y="267286"/>
                              <a:pt x="56271" y="267286"/>
                              <a:pt x="46892" y="257908"/>
                            </a:cubicBezTo>
                            <a:cubicBezTo>
                              <a:pt x="37514" y="239151"/>
                              <a:pt x="37514" y="220394"/>
                              <a:pt x="37514" y="182880"/>
                            </a:cubicBezTo>
                            <a:cubicBezTo>
                              <a:pt x="37514" y="154745"/>
                              <a:pt x="46892" y="126609"/>
                              <a:pt x="56271" y="98474"/>
                            </a:cubicBezTo>
                            <a:cubicBezTo>
                              <a:pt x="65649" y="70338"/>
                              <a:pt x="84406" y="60960"/>
                              <a:pt x="103163" y="42203"/>
                            </a:cubicBezTo>
                            <a:cubicBezTo>
                              <a:pt x="121920" y="23446"/>
                              <a:pt x="131299" y="32825"/>
                              <a:pt x="140677" y="51581"/>
                            </a:cubicBezTo>
                            <a:close/>
                          </a:path>
                        </a:pathLst>
                      </a:custGeom>
                      <a:solidFill>
                        <a:srgbClr val="C9CEE2"/>
                      </a:solidFill>
                      <a:ln w="93785" cap="flat">
                        <a:noFill/>
                        <a:prstDash val="solid"/>
                        <a:miter/>
                      </a:ln>
                    </p:spPr>
                    <p:txBody>
                      <a:bodyPr rtlCol="0" anchor="ctr"/>
                      <a:lstStyle/>
                      <a:p>
                        <a:endParaRPr lang="fr-FR"/>
                      </a:p>
                    </p:txBody>
                  </p:sp>
                  <p:sp>
                    <p:nvSpPr>
                      <p:cNvPr id="203" name="Forme libre : forme 202">
                        <a:extLst>
                          <a:ext uri="{FF2B5EF4-FFF2-40B4-BE49-F238E27FC236}">
                            <a16:creationId xmlns:a16="http://schemas.microsoft.com/office/drawing/2014/main" id="{97A2401F-531F-4B7E-8EB1-4540ECD8ABE4}"/>
                          </a:ext>
                        </a:extLst>
                      </p:cNvPr>
                      <p:cNvSpPr/>
                      <p:nvPr/>
                    </p:nvSpPr>
                    <p:spPr>
                      <a:xfrm>
                        <a:off x="8178202" y="2139875"/>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2 w 121919"/>
                          <a:gd name="connsiteY3" fmla="*/ 234462 h 290732"/>
                          <a:gd name="connsiteX4" fmla="*/ 9378 w 121919"/>
                          <a:gd name="connsiteY4" fmla="*/ 290732 h 290732"/>
                          <a:gd name="connsiteX5" fmla="*/ 0 w 121919"/>
                          <a:gd name="connsiteY5" fmla="*/ 290732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8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8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204" name="Forme libre : forme 203">
                        <a:extLst>
                          <a:ext uri="{FF2B5EF4-FFF2-40B4-BE49-F238E27FC236}">
                            <a16:creationId xmlns:a16="http://schemas.microsoft.com/office/drawing/2014/main" id="{D3F5DA76-C2B9-428E-A2C7-95602646A982}"/>
                          </a:ext>
                        </a:extLst>
                      </p:cNvPr>
                      <p:cNvSpPr/>
                      <p:nvPr/>
                    </p:nvSpPr>
                    <p:spPr>
                      <a:xfrm>
                        <a:off x="8393907" y="2027333"/>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9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9 w 131298"/>
                          <a:gd name="connsiteY7" fmla="*/ 253218 h 290732"/>
                          <a:gd name="connsiteX8" fmla="*/ 46892 w 131298"/>
                          <a:gd name="connsiteY8" fmla="*/ 234462 h 290732"/>
                          <a:gd name="connsiteX9" fmla="*/ 46892 w 131298"/>
                          <a:gd name="connsiteY9" fmla="*/ 46892 h 290732"/>
                          <a:gd name="connsiteX10" fmla="*/ 18757 w 131298"/>
                          <a:gd name="connsiteY10" fmla="*/ 84406 h 290732"/>
                          <a:gd name="connsiteX11" fmla="*/ 9379 w 131298"/>
                          <a:gd name="connsiteY11" fmla="*/ 93785 h 290732"/>
                          <a:gd name="connsiteX12" fmla="*/ 0 w 131298"/>
                          <a:gd name="connsiteY12" fmla="*/ 93785 h 290732"/>
                          <a:gd name="connsiteX13" fmla="*/ 0 w 131298"/>
                          <a:gd name="connsiteY13" fmla="*/ 84406 h 290732"/>
                          <a:gd name="connsiteX14" fmla="*/ 9379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9" y="290732"/>
                            </a:lnTo>
                            <a:lnTo>
                              <a:pt x="0" y="290732"/>
                            </a:lnTo>
                            <a:lnTo>
                              <a:pt x="0" y="281354"/>
                            </a:lnTo>
                            <a:cubicBezTo>
                              <a:pt x="0" y="271975"/>
                              <a:pt x="0" y="271975"/>
                              <a:pt x="0" y="262597"/>
                            </a:cubicBezTo>
                            <a:cubicBezTo>
                              <a:pt x="0" y="253218"/>
                              <a:pt x="9379" y="253218"/>
                              <a:pt x="9379" y="253218"/>
                            </a:cubicBezTo>
                            <a:lnTo>
                              <a:pt x="46892" y="234462"/>
                            </a:lnTo>
                            <a:lnTo>
                              <a:pt x="46892" y="46892"/>
                            </a:lnTo>
                            <a:lnTo>
                              <a:pt x="18757" y="84406"/>
                            </a:lnTo>
                            <a:cubicBezTo>
                              <a:pt x="18757" y="84406"/>
                              <a:pt x="9379" y="93785"/>
                              <a:pt x="9379" y="93785"/>
                            </a:cubicBezTo>
                            <a:lnTo>
                              <a:pt x="0" y="93785"/>
                            </a:lnTo>
                            <a:lnTo>
                              <a:pt x="0" y="84406"/>
                            </a:lnTo>
                            <a:cubicBezTo>
                              <a:pt x="0" y="75028"/>
                              <a:pt x="0" y="65649"/>
                              <a:pt x="9379"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12542" y="196948"/>
                              <a:pt x="121920" y="196948"/>
                              <a:pt x="121920" y="206326"/>
                            </a:cubicBezTo>
                            <a:close/>
                          </a:path>
                        </a:pathLst>
                      </a:custGeom>
                      <a:solidFill>
                        <a:srgbClr val="C9CEE2"/>
                      </a:solidFill>
                      <a:ln w="93785" cap="flat">
                        <a:noFill/>
                        <a:prstDash val="solid"/>
                        <a:miter/>
                      </a:ln>
                    </p:spPr>
                    <p:txBody>
                      <a:bodyPr rtlCol="0" anchor="ctr"/>
                      <a:lstStyle/>
                      <a:p>
                        <a:endParaRPr lang="fr-FR"/>
                      </a:p>
                    </p:txBody>
                  </p:sp>
                </p:grpSp>
                <p:sp>
                  <p:nvSpPr>
                    <p:cNvPr id="175" name="Forme libre : forme 174">
                      <a:extLst>
                        <a:ext uri="{FF2B5EF4-FFF2-40B4-BE49-F238E27FC236}">
                          <a16:creationId xmlns:a16="http://schemas.microsoft.com/office/drawing/2014/main" id="{2E865339-0D9D-42E2-AB85-0BBA96586807}"/>
                        </a:ext>
                      </a:extLst>
                    </p:cNvPr>
                    <p:cNvSpPr/>
                    <p:nvPr/>
                  </p:nvSpPr>
                  <p:spPr>
                    <a:xfrm>
                      <a:off x="8384528" y="1539653"/>
                      <a:ext cx="131298" cy="290732"/>
                    </a:xfrm>
                    <a:custGeom>
                      <a:avLst/>
                      <a:gdLst>
                        <a:gd name="connsiteX0" fmla="*/ 131299 w 131298"/>
                        <a:gd name="connsiteY0" fmla="*/ 206326 h 290732"/>
                        <a:gd name="connsiteX1" fmla="*/ 131299 w 131298"/>
                        <a:gd name="connsiteY1" fmla="*/ 225083 h 290732"/>
                        <a:gd name="connsiteX2" fmla="*/ 121920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31299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31299" y="206326"/>
                          </a:moveTo>
                          <a:lnTo>
                            <a:pt x="131299" y="225083"/>
                          </a:lnTo>
                          <a:cubicBezTo>
                            <a:pt x="131299" y="234462"/>
                            <a:pt x="121920" y="234462"/>
                            <a:pt x="121920" y="234462"/>
                          </a:cubicBezTo>
                          <a:lnTo>
                            <a:pt x="9378" y="290732"/>
                          </a:lnTo>
                          <a:lnTo>
                            <a:pt x="0" y="290732"/>
                          </a:lnTo>
                          <a:lnTo>
                            <a:pt x="0" y="281354"/>
                          </a:ln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21920" y="196948"/>
                            <a:pt x="131299" y="206326"/>
                            <a:pt x="131299" y="206326"/>
                          </a:cubicBezTo>
                          <a:close/>
                        </a:path>
                      </a:pathLst>
                    </a:custGeom>
                    <a:solidFill>
                      <a:srgbClr val="C9CEE2"/>
                    </a:solidFill>
                    <a:ln w="93785" cap="flat">
                      <a:noFill/>
                      <a:prstDash val="solid"/>
                      <a:miter/>
                    </a:ln>
                  </p:spPr>
                  <p:txBody>
                    <a:bodyPr rtlCol="0" anchor="ctr"/>
                    <a:lstStyle/>
                    <a:p>
                      <a:endParaRPr lang="fr-FR"/>
                    </a:p>
                  </p:txBody>
                </p:sp>
              </p:grpSp>
              <p:grpSp>
                <p:nvGrpSpPr>
                  <p:cNvPr id="153" name="Graphique 28">
                    <a:extLst>
                      <a:ext uri="{FF2B5EF4-FFF2-40B4-BE49-F238E27FC236}">
                        <a16:creationId xmlns:a16="http://schemas.microsoft.com/office/drawing/2014/main" id="{F4A1C1D2-C264-410F-8961-60A40214A3D3}"/>
                      </a:ext>
                    </a:extLst>
                  </p:cNvPr>
                  <p:cNvGrpSpPr/>
                  <p:nvPr/>
                </p:nvGrpSpPr>
                <p:grpSpPr>
                  <a:xfrm>
                    <a:off x="6499458" y="2955801"/>
                    <a:ext cx="2025747" cy="1838178"/>
                    <a:chOff x="6499458" y="2955801"/>
                    <a:chExt cx="2025747" cy="1838178"/>
                  </a:xfrm>
                  <a:solidFill>
                    <a:srgbClr val="C9CEE2"/>
                  </a:solidFill>
                </p:grpSpPr>
                <p:sp>
                  <p:nvSpPr>
                    <p:cNvPr id="154" name="Forme libre : forme 153">
                      <a:extLst>
                        <a:ext uri="{FF2B5EF4-FFF2-40B4-BE49-F238E27FC236}">
                          <a16:creationId xmlns:a16="http://schemas.microsoft.com/office/drawing/2014/main" id="{F7BE80E5-FA0D-4AAD-B2CD-2C2BB6C5F61D}"/>
                        </a:ext>
                      </a:extLst>
                    </p:cNvPr>
                    <p:cNvSpPr/>
                    <p:nvPr/>
                  </p:nvSpPr>
                  <p:spPr>
                    <a:xfrm>
                      <a:off x="6921488" y="3799863"/>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9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55" name="Forme libre : forme 154">
                      <a:extLst>
                        <a:ext uri="{FF2B5EF4-FFF2-40B4-BE49-F238E27FC236}">
                          <a16:creationId xmlns:a16="http://schemas.microsoft.com/office/drawing/2014/main" id="{69667D10-C0A5-4696-977B-D336EC05B36D}"/>
                        </a:ext>
                      </a:extLst>
                    </p:cNvPr>
                    <p:cNvSpPr/>
                    <p:nvPr/>
                  </p:nvSpPr>
                  <p:spPr>
                    <a:xfrm>
                      <a:off x="6715162" y="3921783"/>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1 w 121919"/>
                        <a:gd name="connsiteY3" fmla="*/ 234462 h 290732"/>
                        <a:gd name="connsiteX4" fmla="*/ 9378 w 121919"/>
                        <a:gd name="connsiteY4" fmla="*/ 290733 h 290732"/>
                        <a:gd name="connsiteX5" fmla="*/ 0 w 121919"/>
                        <a:gd name="connsiteY5" fmla="*/ 290733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9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9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1" y="234462"/>
                            <a:pt x="112541" y="234462"/>
                          </a:cubicBezTo>
                          <a:lnTo>
                            <a:pt x="9378" y="290733"/>
                          </a:lnTo>
                          <a:lnTo>
                            <a:pt x="0" y="290733"/>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9"/>
                          </a:lnTo>
                          <a:cubicBezTo>
                            <a:pt x="56271" y="9379"/>
                            <a:pt x="65649" y="0"/>
                            <a:pt x="65649" y="0"/>
                          </a:cubicBezTo>
                          <a:lnTo>
                            <a:pt x="75028" y="0"/>
                          </a:lnTo>
                          <a:lnTo>
                            <a:pt x="84406" y="0"/>
                          </a:lnTo>
                          <a:cubicBezTo>
                            <a:pt x="84406" y="0"/>
                            <a:pt x="93785" y="9379"/>
                            <a:pt x="93785" y="9379"/>
                          </a:cubicBezTo>
                          <a:lnTo>
                            <a:pt x="93785" y="225083"/>
                          </a:lnTo>
                          <a:lnTo>
                            <a:pt x="121920" y="206326"/>
                          </a:lnTo>
                          <a:cubicBezTo>
                            <a:pt x="112541"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56" name="Forme libre : forme 155">
                      <a:extLst>
                        <a:ext uri="{FF2B5EF4-FFF2-40B4-BE49-F238E27FC236}">
                          <a16:creationId xmlns:a16="http://schemas.microsoft.com/office/drawing/2014/main" id="{843087A6-A63D-4063-B50E-8A5631541F23}"/>
                        </a:ext>
                      </a:extLst>
                    </p:cNvPr>
                    <p:cNvSpPr/>
                    <p:nvPr/>
                  </p:nvSpPr>
                  <p:spPr>
                    <a:xfrm>
                      <a:off x="7137193" y="3677943"/>
                      <a:ext cx="131298" cy="290732"/>
                    </a:xfrm>
                    <a:custGeom>
                      <a:avLst/>
                      <a:gdLst>
                        <a:gd name="connsiteX0" fmla="*/ 121920 w 131298"/>
                        <a:gd name="connsiteY0" fmla="*/ 206326 h 290732"/>
                        <a:gd name="connsiteX1" fmla="*/ 121920 w 131298"/>
                        <a:gd name="connsiteY1" fmla="*/ 225083 h 290732"/>
                        <a:gd name="connsiteX2" fmla="*/ 112541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1" y="234462"/>
                            <a:pt x="112541" y="234462"/>
                          </a:cubicBezTo>
                          <a:lnTo>
                            <a:pt x="9378" y="290732"/>
                          </a:lnTo>
                          <a:lnTo>
                            <a:pt x="0" y="290732"/>
                          </a:lnTo>
                          <a:cubicBezTo>
                            <a:pt x="0" y="290732"/>
                            <a:pt x="0" y="281354"/>
                            <a:pt x="0" y="281354"/>
                          </a:cubicBez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157" name="Forme libre : forme 156">
                      <a:extLst>
                        <a:ext uri="{FF2B5EF4-FFF2-40B4-BE49-F238E27FC236}">
                          <a16:creationId xmlns:a16="http://schemas.microsoft.com/office/drawing/2014/main" id="{83DEA375-BA84-49D1-B214-02754DB0B8F7}"/>
                        </a:ext>
                      </a:extLst>
                    </p:cNvPr>
                    <p:cNvSpPr/>
                    <p:nvPr/>
                  </p:nvSpPr>
                  <p:spPr>
                    <a:xfrm>
                      <a:off x="7306005" y="3541955"/>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42203 h 300110"/>
                        <a:gd name="connsiteX10" fmla="*/ 150055 w 178190"/>
                        <a:gd name="connsiteY10" fmla="*/ 107852 h 300110"/>
                        <a:gd name="connsiteX11" fmla="*/ 131298 w 178190"/>
                        <a:gd name="connsiteY11" fmla="*/ 192258 h 300110"/>
                        <a:gd name="connsiteX12" fmla="*/ 84406 w 178190"/>
                        <a:gd name="connsiteY12" fmla="*/ 248529 h 300110"/>
                        <a:gd name="connsiteX13" fmla="*/ 37514 w 178190"/>
                        <a:gd name="connsiteY13" fmla="*/ 248529 h 300110"/>
                        <a:gd name="connsiteX14" fmla="*/ 18757 w 178190"/>
                        <a:gd name="connsiteY14" fmla="*/ 182880 h 300110"/>
                        <a:gd name="connsiteX15" fmla="*/ 37514 w 178190"/>
                        <a:gd name="connsiteY15" fmla="*/ 98474 h 300110"/>
                        <a:gd name="connsiteX16" fmla="*/ 84406 w 178190"/>
                        <a:gd name="connsiteY16" fmla="*/ 42203 h 300110"/>
                        <a:gd name="connsiteX17" fmla="*/ 131298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2" y="-4689"/>
                            <a:pt x="84406" y="14068"/>
                          </a:cubicBezTo>
                          <a:cubicBezTo>
                            <a:pt x="56271" y="32824"/>
                            <a:pt x="28135" y="60960"/>
                            <a:pt x="18757" y="89095"/>
                          </a:cubicBezTo>
                          <a:cubicBezTo>
                            <a:pt x="0" y="126609"/>
                            <a:pt x="0" y="164123"/>
                            <a:pt x="0" y="201637"/>
                          </a:cubicBezTo>
                          <a:cubicBezTo>
                            <a:pt x="0" y="239151"/>
                            <a:pt x="9378" y="276665"/>
                            <a:pt x="28135" y="286043"/>
                          </a:cubicBezTo>
                          <a:cubicBezTo>
                            <a:pt x="37514" y="304800"/>
                            <a:pt x="56271" y="304800"/>
                            <a:pt x="93785" y="286043"/>
                          </a:cubicBezTo>
                          <a:close/>
                          <a:moveTo>
                            <a:pt x="131298" y="42203"/>
                          </a:moveTo>
                          <a:cubicBezTo>
                            <a:pt x="140677" y="51581"/>
                            <a:pt x="150055" y="79717"/>
                            <a:pt x="150055" y="107852"/>
                          </a:cubicBezTo>
                          <a:cubicBezTo>
                            <a:pt x="150055" y="135988"/>
                            <a:pt x="140677" y="173501"/>
                            <a:pt x="131298" y="192258"/>
                          </a:cubicBezTo>
                          <a:cubicBezTo>
                            <a:pt x="121920" y="220394"/>
                            <a:pt x="103163" y="229772"/>
                            <a:pt x="84406" y="248529"/>
                          </a:cubicBezTo>
                          <a:cubicBezTo>
                            <a:pt x="65649" y="257908"/>
                            <a:pt x="46892" y="257908"/>
                            <a:pt x="37514" y="248529"/>
                          </a:cubicBezTo>
                          <a:cubicBezTo>
                            <a:pt x="28135" y="239151"/>
                            <a:pt x="18757" y="211015"/>
                            <a:pt x="18757" y="182880"/>
                          </a:cubicBezTo>
                          <a:cubicBezTo>
                            <a:pt x="18757" y="154745"/>
                            <a:pt x="28135" y="126609"/>
                            <a:pt x="37514" y="98474"/>
                          </a:cubicBezTo>
                          <a:cubicBezTo>
                            <a:pt x="46892" y="70338"/>
                            <a:pt x="65649" y="60960"/>
                            <a:pt x="84406" y="42203"/>
                          </a:cubicBezTo>
                          <a:cubicBezTo>
                            <a:pt x="103163" y="32824"/>
                            <a:pt x="121920" y="32824"/>
                            <a:pt x="131298" y="42203"/>
                          </a:cubicBezTo>
                          <a:close/>
                        </a:path>
                      </a:pathLst>
                    </a:custGeom>
                    <a:solidFill>
                      <a:srgbClr val="C9CEE2"/>
                    </a:solidFill>
                    <a:ln w="93785" cap="flat">
                      <a:noFill/>
                      <a:prstDash val="solid"/>
                      <a:miter/>
                    </a:ln>
                  </p:spPr>
                  <p:txBody>
                    <a:bodyPr rtlCol="0" anchor="ctr"/>
                    <a:lstStyle/>
                    <a:p>
                      <a:endParaRPr lang="fr-FR"/>
                    </a:p>
                  </p:txBody>
                </p:sp>
                <p:sp>
                  <p:nvSpPr>
                    <p:cNvPr id="158" name="Forme libre : forme 157">
                      <a:extLst>
                        <a:ext uri="{FF2B5EF4-FFF2-40B4-BE49-F238E27FC236}">
                          <a16:creationId xmlns:a16="http://schemas.microsoft.com/office/drawing/2014/main" id="{A3E89030-DE47-4AEA-AA3A-2A266A382D1E}"/>
                        </a:ext>
                      </a:extLst>
                    </p:cNvPr>
                    <p:cNvSpPr/>
                    <p:nvPr/>
                  </p:nvSpPr>
                  <p:spPr>
                    <a:xfrm>
                      <a:off x="7512332" y="3420035"/>
                      <a:ext cx="178190" cy="300110"/>
                    </a:xfrm>
                    <a:custGeom>
                      <a:avLst/>
                      <a:gdLst>
                        <a:gd name="connsiteX0" fmla="*/ 93785 w 178190"/>
                        <a:gd name="connsiteY0" fmla="*/ 286043 h 300110"/>
                        <a:gd name="connsiteX1" fmla="*/ 159434 w 178190"/>
                        <a:gd name="connsiteY1" fmla="*/ 211016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6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51582 h 300110"/>
                        <a:gd name="connsiteX10" fmla="*/ 150055 w 178190"/>
                        <a:gd name="connsiteY10" fmla="*/ 117231 h 300110"/>
                        <a:gd name="connsiteX11" fmla="*/ 131298 w 178190"/>
                        <a:gd name="connsiteY11" fmla="*/ 201637 h 300110"/>
                        <a:gd name="connsiteX12" fmla="*/ 84406 w 178190"/>
                        <a:gd name="connsiteY12" fmla="*/ 257908 h 300110"/>
                        <a:gd name="connsiteX13" fmla="*/ 37514 w 178190"/>
                        <a:gd name="connsiteY13" fmla="*/ 257908 h 300110"/>
                        <a:gd name="connsiteX14" fmla="*/ 18757 w 178190"/>
                        <a:gd name="connsiteY14" fmla="*/ 192259 h 300110"/>
                        <a:gd name="connsiteX15" fmla="*/ 37514 w 178190"/>
                        <a:gd name="connsiteY15" fmla="*/ 107852 h 300110"/>
                        <a:gd name="connsiteX16" fmla="*/ 84406 w 178190"/>
                        <a:gd name="connsiteY16" fmla="*/ 51582 h 300110"/>
                        <a:gd name="connsiteX17" fmla="*/ 131298 w 17819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6"/>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6"/>
                          </a:cubicBezTo>
                          <a:cubicBezTo>
                            <a:pt x="0" y="126609"/>
                            <a:pt x="0" y="164123"/>
                            <a:pt x="0" y="201637"/>
                          </a:cubicBezTo>
                          <a:cubicBezTo>
                            <a:pt x="0" y="239151"/>
                            <a:pt x="9378" y="276665"/>
                            <a:pt x="28135" y="286043"/>
                          </a:cubicBezTo>
                          <a:cubicBezTo>
                            <a:pt x="37514" y="304800"/>
                            <a:pt x="65649" y="304800"/>
                            <a:pt x="93785" y="286043"/>
                          </a:cubicBezTo>
                          <a:close/>
                          <a:moveTo>
                            <a:pt x="131298" y="51582"/>
                          </a:moveTo>
                          <a:cubicBezTo>
                            <a:pt x="140677" y="60960"/>
                            <a:pt x="150055" y="89096"/>
                            <a:pt x="150055" y="117231"/>
                          </a:cubicBezTo>
                          <a:cubicBezTo>
                            <a:pt x="150055" y="145366"/>
                            <a:pt x="140677" y="182880"/>
                            <a:pt x="131298" y="201637"/>
                          </a:cubicBezTo>
                          <a:cubicBezTo>
                            <a:pt x="121920" y="229773"/>
                            <a:pt x="103163" y="239151"/>
                            <a:pt x="84406" y="257908"/>
                          </a:cubicBezTo>
                          <a:cubicBezTo>
                            <a:pt x="65649" y="267286"/>
                            <a:pt x="46892" y="267286"/>
                            <a:pt x="37514" y="257908"/>
                          </a:cubicBezTo>
                          <a:cubicBezTo>
                            <a:pt x="28135" y="248529"/>
                            <a:pt x="18757" y="220394"/>
                            <a:pt x="18757" y="192259"/>
                          </a:cubicBezTo>
                          <a:cubicBezTo>
                            <a:pt x="18757" y="164123"/>
                            <a:pt x="28135" y="135988"/>
                            <a:pt x="37514" y="107852"/>
                          </a:cubicBezTo>
                          <a:cubicBezTo>
                            <a:pt x="46892" y="79717"/>
                            <a:pt x="65649" y="70339"/>
                            <a:pt x="84406" y="51582"/>
                          </a:cubicBezTo>
                          <a:cubicBezTo>
                            <a:pt x="112541" y="32825"/>
                            <a:pt x="121920" y="32825"/>
                            <a:pt x="131298" y="51582"/>
                          </a:cubicBezTo>
                          <a:close/>
                        </a:path>
                      </a:pathLst>
                    </a:custGeom>
                    <a:solidFill>
                      <a:srgbClr val="C9CEE2"/>
                    </a:solidFill>
                    <a:ln w="93785" cap="flat">
                      <a:noFill/>
                      <a:prstDash val="solid"/>
                      <a:miter/>
                    </a:ln>
                  </p:spPr>
                  <p:txBody>
                    <a:bodyPr rtlCol="0" anchor="ctr"/>
                    <a:lstStyle/>
                    <a:p>
                      <a:endParaRPr lang="fr-FR"/>
                    </a:p>
                  </p:txBody>
                </p:sp>
                <p:sp>
                  <p:nvSpPr>
                    <p:cNvPr id="159" name="Forme libre : forme 158">
                      <a:extLst>
                        <a:ext uri="{FF2B5EF4-FFF2-40B4-BE49-F238E27FC236}">
                          <a16:creationId xmlns:a16="http://schemas.microsoft.com/office/drawing/2014/main" id="{AE96533B-6EC8-4465-BB1D-DD0CFD63355E}"/>
                        </a:ext>
                      </a:extLst>
                    </p:cNvPr>
                    <p:cNvSpPr/>
                    <p:nvPr/>
                  </p:nvSpPr>
                  <p:spPr>
                    <a:xfrm>
                      <a:off x="7728036" y="3298115"/>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6 h 300110"/>
                        <a:gd name="connsiteX6" fmla="*/ 178191 w 178190"/>
                        <a:gd name="connsiteY6" fmla="*/ 98474 h 300110"/>
                        <a:gd name="connsiteX7" fmla="*/ 150055 w 178190"/>
                        <a:gd name="connsiteY7" fmla="*/ 14068 h 300110"/>
                        <a:gd name="connsiteX8" fmla="*/ 84406 w 178190"/>
                        <a:gd name="connsiteY8" fmla="*/ 14068 h 300110"/>
                        <a:gd name="connsiteX9" fmla="*/ 37514 w 178190"/>
                        <a:gd name="connsiteY9" fmla="*/ 248529 h 300110"/>
                        <a:gd name="connsiteX10" fmla="*/ 18757 w 178190"/>
                        <a:gd name="connsiteY10" fmla="*/ 182880 h 300110"/>
                        <a:gd name="connsiteX11" fmla="*/ 37514 w 178190"/>
                        <a:gd name="connsiteY11" fmla="*/ 98474 h 300110"/>
                        <a:gd name="connsiteX12" fmla="*/ 84406 w 178190"/>
                        <a:gd name="connsiteY12" fmla="*/ 42203 h 300110"/>
                        <a:gd name="connsiteX13" fmla="*/ 131298 w 178190"/>
                        <a:gd name="connsiteY13" fmla="*/ 42203 h 300110"/>
                        <a:gd name="connsiteX14" fmla="*/ 150055 w 178190"/>
                        <a:gd name="connsiteY14" fmla="*/ 107852 h 300110"/>
                        <a:gd name="connsiteX15" fmla="*/ 131298 w 178190"/>
                        <a:gd name="connsiteY15" fmla="*/ 192259 h 300110"/>
                        <a:gd name="connsiteX16" fmla="*/ 84406 w 178190"/>
                        <a:gd name="connsiteY16" fmla="*/ 248529 h 300110"/>
                        <a:gd name="connsiteX17" fmla="*/ 37514 w 178190"/>
                        <a:gd name="connsiteY17" fmla="*/ 248529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5"/>
                            <a:pt x="28135" y="60960"/>
                            <a:pt x="18757" y="89095"/>
                          </a:cubicBezTo>
                          <a:cubicBezTo>
                            <a:pt x="0" y="126609"/>
                            <a:pt x="0" y="164123"/>
                            <a:pt x="0" y="201637"/>
                          </a:cubicBezTo>
                          <a:cubicBezTo>
                            <a:pt x="0" y="239151"/>
                            <a:pt x="9378" y="276664"/>
                            <a:pt x="28135" y="286043"/>
                          </a:cubicBezTo>
                          <a:cubicBezTo>
                            <a:pt x="46892" y="304800"/>
                            <a:pt x="65649" y="304800"/>
                            <a:pt x="93785" y="286043"/>
                          </a:cubicBezTo>
                          <a:cubicBezTo>
                            <a:pt x="121920" y="267286"/>
                            <a:pt x="150055" y="239151"/>
                            <a:pt x="159434" y="211016"/>
                          </a:cubicBezTo>
                          <a:cubicBezTo>
                            <a:pt x="178191" y="173502"/>
                            <a:pt x="178191" y="135988"/>
                            <a:pt x="178191" y="98474"/>
                          </a:cubicBezTo>
                          <a:cubicBezTo>
                            <a:pt x="178191" y="60960"/>
                            <a:pt x="168812" y="23446"/>
                            <a:pt x="150055" y="14068"/>
                          </a:cubicBezTo>
                          <a:cubicBezTo>
                            <a:pt x="140677" y="-4689"/>
                            <a:pt x="112542" y="-4689"/>
                            <a:pt x="84406" y="14068"/>
                          </a:cubicBezTo>
                          <a:close/>
                          <a:moveTo>
                            <a:pt x="37514" y="248529"/>
                          </a:moveTo>
                          <a:cubicBezTo>
                            <a:pt x="28135" y="239151"/>
                            <a:pt x="18757" y="211016"/>
                            <a:pt x="18757" y="182880"/>
                          </a:cubicBezTo>
                          <a:cubicBezTo>
                            <a:pt x="18757" y="154745"/>
                            <a:pt x="28135" y="126609"/>
                            <a:pt x="37514" y="98474"/>
                          </a:cubicBezTo>
                          <a:cubicBezTo>
                            <a:pt x="46892" y="70338"/>
                            <a:pt x="65649" y="60960"/>
                            <a:pt x="84406" y="42203"/>
                          </a:cubicBezTo>
                          <a:cubicBezTo>
                            <a:pt x="103163" y="32825"/>
                            <a:pt x="121920" y="32825"/>
                            <a:pt x="131298" y="42203"/>
                          </a:cubicBezTo>
                          <a:cubicBezTo>
                            <a:pt x="140677" y="51582"/>
                            <a:pt x="150055" y="79717"/>
                            <a:pt x="150055" y="107852"/>
                          </a:cubicBezTo>
                          <a:cubicBezTo>
                            <a:pt x="150055" y="135988"/>
                            <a:pt x="140677" y="173502"/>
                            <a:pt x="131298" y="192259"/>
                          </a:cubicBezTo>
                          <a:cubicBezTo>
                            <a:pt x="121920" y="220394"/>
                            <a:pt x="103163" y="229772"/>
                            <a:pt x="84406" y="248529"/>
                          </a:cubicBezTo>
                          <a:cubicBezTo>
                            <a:pt x="65649" y="267286"/>
                            <a:pt x="46892" y="267286"/>
                            <a:pt x="37514" y="248529"/>
                          </a:cubicBezTo>
                          <a:close/>
                        </a:path>
                      </a:pathLst>
                    </a:custGeom>
                    <a:solidFill>
                      <a:srgbClr val="C9CEE2"/>
                    </a:solidFill>
                    <a:ln w="93785" cap="flat">
                      <a:noFill/>
                      <a:prstDash val="solid"/>
                      <a:miter/>
                    </a:ln>
                  </p:spPr>
                  <p:txBody>
                    <a:bodyPr rtlCol="0" anchor="ctr"/>
                    <a:lstStyle/>
                    <a:p>
                      <a:endParaRPr lang="fr-FR"/>
                    </a:p>
                  </p:txBody>
                </p:sp>
                <p:sp>
                  <p:nvSpPr>
                    <p:cNvPr id="160" name="Forme libre : forme 159">
                      <a:extLst>
                        <a:ext uri="{FF2B5EF4-FFF2-40B4-BE49-F238E27FC236}">
                          <a16:creationId xmlns:a16="http://schemas.microsoft.com/office/drawing/2014/main" id="{1A940F85-E6EA-4DE1-A3F9-E09B5A648283}"/>
                        </a:ext>
                      </a:extLst>
                    </p:cNvPr>
                    <p:cNvSpPr/>
                    <p:nvPr/>
                  </p:nvSpPr>
                  <p:spPr>
                    <a:xfrm>
                      <a:off x="7924984" y="3176195"/>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51582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28135 w 178190"/>
                        <a:gd name="connsiteY14" fmla="*/ 192258 h 300110"/>
                        <a:gd name="connsiteX15" fmla="*/ 46892 w 178190"/>
                        <a:gd name="connsiteY15" fmla="*/ 107852 h 300110"/>
                        <a:gd name="connsiteX16" fmla="*/ 93785 w 178190"/>
                        <a:gd name="connsiteY16" fmla="*/ 51582 h 300110"/>
                        <a:gd name="connsiteX17" fmla="*/ 140677 w 17819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2"/>
                          </a:moveTo>
                          <a:cubicBezTo>
                            <a:pt x="150055" y="60960"/>
                            <a:pt x="159434" y="89095"/>
                            <a:pt x="159434" y="117231"/>
                          </a:cubicBezTo>
                          <a:cubicBezTo>
                            <a:pt x="159434" y="145366"/>
                            <a:pt x="150055" y="182880"/>
                            <a:pt x="140677" y="201637"/>
                          </a:cubicBezTo>
                          <a:cubicBezTo>
                            <a:pt x="131298" y="229772"/>
                            <a:pt x="112541" y="239151"/>
                            <a:pt x="93785" y="257908"/>
                          </a:cubicBezTo>
                          <a:cubicBezTo>
                            <a:pt x="75028" y="267286"/>
                            <a:pt x="56271" y="267286"/>
                            <a:pt x="46892" y="257908"/>
                          </a:cubicBezTo>
                          <a:cubicBezTo>
                            <a:pt x="37514" y="248529"/>
                            <a:pt x="28135" y="220394"/>
                            <a:pt x="28135" y="192258"/>
                          </a:cubicBezTo>
                          <a:cubicBezTo>
                            <a:pt x="28135" y="164123"/>
                            <a:pt x="37514" y="135988"/>
                            <a:pt x="46892" y="107852"/>
                          </a:cubicBezTo>
                          <a:cubicBezTo>
                            <a:pt x="56271" y="79717"/>
                            <a:pt x="75028" y="70339"/>
                            <a:pt x="93785" y="51582"/>
                          </a:cubicBezTo>
                          <a:cubicBezTo>
                            <a:pt x="112541" y="32825"/>
                            <a:pt x="131298" y="32825"/>
                            <a:pt x="140677" y="51582"/>
                          </a:cubicBezTo>
                          <a:close/>
                        </a:path>
                      </a:pathLst>
                    </a:custGeom>
                    <a:solidFill>
                      <a:srgbClr val="C9CEE2"/>
                    </a:solidFill>
                    <a:ln w="93785" cap="flat">
                      <a:noFill/>
                      <a:prstDash val="solid"/>
                      <a:miter/>
                    </a:ln>
                  </p:spPr>
                  <p:txBody>
                    <a:bodyPr rtlCol="0" anchor="ctr"/>
                    <a:lstStyle/>
                    <a:p>
                      <a:endParaRPr lang="fr-FR"/>
                    </a:p>
                  </p:txBody>
                </p:sp>
                <p:sp>
                  <p:nvSpPr>
                    <p:cNvPr id="161" name="Forme libre : forme 160">
                      <a:extLst>
                        <a:ext uri="{FF2B5EF4-FFF2-40B4-BE49-F238E27FC236}">
                          <a16:creationId xmlns:a16="http://schemas.microsoft.com/office/drawing/2014/main" id="{E8DF2041-B31D-4F7C-87B4-3F4868349D75}"/>
                        </a:ext>
                      </a:extLst>
                    </p:cNvPr>
                    <p:cNvSpPr/>
                    <p:nvPr/>
                  </p:nvSpPr>
                  <p:spPr>
                    <a:xfrm>
                      <a:off x="6715162" y="4371949"/>
                      <a:ext cx="131298" cy="300110"/>
                    </a:xfrm>
                    <a:custGeom>
                      <a:avLst/>
                      <a:gdLst>
                        <a:gd name="connsiteX0" fmla="*/ 131298 w 131298"/>
                        <a:gd name="connsiteY0" fmla="*/ 215705 h 300110"/>
                        <a:gd name="connsiteX1" fmla="*/ 131298 w 131298"/>
                        <a:gd name="connsiteY1" fmla="*/ 234462 h 300110"/>
                        <a:gd name="connsiteX2" fmla="*/ 121920 w 131298"/>
                        <a:gd name="connsiteY2" fmla="*/ 243840 h 300110"/>
                        <a:gd name="connsiteX3" fmla="*/ 18757 w 131298"/>
                        <a:gd name="connsiteY3" fmla="*/ 300111 h 300110"/>
                        <a:gd name="connsiteX4" fmla="*/ 9378 w 131298"/>
                        <a:gd name="connsiteY4" fmla="*/ 300111 h 300110"/>
                        <a:gd name="connsiteX5" fmla="*/ 9378 w 131298"/>
                        <a:gd name="connsiteY5" fmla="*/ 290733 h 300110"/>
                        <a:gd name="connsiteX6" fmla="*/ 9378 w 131298"/>
                        <a:gd name="connsiteY6" fmla="*/ 271976 h 300110"/>
                        <a:gd name="connsiteX7" fmla="*/ 18757 w 131298"/>
                        <a:gd name="connsiteY7" fmla="*/ 262597 h 300110"/>
                        <a:gd name="connsiteX8" fmla="*/ 56271 w 131298"/>
                        <a:gd name="connsiteY8" fmla="*/ 243840 h 300110"/>
                        <a:gd name="connsiteX9" fmla="*/ 56271 w 131298"/>
                        <a:gd name="connsiteY9" fmla="*/ 56271 h 300110"/>
                        <a:gd name="connsiteX10" fmla="*/ 18757 w 131298"/>
                        <a:gd name="connsiteY10" fmla="*/ 84406 h 300110"/>
                        <a:gd name="connsiteX11" fmla="*/ 9378 w 131298"/>
                        <a:gd name="connsiteY11" fmla="*/ 93785 h 300110"/>
                        <a:gd name="connsiteX12" fmla="*/ 0 w 131298"/>
                        <a:gd name="connsiteY12" fmla="*/ 93785 h 300110"/>
                        <a:gd name="connsiteX13" fmla="*/ 0 w 131298"/>
                        <a:gd name="connsiteY13" fmla="*/ 84406 h 300110"/>
                        <a:gd name="connsiteX14" fmla="*/ 9378 w 131298"/>
                        <a:gd name="connsiteY14" fmla="*/ 65649 h 300110"/>
                        <a:gd name="connsiteX15" fmla="*/ 56271 w 131298"/>
                        <a:gd name="connsiteY15" fmla="*/ 9379 h 300110"/>
                        <a:gd name="connsiteX16" fmla="*/ 65649 w 131298"/>
                        <a:gd name="connsiteY16" fmla="*/ 0 h 300110"/>
                        <a:gd name="connsiteX17" fmla="*/ 75028 w 131298"/>
                        <a:gd name="connsiteY17" fmla="*/ 0 h 300110"/>
                        <a:gd name="connsiteX18" fmla="*/ 84406 w 131298"/>
                        <a:gd name="connsiteY18" fmla="*/ 0 h 300110"/>
                        <a:gd name="connsiteX19" fmla="*/ 93785 w 131298"/>
                        <a:gd name="connsiteY19" fmla="*/ 9379 h 300110"/>
                        <a:gd name="connsiteX20" fmla="*/ 93785 w 131298"/>
                        <a:gd name="connsiteY20" fmla="*/ 225083 h 300110"/>
                        <a:gd name="connsiteX21" fmla="*/ 121920 w 131298"/>
                        <a:gd name="connsiteY21" fmla="*/ 206326 h 300110"/>
                        <a:gd name="connsiteX22" fmla="*/ 131298 w 131298"/>
                        <a:gd name="connsiteY22" fmla="*/ 206326 h 300110"/>
                        <a:gd name="connsiteX23" fmla="*/ 131298 w 131298"/>
                        <a:gd name="connsiteY23" fmla="*/ 21570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131298" y="215705"/>
                          </a:moveTo>
                          <a:lnTo>
                            <a:pt x="131298" y="234462"/>
                          </a:lnTo>
                          <a:cubicBezTo>
                            <a:pt x="131298" y="243840"/>
                            <a:pt x="121920" y="243840"/>
                            <a:pt x="121920" y="243840"/>
                          </a:cubicBezTo>
                          <a:lnTo>
                            <a:pt x="18757" y="300111"/>
                          </a:lnTo>
                          <a:lnTo>
                            <a:pt x="9378" y="300111"/>
                          </a:lnTo>
                          <a:lnTo>
                            <a:pt x="9378" y="290733"/>
                          </a:lnTo>
                          <a:cubicBezTo>
                            <a:pt x="9378" y="281354"/>
                            <a:pt x="9378" y="281354"/>
                            <a:pt x="9378" y="271976"/>
                          </a:cubicBezTo>
                          <a:cubicBezTo>
                            <a:pt x="9378" y="262597"/>
                            <a:pt x="18757" y="262597"/>
                            <a:pt x="18757" y="262597"/>
                          </a:cubicBezTo>
                          <a:lnTo>
                            <a:pt x="56271" y="243840"/>
                          </a:lnTo>
                          <a:lnTo>
                            <a:pt x="56271" y="56271"/>
                          </a:lnTo>
                          <a:lnTo>
                            <a:pt x="18757" y="84406"/>
                          </a:lnTo>
                          <a:cubicBezTo>
                            <a:pt x="18757" y="84406"/>
                            <a:pt x="9378" y="93785"/>
                            <a:pt x="9378" y="93785"/>
                          </a:cubicBezTo>
                          <a:lnTo>
                            <a:pt x="0" y="93785"/>
                          </a:lnTo>
                          <a:lnTo>
                            <a:pt x="0" y="84406"/>
                          </a:lnTo>
                          <a:cubicBezTo>
                            <a:pt x="0" y="75028"/>
                            <a:pt x="0" y="65649"/>
                            <a:pt x="9378" y="65649"/>
                          </a:cubicBezTo>
                          <a:lnTo>
                            <a:pt x="56271" y="9379"/>
                          </a:lnTo>
                          <a:cubicBezTo>
                            <a:pt x="56271" y="9379"/>
                            <a:pt x="65649" y="0"/>
                            <a:pt x="65649" y="0"/>
                          </a:cubicBezTo>
                          <a:lnTo>
                            <a:pt x="75028" y="0"/>
                          </a:lnTo>
                          <a:lnTo>
                            <a:pt x="84406" y="0"/>
                          </a:lnTo>
                          <a:cubicBezTo>
                            <a:pt x="84406" y="0"/>
                            <a:pt x="93785" y="9379"/>
                            <a:pt x="93785" y="9379"/>
                          </a:cubicBezTo>
                          <a:lnTo>
                            <a:pt x="93785" y="225083"/>
                          </a:lnTo>
                          <a:lnTo>
                            <a:pt x="121920" y="206326"/>
                          </a:lnTo>
                          <a:lnTo>
                            <a:pt x="131298" y="206326"/>
                          </a:lnTo>
                          <a:cubicBezTo>
                            <a:pt x="121920" y="206326"/>
                            <a:pt x="131298" y="206326"/>
                            <a:pt x="131298" y="215705"/>
                          </a:cubicBezTo>
                          <a:close/>
                        </a:path>
                      </a:pathLst>
                    </a:custGeom>
                    <a:solidFill>
                      <a:srgbClr val="C9CEE2"/>
                    </a:solidFill>
                    <a:ln w="93785" cap="flat">
                      <a:noFill/>
                      <a:prstDash val="solid"/>
                      <a:miter/>
                    </a:ln>
                  </p:spPr>
                  <p:txBody>
                    <a:bodyPr rtlCol="0" anchor="ctr"/>
                    <a:lstStyle/>
                    <a:p>
                      <a:endParaRPr lang="fr-FR"/>
                    </a:p>
                  </p:txBody>
                </p:sp>
                <p:sp>
                  <p:nvSpPr>
                    <p:cNvPr id="162" name="Forme libre : forme 161">
                      <a:extLst>
                        <a:ext uri="{FF2B5EF4-FFF2-40B4-BE49-F238E27FC236}">
                          <a16:creationId xmlns:a16="http://schemas.microsoft.com/office/drawing/2014/main" id="{0BB193C9-1B6E-416B-9545-4138F4B53C9C}"/>
                        </a:ext>
                      </a:extLst>
                    </p:cNvPr>
                    <p:cNvSpPr/>
                    <p:nvPr/>
                  </p:nvSpPr>
                  <p:spPr>
                    <a:xfrm>
                      <a:off x="6499458" y="4034324"/>
                      <a:ext cx="131298" cy="300110"/>
                    </a:xfrm>
                    <a:custGeom>
                      <a:avLst/>
                      <a:gdLst>
                        <a:gd name="connsiteX0" fmla="*/ 0 w 131298"/>
                        <a:gd name="connsiteY0" fmla="*/ 93785 h 300110"/>
                        <a:gd name="connsiteX1" fmla="*/ 0 w 131298"/>
                        <a:gd name="connsiteY1" fmla="*/ 84406 h 300110"/>
                        <a:gd name="connsiteX2" fmla="*/ 9378 w 131298"/>
                        <a:gd name="connsiteY2" fmla="*/ 65649 h 300110"/>
                        <a:gd name="connsiteX3" fmla="*/ 56271 w 131298"/>
                        <a:gd name="connsiteY3" fmla="*/ 9378 h 300110"/>
                        <a:gd name="connsiteX4" fmla="*/ 65649 w 131298"/>
                        <a:gd name="connsiteY4" fmla="*/ 0 h 300110"/>
                        <a:gd name="connsiteX5" fmla="*/ 75028 w 131298"/>
                        <a:gd name="connsiteY5" fmla="*/ 0 h 300110"/>
                        <a:gd name="connsiteX6" fmla="*/ 84406 w 131298"/>
                        <a:gd name="connsiteY6" fmla="*/ 0 h 300110"/>
                        <a:gd name="connsiteX7" fmla="*/ 93785 w 131298"/>
                        <a:gd name="connsiteY7" fmla="*/ 9378 h 300110"/>
                        <a:gd name="connsiteX8" fmla="*/ 93785 w 131298"/>
                        <a:gd name="connsiteY8" fmla="*/ 225083 h 300110"/>
                        <a:gd name="connsiteX9" fmla="*/ 121920 w 131298"/>
                        <a:gd name="connsiteY9" fmla="*/ 206326 h 300110"/>
                        <a:gd name="connsiteX10" fmla="*/ 131299 w 131298"/>
                        <a:gd name="connsiteY10" fmla="*/ 206326 h 300110"/>
                        <a:gd name="connsiteX11" fmla="*/ 131299 w 131298"/>
                        <a:gd name="connsiteY11" fmla="*/ 215705 h 300110"/>
                        <a:gd name="connsiteX12" fmla="*/ 131299 w 131298"/>
                        <a:gd name="connsiteY12" fmla="*/ 234462 h 300110"/>
                        <a:gd name="connsiteX13" fmla="*/ 121920 w 131298"/>
                        <a:gd name="connsiteY13" fmla="*/ 243840 h 300110"/>
                        <a:gd name="connsiteX14" fmla="*/ 18757 w 131298"/>
                        <a:gd name="connsiteY14" fmla="*/ 300111 h 300110"/>
                        <a:gd name="connsiteX15" fmla="*/ 9378 w 131298"/>
                        <a:gd name="connsiteY15" fmla="*/ 300111 h 300110"/>
                        <a:gd name="connsiteX16" fmla="*/ 9378 w 131298"/>
                        <a:gd name="connsiteY16" fmla="*/ 290732 h 300110"/>
                        <a:gd name="connsiteX17" fmla="*/ 9378 w 131298"/>
                        <a:gd name="connsiteY17" fmla="*/ 271976 h 300110"/>
                        <a:gd name="connsiteX18" fmla="*/ 18757 w 131298"/>
                        <a:gd name="connsiteY18" fmla="*/ 262597 h 300110"/>
                        <a:gd name="connsiteX19" fmla="*/ 56271 w 131298"/>
                        <a:gd name="connsiteY19" fmla="*/ 243840 h 300110"/>
                        <a:gd name="connsiteX20" fmla="*/ 56271 w 131298"/>
                        <a:gd name="connsiteY20" fmla="*/ 56271 h 300110"/>
                        <a:gd name="connsiteX21" fmla="*/ 28135 w 131298"/>
                        <a:gd name="connsiteY21" fmla="*/ 93785 h 300110"/>
                        <a:gd name="connsiteX22" fmla="*/ 18757 w 131298"/>
                        <a:gd name="connsiteY22" fmla="*/ 103163 h 300110"/>
                        <a:gd name="connsiteX23" fmla="*/ 0 w 131298"/>
                        <a:gd name="connsiteY23" fmla="*/ 9378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0" y="93785"/>
                          </a:move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lnTo>
                            <a:pt x="131299" y="215705"/>
                          </a:lnTo>
                          <a:cubicBezTo>
                            <a:pt x="131299" y="215705"/>
                            <a:pt x="131299" y="225083"/>
                            <a:pt x="131299" y="234462"/>
                          </a:cubicBezTo>
                          <a:cubicBezTo>
                            <a:pt x="131299" y="243840"/>
                            <a:pt x="121920" y="243840"/>
                            <a:pt x="121920" y="243840"/>
                          </a:cubicBezTo>
                          <a:lnTo>
                            <a:pt x="18757" y="300111"/>
                          </a:lnTo>
                          <a:lnTo>
                            <a:pt x="9378" y="300111"/>
                          </a:lnTo>
                          <a:cubicBezTo>
                            <a:pt x="9378" y="300111"/>
                            <a:pt x="9378" y="300111"/>
                            <a:pt x="9378" y="290732"/>
                          </a:cubicBezTo>
                          <a:cubicBezTo>
                            <a:pt x="9378" y="281354"/>
                            <a:pt x="9378" y="281354"/>
                            <a:pt x="9378" y="271976"/>
                          </a:cubicBezTo>
                          <a:cubicBezTo>
                            <a:pt x="9378" y="262597"/>
                            <a:pt x="18757" y="262597"/>
                            <a:pt x="18757" y="262597"/>
                          </a:cubicBezTo>
                          <a:lnTo>
                            <a:pt x="56271" y="243840"/>
                          </a:lnTo>
                          <a:lnTo>
                            <a:pt x="56271" y="56271"/>
                          </a:lnTo>
                          <a:lnTo>
                            <a:pt x="28135" y="93785"/>
                          </a:lnTo>
                          <a:cubicBezTo>
                            <a:pt x="28135" y="93785"/>
                            <a:pt x="18757" y="103163"/>
                            <a:pt x="18757" y="103163"/>
                          </a:cubicBezTo>
                          <a:cubicBezTo>
                            <a:pt x="9378" y="93785"/>
                            <a:pt x="0" y="93785"/>
                            <a:pt x="0" y="93785"/>
                          </a:cubicBezTo>
                          <a:close/>
                        </a:path>
                      </a:pathLst>
                    </a:custGeom>
                    <a:solidFill>
                      <a:srgbClr val="C9CEE2"/>
                    </a:solidFill>
                    <a:ln w="93785" cap="flat">
                      <a:noFill/>
                      <a:prstDash val="solid"/>
                      <a:miter/>
                    </a:ln>
                  </p:spPr>
                  <p:txBody>
                    <a:bodyPr rtlCol="0" anchor="ctr"/>
                    <a:lstStyle/>
                    <a:p>
                      <a:endParaRPr lang="fr-FR"/>
                    </a:p>
                  </p:txBody>
                </p:sp>
                <p:sp>
                  <p:nvSpPr>
                    <p:cNvPr id="163" name="Forme libre : forme 162">
                      <a:extLst>
                        <a:ext uri="{FF2B5EF4-FFF2-40B4-BE49-F238E27FC236}">
                          <a16:creationId xmlns:a16="http://schemas.microsoft.com/office/drawing/2014/main" id="{AA388E14-F06F-461A-A673-1715C613B2AF}"/>
                        </a:ext>
                      </a:extLst>
                    </p:cNvPr>
                    <p:cNvSpPr/>
                    <p:nvPr/>
                  </p:nvSpPr>
                  <p:spPr>
                    <a:xfrm>
                      <a:off x="6508836" y="4503247"/>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9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87569"/>
                            <a:pt x="112542" y="187569"/>
                            <a:pt x="121920" y="196948"/>
                          </a:cubicBezTo>
                          <a:close/>
                        </a:path>
                      </a:pathLst>
                    </a:custGeom>
                    <a:solidFill>
                      <a:srgbClr val="C9CEE2"/>
                    </a:solidFill>
                    <a:ln w="93785" cap="flat">
                      <a:noFill/>
                      <a:prstDash val="solid"/>
                      <a:miter/>
                    </a:ln>
                  </p:spPr>
                  <p:txBody>
                    <a:bodyPr rtlCol="0" anchor="ctr"/>
                    <a:lstStyle/>
                    <a:p>
                      <a:endParaRPr lang="fr-FR"/>
                    </a:p>
                  </p:txBody>
                </p:sp>
                <p:sp>
                  <p:nvSpPr>
                    <p:cNvPr id="164" name="Forme libre : forme 163">
                      <a:extLst>
                        <a:ext uri="{FF2B5EF4-FFF2-40B4-BE49-F238E27FC236}">
                          <a16:creationId xmlns:a16="http://schemas.microsoft.com/office/drawing/2014/main" id="{4BF0E3DD-BF69-4FCC-A0C8-1359637B8E77}"/>
                        </a:ext>
                      </a:extLst>
                    </p:cNvPr>
                    <p:cNvSpPr/>
                    <p:nvPr/>
                  </p:nvSpPr>
                  <p:spPr>
                    <a:xfrm>
                      <a:off x="6883975" y="4245340"/>
                      <a:ext cx="178190" cy="292203"/>
                    </a:xfrm>
                    <a:custGeom>
                      <a:avLst/>
                      <a:gdLst>
                        <a:gd name="connsiteX0" fmla="*/ 93785 w 178190"/>
                        <a:gd name="connsiteY0" fmla="*/ 286043 h 292203"/>
                        <a:gd name="connsiteX1" fmla="*/ 159434 w 178190"/>
                        <a:gd name="connsiteY1" fmla="*/ 211015 h 292203"/>
                        <a:gd name="connsiteX2" fmla="*/ 178191 w 178190"/>
                        <a:gd name="connsiteY2" fmla="*/ 98474 h 292203"/>
                        <a:gd name="connsiteX3" fmla="*/ 150055 w 178190"/>
                        <a:gd name="connsiteY3" fmla="*/ 14068 h 292203"/>
                        <a:gd name="connsiteX4" fmla="*/ 84406 w 178190"/>
                        <a:gd name="connsiteY4" fmla="*/ 14068 h 292203"/>
                        <a:gd name="connsiteX5" fmla="*/ 18757 w 178190"/>
                        <a:gd name="connsiteY5" fmla="*/ 89095 h 292203"/>
                        <a:gd name="connsiteX6" fmla="*/ 0 w 178190"/>
                        <a:gd name="connsiteY6" fmla="*/ 192258 h 292203"/>
                        <a:gd name="connsiteX7" fmla="*/ 28135 w 178190"/>
                        <a:gd name="connsiteY7" fmla="*/ 276665 h 292203"/>
                        <a:gd name="connsiteX8" fmla="*/ 93785 w 178190"/>
                        <a:gd name="connsiteY8" fmla="*/ 286043 h 292203"/>
                        <a:gd name="connsiteX9" fmla="*/ 140677 w 178190"/>
                        <a:gd name="connsiteY9" fmla="*/ 42203 h 292203"/>
                        <a:gd name="connsiteX10" fmla="*/ 159434 w 178190"/>
                        <a:gd name="connsiteY10" fmla="*/ 107852 h 292203"/>
                        <a:gd name="connsiteX11" fmla="*/ 140677 w 178190"/>
                        <a:gd name="connsiteY11" fmla="*/ 192258 h 292203"/>
                        <a:gd name="connsiteX12" fmla="*/ 93785 w 178190"/>
                        <a:gd name="connsiteY12" fmla="*/ 248529 h 292203"/>
                        <a:gd name="connsiteX13" fmla="*/ 46892 w 178190"/>
                        <a:gd name="connsiteY13" fmla="*/ 248529 h 292203"/>
                        <a:gd name="connsiteX14" fmla="*/ 28135 w 178190"/>
                        <a:gd name="connsiteY14" fmla="*/ 182880 h 292203"/>
                        <a:gd name="connsiteX15" fmla="*/ 46892 w 178190"/>
                        <a:gd name="connsiteY15" fmla="*/ 98474 h 292203"/>
                        <a:gd name="connsiteX16" fmla="*/ 93785 w 178190"/>
                        <a:gd name="connsiteY16" fmla="*/ 42203 h 292203"/>
                        <a:gd name="connsiteX17" fmla="*/ 140677 w 178190"/>
                        <a:gd name="connsiteY17" fmla="*/ 42203 h 29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2203">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2" y="-4689"/>
                            <a:pt x="84406" y="14068"/>
                          </a:cubicBezTo>
                          <a:cubicBezTo>
                            <a:pt x="56271" y="32824"/>
                            <a:pt x="28135" y="60960"/>
                            <a:pt x="18757" y="89095"/>
                          </a:cubicBezTo>
                          <a:cubicBezTo>
                            <a:pt x="9378" y="117231"/>
                            <a:pt x="0" y="154745"/>
                            <a:pt x="0" y="192258"/>
                          </a:cubicBezTo>
                          <a:cubicBezTo>
                            <a:pt x="0" y="229772"/>
                            <a:pt x="9378" y="267286"/>
                            <a:pt x="28135" y="276665"/>
                          </a:cubicBezTo>
                          <a:cubicBezTo>
                            <a:pt x="46892" y="295422"/>
                            <a:pt x="65649" y="295422"/>
                            <a:pt x="93785" y="286043"/>
                          </a:cubicBezTo>
                          <a:close/>
                          <a:moveTo>
                            <a:pt x="140677" y="42203"/>
                          </a:moveTo>
                          <a:cubicBezTo>
                            <a:pt x="150055" y="51581"/>
                            <a:pt x="159434" y="79717"/>
                            <a:pt x="159434" y="107852"/>
                          </a:cubicBezTo>
                          <a:cubicBezTo>
                            <a:pt x="159434" y="135988"/>
                            <a:pt x="150055" y="173501"/>
                            <a:pt x="140677" y="192258"/>
                          </a:cubicBezTo>
                          <a:cubicBezTo>
                            <a:pt x="131298" y="220394"/>
                            <a:pt x="112542" y="229772"/>
                            <a:pt x="93785" y="248529"/>
                          </a:cubicBezTo>
                          <a:cubicBezTo>
                            <a:pt x="75028" y="257908"/>
                            <a:pt x="56271" y="257908"/>
                            <a:pt x="46892" y="248529"/>
                          </a:cubicBezTo>
                          <a:cubicBezTo>
                            <a:pt x="37514" y="239151"/>
                            <a:pt x="28135" y="211015"/>
                            <a:pt x="28135" y="182880"/>
                          </a:cubicBezTo>
                          <a:cubicBezTo>
                            <a:pt x="28135" y="154745"/>
                            <a:pt x="37514" y="126609"/>
                            <a:pt x="46892" y="98474"/>
                          </a:cubicBezTo>
                          <a:cubicBezTo>
                            <a:pt x="56271" y="70338"/>
                            <a:pt x="75028" y="60960"/>
                            <a:pt x="93785" y="42203"/>
                          </a:cubicBezTo>
                          <a:cubicBezTo>
                            <a:pt x="112542" y="32824"/>
                            <a:pt x="131298" y="32824"/>
                            <a:pt x="140677" y="42203"/>
                          </a:cubicBezTo>
                          <a:close/>
                        </a:path>
                      </a:pathLst>
                    </a:custGeom>
                    <a:solidFill>
                      <a:srgbClr val="C9CEE2"/>
                    </a:solidFill>
                    <a:ln w="93785" cap="flat">
                      <a:noFill/>
                      <a:prstDash val="solid"/>
                      <a:miter/>
                    </a:ln>
                  </p:spPr>
                  <p:txBody>
                    <a:bodyPr rtlCol="0" anchor="ctr"/>
                    <a:lstStyle/>
                    <a:p>
                      <a:endParaRPr lang="fr-FR"/>
                    </a:p>
                  </p:txBody>
                </p:sp>
                <p:sp>
                  <p:nvSpPr>
                    <p:cNvPr id="165" name="Forme libre : forme 164">
                      <a:extLst>
                        <a:ext uri="{FF2B5EF4-FFF2-40B4-BE49-F238E27FC236}">
                          <a16:creationId xmlns:a16="http://schemas.microsoft.com/office/drawing/2014/main" id="{5B43A337-DD99-4B9B-84C1-159CE622D93E}"/>
                        </a:ext>
                      </a:extLst>
                    </p:cNvPr>
                    <p:cNvSpPr/>
                    <p:nvPr/>
                  </p:nvSpPr>
                  <p:spPr>
                    <a:xfrm>
                      <a:off x="7090301" y="4123420"/>
                      <a:ext cx="181869" cy="300110"/>
                    </a:xfrm>
                    <a:custGeom>
                      <a:avLst/>
                      <a:gdLst>
                        <a:gd name="connsiteX0" fmla="*/ 93785 w 181869"/>
                        <a:gd name="connsiteY0" fmla="*/ 286043 h 300110"/>
                        <a:gd name="connsiteX1" fmla="*/ 159434 w 181869"/>
                        <a:gd name="connsiteY1" fmla="*/ 211015 h 300110"/>
                        <a:gd name="connsiteX2" fmla="*/ 178191 w 181869"/>
                        <a:gd name="connsiteY2" fmla="*/ 98474 h 300110"/>
                        <a:gd name="connsiteX3" fmla="*/ 150055 w 181869"/>
                        <a:gd name="connsiteY3" fmla="*/ 14067 h 300110"/>
                        <a:gd name="connsiteX4" fmla="*/ 84406 w 181869"/>
                        <a:gd name="connsiteY4" fmla="*/ 14067 h 300110"/>
                        <a:gd name="connsiteX5" fmla="*/ 18757 w 181869"/>
                        <a:gd name="connsiteY5" fmla="*/ 89095 h 300110"/>
                        <a:gd name="connsiteX6" fmla="*/ 0 w 181869"/>
                        <a:gd name="connsiteY6" fmla="*/ 201637 h 300110"/>
                        <a:gd name="connsiteX7" fmla="*/ 28135 w 181869"/>
                        <a:gd name="connsiteY7" fmla="*/ 286043 h 300110"/>
                        <a:gd name="connsiteX8" fmla="*/ 93785 w 181869"/>
                        <a:gd name="connsiteY8" fmla="*/ 286043 h 300110"/>
                        <a:gd name="connsiteX9" fmla="*/ 140677 w 181869"/>
                        <a:gd name="connsiteY9" fmla="*/ 42203 h 300110"/>
                        <a:gd name="connsiteX10" fmla="*/ 159434 w 181869"/>
                        <a:gd name="connsiteY10" fmla="*/ 107852 h 300110"/>
                        <a:gd name="connsiteX11" fmla="*/ 140677 w 181869"/>
                        <a:gd name="connsiteY11" fmla="*/ 192258 h 300110"/>
                        <a:gd name="connsiteX12" fmla="*/ 93785 w 181869"/>
                        <a:gd name="connsiteY12" fmla="*/ 248529 h 300110"/>
                        <a:gd name="connsiteX13" fmla="*/ 46892 w 181869"/>
                        <a:gd name="connsiteY13" fmla="*/ 248529 h 300110"/>
                        <a:gd name="connsiteX14" fmla="*/ 28135 w 181869"/>
                        <a:gd name="connsiteY14" fmla="*/ 182880 h 300110"/>
                        <a:gd name="connsiteX15" fmla="*/ 46892 w 181869"/>
                        <a:gd name="connsiteY15" fmla="*/ 98474 h 300110"/>
                        <a:gd name="connsiteX16" fmla="*/ 93785 w 181869"/>
                        <a:gd name="connsiteY16" fmla="*/ 42203 h 300110"/>
                        <a:gd name="connsiteX17" fmla="*/ 140677 w 181869"/>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69" h="300110">
                          <a:moveTo>
                            <a:pt x="93785" y="286043"/>
                          </a:moveTo>
                          <a:cubicBezTo>
                            <a:pt x="121920" y="267286"/>
                            <a:pt x="150055" y="239151"/>
                            <a:pt x="159434" y="211015"/>
                          </a:cubicBezTo>
                          <a:cubicBezTo>
                            <a:pt x="178191" y="173501"/>
                            <a:pt x="187569" y="135988"/>
                            <a:pt x="178191" y="98474"/>
                          </a:cubicBezTo>
                          <a:cubicBezTo>
                            <a:pt x="178191" y="60960"/>
                            <a:pt x="168812" y="23446"/>
                            <a:pt x="150055" y="14067"/>
                          </a:cubicBezTo>
                          <a:cubicBezTo>
                            <a:pt x="131298" y="-4689"/>
                            <a:pt x="112541" y="-4689"/>
                            <a:pt x="84406" y="14067"/>
                          </a:cubicBezTo>
                          <a:cubicBezTo>
                            <a:pt x="56271" y="32824"/>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42203"/>
                          </a:moveTo>
                          <a:cubicBezTo>
                            <a:pt x="150055" y="51581"/>
                            <a:pt x="159434" y="79717"/>
                            <a:pt x="159434" y="107852"/>
                          </a:cubicBezTo>
                          <a:cubicBezTo>
                            <a:pt x="159434" y="135988"/>
                            <a:pt x="150055" y="173501"/>
                            <a:pt x="140677" y="192258"/>
                          </a:cubicBezTo>
                          <a:cubicBezTo>
                            <a:pt x="131298" y="220394"/>
                            <a:pt x="112541" y="229772"/>
                            <a:pt x="93785" y="248529"/>
                          </a:cubicBezTo>
                          <a:cubicBezTo>
                            <a:pt x="75028" y="257908"/>
                            <a:pt x="56271" y="257908"/>
                            <a:pt x="46892" y="248529"/>
                          </a:cubicBezTo>
                          <a:cubicBezTo>
                            <a:pt x="37514" y="239151"/>
                            <a:pt x="28135" y="211015"/>
                            <a:pt x="28135" y="182880"/>
                          </a:cubicBezTo>
                          <a:cubicBezTo>
                            <a:pt x="28135" y="154744"/>
                            <a:pt x="37514" y="126609"/>
                            <a:pt x="46892" y="98474"/>
                          </a:cubicBezTo>
                          <a:cubicBezTo>
                            <a:pt x="56271" y="70338"/>
                            <a:pt x="75028" y="60960"/>
                            <a:pt x="93785" y="42203"/>
                          </a:cubicBezTo>
                          <a:cubicBezTo>
                            <a:pt x="112541" y="32824"/>
                            <a:pt x="131298" y="32824"/>
                            <a:pt x="140677" y="42203"/>
                          </a:cubicBezTo>
                          <a:close/>
                        </a:path>
                      </a:pathLst>
                    </a:custGeom>
                    <a:solidFill>
                      <a:srgbClr val="C9CEE2"/>
                    </a:solidFill>
                    <a:ln w="93785" cap="flat">
                      <a:noFill/>
                      <a:prstDash val="solid"/>
                      <a:miter/>
                    </a:ln>
                  </p:spPr>
                  <p:txBody>
                    <a:bodyPr rtlCol="0" anchor="ctr"/>
                    <a:lstStyle/>
                    <a:p>
                      <a:endParaRPr lang="fr-FR"/>
                    </a:p>
                  </p:txBody>
                </p:sp>
                <p:sp>
                  <p:nvSpPr>
                    <p:cNvPr id="166" name="Forme libre : forme 165">
                      <a:extLst>
                        <a:ext uri="{FF2B5EF4-FFF2-40B4-BE49-F238E27FC236}">
                          <a16:creationId xmlns:a16="http://schemas.microsoft.com/office/drawing/2014/main" id="{00316368-EF92-46B2-B89A-F7E70061AF96}"/>
                        </a:ext>
                      </a:extLst>
                    </p:cNvPr>
                    <p:cNvSpPr/>
                    <p:nvPr/>
                  </p:nvSpPr>
                  <p:spPr>
                    <a:xfrm>
                      <a:off x="7334141" y="4015567"/>
                      <a:ext cx="131298" cy="290732"/>
                    </a:xfrm>
                    <a:custGeom>
                      <a:avLst/>
                      <a:gdLst>
                        <a:gd name="connsiteX0" fmla="*/ 131299 w 131298"/>
                        <a:gd name="connsiteY0" fmla="*/ 206326 h 290732"/>
                        <a:gd name="connsiteX1" fmla="*/ 131299 w 131298"/>
                        <a:gd name="connsiteY1" fmla="*/ 225083 h 290732"/>
                        <a:gd name="connsiteX2" fmla="*/ 121920 w 131298"/>
                        <a:gd name="connsiteY2" fmla="*/ 234462 h 290732"/>
                        <a:gd name="connsiteX3" fmla="*/ 18757 w 131298"/>
                        <a:gd name="connsiteY3" fmla="*/ 290733 h 290732"/>
                        <a:gd name="connsiteX4" fmla="*/ 9378 w 131298"/>
                        <a:gd name="connsiteY4" fmla="*/ 290733 h 290732"/>
                        <a:gd name="connsiteX5" fmla="*/ 9378 w 131298"/>
                        <a:gd name="connsiteY5" fmla="*/ 281354 h 290732"/>
                        <a:gd name="connsiteX6" fmla="*/ 9378 w 131298"/>
                        <a:gd name="connsiteY6" fmla="*/ 262597 h 290732"/>
                        <a:gd name="connsiteX7" fmla="*/ 18757 w 131298"/>
                        <a:gd name="connsiteY7" fmla="*/ 253219 h 290732"/>
                        <a:gd name="connsiteX8" fmla="*/ 56271 w 131298"/>
                        <a:gd name="connsiteY8" fmla="*/ 234462 h 290732"/>
                        <a:gd name="connsiteX9" fmla="*/ 56271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9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9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31299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31299" y="206326"/>
                          </a:moveTo>
                          <a:lnTo>
                            <a:pt x="131299" y="225083"/>
                          </a:lnTo>
                          <a:cubicBezTo>
                            <a:pt x="131299" y="234462"/>
                            <a:pt x="121920" y="234462"/>
                            <a:pt x="121920" y="234462"/>
                          </a:cubicBezTo>
                          <a:lnTo>
                            <a:pt x="18757" y="290733"/>
                          </a:lnTo>
                          <a:lnTo>
                            <a:pt x="9378" y="290733"/>
                          </a:lnTo>
                          <a:lnTo>
                            <a:pt x="9378" y="281354"/>
                          </a:lnTo>
                          <a:cubicBezTo>
                            <a:pt x="9378" y="271976"/>
                            <a:pt x="9378" y="271976"/>
                            <a:pt x="9378" y="262597"/>
                          </a:cubicBezTo>
                          <a:cubicBezTo>
                            <a:pt x="9378" y="253219"/>
                            <a:pt x="18757" y="253219"/>
                            <a:pt x="18757" y="253219"/>
                          </a:cubicBezTo>
                          <a:lnTo>
                            <a:pt x="56271" y="234462"/>
                          </a:lnTo>
                          <a:lnTo>
                            <a:pt x="56271" y="46892"/>
                          </a:lnTo>
                          <a:lnTo>
                            <a:pt x="18757" y="84406"/>
                          </a:lnTo>
                          <a:cubicBezTo>
                            <a:pt x="18757" y="84406"/>
                            <a:pt x="9378" y="93785"/>
                            <a:pt x="9378" y="93785"/>
                          </a:cubicBezTo>
                          <a:lnTo>
                            <a:pt x="0" y="93785"/>
                          </a:lnTo>
                          <a:lnTo>
                            <a:pt x="0" y="84406"/>
                          </a:lnTo>
                          <a:cubicBezTo>
                            <a:pt x="0" y="75028"/>
                            <a:pt x="0" y="65649"/>
                            <a:pt x="9378" y="65649"/>
                          </a:cubicBezTo>
                          <a:lnTo>
                            <a:pt x="56271" y="9379"/>
                          </a:lnTo>
                          <a:cubicBezTo>
                            <a:pt x="56271" y="9379"/>
                            <a:pt x="65649" y="0"/>
                            <a:pt x="65649" y="0"/>
                          </a:cubicBezTo>
                          <a:lnTo>
                            <a:pt x="75028" y="0"/>
                          </a:lnTo>
                          <a:lnTo>
                            <a:pt x="84406" y="0"/>
                          </a:lnTo>
                          <a:cubicBezTo>
                            <a:pt x="84406" y="0"/>
                            <a:pt x="93785" y="9379"/>
                            <a:pt x="93785" y="9379"/>
                          </a:cubicBezTo>
                          <a:lnTo>
                            <a:pt x="93785" y="225083"/>
                          </a:lnTo>
                          <a:lnTo>
                            <a:pt x="121920" y="206326"/>
                          </a:lnTo>
                          <a:lnTo>
                            <a:pt x="131299" y="206326"/>
                          </a:lnTo>
                          <a:cubicBezTo>
                            <a:pt x="131299" y="196948"/>
                            <a:pt x="131299" y="206326"/>
                            <a:pt x="131299" y="206326"/>
                          </a:cubicBezTo>
                          <a:close/>
                        </a:path>
                      </a:pathLst>
                    </a:custGeom>
                    <a:solidFill>
                      <a:srgbClr val="C9CEE2"/>
                    </a:solidFill>
                    <a:ln w="93785" cap="flat">
                      <a:noFill/>
                      <a:prstDash val="solid"/>
                      <a:miter/>
                    </a:ln>
                  </p:spPr>
                  <p:txBody>
                    <a:bodyPr rtlCol="0" anchor="ctr"/>
                    <a:lstStyle/>
                    <a:p>
                      <a:endParaRPr lang="fr-FR"/>
                    </a:p>
                  </p:txBody>
                </p:sp>
                <p:sp>
                  <p:nvSpPr>
                    <p:cNvPr id="167" name="Forme libre : forme 166">
                      <a:extLst>
                        <a:ext uri="{FF2B5EF4-FFF2-40B4-BE49-F238E27FC236}">
                          <a16:creationId xmlns:a16="http://schemas.microsoft.com/office/drawing/2014/main" id="{487E3DAE-897B-4C54-9AFF-E295F24B0B48}"/>
                        </a:ext>
                      </a:extLst>
                    </p:cNvPr>
                    <p:cNvSpPr/>
                    <p:nvPr/>
                  </p:nvSpPr>
                  <p:spPr>
                    <a:xfrm>
                      <a:off x="7521710" y="3877235"/>
                      <a:ext cx="178190" cy="293076"/>
                    </a:xfrm>
                    <a:custGeom>
                      <a:avLst/>
                      <a:gdLst>
                        <a:gd name="connsiteX0" fmla="*/ 84406 w 178190"/>
                        <a:gd name="connsiteY0" fmla="*/ 7034 h 293076"/>
                        <a:gd name="connsiteX1" fmla="*/ 18757 w 178190"/>
                        <a:gd name="connsiteY1" fmla="*/ 82062 h 293076"/>
                        <a:gd name="connsiteX2" fmla="*/ 0 w 178190"/>
                        <a:gd name="connsiteY2" fmla="*/ 194603 h 293076"/>
                        <a:gd name="connsiteX3" fmla="*/ 28135 w 178190"/>
                        <a:gd name="connsiteY3" fmla="*/ 279009 h 293076"/>
                        <a:gd name="connsiteX4" fmla="*/ 93785 w 178190"/>
                        <a:gd name="connsiteY4" fmla="*/ 279009 h 293076"/>
                        <a:gd name="connsiteX5" fmla="*/ 159434 w 178190"/>
                        <a:gd name="connsiteY5" fmla="*/ 203982 h 293076"/>
                        <a:gd name="connsiteX6" fmla="*/ 178191 w 178190"/>
                        <a:gd name="connsiteY6" fmla="*/ 91440 h 293076"/>
                        <a:gd name="connsiteX7" fmla="*/ 150055 w 178190"/>
                        <a:gd name="connsiteY7" fmla="*/ 7034 h 293076"/>
                        <a:gd name="connsiteX8" fmla="*/ 84406 w 178190"/>
                        <a:gd name="connsiteY8" fmla="*/ 7034 h 293076"/>
                        <a:gd name="connsiteX9" fmla="*/ 37514 w 178190"/>
                        <a:gd name="connsiteY9" fmla="*/ 250874 h 293076"/>
                        <a:gd name="connsiteX10" fmla="*/ 18757 w 178190"/>
                        <a:gd name="connsiteY10" fmla="*/ 185225 h 293076"/>
                        <a:gd name="connsiteX11" fmla="*/ 37514 w 178190"/>
                        <a:gd name="connsiteY11" fmla="*/ 100819 h 293076"/>
                        <a:gd name="connsiteX12" fmla="*/ 84406 w 178190"/>
                        <a:gd name="connsiteY12" fmla="*/ 44548 h 293076"/>
                        <a:gd name="connsiteX13" fmla="*/ 131299 w 178190"/>
                        <a:gd name="connsiteY13" fmla="*/ 44548 h 293076"/>
                        <a:gd name="connsiteX14" fmla="*/ 150055 w 178190"/>
                        <a:gd name="connsiteY14" fmla="*/ 110197 h 293076"/>
                        <a:gd name="connsiteX15" fmla="*/ 131299 w 178190"/>
                        <a:gd name="connsiteY15" fmla="*/ 194603 h 293076"/>
                        <a:gd name="connsiteX16" fmla="*/ 84406 w 178190"/>
                        <a:gd name="connsiteY16" fmla="*/ 250874 h 293076"/>
                        <a:gd name="connsiteX17" fmla="*/ 37514 w 178190"/>
                        <a:gd name="connsiteY17" fmla="*/ 250874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84406" y="7034"/>
                          </a:moveTo>
                          <a:cubicBezTo>
                            <a:pt x="56271" y="25791"/>
                            <a:pt x="28135" y="53926"/>
                            <a:pt x="18757" y="82062"/>
                          </a:cubicBezTo>
                          <a:cubicBezTo>
                            <a:pt x="0" y="119575"/>
                            <a:pt x="0" y="157089"/>
                            <a:pt x="0" y="194603"/>
                          </a:cubicBezTo>
                          <a:cubicBezTo>
                            <a:pt x="0" y="232117"/>
                            <a:pt x="9378" y="269631"/>
                            <a:pt x="28135" y="279009"/>
                          </a:cubicBezTo>
                          <a:cubicBezTo>
                            <a:pt x="46892" y="297766"/>
                            <a:pt x="65649" y="297766"/>
                            <a:pt x="93785" y="279009"/>
                          </a:cubicBezTo>
                          <a:cubicBezTo>
                            <a:pt x="121920" y="260252"/>
                            <a:pt x="150055" y="232117"/>
                            <a:pt x="159434" y="203982"/>
                          </a:cubicBezTo>
                          <a:cubicBezTo>
                            <a:pt x="178191" y="166468"/>
                            <a:pt x="178191" y="128954"/>
                            <a:pt x="178191" y="91440"/>
                          </a:cubicBezTo>
                          <a:cubicBezTo>
                            <a:pt x="178191" y="53926"/>
                            <a:pt x="168812" y="16412"/>
                            <a:pt x="150055" y="7034"/>
                          </a:cubicBezTo>
                          <a:cubicBezTo>
                            <a:pt x="131299" y="-2345"/>
                            <a:pt x="112542" y="-2345"/>
                            <a:pt x="84406" y="7034"/>
                          </a:cubicBezTo>
                          <a:close/>
                          <a:moveTo>
                            <a:pt x="37514" y="250874"/>
                          </a:moveTo>
                          <a:cubicBezTo>
                            <a:pt x="28135" y="241496"/>
                            <a:pt x="18757" y="213360"/>
                            <a:pt x="18757" y="185225"/>
                          </a:cubicBezTo>
                          <a:cubicBezTo>
                            <a:pt x="18757" y="157089"/>
                            <a:pt x="28135" y="128954"/>
                            <a:pt x="37514" y="100819"/>
                          </a:cubicBezTo>
                          <a:cubicBezTo>
                            <a:pt x="46892" y="72683"/>
                            <a:pt x="65649" y="63305"/>
                            <a:pt x="84406" y="44548"/>
                          </a:cubicBezTo>
                          <a:cubicBezTo>
                            <a:pt x="103163" y="35169"/>
                            <a:pt x="121920" y="35169"/>
                            <a:pt x="131299" y="44548"/>
                          </a:cubicBezTo>
                          <a:cubicBezTo>
                            <a:pt x="140677" y="53926"/>
                            <a:pt x="150055" y="82062"/>
                            <a:pt x="150055" y="110197"/>
                          </a:cubicBezTo>
                          <a:cubicBezTo>
                            <a:pt x="150055" y="138332"/>
                            <a:pt x="140677" y="175846"/>
                            <a:pt x="131299" y="194603"/>
                          </a:cubicBezTo>
                          <a:cubicBezTo>
                            <a:pt x="121920" y="222739"/>
                            <a:pt x="103163" y="232117"/>
                            <a:pt x="84406" y="250874"/>
                          </a:cubicBezTo>
                          <a:cubicBezTo>
                            <a:pt x="65649" y="260252"/>
                            <a:pt x="46892" y="260252"/>
                            <a:pt x="37514" y="250874"/>
                          </a:cubicBezTo>
                          <a:close/>
                        </a:path>
                      </a:pathLst>
                    </a:custGeom>
                    <a:solidFill>
                      <a:srgbClr val="C9CEE2"/>
                    </a:solidFill>
                    <a:ln w="93785" cap="flat">
                      <a:noFill/>
                      <a:prstDash val="solid"/>
                      <a:miter/>
                    </a:ln>
                  </p:spPr>
                  <p:txBody>
                    <a:bodyPr rtlCol="0" anchor="ctr"/>
                    <a:lstStyle/>
                    <a:p>
                      <a:endParaRPr lang="fr-FR"/>
                    </a:p>
                  </p:txBody>
                </p:sp>
                <p:sp>
                  <p:nvSpPr>
                    <p:cNvPr id="168" name="Forme libre : forme 167">
                      <a:extLst>
                        <a:ext uri="{FF2B5EF4-FFF2-40B4-BE49-F238E27FC236}">
                          <a16:creationId xmlns:a16="http://schemas.microsoft.com/office/drawing/2014/main" id="{15978C6C-507A-4A22-B1E9-42F2A8CE289A}"/>
                        </a:ext>
                      </a:extLst>
                    </p:cNvPr>
                    <p:cNvSpPr/>
                    <p:nvPr/>
                  </p:nvSpPr>
                  <p:spPr>
                    <a:xfrm>
                      <a:off x="7765550" y="3771727"/>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lnTo>
                            <a:pt x="0" y="281354"/>
                          </a:ln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206326"/>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169" name="Forme libre : forme 168">
                      <a:extLst>
                        <a:ext uri="{FF2B5EF4-FFF2-40B4-BE49-F238E27FC236}">
                          <a16:creationId xmlns:a16="http://schemas.microsoft.com/office/drawing/2014/main" id="{66061A05-564D-4107-9139-C0404D3B6E65}"/>
                        </a:ext>
                      </a:extLst>
                    </p:cNvPr>
                    <p:cNvSpPr/>
                    <p:nvPr/>
                  </p:nvSpPr>
                  <p:spPr>
                    <a:xfrm>
                      <a:off x="7934362" y="3635740"/>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5 h 300110"/>
                        <a:gd name="connsiteX6" fmla="*/ 178191 w 178190"/>
                        <a:gd name="connsiteY6" fmla="*/ 98474 h 300110"/>
                        <a:gd name="connsiteX7" fmla="*/ 150055 w 178190"/>
                        <a:gd name="connsiteY7" fmla="*/ 14068 h 300110"/>
                        <a:gd name="connsiteX8" fmla="*/ 84406 w 178190"/>
                        <a:gd name="connsiteY8" fmla="*/ 14068 h 300110"/>
                        <a:gd name="connsiteX9" fmla="*/ 46892 w 178190"/>
                        <a:gd name="connsiteY9" fmla="*/ 248529 h 300110"/>
                        <a:gd name="connsiteX10" fmla="*/ 28135 w 178190"/>
                        <a:gd name="connsiteY10" fmla="*/ 182880 h 300110"/>
                        <a:gd name="connsiteX11" fmla="*/ 46892 w 178190"/>
                        <a:gd name="connsiteY11" fmla="*/ 98474 h 300110"/>
                        <a:gd name="connsiteX12" fmla="*/ 93785 w 178190"/>
                        <a:gd name="connsiteY12" fmla="*/ 42203 h 300110"/>
                        <a:gd name="connsiteX13" fmla="*/ 140677 w 178190"/>
                        <a:gd name="connsiteY13" fmla="*/ 42203 h 300110"/>
                        <a:gd name="connsiteX14" fmla="*/ 159434 w 178190"/>
                        <a:gd name="connsiteY14" fmla="*/ 107852 h 300110"/>
                        <a:gd name="connsiteX15" fmla="*/ 140677 w 178190"/>
                        <a:gd name="connsiteY15" fmla="*/ 192258 h 300110"/>
                        <a:gd name="connsiteX16" fmla="*/ 93785 w 178190"/>
                        <a:gd name="connsiteY16" fmla="*/ 248529 h 300110"/>
                        <a:gd name="connsiteX17" fmla="*/ 46892 w 178190"/>
                        <a:gd name="connsiteY17" fmla="*/ 248529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4"/>
                            <a:pt x="28135" y="60960"/>
                            <a:pt x="18757" y="89095"/>
                          </a:cubicBezTo>
                          <a:cubicBezTo>
                            <a:pt x="0" y="126609"/>
                            <a:pt x="0" y="164123"/>
                            <a:pt x="0" y="201637"/>
                          </a:cubicBezTo>
                          <a:cubicBezTo>
                            <a:pt x="0" y="239151"/>
                            <a:pt x="9378" y="276665"/>
                            <a:pt x="28135" y="286043"/>
                          </a:cubicBezTo>
                          <a:cubicBezTo>
                            <a:pt x="46892" y="304800"/>
                            <a:pt x="65649" y="304800"/>
                            <a:pt x="93785" y="286043"/>
                          </a:cubicBezTo>
                          <a:cubicBezTo>
                            <a:pt x="121920" y="267286"/>
                            <a:pt x="150055" y="239151"/>
                            <a:pt x="159434" y="211015"/>
                          </a:cubicBezTo>
                          <a:cubicBezTo>
                            <a:pt x="178191" y="173501"/>
                            <a:pt x="178191" y="135988"/>
                            <a:pt x="178191" y="98474"/>
                          </a:cubicBezTo>
                          <a:cubicBezTo>
                            <a:pt x="178191" y="60960"/>
                            <a:pt x="168812" y="23446"/>
                            <a:pt x="150055" y="14068"/>
                          </a:cubicBezTo>
                          <a:cubicBezTo>
                            <a:pt x="140677" y="-4689"/>
                            <a:pt x="121920" y="-4689"/>
                            <a:pt x="84406" y="14068"/>
                          </a:cubicBezTo>
                          <a:close/>
                          <a:moveTo>
                            <a:pt x="46892" y="248529"/>
                          </a:moveTo>
                          <a:cubicBezTo>
                            <a:pt x="37514" y="239151"/>
                            <a:pt x="28135" y="211015"/>
                            <a:pt x="28135" y="182880"/>
                          </a:cubicBezTo>
                          <a:cubicBezTo>
                            <a:pt x="28135" y="154745"/>
                            <a:pt x="37514" y="126609"/>
                            <a:pt x="46892" y="98474"/>
                          </a:cubicBezTo>
                          <a:cubicBezTo>
                            <a:pt x="56271" y="70338"/>
                            <a:pt x="75028" y="60960"/>
                            <a:pt x="93785" y="42203"/>
                          </a:cubicBezTo>
                          <a:cubicBezTo>
                            <a:pt x="112541" y="32824"/>
                            <a:pt x="131298" y="32824"/>
                            <a:pt x="140677" y="42203"/>
                          </a:cubicBezTo>
                          <a:cubicBezTo>
                            <a:pt x="150055" y="51581"/>
                            <a:pt x="159434" y="79717"/>
                            <a:pt x="159434" y="107852"/>
                          </a:cubicBezTo>
                          <a:cubicBezTo>
                            <a:pt x="159434" y="135988"/>
                            <a:pt x="150055" y="173501"/>
                            <a:pt x="140677" y="192258"/>
                          </a:cubicBezTo>
                          <a:cubicBezTo>
                            <a:pt x="131298" y="220394"/>
                            <a:pt x="112541" y="229772"/>
                            <a:pt x="93785" y="248529"/>
                          </a:cubicBezTo>
                          <a:cubicBezTo>
                            <a:pt x="65649" y="267286"/>
                            <a:pt x="56271" y="267286"/>
                            <a:pt x="46892" y="248529"/>
                          </a:cubicBezTo>
                          <a:close/>
                        </a:path>
                      </a:pathLst>
                    </a:custGeom>
                    <a:solidFill>
                      <a:srgbClr val="C9CEE2"/>
                    </a:solidFill>
                    <a:ln w="93785" cap="flat">
                      <a:noFill/>
                      <a:prstDash val="solid"/>
                      <a:miter/>
                    </a:ln>
                  </p:spPr>
                  <p:txBody>
                    <a:bodyPr rtlCol="0" anchor="ctr"/>
                    <a:lstStyle/>
                    <a:p>
                      <a:endParaRPr lang="fr-FR"/>
                    </a:p>
                  </p:txBody>
                </p:sp>
                <p:sp>
                  <p:nvSpPr>
                    <p:cNvPr id="170" name="Forme libre : forme 169">
                      <a:extLst>
                        <a:ext uri="{FF2B5EF4-FFF2-40B4-BE49-F238E27FC236}">
                          <a16:creationId xmlns:a16="http://schemas.microsoft.com/office/drawing/2014/main" id="{39216002-86EF-4FD7-BF78-2D8EFB800355}"/>
                        </a:ext>
                      </a:extLst>
                    </p:cNvPr>
                    <p:cNvSpPr/>
                    <p:nvPr/>
                  </p:nvSpPr>
                  <p:spPr>
                    <a:xfrm>
                      <a:off x="8131310" y="3509130"/>
                      <a:ext cx="187569" cy="309489"/>
                    </a:xfrm>
                    <a:custGeom>
                      <a:avLst/>
                      <a:gdLst>
                        <a:gd name="connsiteX0" fmla="*/ 18757 w 187569"/>
                        <a:gd name="connsiteY0" fmla="*/ 300110 h 309489"/>
                        <a:gd name="connsiteX1" fmla="*/ 46892 w 187569"/>
                        <a:gd name="connsiteY1" fmla="*/ 309489 h 309489"/>
                        <a:gd name="connsiteX2" fmla="*/ 103163 w 187569"/>
                        <a:gd name="connsiteY2" fmla="*/ 290732 h 309489"/>
                        <a:gd name="connsiteX3" fmla="*/ 150056 w 187569"/>
                        <a:gd name="connsiteY3" fmla="*/ 253218 h 309489"/>
                        <a:gd name="connsiteX4" fmla="*/ 178191 w 187569"/>
                        <a:gd name="connsiteY4" fmla="*/ 206326 h 309489"/>
                        <a:gd name="connsiteX5" fmla="*/ 187569 w 187569"/>
                        <a:gd name="connsiteY5" fmla="*/ 168812 h 309489"/>
                        <a:gd name="connsiteX6" fmla="*/ 140677 w 187569"/>
                        <a:gd name="connsiteY6" fmla="*/ 121920 h 309489"/>
                        <a:gd name="connsiteX7" fmla="*/ 168812 w 187569"/>
                        <a:gd name="connsiteY7" fmla="*/ 84406 h 309489"/>
                        <a:gd name="connsiteX8" fmla="*/ 178191 w 187569"/>
                        <a:gd name="connsiteY8" fmla="*/ 37514 h 309489"/>
                        <a:gd name="connsiteX9" fmla="*/ 168812 w 187569"/>
                        <a:gd name="connsiteY9" fmla="*/ 9378 h 309489"/>
                        <a:gd name="connsiteX10" fmla="*/ 140677 w 187569"/>
                        <a:gd name="connsiteY10" fmla="*/ 0 h 309489"/>
                        <a:gd name="connsiteX11" fmla="*/ 93785 w 187569"/>
                        <a:gd name="connsiteY11" fmla="*/ 18757 h 309489"/>
                        <a:gd name="connsiteX12" fmla="*/ 46892 w 187569"/>
                        <a:gd name="connsiteY12" fmla="*/ 56271 h 309489"/>
                        <a:gd name="connsiteX13" fmla="*/ 18757 w 187569"/>
                        <a:gd name="connsiteY13" fmla="*/ 93785 h 309489"/>
                        <a:gd name="connsiteX14" fmla="*/ 9378 w 187569"/>
                        <a:gd name="connsiteY14" fmla="*/ 131298 h 309489"/>
                        <a:gd name="connsiteX15" fmla="*/ 18757 w 187569"/>
                        <a:gd name="connsiteY15" fmla="*/ 159434 h 309489"/>
                        <a:gd name="connsiteX16" fmla="*/ 46892 w 187569"/>
                        <a:gd name="connsiteY16" fmla="*/ 168812 h 309489"/>
                        <a:gd name="connsiteX17" fmla="*/ 0 w 187569"/>
                        <a:gd name="connsiteY17" fmla="*/ 271975 h 309489"/>
                        <a:gd name="connsiteX18" fmla="*/ 18757 w 187569"/>
                        <a:gd name="connsiteY18" fmla="*/ 300110 h 309489"/>
                        <a:gd name="connsiteX19" fmla="*/ 131299 w 187569"/>
                        <a:gd name="connsiteY19" fmla="*/ 37514 h 309489"/>
                        <a:gd name="connsiteX20" fmla="*/ 140677 w 187569"/>
                        <a:gd name="connsiteY20" fmla="*/ 56271 h 309489"/>
                        <a:gd name="connsiteX21" fmla="*/ 131299 w 187569"/>
                        <a:gd name="connsiteY21" fmla="*/ 93785 h 309489"/>
                        <a:gd name="connsiteX22" fmla="*/ 93785 w 187569"/>
                        <a:gd name="connsiteY22" fmla="*/ 121920 h 309489"/>
                        <a:gd name="connsiteX23" fmla="*/ 56271 w 187569"/>
                        <a:gd name="connsiteY23" fmla="*/ 131298 h 309489"/>
                        <a:gd name="connsiteX24" fmla="*/ 46892 w 187569"/>
                        <a:gd name="connsiteY24" fmla="*/ 112541 h 309489"/>
                        <a:gd name="connsiteX25" fmla="*/ 56271 w 187569"/>
                        <a:gd name="connsiteY25" fmla="*/ 75028 h 309489"/>
                        <a:gd name="connsiteX26" fmla="*/ 93785 w 187569"/>
                        <a:gd name="connsiteY26" fmla="*/ 46892 h 309489"/>
                        <a:gd name="connsiteX27" fmla="*/ 131299 w 187569"/>
                        <a:gd name="connsiteY27" fmla="*/ 37514 h 309489"/>
                        <a:gd name="connsiteX28" fmla="*/ 65649 w 187569"/>
                        <a:gd name="connsiteY28" fmla="*/ 271975 h 309489"/>
                        <a:gd name="connsiteX29" fmla="*/ 46892 w 187569"/>
                        <a:gd name="connsiteY29" fmla="*/ 262597 h 309489"/>
                        <a:gd name="connsiteX30" fmla="*/ 37514 w 187569"/>
                        <a:gd name="connsiteY30" fmla="*/ 243840 h 309489"/>
                        <a:gd name="connsiteX31" fmla="*/ 56271 w 187569"/>
                        <a:gd name="connsiteY31" fmla="*/ 196948 h 309489"/>
                        <a:gd name="connsiteX32" fmla="*/ 93785 w 187569"/>
                        <a:gd name="connsiteY32" fmla="*/ 159434 h 309489"/>
                        <a:gd name="connsiteX33" fmla="*/ 131299 w 187569"/>
                        <a:gd name="connsiteY33" fmla="*/ 150055 h 309489"/>
                        <a:gd name="connsiteX34" fmla="*/ 150056 w 187569"/>
                        <a:gd name="connsiteY34" fmla="*/ 178191 h 309489"/>
                        <a:gd name="connsiteX35" fmla="*/ 140677 w 187569"/>
                        <a:gd name="connsiteY35" fmla="*/ 206326 h 309489"/>
                        <a:gd name="connsiteX36" fmla="*/ 121920 w 187569"/>
                        <a:gd name="connsiteY36" fmla="*/ 234462 h 309489"/>
                        <a:gd name="connsiteX37" fmla="*/ 84406 w 187569"/>
                        <a:gd name="connsiteY37" fmla="*/ 262597 h 309489"/>
                        <a:gd name="connsiteX38" fmla="*/ 65649 w 187569"/>
                        <a:gd name="connsiteY38" fmla="*/ 271975 h 30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87569" h="309489">
                          <a:moveTo>
                            <a:pt x="18757" y="300110"/>
                          </a:moveTo>
                          <a:cubicBezTo>
                            <a:pt x="28135" y="309489"/>
                            <a:pt x="37514" y="309489"/>
                            <a:pt x="46892" y="309489"/>
                          </a:cubicBezTo>
                          <a:cubicBezTo>
                            <a:pt x="56271" y="309489"/>
                            <a:pt x="75028" y="300110"/>
                            <a:pt x="103163" y="290732"/>
                          </a:cubicBezTo>
                          <a:cubicBezTo>
                            <a:pt x="121920" y="281354"/>
                            <a:pt x="140677" y="262597"/>
                            <a:pt x="150056" y="253218"/>
                          </a:cubicBezTo>
                          <a:cubicBezTo>
                            <a:pt x="159434" y="234462"/>
                            <a:pt x="168812" y="225083"/>
                            <a:pt x="178191" y="206326"/>
                          </a:cubicBezTo>
                          <a:cubicBezTo>
                            <a:pt x="187569" y="187569"/>
                            <a:pt x="187569" y="178191"/>
                            <a:pt x="187569" y="168812"/>
                          </a:cubicBezTo>
                          <a:cubicBezTo>
                            <a:pt x="187569" y="131298"/>
                            <a:pt x="168812" y="121920"/>
                            <a:pt x="140677" y="121920"/>
                          </a:cubicBezTo>
                          <a:cubicBezTo>
                            <a:pt x="150056" y="112541"/>
                            <a:pt x="159434" y="103163"/>
                            <a:pt x="168812" y="84406"/>
                          </a:cubicBezTo>
                          <a:cubicBezTo>
                            <a:pt x="178191" y="65649"/>
                            <a:pt x="178191" y="56271"/>
                            <a:pt x="178191" y="37514"/>
                          </a:cubicBezTo>
                          <a:cubicBezTo>
                            <a:pt x="178191" y="28135"/>
                            <a:pt x="178191" y="18757"/>
                            <a:pt x="168812" y="9378"/>
                          </a:cubicBezTo>
                          <a:cubicBezTo>
                            <a:pt x="159434" y="0"/>
                            <a:pt x="159434" y="0"/>
                            <a:pt x="140677" y="0"/>
                          </a:cubicBezTo>
                          <a:cubicBezTo>
                            <a:pt x="131299" y="0"/>
                            <a:pt x="112542" y="9378"/>
                            <a:pt x="93785" y="18757"/>
                          </a:cubicBezTo>
                          <a:cubicBezTo>
                            <a:pt x="75028" y="28135"/>
                            <a:pt x="56271" y="37514"/>
                            <a:pt x="46892" y="56271"/>
                          </a:cubicBezTo>
                          <a:cubicBezTo>
                            <a:pt x="37514" y="65649"/>
                            <a:pt x="28135" y="84406"/>
                            <a:pt x="18757" y="93785"/>
                          </a:cubicBezTo>
                          <a:cubicBezTo>
                            <a:pt x="9378" y="103163"/>
                            <a:pt x="9378" y="121920"/>
                            <a:pt x="9378" y="131298"/>
                          </a:cubicBezTo>
                          <a:cubicBezTo>
                            <a:pt x="9378" y="150055"/>
                            <a:pt x="9378" y="159434"/>
                            <a:pt x="18757" y="159434"/>
                          </a:cubicBezTo>
                          <a:cubicBezTo>
                            <a:pt x="28135" y="168812"/>
                            <a:pt x="37514" y="168812"/>
                            <a:pt x="46892" y="168812"/>
                          </a:cubicBezTo>
                          <a:cubicBezTo>
                            <a:pt x="18757" y="196948"/>
                            <a:pt x="0" y="234462"/>
                            <a:pt x="0" y="271975"/>
                          </a:cubicBezTo>
                          <a:cubicBezTo>
                            <a:pt x="9378" y="281354"/>
                            <a:pt x="18757" y="290732"/>
                            <a:pt x="18757" y="300110"/>
                          </a:cubicBezTo>
                          <a:close/>
                          <a:moveTo>
                            <a:pt x="131299" y="37514"/>
                          </a:moveTo>
                          <a:cubicBezTo>
                            <a:pt x="140677" y="37514"/>
                            <a:pt x="140677" y="46892"/>
                            <a:pt x="140677" y="56271"/>
                          </a:cubicBezTo>
                          <a:cubicBezTo>
                            <a:pt x="140677" y="65649"/>
                            <a:pt x="140677" y="75028"/>
                            <a:pt x="131299" y="93785"/>
                          </a:cubicBezTo>
                          <a:cubicBezTo>
                            <a:pt x="121920" y="103163"/>
                            <a:pt x="112542" y="121920"/>
                            <a:pt x="93785" y="121920"/>
                          </a:cubicBezTo>
                          <a:cubicBezTo>
                            <a:pt x="75028" y="131298"/>
                            <a:pt x="65649" y="131298"/>
                            <a:pt x="56271" y="131298"/>
                          </a:cubicBezTo>
                          <a:cubicBezTo>
                            <a:pt x="46892" y="131298"/>
                            <a:pt x="46892" y="121920"/>
                            <a:pt x="46892" y="112541"/>
                          </a:cubicBezTo>
                          <a:cubicBezTo>
                            <a:pt x="46892" y="103163"/>
                            <a:pt x="46892" y="84406"/>
                            <a:pt x="56271" y="75028"/>
                          </a:cubicBezTo>
                          <a:cubicBezTo>
                            <a:pt x="65649" y="65649"/>
                            <a:pt x="75028" y="56271"/>
                            <a:pt x="93785" y="46892"/>
                          </a:cubicBezTo>
                          <a:cubicBezTo>
                            <a:pt x="112542" y="37514"/>
                            <a:pt x="131299" y="37514"/>
                            <a:pt x="131299" y="37514"/>
                          </a:cubicBezTo>
                          <a:close/>
                          <a:moveTo>
                            <a:pt x="65649" y="271975"/>
                          </a:moveTo>
                          <a:cubicBezTo>
                            <a:pt x="56271" y="271975"/>
                            <a:pt x="46892" y="271975"/>
                            <a:pt x="46892" y="262597"/>
                          </a:cubicBezTo>
                          <a:cubicBezTo>
                            <a:pt x="46892" y="253218"/>
                            <a:pt x="37514" y="253218"/>
                            <a:pt x="37514" y="243840"/>
                          </a:cubicBezTo>
                          <a:cubicBezTo>
                            <a:pt x="37514" y="225083"/>
                            <a:pt x="46892" y="215705"/>
                            <a:pt x="56271" y="196948"/>
                          </a:cubicBezTo>
                          <a:cubicBezTo>
                            <a:pt x="65649" y="178191"/>
                            <a:pt x="84406" y="168812"/>
                            <a:pt x="93785" y="159434"/>
                          </a:cubicBezTo>
                          <a:cubicBezTo>
                            <a:pt x="112542" y="150055"/>
                            <a:pt x="121920" y="150055"/>
                            <a:pt x="131299" y="150055"/>
                          </a:cubicBezTo>
                          <a:cubicBezTo>
                            <a:pt x="140677" y="150055"/>
                            <a:pt x="150056" y="159434"/>
                            <a:pt x="150056" y="178191"/>
                          </a:cubicBezTo>
                          <a:cubicBezTo>
                            <a:pt x="150056" y="187569"/>
                            <a:pt x="150056" y="196948"/>
                            <a:pt x="140677" y="206326"/>
                          </a:cubicBezTo>
                          <a:cubicBezTo>
                            <a:pt x="140677" y="215705"/>
                            <a:pt x="131299" y="225083"/>
                            <a:pt x="121920" y="234462"/>
                          </a:cubicBezTo>
                          <a:cubicBezTo>
                            <a:pt x="112542" y="243840"/>
                            <a:pt x="103163" y="253218"/>
                            <a:pt x="84406" y="262597"/>
                          </a:cubicBezTo>
                          <a:cubicBezTo>
                            <a:pt x="84406" y="271975"/>
                            <a:pt x="75028" y="271975"/>
                            <a:pt x="65649" y="271975"/>
                          </a:cubicBezTo>
                          <a:close/>
                        </a:path>
                      </a:pathLst>
                    </a:custGeom>
                    <a:solidFill>
                      <a:srgbClr val="C9CEE2"/>
                    </a:solidFill>
                    <a:ln w="93785" cap="flat">
                      <a:noFill/>
                      <a:prstDash val="solid"/>
                      <a:miter/>
                    </a:ln>
                  </p:spPr>
                  <p:txBody>
                    <a:bodyPr rtlCol="0" anchor="ctr"/>
                    <a:lstStyle/>
                    <a:p>
                      <a:endParaRPr lang="fr-FR"/>
                    </a:p>
                  </p:txBody>
                </p:sp>
                <p:sp>
                  <p:nvSpPr>
                    <p:cNvPr id="171" name="Forme libre : forme 170">
                      <a:extLst>
                        <a:ext uri="{FF2B5EF4-FFF2-40B4-BE49-F238E27FC236}">
                          <a16:creationId xmlns:a16="http://schemas.microsoft.com/office/drawing/2014/main" id="{A664FE0A-DA5E-4BBB-97E9-92A9D038A68E}"/>
                        </a:ext>
                      </a:extLst>
                    </p:cNvPr>
                    <p:cNvSpPr/>
                    <p:nvPr/>
                  </p:nvSpPr>
                  <p:spPr>
                    <a:xfrm>
                      <a:off x="8347014" y="3401278"/>
                      <a:ext cx="178190" cy="293076"/>
                    </a:xfrm>
                    <a:custGeom>
                      <a:avLst/>
                      <a:gdLst>
                        <a:gd name="connsiteX0" fmla="*/ 93785 w 178190"/>
                        <a:gd name="connsiteY0" fmla="*/ 286043 h 293076"/>
                        <a:gd name="connsiteX1" fmla="*/ 159434 w 178190"/>
                        <a:gd name="connsiteY1" fmla="*/ 211015 h 293076"/>
                        <a:gd name="connsiteX2" fmla="*/ 178191 w 178190"/>
                        <a:gd name="connsiteY2" fmla="*/ 98474 h 293076"/>
                        <a:gd name="connsiteX3" fmla="*/ 150056 w 178190"/>
                        <a:gd name="connsiteY3" fmla="*/ 14068 h 293076"/>
                        <a:gd name="connsiteX4" fmla="*/ 84406 w 178190"/>
                        <a:gd name="connsiteY4" fmla="*/ 14068 h 293076"/>
                        <a:gd name="connsiteX5" fmla="*/ 18757 w 178190"/>
                        <a:gd name="connsiteY5" fmla="*/ 89095 h 293076"/>
                        <a:gd name="connsiteX6" fmla="*/ 0 w 178190"/>
                        <a:gd name="connsiteY6" fmla="*/ 201637 h 293076"/>
                        <a:gd name="connsiteX7" fmla="*/ 28136 w 178190"/>
                        <a:gd name="connsiteY7" fmla="*/ 286043 h 293076"/>
                        <a:gd name="connsiteX8" fmla="*/ 93785 w 178190"/>
                        <a:gd name="connsiteY8" fmla="*/ 286043 h 293076"/>
                        <a:gd name="connsiteX9" fmla="*/ 140677 w 178190"/>
                        <a:gd name="connsiteY9" fmla="*/ 42203 h 293076"/>
                        <a:gd name="connsiteX10" fmla="*/ 159434 w 178190"/>
                        <a:gd name="connsiteY10" fmla="*/ 107852 h 293076"/>
                        <a:gd name="connsiteX11" fmla="*/ 140677 w 178190"/>
                        <a:gd name="connsiteY11" fmla="*/ 192258 h 293076"/>
                        <a:gd name="connsiteX12" fmla="*/ 93785 w 178190"/>
                        <a:gd name="connsiteY12" fmla="*/ 248529 h 293076"/>
                        <a:gd name="connsiteX13" fmla="*/ 46892 w 178190"/>
                        <a:gd name="connsiteY13" fmla="*/ 248529 h 293076"/>
                        <a:gd name="connsiteX14" fmla="*/ 37514 w 178190"/>
                        <a:gd name="connsiteY14" fmla="*/ 173501 h 293076"/>
                        <a:gd name="connsiteX15" fmla="*/ 56271 w 178190"/>
                        <a:gd name="connsiteY15" fmla="*/ 89095 h 293076"/>
                        <a:gd name="connsiteX16" fmla="*/ 103163 w 178190"/>
                        <a:gd name="connsiteY16" fmla="*/ 32824 h 293076"/>
                        <a:gd name="connsiteX17" fmla="*/ 140677 w 178190"/>
                        <a:gd name="connsiteY17" fmla="*/ 42203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93785" y="286043"/>
                          </a:moveTo>
                          <a:cubicBezTo>
                            <a:pt x="121920" y="267286"/>
                            <a:pt x="150056" y="239151"/>
                            <a:pt x="159434" y="211015"/>
                          </a:cubicBezTo>
                          <a:cubicBezTo>
                            <a:pt x="178191" y="173501"/>
                            <a:pt x="178191" y="135988"/>
                            <a:pt x="178191" y="98474"/>
                          </a:cubicBezTo>
                          <a:cubicBezTo>
                            <a:pt x="178191" y="60960"/>
                            <a:pt x="168813" y="23446"/>
                            <a:pt x="150056" y="14068"/>
                          </a:cubicBezTo>
                          <a:cubicBezTo>
                            <a:pt x="131299" y="-4689"/>
                            <a:pt x="112542" y="-4689"/>
                            <a:pt x="84406" y="14068"/>
                          </a:cubicBezTo>
                          <a:cubicBezTo>
                            <a:pt x="56271" y="32824"/>
                            <a:pt x="28136" y="60960"/>
                            <a:pt x="18757" y="89095"/>
                          </a:cubicBezTo>
                          <a:cubicBezTo>
                            <a:pt x="0" y="126609"/>
                            <a:pt x="0" y="164123"/>
                            <a:pt x="0" y="201637"/>
                          </a:cubicBezTo>
                          <a:cubicBezTo>
                            <a:pt x="0" y="239151"/>
                            <a:pt x="9379" y="276665"/>
                            <a:pt x="28136" y="286043"/>
                          </a:cubicBezTo>
                          <a:cubicBezTo>
                            <a:pt x="37514" y="295422"/>
                            <a:pt x="65649" y="295422"/>
                            <a:pt x="93785" y="286043"/>
                          </a:cubicBezTo>
                          <a:close/>
                          <a:moveTo>
                            <a:pt x="140677" y="42203"/>
                          </a:moveTo>
                          <a:cubicBezTo>
                            <a:pt x="150056" y="51581"/>
                            <a:pt x="159434" y="79717"/>
                            <a:pt x="159434" y="107852"/>
                          </a:cubicBezTo>
                          <a:cubicBezTo>
                            <a:pt x="159434" y="135988"/>
                            <a:pt x="150056" y="173501"/>
                            <a:pt x="140677" y="192258"/>
                          </a:cubicBezTo>
                          <a:cubicBezTo>
                            <a:pt x="131299" y="220394"/>
                            <a:pt x="112542" y="229772"/>
                            <a:pt x="93785" y="248529"/>
                          </a:cubicBezTo>
                          <a:cubicBezTo>
                            <a:pt x="75028" y="257908"/>
                            <a:pt x="56271" y="257908"/>
                            <a:pt x="46892" y="248529"/>
                          </a:cubicBezTo>
                          <a:cubicBezTo>
                            <a:pt x="37514" y="229772"/>
                            <a:pt x="37514" y="211015"/>
                            <a:pt x="37514" y="173501"/>
                          </a:cubicBezTo>
                          <a:cubicBezTo>
                            <a:pt x="37514" y="145366"/>
                            <a:pt x="46892" y="117231"/>
                            <a:pt x="56271" y="89095"/>
                          </a:cubicBezTo>
                          <a:cubicBezTo>
                            <a:pt x="65649" y="60960"/>
                            <a:pt x="84406" y="51581"/>
                            <a:pt x="103163" y="32824"/>
                          </a:cubicBezTo>
                          <a:cubicBezTo>
                            <a:pt x="121920" y="14068"/>
                            <a:pt x="131299" y="32824"/>
                            <a:pt x="140677" y="42203"/>
                          </a:cubicBezTo>
                          <a:close/>
                        </a:path>
                      </a:pathLst>
                    </a:custGeom>
                    <a:solidFill>
                      <a:srgbClr val="C9CEE2"/>
                    </a:solidFill>
                    <a:ln w="93785" cap="flat">
                      <a:noFill/>
                      <a:prstDash val="solid"/>
                      <a:miter/>
                    </a:ln>
                  </p:spPr>
                  <p:txBody>
                    <a:bodyPr rtlCol="0" anchor="ctr"/>
                    <a:lstStyle/>
                    <a:p>
                      <a:endParaRPr lang="fr-FR"/>
                    </a:p>
                  </p:txBody>
                </p:sp>
                <p:sp>
                  <p:nvSpPr>
                    <p:cNvPr id="172" name="Forme libre : forme 171">
                      <a:extLst>
                        <a:ext uri="{FF2B5EF4-FFF2-40B4-BE49-F238E27FC236}">
                          <a16:creationId xmlns:a16="http://schemas.microsoft.com/office/drawing/2014/main" id="{CD2A1E0A-4192-4014-814E-D510434C7A4C}"/>
                        </a:ext>
                      </a:extLst>
                    </p:cNvPr>
                    <p:cNvSpPr/>
                    <p:nvPr/>
                  </p:nvSpPr>
                  <p:spPr>
                    <a:xfrm>
                      <a:off x="8178202" y="3077721"/>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2 w 121919"/>
                        <a:gd name="connsiteY3" fmla="*/ 234462 h 290732"/>
                        <a:gd name="connsiteX4" fmla="*/ 9378 w 121919"/>
                        <a:gd name="connsiteY4" fmla="*/ 290732 h 290732"/>
                        <a:gd name="connsiteX5" fmla="*/ 0 w 121919"/>
                        <a:gd name="connsiteY5" fmla="*/ 290732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8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8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73" name="Forme libre : forme 172">
                      <a:extLst>
                        <a:ext uri="{FF2B5EF4-FFF2-40B4-BE49-F238E27FC236}">
                          <a16:creationId xmlns:a16="http://schemas.microsoft.com/office/drawing/2014/main" id="{A487C7EF-2E9E-4382-A905-A64F0A6475B7}"/>
                        </a:ext>
                      </a:extLst>
                    </p:cNvPr>
                    <p:cNvSpPr/>
                    <p:nvPr/>
                  </p:nvSpPr>
                  <p:spPr>
                    <a:xfrm>
                      <a:off x="8393907" y="2955801"/>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9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9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9 w 131298"/>
                        <a:gd name="connsiteY11" fmla="*/ 93785 h 290732"/>
                        <a:gd name="connsiteX12" fmla="*/ 0 w 131298"/>
                        <a:gd name="connsiteY12" fmla="*/ 93785 h 290732"/>
                        <a:gd name="connsiteX13" fmla="*/ 0 w 131298"/>
                        <a:gd name="connsiteY13" fmla="*/ 84406 h 290732"/>
                        <a:gd name="connsiteX14" fmla="*/ 9379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9" y="290732"/>
                          </a:lnTo>
                          <a:lnTo>
                            <a:pt x="0" y="290732"/>
                          </a:lnTo>
                          <a:lnTo>
                            <a:pt x="0" y="281354"/>
                          </a:lnTo>
                          <a:cubicBezTo>
                            <a:pt x="0" y="271975"/>
                            <a:pt x="0" y="271975"/>
                            <a:pt x="0" y="262597"/>
                          </a:cubicBezTo>
                          <a:cubicBezTo>
                            <a:pt x="0" y="253219"/>
                            <a:pt x="9379" y="253219"/>
                            <a:pt x="9379" y="253219"/>
                          </a:cubicBezTo>
                          <a:lnTo>
                            <a:pt x="46892" y="234462"/>
                          </a:lnTo>
                          <a:lnTo>
                            <a:pt x="46892" y="46892"/>
                          </a:lnTo>
                          <a:lnTo>
                            <a:pt x="18757" y="84406"/>
                          </a:lnTo>
                          <a:cubicBezTo>
                            <a:pt x="18757" y="84406"/>
                            <a:pt x="9379" y="93785"/>
                            <a:pt x="9379" y="93785"/>
                          </a:cubicBezTo>
                          <a:lnTo>
                            <a:pt x="0" y="93785"/>
                          </a:lnTo>
                          <a:lnTo>
                            <a:pt x="0" y="84406"/>
                          </a:lnTo>
                          <a:cubicBezTo>
                            <a:pt x="0" y="75028"/>
                            <a:pt x="0" y="65649"/>
                            <a:pt x="9379"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12542" y="196948"/>
                            <a:pt x="121920" y="196948"/>
                            <a:pt x="121920" y="206326"/>
                          </a:cubicBezTo>
                          <a:close/>
                        </a:path>
                      </a:pathLst>
                    </a:custGeom>
                    <a:solidFill>
                      <a:srgbClr val="C9CEE2"/>
                    </a:solidFill>
                    <a:ln w="93785" cap="flat">
                      <a:noFill/>
                      <a:prstDash val="solid"/>
                      <a:miter/>
                    </a:ln>
                  </p:spPr>
                  <p:txBody>
                    <a:bodyPr rtlCol="0" anchor="ctr"/>
                    <a:lstStyle/>
                    <a:p>
                      <a:endParaRPr lang="fr-FR"/>
                    </a:p>
                  </p:txBody>
                </p:sp>
              </p:grpSp>
            </p:grpSp>
          </p:grpSp>
          <p:grpSp>
            <p:nvGrpSpPr>
              <p:cNvPr id="129" name="Graphique 28">
                <a:extLst>
                  <a:ext uri="{FF2B5EF4-FFF2-40B4-BE49-F238E27FC236}">
                    <a16:creationId xmlns:a16="http://schemas.microsoft.com/office/drawing/2014/main" id="{015634F5-4622-4FD8-AA5B-875E9C34A8C4}"/>
                  </a:ext>
                </a:extLst>
              </p:cNvPr>
              <p:cNvGrpSpPr/>
              <p:nvPr/>
            </p:nvGrpSpPr>
            <p:grpSpPr>
              <a:xfrm>
                <a:off x="6049292" y="2907735"/>
                <a:ext cx="1425525" cy="1843030"/>
                <a:chOff x="6049292" y="2907736"/>
                <a:chExt cx="1425526" cy="1843029"/>
              </a:xfrm>
            </p:grpSpPr>
            <p:sp>
              <p:nvSpPr>
                <p:cNvPr id="130" name="Forme libre : forme 129">
                  <a:extLst>
                    <a:ext uri="{FF2B5EF4-FFF2-40B4-BE49-F238E27FC236}">
                      <a16:creationId xmlns:a16="http://schemas.microsoft.com/office/drawing/2014/main" id="{C6C96E80-D320-448F-A47F-D1D910FBE04E}"/>
                    </a:ext>
                  </a:extLst>
                </p:cNvPr>
                <p:cNvSpPr/>
                <p:nvPr/>
              </p:nvSpPr>
              <p:spPr>
                <a:xfrm>
                  <a:off x="7437304" y="3077721"/>
                  <a:ext cx="28135" cy="365760"/>
                </a:xfrm>
                <a:custGeom>
                  <a:avLst/>
                  <a:gdLst>
                    <a:gd name="connsiteX0" fmla="*/ 28135 w 28135"/>
                    <a:gd name="connsiteY0" fmla="*/ 168812 h 365760"/>
                    <a:gd name="connsiteX1" fmla="*/ 0 w 28135"/>
                    <a:gd name="connsiteY1" fmla="*/ 365760 h 365760"/>
                    <a:gd name="connsiteX2" fmla="*/ 0 w 28135"/>
                    <a:gd name="connsiteY2" fmla="*/ 0 h 365760"/>
                    <a:gd name="connsiteX3" fmla="*/ 28135 w 28135"/>
                    <a:gd name="connsiteY3" fmla="*/ 168812 h 365760"/>
                  </a:gdLst>
                  <a:ahLst/>
                  <a:cxnLst>
                    <a:cxn ang="0">
                      <a:pos x="connsiteX0" y="connsiteY0"/>
                    </a:cxn>
                    <a:cxn ang="0">
                      <a:pos x="connsiteX1" y="connsiteY1"/>
                    </a:cxn>
                    <a:cxn ang="0">
                      <a:pos x="connsiteX2" y="connsiteY2"/>
                    </a:cxn>
                    <a:cxn ang="0">
                      <a:pos x="connsiteX3" y="connsiteY3"/>
                    </a:cxn>
                  </a:cxnLst>
                  <a:rect l="l" t="t" r="r" b="b"/>
                  <a:pathLst>
                    <a:path w="28135" h="365760">
                      <a:moveTo>
                        <a:pt x="28135" y="168812"/>
                      </a:moveTo>
                      <a:cubicBezTo>
                        <a:pt x="28135" y="234462"/>
                        <a:pt x="18757" y="300111"/>
                        <a:pt x="0" y="365760"/>
                      </a:cubicBezTo>
                      <a:lnTo>
                        <a:pt x="0" y="0"/>
                      </a:lnTo>
                      <a:cubicBezTo>
                        <a:pt x="18757" y="56271"/>
                        <a:pt x="28135" y="103163"/>
                        <a:pt x="28135" y="168812"/>
                      </a:cubicBezTo>
                      <a:close/>
                    </a:path>
                  </a:pathLst>
                </a:custGeom>
                <a:solidFill>
                  <a:srgbClr val="57B3FE"/>
                </a:solidFill>
                <a:ln w="93785" cap="flat">
                  <a:noFill/>
                  <a:prstDash val="solid"/>
                  <a:miter/>
                </a:ln>
              </p:spPr>
              <p:txBody>
                <a:bodyPr rtlCol="0" anchor="ctr"/>
                <a:lstStyle/>
                <a:p>
                  <a:endParaRPr lang="fr-FR"/>
                </a:p>
              </p:txBody>
            </p:sp>
            <p:grpSp>
              <p:nvGrpSpPr>
                <p:cNvPr id="131" name="Graphique 28">
                  <a:extLst>
                    <a:ext uri="{FF2B5EF4-FFF2-40B4-BE49-F238E27FC236}">
                      <a16:creationId xmlns:a16="http://schemas.microsoft.com/office/drawing/2014/main" id="{12FECAF4-BDD4-4FE4-962B-752C329EE879}"/>
                    </a:ext>
                  </a:extLst>
                </p:cNvPr>
                <p:cNvGrpSpPr/>
                <p:nvPr/>
              </p:nvGrpSpPr>
              <p:grpSpPr>
                <a:xfrm>
                  <a:off x="6049292" y="2907736"/>
                  <a:ext cx="1425526" cy="1843029"/>
                  <a:chOff x="6049292" y="2907736"/>
                  <a:chExt cx="1425526" cy="1843029"/>
                </a:xfrm>
              </p:grpSpPr>
              <p:sp>
                <p:nvSpPr>
                  <p:cNvPr id="132" name="Forme libre : forme 131">
                    <a:extLst>
                      <a:ext uri="{FF2B5EF4-FFF2-40B4-BE49-F238E27FC236}">
                        <a16:creationId xmlns:a16="http://schemas.microsoft.com/office/drawing/2014/main" id="{5317F19E-3C2F-498F-AC8B-60067CF50D08}"/>
                      </a:ext>
                    </a:extLst>
                  </p:cNvPr>
                  <p:cNvSpPr/>
                  <p:nvPr/>
                </p:nvSpPr>
                <p:spPr>
                  <a:xfrm>
                    <a:off x="6565107" y="2907736"/>
                    <a:ext cx="909710" cy="1109003"/>
                  </a:xfrm>
                  <a:custGeom>
                    <a:avLst/>
                    <a:gdLst>
                      <a:gd name="connsiteX0" fmla="*/ 778412 w 909710"/>
                      <a:gd name="connsiteY0" fmla="*/ 76200 h 1109003"/>
                      <a:gd name="connsiteX1" fmla="*/ 694006 w 909710"/>
                      <a:gd name="connsiteY1" fmla="*/ 29308 h 1109003"/>
                      <a:gd name="connsiteX2" fmla="*/ 403274 w 909710"/>
                      <a:gd name="connsiteY2" fmla="*/ 57443 h 1109003"/>
                      <a:gd name="connsiteX3" fmla="*/ 0 w 909710"/>
                      <a:gd name="connsiteY3" fmla="*/ 760828 h 1109003"/>
                      <a:gd name="connsiteX4" fmla="*/ 121920 w 909710"/>
                      <a:gd name="connsiteY4" fmla="*/ 1023425 h 1109003"/>
                      <a:gd name="connsiteX5" fmla="*/ 215705 w 909710"/>
                      <a:gd name="connsiteY5" fmla="*/ 1079696 h 1109003"/>
                      <a:gd name="connsiteX6" fmla="*/ 506437 w 909710"/>
                      <a:gd name="connsiteY6" fmla="*/ 1051560 h 1109003"/>
                      <a:gd name="connsiteX7" fmla="*/ 909711 w 909710"/>
                      <a:gd name="connsiteY7" fmla="*/ 348176 h 1109003"/>
                      <a:gd name="connsiteX8" fmla="*/ 778412 w 909710"/>
                      <a:gd name="connsiteY8" fmla="*/ 76200 h 1109003"/>
                      <a:gd name="connsiteX9" fmla="*/ 403274 w 909710"/>
                      <a:gd name="connsiteY9" fmla="*/ 920262 h 1109003"/>
                      <a:gd name="connsiteX10" fmla="*/ 206326 w 909710"/>
                      <a:gd name="connsiteY10" fmla="*/ 967154 h 1109003"/>
                      <a:gd name="connsiteX11" fmla="*/ 150055 w 909710"/>
                      <a:gd name="connsiteY11" fmla="*/ 779585 h 1109003"/>
                      <a:gd name="connsiteX12" fmla="*/ 497058 w 909710"/>
                      <a:gd name="connsiteY12" fmla="*/ 179363 h 1109003"/>
                      <a:gd name="connsiteX13" fmla="*/ 694006 w 909710"/>
                      <a:gd name="connsiteY13" fmla="*/ 132471 h 1109003"/>
                      <a:gd name="connsiteX14" fmla="*/ 750277 w 909710"/>
                      <a:gd name="connsiteY14" fmla="*/ 320040 h 1109003"/>
                      <a:gd name="connsiteX15" fmla="*/ 403274 w 909710"/>
                      <a:gd name="connsiteY15" fmla="*/ 920262 h 110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09710" h="1109003">
                        <a:moveTo>
                          <a:pt x="778412" y="76200"/>
                        </a:moveTo>
                        <a:lnTo>
                          <a:pt x="694006" y="29308"/>
                        </a:lnTo>
                        <a:cubicBezTo>
                          <a:pt x="618979" y="-17585"/>
                          <a:pt x="515815" y="-8206"/>
                          <a:pt x="403274" y="57443"/>
                        </a:cubicBezTo>
                        <a:cubicBezTo>
                          <a:pt x="178191" y="188742"/>
                          <a:pt x="0" y="498231"/>
                          <a:pt x="0" y="760828"/>
                        </a:cubicBezTo>
                        <a:cubicBezTo>
                          <a:pt x="0" y="892126"/>
                          <a:pt x="46892" y="976533"/>
                          <a:pt x="121920" y="1023425"/>
                        </a:cubicBezTo>
                        <a:lnTo>
                          <a:pt x="215705" y="1079696"/>
                        </a:lnTo>
                        <a:cubicBezTo>
                          <a:pt x="290732" y="1126588"/>
                          <a:pt x="393895" y="1117209"/>
                          <a:pt x="506437" y="1051560"/>
                        </a:cubicBezTo>
                        <a:cubicBezTo>
                          <a:pt x="731520" y="920262"/>
                          <a:pt x="909711" y="610772"/>
                          <a:pt x="909711" y="348176"/>
                        </a:cubicBezTo>
                        <a:cubicBezTo>
                          <a:pt x="900332" y="207499"/>
                          <a:pt x="853440" y="123092"/>
                          <a:pt x="778412" y="76200"/>
                        </a:cubicBezTo>
                        <a:close/>
                        <a:moveTo>
                          <a:pt x="403274" y="920262"/>
                        </a:moveTo>
                        <a:cubicBezTo>
                          <a:pt x="328246" y="957776"/>
                          <a:pt x="262597" y="976533"/>
                          <a:pt x="206326" y="967154"/>
                        </a:cubicBezTo>
                        <a:cubicBezTo>
                          <a:pt x="168812" y="920262"/>
                          <a:pt x="150055" y="863991"/>
                          <a:pt x="150055" y="779585"/>
                        </a:cubicBezTo>
                        <a:cubicBezTo>
                          <a:pt x="150055" y="563880"/>
                          <a:pt x="300111" y="291905"/>
                          <a:pt x="497058" y="179363"/>
                        </a:cubicBezTo>
                        <a:cubicBezTo>
                          <a:pt x="572086" y="132471"/>
                          <a:pt x="637735" y="123092"/>
                          <a:pt x="694006" y="132471"/>
                        </a:cubicBezTo>
                        <a:cubicBezTo>
                          <a:pt x="731520" y="179363"/>
                          <a:pt x="750277" y="235634"/>
                          <a:pt x="750277" y="320040"/>
                        </a:cubicBezTo>
                        <a:cubicBezTo>
                          <a:pt x="750277" y="545123"/>
                          <a:pt x="590843" y="807720"/>
                          <a:pt x="403274" y="920262"/>
                        </a:cubicBezTo>
                        <a:close/>
                      </a:path>
                    </a:pathLst>
                  </a:custGeom>
                  <a:solidFill>
                    <a:srgbClr val="1D2943"/>
                  </a:solidFill>
                  <a:ln w="93785" cap="flat">
                    <a:noFill/>
                    <a:prstDash val="solid"/>
                    <a:miter/>
                  </a:ln>
                </p:spPr>
                <p:txBody>
                  <a:bodyPr rtlCol="0" anchor="ctr"/>
                  <a:lstStyle/>
                  <a:p>
                    <a:endParaRPr lang="fr-FR"/>
                  </a:p>
                </p:txBody>
              </p:sp>
              <p:grpSp>
                <p:nvGrpSpPr>
                  <p:cNvPr id="133" name="Graphique 28">
                    <a:extLst>
                      <a:ext uri="{FF2B5EF4-FFF2-40B4-BE49-F238E27FC236}">
                        <a16:creationId xmlns:a16="http://schemas.microsoft.com/office/drawing/2014/main" id="{738EBF0D-A148-4712-83AA-5A79B132782B}"/>
                      </a:ext>
                    </a:extLst>
                  </p:cNvPr>
                  <p:cNvGrpSpPr/>
                  <p:nvPr/>
                </p:nvGrpSpPr>
                <p:grpSpPr>
                  <a:xfrm>
                    <a:off x="6555728" y="2907736"/>
                    <a:ext cx="900332" cy="1099095"/>
                    <a:chOff x="6555728" y="2907736"/>
                    <a:chExt cx="900332" cy="1099095"/>
                  </a:xfrm>
                </p:grpSpPr>
                <p:sp>
                  <p:nvSpPr>
                    <p:cNvPr id="138" name="Forme libre : forme 137">
                      <a:extLst>
                        <a:ext uri="{FF2B5EF4-FFF2-40B4-BE49-F238E27FC236}">
                          <a16:creationId xmlns:a16="http://schemas.microsoft.com/office/drawing/2014/main" id="{49B62F72-6C5A-41D3-B209-92ACE835B1EF}"/>
                        </a:ext>
                      </a:extLst>
                    </p:cNvPr>
                    <p:cNvSpPr/>
                    <p:nvPr/>
                  </p:nvSpPr>
                  <p:spPr>
                    <a:xfrm>
                      <a:off x="6715162" y="3002693"/>
                      <a:ext cx="684627" cy="928191"/>
                    </a:xfrm>
                    <a:custGeom>
                      <a:avLst/>
                      <a:gdLst>
                        <a:gd name="connsiteX0" fmla="*/ 684628 w 684627"/>
                        <a:gd name="connsiteY0" fmla="*/ 281354 h 928191"/>
                        <a:gd name="connsiteX1" fmla="*/ 337624 w 684627"/>
                        <a:gd name="connsiteY1" fmla="*/ 881576 h 928191"/>
                        <a:gd name="connsiteX2" fmla="*/ 93785 w 684627"/>
                        <a:gd name="connsiteY2" fmla="*/ 909711 h 928191"/>
                        <a:gd name="connsiteX3" fmla="*/ 0 w 684627"/>
                        <a:gd name="connsiteY3" fmla="*/ 853440 h 928191"/>
                        <a:gd name="connsiteX4" fmla="*/ 243840 w 684627"/>
                        <a:gd name="connsiteY4" fmla="*/ 825305 h 928191"/>
                        <a:gd name="connsiteX5" fmla="*/ 590843 w 684627"/>
                        <a:gd name="connsiteY5" fmla="*/ 225083 h 928191"/>
                        <a:gd name="connsiteX6" fmla="*/ 487680 w 684627"/>
                        <a:gd name="connsiteY6" fmla="*/ 0 h 928191"/>
                        <a:gd name="connsiteX7" fmla="*/ 581465 w 684627"/>
                        <a:gd name="connsiteY7" fmla="*/ 56271 h 928191"/>
                        <a:gd name="connsiteX8" fmla="*/ 684628 w 684627"/>
                        <a:gd name="connsiteY8" fmla="*/ 281354 h 92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4627" h="928191">
                          <a:moveTo>
                            <a:pt x="684628" y="281354"/>
                          </a:moveTo>
                          <a:cubicBezTo>
                            <a:pt x="684628" y="497058"/>
                            <a:pt x="534572" y="769034"/>
                            <a:pt x="337624" y="881576"/>
                          </a:cubicBezTo>
                          <a:cubicBezTo>
                            <a:pt x="243840" y="937846"/>
                            <a:pt x="150055" y="937846"/>
                            <a:pt x="93785" y="909711"/>
                          </a:cubicBezTo>
                          <a:lnTo>
                            <a:pt x="0" y="853440"/>
                          </a:lnTo>
                          <a:cubicBezTo>
                            <a:pt x="65649" y="890954"/>
                            <a:pt x="150055" y="881576"/>
                            <a:pt x="243840" y="825305"/>
                          </a:cubicBezTo>
                          <a:cubicBezTo>
                            <a:pt x="431409" y="712763"/>
                            <a:pt x="590843" y="450166"/>
                            <a:pt x="590843" y="225083"/>
                          </a:cubicBezTo>
                          <a:cubicBezTo>
                            <a:pt x="590843" y="112542"/>
                            <a:pt x="553329" y="37514"/>
                            <a:pt x="487680" y="0"/>
                          </a:cubicBezTo>
                          <a:lnTo>
                            <a:pt x="581465" y="56271"/>
                          </a:lnTo>
                          <a:cubicBezTo>
                            <a:pt x="647114" y="93785"/>
                            <a:pt x="684628" y="178191"/>
                            <a:pt x="684628" y="281354"/>
                          </a:cubicBezTo>
                          <a:close/>
                        </a:path>
                      </a:pathLst>
                    </a:custGeom>
                    <a:solidFill>
                      <a:srgbClr val="1D2943"/>
                    </a:solidFill>
                    <a:ln w="93785" cap="flat">
                      <a:noFill/>
                      <a:prstDash val="solid"/>
                      <a:miter/>
                    </a:ln>
                  </p:spPr>
                  <p:txBody>
                    <a:bodyPr rtlCol="0" anchor="ctr"/>
                    <a:lstStyle/>
                    <a:p>
                      <a:endParaRPr lang="fr-FR"/>
                    </a:p>
                  </p:txBody>
                </p:sp>
                <p:sp>
                  <p:nvSpPr>
                    <p:cNvPr id="139" name="Forme libre : forme 138">
                      <a:extLst>
                        <a:ext uri="{FF2B5EF4-FFF2-40B4-BE49-F238E27FC236}">
                          <a16:creationId xmlns:a16="http://schemas.microsoft.com/office/drawing/2014/main" id="{45388276-255B-44B9-A91F-F387F69E333C}"/>
                        </a:ext>
                      </a:extLst>
                    </p:cNvPr>
                    <p:cNvSpPr/>
                    <p:nvPr/>
                  </p:nvSpPr>
                  <p:spPr>
                    <a:xfrm>
                      <a:off x="6555728" y="2907736"/>
                      <a:ext cx="787790" cy="1079695"/>
                    </a:xfrm>
                    <a:custGeom>
                      <a:avLst/>
                      <a:gdLst>
                        <a:gd name="connsiteX0" fmla="*/ 787791 w 787790"/>
                        <a:gd name="connsiteY0" fmla="*/ 85578 h 1079695"/>
                        <a:gd name="connsiteX1" fmla="*/ 497058 w 787790"/>
                        <a:gd name="connsiteY1" fmla="*/ 113714 h 1079695"/>
                        <a:gd name="connsiteX2" fmla="*/ 93785 w 787790"/>
                        <a:gd name="connsiteY2" fmla="*/ 817099 h 1079695"/>
                        <a:gd name="connsiteX3" fmla="*/ 215705 w 787790"/>
                        <a:gd name="connsiteY3" fmla="*/ 1079696 h 1079695"/>
                        <a:gd name="connsiteX4" fmla="*/ 121920 w 787790"/>
                        <a:gd name="connsiteY4" fmla="*/ 1023425 h 1079695"/>
                        <a:gd name="connsiteX5" fmla="*/ 0 w 787790"/>
                        <a:gd name="connsiteY5" fmla="*/ 760828 h 1079695"/>
                        <a:gd name="connsiteX6" fmla="*/ 403274 w 787790"/>
                        <a:gd name="connsiteY6" fmla="*/ 57443 h 1079695"/>
                        <a:gd name="connsiteX7" fmla="*/ 694006 w 787790"/>
                        <a:gd name="connsiteY7" fmla="*/ 29308 h 107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790" h="1079695">
                          <a:moveTo>
                            <a:pt x="787791" y="85578"/>
                          </a:moveTo>
                          <a:cubicBezTo>
                            <a:pt x="712763" y="38686"/>
                            <a:pt x="609600" y="48065"/>
                            <a:pt x="497058" y="113714"/>
                          </a:cubicBezTo>
                          <a:cubicBezTo>
                            <a:pt x="271975" y="245012"/>
                            <a:pt x="93785" y="554502"/>
                            <a:pt x="93785" y="817099"/>
                          </a:cubicBezTo>
                          <a:cubicBezTo>
                            <a:pt x="93785" y="948397"/>
                            <a:pt x="140677" y="1032803"/>
                            <a:pt x="215705" y="1079696"/>
                          </a:cubicBezTo>
                          <a:lnTo>
                            <a:pt x="121920" y="1023425"/>
                          </a:lnTo>
                          <a:cubicBezTo>
                            <a:pt x="46892" y="976533"/>
                            <a:pt x="0" y="892126"/>
                            <a:pt x="0" y="760828"/>
                          </a:cubicBezTo>
                          <a:cubicBezTo>
                            <a:pt x="0" y="507609"/>
                            <a:pt x="178191" y="188742"/>
                            <a:pt x="403274" y="57443"/>
                          </a:cubicBezTo>
                          <a:cubicBezTo>
                            <a:pt x="515815" y="-8206"/>
                            <a:pt x="618979" y="-17585"/>
                            <a:pt x="694006" y="29308"/>
                          </a:cubicBezTo>
                          <a:close/>
                        </a:path>
                      </a:pathLst>
                    </a:custGeom>
                    <a:solidFill>
                      <a:srgbClr val="1D2943"/>
                    </a:solidFill>
                    <a:ln w="93785" cap="flat">
                      <a:noFill/>
                      <a:prstDash val="solid"/>
                      <a:miter/>
                    </a:ln>
                  </p:spPr>
                  <p:txBody>
                    <a:bodyPr rtlCol="0" anchor="ctr"/>
                    <a:lstStyle/>
                    <a:p>
                      <a:endParaRPr lang="fr-FR"/>
                    </a:p>
                  </p:txBody>
                </p:sp>
                <p:sp>
                  <p:nvSpPr>
                    <p:cNvPr id="140" name="Forme libre : forme 139">
                      <a:extLst>
                        <a:ext uri="{FF2B5EF4-FFF2-40B4-BE49-F238E27FC236}">
                          <a16:creationId xmlns:a16="http://schemas.microsoft.com/office/drawing/2014/main" id="{12CB8DD8-FD3E-49B7-91C9-473B373298F9}"/>
                        </a:ext>
                      </a:extLst>
                    </p:cNvPr>
                    <p:cNvSpPr/>
                    <p:nvPr/>
                  </p:nvSpPr>
                  <p:spPr>
                    <a:xfrm>
                      <a:off x="6649513" y="2955158"/>
                      <a:ext cx="806547" cy="1051674"/>
                    </a:xfrm>
                    <a:custGeom>
                      <a:avLst/>
                      <a:gdLst>
                        <a:gd name="connsiteX0" fmla="*/ 403274 w 806547"/>
                        <a:gd name="connsiteY0" fmla="*/ 56914 h 1051674"/>
                        <a:gd name="connsiteX1" fmla="*/ 806548 w 806547"/>
                        <a:gd name="connsiteY1" fmla="*/ 291376 h 1051674"/>
                        <a:gd name="connsiteX2" fmla="*/ 403274 w 806547"/>
                        <a:gd name="connsiteY2" fmla="*/ 994760 h 1051674"/>
                        <a:gd name="connsiteX3" fmla="*/ 0 w 806547"/>
                        <a:gd name="connsiteY3" fmla="*/ 760299 h 1051674"/>
                        <a:gd name="connsiteX4" fmla="*/ 403274 w 806547"/>
                        <a:gd name="connsiteY4" fmla="*/ 56914 h 1051674"/>
                        <a:gd name="connsiteX5" fmla="*/ 412652 w 806547"/>
                        <a:gd name="connsiteY5" fmla="*/ 929111 h 1051674"/>
                        <a:gd name="connsiteX6" fmla="*/ 759655 w 806547"/>
                        <a:gd name="connsiteY6" fmla="*/ 328889 h 1051674"/>
                        <a:gd name="connsiteX7" fmla="*/ 412652 w 806547"/>
                        <a:gd name="connsiteY7" fmla="*/ 131942 h 1051674"/>
                        <a:gd name="connsiteX8" fmla="*/ 65649 w 806547"/>
                        <a:gd name="connsiteY8" fmla="*/ 732163 h 1051674"/>
                        <a:gd name="connsiteX9" fmla="*/ 412652 w 806547"/>
                        <a:gd name="connsiteY9" fmla="*/ 929111 h 1051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547" h="1051674">
                          <a:moveTo>
                            <a:pt x="403274" y="56914"/>
                          </a:moveTo>
                          <a:cubicBezTo>
                            <a:pt x="628357" y="-74384"/>
                            <a:pt x="806548" y="28779"/>
                            <a:pt x="806548" y="291376"/>
                          </a:cubicBezTo>
                          <a:cubicBezTo>
                            <a:pt x="806548" y="544594"/>
                            <a:pt x="628357" y="863462"/>
                            <a:pt x="403274" y="994760"/>
                          </a:cubicBezTo>
                          <a:cubicBezTo>
                            <a:pt x="178191" y="1126059"/>
                            <a:pt x="0" y="1022896"/>
                            <a:pt x="0" y="760299"/>
                          </a:cubicBezTo>
                          <a:cubicBezTo>
                            <a:pt x="0" y="507080"/>
                            <a:pt x="187569" y="188213"/>
                            <a:pt x="403274" y="56914"/>
                          </a:cubicBezTo>
                          <a:close/>
                          <a:moveTo>
                            <a:pt x="412652" y="929111"/>
                          </a:moveTo>
                          <a:cubicBezTo>
                            <a:pt x="600222" y="816570"/>
                            <a:pt x="759655" y="553973"/>
                            <a:pt x="759655" y="328889"/>
                          </a:cubicBezTo>
                          <a:cubicBezTo>
                            <a:pt x="759655" y="113185"/>
                            <a:pt x="600222" y="19400"/>
                            <a:pt x="412652" y="131942"/>
                          </a:cubicBezTo>
                          <a:cubicBezTo>
                            <a:pt x="225083" y="244483"/>
                            <a:pt x="65649" y="507080"/>
                            <a:pt x="65649" y="732163"/>
                          </a:cubicBezTo>
                          <a:cubicBezTo>
                            <a:pt x="65649" y="947868"/>
                            <a:pt x="215705" y="1041652"/>
                            <a:pt x="412652" y="929111"/>
                          </a:cubicBezTo>
                        </a:path>
                      </a:pathLst>
                    </a:custGeom>
                    <a:solidFill>
                      <a:srgbClr val="4C5C75"/>
                    </a:solidFill>
                    <a:ln w="93785" cap="flat">
                      <a:noFill/>
                      <a:prstDash val="solid"/>
                      <a:miter/>
                    </a:ln>
                  </p:spPr>
                  <p:txBody>
                    <a:bodyPr rtlCol="0" anchor="ctr"/>
                    <a:lstStyle/>
                    <a:p>
                      <a:endParaRPr lang="fr-FR"/>
                    </a:p>
                  </p:txBody>
                </p:sp>
              </p:grpSp>
              <p:grpSp>
                <p:nvGrpSpPr>
                  <p:cNvPr id="134" name="Graphique 28">
                    <a:extLst>
                      <a:ext uri="{FF2B5EF4-FFF2-40B4-BE49-F238E27FC236}">
                        <a16:creationId xmlns:a16="http://schemas.microsoft.com/office/drawing/2014/main" id="{B4A1819C-C042-4B96-98E0-DC2AF2A22CBB}"/>
                      </a:ext>
                    </a:extLst>
                  </p:cNvPr>
                  <p:cNvGrpSpPr/>
                  <p:nvPr/>
                </p:nvGrpSpPr>
                <p:grpSpPr>
                  <a:xfrm>
                    <a:off x="6049292" y="3846755"/>
                    <a:ext cx="656492" cy="904011"/>
                    <a:chOff x="6049292" y="3846755"/>
                    <a:chExt cx="656492" cy="904011"/>
                  </a:xfrm>
                </p:grpSpPr>
                <p:sp>
                  <p:nvSpPr>
                    <p:cNvPr id="135" name="Forme libre : forme 134">
                      <a:extLst>
                        <a:ext uri="{FF2B5EF4-FFF2-40B4-BE49-F238E27FC236}">
                          <a16:creationId xmlns:a16="http://schemas.microsoft.com/office/drawing/2014/main" id="{6F7FB032-D665-48CB-B383-ACF4C388069B}"/>
                        </a:ext>
                      </a:extLst>
                    </p:cNvPr>
                    <p:cNvSpPr/>
                    <p:nvPr/>
                  </p:nvSpPr>
                  <p:spPr>
                    <a:xfrm>
                      <a:off x="6433808" y="3846755"/>
                      <a:ext cx="271975" cy="328246"/>
                    </a:xfrm>
                    <a:custGeom>
                      <a:avLst/>
                      <a:gdLst>
                        <a:gd name="connsiteX0" fmla="*/ 271975 w 271975"/>
                        <a:gd name="connsiteY0" fmla="*/ 75028 h 328246"/>
                        <a:gd name="connsiteX1" fmla="*/ 93785 w 271975"/>
                        <a:gd name="connsiteY1" fmla="*/ 328246 h 328246"/>
                        <a:gd name="connsiteX2" fmla="*/ 84406 w 271975"/>
                        <a:gd name="connsiteY2" fmla="*/ 318868 h 328246"/>
                        <a:gd name="connsiteX3" fmla="*/ 18757 w 271975"/>
                        <a:gd name="connsiteY3" fmla="*/ 271976 h 328246"/>
                        <a:gd name="connsiteX4" fmla="*/ 0 w 271975"/>
                        <a:gd name="connsiteY4" fmla="*/ 253219 h 328246"/>
                        <a:gd name="connsiteX5" fmla="*/ 178191 w 271975"/>
                        <a:gd name="connsiteY5" fmla="*/ 0 h 328246"/>
                        <a:gd name="connsiteX6" fmla="*/ 187569 w 271975"/>
                        <a:gd name="connsiteY6" fmla="*/ 9378 h 328246"/>
                        <a:gd name="connsiteX7" fmla="*/ 253218 w 271975"/>
                        <a:gd name="connsiteY7" fmla="*/ 56271 h 328246"/>
                        <a:gd name="connsiteX8" fmla="*/ 271975 w 271975"/>
                        <a:gd name="connsiteY8" fmla="*/ 75028 h 3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975" h="328246">
                          <a:moveTo>
                            <a:pt x="271975" y="75028"/>
                          </a:moveTo>
                          <a:lnTo>
                            <a:pt x="93785" y="328246"/>
                          </a:lnTo>
                          <a:cubicBezTo>
                            <a:pt x="93785" y="328246"/>
                            <a:pt x="93785" y="328246"/>
                            <a:pt x="84406" y="318868"/>
                          </a:cubicBezTo>
                          <a:cubicBezTo>
                            <a:pt x="65649" y="309489"/>
                            <a:pt x="37514" y="290732"/>
                            <a:pt x="18757" y="271976"/>
                          </a:cubicBezTo>
                          <a:cubicBezTo>
                            <a:pt x="9378" y="262597"/>
                            <a:pt x="0" y="253219"/>
                            <a:pt x="0" y="253219"/>
                          </a:cubicBezTo>
                          <a:lnTo>
                            <a:pt x="178191" y="0"/>
                          </a:lnTo>
                          <a:cubicBezTo>
                            <a:pt x="178191" y="0"/>
                            <a:pt x="178191" y="0"/>
                            <a:pt x="187569" y="9378"/>
                          </a:cubicBezTo>
                          <a:cubicBezTo>
                            <a:pt x="206326" y="18757"/>
                            <a:pt x="234462" y="37514"/>
                            <a:pt x="253218" y="56271"/>
                          </a:cubicBezTo>
                          <a:cubicBezTo>
                            <a:pt x="262597" y="65649"/>
                            <a:pt x="271975" y="75028"/>
                            <a:pt x="271975" y="75028"/>
                          </a:cubicBezTo>
                          <a:close/>
                        </a:path>
                      </a:pathLst>
                    </a:custGeom>
                    <a:solidFill>
                      <a:srgbClr val="1D2943"/>
                    </a:solidFill>
                    <a:ln w="93785" cap="flat">
                      <a:noFill/>
                      <a:prstDash val="solid"/>
                      <a:miter/>
                    </a:ln>
                  </p:spPr>
                  <p:txBody>
                    <a:bodyPr rtlCol="0" anchor="ctr"/>
                    <a:lstStyle/>
                    <a:p>
                      <a:endParaRPr lang="fr-FR"/>
                    </a:p>
                  </p:txBody>
                </p:sp>
                <p:sp>
                  <p:nvSpPr>
                    <p:cNvPr id="136" name="Forme libre : forme 135">
                      <a:extLst>
                        <a:ext uri="{FF2B5EF4-FFF2-40B4-BE49-F238E27FC236}">
                          <a16:creationId xmlns:a16="http://schemas.microsoft.com/office/drawing/2014/main" id="{C9A4CE3B-8F08-4167-8236-269F28071007}"/>
                        </a:ext>
                      </a:extLst>
                    </p:cNvPr>
                    <p:cNvSpPr/>
                    <p:nvPr/>
                  </p:nvSpPr>
                  <p:spPr>
                    <a:xfrm>
                      <a:off x="6049292" y="3893647"/>
                      <a:ext cx="650793" cy="857119"/>
                    </a:xfrm>
                    <a:custGeom>
                      <a:avLst/>
                      <a:gdLst>
                        <a:gd name="connsiteX0" fmla="*/ 647114 w 650793"/>
                        <a:gd name="connsiteY0" fmla="*/ 131299 h 857119"/>
                        <a:gd name="connsiteX1" fmla="*/ 206326 w 650793"/>
                        <a:gd name="connsiteY1" fmla="*/ 806548 h 857119"/>
                        <a:gd name="connsiteX2" fmla="*/ 140677 w 650793"/>
                        <a:gd name="connsiteY2" fmla="*/ 853440 h 857119"/>
                        <a:gd name="connsiteX3" fmla="*/ 46892 w 650793"/>
                        <a:gd name="connsiteY3" fmla="*/ 834683 h 857119"/>
                        <a:gd name="connsiteX4" fmla="*/ 0 w 650793"/>
                        <a:gd name="connsiteY4" fmla="*/ 740899 h 857119"/>
                        <a:gd name="connsiteX5" fmla="*/ 18757 w 650793"/>
                        <a:gd name="connsiteY5" fmla="*/ 684628 h 857119"/>
                        <a:gd name="connsiteX6" fmla="*/ 459545 w 650793"/>
                        <a:gd name="connsiteY6" fmla="*/ 9378 h 857119"/>
                        <a:gd name="connsiteX7" fmla="*/ 478302 w 650793"/>
                        <a:gd name="connsiteY7" fmla="*/ 0 h 857119"/>
                        <a:gd name="connsiteX8" fmla="*/ 487680 w 650793"/>
                        <a:gd name="connsiteY8" fmla="*/ 9378 h 857119"/>
                        <a:gd name="connsiteX9" fmla="*/ 628357 w 650793"/>
                        <a:gd name="connsiteY9" fmla="*/ 103163 h 857119"/>
                        <a:gd name="connsiteX10" fmla="*/ 647114 w 650793"/>
                        <a:gd name="connsiteY10" fmla="*/ 131299 h 857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0793" h="857119">
                          <a:moveTo>
                            <a:pt x="647114" y="131299"/>
                          </a:moveTo>
                          <a:lnTo>
                            <a:pt x="206326" y="806548"/>
                          </a:lnTo>
                          <a:cubicBezTo>
                            <a:pt x="187569" y="825305"/>
                            <a:pt x="168812" y="844062"/>
                            <a:pt x="140677" y="853440"/>
                          </a:cubicBezTo>
                          <a:cubicBezTo>
                            <a:pt x="112542" y="862819"/>
                            <a:pt x="75028" y="853440"/>
                            <a:pt x="46892" y="834683"/>
                          </a:cubicBezTo>
                          <a:cubicBezTo>
                            <a:pt x="18757" y="815926"/>
                            <a:pt x="0" y="778412"/>
                            <a:pt x="0" y="740899"/>
                          </a:cubicBezTo>
                          <a:cubicBezTo>
                            <a:pt x="0" y="722142"/>
                            <a:pt x="9378" y="703385"/>
                            <a:pt x="18757" y="684628"/>
                          </a:cubicBezTo>
                          <a:lnTo>
                            <a:pt x="459545" y="9378"/>
                          </a:lnTo>
                          <a:cubicBezTo>
                            <a:pt x="468923" y="0"/>
                            <a:pt x="478302" y="0"/>
                            <a:pt x="478302" y="0"/>
                          </a:cubicBezTo>
                          <a:cubicBezTo>
                            <a:pt x="478302" y="0"/>
                            <a:pt x="487680" y="0"/>
                            <a:pt x="487680" y="9378"/>
                          </a:cubicBezTo>
                          <a:cubicBezTo>
                            <a:pt x="525194" y="37514"/>
                            <a:pt x="600222" y="84406"/>
                            <a:pt x="628357" y="103163"/>
                          </a:cubicBezTo>
                          <a:cubicBezTo>
                            <a:pt x="647114" y="112542"/>
                            <a:pt x="656492" y="131299"/>
                            <a:pt x="647114" y="131299"/>
                          </a:cubicBezTo>
                          <a:close/>
                        </a:path>
                      </a:pathLst>
                    </a:custGeom>
                    <a:solidFill>
                      <a:srgbClr val="DF3260"/>
                    </a:solidFill>
                    <a:ln w="93785" cap="flat">
                      <a:noFill/>
                      <a:prstDash val="solid"/>
                      <a:miter/>
                    </a:ln>
                  </p:spPr>
                  <p:txBody>
                    <a:bodyPr rtlCol="0" anchor="ctr"/>
                    <a:lstStyle/>
                    <a:p>
                      <a:endParaRPr lang="fr-FR"/>
                    </a:p>
                  </p:txBody>
                </p:sp>
                <p:sp>
                  <p:nvSpPr>
                    <p:cNvPr id="137" name="Forme libre : forme 136">
                      <a:extLst>
                        <a:ext uri="{FF2B5EF4-FFF2-40B4-BE49-F238E27FC236}">
                          <a16:creationId xmlns:a16="http://schemas.microsoft.com/office/drawing/2014/main" id="{B06BE9DC-A447-49EE-A495-81DAFEF74D67}"/>
                        </a:ext>
                      </a:extLst>
                    </p:cNvPr>
                    <p:cNvSpPr/>
                    <p:nvPr/>
                  </p:nvSpPr>
                  <p:spPr>
                    <a:xfrm>
                      <a:off x="6086805" y="3903026"/>
                      <a:ext cx="613484" cy="844061"/>
                    </a:xfrm>
                    <a:custGeom>
                      <a:avLst/>
                      <a:gdLst>
                        <a:gd name="connsiteX0" fmla="*/ 609600 w 613484"/>
                        <a:gd name="connsiteY0" fmla="*/ 121920 h 844061"/>
                        <a:gd name="connsiteX1" fmla="*/ 168812 w 613484"/>
                        <a:gd name="connsiteY1" fmla="*/ 797169 h 844061"/>
                        <a:gd name="connsiteX2" fmla="*/ 103163 w 613484"/>
                        <a:gd name="connsiteY2" fmla="*/ 844062 h 844061"/>
                        <a:gd name="connsiteX3" fmla="*/ 46892 w 613484"/>
                        <a:gd name="connsiteY3" fmla="*/ 825305 h 844061"/>
                        <a:gd name="connsiteX4" fmla="*/ 0 w 613484"/>
                        <a:gd name="connsiteY4" fmla="*/ 731520 h 844061"/>
                        <a:gd name="connsiteX5" fmla="*/ 18757 w 613484"/>
                        <a:gd name="connsiteY5" fmla="*/ 675249 h 844061"/>
                        <a:gd name="connsiteX6" fmla="*/ 459545 w 613484"/>
                        <a:gd name="connsiteY6" fmla="*/ 0 h 844061"/>
                        <a:gd name="connsiteX7" fmla="*/ 600222 w 613484"/>
                        <a:gd name="connsiteY7" fmla="*/ 93785 h 844061"/>
                        <a:gd name="connsiteX8" fmla="*/ 609600 w 613484"/>
                        <a:gd name="connsiteY8" fmla="*/ 121920 h 84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484" h="844061">
                          <a:moveTo>
                            <a:pt x="609600" y="121920"/>
                          </a:moveTo>
                          <a:lnTo>
                            <a:pt x="168812" y="797169"/>
                          </a:lnTo>
                          <a:cubicBezTo>
                            <a:pt x="150055" y="815926"/>
                            <a:pt x="131298" y="834683"/>
                            <a:pt x="103163" y="844062"/>
                          </a:cubicBezTo>
                          <a:cubicBezTo>
                            <a:pt x="84406" y="844062"/>
                            <a:pt x="65649" y="834683"/>
                            <a:pt x="46892" y="825305"/>
                          </a:cubicBezTo>
                          <a:cubicBezTo>
                            <a:pt x="18757" y="806548"/>
                            <a:pt x="0" y="769034"/>
                            <a:pt x="0" y="731520"/>
                          </a:cubicBezTo>
                          <a:cubicBezTo>
                            <a:pt x="0" y="712763"/>
                            <a:pt x="9378" y="694006"/>
                            <a:pt x="18757" y="675249"/>
                          </a:cubicBezTo>
                          <a:lnTo>
                            <a:pt x="459545" y="0"/>
                          </a:lnTo>
                          <a:cubicBezTo>
                            <a:pt x="497058" y="28136"/>
                            <a:pt x="572086" y="75028"/>
                            <a:pt x="600222" y="93785"/>
                          </a:cubicBezTo>
                          <a:cubicBezTo>
                            <a:pt x="609600" y="103163"/>
                            <a:pt x="618979" y="121920"/>
                            <a:pt x="609600" y="121920"/>
                          </a:cubicBezTo>
                          <a:close/>
                        </a:path>
                      </a:pathLst>
                    </a:custGeom>
                    <a:solidFill>
                      <a:srgbClr val="F45170"/>
                    </a:solidFill>
                    <a:ln w="93785" cap="flat">
                      <a:noFill/>
                      <a:prstDash val="solid"/>
                      <a:miter/>
                    </a:ln>
                  </p:spPr>
                  <p:txBody>
                    <a:bodyPr rtlCol="0" anchor="ctr"/>
                    <a:lstStyle/>
                    <a:p>
                      <a:endParaRPr lang="fr-FR"/>
                    </a:p>
                  </p:txBody>
                </p:sp>
              </p:grpSp>
            </p:grpSp>
          </p:grpSp>
        </p:grpSp>
        <p:sp>
          <p:nvSpPr>
            <p:cNvPr id="127" name="Forme libre : forme 126">
              <a:extLst>
                <a:ext uri="{FF2B5EF4-FFF2-40B4-BE49-F238E27FC236}">
                  <a16:creationId xmlns:a16="http://schemas.microsoft.com/office/drawing/2014/main" id="{EF09E8A4-D959-4238-A98E-B17BEECF76B6}"/>
                </a:ext>
              </a:extLst>
            </p:cNvPr>
            <p:cNvSpPr/>
            <p:nvPr/>
          </p:nvSpPr>
          <p:spPr>
            <a:xfrm>
              <a:off x="8478314" y="2085624"/>
              <a:ext cx="112541" cy="155392"/>
            </a:xfrm>
            <a:custGeom>
              <a:avLst/>
              <a:gdLst>
                <a:gd name="connsiteX0" fmla="*/ 56271 w 112541"/>
                <a:gd name="connsiteY0" fmla="*/ 7358 h 155393"/>
                <a:gd name="connsiteX1" fmla="*/ 112542 w 112541"/>
                <a:gd name="connsiteY1" fmla="*/ 44872 h 155393"/>
                <a:gd name="connsiteX2" fmla="*/ 56271 w 112541"/>
                <a:gd name="connsiteY2" fmla="*/ 148035 h 155393"/>
                <a:gd name="connsiteX3" fmla="*/ 0 w 112541"/>
                <a:gd name="connsiteY3" fmla="*/ 110521 h 155393"/>
                <a:gd name="connsiteX4" fmla="*/ 56271 w 112541"/>
                <a:gd name="connsiteY4" fmla="*/ 7358 h 155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541" h="155393">
                  <a:moveTo>
                    <a:pt x="56271" y="7358"/>
                  </a:moveTo>
                  <a:cubicBezTo>
                    <a:pt x="93785" y="-11398"/>
                    <a:pt x="112542" y="7358"/>
                    <a:pt x="112542" y="44872"/>
                  </a:cubicBezTo>
                  <a:cubicBezTo>
                    <a:pt x="112542" y="82386"/>
                    <a:pt x="84406" y="129278"/>
                    <a:pt x="56271" y="148035"/>
                  </a:cubicBezTo>
                  <a:cubicBezTo>
                    <a:pt x="18757" y="166792"/>
                    <a:pt x="0" y="148035"/>
                    <a:pt x="0" y="110521"/>
                  </a:cubicBezTo>
                  <a:cubicBezTo>
                    <a:pt x="0" y="73008"/>
                    <a:pt x="28135" y="26115"/>
                    <a:pt x="56271" y="7358"/>
                  </a:cubicBezTo>
                  <a:close/>
                </a:path>
              </a:pathLst>
            </a:custGeom>
            <a:solidFill>
              <a:srgbClr val="FFFFFF"/>
            </a:solidFill>
            <a:ln w="93785" cap="flat">
              <a:noFill/>
              <a:prstDash val="solid"/>
              <a:miter/>
            </a:ln>
          </p:spPr>
          <p:txBody>
            <a:bodyPr rtlCol="0" anchor="ctr"/>
            <a:lstStyle/>
            <a:p>
              <a:endParaRPr lang="fr-FR"/>
            </a:p>
          </p:txBody>
        </p:sp>
      </p:grpSp>
      <p:pic>
        <p:nvPicPr>
          <p:cNvPr id="3" name="Image 2">
            <a:extLst>
              <a:ext uri="{FF2B5EF4-FFF2-40B4-BE49-F238E27FC236}">
                <a16:creationId xmlns:a16="http://schemas.microsoft.com/office/drawing/2014/main" id="{D3370C8B-B389-43BD-98F7-B9198E65F8B7}"/>
              </a:ext>
            </a:extLst>
          </p:cNvPr>
          <p:cNvPicPr>
            <a:picLocks noChangeAspect="1"/>
          </p:cNvPicPr>
          <p:nvPr>
            <p:custDataLst>
              <p:tags r:id="rId3"/>
            </p:custDataLst>
          </p:nvPr>
        </p:nvPicPr>
        <p:blipFill>
          <a:blip r:embed="rId7"/>
          <a:stretch>
            <a:fillRect/>
          </a:stretch>
        </p:blipFill>
        <p:spPr>
          <a:xfrm>
            <a:off x="778723" y="1243743"/>
            <a:ext cx="7586552" cy="1266969"/>
          </a:xfrm>
          <a:prstGeom prst="rect">
            <a:avLst/>
          </a:prstGeom>
        </p:spPr>
      </p:pic>
      <p:pic>
        <p:nvPicPr>
          <p:cNvPr id="6" name="Image 5">
            <a:extLst>
              <a:ext uri="{FF2B5EF4-FFF2-40B4-BE49-F238E27FC236}">
                <a16:creationId xmlns:a16="http://schemas.microsoft.com/office/drawing/2014/main" id="{21F8504E-F473-43EA-988B-136D76A55080}"/>
              </a:ext>
            </a:extLst>
          </p:cNvPr>
          <p:cNvPicPr>
            <a:picLocks noChangeAspect="1"/>
          </p:cNvPicPr>
          <p:nvPr>
            <p:custDataLst>
              <p:tags r:id="rId4"/>
            </p:custDataLst>
          </p:nvPr>
        </p:nvPicPr>
        <p:blipFill>
          <a:blip r:embed="rId8"/>
          <a:stretch>
            <a:fillRect/>
          </a:stretch>
        </p:blipFill>
        <p:spPr>
          <a:xfrm>
            <a:off x="778724" y="2899988"/>
            <a:ext cx="7586552" cy="1266969"/>
          </a:xfrm>
          <a:prstGeom prst="rect">
            <a:avLst/>
          </a:prstGeom>
        </p:spPr>
      </p:pic>
    </p:spTree>
    <p:extLst>
      <p:ext uri="{BB962C8B-B14F-4D97-AF65-F5344CB8AC3E}">
        <p14:creationId xmlns:p14="http://schemas.microsoft.com/office/powerpoint/2010/main" val="4199175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custDataLst>
              <p:tags r:id="rId1"/>
            </p:custDataLst>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13</a:t>
            </a:fld>
            <a:endParaRPr/>
          </a:p>
        </p:txBody>
      </p:sp>
      <p:grpSp>
        <p:nvGrpSpPr>
          <p:cNvPr id="125" name="Graphique 28">
            <a:extLst>
              <a:ext uri="{FF2B5EF4-FFF2-40B4-BE49-F238E27FC236}">
                <a16:creationId xmlns:a16="http://schemas.microsoft.com/office/drawing/2014/main" id="{9844A6FB-B08C-44E9-AB3A-AC622312E13C}"/>
              </a:ext>
            </a:extLst>
          </p:cNvPr>
          <p:cNvGrpSpPr>
            <a:grpSpLocks noChangeAspect="1"/>
          </p:cNvGrpSpPr>
          <p:nvPr>
            <p:custDataLst>
              <p:tags r:id="rId2"/>
            </p:custDataLst>
          </p:nvPr>
        </p:nvGrpSpPr>
        <p:grpSpPr>
          <a:xfrm>
            <a:off x="87410" y="126549"/>
            <a:ext cx="561600" cy="561600"/>
            <a:chOff x="6049285" y="614403"/>
            <a:chExt cx="2654101" cy="4496225"/>
          </a:xfrm>
        </p:grpSpPr>
        <p:grpSp>
          <p:nvGrpSpPr>
            <p:cNvPr id="126" name="Graphique 28">
              <a:extLst>
                <a:ext uri="{FF2B5EF4-FFF2-40B4-BE49-F238E27FC236}">
                  <a16:creationId xmlns:a16="http://schemas.microsoft.com/office/drawing/2014/main" id="{80A0D9BE-C7A6-4165-8933-71A0BDFDD95A}"/>
                </a:ext>
              </a:extLst>
            </p:cNvPr>
            <p:cNvGrpSpPr/>
            <p:nvPr/>
          </p:nvGrpSpPr>
          <p:grpSpPr>
            <a:xfrm>
              <a:off x="6049285" y="614403"/>
              <a:ext cx="2654101" cy="4496225"/>
              <a:chOff x="6049292" y="614404"/>
              <a:chExt cx="2654105" cy="4496230"/>
            </a:xfrm>
          </p:grpSpPr>
          <p:grpSp>
            <p:nvGrpSpPr>
              <p:cNvPr id="128" name="Graphique 28">
                <a:extLst>
                  <a:ext uri="{FF2B5EF4-FFF2-40B4-BE49-F238E27FC236}">
                    <a16:creationId xmlns:a16="http://schemas.microsoft.com/office/drawing/2014/main" id="{1A7ECC39-A3A8-45FA-81B7-0B7226B2D674}"/>
                  </a:ext>
                </a:extLst>
              </p:cNvPr>
              <p:cNvGrpSpPr/>
              <p:nvPr/>
            </p:nvGrpSpPr>
            <p:grpSpPr>
              <a:xfrm>
                <a:off x="6105563" y="614404"/>
                <a:ext cx="2597834" cy="4496230"/>
                <a:chOff x="6105562" y="614404"/>
                <a:chExt cx="2597834" cy="4496230"/>
              </a:xfrm>
            </p:grpSpPr>
            <p:sp>
              <p:nvSpPr>
                <p:cNvPr id="141" name="Forme libre : forme 140">
                  <a:extLst>
                    <a:ext uri="{FF2B5EF4-FFF2-40B4-BE49-F238E27FC236}">
                      <a16:creationId xmlns:a16="http://schemas.microsoft.com/office/drawing/2014/main" id="{F8C71E89-0582-4664-9AF3-52A8397F95A3}"/>
                    </a:ext>
                  </a:extLst>
                </p:cNvPr>
                <p:cNvSpPr/>
                <p:nvPr/>
              </p:nvSpPr>
              <p:spPr>
                <a:xfrm>
                  <a:off x="6321267" y="5094090"/>
                  <a:ext cx="18756" cy="9378"/>
                </a:xfrm>
                <a:custGeom>
                  <a:avLst/>
                  <a:gdLst>
                    <a:gd name="connsiteX0" fmla="*/ 18757 w 18756"/>
                    <a:gd name="connsiteY0" fmla="*/ 9379 h 9378"/>
                    <a:gd name="connsiteX1" fmla="*/ 0 w 18756"/>
                    <a:gd name="connsiteY1" fmla="*/ 0 h 9378"/>
                    <a:gd name="connsiteX2" fmla="*/ 18757 w 18756"/>
                    <a:gd name="connsiteY2" fmla="*/ 9379 h 9378"/>
                  </a:gdLst>
                  <a:ahLst/>
                  <a:cxnLst>
                    <a:cxn ang="0">
                      <a:pos x="connsiteX0" y="connsiteY0"/>
                    </a:cxn>
                    <a:cxn ang="0">
                      <a:pos x="connsiteX1" y="connsiteY1"/>
                    </a:cxn>
                    <a:cxn ang="0">
                      <a:pos x="connsiteX2" y="connsiteY2"/>
                    </a:cxn>
                  </a:cxnLst>
                  <a:rect l="l" t="t" r="r" b="b"/>
                  <a:pathLst>
                    <a:path w="18756" h="9378">
                      <a:moveTo>
                        <a:pt x="18757" y="9379"/>
                      </a:moveTo>
                      <a:cubicBezTo>
                        <a:pt x="9378" y="0"/>
                        <a:pt x="9378" y="0"/>
                        <a:pt x="0" y="0"/>
                      </a:cubicBezTo>
                      <a:cubicBezTo>
                        <a:pt x="9378" y="0"/>
                        <a:pt x="18757" y="9379"/>
                        <a:pt x="18757" y="9379"/>
                      </a:cubicBezTo>
                      <a:close/>
                    </a:path>
                  </a:pathLst>
                </a:custGeom>
                <a:solidFill>
                  <a:srgbClr val="DEDFFB"/>
                </a:solidFill>
                <a:ln w="93785" cap="flat">
                  <a:noFill/>
                  <a:prstDash val="solid"/>
                  <a:miter/>
                </a:ln>
              </p:spPr>
              <p:txBody>
                <a:bodyPr rtlCol="0" anchor="ctr"/>
                <a:lstStyle/>
                <a:p>
                  <a:endParaRPr lang="fr-FR"/>
                </a:p>
              </p:txBody>
            </p:sp>
            <p:grpSp>
              <p:nvGrpSpPr>
                <p:cNvPr id="142" name="Graphique 28">
                  <a:extLst>
                    <a:ext uri="{FF2B5EF4-FFF2-40B4-BE49-F238E27FC236}">
                      <a16:creationId xmlns:a16="http://schemas.microsoft.com/office/drawing/2014/main" id="{3C7B0C3E-2702-4FD7-BBF2-F3452303F838}"/>
                    </a:ext>
                  </a:extLst>
                </p:cNvPr>
                <p:cNvGrpSpPr/>
                <p:nvPr/>
              </p:nvGrpSpPr>
              <p:grpSpPr>
                <a:xfrm>
                  <a:off x="6114941" y="1173893"/>
                  <a:ext cx="2579076" cy="3935735"/>
                  <a:chOff x="6114941" y="1173893"/>
                  <a:chExt cx="2579076" cy="3935735"/>
                </a:xfrm>
                <a:solidFill>
                  <a:srgbClr val="DEDFFB"/>
                </a:solidFill>
              </p:grpSpPr>
              <p:sp>
                <p:nvSpPr>
                  <p:cNvPr id="205" name="Forme libre : forme 204">
                    <a:extLst>
                      <a:ext uri="{FF2B5EF4-FFF2-40B4-BE49-F238E27FC236}">
                        <a16:creationId xmlns:a16="http://schemas.microsoft.com/office/drawing/2014/main" id="{83F550C7-3F7B-42E9-94F6-A7AED9F470B5}"/>
                      </a:ext>
                    </a:extLst>
                  </p:cNvPr>
                  <p:cNvSpPr/>
                  <p:nvPr/>
                </p:nvSpPr>
                <p:spPr>
                  <a:xfrm>
                    <a:off x="6114941" y="1173893"/>
                    <a:ext cx="2579076" cy="3935735"/>
                  </a:xfrm>
                  <a:custGeom>
                    <a:avLst/>
                    <a:gdLst>
                      <a:gd name="connsiteX0" fmla="*/ 2579077 w 2579076"/>
                      <a:gd name="connsiteY0" fmla="*/ 2475914 h 3935735"/>
                      <a:gd name="connsiteX1" fmla="*/ 2457157 w 2579076"/>
                      <a:gd name="connsiteY1" fmla="*/ 2691619 h 3935735"/>
                      <a:gd name="connsiteX2" fmla="*/ 318868 w 2579076"/>
                      <a:gd name="connsiteY2" fmla="*/ 3920197 h 3935735"/>
                      <a:gd name="connsiteX3" fmla="*/ 234462 w 2579076"/>
                      <a:gd name="connsiteY3" fmla="*/ 3929576 h 3935735"/>
                      <a:gd name="connsiteX4" fmla="*/ 215705 w 2579076"/>
                      <a:gd name="connsiteY4" fmla="*/ 3920197 h 3935735"/>
                      <a:gd name="connsiteX5" fmla="*/ 225083 w 2579076"/>
                      <a:gd name="connsiteY5" fmla="*/ 3929576 h 3935735"/>
                      <a:gd name="connsiteX6" fmla="*/ 37514 w 2579076"/>
                      <a:gd name="connsiteY6" fmla="*/ 3817034 h 3935735"/>
                      <a:gd name="connsiteX7" fmla="*/ 0 w 2579076"/>
                      <a:gd name="connsiteY7" fmla="*/ 3742006 h 3935735"/>
                      <a:gd name="connsiteX8" fmla="*/ 0 w 2579076"/>
                      <a:gd name="connsiteY8" fmla="*/ 1275471 h 3935735"/>
                      <a:gd name="connsiteX9" fmla="*/ 196948 w 2579076"/>
                      <a:gd name="connsiteY9" fmla="*/ 1388012 h 3935735"/>
                      <a:gd name="connsiteX10" fmla="*/ 196948 w 2579076"/>
                      <a:gd name="connsiteY10" fmla="*/ 1388012 h 3935735"/>
                      <a:gd name="connsiteX11" fmla="*/ 431409 w 2579076"/>
                      <a:gd name="connsiteY11" fmla="*/ 1247335 h 3935735"/>
                      <a:gd name="connsiteX12" fmla="*/ 459545 w 2579076"/>
                      <a:gd name="connsiteY12" fmla="*/ 1200443 h 3935735"/>
                      <a:gd name="connsiteX13" fmla="*/ 459545 w 2579076"/>
                      <a:gd name="connsiteY13" fmla="*/ 1125415 h 3935735"/>
                      <a:gd name="connsiteX14" fmla="*/ 487680 w 2579076"/>
                      <a:gd name="connsiteY14" fmla="*/ 1078523 h 3935735"/>
                      <a:gd name="connsiteX15" fmla="*/ 928468 w 2579076"/>
                      <a:gd name="connsiteY15" fmla="*/ 825305 h 3935735"/>
                      <a:gd name="connsiteX16" fmla="*/ 956603 w 2579076"/>
                      <a:gd name="connsiteY16" fmla="*/ 844062 h 3935735"/>
                      <a:gd name="connsiteX17" fmla="*/ 956603 w 2579076"/>
                      <a:gd name="connsiteY17" fmla="*/ 909711 h 3935735"/>
                      <a:gd name="connsiteX18" fmla="*/ 984738 w 2579076"/>
                      <a:gd name="connsiteY18" fmla="*/ 928468 h 3935735"/>
                      <a:gd name="connsiteX19" fmla="*/ 1031631 w 2579076"/>
                      <a:gd name="connsiteY19" fmla="*/ 900332 h 3935735"/>
                      <a:gd name="connsiteX20" fmla="*/ 2579077 w 2579076"/>
                      <a:gd name="connsiteY20" fmla="*/ 0 h 3935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9076" h="3935735">
                        <a:moveTo>
                          <a:pt x="2579077" y="2475914"/>
                        </a:moveTo>
                        <a:cubicBezTo>
                          <a:pt x="2579077" y="2550942"/>
                          <a:pt x="2522806" y="2644726"/>
                          <a:pt x="2457157" y="2691619"/>
                        </a:cubicBezTo>
                        <a:lnTo>
                          <a:pt x="318868" y="3920197"/>
                        </a:lnTo>
                        <a:cubicBezTo>
                          <a:pt x="281354" y="3938954"/>
                          <a:pt x="253218" y="3938954"/>
                          <a:pt x="234462" y="3929576"/>
                        </a:cubicBezTo>
                        <a:cubicBezTo>
                          <a:pt x="225083" y="3929576"/>
                          <a:pt x="225083" y="3920197"/>
                          <a:pt x="215705" y="3920197"/>
                        </a:cubicBezTo>
                        <a:cubicBezTo>
                          <a:pt x="215705" y="3920197"/>
                          <a:pt x="225083" y="3929576"/>
                          <a:pt x="225083" y="3929576"/>
                        </a:cubicBezTo>
                        <a:lnTo>
                          <a:pt x="37514" y="3817034"/>
                        </a:lnTo>
                        <a:cubicBezTo>
                          <a:pt x="18757" y="3807655"/>
                          <a:pt x="0" y="3779520"/>
                          <a:pt x="0" y="3742006"/>
                        </a:cubicBezTo>
                        <a:lnTo>
                          <a:pt x="0" y="1275471"/>
                        </a:lnTo>
                        <a:lnTo>
                          <a:pt x="196948" y="1388012"/>
                        </a:lnTo>
                        <a:cubicBezTo>
                          <a:pt x="206326" y="1388012"/>
                          <a:pt x="206326" y="1388012"/>
                          <a:pt x="196948" y="1388012"/>
                        </a:cubicBezTo>
                        <a:lnTo>
                          <a:pt x="431409" y="1247335"/>
                        </a:lnTo>
                        <a:cubicBezTo>
                          <a:pt x="450166" y="1237957"/>
                          <a:pt x="459545" y="1219200"/>
                          <a:pt x="459545" y="1200443"/>
                        </a:cubicBezTo>
                        <a:lnTo>
                          <a:pt x="459545" y="1125415"/>
                        </a:lnTo>
                        <a:cubicBezTo>
                          <a:pt x="459545" y="1106658"/>
                          <a:pt x="468923" y="1087902"/>
                          <a:pt x="487680" y="1078523"/>
                        </a:cubicBezTo>
                        <a:lnTo>
                          <a:pt x="928468" y="825305"/>
                        </a:lnTo>
                        <a:cubicBezTo>
                          <a:pt x="947225" y="815926"/>
                          <a:pt x="956603" y="825305"/>
                          <a:pt x="956603" y="844062"/>
                        </a:cubicBezTo>
                        <a:lnTo>
                          <a:pt x="956603" y="909711"/>
                        </a:lnTo>
                        <a:cubicBezTo>
                          <a:pt x="956603" y="928468"/>
                          <a:pt x="965982" y="937846"/>
                          <a:pt x="984738" y="928468"/>
                        </a:cubicBezTo>
                        <a:lnTo>
                          <a:pt x="1031631" y="900332"/>
                        </a:lnTo>
                        <a:lnTo>
                          <a:pt x="2579077" y="0"/>
                        </a:lnTo>
                        <a:close/>
                      </a:path>
                    </a:pathLst>
                  </a:custGeom>
                  <a:solidFill>
                    <a:srgbClr val="DEDFFB"/>
                  </a:solidFill>
                  <a:ln w="93785" cap="flat">
                    <a:noFill/>
                    <a:prstDash val="solid"/>
                    <a:miter/>
                  </a:ln>
                </p:spPr>
                <p:txBody>
                  <a:bodyPr rtlCol="0" anchor="ctr"/>
                  <a:lstStyle/>
                  <a:p>
                    <a:endParaRPr lang="fr-FR"/>
                  </a:p>
                </p:txBody>
              </p:sp>
              <p:sp>
                <p:nvSpPr>
                  <p:cNvPr id="206" name="Forme libre : forme 205">
                    <a:extLst>
                      <a:ext uri="{FF2B5EF4-FFF2-40B4-BE49-F238E27FC236}">
                        <a16:creationId xmlns:a16="http://schemas.microsoft.com/office/drawing/2014/main" id="{86B6CA02-E5F2-4239-BA26-62CFABA71C57}"/>
                      </a:ext>
                    </a:extLst>
                  </p:cNvPr>
                  <p:cNvSpPr/>
                  <p:nvPr/>
                </p:nvSpPr>
                <p:spPr>
                  <a:xfrm>
                    <a:off x="6321267" y="5094090"/>
                    <a:ext cx="18756" cy="9378"/>
                  </a:xfrm>
                  <a:custGeom>
                    <a:avLst/>
                    <a:gdLst>
                      <a:gd name="connsiteX0" fmla="*/ 18757 w 18756"/>
                      <a:gd name="connsiteY0" fmla="*/ 9379 h 9378"/>
                      <a:gd name="connsiteX1" fmla="*/ 0 w 18756"/>
                      <a:gd name="connsiteY1" fmla="*/ 0 h 9378"/>
                      <a:gd name="connsiteX2" fmla="*/ 18757 w 18756"/>
                      <a:gd name="connsiteY2" fmla="*/ 9379 h 9378"/>
                    </a:gdLst>
                    <a:ahLst/>
                    <a:cxnLst>
                      <a:cxn ang="0">
                        <a:pos x="connsiteX0" y="connsiteY0"/>
                      </a:cxn>
                      <a:cxn ang="0">
                        <a:pos x="connsiteX1" y="connsiteY1"/>
                      </a:cxn>
                      <a:cxn ang="0">
                        <a:pos x="connsiteX2" y="connsiteY2"/>
                      </a:cxn>
                    </a:cxnLst>
                    <a:rect l="l" t="t" r="r" b="b"/>
                    <a:pathLst>
                      <a:path w="18756" h="9378">
                        <a:moveTo>
                          <a:pt x="18757" y="9379"/>
                        </a:moveTo>
                        <a:cubicBezTo>
                          <a:pt x="9378" y="0"/>
                          <a:pt x="9378" y="0"/>
                          <a:pt x="0" y="0"/>
                        </a:cubicBezTo>
                        <a:cubicBezTo>
                          <a:pt x="9378" y="0"/>
                          <a:pt x="18757" y="9379"/>
                          <a:pt x="18757" y="9379"/>
                        </a:cubicBezTo>
                        <a:close/>
                      </a:path>
                    </a:pathLst>
                  </a:custGeom>
                  <a:solidFill>
                    <a:srgbClr val="DEDFFB"/>
                  </a:solidFill>
                  <a:ln w="93785" cap="flat">
                    <a:noFill/>
                    <a:prstDash val="solid"/>
                    <a:miter/>
                  </a:ln>
                </p:spPr>
                <p:txBody>
                  <a:bodyPr rtlCol="0" anchor="ctr"/>
                  <a:lstStyle/>
                  <a:p>
                    <a:endParaRPr lang="fr-FR"/>
                  </a:p>
                </p:txBody>
              </p:sp>
            </p:grpSp>
            <p:sp>
              <p:nvSpPr>
                <p:cNvPr id="143" name="Forme libre : forme 142">
                  <a:extLst>
                    <a:ext uri="{FF2B5EF4-FFF2-40B4-BE49-F238E27FC236}">
                      <a16:creationId xmlns:a16="http://schemas.microsoft.com/office/drawing/2014/main" id="{D3EDA6BD-587F-466B-82F3-FA19B30E7E38}"/>
                    </a:ext>
                  </a:extLst>
                </p:cNvPr>
                <p:cNvSpPr/>
                <p:nvPr/>
              </p:nvSpPr>
              <p:spPr>
                <a:xfrm>
                  <a:off x="6105562" y="2439986"/>
                  <a:ext cx="234461" cy="2663483"/>
                </a:xfrm>
                <a:custGeom>
                  <a:avLst/>
                  <a:gdLst>
                    <a:gd name="connsiteX0" fmla="*/ 234462 w 234461"/>
                    <a:gd name="connsiteY0" fmla="*/ 2663483 h 2663483"/>
                    <a:gd name="connsiteX1" fmla="*/ 37514 w 234461"/>
                    <a:gd name="connsiteY1" fmla="*/ 2550942 h 2663483"/>
                    <a:gd name="connsiteX2" fmla="*/ 0 w 234461"/>
                    <a:gd name="connsiteY2" fmla="*/ 2475914 h 2663483"/>
                    <a:gd name="connsiteX3" fmla="*/ 0 w 234461"/>
                    <a:gd name="connsiteY3" fmla="*/ 0 h 2663483"/>
                    <a:gd name="connsiteX4" fmla="*/ 196948 w 234461"/>
                    <a:gd name="connsiteY4" fmla="*/ 112542 h 2663483"/>
                    <a:gd name="connsiteX5" fmla="*/ 206326 w 234461"/>
                    <a:gd name="connsiteY5" fmla="*/ 2579077 h 2663483"/>
                    <a:gd name="connsiteX6" fmla="*/ 234462 w 234461"/>
                    <a:gd name="connsiteY6" fmla="*/ 2663483 h 266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461" h="2663483">
                      <a:moveTo>
                        <a:pt x="234462" y="2663483"/>
                      </a:moveTo>
                      <a:lnTo>
                        <a:pt x="37514" y="2550942"/>
                      </a:lnTo>
                      <a:cubicBezTo>
                        <a:pt x="18757" y="2541563"/>
                        <a:pt x="0" y="2513428"/>
                        <a:pt x="0" y="2475914"/>
                      </a:cubicBezTo>
                      <a:lnTo>
                        <a:pt x="0" y="0"/>
                      </a:lnTo>
                      <a:lnTo>
                        <a:pt x="196948" y="112542"/>
                      </a:lnTo>
                      <a:lnTo>
                        <a:pt x="206326" y="2579077"/>
                      </a:lnTo>
                      <a:cubicBezTo>
                        <a:pt x="206326" y="2625969"/>
                        <a:pt x="215705" y="2654105"/>
                        <a:pt x="234462" y="2663483"/>
                      </a:cubicBezTo>
                      <a:close/>
                    </a:path>
                  </a:pathLst>
                </a:custGeom>
                <a:solidFill>
                  <a:srgbClr val="DEDFFB"/>
                </a:solidFill>
                <a:ln w="93785" cap="flat">
                  <a:noFill/>
                  <a:prstDash val="solid"/>
                  <a:miter/>
                </a:ln>
              </p:spPr>
              <p:txBody>
                <a:bodyPr rtlCol="0" anchor="ctr"/>
                <a:lstStyle/>
                <a:p>
                  <a:endParaRPr lang="fr-FR"/>
                </a:p>
              </p:txBody>
            </p:sp>
            <p:sp>
              <p:nvSpPr>
                <p:cNvPr id="144" name="Forme libre : forme 143">
                  <a:extLst>
                    <a:ext uri="{FF2B5EF4-FFF2-40B4-BE49-F238E27FC236}">
                      <a16:creationId xmlns:a16="http://schemas.microsoft.com/office/drawing/2014/main" id="{35073703-2ADF-4EF6-9074-EFEE7074542B}"/>
                    </a:ext>
                  </a:extLst>
                </p:cNvPr>
                <p:cNvSpPr/>
                <p:nvPr/>
              </p:nvSpPr>
              <p:spPr>
                <a:xfrm>
                  <a:off x="6302510" y="1173893"/>
                  <a:ext cx="2400886" cy="3936740"/>
                </a:xfrm>
                <a:custGeom>
                  <a:avLst/>
                  <a:gdLst>
                    <a:gd name="connsiteX0" fmla="*/ 731520 w 2400886"/>
                    <a:gd name="connsiteY0" fmla="*/ 825305 h 3936740"/>
                    <a:gd name="connsiteX1" fmla="*/ 759655 w 2400886"/>
                    <a:gd name="connsiteY1" fmla="*/ 844062 h 3936740"/>
                    <a:gd name="connsiteX2" fmla="*/ 759655 w 2400886"/>
                    <a:gd name="connsiteY2" fmla="*/ 909711 h 3936740"/>
                    <a:gd name="connsiteX3" fmla="*/ 787791 w 2400886"/>
                    <a:gd name="connsiteY3" fmla="*/ 928468 h 3936740"/>
                    <a:gd name="connsiteX4" fmla="*/ 834683 w 2400886"/>
                    <a:gd name="connsiteY4" fmla="*/ 900332 h 3936740"/>
                    <a:gd name="connsiteX5" fmla="*/ 2391508 w 2400886"/>
                    <a:gd name="connsiteY5" fmla="*/ 0 h 3936740"/>
                    <a:gd name="connsiteX6" fmla="*/ 2400886 w 2400886"/>
                    <a:gd name="connsiteY6" fmla="*/ 2466535 h 3936740"/>
                    <a:gd name="connsiteX7" fmla="*/ 2278966 w 2400886"/>
                    <a:gd name="connsiteY7" fmla="*/ 2682240 h 3936740"/>
                    <a:gd name="connsiteX8" fmla="*/ 131298 w 2400886"/>
                    <a:gd name="connsiteY8" fmla="*/ 3920197 h 3936740"/>
                    <a:gd name="connsiteX9" fmla="*/ 9378 w 2400886"/>
                    <a:gd name="connsiteY9" fmla="*/ 3854548 h 3936740"/>
                    <a:gd name="connsiteX10" fmla="*/ 0 w 2400886"/>
                    <a:gd name="connsiteY10" fmla="*/ 1388012 h 3936740"/>
                    <a:gd name="connsiteX11" fmla="*/ 234462 w 2400886"/>
                    <a:gd name="connsiteY11" fmla="*/ 1247335 h 3936740"/>
                    <a:gd name="connsiteX12" fmla="*/ 262597 w 2400886"/>
                    <a:gd name="connsiteY12" fmla="*/ 1200443 h 3936740"/>
                    <a:gd name="connsiteX13" fmla="*/ 262597 w 2400886"/>
                    <a:gd name="connsiteY13" fmla="*/ 1134794 h 3936740"/>
                    <a:gd name="connsiteX14" fmla="*/ 290732 w 2400886"/>
                    <a:gd name="connsiteY14" fmla="*/ 1087902 h 393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00886" h="3936740">
                      <a:moveTo>
                        <a:pt x="731520" y="825305"/>
                      </a:moveTo>
                      <a:cubicBezTo>
                        <a:pt x="750277" y="815926"/>
                        <a:pt x="759655" y="825305"/>
                        <a:pt x="759655" y="844062"/>
                      </a:cubicBezTo>
                      <a:lnTo>
                        <a:pt x="759655" y="909711"/>
                      </a:lnTo>
                      <a:cubicBezTo>
                        <a:pt x="759655" y="928468"/>
                        <a:pt x="769034" y="937846"/>
                        <a:pt x="787791" y="928468"/>
                      </a:cubicBezTo>
                      <a:lnTo>
                        <a:pt x="834683" y="900332"/>
                      </a:lnTo>
                      <a:lnTo>
                        <a:pt x="2391508" y="0"/>
                      </a:lnTo>
                      <a:lnTo>
                        <a:pt x="2400886" y="2466535"/>
                      </a:lnTo>
                      <a:cubicBezTo>
                        <a:pt x="2400886" y="2541563"/>
                        <a:pt x="2344615" y="2644726"/>
                        <a:pt x="2278966" y="2682240"/>
                      </a:cubicBezTo>
                      <a:lnTo>
                        <a:pt x="131298" y="3920197"/>
                      </a:lnTo>
                      <a:cubicBezTo>
                        <a:pt x="65649" y="3957711"/>
                        <a:pt x="9378" y="3929576"/>
                        <a:pt x="9378" y="3854548"/>
                      </a:cubicBezTo>
                      <a:lnTo>
                        <a:pt x="0" y="1388012"/>
                      </a:lnTo>
                      <a:lnTo>
                        <a:pt x="234462" y="1247335"/>
                      </a:lnTo>
                      <a:cubicBezTo>
                        <a:pt x="253218" y="1237957"/>
                        <a:pt x="262597" y="1219200"/>
                        <a:pt x="262597" y="1200443"/>
                      </a:cubicBezTo>
                      <a:lnTo>
                        <a:pt x="262597" y="1134794"/>
                      </a:lnTo>
                      <a:cubicBezTo>
                        <a:pt x="262597" y="1116037"/>
                        <a:pt x="271975" y="1097280"/>
                        <a:pt x="290732" y="1087902"/>
                      </a:cubicBezTo>
                      <a:close/>
                    </a:path>
                  </a:pathLst>
                </a:custGeom>
                <a:solidFill>
                  <a:srgbClr val="F3F1FC"/>
                </a:solidFill>
                <a:ln w="93785" cap="flat">
                  <a:noFill/>
                  <a:prstDash val="solid"/>
                  <a:miter/>
                </a:ln>
              </p:spPr>
              <p:txBody>
                <a:bodyPr rtlCol="0" anchor="ctr"/>
                <a:lstStyle/>
                <a:p>
                  <a:endParaRPr lang="fr-FR"/>
                </a:p>
              </p:txBody>
            </p:sp>
            <p:sp>
              <p:nvSpPr>
                <p:cNvPr id="145" name="Forme libre : forme 144">
                  <a:extLst>
                    <a:ext uri="{FF2B5EF4-FFF2-40B4-BE49-F238E27FC236}">
                      <a16:creationId xmlns:a16="http://schemas.microsoft.com/office/drawing/2014/main" id="{D2B14B73-60EA-4F05-9B6F-1CC24EBF6010}"/>
                    </a:ext>
                  </a:extLst>
                </p:cNvPr>
                <p:cNvSpPr/>
                <p:nvPr/>
              </p:nvSpPr>
              <p:spPr>
                <a:xfrm>
                  <a:off x="6105562" y="614404"/>
                  <a:ext cx="2550941" cy="1938123"/>
                </a:xfrm>
                <a:custGeom>
                  <a:avLst/>
                  <a:gdLst>
                    <a:gd name="connsiteX0" fmla="*/ 2550942 w 2550941"/>
                    <a:gd name="connsiteY0" fmla="*/ 118702 h 1938123"/>
                    <a:gd name="connsiteX1" fmla="*/ 196948 w 2550941"/>
                    <a:gd name="connsiteY1" fmla="*/ 1938123 h 1938123"/>
                    <a:gd name="connsiteX2" fmla="*/ 0 w 2550941"/>
                    <a:gd name="connsiteY2" fmla="*/ 1825582 h 1938123"/>
                    <a:gd name="connsiteX3" fmla="*/ 0 w 2550941"/>
                    <a:gd name="connsiteY3" fmla="*/ 1459822 h 1938123"/>
                    <a:gd name="connsiteX4" fmla="*/ 121920 w 2550941"/>
                    <a:gd name="connsiteY4" fmla="*/ 1244117 h 1938123"/>
                    <a:gd name="connsiteX5" fmla="*/ 2260209 w 2550941"/>
                    <a:gd name="connsiteY5" fmla="*/ 15539 h 1938123"/>
                    <a:gd name="connsiteX6" fmla="*/ 2353994 w 2550941"/>
                    <a:gd name="connsiteY6" fmla="*/ 6160 h 193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941" h="1938123">
                      <a:moveTo>
                        <a:pt x="2550942" y="118702"/>
                      </a:moveTo>
                      <a:cubicBezTo>
                        <a:pt x="1528689" y="784573"/>
                        <a:pt x="365760" y="1478579"/>
                        <a:pt x="196948" y="1938123"/>
                      </a:cubicBezTo>
                      <a:lnTo>
                        <a:pt x="0" y="1825582"/>
                      </a:lnTo>
                      <a:lnTo>
                        <a:pt x="0" y="1459822"/>
                      </a:lnTo>
                      <a:cubicBezTo>
                        <a:pt x="0" y="1384794"/>
                        <a:pt x="56271" y="1281631"/>
                        <a:pt x="121920" y="1244117"/>
                      </a:cubicBezTo>
                      <a:lnTo>
                        <a:pt x="2260209" y="15539"/>
                      </a:lnTo>
                      <a:cubicBezTo>
                        <a:pt x="2297723" y="-3218"/>
                        <a:pt x="2325859" y="-3218"/>
                        <a:pt x="2353994" y="6160"/>
                      </a:cubicBezTo>
                      <a:close/>
                    </a:path>
                  </a:pathLst>
                </a:custGeom>
                <a:solidFill>
                  <a:srgbClr val="BF7D5A"/>
                </a:solidFill>
                <a:ln w="93785" cap="flat">
                  <a:noFill/>
                  <a:prstDash val="solid"/>
                  <a:miter/>
                </a:ln>
              </p:spPr>
              <p:txBody>
                <a:bodyPr rtlCol="0" anchor="ctr"/>
                <a:lstStyle/>
                <a:p>
                  <a:endParaRPr lang="fr-FR"/>
                </a:p>
              </p:txBody>
            </p:sp>
            <p:sp>
              <p:nvSpPr>
                <p:cNvPr id="146" name="Forme libre : forme 145">
                  <a:extLst>
                    <a:ext uri="{FF2B5EF4-FFF2-40B4-BE49-F238E27FC236}">
                      <a16:creationId xmlns:a16="http://schemas.microsoft.com/office/drawing/2014/main" id="{1B378C89-AC52-4CA9-9C5E-36F79D98CBA6}"/>
                    </a:ext>
                  </a:extLst>
                </p:cNvPr>
                <p:cNvSpPr/>
                <p:nvPr/>
              </p:nvSpPr>
              <p:spPr>
                <a:xfrm>
                  <a:off x="6302510" y="726181"/>
                  <a:ext cx="2382129" cy="1826346"/>
                </a:xfrm>
                <a:custGeom>
                  <a:avLst/>
                  <a:gdLst>
                    <a:gd name="connsiteX0" fmla="*/ 2260209 w 2382129"/>
                    <a:gd name="connsiteY0" fmla="*/ 16303 h 1826346"/>
                    <a:gd name="connsiteX1" fmla="*/ 2382129 w 2382129"/>
                    <a:gd name="connsiteY1" fmla="*/ 91331 h 1826346"/>
                    <a:gd name="connsiteX2" fmla="*/ 2382129 w 2382129"/>
                    <a:gd name="connsiteY2" fmla="*/ 457091 h 1826346"/>
                    <a:gd name="connsiteX3" fmla="*/ 834683 w 2382129"/>
                    <a:gd name="connsiteY3" fmla="*/ 1348045 h 1826346"/>
                    <a:gd name="connsiteX4" fmla="*/ 787791 w 2382129"/>
                    <a:gd name="connsiteY4" fmla="*/ 1376180 h 1826346"/>
                    <a:gd name="connsiteX5" fmla="*/ 759655 w 2382129"/>
                    <a:gd name="connsiteY5" fmla="*/ 1357423 h 1826346"/>
                    <a:gd name="connsiteX6" fmla="*/ 759655 w 2382129"/>
                    <a:gd name="connsiteY6" fmla="*/ 1291774 h 1826346"/>
                    <a:gd name="connsiteX7" fmla="*/ 731520 w 2382129"/>
                    <a:gd name="connsiteY7" fmla="*/ 1273017 h 1826346"/>
                    <a:gd name="connsiteX8" fmla="*/ 290732 w 2382129"/>
                    <a:gd name="connsiteY8" fmla="*/ 1526235 h 1826346"/>
                    <a:gd name="connsiteX9" fmla="*/ 262597 w 2382129"/>
                    <a:gd name="connsiteY9" fmla="*/ 1573128 h 1826346"/>
                    <a:gd name="connsiteX10" fmla="*/ 262597 w 2382129"/>
                    <a:gd name="connsiteY10" fmla="*/ 1638777 h 1826346"/>
                    <a:gd name="connsiteX11" fmla="*/ 234462 w 2382129"/>
                    <a:gd name="connsiteY11" fmla="*/ 1685669 h 1826346"/>
                    <a:gd name="connsiteX12" fmla="*/ 0 w 2382129"/>
                    <a:gd name="connsiteY12" fmla="*/ 1826346 h 1826346"/>
                    <a:gd name="connsiteX13" fmla="*/ 0 w 2382129"/>
                    <a:gd name="connsiteY13" fmla="*/ 1460586 h 1826346"/>
                    <a:gd name="connsiteX14" fmla="*/ 121920 w 2382129"/>
                    <a:gd name="connsiteY14" fmla="*/ 1244882 h 182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129" h="1826346">
                      <a:moveTo>
                        <a:pt x="2260209" y="16303"/>
                      </a:moveTo>
                      <a:cubicBezTo>
                        <a:pt x="2325858" y="-21211"/>
                        <a:pt x="2382129" y="6925"/>
                        <a:pt x="2382129" y="91331"/>
                      </a:cubicBezTo>
                      <a:lnTo>
                        <a:pt x="2382129" y="457091"/>
                      </a:lnTo>
                      <a:lnTo>
                        <a:pt x="834683" y="1348045"/>
                      </a:lnTo>
                      <a:lnTo>
                        <a:pt x="787791" y="1376180"/>
                      </a:lnTo>
                      <a:cubicBezTo>
                        <a:pt x="769034" y="1385559"/>
                        <a:pt x="759655" y="1376180"/>
                        <a:pt x="759655" y="1357423"/>
                      </a:cubicBezTo>
                      <a:lnTo>
                        <a:pt x="759655" y="1291774"/>
                      </a:lnTo>
                      <a:cubicBezTo>
                        <a:pt x="759655" y="1273017"/>
                        <a:pt x="750277" y="1263639"/>
                        <a:pt x="731520" y="1273017"/>
                      </a:cubicBezTo>
                      <a:lnTo>
                        <a:pt x="290732" y="1526235"/>
                      </a:lnTo>
                      <a:cubicBezTo>
                        <a:pt x="271975" y="1535614"/>
                        <a:pt x="262597" y="1554371"/>
                        <a:pt x="262597" y="1573128"/>
                      </a:cubicBezTo>
                      <a:lnTo>
                        <a:pt x="262597" y="1638777"/>
                      </a:lnTo>
                      <a:cubicBezTo>
                        <a:pt x="262597" y="1657534"/>
                        <a:pt x="253218" y="1676291"/>
                        <a:pt x="234462" y="1685669"/>
                      </a:cubicBezTo>
                      <a:lnTo>
                        <a:pt x="0" y="1826346"/>
                      </a:lnTo>
                      <a:lnTo>
                        <a:pt x="0" y="1460586"/>
                      </a:lnTo>
                      <a:cubicBezTo>
                        <a:pt x="0" y="1385559"/>
                        <a:pt x="56271" y="1282395"/>
                        <a:pt x="121920" y="1244882"/>
                      </a:cubicBezTo>
                      <a:close/>
                    </a:path>
                  </a:pathLst>
                </a:custGeom>
                <a:solidFill>
                  <a:srgbClr val="DBA660"/>
                </a:solidFill>
                <a:ln w="93785" cap="flat">
                  <a:noFill/>
                  <a:prstDash val="solid"/>
                  <a:miter/>
                </a:ln>
              </p:spPr>
              <p:txBody>
                <a:bodyPr rtlCol="0" anchor="ctr"/>
                <a:lstStyle/>
                <a:p>
                  <a:endParaRPr lang="fr-FR"/>
                </a:p>
              </p:txBody>
            </p:sp>
            <p:sp>
              <p:nvSpPr>
                <p:cNvPr id="147" name="Forme libre : forme 146">
                  <a:extLst>
                    <a:ext uri="{FF2B5EF4-FFF2-40B4-BE49-F238E27FC236}">
                      <a16:creationId xmlns:a16="http://schemas.microsoft.com/office/drawing/2014/main" id="{DA82E311-F0F3-4B70-9ED6-F521A79DB651}"/>
                    </a:ext>
                  </a:extLst>
                </p:cNvPr>
                <p:cNvSpPr/>
                <p:nvPr/>
              </p:nvSpPr>
              <p:spPr>
                <a:xfrm>
                  <a:off x="6396295" y="1342706"/>
                  <a:ext cx="2203938" cy="3642522"/>
                </a:xfrm>
                <a:custGeom>
                  <a:avLst/>
                  <a:gdLst>
                    <a:gd name="connsiteX0" fmla="*/ 2194560 w 2203938"/>
                    <a:gd name="connsiteY0" fmla="*/ 0 h 3642522"/>
                    <a:gd name="connsiteX1" fmla="*/ 2203938 w 2203938"/>
                    <a:gd name="connsiteY1" fmla="*/ 2353994 h 3642522"/>
                    <a:gd name="connsiteX2" fmla="*/ 2175803 w 2203938"/>
                    <a:gd name="connsiteY2" fmla="*/ 2400886 h 3642522"/>
                    <a:gd name="connsiteX3" fmla="*/ 37514 w 2203938"/>
                    <a:gd name="connsiteY3" fmla="*/ 3638843 h 3642522"/>
                    <a:gd name="connsiteX4" fmla="*/ 9378 w 2203938"/>
                    <a:gd name="connsiteY4" fmla="*/ 3620086 h 3642522"/>
                    <a:gd name="connsiteX5" fmla="*/ 0 w 2203938"/>
                    <a:gd name="connsiteY5" fmla="*/ 1266092 h 3642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3938" h="3642522">
                      <a:moveTo>
                        <a:pt x="2194560" y="0"/>
                      </a:moveTo>
                      <a:lnTo>
                        <a:pt x="2203938" y="2353994"/>
                      </a:lnTo>
                      <a:cubicBezTo>
                        <a:pt x="2203938" y="2372751"/>
                        <a:pt x="2194560" y="2391508"/>
                        <a:pt x="2175803" y="2400886"/>
                      </a:cubicBezTo>
                      <a:lnTo>
                        <a:pt x="37514" y="3638843"/>
                      </a:lnTo>
                      <a:cubicBezTo>
                        <a:pt x="28135" y="3648222"/>
                        <a:pt x="9378" y="3638843"/>
                        <a:pt x="9378" y="3620086"/>
                      </a:cubicBezTo>
                      <a:lnTo>
                        <a:pt x="0" y="1266092"/>
                      </a:lnTo>
                      <a:close/>
                    </a:path>
                  </a:pathLst>
                </a:custGeom>
                <a:solidFill>
                  <a:srgbClr val="FFFFFF"/>
                </a:solidFill>
                <a:ln w="93785" cap="flat">
                  <a:noFill/>
                  <a:prstDash val="solid"/>
                  <a:miter/>
                </a:ln>
              </p:spPr>
              <p:txBody>
                <a:bodyPr rtlCol="0" anchor="ctr"/>
                <a:lstStyle/>
                <a:p>
                  <a:endParaRPr lang="fr-FR"/>
                </a:p>
              </p:txBody>
            </p:sp>
            <p:sp>
              <p:nvSpPr>
                <p:cNvPr id="148" name="Forme libre : forme 147">
                  <a:extLst>
                    <a:ext uri="{FF2B5EF4-FFF2-40B4-BE49-F238E27FC236}">
                      <a16:creationId xmlns:a16="http://schemas.microsoft.com/office/drawing/2014/main" id="{C395698E-C399-425C-B604-61EBE9C8E3EE}"/>
                    </a:ext>
                  </a:extLst>
                </p:cNvPr>
                <p:cNvSpPr/>
                <p:nvPr/>
              </p:nvSpPr>
              <p:spPr>
                <a:xfrm>
                  <a:off x="7896848" y="1235995"/>
                  <a:ext cx="159433" cy="213421"/>
                </a:xfrm>
                <a:custGeom>
                  <a:avLst/>
                  <a:gdLst>
                    <a:gd name="connsiteX0" fmla="*/ 75028 w 159433"/>
                    <a:gd name="connsiteY0" fmla="*/ 12926 h 213421"/>
                    <a:gd name="connsiteX1" fmla="*/ 159434 w 159433"/>
                    <a:gd name="connsiteY1" fmla="*/ 59819 h 213421"/>
                    <a:gd name="connsiteX2" fmla="*/ 84406 w 159433"/>
                    <a:gd name="connsiteY2" fmla="*/ 200496 h 213421"/>
                    <a:gd name="connsiteX3" fmla="*/ 0 w 159433"/>
                    <a:gd name="connsiteY3" fmla="*/ 153603 h 213421"/>
                    <a:gd name="connsiteX4" fmla="*/ 75028 w 159433"/>
                    <a:gd name="connsiteY4" fmla="*/ 12926 h 213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33" h="213421">
                      <a:moveTo>
                        <a:pt x="75028" y="12926"/>
                      </a:moveTo>
                      <a:cubicBezTo>
                        <a:pt x="121920" y="-15209"/>
                        <a:pt x="150055" y="3548"/>
                        <a:pt x="159434" y="59819"/>
                      </a:cubicBezTo>
                      <a:cubicBezTo>
                        <a:pt x="159434" y="106711"/>
                        <a:pt x="121920" y="172360"/>
                        <a:pt x="84406" y="200496"/>
                      </a:cubicBezTo>
                      <a:cubicBezTo>
                        <a:pt x="37514" y="228631"/>
                        <a:pt x="9378" y="209874"/>
                        <a:pt x="0" y="153603"/>
                      </a:cubicBezTo>
                      <a:cubicBezTo>
                        <a:pt x="0" y="106711"/>
                        <a:pt x="37514" y="41062"/>
                        <a:pt x="75028" y="12926"/>
                      </a:cubicBezTo>
                      <a:close/>
                    </a:path>
                  </a:pathLst>
                </a:custGeom>
                <a:solidFill>
                  <a:srgbClr val="FFFFFF"/>
                </a:solidFill>
                <a:ln w="93785" cap="flat">
                  <a:noFill/>
                  <a:prstDash val="solid"/>
                  <a:miter/>
                </a:ln>
              </p:spPr>
              <p:txBody>
                <a:bodyPr rtlCol="0" anchor="ctr"/>
                <a:lstStyle/>
                <a:p>
                  <a:endParaRPr lang="fr-FR"/>
                </a:p>
              </p:txBody>
            </p:sp>
            <p:sp>
              <p:nvSpPr>
                <p:cNvPr id="149" name="Forme libre : forme 148">
                  <a:extLst>
                    <a:ext uri="{FF2B5EF4-FFF2-40B4-BE49-F238E27FC236}">
                      <a16:creationId xmlns:a16="http://schemas.microsoft.com/office/drawing/2014/main" id="{8788D2DD-A896-4022-92F9-E23223CDBE5F}"/>
                    </a:ext>
                  </a:extLst>
                </p:cNvPr>
                <p:cNvSpPr/>
                <p:nvPr/>
              </p:nvSpPr>
              <p:spPr>
                <a:xfrm>
                  <a:off x="8157999" y="1085939"/>
                  <a:ext cx="160880" cy="213421"/>
                </a:xfrm>
                <a:custGeom>
                  <a:avLst/>
                  <a:gdLst>
                    <a:gd name="connsiteX0" fmla="*/ 76475 w 160880"/>
                    <a:gd name="connsiteY0" fmla="*/ 12926 h 213421"/>
                    <a:gd name="connsiteX1" fmla="*/ 160880 w 160880"/>
                    <a:gd name="connsiteY1" fmla="*/ 59819 h 213421"/>
                    <a:gd name="connsiteX2" fmla="*/ 85853 w 160880"/>
                    <a:gd name="connsiteY2" fmla="*/ 200495 h 213421"/>
                    <a:gd name="connsiteX3" fmla="*/ 1447 w 160880"/>
                    <a:gd name="connsiteY3" fmla="*/ 153603 h 213421"/>
                    <a:gd name="connsiteX4" fmla="*/ 76475 w 160880"/>
                    <a:gd name="connsiteY4" fmla="*/ 12926 h 213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80" h="213421">
                      <a:moveTo>
                        <a:pt x="76475" y="12926"/>
                      </a:moveTo>
                      <a:cubicBezTo>
                        <a:pt x="123367" y="-15209"/>
                        <a:pt x="151502" y="3548"/>
                        <a:pt x="160880" y="59819"/>
                      </a:cubicBezTo>
                      <a:cubicBezTo>
                        <a:pt x="160880" y="106711"/>
                        <a:pt x="123367" y="172360"/>
                        <a:pt x="85853" y="200495"/>
                      </a:cubicBezTo>
                      <a:cubicBezTo>
                        <a:pt x="38961" y="228631"/>
                        <a:pt x="1447" y="209874"/>
                        <a:pt x="1447" y="153603"/>
                      </a:cubicBezTo>
                      <a:cubicBezTo>
                        <a:pt x="-7932" y="106711"/>
                        <a:pt x="29582" y="41062"/>
                        <a:pt x="76475" y="12926"/>
                      </a:cubicBezTo>
                      <a:close/>
                    </a:path>
                  </a:pathLst>
                </a:custGeom>
                <a:solidFill>
                  <a:srgbClr val="FFFFFF"/>
                </a:solidFill>
                <a:ln w="93785" cap="flat">
                  <a:noFill/>
                  <a:prstDash val="solid"/>
                  <a:miter/>
                </a:ln>
              </p:spPr>
              <p:txBody>
                <a:bodyPr rtlCol="0" anchor="ctr"/>
                <a:lstStyle/>
                <a:p>
                  <a:endParaRPr lang="fr-FR"/>
                </a:p>
              </p:txBody>
            </p:sp>
            <p:sp>
              <p:nvSpPr>
                <p:cNvPr id="150" name="Forme libre : forme 149">
                  <a:extLst>
                    <a:ext uri="{FF2B5EF4-FFF2-40B4-BE49-F238E27FC236}">
                      <a16:creationId xmlns:a16="http://schemas.microsoft.com/office/drawing/2014/main" id="{B95132C5-4D1C-4208-9DA1-FE8F501A2B2B}"/>
                    </a:ext>
                  </a:extLst>
                </p:cNvPr>
                <p:cNvSpPr/>
                <p:nvPr/>
              </p:nvSpPr>
              <p:spPr>
                <a:xfrm>
                  <a:off x="8412664" y="945263"/>
                  <a:ext cx="159433" cy="213421"/>
                </a:xfrm>
                <a:custGeom>
                  <a:avLst/>
                  <a:gdLst>
                    <a:gd name="connsiteX0" fmla="*/ 75028 w 159433"/>
                    <a:gd name="connsiteY0" fmla="*/ 12926 h 213421"/>
                    <a:gd name="connsiteX1" fmla="*/ 159434 w 159433"/>
                    <a:gd name="connsiteY1" fmla="*/ 59819 h 213421"/>
                    <a:gd name="connsiteX2" fmla="*/ 84406 w 159433"/>
                    <a:gd name="connsiteY2" fmla="*/ 200495 h 213421"/>
                    <a:gd name="connsiteX3" fmla="*/ 0 w 159433"/>
                    <a:gd name="connsiteY3" fmla="*/ 153603 h 213421"/>
                    <a:gd name="connsiteX4" fmla="*/ 75028 w 159433"/>
                    <a:gd name="connsiteY4" fmla="*/ 12926 h 213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33" h="213421">
                      <a:moveTo>
                        <a:pt x="75028" y="12926"/>
                      </a:moveTo>
                      <a:cubicBezTo>
                        <a:pt x="121920" y="-15209"/>
                        <a:pt x="159434" y="3548"/>
                        <a:pt x="159434" y="59819"/>
                      </a:cubicBezTo>
                      <a:cubicBezTo>
                        <a:pt x="159434" y="106711"/>
                        <a:pt x="121920" y="172360"/>
                        <a:pt x="84406" y="200495"/>
                      </a:cubicBezTo>
                      <a:cubicBezTo>
                        <a:pt x="37514" y="228631"/>
                        <a:pt x="0" y="209874"/>
                        <a:pt x="0" y="153603"/>
                      </a:cubicBezTo>
                      <a:cubicBezTo>
                        <a:pt x="0" y="97332"/>
                        <a:pt x="37514" y="31683"/>
                        <a:pt x="75028" y="12926"/>
                      </a:cubicBezTo>
                      <a:close/>
                    </a:path>
                  </a:pathLst>
                </a:custGeom>
                <a:solidFill>
                  <a:srgbClr val="FFFFFF"/>
                </a:solidFill>
                <a:ln w="93785" cap="flat">
                  <a:noFill/>
                  <a:prstDash val="solid"/>
                  <a:miter/>
                </a:ln>
              </p:spPr>
              <p:txBody>
                <a:bodyPr rtlCol="0" anchor="ctr"/>
                <a:lstStyle/>
                <a:p>
                  <a:endParaRPr lang="fr-FR"/>
                </a:p>
              </p:txBody>
            </p:sp>
            <p:grpSp>
              <p:nvGrpSpPr>
                <p:cNvPr id="151" name="Graphique 28">
                  <a:extLst>
                    <a:ext uri="{FF2B5EF4-FFF2-40B4-BE49-F238E27FC236}">
                      <a16:creationId xmlns:a16="http://schemas.microsoft.com/office/drawing/2014/main" id="{C5FC6141-D38C-4E93-B66C-CD2932263972}"/>
                    </a:ext>
                  </a:extLst>
                </p:cNvPr>
                <p:cNvGrpSpPr/>
                <p:nvPr/>
              </p:nvGrpSpPr>
              <p:grpSpPr>
                <a:xfrm>
                  <a:off x="6471322" y="1539653"/>
                  <a:ext cx="2053883" cy="3254326"/>
                  <a:chOff x="6471322" y="1539653"/>
                  <a:chExt cx="2053883" cy="3254326"/>
                </a:xfrm>
                <a:solidFill>
                  <a:srgbClr val="C9CEE2"/>
                </a:solidFill>
              </p:grpSpPr>
              <p:grpSp>
                <p:nvGrpSpPr>
                  <p:cNvPr id="152" name="Graphique 28">
                    <a:extLst>
                      <a:ext uri="{FF2B5EF4-FFF2-40B4-BE49-F238E27FC236}">
                        <a16:creationId xmlns:a16="http://schemas.microsoft.com/office/drawing/2014/main" id="{7BA59623-E995-4821-A77E-675C7C5E4492}"/>
                      </a:ext>
                    </a:extLst>
                  </p:cNvPr>
                  <p:cNvGrpSpPr/>
                  <p:nvPr/>
                </p:nvGrpSpPr>
                <p:grpSpPr>
                  <a:xfrm>
                    <a:off x="6471322" y="1539653"/>
                    <a:ext cx="2053883" cy="2316479"/>
                    <a:chOff x="6471322" y="1539653"/>
                    <a:chExt cx="2053883" cy="2316479"/>
                  </a:xfrm>
                  <a:solidFill>
                    <a:srgbClr val="C9CEE2"/>
                  </a:solidFill>
                </p:grpSpPr>
                <p:grpSp>
                  <p:nvGrpSpPr>
                    <p:cNvPr id="174" name="Graphique 28">
                      <a:extLst>
                        <a:ext uri="{FF2B5EF4-FFF2-40B4-BE49-F238E27FC236}">
                          <a16:creationId xmlns:a16="http://schemas.microsoft.com/office/drawing/2014/main" id="{03269DA9-C9F2-4422-A0BC-1AD95F9ED716}"/>
                        </a:ext>
                      </a:extLst>
                    </p:cNvPr>
                    <p:cNvGrpSpPr/>
                    <p:nvPr/>
                  </p:nvGrpSpPr>
                  <p:grpSpPr>
                    <a:xfrm>
                      <a:off x="6471322" y="1666263"/>
                      <a:ext cx="2053883" cy="2189870"/>
                      <a:chOff x="6471322" y="1666263"/>
                      <a:chExt cx="2053883" cy="2189870"/>
                    </a:xfrm>
                    <a:solidFill>
                      <a:srgbClr val="C9CEE2"/>
                    </a:solidFill>
                  </p:grpSpPr>
                  <p:sp>
                    <p:nvSpPr>
                      <p:cNvPr id="176" name="Forme libre : forme 175">
                        <a:extLst>
                          <a:ext uri="{FF2B5EF4-FFF2-40B4-BE49-F238E27FC236}">
                            <a16:creationId xmlns:a16="http://schemas.microsoft.com/office/drawing/2014/main" id="{DA35032C-77D7-40A8-B7FE-2892E7242768}"/>
                          </a:ext>
                        </a:extLst>
                      </p:cNvPr>
                      <p:cNvSpPr/>
                      <p:nvPr/>
                    </p:nvSpPr>
                    <p:spPr>
                      <a:xfrm>
                        <a:off x="6471322" y="2632244"/>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5 h 300110"/>
                          <a:gd name="connsiteX6" fmla="*/ 178191 w 178190"/>
                          <a:gd name="connsiteY6" fmla="*/ 98474 h 300110"/>
                          <a:gd name="connsiteX7" fmla="*/ 150055 w 178190"/>
                          <a:gd name="connsiteY7" fmla="*/ 14068 h 300110"/>
                          <a:gd name="connsiteX8" fmla="*/ 84406 w 178190"/>
                          <a:gd name="connsiteY8" fmla="*/ 14068 h 300110"/>
                          <a:gd name="connsiteX9" fmla="*/ 46892 w 178190"/>
                          <a:gd name="connsiteY9" fmla="*/ 248529 h 300110"/>
                          <a:gd name="connsiteX10" fmla="*/ 28135 w 178190"/>
                          <a:gd name="connsiteY10" fmla="*/ 182880 h 300110"/>
                          <a:gd name="connsiteX11" fmla="*/ 46892 w 178190"/>
                          <a:gd name="connsiteY11" fmla="*/ 98474 h 300110"/>
                          <a:gd name="connsiteX12" fmla="*/ 93785 w 178190"/>
                          <a:gd name="connsiteY12" fmla="*/ 42203 h 300110"/>
                          <a:gd name="connsiteX13" fmla="*/ 140677 w 178190"/>
                          <a:gd name="connsiteY13" fmla="*/ 42203 h 300110"/>
                          <a:gd name="connsiteX14" fmla="*/ 159434 w 178190"/>
                          <a:gd name="connsiteY14" fmla="*/ 107852 h 300110"/>
                          <a:gd name="connsiteX15" fmla="*/ 140677 w 178190"/>
                          <a:gd name="connsiteY15" fmla="*/ 192258 h 300110"/>
                          <a:gd name="connsiteX16" fmla="*/ 93785 w 178190"/>
                          <a:gd name="connsiteY16" fmla="*/ 248529 h 300110"/>
                          <a:gd name="connsiteX17" fmla="*/ 46892 w 178190"/>
                          <a:gd name="connsiteY17" fmla="*/ 248529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ubicBezTo>
                              <a:pt x="121920" y="267286"/>
                              <a:pt x="150055" y="239151"/>
                              <a:pt x="159434" y="211015"/>
                            </a:cubicBezTo>
                            <a:cubicBezTo>
                              <a:pt x="178191" y="173501"/>
                              <a:pt x="178191" y="135988"/>
                              <a:pt x="178191" y="98474"/>
                            </a:cubicBezTo>
                            <a:cubicBezTo>
                              <a:pt x="178191" y="60960"/>
                              <a:pt x="168812" y="23446"/>
                              <a:pt x="150055" y="14068"/>
                            </a:cubicBezTo>
                            <a:cubicBezTo>
                              <a:pt x="140677" y="-4689"/>
                              <a:pt x="112542" y="-4689"/>
                              <a:pt x="84406" y="14068"/>
                            </a:cubicBezTo>
                            <a:close/>
                            <a:moveTo>
                              <a:pt x="46892" y="248529"/>
                            </a:moveTo>
                            <a:cubicBezTo>
                              <a:pt x="37514" y="239151"/>
                              <a:pt x="28135" y="211015"/>
                              <a:pt x="28135" y="182880"/>
                            </a:cubicBezTo>
                            <a:cubicBezTo>
                              <a:pt x="28135" y="154745"/>
                              <a:pt x="37514" y="126609"/>
                              <a:pt x="46892" y="98474"/>
                            </a:cubicBezTo>
                            <a:cubicBezTo>
                              <a:pt x="56271" y="70338"/>
                              <a:pt x="75028" y="60960"/>
                              <a:pt x="93785" y="42203"/>
                            </a:cubicBezTo>
                            <a:cubicBezTo>
                              <a:pt x="112542" y="32825"/>
                              <a:pt x="131298" y="32825"/>
                              <a:pt x="140677" y="42203"/>
                            </a:cubicBezTo>
                            <a:cubicBezTo>
                              <a:pt x="150055" y="51582"/>
                              <a:pt x="159434" y="79717"/>
                              <a:pt x="159434" y="107852"/>
                            </a:cubicBezTo>
                            <a:cubicBezTo>
                              <a:pt x="159434" y="135988"/>
                              <a:pt x="150055" y="173501"/>
                              <a:pt x="140677" y="192258"/>
                            </a:cubicBezTo>
                            <a:cubicBezTo>
                              <a:pt x="131298" y="220394"/>
                              <a:pt x="112542" y="229772"/>
                              <a:pt x="93785" y="248529"/>
                            </a:cubicBezTo>
                            <a:cubicBezTo>
                              <a:pt x="65649" y="267286"/>
                              <a:pt x="56271" y="267286"/>
                              <a:pt x="46892" y="248529"/>
                            </a:cubicBezTo>
                            <a:close/>
                          </a:path>
                        </a:pathLst>
                      </a:custGeom>
                      <a:solidFill>
                        <a:srgbClr val="C9CEE2"/>
                      </a:solidFill>
                      <a:ln w="93785" cap="flat">
                        <a:noFill/>
                        <a:prstDash val="solid"/>
                        <a:miter/>
                      </a:ln>
                    </p:spPr>
                    <p:txBody>
                      <a:bodyPr rtlCol="0" anchor="ctr"/>
                      <a:lstStyle/>
                      <a:p>
                        <a:endParaRPr lang="fr-FR"/>
                      </a:p>
                    </p:txBody>
                  </p:sp>
                  <p:sp>
                    <p:nvSpPr>
                      <p:cNvPr id="177" name="Forme libre : forme 176">
                        <a:extLst>
                          <a:ext uri="{FF2B5EF4-FFF2-40B4-BE49-F238E27FC236}">
                            <a16:creationId xmlns:a16="http://schemas.microsoft.com/office/drawing/2014/main" id="{931608D3-F7B0-4980-B936-46DEE8EA35DE}"/>
                          </a:ext>
                        </a:extLst>
                      </p:cNvPr>
                      <p:cNvSpPr/>
                      <p:nvPr/>
                    </p:nvSpPr>
                    <p:spPr>
                      <a:xfrm>
                        <a:off x="6677648" y="2510324"/>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9 w 178190"/>
                          <a:gd name="connsiteY9" fmla="*/ 51581 h 300110"/>
                          <a:gd name="connsiteX10" fmla="*/ 150055 w 178190"/>
                          <a:gd name="connsiteY10" fmla="*/ 117231 h 300110"/>
                          <a:gd name="connsiteX11" fmla="*/ 131299 w 178190"/>
                          <a:gd name="connsiteY11" fmla="*/ 201637 h 300110"/>
                          <a:gd name="connsiteX12" fmla="*/ 84406 w 178190"/>
                          <a:gd name="connsiteY12" fmla="*/ 257908 h 300110"/>
                          <a:gd name="connsiteX13" fmla="*/ 37514 w 178190"/>
                          <a:gd name="connsiteY13" fmla="*/ 257908 h 300110"/>
                          <a:gd name="connsiteX14" fmla="*/ 18757 w 178190"/>
                          <a:gd name="connsiteY14" fmla="*/ 192258 h 300110"/>
                          <a:gd name="connsiteX15" fmla="*/ 37514 w 178190"/>
                          <a:gd name="connsiteY15" fmla="*/ 107852 h 300110"/>
                          <a:gd name="connsiteX16" fmla="*/ 84406 w 178190"/>
                          <a:gd name="connsiteY16" fmla="*/ 51581 h 300110"/>
                          <a:gd name="connsiteX17" fmla="*/ 131299 w 178190"/>
                          <a:gd name="connsiteY17" fmla="*/ 51581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9" y="-4689"/>
                              <a:pt x="112542"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56271" y="304800"/>
                              <a:pt x="93785" y="286043"/>
                            </a:cubicBezTo>
                            <a:close/>
                            <a:moveTo>
                              <a:pt x="131299" y="51581"/>
                            </a:moveTo>
                            <a:cubicBezTo>
                              <a:pt x="140677" y="60960"/>
                              <a:pt x="150055" y="89095"/>
                              <a:pt x="150055" y="117231"/>
                            </a:cubicBezTo>
                            <a:cubicBezTo>
                              <a:pt x="150055" y="145366"/>
                              <a:pt x="140677" y="182880"/>
                              <a:pt x="131299" y="201637"/>
                            </a:cubicBezTo>
                            <a:cubicBezTo>
                              <a:pt x="121920" y="229772"/>
                              <a:pt x="103163" y="239151"/>
                              <a:pt x="84406" y="257908"/>
                            </a:cubicBezTo>
                            <a:cubicBezTo>
                              <a:pt x="65649" y="267286"/>
                              <a:pt x="46892" y="267286"/>
                              <a:pt x="37514" y="257908"/>
                            </a:cubicBezTo>
                            <a:cubicBezTo>
                              <a:pt x="28135" y="248529"/>
                              <a:pt x="18757" y="220394"/>
                              <a:pt x="18757" y="192258"/>
                            </a:cubicBezTo>
                            <a:cubicBezTo>
                              <a:pt x="18757" y="164123"/>
                              <a:pt x="28135" y="135988"/>
                              <a:pt x="37514" y="107852"/>
                            </a:cubicBezTo>
                            <a:cubicBezTo>
                              <a:pt x="46892" y="79717"/>
                              <a:pt x="65649" y="70338"/>
                              <a:pt x="84406" y="51581"/>
                            </a:cubicBezTo>
                            <a:cubicBezTo>
                              <a:pt x="103163" y="32825"/>
                              <a:pt x="121920" y="32825"/>
                              <a:pt x="131299" y="51581"/>
                            </a:cubicBezTo>
                            <a:close/>
                          </a:path>
                        </a:pathLst>
                      </a:custGeom>
                      <a:solidFill>
                        <a:srgbClr val="C9CEE2"/>
                      </a:solidFill>
                      <a:ln w="93785" cap="flat">
                        <a:noFill/>
                        <a:prstDash val="solid"/>
                        <a:miter/>
                      </a:ln>
                    </p:spPr>
                    <p:txBody>
                      <a:bodyPr rtlCol="0" anchor="ctr"/>
                      <a:lstStyle/>
                      <a:p>
                        <a:endParaRPr lang="fr-FR"/>
                      </a:p>
                    </p:txBody>
                  </p:sp>
                  <p:sp>
                    <p:nvSpPr>
                      <p:cNvPr id="178" name="Forme libre : forme 177">
                        <a:extLst>
                          <a:ext uri="{FF2B5EF4-FFF2-40B4-BE49-F238E27FC236}">
                            <a16:creationId xmlns:a16="http://schemas.microsoft.com/office/drawing/2014/main" id="{A06AAD24-48F3-4EB3-9EA6-9E109A106B19}"/>
                          </a:ext>
                        </a:extLst>
                      </p:cNvPr>
                      <p:cNvSpPr/>
                      <p:nvPr/>
                    </p:nvSpPr>
                    <p:spPr>
                      <a:xfrm>
                        <a:off x="6921488" y="2402472"/>
                        <a:ext cx="131298" cy="300110"/>
                      </a:xfrm>
                      <a:custGeom>
                        <a:avLst/>
                        <a:gdLst>
                          <a:gd name="connsiteX0" fmla="*/ 131298 w 131298"/>
                          <a:gd name="connsiteY0" fmla="*/ 215705 h 300110"/>
                          <a:gd name="connsiteX1" fmla="*/ 131298 w 131298"/>
                          <a:gd name="connsiteY1" fmla="*/ 234462 h 300110"/>
                          <a:gd name="connsiteX2" fmla="*/ 121920 w 131298"/>
                          <a:gd name="connsiteY2" fmla="*/ 243840 h 300110"/>
                          <a:gd name="connsiteX3" fmla="*/ 18757 w 131298"/>
                          <a:gd name="connsiteY3" fmla="*/ 300111 h 300110"/>
                          <a:gd name="connsiteX4" fmla="*/ 9378 w 131298"/>
                          <a:gd name="connsiteY4" fmla="*/ 300111 h 300110"/>
                          <a:gd name="connsiteX5" fmla="*/ 9378 w 131298"/>
                          <a:gd name="connsiteY5" fmla="*/ 290732 h 300110"/>
                          <a:gd name="connsiteX6" fmla="*/ 9378 w 131298"/>
                          <a:gd name="connsiteY6" fmla="*/ 271975 h 300110"/>
                          <a:gd name="connsiteX7" fmla="*/ 18757 w 131298"/>
                          <a:gd name="connsiteY7" fmla="*/ 262597 h 300110"/>
                          <a:gd name="connsiteX8" fmla="*/ 56271 w 131298"/>
                          <a:gd name="connsiteY8" fmla="*/ 243840 h 300110"/>
                          <a:gd name="connsiteX9" fmla="*/ 56271 w 131298"/>
                          <a:gd name="connsiteY9" fmla="*/ 56271 h 300110"/>
                          <a:gd name="connsiteX10" fmla="*/ 18757 w 131298"/>
                          <a:gd name="connsiteY10" fmla="*/ 84406 h 300110"/>
                          <a:gd name="connsiteX11" fmla="*/ 9378 w 131298"/>
                          <a:gd name="connsiteY11" fmla="*/ 93785 h 300110"/>
                          <a:gd name="connsiteX12" fmla="*/ 0 w 131298"/>
                          <a:gd name="connsiteY12" fmla="*/ 93785 h 300110"/>
                          <a:gd name="connsiteX13" fmla="*/ 0 w 131298"/>
                          <a:gd name="connsiteY13" fmla="*/ 84406 h 300110"/>
                          <a:gd name="connsiteX14" fmla="*/ 9378 w 131298"/>
                          <a:gd name="connsiteY14" fmla="*/ 65649 h 300110"/>
                          <a:gd name="connsiteX15" fmla="*/ 56271 w 131298"/>
                          <a:gd name="connsiteY15" fmla="*/ 9378 h 300110"/>
                          <a:gd name="connsiteX16" fmla="*/ 65649 w 131298"/>
                          <a:gd name="connsiteY16" fmla="*/ 0 h 300110"/>
                          <a:gd name="connsiteX17" fmla="*/ 75028 w 131298"/>
                          <a:gd name="connsiteY17" fmla="*/ 0 h 300110"/>
                          <a:gd name="connsiteX18" fmla="*/ 84406 w 131298"/>
                          <a:gd name="connsiteY18" fmla="*/ 0 h 300110"/>
                          <a:gd name="connsiteX19" fmla="*/ 93785 w 131298"/>
                          <a:gd name="connsiteY19" fmla="*/ 9378 h 300110"/>
                          <a:gd name="connsiteX20" fmla="*/ 93785 w 131298"/>
                          <a:gd name="connsiteY20" fmla="*/ 225083 h 300110"/>
                          <a:gd name="connsiteX21" fmla="*/ 121920 w 131298"/>
                          <a:gd name="connsiteY21" fmla="*/ 206326 h 300110"/>
                          <a:gd name="connsiteX22" fmla="*/ 131298 w 131298"/>
                          <a:gd name="connsiteY22" fmla="*/ 206326 h 300110"/>
                          <a:gd name="connsiteX23" fmla="*/ 131298 w 131298"/>
                          <a:gd name="connsiteY23" fmla="*/ 21570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131298" y="215705"/>
                            </a:moveTo>
                            <a:lnTo>
                              <a:pt x="131298" y="234462"/>
                            </a:lnTo>
                            <a:cubicBezTo>
                              <a:pt x="131298" y="243840"/>
                              <a:pt x="121920" y="243840"/>
                              <a:pt x="121920" y="243840"/>
                            </a:cubicBezTo>
                            <a:lnTo>
                              <a:pt x="18757" y="300111"/>
                            </a:lnTo>
                            <a:lnTo>
                              <a:pt x="9378" y="300111"/>
                            </a:lnTo>
                            <a:lnTo>
                              <a:pt x="9378" y="290732"/>
                            </a:lnTo>
                            <a:cubicBezTo>
                              <a:pt x="9378" y="281354"/>
                              <a:pt x="9378" y="281354"/>
                              <a:pt x="9378" y="271975"/>
                            </a:cubicBezTo>
                            <a:cubicBezTo>
                              <a:pt x="9378" y="262597"/>
                              <a:pt x="18757" y="262597"/>
                              <a:pt x="18757" y="262597"/>
                            </a:cubicBezTo>
                            <a:lnTo>
                              <a:pt x="56271" y="243840"/>
                            </a:lnTo>
                            <a:lnTo>
                              <a:pt x="56271" y="56271"/>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31298" y="206326"/>
                              <a:pt x="131298" y="206326"/>
                              <a:pt x="131298" y="215705"/>
                            </a:cubicBezTo>
                            <a:close/>
                          </a:path>
                        </a:pathLst>
                      </a:custGeom>
                      <a:solidFill>
                        <a:srgbClr val="C9CEE2"/>
                      </a:solidFill>
                      <a:ln w="93785" cap="flat">
                        <a:noFill/>
                        <a:prstDash val="solid"/>
                        <a:miter/>
                      </a:ln>
                    </p:spPr>
                    <p:txBody>
                      <a:bodyPr rtlCol="0" anchor="ctr"/>
                      <a:lstStyle/>
                      <a:p>
                        <a:endParaRPr lang="fr-FR"/>
                      </a:p>
                    </p:txBody>
                  </p:sp>
                  <p:sp>
                    <p:nvSpPr>
                      <p:cNvPr id="179" name="Forme libre : forme 178">
                        <a:extLst>
                          <a:ext uri="{FF2B5EF4-FFF2-40B4-BE49-F238E27FC236}">
                            <a16:creationId xmlns:a16="http://schemas.microsoft.com/office/drawing/2014/main" id="{A7AF9219-2530-47A8-81A8-77C813AE69A1}"/>
                          </a:ext>
                        </a:extLst>
                      </p:cNvPr>
                      <p:cNvSpPr/>
                      <p:nvPr/>
                    </p:nvSpPr>
                    <p:spPr>
                      <a:xfrm>
                        <a:off x="7090301" y="2275863"/>
                        <a:ext cx="181869" cy="293076"/>
                      </a:xfrm>
                      <a:custGeom>
                        <a:avLst/>
                        <a:gdLst>
                          <a:gd name="connsiteX0" fmla="*/ 93785 w 181869"/>
                          <a:gd name="connsiteY0" fmla="*/ 286043 h 293076"/>
                          <a:gd name="connsiteX1" fmla="*/ 159434 w 181869"/>
                          <a:gd name="connsiteY1" fmla="*/ 211015 h 293076"/>
                          <a:gd name="connsiteX2" fmla="*/ 178191 w 181869"/>
                          <a:gd name="connsiteY2" fmla="*/ 98474 h 293076"/>
                          <a:gd name="connsiteX3" fmla="*/ 150055 w 181869"/>
                          <a:gd name="connsiteY3" fmla="*/ 14068 h 293076"/>
                          <a:gd name="connsiteX4" fmla="*/ 84406 w 181869"/>
                          <a:gd name="connsiteY4" fmla="*/ 14068 h 293076"/>
                          <a:gd name="connsiteX5" fmla="*/ 18757 w 181869"/>
                          <a:gd name="connsiteY5" fmla="*/ 89095 h 293076"/>
                          <a:gd name="connsiteX6" fmla="*/ 0 w 181869"/>
                          <a:gd name="connsiteY6" fmla="*/ 201637 h 293076"/>
                          <a:gd name="connsiteX7" fmla="*/ 28135 w 181869"/>
                          <a:gd name="connsiteY7" fmla="*/ 286043 h 293076"/>
                          <a:gd name="connsiteX8" fmla="*/ 93785 w 181869"/>
                          <a:gd name="connsiteY8" fmla="*/ 286043 h 293076"/>
                          <a:gd name="connsiteX9" fmla="*/ 140677 w 181869"/>
                          <a:gd name="connsiteY9" fmla="*/ 42203 h 293076"/>
                          <a:gd name="connsiteX10" fmla="*/ 159434 w 181869"/>
                          <a:gd name="connsiteY10" fmla="*/ 107852 h 293076"/>
                          <a:gd name="connsiteX11" fmla="*/ 140677 w 181869"/>
                          <a:gd name="connsiteY11" fmla="*/ 192258 h 293076"/>
                          <a:gd name="connsiteX12" fmla="*/ 93785 w 181869"/>
                          <a:gd name="connsiteY12" fmla="*/ 248529 h 293076"/>
                          <a:gd name="connsiteX13" fmla="*/ 46892 w 181869"/>
                          <a:gd name="connsiteY13" fmla="*/ 248529 h 293076"/>
                          <a:gd name="connsiteX14" fmla="*/ 28135 w 181869"/>
                          <a:gd name="connsiteY14" fmla="*/ 182880 h 293076"/>
                          <a:gd name="connsiteX15" fmla="*/ 46892 w 181869"/>
                          <a:gd name="connsiteY15" fmla="*/ 98474 h 293076"/>
                          <a:gd name="connsiteX16" fmla="*/ 93785 w 181869"/>
                          <a:gd name="connsiteY16" fmla="*/ 42203 h 293076"/>
                          <a:gd name="connsiteX17" fmla="*/ 140677 w 181869"/>
                          <a:gd name="connsiteY17" fmla="*/ 42203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69" h="293076">
                            <a:moveTo>
                              <a:pt x="93785" y="286043"/>
                            </a:moveTo>
                            <a:cubicBezTo>
                              <a:pt x="121920" y="267286"/>
                              <a:pt x="150055" y="239151"/>
                              <a:pt x="159434" y="211015"/>
                            </a:cubicBezTo>
                            <a:cubicBezTo>
                              <a:pt x="178191" y="173502"/>
                              <a:pt x="187569"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295421"/>
                              <a:pt x="65649" y="295421"/>
                              <a:pt x="93785" y="286043"/>
                            </a:cubicBezTo>
                            <a:close/>
                            <a:moveTo>
                              <a:pt x="140677" y="42203"/>
                            </a:moveTo>
                            <a:cubicBezTo>
                              <a:pt x="150055" y="51581"/>
                              <a:pt x="159434" y="79717"/>
                              <a:pt x="159434" y="107852"/>
                            </a:cubicBezTo>
                            <a:cubicBezTo>
                              <a:pt x="159434" y="135988"/>
                              <a:pt x="150055" y="173502"/>
                              <a:pt x="140677" y="192258"/>
                            </a:cubicBezTo>
                            <a:cubicBezTo>
                              <a:pt x="131298" y="220394"/>
                              <a:pt x="112541" y="229772"/>
                              <a:pt x="93785" y="248529"/>
                            </a:cubicBezTo>
                            <a:cubicBezTo>
                              <a:pt x="75028" y="257908"/>
                              <a:pt x="56271" y="257908"/>
                              <a:pt x="46892" y="248529"/>
                            </a:cubicBezTo>
                            <a:cubicBezTo>
                              <a:pt x="37514" y="239151"/>
                              <a:pt x="28135" y="211015"/>
                              <a:pt x="28135" y="182880"/>
                            </a:cubicBezTo>
                            <a:cubicBezTo>
                              <a:pt x="28135" y="154745"/>
                              <a:pt x="37514" y="126609"/>
                              <a:pt x="46892" y="98474"/>
                            </a:cubicBezTo>
                            <a:cubicBezTo>
                              <a:pt x="56271" y="70338"/>
                              <a:pt x="75028" y="60960"/>
                              <a:pt x="93785" y="42203"/>
                            </a:cubicBezTo>
                            <a:cubicBezTo>
                              <a:pt x="112541" y="32825"/>
                              <a:pt x="131298" y="32825"/>
                              <a:pt x="140677" y="42203"/>
                            </a:cubicBezTo>
                            <a:close/>
                          </a:path>
                        </a:pathLst>
                      </a:custGeom>
                      <a:solidFill>
                        <a:srgbClr val="C9CEE2"/>
                      </a:solidFill>
                      <a:ln w="93785" cap="flat">
                        <a:noFill/>
                        <a:prstDash val="solid"/>
                        <a:miter/>
                      </a:ln>
                    </p:spPr>
                    <p:txBody>
                      <a:bodyPr rtlCol="0" anchor="ctr"/>
                      <a:lstStyle/>
                      <a:p>
                        <a:endParaRPr lang="fr-FR"/>
                      </a:p>
                    </p:txBody>
                  </p:sp>
                  <p:sp>
                    <p:nvSpPr>
                      <p:cNvPr id="180" name="Forme libre : forme 179">
                        <a:extLst>
                          <a:ext uri="{FF2B5EF4-FFF2-40B4-BE49-F238E27FC236}">
                            <a16:creationId xmlns:a16="http://schemas.microsoft.com/office/drawing/2014/main" id="{FB99E383-FA25-43B3-AEA2-9544A7986387}"/>
                          </a:ext>
                        </a:extLst>
                      </p:cNvPr>
                      <p:cNvSpPr/>
                      <p:nvPr/>
                    </p:nvSpPr>
                    <p:spPr>
                      <a:xfrm>
                        <a:off x="7334141" y="2168010"/>
                        <a:ext cx="131298" cy="290732"/>
                      </a:xfrm>
                      <a:custGeom>
                        <a:avLst/>
                        <a:gdLst>
                          <a:gd name="connsiteX0" fmla="*/ 131299 w 131298"/>
                          <a:gd name="connsiteY0" fmla="*/ 206326 h 290732"/>
                          <a:gd name="connsiteX1" fmla="*/ 131299 w 131298"/>
                          <a:gd name="connsiteY1" fmla="*/ 225083 h 290732"/>
                          <a:gd name="connsiteX2" fmla="*/ 121920 w 131298"/>
                          <a:gd name="connsiteY2" fmla="*/ 234462 h 290732"/>
                          <a:gd name="connsiteX3" fmla="*/ 18757 w 131298"/>
                          <a:gd name="connsiteY3" fmla="*/ 290732 h 290732"/>
                          <a:gd name="connsiteX4" fmla="*/ 9378 w 131298"/>
                          <a:gd name="connsiteY4" fmla="*/ 290732 h 290732"/>
                          <a:gd name="connsiteX5" fmla="*/ 9378 w 131298"/>
                          <a:gd name="connsiteY5" fmla="*/ 281354 h 290732"/>
                          <a:gd name="connsiteX6" fmla="*/ 9378 w 131298"/>
                          <a:gd name="connsiteY6" fmla="*/ 262597 h 290732"/>
                          <a:gd name="connsiteX7" fmla="*/ 18757 w 131298"/>
                          <a:gd name="connsiteY7" fmla="*/ 253218 h 290732"/>
                          <a:gd name="connsiteX8" fmla="*/ 56271 w 131298"/>
                          <a:gd name="connsiteY8" fmla="*/ 234462 h 290732"/>
                          <a:gd name="connsiteX9" fmla="*/ 56271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31299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31299" y="206326"/>
                            </a:moveTo>
                            <a:lnTo>
                              <a:pt x="131299" y="225083"/>
                            </a:lnTo>
                            <a:cubicBezTo>
                              <a:pt x="131299" y="234462"/>
                              <a:pt x="121920" y="234462"/>
                              <a:pt x="121920" y="234462"/>
                            </a:cubicBezTo>
                            <a:lnTo>
                              <a:pt x="18757" y="290732"/>
                            </a:lnTo>
                            <a:lnTo>
                              <a:pt x="9378" y="290732"/>
                            </a:lnTo>
                            <a:lnTo>
                              <a:pt x="9378" y="281354"/>
                            </a:lnTo>
                            <a:cubicBezTo>
                              <a:pt x="9378" y="271975"/>
                              <a:pt x="9378" y="271975"/>
                              <a:pt x="9378" y="262597"/>
                            </a:cubicBezTo>
                            <a:cubicBezTo>
                              <a:pt x="9378" y="253218"/>
                              <a:pt x="18757" y="253218"/>
                              <a:pt x="18757" y="253218"/>
                            </a:cubicBezTo>
                            <a:lnTo>
                              <a:pt x="56271" y="234462"/>
                            </a:lnTo>
                            <a:lnTo>
                              <a:pt x="56271"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31299" y="196948"/>
                              <a:pt x="131299" y="196948"/>
                              <a:pt x="131299" y="206326"/>
                            </a:cubicBezTo>
                            <a:close/>
                          </a:path>
                        </a:pathLst>
                      </a:custGeom>
                      <a:solidFill>
                        <a:srgbClr val="C9CEE2"/>
                      </a:solidFill>
                      <a:ln w="93785" cap="flat">
                        <a:noFill/>
                        <a:prstDash val="solid"/>
                        <a:miter/>
                      </a:ln>
                    </p:spPr>
                    <p:txBody>
                      <a:bodyPr rtlCol="0" anchor="ctr"/>
                      <a:lstStyle/>
                      <a:p>
                        <a:endParaRPr lang="fr-FR"/>
                      </a:p>
                    </p:txBody>
                  </p:sp>
                  <p:sp>
                    <p:nvSpPr>
                      <p:cNvPr id="181" name="Forme libre : forme 180">
                        <a:extLst>
                          <a:ext uri="{FF2B5EF4-FFF2-40B4-BE49-F238E27FC236}">
                            <a16:creationId xmlns:a16="http://schemas.microsoft.com/office/drawing/2014/main" id="{C485121D-92E7-42DB-A160-31CCFFE1BBCE}"/>
                          </a:ext>
                        </a:extLst>
                      </p:cNvPr>
                      <p:cNvSpPr/>
                      <p:nvPr/>
                    </p:nvSpPr>
                    <p:spPr>
                      <a:xfrm>
                        <a:off x="7512332" y="2032023"/>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42203 h 300110"/>
                          <a:gd name="connsiteX10" fmla="*/ 150055 w 178190"/>
                          <a:gd name="connsiteY10" fmla="*/ 107852 h 300110"/>
                          <a:gd name="connsiteX11" fmla="*/ 131298 w 178190"/>
                          <a:gd name="connsiteY11" fmla="*/ 192259 h 300110"/>
                          <a:gd name="connsiteX12" fmla="*/ 84406 w 178190"/>
                          <a:gd name="connsiteY12" fmla="*/ 248529 h 300110"/>
                          <a:gd name="connsiteX13" fmla="*/ 37514 w 178190"/>
                          <a:gd name="connsiteY13" fmla="*/ 248529 h 300110"/>
                          <a:gd name="connsiteX14" fmla="*/ 28135 w 178190"/>
                          <a:gd name="connsiteY14" fmla="*/ 182880 h 300110"/>
                          <a:gd name="connsiteX15" fmla="*/ 46892 w 178190"/>
                          <a:gd name="connsiteY15" fmla="*/ 98474 h 300110"/>
                          <a:gd name="connsiteX16" fmla="*/ 93785 w 178190"/>
                          <a:gd name="connsiteY16" fmla="*/ 42203 h 300110"/>
                          <a:gd name="connsiteX17" fmla="*/ 131298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65649" y="304800"/>
                              <a:pt x="93785" y="286043"/>
                            </a:cubicBezTo>
                            <a:close/>
                            <a:moveTo>
                              <a:pt x="131298" y="42203"/>
                            </a:moveTo>
                            <a:cubicBezTo>
                              <a:pt x="140677" y="51582"/>
                              <a:pt x="150055" y="79717"/>
                              <a:pt x="150055" y="107852"/>
                            </a:cubicBezTo>
                            <a:cubicBezTo>
                              <a:pt x="150055" y="135988"/>
                              <a:pt x="140677" y="173502"/>
                              <a:pt x="131298" y="192259"/>
                            </a:cubicBezTo>
                            <a:cubicBezTo>
                              <a:pt x="121920" y="220394"/>
                              <a:pt x="103163" y="229772"/>
                              <a:pt x="84406" y="248529"/>
                            </a:cubicBezTo>
                            <a:cubicBezTo>
                              <a:pt x="65649" y="257908"/>
                              <a:pt x="46892" y="257908"/>
                              <a:pt x="37514" y="248529"/>
                            </a:cubicBezTo>
                            <a:cubicBezTo>
                              <a:pt x="28135" y="239151"/>
                              <a:pt x="28135" y="211015"/>
                              <a:pt x="28135" y="182880"/>
                            </a:cubicBezTo>
                            <a:cubicBezTo>
                              <a:pt x="28135" y="154745"/>
                              <a:pt x="37514" y="126609"/>
                              <a:pt x="46892" y="98474"/>
                            </a:cubicBezTo>
                            <a:cubicBezTo>
                              <a:pt x="56271" y="70338"/>
                              <a:pt x="75028" y="60960"/>
                              <a:pt x="93785" y="42203"/>
                            </a:cubicBezTo>
                            <a:cubicBezTo>
                              <a:pt x="112541" y="32825"/>
                              <a:pt x="121920" y="32825"/>
                              <a:pt x="131298" y="42203"/>
                            </a:cubicBezTo>
                            <a:close/>
                          </a:path>
                        </a:pathLst>
                      </a:custGeom>
                      <a:solidFill>
                        <a:srgbClr val="C9CEE2"/>
                      </a:solidFill>
                      <a:ln w="93785" cap="flat">
                        <a:noFill/>
                        <a:prstDash val="solid"/>
                        <a:miter/>
                      </a:ln>
                    </p:spPr>
                    <p:txBody>
                      <a:bodyPr rtlCol="0" anchor="ctr"/>
                      <a:lstStyle/>
                      <a:p>
                        <a:endParaRPr lang="fr-FR"/>
                      </a:p>
                    </p:txBody>
                  </p:sp>
                  <p:sp>
                    <p:nvSpPr>
                      <p:cNvPr id="182" name="Forme libre : forme 181">
                        <a:extLst>
                          <a:ext uri="{FF2B5EF4-FFF2-40B4-BE49-F238E27FC236}">
                            <a16:creationId xmlns:a16="http://schemas.microsoft.com/office/drawing/2014/main" id="{E5E41ED9-F347-454C-9DB0-E2C059CBB02E}"/>
                          </a:ext>
                        </a:extLst>
                      </p:cNvPr>
                      <p:cNvSpPr/>
                      <p:nvPr/>
                    </p:nvSpPr>
                    <p:spPr>
                      <a:xfrm>
                        <a:off x="7765550" y="1924170"/>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cubicBezTo>
                              <a:pt x="0" y="290732"/>
                              <a:pt x="0" y="281354"/>
                              <a:pt x="0" y="281354"/>
                            </a:cubicBezTo>
                            <a:cubicBezTo>
                              <a:pt x="0" y="281354"/>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183" name="Forme libre : forme 182">
                        <a:extLst>
                          <a:ext uri="{FF2B5EF4-FFF2-40B4-BE49-F238E27FC236}">
                            <a16:creationId xmlns:a16="http://schemas.microsoft.com/office/drawing/2014/main" id="{11782A29-E098-41FE-97EF-29C9005218B2}"/>
                          </a:ext>
                        </a:extLst>
                      </p:cNvPr>
                      <p:cNvSpPr/>
                      <p:nvPr/>
                    </p:nvSpPr>
                    <p:spPr>
                      <a:xfrm>
                        <a:off x="7924984" y="1788183"/>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51582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28135 w 178190"/>
                          <a:gd name="connsiteY14" fmla="*/ 192259 h 300110"/>
                          <a:gd name="connsiteX15" fmla="*/ 46892 w 178190"/>
                          <a:gd name="connsiteY15" fmla="*/ 107852 h 300110"/>
                          <a:gd name="connsiteX16" fmla="*/ 93785 w 178190"/>
                          <a:gd name="connsiteY16" fmla="*/ 51582 h 300110"/>
                          <a:gd name="connsiteX17" fmla="*/ 140677 w 17819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2"/>
                            </a:moveTo>
                            <a:cubicBezTo>
                              <a:pt x="150055" y="60960"/>
                              <a:pt x="159434" y="89095"/>
                              <a:pt x="159434" y="117231"/>
                            </a:cubicBezTo>
                            <a:cubicBezTo>
                              <a:pt x="159434" y="145366"/>
                              <a:pt x="150055" y="182880"/>
                              <a:pt x="140677" y="201637"/>
                            </a:cubicBezTo>
                            <a:cubicBezTo>
                              <a:pt x="131298" y="229772"/>
                              <a:pt x="112541" y="239151"/>
                              <a:pt x="93785" y="257908"/>
                            </a:cubicBezTo>
                            <a:cubicBezTo>
                              <a:pt x="75028" y="267286"/>
                              <a:pt x="56271" y="267286"/>
                              <a:pt x="46892" y="257908"/>
                            </a:cubicBezTo>
                            <a:cubicBezTo>
                              <a:pt x="37514" y="248529"/>
                              <a:pt x="28135" y="220394"/>
                              <a:pt x="28135" y="192259"/>
                            </a:cubicBezTo>
                            <a:cubicBezTo>
                              <a:pt x="28135" y="164123"/>
                              <a:pt x="37514" y="135988"/>
                              <a:pt x="46892" y="107852"/>
                            </a:cubicBezTo>
                            <a:cubicBezTo>
                              <a:pt x="56271" y="79717"/>
                              <a:pt x="75028" y="70338"/>
                              <a:pt x="93785" y="51582"/>
                            </a:cubicBezTo>
                            <a:cubicBezTo>
                              <a:pt x="112541" y="32825"/>
                              <a:pt x="131298" y="32825"/>
                              <a:pt x="140677" y="51582"/>
                            </a:cubicBezTo>
                            <a:close/>
                          </a:path>
                        </a:pathLst>
                      </a:custGeom>
                      <a:solidFill>
                        <a:srgbClr val="C9CEE2"/>
                      </a:solidFill>
                      <a:ln w="93785" cap="flat">
                        <a:noFill/>
                        <a:prstDash val="solid"/>
                        <a:miter/>
                      </a:ln>
                    </p:spPr>
                    <p:txBody>
                      <a:bodyPr rtlCol="0" anchor="ctr"/>
                      <a:lstStyle/>
                      <a:p>
                        <a:endParaRPr lang="fr-FR"/>
                      </a:p>
                    </p:txBody>
                  </p:sp>
                  <p:sp>
                    <p:nvSpPr>
                      <p:cNvPr id="184" name="Forme libre : forme 183">
                        <a:extLst>
                          <a:ext uri="{FF2B5EF4-FFF2-40B4-BE49-F238E27FC236}">
                            <a16:creationId xmlns:a16="http://schemas.microsoft.com/office/drawing/2014/main" id="{C3D5666F-7BF3-469E-B122-2DD60EED78DF}"/>
                          </a:ext>
                        </a:extLst>
                      </p:cNvPr>
                      <p:cNvSpPr/>
                      <p:nvPr/>
                    </p:nvSpPr>
                    <p:spPr>
                      <a:xfrm>
                        <a:off x="8140688" y="1666263"/>
                        <a:ext cx="181870" cy="300110"/>
                      </a:xfrm>
                      <a:custGeom>
                        <a:avLst/>
                        <a:gdLst>
                          <a:gd name="connsiteX0" fmla="*/ 93785 w 181870"/>
                          <a:gd name="connsiteY0" fmla="*/ 286043 h 300110"/>
                          <a:gd name="connsiteX1" fmla="*/ 159434 w 181870"/>
                          <a:gd name="connsiteY1" fmla="*/ 211015 h 300110"/>
                          <a:gd name="connsiteX2" fmla="*/ 178191 w 181870"/>
                          <a:gd name="connsiteY2" fmla="*/ 98474 h 300110"/>
                          <a:gd name="connsiteX3" fmla="*/ 150055 w 181870"/>
                          <a:gd name="connsiteY3" fmla="*/ 14068 h 300110"/>
                          <a:gd name="connsiteX4" fmla="*/ 84406 w 181870"/>
                          <a:gd name="connsiteY4" fmla="*/ 14068 h 300110"/>
                          <a:gd name="connsiteX5" fmla="*/ 18757 w 181870"/>
                          <a:gd name="connsiteY5" fmla="*/ 89095 h 300110"/>
                          <a:gd name="connsiteX6" fmla="*/ 0 w 181870"/>
                          <a:gd name="connsiteY6" fmla="*/ 201637 h 300110"/>
                          <a:gd name="connsiteX7" fmla="*/ 28135 w 181870"/>
                          <a:gd name="connsiteY7" fmla="*/ 286043 h 300110"/>
                          <a:gd name="connsiteX8" fmla="*/ 93785 w 181870"/>
                          <a:gd name="connsiteY8" fmla="*/ 286043 h 300110"/>
                          <a:gd name="connsiteX9" fmla="*/ 131298 w 181870"/>
                          <a:gd name="connsiteY9" fmla="*/ 51582 h 300110"/>
                          <a:gd name="connsiteX10" fmla="*/ 150055 w 181870"/>
                          <a:gd name="connsiteY10" fmla="*/ 117231 h 300110"/>
                          <a:gd name="connsiteX11" fmla="*/ 131298 w 181870"/>
                          <a:gd name="connsiteY11" fmla="*/ 201637 h 300110"/>
                          <a:gd name="connsiteX12" fmla="*/ 84406 w 181870"/>
                          <a:gd name="connsiteY12" fmla="*/ 257908 h 300110"/>
                          <a:gd name="connsiteX13" fmla="*/ 37514 w 181870"/>
                          <a:gd name="connsiteY13" fmla="*/ 257908 h 300110"/>
                          <a:gd name="connsiteX14" fmla="*/ 18757 w 181870"/>
                          <a:gd name="connsiteY14" fmla="*/ 192259 h 300110"/>
                          <a:gd name="connsiteX15" fmla="*/ 37514 w 181870"/>
                          <a:gd name="connsiteY15" fmla="*/ 107852 h 300110"/>
                          <a:gd name="connsiteX16" fmla="*/ 84406 w 181870"/>
                          <a:gd name="connsiteY16" fmla="*/ 51582 h 300110"/>
                          <a:gd name="connsiteX17" fmla="*/ 131298 w 18187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70" h="300110">
                            <a:moveTo>
                              <a:pt x="93785" y="286043"/>
                            </a:moveTo>
                            <a:cubicBezTo>
                              <a:pt x="121920" y="267286"/>
                              <a:pt x="150055" y="239151"/>
                              <a:pt x="159434" y="211015"/>
                            </a:cubicBezTo>
                            <a:cubicBezTo>
                              <a:pt x="178191" y="173502"/>
                              <a:pt x="187569"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56271" y="304800"/>
                              <a:pt x="93785" y="286043"/>
                            </a:cubicBezTo>
                            <a:close/>
                            <a:moveTo>
                              <a:pt x="131298" y="51582"/>
                            </a:moveTo>
                            <a:cubicBezTo>
                              <a:pt x="140677" y="60960"/>
                              <a:pt x="150055" y="89095"/>
                              <a:pt x="150055" y="117231"/>
                            </a:cubicBezTo>
                            <a:cubicBezTo>
                              <a:pt x="150055" y="145366"/>
                              <a:pt x="140677" y="182880"/>
                              <a:pt x="131298" y="201637"/>
                            </a:cubicBezTo>
                            <a:cubicBezTo>
                              <a:pt x="121920" y="229772"/>
                              <a:pt x="103163" y="239151"/>
                              <a:pt x="84406" y="257908"/>
                            </a:cubicBezTo>
                            <a:cubicBezTo>
                              <a:pt x="65649" y="267286"/>
                              <a:pt x="46892" y="267286"/>
                              <a:pt x="37514" y="257908"/>
                            </a:cubicBezTo>
                            <a:cubicBezTo>
                              <a:pt x="28135" y="248529"/>
                              <a:pt x="18757" y="220394"/>
                              <a:pt x="18757" y="192259"/>
                            </a:cubicBezTo>
                            <a:cubicBezTo>
                              <a:pt x="18757" y="164123"/>
                              <a:pt x="28135" y="135988"/>
                              <a:pt x="37514" y="107852"/>
                            </a:cubicBezTo>
                            <a:cubicBezTo>
                              <a:pt x="46892" y="79717"/>
                              <a:pt x="65649" y="70338"/>
                              <a:pt x="84406" y="51582"/>
                            </a:cubicBezTo>
                            <a:cubicBezTo>
                              <a:pt x="103163" y="32825"/>
                              <a:pt x="121920" y="32825"/>
                              <a:pt x="131298" y="51582"/>
                            </a:cubicBezTo>
                            <a:close/>
                          </a:path>
                        </a:pathLst>
                      </a:custGeom>
                      <a:solidFill>
                        <a:srgbClr val="C9CEE2"/>
                      </a:solidFill>
                      <a:ln w="93785" cap="flat">
                        <a:noFill/>
                        <a:prstDash val="solid"/>
                        <a:miter/>
                      </a:ln>
                    </p:spPr>
                    <p:txBody>
                      <a:bodyPr rtlCol="0" anchor="ctr"/>
                      <a:lstStyle/>
                      <a:p>
                        <a:endParaRPr lang="fr-FR"/>
                      </a:p>
                    </p:txBody>
                  </p:sp>
                  <p:sp>
                    <p:nvSpPr>
                      <p:cNvPr id="185" name="Forme libre : forme 184">
                        <a:extLst>
                          <a:ext uri="{FF2B5EF4-FFF2-40B4-BE49-F238E27FC236}">
                            <a16:creationId xmlns:a16="http://schemas.microsoft.com/office/drawing/2014/main" id="{067E50B2-AA83-4287-BA14-0336BA3071CD}"/>
                          </a:ext>
                        </a:extLst>
                      </p:cNvPr>
                      <p:cNvSpPr/>
                      <p:nvPr/>
                    </p:nvSpPr>
                    <p:spPr>
                      <a:xfrm>
                        <a:off x="6921488" y="2871395"/>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8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5"/>
                              <a:pt x="0" y="271975"/>
                              <a:pt x="0" y="262597"/>
                            </a:cubicBezTo>
                            <a:cubicBezTo>
                              <a:pt x="0" y="253218"/>
                              <a:pt x="9378" y="253218"/>
                              <a:pt x="9378" y="253218"/>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87569"/>
                              <a:pt x="121920" y="187569"/>
                              <a:pt x="121920" y="196948"/>
                            </a:cubicBezTo>
                            <a:close/>
                          </a:path>
                        </a:pathLst>
                      </a:custGeom>
                      <a:solidFill>
                        <a:srgbClr val="C9CEE2"/>
                      </a:solidFill>
                      <a:ln w="93785" cap="flat">
                        <a:noFill/>
                        <a:prstDash val="solid"/>
                        <a:miter/>
                      </a:ln>
                    </p:spPr>
                    <p:txBody>
                      <a:bodyPr rtlCol="0" anchor="ctr"/>
                      <a:lstStyle/>
                      <a:p>
                        <a:endParaRPr lang="fr-FR"/>
                      </a:p>
                    </p:txBody>
                  </p:sp>
                  <p:sp>
                    <p:nvSpPr>
                      <p:cNvPr id="186" name="Forme libre : forme 185">
                        <a:extLst>
                          <a:ext uri="{FF2B5EF4-FFF2-40B4-BE49-F238E27FC236}">
                            <a16:creationId xmlns:a16="http://schemas.microsoft.com/office/drawing/2014/main" id="{D5247CB0-9FE7-45C2-BE3F-923DB8F10078}"/>
                          </a:ext>
                        </a:extLst>
                      </p:cNvPr>
                      <p:cNvSpPr/>
                      <p:nvPr/>
                    </p:nvSpPr>
                    <p:spPr>
                      <a:xfrm>
                        <a:off x="6715162" y="2983936"/>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1 w 121919"/>
                          <a:gd name="connsiteY3" fmla="*/ 234462 h 290732"/>
                          <a:gd name="connsiteX4" fmla="*/ 9378 w 121919"/>
                          <a:gd name="connsiteY4" fmla="*/ 290732 h 290732"/>
                          <a:gd name="connsiteX5" fmla="*/ 0 w 121919"/>
                          <a:gd name="connsiteY5" fmla="*/ 290732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8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8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1" y="234462"/>
                              <a:pt x="112541"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1"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87" name="Forme libre : forme 186">
                        <a:extLst>
                          <a:ext uri="{FF2B5EF4-FFF2-40B4-BE49-F238E27FC236}">
                            <a16:creationId xmlns:a16="http://schemas.microsoft.com/office/drawing/2014/main" id="{46099709-B843-473F-9843-764B74CA3D94}"/>
                          </a:ext>
                        </a:extLst>
                      </p:cNvPr>
                      <p:cNvSpPr/>
                      <p:nvPr/>
                    </p:nvSpPr>
                    <p:spPr>
                      <a:xfrm>
                        <a:off x="7137193" y="2749475"/>
                        <a:ext cx="131298" cy="290732"/>
                      </a:xfrm>
                      <a:custGeom>
                        <a:avLst/>
                        <a:gdLst>
                          <a:gd name="connsiteX0" fmla="*/ 121920 w 131298"/>
                          <a:gd name="connsiteY0" fmla="*/ 206326 h 290732"/>
                          <a:gd name="connsiteX1" fmla="*/ 121920 w 131298"/>
                          <a:gd name="connsiteY1" fmla="*/ 225083 h 290732"/>
                          <a:gd name="connsiteX2" fmla="*/ 112541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1" y="234462"/>
                              <a:pt x="112541" y="234462"/>
                            </a:cubicBezTo>
                            <a:lnTo>
                              <a:pt x="9378" y="290732"/>
                            </a:lnTo>
                            <a:lnTo>
                              <a:pt x="0" y="290732"/>
                            </a:lnTo>
                            <a:cubicBezTo>
                              <a:pt x="0" y="290732"/>
                              <a:pt x="0" y="281354"/>
                              <a:pt x="0" y="281354"/>
                            </a:cubicBezTo>
                            <a:cubicBezTo>
                              <a:pt x="0" y="281354"/>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196948"/>
                              <a:pt x="121920" y="206326"/>
                            </a:cubicBezTo>
                            <a:close/>
                          </a:path>
                        </a:pathLst>
                      </a:custGeom>
                      <a:solidFill>
                        <a:srgbClr val="C9CEE2"/>
                      </a:solidFill>
                      <a:ln w="93785" cap="flat">
                        <a:noFill/>
                        <a:prstDash val="solid"/>
                        <a:miter/>
                      </a:ln>
                    </p:spPr>
                    <p:txBody>
                      <a:bodyPr rtlCol="0" anchor="ctr"/>
                      <a:lstStyle/>
                      <a:p>
                        <a:endParaRPr lang="fr-FR"/>
                      </a:p>
                    </p:txBody>
                  </p:sp>
                  <p:sp>
                    <p:nvSpPr>
                      <p:cNvPr id="188" name="Forme libre : forme 187">
                        <a:extLst>
                          <a:ext uri="{FF2B5EF4-FFF2-40B4-BE49-F238E27FC236}">
                            <a16:creationId xmlns:a16="http://schemas.microsoft.com/office/drawing/2014/main" id="{E0D31EB5-0FD2-4DF4-BE72-4AF1D744F37F}"/>
                          </a:ext>
                        </a:extLst>
                      </p:cNvPr>
                      <p:cNvSpPr/>
                      <p:nvPr/>
                    </p:nvSpPr>
                    <p:spPr>
                      <a:xfrm>
                        <a:off x="7306005" y="2613487"/>
                        <a:ext cx="178190" cy="296872"/>
                      </a:xfrm>
                      <a:custGeom>
                        <a:avLst/>
                        <a:gdLst>
                          <a:gd name="connsiteX0" fmla="*/ 93785 w 178190"/>
                          <a:gd name="connsiteY0" fmla="*/ 286043 h 296872"/>
                          <a:gd name="connsiteX1" fmla="*/ 159434 w 178190"/>
                          <a:gd name="connsiteY1" fmla="*/ 211015 h 296872"/>
                          <a:gd name="connsiteX2" fmla="*/ 178191 w 178190"/>
                          <a:gd name="connsiteY2" fmla="*/ 98474 h 296872"/>
                          <a:gd name="connsiteX3" fmla="*/ 150055 w 178190"/>
                          <a:gd name="connsiteY3" fmla="*/ 14068 h 296872"/>
                          <a:gd name="connsiteX4" fmla="*/ 84406 w 178190"/>
                          <a:gd name="connsiteY4" fmla="*/ 14068 h 296872"/>
                          <a:gd name="connsiteX5" fmla="*/ 18757 w 178190"/>
                          <a:gd name="connsiteY5" fmla="*/ 89095 h 296872"/>
                          <a:gd name="connsiteX6" fmla="*/ 0 w 178190"/>
                          <a:gd name="connsiteY6" fmla="*/ 201637 h 296872"/>
                          <a:gd name="connsiteX7" fmla="*/ 28135 w 178190"/>
                          <a:gd name="connsiteY7" fmla="*/ 286043 h 296872"/>
                          <a:gd name="connsiteX8" fmla="*/ 93785 w 178190"/>
                          <a:gd name="connsiteY8" fmla="*/ 286043 h 296872"/>
                          <a:gd name="connsiteX9" fmla="*/ 131298 w 178190"/>
                          <a:gd name="connsiteY9" fmla="*/ 42203 h 296872"/>
                          <a:gd name="connsiteX10" fmla="*/ 150055 w 178190"/>
                          <a:gd name="connsiteY10" fmla="*/ 107852 h 296872"/>
                          <a:gd name="connsiteX11" fmla="*/ 131298 w 178190"/>
                          <a:gd name="connsiteY11" fmla="*/ 192258 h 296872"/>
                          <a:gd name="connsiteX12" fmla="*/ 84406 w 178190"/>
                          <a:gd name="connsiteY12" fmla="*/ 248529 h 296872"/>
                          <a:gd name="connsiteX13" fmla="*/ 37514 w 178190"/>
                          <a:gd name="connsiteY13" fmla="*/ 248529 h 296872"/>
                          <a:gd name="connsiteX14" fmla="*/ 18757 w 178190"/>
                          <a:gd name="connsiteY14" fmla="*/ 182880 h 296872"/>
                          <a:gd name="connsiteX15" fmla="*/ 37514 w 178190"/>
                          <a:gd name="connsiteY15" fmla="*/ 98474 h 296872"/>
                          <a:gd name="connsiteX16" fmla="*/ 84406 w 178190"/>
                          <a:gd name="connsiteY16" fmla="*/ 42203 h 296872"/>
                          <a:gd name="connsiteX17" fmla="*/ 131298 w 178190"/>
                          <a:gd name="connsiteY17" fmla="*/ 42203 h 29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6872">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2"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56271" y="295422"/>
                              <a:pt x="93785" y="286043"/>
                            </a:cubicBezTo>
                            <a:close/>
                            <a:moveTo>
                              <a:pt x="131298" y="42203"/>
                            </a:moveTo>
                            <a:cubicBezTo>
                              <a:pt x="140677" y="51582"/>
                              <a:pt x="150055" y="79717"/>
                              <a:pt x="150055" y="107852"/>
                            </a:cubicBezTo>
                            <a:cubicBezTo>
                              <a:pt x="150055" y="135988"/>
                              <a:pt x="140677" y="173502"/>
                              <a:pt x="131298" y="192258"/>
                            </a:cubicBezTo>
                            <a:cubicBezTo>
                              <a:pt x="121920" y="220394"/>
                              <a:pt x="103163" y="229772"/>
                              <a:pt x="84406" y="248529"/>
                            </a:cubicBezTo>
                            <a:cubicBezTo>
                              <a:pt x="65649" y="257908"/>
                              <a:pt x="46892" y="257908"/>
                              <a:pt x="37514" y="248529"/>
                            </a:cubicBezTo>
                            <a:cubicBezTo>
                              <a:pt x="28135" y="239151"/>
                              <a:pt x="18757" y="211015"/>
                              <a:pt x="18757" y="182880"/>
                            </a:cubicBezTo>
                            <a:cubicBezTo>
                              <a:pt x="18757" y="154745"/>
                              <a:pt x="28135" y="126609"/>
                              <a:pt x="37514" y="98474"/>
                            </a:cubicBezTo>
                            <a:cubicBezTo>
                              <a:pt x="46892" y="70339"/>
                              <a:pt x="65649" y="60960"/>
                              <a:pt x="84406" y="42203"/>
                            </a:cubicBezTo>
                            <a:cubicBezTo>
                              <a:pt x="103163" y="32825"/>
                              <a:pt x="121920" y="32825"/>
                              <a:pt x="131298" y="42203"/>
                            </a:cubicBezTo>
                            <a:close/>
                          </a:path>
                        </a:pathLst>
                      </a:custGeom>
                      <a:solidFill>
                        <a:srgbClr val="C9CEE2"/>
                      </a:solidFill>
                      <a:ln w="93785" cap="flat">
                        <a:noFill/>
                        <a:prstDash val="solid"/>
                        <a:miter/>
                      </a:ln>
                    </p:spPr>
                    <p:txBody>
                      <a:bodyPr rtlCol="0" anchor="ctr"/>
                      <a:lstStyle/>
                      <a:p>
                        <a:endParaRPr lang="fr-FR"/>
                      </a:p>
                    </p:txBody>
                  </p:sp>
                  <p:sp>
                    <p:nvSpPr>
                      <p:cNvPr id="189" name="Forme libre : forme 188">
                        <a:extLst>
                          <a:ext uri="{FF2B5EF4-FFF2-40B4-BE49-F238E27FC236}">
                            <a16:creationId xmlns:a16="http://schemas.microsoft.com/office/drawing/2014/main" id="{D4BF5304-9AB1-4EF0-B79B-92EF664D480C}"/>
                          </a:ext>
                        </a:extLst>
                      </p:cNvPr>
                      <p:cNvSpPr/>
                      <p:nvPr/>
                    </p:nvSpPr>
                    <p:spPr>
                      <a:xfrm>
                        <a:off x="7512332" y="2491567"/>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42203 h 300110"/>
                          <a:gd name="connsiteX10" fmla="*/ 150055 w 178190"/>
                          <a:gd name="connsiteY10" fmla="*/ 107852 h 300110"/>
                          <a:gd name="connsiteX11" fmla="*/ 131298 w 178190"/>
                          <a:gd name="connsiteY11" fmla="*/ 192258 h 300110"/>
                          <a:gd name="connsiteX12" fmla="*/ 84406 w 178190"/>
                          <a:gd name="connsiteY12" fmla="*/ 248529 h 300110"/>
                          <a:gd name="connsiteX13" fmla="*/ 37514 w 178190"/>
                          <a:gd name="connsiteY13" fmla="*/ 248529 h 300110"/>
                          <a:gd name="connsiteX14" fmla="*/ 28135 w 178190"/>
                          <a:gd name="connsiteY14" fmla="*/ 182880 h 300110"/>
                          <a:gd name="connsiteX15" fmla="*/ 46892 w 178190"/>
                          <a:gd name="connsiteY15" fmla="*/ 98474 h 300110"/>
                          <a:gd name="connsiteX16" fmla="*/ 93785 w 178190"/>
                          <a:gd name="connsiteY16" fmla="*/ 42203 h 300110"/>
                          <a:gd name="connsiteX17" fmla="*/ 131298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65649" y="304800"/>
                              <a:pt x="93785" y="286043"/>
                            </a:cubicBezTo>
                            <a:close/>
                            <a:moveTo>
                              <a:pt x="131298" y="42203"/>
                            </a:moveTo>
                            <a:cubicBezTo>
                              <a:pt x="140677" y="51582"/>
                              <a:pt x="150055" y="79717"/>
                              <a:pt x="150055" y="107852"/>
                            </a:cubicBezTo>
                            <a:cubicBezTo>
                              <a:pt x="150055" y="135988"/>
                              <a:pt x="140677" y="173501"/>
                              <a:pt x="131298" y="192258"/>
                            </a:cubicBezTo>
                            <a:cubicBezTo>
                              <a:pt x="121920" y="220394"/>
                              <a:pt x="103163" y="229772"/>
                              <a:pt x="84406" y="248529"/>
                            </a:cubicBezTo>
                            <a:cubicBezTo>
                              <a:pt x="65649" y="257908"/>
                              <a:pt x="46892" y="257908"/>
                              <a:pt x="37514" y="248529"/>
                            </a:cubicBezTo>
                            <a:cubicBezTo>
                              <a:pt x="37514" y="239151"/>
                              <a:pt x="28135" y="211015"/>
                              <a:pt x="28135" y="182880"/>
                            </a:cubicBezTo>
                            <a:cubicBezTo>
                              <a:pt x="28135" y="154745"/>
                              <a:pt x="37514" y="126609"/>
                              <a:pt x="46892" y="98474"/>
                            </a:cubicBezTo>
                            <a:cubicBezTo>
                              <a:pt x="56271" y="70338"/>
                              <a:pt x="75028" y="60960"/>
                              <a:pt x="93785" y="42203"/>
                            </a:cubicBezTo>
                            <a:cubicBezTo>
                              <a:pt x="112541" y="32825"/>
                              <a:pt x="121920" y="32825"/>
                              <a:pt x="131298" y="42203"/>
                            </a:cubicBezTo>
                            <a:close/>
                          </a:path>
                        </a:pathLst>
                      </a:custGeom>
                      <a:solidFill>
                        <a:srgbClr val="C9CEE2"/>
                      </a:solidFill>
                      <a:ln w="93785" cap="flat">
                        <a:noFill/>
                        <a:prstDash val="solid"/>
                        <a:miter/>
                      </a:ln>
                    </p:spPr>
                    <p:txBody>
                      <a:bodyPr rtlCol="0" anchor="ctr"/>
                      <a:lstStyle/>
                      <a:p>
                        <a:endParaRPr lang="fr-FR"/>
                      </a:p>
                    </p:txBody>
                  </p:sp>
                  <p:sp>
                    <p:nvSpPr>
                      <p:cNvPr id="190" name="Forme libre : forme 189">
                        <a:extLst>
                          <a:ext uri="{FF2B5EF4-FFF2-40B4-BE49-F238E27FC236}">
                            <a16:creationId xmlns:a16="http://schemas.microsoft.com/office/drawing/2014/main" id="{F14A3782-684E-4425-B37C-5F7D37714A1A}"/>
                          </a:ext>
                        </a:extLst>
                      </p:cNvPr>
                      <p:cNvSpPr/>
                      <p:nvPr/>
                    </p:nvSpPr>
                    <p:spPr>
                      <a:xfrm>
                        <a:off x="7728036" y="2367303"/>
                        <a:ext cx="178190" cy="293076"/>
                      </a:xfrm>
                      <a:custGeom>
                        <a:avLst/>
                        <a:gdLst>
                          <a:gd name="connsiteX0" fmla="*/ 84406 w 178190"/>
                          <a:gd name="connsiteY0" fmla="*/ 7034 h 293076"/>
                          <a:gd name="connsiteX1" fmla="*/ 18757 w 178190"/>
                          <a:gd name="connsiteY1" fmla="*/ 82062 h 293076"/>
                          <a:gd name="connsiteX2" fmla="*/ 0 w 178190"/>
                          <a:gd name="connsiteY2" fmla="*/ 194603 h 293076"/>
                          <a:gd name="connsiteX3" fmla="*/ 28135 w 178190"/>
                          <a:gd name="connsiteY3" fmla="*/ 279009 h 293076"/>
                          <a:gd name="connsiteX4" fmla="*/ 93785 w 178190"/>
                          <a:gd name="connsiteY4" fmla="*/ 279009 h 293076"/>
                          <a:gd name="connsiteX5" fmla="*/ 159434 w 178190"/>
                          <a:gd name="connsiteY5" fmla="*/ 203981 h 293076"/>
                          <a:gd name="connsiteX6" fmla="*/ 178191 w 178190"/>
                          <a:gd name="connsiteY6" fmla="*/ 91440 h 293076"/>
                          <a:gd name="connsiteX7" fmla="*/ 150055 w 178190"/>
                          <a:gd name="connsiteY7" fmla="*/ 7034 h 293076"/>
                          <a:gd name="connsiteX8" fmla="*/ 84406 w 178190"/>
                          <a:gd name="connsiteY8" fmla="*/ 7034 h 293076"/>
                          <a:gd name="connsiteX9" fmla="*/ 37514 w 178190"/>
                          <a:gd name="connsiteY9" fmla="*/ 250874 h 293076"/>
                          <a:gd name="connsiteX10" fmla="*/ 18757 w 178190"/>
                          <a:gd name="connsiteY10" fmla="*/ 185225 h 293076"/>
                          <a:gd name="connsiteX11" fmla="*/ 37514 w 178190"/>
                          <a:gd name="connsiteY11" fmla="*/ 100818 h 293076"/>
                          <a:gd name="connsiteX12" fmla="*/ 84406 w 178190"/>
                          <a:gd name="connsiteY12" fmla="*/ 44548 h 293076"/>
                          <a:gd name="connsiteX13" fmla="*/ 131298 w 178190"/>
                          <a:gd name="connsiteY13" fmla="*/ 44548 h 293076"/>
                          <a:gd name="connsiteX14" fmla="*/ 150055 w 178190"/>
                          <a:gd name="connsiteY14" fmla="*/ 110197 h 293076"/>
                          <a:gd name="connsiteX15" fmla="*/ 131298 w 178190"/>
                          <a:gd name="connsiteY15" fmla="*/ 194603 h 293076"/>
                          <a:gd name="connsiteX16" fmla="*/ 84406 w 178190"/>
                          <a:gd name="connsiteY16" fmla="*/ 250874 h 293076"/>
                          <a:gd name="connsiteX17" fmla="*/ 37514 w 178190"/>
                          <a:gd name="connsiteY17" fmla="*/ 250874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84406" y="7034"/>
                            </a:moveTo>
                            <a:cubicBezTo>
                              <a:pt x="56271" y="25791"/>
                              <a:pt x="28135" y="53926"/>
                              <a:pt x="18757" y="82062"/>
                            </a:cubicBezTo>
                            <a:cubicBezTo>
                              <a:pt x="0" y="119575"/>
                              <a:pt x="0" y="157089"/>
                              <a:pt x="0" y="194603"/>
                            </a:cubicBezTo>
                            <a:cubicBezTo>
                              <a:pt x="0" y="232117"/>
                              <a:pt x="9378" y="269631"/>
                              <a:pt x="28135" y="279009"/>
                            </a:cubicBezTo>
                            <a:cubicBezTo>
                              <a:pt x="46892" y="297766"/>
                              <a:pt x="65649" y="297766"/>
                              <a:pt x="93785" y="279009"/>
                            </a:cubicBezTo>
                            <a:cubicBezTo>
                              <a:pt x="121920" y="260252"/>
                              <a:pt x="150055" y="232117"/>
                              <a:pt x="159434" y="203981"/>
                            </a:cubicBezTo>
                            <a:cubicBezTo>
                              <a:pt x="178191" y="166468"/>
                              <a:pt x="178191" y="128954"/>
                              <a:pt x="178191" y="91440"/>
                            </a:cubicBezTo>
                            <a:cubicBezTo>
                              <a:pt x="178191" y="53926"/>
                              <a:pt x="168812" y="16412"/>
                              <a:pt x="150055" y="7034"/>
                            </a:cubicBezTo>
                            <a:cubicBezTo>
                              <a:pt x="140677" y="-2345"/>
                              <a:pt x="112542" y="-2345"/>
                              <a:pt x="84406" y="7034"/>
                            </a:cubicBezTo>
                            <a:close/>
                            <a:moveTo>
                              <a:pt x="37514" y="250874"/>
                            </a:moveTo>
                            <a:cubicBezTo>
                              <a:pt x="28135" y="241495"/>
                              <a:pt x="18757" y="213360"/>
                              <a:pt x="18757" y="185225"/>
                            </a:cubicBezTo>
                            <a:cubicBezTo>
                              <a:pt x="18757" y="157089"/>
                              <a:pt x="28135" y="128954"/>
                              <a:pt x="37514" y="100818"/>
                            </a:cubicBezTo>
                            <a:cubicBezTo>
                              <a:pt x="46892" y="72683"/>
                              <a:pt x="65649" y="63305"/>
                              <a:pt x="84406" y="44548"/>
                            </a:cubicBezTo>
                            <a:cubicBezTo>
                              <a:pt x="103163" y="35169"/>
                              <a:pt x="121920" y="35169"/>
                              <a:pt x="131298" y="44548"/>
                            </a:cubicBezTo>
                            <a:cubicBezTo>
                              <a:pt x="140677" y="53926"/>
                              <a:pt x="150055" y="82062"/>
                              <a:pt x="150055" y="110197"/>
                            </a:cubicBezTo>
                            <a:cubicBezTo>
                              <a:pt x="150055" y="138332"/>
                              <a:pt x="140677" y="175846"/>
                              <a:pt x="131298" y="194603"/>
                            </a:cubicBezTo>
                            <a:cubicBezTo>
                              <a:pt x="121920" y="222738"/>
                              <a:pt x="103163" y="232117"/>
                              <a:pt x="84406" y="250874"/>
                            </a:cubicBezTo>
                            <a:cubicBezTo>
                              <a:pt x="65649" y="260252"/>
                              <a:pt x="46892" y="260252"/>
                              <a:pt x="37514" y="250874"/>
                            </a:cubicBezTo>
                            <a:close/>
                          </a:path>
                        </a:pathLst>
                      </a:custGeom>
                      <a:solidFill>
                        <a:srgbClr val="C9CEE2"/>
                      </a:solidFill>
                      <a:ln w="93785" cap="flat">
                        <a:noFill/>
                        <a:prstDash val="solid"/>
                        <a:miter/>
                      </a:ln>
                    </p:spPr>
                    <p:txBody>
                      <a:bodyPr rtlCol="0" anchor="ctr"/>
                      <a:lstStyle/>
                      <a:p>
                        <a:endParaRPr lang="fr-FR"/>
                      </a:p>
                    </p:txBody>
                  </p:sp>
                  <p:sp>
                    <p:nvSpPr>
                      <p:cNvPr id="191" name="Forme libre : forme 190">
                        <a:extLst>
                          <a:ext uri="{FF2B5EF4-FFF2-40B4-BE49-F238E27FC236}">
                            <a16:creationId xmlns:a16="http://schemas.microsoft.com/office/drawing/2014/main" id="{56DCAF77-021C-417F-AFA5-461564C80577}"/>
                          </a:ext>
                        </a:extLst>
                      </p:cNvPr>
                      <p:cNvSpPr/>
                      <p:nvPr/>
                    </p:nvSpPr>
                    <p:spPr>
                      <a:xfrm>
                        <a:off x="7924984" y="2247727"/>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42203 h 300110"/>
                          <a:gd name="connsiteX10" fmla="*/ 159434 w 178190"/>
                          <a:gd name="connsiteY10" fmla="*/ 107852 h 300110"/>
                          <a:gd name="connsiteX11" fmla="*/ 140677 w 178190"/>
                          <a:gd name="connsiteY11" fmla="*/ 192258 h 300110"/>
                          <a:gd name="connsiteX12" fmla="*/ 93785 w 178190"/>
                          <a:gd name="connsiteY12" fmla="*/ 248529 h 300110"/>
                          <a:gd name="connsiteX13" fmla="*/ 46892 w 178190"/>
                          <a:gd name="connsiteY13" fmla="*/ 248529 h 300110"/>
                          <a:gd name="connsiteX14" fmla="*/ 28135 w 178190"/>
                          <a:gd name="connsiteY14" fmla="*/ 182880 h 300110"/>
                          <a:gd name="connsiteX15" fmla="*/ 46892 w 178190"/>
                          <a:gd name="connsiteY15" fmla="*/ 98474 h 300110"/>
                          <a:gd name="connsiteX16" fmla="*/ 93785 w 178190"/>
                          <a:gd name="connsiteY16" fmla="*/ 42203 h 300110"/>
                          <a:gd name="connsiteX17" fmla="*/ 140677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42203"/>
                            </a:moveTo>
                            <a:cubicBezTo>
                              <a:pt x="150055" y="51582"/>
                              <a:pt x="159434" y="79717"/>
                              <a:pt x="159434" y="107852"/>
                            </a:cubicBezTo>
                            <a:cubicBezTo>
                              <a:pt x="159434" y="135988"/>
                              <a:pt x="150055" y="173501"/>
                              <a:pt x="140677" y="192258"/>
                            </a:cubicBezTo>
                            <a:cubicBezTo>
                              <a:pt x="131298" y="220394"/>
                              <a:pt x="112541" y="229772"/>
                              <a:pt x="93785" y="248529"/>
                            </a:cubicBezTo>
                            <a:cubicBezTo>
                              <a:pt x="75028" y="257908"/>
                              <a:pt x="56271" y="257908"/>
                              <a:pt x="46892" y="248529"/>
                            </a:cubicBezTo>
                            <a:cubicBezTo>
                              <a:pt x="37514" y="239151"/>
                              <a:pt x="28135" y="211015"/>
                              <a:pt x="28135" y="182880"/>
                            </a:cubicBezTo>
                            <a:cubicBezTo>
                              <a:pt x="28135" y="154745"/>
                              <a:pt x="37514" y="126609"/>
                              <a:pt x="46892" y="98474"/>
                            </a:cubicBezTo>
                            <a:cubicBezTo>
                              <a:pt x="56271" y="70339"/>
                              <a:pt x="75028" y="60960"/>
                              <a:pt x="93785" y="42203"/>
                            </a:cubicBezTo>
                            <a:cubicBezTo>
                              <a:pt x="112541" y="32825"/>
                              <a:pt x="131298" y="32825"/>
                              <a:pt x="140677" y="42203"/>
                            </a:cubicBezTo>
                            <a:close/>
                          </a:path>
                        </a:pathLst>
                      </a:custGeom>
                      <a:solidFill>
                        <a:srgbClr val="C9CEE2"/>
                      </a:solidFill>
                      <a:ln w="93785" cap="flat">
                        <a:noFill/>
                        <a:prstDash val="solid"/>
                        <a:miter/>
                      </a:ln>
                    </p:spPr>
                    <p:txBody>
                      <a:bodyPr rtlCol="0" anchor="ctr"/>
                      <a:lstStyle/>
                      <a:p>
                        <a:endParaRPr lang="fr-FR"/>
                      </a:p>
                    </p:txBody>
                  </p:sp>
                  <p:sp>
                    <p:nvSpPr>
                      <p:cNvPr id="192" name="Forme libre : forme 191">
                        <a:extLst>
                          <a:ext uri="{FF2B5EF4-FFF2-40B4-BE49-F238E27FC236}">
                            <a16:creationId xmlns:a16="http://schemas.microsoft.com/office/drawing/2014/main" id="{0CD44BF7-BE41-4EB1-8260-F632EEA98347}"/>
                          </a:ext>
                        </a:extLst>
                      </p:cNvPr>
                      <p:cNvSpPr/>
                      <p:nvPr/>
                    </p:nvSpPr>
                    <p:spPr>
                      <a:xfrm>
                        <a:off x="6724541" y="3443481"/>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lnTo>
                              <a:pt x="0" y="281354"/>
                            </a:ln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12542" y="206326"/>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193" name="Forme libre : forme 192">
                        <a:extLst>
                          <a:ext uri="{FF2B5EF4-FFF2-40B4-BE49-F238E27FC236}">
                            <a16:creationId xmlns:a16="http://schemas.microsoft.com/office/drawing/2014/main" id="{CCC9F324-1993-4CE6-B2F8-575F2B09C354}"/>
                          </a:ext>
                        </a:extLst>
                      </p:cNvPr>
                      <p:cNvSpPr/>
                      <p:nvPr/>
                    </p:nvSpPr>
                    <p:spPr>
                      <a:xfrm>
                        <a:off x="6499458" y="3105857"/>
                        <a:ext cx="131298" cy="300110"/>
                      </a:xfrm>
                      <a:custGeom>
                        <a:avLst/>
                        <a:gdLst>
                          <a:gd name="connsiteX0" fmla="*/ 0 w 131298"/>
                          <a:gd name="connsiteY0" fmla="*/ 93785 h 300110"/>
                          <a:gd name="connsiteX1" fmla="*/ 0 w 131298"/>
                          <a:gd name="connsiteY1" fmla="*/ 84406 h 300110"/>
                          <a:gd name="connsiteX2" fmla="*/ 9378 w 131298"/>
                          <a:gd name="connsiteY2" fmla="*/ 65649 h 300110"/>
                          <a:gd name="connsiteX3" fmla="*/ 56271 w 131298"/>
                          <a:gd name="connsiteY3" fmla="*/ 9378 h 300110"/>
                          <a:gd name="connsiteX4" fmla="*/ 65649 w 131298"/>
                          <a:gd name="connsiteY4" fmla="*/ 0 h 300110"/>
                          <a:gd name="connsiteX5" fmla="*/ 75028 w 131298"/>
                          <a:gd name="connsiteY5" fmla="*/ 0 h 300110"/>
                          <a:gd name="connsiteX6" fmla="*/ 84406 w 131298"/>
                          <a:gd name="connsiteY6" fmla="*/ 0 h 300110"/>
                          <a:gd name="connsiteX7" fmla="*/ 93785 w 131298"/>
                          <a:gd name="connsiteY7" fmla="*/ 9378 h 300110"/>
                          <a:gd name="connsiteX8" fmla="*/ 93785 w 131298"/>
                          <a:gd name="connsiteY8" fmla="*/ 225083 h 300110"/>
                          <a:gd name="connsiteX9" fmla="*/ 121920 w 131298"/>
                          <a:gd name="connsiteY9" fmla="*/ 206326 h 300110"/>
                          <a:gd name="connsiteX10" fmla="*/ 131299 w 131298"/>
                          <a:gd name="connsiteY10" fmla="*/ 206326 h 300110"/>
                          <a:gd name="connsiteX11" fmla="*/ 131299 w 131298"/>
                          <a:gd name="connsiteY11" fmla="*/ 215705 h 300110"/>
                          <a:gd name="connsiteX12" fmla="*/ 131299 w 131298"/>
                          <a:gd name="connsiteY12" fmla="*/ 234462 h 300110"/>
                          <a:gd name="connsiteX13" fmla="*/ 121920 w 131298"/>
                          <a:gd name="connsiteY13" fmla="*/ 243840 h 300110"/>
                          <a:gd name="connsiteX14" fmla="*/ 18757 w 131298"/>
                          <a:gd name="connsiteY14" fmla="*/ 300111 h 300110"/>
                          <a:gd name="connsiteX15" fmla="*/ 9378 w 131298"/>
                          <a:gd name="connsiteY15" fmla="*/ 300111 h 300110"/>
                          <a:gd name="connsiteX16" fmla="*/ 9378 w 131298"/>
                          <a:gd name="connsiteY16" fmla="*/ 290732 h 300110"/>
                          <a:gd name="connsiteX17" fmla="*/ 9378 w 131298"/>
                          <a:gd name="connsiteY17" fmla="*/ 271975 h 300110"/>
                          <a:gd name="connsiteX18" fmla="*/ 18757 w 131298"/>
                          <a:gd name="connsiteY18" fmla="*/ 262597 h 300110"/>
                          <a:gd name="connsiteX19" fmla="*/ 56271 w 131298"/>
                          <a:gd name="connsiteY19" fmla="*/ 243840 h 300110"/>
                          <a:gd name="connsiteX20" fmla="*/ 56271 w 131298"/>
                          <a:gd name="connsiteY20" fmla="*/ 56271 h 300110"/>
                          <a:gd name="connsiteX21" fmla="*/ 28135 w 131298"/>
                          <a:gd name="connsiteY21" fmla="*/ 93785 h 300110"/>
                          <a:gd name="connsiteX22" fmla="*/ 18757 w 131298"/>
                          <a:gd name="connsiteY22" fmla="*/ 103163 h 300110"/>
                          <a:gd name="connsiteX23" fmla="*/ 0 w 131298"/>
                          <a:gd name="connsiteY23" fmla="*/ 9378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0" y="93785"/>
                            </a:move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lnTo>
                              <a:pt x="131299" y="215705"/>
                            </a:lnTo>
                            <a:cubicBezTo>
                              <a:pt x="131299" y="215705"/>
                              <a:pt x="131299" y="225083"/>
                              <a:pt x="131299" y="234462"/>
                            </a:cubicBezTo>
                            <a:cubicBezTo>
                              <a:pt x="131299" y="243840"/>
                              <a:pt x="121920" y="243840"/>
                              <a:pt x="121920" y="243840"/>
                            </a:cubicBezTo>
                            <a:lnTo>
                              <a:pt x="18757" y="300111"/>
                            </a:lnTo>
                            <a:lnTo>
                              <a:pt x="9378" y="300111"/>
                            </a:lnTo>
                            <a:cubicBezTo>
                              <a:pt x="9378" y="300111"/>
                              <a:pt x="9378" y="300111"/>
                              <a:pt x="9378" y="290732"/>
                            </a:cubicBezTo>
                            <a:cubicBezTo>
                              <a:pt x="9378" y="281354"/>
                              <a:pt x="9378" y="281354"/>
                              <a:pt x="9378" y="271975"/>
                            </a:cubicBezTo>
                            <a:cubicBezTo>
                              <a:pt x="9378" y="262597"/>
                              <a:pt x="18757" y="262597"/>
                              <a:pt x="18757" y="262597"/>
                            </a:cubicBezTo>
                            <a:lnTo>
                              <a:pt x="56271" y="243840"/>
                            </a:lnTo>
                            <a:lnTo>
                              <a:pt x="56271" y="56271"/>
                            </a:lnTo>
                            <a:lnTo>
                              <a:pt x="28135" y="93785"/>
                            </a:lnTo>
                            <a:cubicBezTo>
                              <a:pt x="28135" y="93785"/>
                              <a:pt x="18757" y="103163"/>
                              <a:pt x="18757" y="103163"/>
                            </a:cubicBezTo>
                            <a:cubicBezTo>
                              <a:pt x="9378" y="93785"/>
                              <a:pt x="0" y="93785"/>
                              <a:pt x="0" y="93785"/>
                            </a:cubicBezTo>
                            <a:close/>
                          </a:path>
                        </a:pathLst>
                      </a:custGeom>
                      <a:solidFill>
                        <a:srgbClr val="C9CEE2"/>
                      </a:solidFill>
                      <a:ln w="93785" cap="flat">
                        <a:noFill/>
                        <a:prstDash val="solid"/>
                        <a:miter/>
                      </a:ln>
                    </p:spPr>
                    <p:txBody>
                      <a:bodyPr rtlCol="0" anchor="ctr"/>
                      <a:lstStyle/>
                      <a:p>
                        <a:endParaRPr lang="fr-FR"/>
                      </a:p>
                    </p:txBody>
                  </p:sp>
                  <p:sp>
                    <p:nvSpPr>
                      <p:cNvPr id="194" name="Forme libre : forme 193">
                        <a:extLst>
                          <a:ext uri="{FF2B5EF4-FFF2-40B4-BE49-F238E27FC236}">
                            <a16:creationId xmlns:a16="http://schemas.microsoft.com/office/drawing/2014/main" id="{8FF3C570-EB96-436C-9B92-08ABEDDED4D3}"/>
                          </a:ext>
                        </a:extLst>
                      </p:cNvPr>
                      <p:cNvSpPr/>
                      <p:nvPr/>
                    </p:nvSpPr>
                    <p:spPr>
                      <a:xfrm>
                        <a:off x="6508836" y="3565401"/>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9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12542"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95" name="Forme libre : forme 194">
                        <a:extLst>
                          <a:ext uri="{FF2B5EF4-FFF2-40B4-BE49-F238E27FC236}">
                            <a16:creationId xmlns:a16="http://schemas.microsoft.com/office/drawing/2014/main" id="{633F66F4-8E28-487C-9A3F-3C06A57DAA3C}"/>
                          </a:ext>
                        </a:extLst>
                      </p:cNvPr>
                      <p:cNvSpPr/>
                      <p:nvPr/>
                    </p:nvSpPr>
                    <p:spPr>
                      <a:xfrm>
                        <a:off x="6883975" y="3307493"/>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51581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28135 w 178190"/>
                          <a:gd name="connsiteY14" fmla="*/ 192258 h 300110"/>
                          <a:gd name="connsiteX15" fmla="*/ 46892 w 178190"/>
                          <a:gd name="connsiteY15" fmla="*/ 107852 h 300110"/>
                          <a:gd name="connsiteX16" fmla="*/ 93785 w 178190"/>
                          <a:gd name="connsiteY16" fmla="*/ 51581 h 300110"/>
                          <a:gd name="connsiteX17" fmla="*/ 140677 w 178190"/>
                          <a:gd name="connsiteY17" fmla="*/ 51581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2"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1"/>
                            </a:moveTo>
                            <a:cubicBezTo>
                              <a:pt x="150055" y="60960"/>
                              <a:pt x="159434" y="89095"/>
                              <a:pt x="159434" y="117231"/>
                            </a:cubicBezTo>
                            <a:cubicBezTo>
                              <a:pt x="159434" y="145366"/>
                              <a:pt x="150055" y="182880"/>
                              <a:pt x="140677" y="201637"/>
                            </a:cubicBezTo>
                            <a:cubicBezTo>
                              <a:pt x="131298" y="229772"/>
                              <a:pt x="112542" y="239151"/>
                              <a:pt x="93785" y="257908"/>
                            </a:cubicBezTo>
                            <a:cubicBezTo>
                              <a:pt x="75028" y="267286"/>
                              <a:pt x="56271" y="267286"/>
                              <a:pt x="46892" y="257908"/>
                            </a:cubicBezTo>
                            <a:cubicBezTo>
                              <a:pt x="37514" y="248529"/>
                              <a:pt x="28135" y="220394"/>
                              <a:pt x="28135" y="192258"/>
                            </a:cubicBezTo>
                            <a:cubicBezTo>
                              <a:pt x="28135" y="164123"/>
                              <a:pt x="37514" y="135988"/>
                              <a:pt x="46892" y="107852"/>
                            </a:cubicBezTo>
                            <a:cubicBezTo>
                              <a:pt x="56271" y="79717"/>
                              <a:pt x="75028" y="70338"/>
                              <a:pt x="93785" y="51581"/>
                            </a:cubicBezTo>
                            <a:cubicBezTo>
                              <a:pt x="112542" y="32825"/>
                              <a:pt x="131298" y="32825"/>
                              <a:pt x="140677" y="51581"/>
                            </a:cubicBezTo>
                            <a:close/>
                          </a:path>
                        </a:pathLst>
                      </a:custGeom>
                      <a:solidFill>
                        <a:srgbClr val="C9CEE2"/>
                      </a:solidFill>
                      <a:ln w="93785" cap="flat">
                        <a:noFill/>
                        <a:prstDash val="solid"/>
                        <a:miter/>
                      </a:ln>
                    </p:spPr>
                    <p:txBody>
                      <a:bodyPr rtlCol="0" anchor="ctr"/>
                      <a:lstStyle/>
                      <a:p>
                        <a:endParaRPr lang="fr-FR"/>
                      </a:p>
                    </p:txBody>
                  </p:sp>
                  <p:sp>
                    <p:nvSpPr>
                      <p:cNvPr id="196" name="Forme libre : forme 195">
                        <a:extLst>
                          <a:ext uri="{FF2B5EF4-FFF2-40B4-BE49-F238E27FC236}">
                            <a16:creationId xmlns:a16="http://schemas.microsoft.com/office/drawing/2014/main" id="{92CE1B23-425E-4821-904D-07BCD081BF58}"/>
                          </a:ext>
                        </a:extLst>
                      </p:cNvPr>
                      <p:cNvSpPr/>
                      <p:nvPr/>
                    </p:nvSpPr>
                    <p:spPr>
                      <a:xfrm>
                        <a:off x="7090301" y="3185573"/>
                        <a:ext cx="181869" cy="300110"/>
                      </a:xfrm>
                      <a:custGeom>
                        <a:avLst/>
                        <a:gdLst>
                          <a:gd name="connsiteX0" fmla="*/ 93785 w 181869"/>
                          <a:gd name="connsiteY0" fmla="*/ 286043 h 300110"/>
                          <a:gd name="connsiteX1" fmla="*/ 159434 w 181869"/>
                          <a:gd name="connsiteY1" fmla="*/ 211015 h 300110"/>
                          <a:gd name="connsiteX2" fmla="*/ 178191 w 181869"/>
                          <a:gd name="connsiteY2" fmla="*/ 98474 h 300110"/>
                          <a:gd name="connsiteX3" fmla="*/ 150055 w 181869"/>
                          <a:gd name="connsiteY3" fmla="*/ 14068 h 300110"/>
                          <a:gd name="connsiteX4" fmla="*/ 84406 w 181869"/>
                          <a:gd name="connsiteY4" fmla="*/ 14068 h 300110"/>
                          <a:gd name="connsiteX5" fmla="*/ 18757 w 181869"/>
                          <a:gd name="connsiteY5" fmla="*/ 89095 h 300110"/>
                          <a:gd name="connsiteX6" fmla="*/ 0 w 181869"/>
                          <a:gd name="connsiteY6" fmla="*/ 201637 h 300110"/>
                          <a:gd name="connsiteX7" fmla="*/ 28135 w 181869"/>
                          <a:gd name="connsiteY7" fmla="*/ 286043 h 300110"/>
                          <a:gd name="connsiteX8" fmla="*/ 93785 w 181869"/>
                          <a:gd name="connsiteY8" fmla="*/ 286043 h 300110"/>
                          <a:gd name="connsiteX9" fmla="*/ 140677 w 181869"/>
                          <a:gd name="connsiteY9" fmla="*/ 51582 h 300110"/>
                          <a:gd name="connsiteX10" fmla="*/ 159434 w 181869"/>
                          <a:gd name="connsiteY10" fmla="*/ 117231 h 300110"/>
                          <a:gd name="connsiteX11" fmla="*/ 140677 w 181869"/>
                          <a:gd name="connsiteY11" fmla="*/ 201637 h 300110"/>
                          <a:gd name="connsiteX12" fmla="*/ 93785 w 181869"/>
                          <a:gd name="connsiteY12" fmla="*/ 257908 h 300110"/>
                          <a:gd name="connsiteX13" fmla="*/ 46892 w 181869"/>
                          <a:gd name="connsiteY13" fmla="*/ 257908 h 300110"/>
                          <a:gd name="connsiteX14" fmla="*/ 28135 w 181869"/>
                          <a:gd name="connsiteY14" fmla="*/ 192258 h 300110"/>
                          <a:gd name="connsiteX15" fmla="*/ 46892 w 181869"/>
                          <a:gd name="connsiteY15" fmla="*/ 107852 h 300110"/>
                          <a:gd name="connsiteX16" fmla="*/ 93785 w 181869"/>
                          <a:gd name="connsiteY16" fmla="*/ 51582 h 300110"/>
                          <a:gd name="connsiteX17" fmla="*/ 140677 w 181869"/>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69" h="300110">
                            <a:moveTo>
                              <a:pt x="93785" y="286043"/>
                            </a:moveTo>
                            <a:cubicBezTo>
                              <a:pt x="121920" y="267286"/>
                              <a:pt x="150055" y="239151"/>
                              <a:pt x="159434" y="211015"/>
                            </a:cubicBezTo>
                            <a:cubicBezTo>
                              <a:pt x="178191" y="173501"/>
                              <a:pt x="187569"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2"/>
                            </a:moveTo>
                            <a:cubicBezTo>
                              <a:pt x="150055" y="60960"/>
                              <a:pt x="159434" y="89095"/>
                              <a:pt x="159434" y="117231"/>
                            </a:cubicBezTo>
                            <a:cubicBezTo>
                              <a:pt x="159434" y="145366"/>
                              <a:pt x="150055" y="182880"/>
                              <a:pt x="140677" y="201637"/>
                            </a:cubicBezTo>
                            <a:cubicBezTo>
                              <a:pt x="131298" y="229772"/>
                              <a:pt x="112541" y="239151"/>
                              <a:pt x="93785" y="257908"/>
                            </a:cubicBezTo>
                            <a:cubicBezTo>
                              <a:pt x="75028" y="267286"/>
                              <a:pt x="56271" y="267286"/>
                              <a:pt x="46892" y="257908"/>
                            </a:cubicBezTo>
                            <a:cubicBezTo>
                              <a:pt x="37514" y="248529"/>
                              <a:pt x="28135" y="220394"/>
                              <a:pt x="28135" y="192258"/>
                            </a:cubicBezTo>
                            <a:cubicBezTo>
                              <a:pt x="28135" y="164123"/>
                              <a:pt x="37514" y="135988"/>
                              <a:pt x="46892" y="107852"/>
                            </a:cubicBezTo>
                            <a:cubicBezTo>
                              <a:pt x="56271" y="79717"/>
                              <a:pt x="75028" y="70339"/>
                              <a:pt x="93785" y="51582"/>
                            </a:cubicBezTo>
                            <a:cubicBezTo>
                              <a:pt x="112541" y="32825"/>
                              <a:pt x="131298" y="42203"/>
                              <a:pt x="140677" y="51582"/>
                            </a:cubicBezTo>
                            <a:close/>
                          </a:path>
                        </a:pathLst>
                      </a:custGeom>
                      <a:solidFill>
                        <a:srgbClr val="C9CEE2"/>
                      </a:solidFill>
                      <a:ln w="93785" cap="flat">
                        <a:noFill/>
                        <a:prstDash val="solid"/>
                        <a:miter/>
                      </a:ln>
                    </p:spPr>
                    <p:txBody>
                      <a:bodyPr rtlCol="0" anchor="ctr"/>
                      <a:lstStyle/>
                      <a:p>
                        <a:endParaRPr lang="fr-FR"/>
                      </a:p>
                    </p:txBody>
                  </p:sp>
                  <p:sp>
                    <p:nvSpPr>
                      <p:cNvPr id="197" name="Forme libre : forme 196">
                        <a:extLst>
                          <a:ext uri="{FF2B5EF4-FFF2-40B4-BE49-F238E27FC236}">
                            <a16:creationId xmlns:a16="http://schemas.microsoft.com/office/drawing/2014/main" id="{3123D7FF-A793-44B0-84E1-F66A1FDE7906}"/>
                          </a:ext>
                        </a:extLst>
                      </p:cNvPr>
                      <p:cNvSpPr/>
                      <p:nvPr/>
                    </p:nvSpPr>
                    <p:spPr>
                      <a:xfrm>
                        <a:off x="7334141" y="3077721"/>
                        <a:ext cx="131298" cy="300110"/>
                      </a:xfrm>
                      <a:custGeom>
                        <a:avLst/>
                        <a:gdLst>
                          <a:gd name="connsiteX0" fmla="*/ 131299 w 131298"/>
                          <a:gd name="connsiteY0" fmla="*/ 215705 h 300110"/>
                          <a:gd name="connsiteX1" fmla="*/ 131299 w 131298"/>
                          <a:gd name="connsiteY1" fmla="*/ 234462 h 300110"/>
                          <a:gd name="connsiteX2" fmla="*/ 121920 w 131298"/>
                          <a:gd name="connsiteY2" fmla="*/ 243840 h 300110"/>
                          <a:gd name="connsiteX3" fmla="*/ 18757 w 131298"/>
                          <a:gd name="connsiteY3" fmla="*/ 300111 h 300110"/>
                          <a:gd name="connsiteX4" fmla="*/ 9378 w 131298"/>
                          <a:gd name="connsiteY4" fmla="*/ 300111 h 300110"/>
                          <a:gd name="connsiteX5" fmla="*/ 9378 w 131298"/>
                          <a:gd name="connsiteY5" fmla="*/ 290732 h 300110"/>
                          <a:gd name="connsiteX6" fmla="*/ 9378 w 131298"/>
                          <a:gd name="connsiteY6" fmla="*/ 271976 h 300110"/>
                          <a:gd name="connsiteX7" fmla="*/ 18757 w 131298"/>
                          <a:gd name="connsiteY7" fmla="*/ 262597 h 300110"/>
                          <a:gd name="connsiteX8" fmla="*/ 56271 w 131298"/>
                          <a:gd name="connsiteY8" fmla="*/ 243840 h 300110"/>
                          <a:gd name="connsiteX9" fmla="*/ 56271 w 131298"/>
                          <a:gd name="connsiteY9" fmla="*/ 56271 h 300110"/>
                          <a:gd name="connsiteX10" fmla="*/ 18757 w 131298"/>
                          <a:gd name="connsiteY10" fmla="*/ 84406 h 300110"/>
                          <a:gd name="connsiteX11" fmla="*/ 9378 w 131298"/>
                          <a:gd name="connsiteY11" fmla="*/ 93785 h 300110"/>
                          <a:gd name="connsiteX12" fmla="*/ 0 w 131298"/>
                          <a:gd name="connsiteY12" fmla="*/ 93785 h 300110"/>
                          <a:gd name="connsiteX13" fmla="*/ 0 w 131298"/>
                          <a:gd name="connsiteY13" fmla="*/ 84406 h 300110"/>
                          <a:gd name="connsiteX14" fmla="*/ 9378 w 131298"/>
                          <a:gd name="connsiteY14" fmla="*/ 65649 h 300110"/>
                          <a:gd name="connsiteX15" fmla="*/ 56271 w 131298"/>
                          <a:gd name="connsiteY15" fmla="*/ 9378 h 300110"/>
                          <a:gd name="connsiteX16" fmla="*/ 65649 w 131298"/>
                          <a:gd name="connsiteY16" fmla="*/ 0 h 300110"/>
                          <a:gd name="connsiteX17" fmla="*/ 75028 w 131298"/>
                          <a:gd name="connsiteY17" fmla="*/ 0 h 300110"/>
                          <a:gd name="connsiteX18" fmla="*/ 84406 w 131298"/>
                          <a:gd name="connsiteY18" fmla="*/ 0 h 300110"/>
                          <a:gd name="connsiteX19" fmla="*/ 93785 w 131298"/>
                          <a:gd name="connsiteY19" fmla="*/ 9378 h 300110"/>
                          <a:gd name="connsiteX20" fmla="*/ 93785 w 131298"/>
                          <a:gd name="connsiteY20" fmla="*/ 225083 h 300110"/>
                          <a:gd name="connsiteX21" fmla="*/ 121920 w 131298"/>
                          <a:gd name="connsiteY21" fmla="*/ 206326 h 300110"/>
                          <a:gd name="connsiteX22" fmla="*/ 131299 w 131298"/>
                          <a:gd name="connsiteY22" fmla="*/ 206326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1298" h="300110">
                            <a:moveTo>
                              <a:pt x="131299" y="215705"/>
                            </a:moveTo>
                            <a:lnTo>
                              <a:pt x="131299" y="234462"/>
                            </a:lnTo>
                            <a:cubicBezTo>
                              <a:pt x="131299" y="243840"/>
                              <a:pt x="121920" y="243840"/>
                              <a:pt x="121920" y="243840"/>
                            </a:cubicBezTo>
                            <a:lnTo>
                              <a:pt x="18757" y="300111"/>
                            </a:lnTo>
                            <a:lnTo>
                              <a:pt x="9378" y="300111"/>
                            </a:lnTo>
                            <a:lnTo>
                              <a:pt x="9378" y="290732"/>
                            </a:lnTo>
                            <a:cubicBezTo>
                              <a:pt x="9378" y="281354"/>
                              <a:pt x="9378" y="281354"/>
                              <a:pt x="9378" y="271976"/>
                            </a:cubicBezTo>
                            <a:cubicBezTo>
                              <a:pt x="9378" y="262597"/>
                              <a:pt x="18757" y="262597"/>
                              <a:pt x="18757" y="262597"/>
                            </a:cubicBezTo>
                            <a:lnTo>
                              <a:pt x="56271" y="243840"/>
                            </a:lnTo>
                            <a:lnTo>
                              <a:pt x="56271" y="56271"/>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lose/>
                          </a:path>
                        </a:pathLst>
                      </a:custGeom>
                      <a:solidFill>
                        <a:srgbClr val="C9CEE2"/>
                      </a:solidFill>
                      <a:ln w="93785" cap="flat">
                        <a:noFill/>
                        <a:prstDash val="solid"/>
                        <a:miter/>
                      </a:ln>
                    </p:spPr>
                    <p:txBody>
                      <a:bodyPr rtlCol="0" anchor="ctr"/>
                      <a:lstStyle/>
                      <a:p>
                        <a:endParaRPr lang="fr-FR"/>
                      </a:p>
                    </p:txBody>
                  </p:sp>
                  <p:sp>
                    <p:nvSpPr>
                      <p:cNvPr id="198" name="Forme libre : forme 197">
                        <a:extLst>
                          <a:ext uri="{FF2B5EF4-FFF2-40B4-BE49-F238E27FC236}">
                            <a16:creationId xmlns:a16="http://schemas.microsoft.com/office/drawing/2014/main" id="{F540C1AC-69DD-497C-B1B2-58741EB6A87A}"/>
                          </a:ext>
                        </a:extLst>
                      </p:cNvPr>
                      <p:cNvSpPr/>
                      <p:nvPr/>
                    </p:nvSpPr>
                    <p:spPr>
                      <a:xfrm>
                        <a:off x="7521710" y="2941733"/>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5 h 300110"/>
                          <a:gd name="connsiteX6" fmla="*/ 178191 w 178190"/>
                          <a:gd name="connsiteY6" fmla="*/ 98474 h 300110"/>
                          <a:gd name="connsiteX7" fmla="*/ 150055 w 178190"/>
                          <a:gd name="connsiteY7" fmla="*/ 14068 h 300110"/>
                          <a:gd name="connsiteX8" fmla="*/ 84406 w 178190"/>
                          <a:gd name="connsiteY8" fmla="*/ 14068 h 300110"/>
                          <a:gd name="connsiteX9" fmla="*/ 37514 w 178190"/>
                          <a:gd name="connsiteY9" fmla="*/ 257908 h 300110"/>
                          <a:gd name="connsiteX10" fmla="*/ 18757 w 178190"/>
                          <a:gd name="connsiteY10" fmla="*/ 192258 h 300110"/>
                          <a:gd name="connsiteX11" fmla="*/ 37514 w 178190"/>
                          <a:gd name="connsiteY11" fmla="*/ 107852 h 300110"/>
                          <a:gd name="connsiteX12" fmla="*/ 84406 w 178190"/>
                          <a:gd name="connsiteY12" fmla="*/ 51582 h 300110"/>
                          <a:gd name="connsiteX13" fmla="*/ 131299 w 178190"/>
                          <a:gd name="connsiteY13" fmla="*/ 51582 h 300110"/>
                          <a:gd name="connsiteX14" fmla="*/ 150055 w 178190"/>
                          <a:gd name="connsiteY14" fmla="*/ 117231 h 300110"/>
                          <a:gd name="connsiteX15" fmla="*/ 131299 w 178190"/>
                          <a:gd name="connsiteY15" fmla="*/ 201637 h 300110"/>
                          <a:gd name="connsiteX16" fmla="*/ 84406 w 178190"/>
                          <a:gd name="connsiteY16" fmla="*/ 257908 h 300110"/>
                          <a:gd name="connsiteX17" fmla="*/ 37514 w 178190"/>
                          <a:gd name="connsiteY17" fmla="*/ 257908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ubicBezTo>
                              <a:pt x="121920" y="267286"/>
                              <a:pt x="150055" y="239151"/>
                              <a:pt x="159434" y="211015"/>
                            </a:cubicBezTo>
                            <a:cubicBezTo>
                              <a:pt x="178191" y="173502"/>
                              <a:pt x="178191" y="135988"/>
                              <a:pt x="178191" y="98474"/>
                            </a:cubicBezTo>
                            <a:cubicBezTo>
                              <a:pt x="178191" y="60960"/>
                              <a:pt x="168812" y="23446"/>
                              <a:pt x="150055" y="14068"/>
                            </a:cubicBezTo>
                            <a:cubicBezTo>
                              <a:pt x="131299" y="-4689"/>
                              <a:pt x="112542" y="-4689"/>
                              <a:pt x="84406" y="14068"/>
                            </a:cubicBezTo>
                            <a:close/>
                            <a:moveTo>
                              <a:pt x="37514" y="257908"/>
                            </a:moveTo>
                            <a:cubicBezTo>
                              <a:pt x="28135" y="248529"/>
                              <a:pt x="18757" y="220394"/>
                              <a:pt x="18757" y="192258"/>
                            </a:cubicBezTo>
                            <a:cubicBezTo>
                              <a:pt x="18757" y="164123"/>
                              <a:pt x="28135" y="135988"/>
                              <a:pt x="37514" y="107852"/>
                            </a:cubicBezTo>
                            <a:cubicBezTo>
                              <a:pt x="46892" y="79717"/>
                              <a:pt x="65649" y="70339"/>
                              <a:pt x="84406" y="51582"/>
                            </a:cubicBezTo>
                            <a:cubicBezTo>
                              <a:pt x="103163" y="42203"/>
                              <a:pt x="121920" y="42203"/>
                              <a:pt x="131299" y="51582"/>
                            </a:cubicBezTo>
                            <a:cubicBezTo>
                              <a:pt x="140677" y="60960"/>
                              <a:pt x="150055" y="89095"/>
                              <a:pt x="150055" y="117231"/>
                            </a:cubicBezTo>
                            <a:cubicBezTo>
                              <a:pt x="150055" y="145366"/>
                              <a:pt x="140677" y="182880"/>
                              <a:pt x="131299" y="201637"/>
                            </a:cubicBezTo>
                            <a:cubicBezTo>
                              <a:pt x="121920" y="229772"/>
                              <a:pt x="103163" y="239151"/>
                              <a:pt x="84406" y="257908"/>
                            </a:cubicBezTo>
                            <a:cubicBezTo>
                              <a:pt x="65649" y="267286"/>
                              <a:pt x="46892" y="267286"/>
                              <a:pt x="37514" y="257908"/>
                            </a:cubicBezTo>
                            <a:close/>
                          </a:path>
                        </a:pathLst>
                      </a:custGeom>
                      <a:solidFill>
                        <a:srgbClr val="C9CEE2"/>
                      </a:solidFill>
                      <a:ln w="93785" cap="flat">
                        <a:noFill/>
                        <a:prstDash val="solid"/>
                        <a:miter/>
                      </a:ln>
                    </p:spPr>
                    <p:txBody>
                      <a:bodyPr rtlCol="0" anchor="ctr"/>
                      <a:lstStyle/>
                      <a:p>
                        <a:endParaRPr lang="fr-FR"/>
                      </a:p>
                    </p:txBody>
                  </p:sp>
                  <p:sp>
                    <p:nvSpPr>
                      <p:cNvPr id="199" name="Forme libre : forme 198">
                        <a:extLst>
                          <a:ext uri="{FF2B5EF4-FFF2-40B4-BE49-F238E27FC236}">
                            <a16:creationId xmlns:a16="http://schemas.microsoft.com/office/drawing/2014/main" id="{E732E003-7337-4F20-8F97-AE80C770330C}"/>
                          </a:ext>
                        </a:extLst>
                      </p:cNvPr>
                      <p:cNvSpPr/>
                      <p:nvPr/>
                    </p:nvSpPr>
                    <p:spPr>
                      <a:xfrm>
                        <a:off x="7765550" y="2843260"/>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200" name="Forme libre : forme 199">
                        <a:extLst>
                          <a:ext uri="{FF2B5EF4-FFF2-40B4-BE49-F238E27FC236}">
                            <a16:creationId xmlns:a16="http://schemas.microsoft.com/office/drawing/2014/main" id="{EA905CA4-3D3B-44BD-8751-2B918986B56E}"/>
                          </a:ext>
                        </a:extLst>
                      </p:cNvPr>
                      <p:cNvSpPr/>
                      <p:nvPr/>
                    </p:nvSpPr>
                    <p:spPr>
                      <a:xfrm>
                        <a:off x="7934362" y="2704927"/>
                        <a:ext cx="178190" cy="293076"/>
                      </a:xfrm>
                      <a:custGeom>
                        <a:avLst/>
                        <a:gdLst>
                          <a:gd name="connsiteX0" fmla="*/ 84406 w 178190"/>
                          <a:gd name="connsiteY0" fmla="*/ 7034 h 293076"/>
                          <a:gd name="connsiteX1" fmla="*/ 18757 w 178190"/>
                          <a:gd name="connsiteY1" fmla="*/ 82062 h 293076"/>
                          <a:gd name="connsiteX2" fmla="*/ 0 w 178190"/>
                          <a:gd name="connsiteY2" fmla="*/ 194603 h 293076"/>
                          <a:gd name="connsiteX3" fmla="*/ 28135 w 178190"/>
                          <a:gd name="connsiteY3" fmla="*/ 279009 h 293076"/>
                          <a:gd name="connsiteX4" fmla="*/ 93785 w 178190"/>
                          <a:gd name="connsiteY4" fmla="*/ 279009 h 293076"/>
                          <a:gd name="connsiteX5" fmla="*/ 159434 w 178190"/>
                          <a:gd name="connsiteY5" fmla="*/ 203982 h 293076"/>
                          <a:gd name="connsiteX6" fmla="*/ 178191 w 178190"/>
                          <a:gd name="connsiteY6" fmla="*/ 91440 h 293076"/>
                          <a:gd name="connsiteX7" fmla="*/ 150055 w 178190"/>
                          <a:gd name="connsiteY7" fmla="*/ 7034 h 293076"/>
                          <a:gd name="connsiteX8" fmla="*/ 84406 w 178190"/>
                          <a:gd name="connsiteY8" fmla="*/ 7034 h 293076"/>
                          <a:gd name="connsiteX9" fmla="*/ 46892 w 178190"/>
                          <a:gd name="connsiteY9" fmla="*/ 250874 h 293076"/>
                          <a:gd name="connsiteX10" fmla="*/ 28135 w 178190"/>
                          <a:gd name="connsiteY10" fmla="*/ 185225 h 293076"/>
                          <a:gd name="connsiteX11" fmla="*/ 46892 w 178190"/>
                          <a:gd name="connsiteY11" fmla="*/ 100818 h 293076"/>
                          <a:gd name="connsiteX12" fmla="*/ 93785 w 178190"/>
                          <a:gd name="connsiteY12" fmla="*/ 44548 h 293076"/>
                          <a:gd name="connsiteX13" fmla="*/ 140677 w 178190"/>
                          <a:gd name="connsiteY13" fmla="*/ 44548 h 293076"/>
                          <a:gd name="connsiteX14" fmla="*/ 159434 w 178190"/>
                          <a:gd name="connsiteY14" fmla="*/ 110197 h 293076"/>
                          <a:gd name="connsiteX15" fmla="*/ 140677 w 178190"/>
                          <a:gd name="connsiteY15" fmla="*/ 194603 h 293076"/>
                          <a:gd name="connsiteX16" fmla="*/ 93785 w 178190"/>
                          <a:gd name="connsiteY16" fmla="*/ 250874 h 293076"/>
                          <a:gd name="connsiteX17" fmla="*/ 46892 w 178190"/>
                          <a:gd name="connsiteY17" fmla="*/ 250874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84406" y="7034"/>
                            </a:moveTo>
                            <a:cubicBezTo>
                              <a:pt x="56271" y="25791"/>
                              <a:pt x="28135" y="53926"/>
                              <a:pt x="18757" y="82062"/>
                            </a:cubicBezTo>
                            <a:cubicBezTo>
                              <a:pt x="0" y="119575"/>
                              <a:pt x="0" y="157089"/>
                              <a:pt x="0" y="194603"/>
                            </a:cubicBezTo>
                            <a:cubicBezTo>
                              <a:pt x="0" y="232117"/>
                              <a:pt x="9378" y="269631"/>
                              <a:pt x="28135" y="279009"/>
                            </a:cubicBezTo>
                            <a:cubicBezTo>
                              <a:pt x="46892" y="297766"/>
                              <a:pt x="65649" y="297766"/>
                              <a:pt x="93785" y="279009"/>
                            </a:cubicBezTo>
                            <a:cubicBezTo>
                              <a:pt x="121920" y="260252"/>
                              <a:pt x="150055" y="232117"/>
                              <a:pt x="159434" y="203982"/>
                            </a:cubicBezTo>
                            <a:cubicBezTo>
                              <a:pt x="178191" y="166468"/>
                              <a:pt x="178191" y="128954"/>
                              <a:pt x="178191" y="91440"/>
                            </a:cubicBezTo>
                            <a:cubicBezTo>
                              <a:pt x="178191" y="53926"/>
                              <a:pt x="168812" y="16412"/>
                              <a:pt x="150055" y="7034"/>
                            </a:cubicBezTo>
                            <a:cubicBezTo>
                              <a:pt x="140677" y="-2345"/>
                              <a:pt x="121920" y="-2345"/>
                              <a:pt x="84406" y="7034"/>
                            </a:cubicBezTo>
                            <a:close/>
                            <a:moveTo>
                              <a:pt x="46892" y="250874"/>
                            </a:moveTo>
                            <a:cubicBezTo>
                              <a:pt x="37514" y="241495"/>
                              <a:pt x="28135" y="213360"/>
                              <a:pt x="28135" y="185225"/>
                            </a:cubicBezTo>
                            <a:cubicBezTo>
                              <a:pt x="28135" y="157089"/>
                              <a:pt x="37514" y="128954"/>
                              <a:pt x="46892" y="100818"/>
                            </a:cubicBezTo>
                            <a:cubicBezTo>
                              <a:pt x="56271" y="72683"/>
                              <a:pt x="75028" y="63305"/>
                              <a:pt x="93785" y="44548"/>
                            </a:cubicBezTo>
                            <a:cubicBezTo>
                              <a:pt x="112541" y="35169"/>
                              <a:pt x="131298" y="35169"/>
                              <a:pt x="140677" y="44548"/>
                            </a:cubicBezTo>
                            <a:cubicBezTo>
                              <a:pt x="150055" y="53926"/>
                              <a:pt x="159434" y="82062"/>
                              <a:pt x="159434" y="110197"/>
                            </a:cubicBezTo>
                            <a:cubicBezTo>
                              <a:pt x="159434" y="138332"/>
                              <a:pt x="150055" y="175846"/>
                              <a:pt x="140677" y="194603"/>
                            </a:cubicBezTo>
                            <a:cubicBezTo>
                              <a:pt x="131298" y="222739"/>
                              <a:pt x="112541" y="232117"/>
                              <a:pt x="93785" y="250874"/>
                            </a:cubicBezTo>
                            <a:cubicBezTo>
                              <a:pt x="65649" y="260252"/>
                              <a:pt x="56271" y="260252"/>
                              <a:pt x="46892" y="250874"/>
                            </a:cubicBezTo>
                            <a:close/>
                          </a:path>
                        </a:pathLst>
                      </a:custGeom>
                      <a:solidFill>
                        <a:srgbClr val="C9CEE2"/>
                      </a:solidFill>
                      <a:ln w="93785" cap="flat">
                        <a:noFill/>
                        <a:prstDash val="solid"/>
                        <a:miter/>
                      </a:ln>
                    </p:spPr>
                    <p:txBody>
                      <a:bodyPr rtlCol="0" anchor="ctr"/>
                      <a:lstStyle/>
                      <a:p>
                        <a:endParaRPr lang="fr-FR"/>
                      </a:p>
                    </p:txBody>
                  </p:sp>
                  <p:sp>
                    <p:nvSpPr>
                      <p:cNvPr id="201" name="Forme libre : forme 200">
                        <a:extLst>
                          <a:ext uri="{FF2B5EF4-FFF2-40B4-BE49-F238E27FC236}">
                            <a16:creationId xmlns:a16="http://schemas.microsoft.com/office/drawing/2014/main" id="{19301B6C-5D24-4664-8332-400889C24276}"/>
                          </a:ext>
                        </a:extLst>
                      </p:cNvPr>
                      <p:cNvSpPr/>
                      <p:nvPr/>
                    </p:nvSpPr>
                    <p:spPr>
                      <a:xfrm>
                        <a:off x="8140688" y="2580663"/>
                        <a:ext cx="178190" cy="309489"/>
                      </a:xfrm>
                      <a:custGeom>
                        <a:avLst/>
                        <a:gdLst>
                          <a:gd name="connsiteX0" fmla="*/ 9378 w 178190"/>
                          <a:gd name="connsiteY0" fmla="*/ 300111 h 309489"/>
                          <a:gd name="connsiteX1" fmla="*/ 37514 w 178190"/>
                          <a:gd name="connsiteY1" fmla="*/ 309489 h 309489"/>
                          <a:gd name="connsiteX2" fmla="*/ 93785 w 178190"/>
                          <a:gd name="connsiteY2" fmla="*/ 290732 h 309489"/>
                          <a:gd name="connsiteX3" fmla="*/ 140677 w 178190"/>
                          <a:gd name="connsiteY3" fmla="*/ 253219 h 309489"/>
                          <a:gd name="connsiteX4" fmla="*/ 168812 w 178190"/>
                          <a:gd name="connsiteY4" fmla="*/ 206326 h 309489"/>
                          <a:gd name="connsiteX5" fmla="*/ 178191 w 178190"/>
                          <a:gd name="connsiteY5" fmla="*/ 168812 h 309489"/>
                          <a:gd name="connsiteX6" fmla="*/ 131298 w 178190"/>
                          <a:gd name="connsiteY6" fmla="*/ 121920 h 309489"/>
                          <a:gd name="connsiteX7" fmla="*/ 159434 w 178190"/>
                          <a:gd name="connsiteY7" fmla="*/ 84406 h 309489"/>
                          <a:gd name="connsiteX8" fmla="*/ 168812 w 178190"/>
                          <a:gd name="connsiteY8" fmla="*/ 37514 h 309489"/>
                          <a:gd name="connsiteX9" fmla="*/ 159434 w 178190"/>
                          <a:gd name="connsiteY9" fmla="*/ 9378 h 309489"/>
                          <a:gd name="connsiteX10" fmla="*/ 140677 w 178190"/>
                          <a:gd name="connsiteY10" fmla="*/ 0 h 309489"/>
                          <a:gd name="connsiteX11" fmla="*/ 93785 w 178190"/>
                          <a:gd name="connsiteY11" fmla="*/ 18757 h 309489"/>
                          <a:gd name="connsiteX12" fmla="*/ 46892 w 178190"/>
                          <a:gd name="connsiteY12" fmla="*/ 56271 h 309489"/>
                          <a:gd name="connsiteX13" fmla="*/ 18757 w 178190"/>
                          <a:gd name="connsiteY13" fmla="*/ 93785 h 309489"/>
                          <a:gd name="connsiteX14" fmla="*/ 9378 w 178190"/>
                          <a:gd name="connsiteY14" fmla="*/ 131298 h 309489"/>
                          <a:gd name="connsiteX15" fmla="*/ 18757 w 178190"/>
                          <a:gd name="connsiteY15" fmla="*/ 159434 h 309489"/>
                          <a:gd name="connsiteX16" fmla="*/ 46892 w 178190"/>
                          <a:gd name="connsiteY16" fmla="*/ 168812 h 309489"/>
                          <a:gd name="connsiteX17" fmla="*/ 0 w 178190"/>
                          <a:gd name="connsiteY17" fmla="*/ 271975 h 309489"/>
                          <a:gd name="connsiteX18" fmla="*/ 9378 w 178190"/>
                          <a:gd name="connsiteY18" fmla="*/ 300111 h 309489"/>
                          <a:gd name="connsiteX19" fmla="*/ 121920 w 178190"/>
                          <a:gd name="connsiteY19" fmla="*/ 37514 h 309489"/>
                          <a:gd name="connsiteX20" fmla="*/ 131298 w 178190"/>
                          <a:gd name="connsiteY20" fmla="*/ 56271 h 309489"/>
                          <a:gd name="connsiteX21" fmla="*/ 121920 w 178190"/>
                          <a:gd name="connsiteY21" fmla="*/ 93785 h 309489"/>
                          <a:gd name="connsiteX22" fmla="*/ 84406 w 178190"/>
                          <a:gd name="connsiteY22" fmla="*/ 121920 h 309489"/>
                          <a:gd name="connsiteX23" fmla="*/ 46892 w 178190"/>
                          <a:gd name="connsiteY23" fmla="*/ 131298 h 309489"/>
                          <a:gd name="connsiteX24" fmla="*/ 37514 w 178190"/>
                          <a:gd name="connsiteY24" fmla="*/ 112542 h 309489"/>
                          <a:gd name="connsiteX25" fmla="*/ 46892 w 178190"/>
                          <a:gd name="connsiteY25" fmla="*/ 75028 h 309489"/>
                          <a:gd name="connsiteX26" fmla="*/ 84406 w 178190"/>
                          <a:gd name="connsiteY26" fmla="*/ 46892 h 309489"/>
                          <a:gd name="connsiteX27" fmla="*/ 121920 w 178190"/>
                          <a:gd name="connsiteY27" fmla="*/ 37514 h 309489"/>
                          <a:gd name="connsiteX28" fmla="*/ 56271 w 178190"/>
                          <a:gd name="connsiteY28" fmla="*/ 271975 h 309489"/>
                          <a:gd name="connsiteX29" fmla="*/ 37514 w 178190"/>
                          <a:gd name="connsiteY29" fmla="*/ 262597 h 309489"/>
                          <a:gd name="connsiteX30" fmla="*/ 28135 w 178190"/>
                          <a:gd name="connsiteY30" fmla="*/ 243840 h 309489"/>
                          <a:gd name="connsiteX31" fmla="*/ 46892 w 178190"/>
                          <a:gd name="connsiteY31" fmla="*/ 196948 h 309489"/>
                          <a:gd name="connsiteX32" fmla="*/ 84406 w 178190"/>
                          <a:gd name="connsiteY32" fmla="*/ 159434 h 309489"/>
                          <a:gd name="connsiteX33" fmla="*/ 121920 w 178190"/>
                          <a:gd name="connsiteY33" fmla="*/ 150055 h 309489"/>
                          <a:gd name="connsiteX34" fmla="*/ 140677 w 178190"/>
                          <a:gd name="connsiteY34" fmla="*/ 178191 h 309489"/>
                          <a:gd name="connsiteX35" fmla="*/ 131298 w 178190"/>
                          <a:gd name="connsiteY35" fmla="*/ 206326 h 309489"/>
                          <a:gd name="connsiteX36" fmla="*/ 112541 w 178190"/>
                          <a:gd name="connsiteY36" fmla="*/ 234462 h 309489"/>
                          <a:gd name="connsiteX37" fmla="*/ 75028 w 178190"/>
                          <a:gd name="connsiteY37" fmla="*/ 262597 h 309489"/>
                          <a:gd name="connsiteX38" fmla="*/ 56271 w 178190"/>
                          <a:gd name="connsiteY38" fmla="*/ 271975 h 30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78190" h="309489">
                            <a:moveTo>
                              <a:pt x="9378" y="300111"/>
                            </a:moveTo>
                            <a:cubicBezTo>
                              <a:pt x="18757" y="309489"/>
                              <a:pt x="28135" y="309489"/>
                              <a:pt x="37514" y="309489"/>
                            </a:cubicBezTo>
                            <a:cubicBezTo>
                              <a:pt x="46892" y="309489"/>
                              <a:pt x="65649" y="300111"/>
                              <a:pt x="93785" y="290732"/>
                            </a:cubicBezTo>
                            <a:cubicBezTo>
                              <a:pt x="112541" y="281354"/>
                              <a:pt x="131298" y="262597"/>
                              <a:pt x="140677" y="253219"/>
                            </a:cubicBezTo>
                            <a:cubicBezTo>
                              <a:pt x="150055" y="234462"/>
                              <a:pt x="159434" y="225083"/>
                              <a:pt x="168812" y="206326"/>
                            </a:cubicBezTo>
                            <a:cubicBezTo>
                              <a:pt x="178191" y="187569"/>
                              <a:pt x="178191" y="178191"/>
                              <a:pt x="178191" y="168812"/>
                            </a:cubicBezTo>
                            <a:cubicBezTo>
                              <a:pt x="178191" y="131298"/>
                              <a:pt x="159434" y="121920"/>
                              <a:pt x="131298" y="121920"/>
                            </a:cubicBezTo>
                            <a:cubicBezTo>
                              <a:pt x="140677" y="112542"/>
                              <a:pt x="150055" y="103163"/>
                              <a:pt x="159434" y="84406"/>
                            </a:cubicBezTo>
                            <a:cubicBezTo>
                              <a:pt x="168812" y="65649"/>
                              <a:pt x="168812" y="56271"/>
                              <a:pt x="168812" y="37514"/>
                            </a:cubicBezTo>
                            <a:cubicBezTo>
                              <a:pt x="168812" y="28135"/>
                              <a:pt x="168812" y="18757"/>
                              <a:pt x="159434" y="9378"/>
                            </a:cubicBezTo>
                            <a:cubicBezTo>
                              <a:pt x="159434" y="0"/>
                              <a:pt x="150055" y="0"/>
                              <a:pt x="140677" y="0"/>
                            </a:cubicBezTo>
                            <a:cubicBezTo>
                              <a:pt x="131298" y="0"/>
                              <a:pt x="112541" y="9378"/>
                              <a:pt x="93785" y="18757"/>
                            </a:cubicBezTo>
                            <a:cubicBezTo>
                              <a:pt x="75028" y="28135"/>
                              <a:pt x="56271" y="37514"/>
                              <a:pt x="46892" y="56271"/>
                            </a:cubicBezTo>
                            <a:cubicBezTo>
                              <a:pt x="37514" y="65649"/>
                              <a:pt x="28135" y="84406"/>
                              <a:pt x="18757" y="93785"/>
                            </a:cubicBezTo>
                            <a:cubicBezTo>
                              <a:pt x="9378" y="103163"/>
                              <a:pt x="9378" y="121920"/>
                              <a:pt x="9378" y="131298"/>
                            </a:cubicBezTo>
                            <a:cubicBezTo>
                              <a:pt x="9378" y="150055"/>
                              <a:pt x="9378" y="159434"/>
                              <a:pt x="18757" y="159434"/>
                            </a:cubicBezTo>
                            <a:cubicBezTo>
                              <a:pt x="28135" y="168812"/>
                              <a:pt x="37514" y="168812"/>
                              <a:pt x="46892" y="168812"/>
                            </a:cubicBezTo>
                            <a:cubicBezTo>
                              <a:pt x="18757" y="196948"/>
                              <a:pt x="0" y="234462"/>
                              <a:pt x="0" y="271975"/>
                            </a:cubicBezTo>
                            <a:cubicBezTo>
                              <a:pt x="0" y="281354"/>
                              <a:pt x="9378" y="290732"/>
                              <a:pt x="9378" y="300111"/>
                            </a:cubicBezTo>
                            <a:close/>
                            <a:moveTo>
                              <a:pt x="121920" y="37514"/>
                            </a:moveTo>
                            <a:cubicBezTo>
                              <a:pt x="131298" y="37514"/>
                              <a:pt x="131298" y="46892"/>
                              <a:pt x="131298" y="56271"/>
                            </a:cubicBezTo>
                            <a:cubicBezTo>
                              <a:pt x="131298" y="65649"/>
                              <a:pt x="131298" y="75028"/>
                              <a:pt x="121920" y="93785"/>
                            </a:cubicBezTo>
                            <a:cubicBezTo>
                              <a:pt x="112541" y="103163"/>
                              <a:pt x="103163" y="121920"/>
                              <a:pt x="84406" y="121920"/>
                            </a:cubicBezTo>
                            <a:cubicBezTo>
                              <a:pt x="65649" y="131298"/>
                              <a:pt x="56271" y="131298"/>
                              <a:pt x="46892" y="131298"/>
                            </a:cubicBezTo>
                            <a:cubicBezTo>
                              <a:pt x="37514" y="131298"/>
                              <a:pt x="37514" y="121920"/>
                              <a:pt x="37514" y="112542"/>
                            </a:cubicBezTo>
                            <a:cubicBezTo>
                              <a:pt x="37514" y="103163"/>
                              <a:pt x="37514" y="84406"/>
                              <a:pt x="46892" y="75028"/>
                            </a:cubicBezTo>
                            <a:cubicBezTo>
                              <a:pt x="56271" y="65649"/>
                              <a:pt x="65649" y="56271"/>
                              <a:pt x="84406" y="46892"/>
                            </a:cubicBezTo>
                            <a:cubicBezTo>
                              <a:pt x="103163" y="37514"/>
                              <a:pt x="121920" y="37514"/>
                              <a:pt x="121920" y="37514"/>
                            </a:cubicBezTo>
                            <a:close/>
                            <a:moveTo>
                              <a:pt x="56271" y="271975"/>
                            </a:moveTo>
                            <a:cubicBezTo>
                              <a:pt x="46892" y="271975"/>
                              <a:pt x="37514" y="271975"/>
                              <a:pt x="37514" y="262597"/>
                            </a:cubicBezTo>
                            <a:cubicBezTo>
                              <a:pt x="37514" y="253219"/>
                              <a:pt x="28135" y="253219"/>
                              <a:pt x="28135" y="243840"/>
                            </a:cubicBezTo>
                            <a:cubicBezTo>
                              <a:pt x="28135" y="225083"/>
                              <a:pt x="37514" y="215705"/>
                              <a:pt x="46892" y="196948"/>
                            </a:cubicBezTo>
                            <a:cubicBezTo>
                              <a:pt x="56271" y="178191"/>
                              <a:pt x="75028" y="168812"/>
                              <a:pt x="84406" y="159434"/>
                            </a:cubicBezTo>
                            <a:cubicBezTo>
                              <a:pt x="103163" y="150055"/>
                              <a:pt x="112541" y="150055"/>
                              <a:pt x="121920" y="150055"/>
                            </a:cubicBezTo>
                            <a:cubicBezTo>
                              <a:pt x="131298" y="150055"/>
                              <a:pt x="140677" y="159434"/>
                              <a:pt x="140677" y="178191"/>
                            </a:cubicBezTo>
                            <a:cubicBezTo>
                              <a:pt x="140677" y="187569"/>
                              <a:pt x="140677" y="196948"/>
                              <a:pt x="131298" y="206326"/>
                            </a:cubicBezTo>
                            <a:cubicBezTo>
                              <a:pt x="131298" y="215705"/>
                              <a:pt x="121920" y="225083"/>
                              <a:pt x="112541" y="234462"/>
                            </a:cubicBezTo>
                            <a:cubicBezTo>
                              <a:pt x="103163" y="243840"/>
                              <a:pt x="93785" y="253219"/>
                              <a:pt x="75028" y="262597"/>
                            </a:cubicBezTo>
                            <a:cubicBezTo>
                              <a:pt x="56271" y="271975"/>
                              <a:pt x="65649" y="271975"/>
                              <a:pt x="56271" y="271975"/>
                            </a:cubicBezTo>
                            <a:close/>
                          </a:path>
                        </a:pathLst>
                      </a:custGeom>
                      <a:solidFill>
                        <a:srgbClr val="C9CEE2"/>
                      </a:solidFill>
                      <a:ln w="93785" cap="flat">
                        <a:noFill/>
                        <a:prstDash val="solid"/>
                        <a:miter/>
                      </a:ln>
                    </p:spPr>
                    <p:txBody>
                      <a:bodyPr rtlCol="0" anchor="ctr"/>
                      <a:lstStyle/>
                      <a:p>
                        <a:endParaRPr lang="fr-FR"/>
                      </a:p>
                    </p:txBody>
                  </p:sp>
                  <p:sp>
                    <p:nvSpPr>
                      <p:cNvPr id="202" name="Forme libre : forme 201">
                        <a:extLst>
                          <a:ext uri="{FF2B5EF4-FFF2-40B4-BE49-F238E27FC236}">
                            <a16:creationId xmlns:a16="http://schemas.microsoft.com/office/drawing/2014/main" id="{295655D9-16EF-4E74-A675-4CA3E6DE1FBA}"/>
                          </a:ext>
                        </a:extLst>
                      </p:cNvPr>
                      <p:cNvSpPr/>
                      <p:nvPr/>
                    </p:nvSpPr>
                    <p:spPr>
                      <a:xfrm>
                        <a:off x="8347014" y="2463432"/>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6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6 w 178190"/>
                          <a:gd name="connsiteY7" fmla="*/ 286043 h 300110"/>
                          <a:gd name="connsiteX8" fmla="*/ 93785 w 178190"/>
                          <a:gd name="connsiteY8" fmla="*/ 286043 h 300110"/>
                          <a:gd name="connsiteX9" fmla="*/ 140677 w 178190"/>
                          <a:gd name="connsiteY9" fmla="*/ 51581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37514 w 178190"/>
                          <a:gd name="connsiteY14" fmla="*/ 182880 h 300110"/>
                          <a:gd name="connsiteX15" fmla="*/ 56271 w 178190"/>
                          <a:gd name="connsiteY15" fmla="*/ 98474 h 300110"/>
                          <a:gd name="connsiteX16" fmla="*/ 103163 w 178190"/>
                          <a:gd name="connsiteY16" fmla="*/ 42203 h 300110"/>
                          <a:gd name="connsiteX17" fmla="*/ 140677 w 178190"/>
                          <a:gd name="connsiteY17" fmla="*/ 51581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6" y="239151"/>
                              <a:pt x="159434" y="211015"/>
                            </a:cubicBezTo>
                            <a:cubicBezTo>
                              <a:pt x="178191" y="173502"/>
                              <a:pt x="178191" y="135988"/>
                              <a:pt x="178191" y="98474"/>
                            </a:cubicBezTo>
                            <a:cubicBezTo>
                              <a:pt x="178191" y="60960"/>
                              <a:pt x="168813" y="23446"/>
                              <a:pt x="150056" y="14068"/>
                            </a:cubicBezTo>
                            <a:cubicBezTo>
                              <a:pt x="131299" y="-4689"/>
                              <a:pt x="112542" y="-4689"/>
                              <a:pt x="84406" y="14068"/>
                            </a:cubicBezTo>
                            <a:cubicBezTo>
                              <a:pt x="56271" y="32825"/>
                              <a:pt x="28136" y="60960"/>
                              <a:pt x="18757" y="89095"/>
                            </a:cubicBezTo>
                            <a:cubicBezTo>
                              <a:pt x="0" y="126609"/>
                              <a:pt x="0" y="164123"/>
                              <a:pt x="0" y="201637"/>
                            </a:cubicBezTo>
                            <a:cubicBezTo>
                              <a:pt x="0" y="239151"/>
                              <a:pt x="9379" y="276665"/>
                              <a:pt x="28136" y="286043"/>
                            </a:cubicBezTo>
                            <a:cubicBezTo>
                              <a:pt x="37514" y="304800"/>
                              <a:pt x="65649" y="304800"/>
                              <a:pt x="93785" y="286043"/>
                            </a:cubicBezTo>
                            <a:close/>
                            <a:moveTo>
                              <a:pt x="140677" y="51581"/>
                            </a:moveTo>
                            <a:cubicBezTo>
                              <a:pt x="150056" y="60960"/>
                              <a:pt x="159434" y="89095"/>
                              <a:pt x="159434" y="117231"/>
                            </a:cubicBezTo>
                            <a:cubicBezTo>
                              <a:pt x="159434" y="145366"/>
                              <a:pt x="150056" y="182880"/>
                              <a:pt x="140677" y="201637"/>
                            </a:cubicBezTo>
                            <a:cubicBezTo>
                              <a:pt x="131299" y="229772"/>
                              <a:pt x="112542" y="239151"/>
                              <a:pt x="93785" y="257908"/>
                            </a:cubicBezTo>
                            <a:cubicBezTo>
                              <a:pt x="75028" y="267286"/>
                              <a:pt x="56271" y="267286"/>
                              <a:pt x="46892" y="257908"/>
                            </a:cubicBezTo>
                            <a:cubicBezTo>
                              <a:pt x="37514" y="239151"/>
                              <a:pt x="37514" y="220394"/>
                              <a:pt x="37514" y="182880"/>
                            </a:cubicBezTo>
                            <a:cubicBezTo>
                              <a:pt x="37514" y="154745"/>
                              <a:pt x="46892" y="126609"/>
                              <a:pt x="56271" y="98474"/>
                            </a:cubicBezTo>
                            <a:cubicBezTo>
                              <a:pt x="65649" y="70338"/>
                              <a:pt x="84406" y="60960"/>
                              <a:pt x="103163" y="42203"/>
                            </a:cubicBezTo>
                            <a:cubicBezTo>
                              <a:pt x="121920" y="23446"/>
                              <a:pt x="131299" y="32825"/>
                              <a:pt x="140677" y="51581"/>
                            </a:cubicBezTo>
                            <a:close/>
                          </a:path>
                        </a:pathLst>
                      </a:custGeom>
                      <a:solidFill>
                        <a:srgbClr val="C9CEE2"/>
                      </a:solidFill>
                      <a:ln w="93785" cap="flat">
                        <a:noFill/>
                        <a:prstDash val="solid"/>
                        <a:miter/>
                      </a:ln>
                    </p:spPr>
                    <p:txBody>
                      <a:bodyPr rtlCol="0" anchor="ctr"/>
                      <a:lstStyle/>
                      <a:p>
                        <a:endParaRPr lang="fr-FR"/>
                      </a:p>
                    </p:txBody>
                  </p:sp>
                  <p:sp>
                    <p:nvSpPr>
                      <p:cNvPr id="203" name="Forme libre : forme 202">
                        <a:extLst>
                          <a:ext uri="{FF2B5EF4-FFF2-40B4-BE49-F238E27FC236}">
                            <a16:creationId xmlns:a16="http://schemas.microsoft.com/office/drawing/2014/main" id="{97A2401F-531F-4B7E-8EB1-4540ECD8ABE4}"/>
                          </a:ext>
                        </a:extLst>
                      </p:cNvPr>
                      <p:cNvSpPr/>
                      <p:nvPr/>
                    </p:nvSpPr>
                    <p:spPr>
                      <a:xfrm>
                        <a:off x="8178202" y="2139875"/>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2 w 121919"/>
                          <a:gd name="connsiteY3" fmla="*/ 234462 h 290732"/>
                          <a:gd name="connsiteX4" fmla="*/ 9378 w 121919"/>
                          <a:gd name="connsiteY4" fmla="*/ 290732 h 290732"/>
                          <a:gd name="connsiteX5" fmla="*/ 0 w 121919"/>
                          <a:gd name="connsiteY5" fmla="*/ 290732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8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8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204" name="Forme libre : forme 203">
                        <a:extLst>
                          <a:ext uri="{FF2B5EF4-FFF2-40B4-BE49-F238E27FC236}">
                            <a16:creationId xmlns:a16="http://schemas.microsoft.com/office/drawing/2014/main" id="{D3F5DA76-C2B9-428E-A2C7-95602646A982}"/>
                          </a:ext>
                        </a:extLst>
                      </p:cNvPr>
                      <p:cNvSpPr/>
                      <p:nvPr/>
                    </p:nvSpPr>
                    <p:spPr>
                      <a:xfrm>
                        <a:off x="8393907" y="2027333"/>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9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9 w 131298"/>
                          <a:gd name="connsiteY7" fmla="*/ 253218 h 290732"/>
                          <a:gd name="connsiteX8" fmla="*/ 46892 w 131298"/>
                          <a:gd name="connsiteY8" fmla="*/ 234462 h 290732"/>
                          <a:gd name="connsiteX9" fmla="*/ 46892 w 131298"/>
                          <a:gd name="connsiteY9" fmla="*/ 46892 h 290732"/>
                          <a:gd name="connsiteX10" fmla="*/ 18757 w 131298"/>
                          <a:gd name="connsiteY10" fmla="*/ 84406 h 290732"/>
                          <a:gd name="connsiteX11" fmla="*/ 9379 w 131298"/>
                          <a:gd name="connsiteY11" fmla="*/ 93785 h 290732"/>
                          <a:gd name="connsiteX12" fmla="*/ 0 w 131298"/>
                          <a:gd name="connsiteY12" fmla="*/ 93785 h 290732"/>
                          <a:gd name="connsiteX13" fmla="*/ 0 w 131298"/>
                          <a:gd name="connsiteY13" fmla="*/ 84406 h 290732"/>
                          <a:gd name="connsiteX14" fmla="*/ 9379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9" y="290732"/>
                            </a:lnTo>
                            <a:lnTo>
                              <a:pt x="0" y="290732"/>
                            </a:lnTo>
                            <a:lnTo>
                              <a:pt x="0" y="281354"/>
                            </a:lnTo>
                            <a:cubicBezTo>
                              <a:pt x="0" y="271975"/>
                              <a:pt x="0" y="271975"/>
                              <a:pt x="0" y="262597"/>
                            </a:cubicBezTo>
                            <a:cubicBezTo>
                              <a:pt x="0" y="253218"/>
                              <a:pt x="9379" y="253218"/>
                              <a:pt x="9379" y="253218"/>
                            </a:cubicBezTo>
                            <a:lnTo>
                              <a:pt x="46892" y="234462"/>
                            </a:lnTo>
                            <a:lnTo>
                              <a:pt x="46892" y="46892"/>
                            </a:lnTo>
                            <a:lnTo>
                              <a:pt x="18757" y="84406"/>
                            </a:lnTo>
                            <a:cubicBezTo>
                              <a:pt x="18757" y="84406"/>
                              <a:pt x="9379" y="93785"/>
                              <a:pt x="9379" y="93785"/>
                            </a:cubicBezTo>
                            <a:lnTo>
                              <a:pt x="0" y="93785"/>
                            </a:lnTo>
                            <a:lnTo>
                              <a:pt x="0" y="84406"/>
                            </a:lnTo>
                            <a:cubicBezTo>
                              <a:pt x="0" y="75028"/>
                              <a:pt x="0" y="65649"/>
                              <a:pt x="9379"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12542" y="196948"/>
                              <a:pt x="121920" y="196948"/>
                              <a:pt x="121920" y="206326"/>
                            </a:cubicBezTo>
                            <a:close/>
                          </a:path>
                        </a:pathLst>
                      </a:custGeom>
                      <a:solidFill>
                        <a:srgbClr val="C9CEE2"/>
                      </a:solidFill>
                      <a:ln w="93785" cap="flat">
                        <a:noFill/>
                        <a:prstDash val="solid"/>
                        <a:miter/>
                      </a:ln>
                    </p:spPr>
                    <p:txBody>
                      <a:bodyPr rtlCol="0" anchor="ctr"/>
                      <a:lstStyle/>
                      <a:p>
                        <a:endParaRPr lang="fr-FR"/>
                      </a:p>
                    </p:txBody>
                  </p:sp>
                </p:grpSp>
                <p:sp>
                  <p:nvSpPr>
                    <p:cNvPr id="175" name="Forme libre : forme 174">
                      <a:extLst>
                        <a:ext uri="{FF2B5EF4-FFF2-40B4-BE49-F238E27FC236}">
                          <a16:creationId xmlns:a16="http://schemas.microsoft.com/office/drawing/2014/main" id="{2E865339-0D9D-42E2-AB85-0BBA96586807}"/>
                        </a:ext>
                      </a:extLst>
                    </p:cNvPr>
                    <p:cNvSpPr/>
                    <p:nvPr/>
                  </p:nvSpPr>
                  <p:spPr>
                    <a:xfrm>
                      <a:off x="8384528" y="1539653"/>
                      <a:ext cx="131298" cy="290732"/>
                    </a:xfrm>
                    <a:custGeom>
                      <a:avLst/>
                      <a:gdLst>
                        <a:gd name="connsiteX0" fmla="*/ 131299 w 131298"/>
                        <a:gd name="connsiteY0" fmla="*/ 206326 h 290732"/>
                        <a:gd name="connsiteX1" fmla="*/ 131299 w 131298"/>
                        <a:gd name="connsiteY1" fmla="*/ 225083 h 290732"/>
                        <a:gd name="connsiteX2" fmla="*/ 121920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31299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31299" y="206326"/>
                          </a:moveTo>
                          <a:lnTo>
                            <a:pt x="131299" y="225083"/>
                          </a:lnTo>
                          <a:cubicBezTo>
                            <a:pt x="131299" y="234462"/>
                            <a:pt x="121920" y="234462"/>
                            <a:pt x="121920" y="234462"/>
                          </a:cubicBezTo>
                          <a:lnTo>
                            <a:pt x="9378" y="290732"/>
                          </a:lnTo>
                          <a:lnTo>
                            <a:pt x="0" y="290732"/>
                          </a:lnTo>
                          <a:lnTo>
                            <a:pt x="0" y="281354"/>
                          </a:ln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21920" y="196948"/>
                            <a:pt x="131299" y="206326"/>
                            <a:pt x="131299" y="206326"/>
                          </a:cubicBezTo>
                          <a:close/>
                        </a:path>
                      </a:pathLst>
                    </a:custGeom>
                    <a:solidFill>
                      <a:srgbClr val="C9CEE2"/>
                    </a:solidFill>
                    <a:ln w="93785" cap="flat">
                      <a:noFill/>
                      <a:prstDash val="solid"/>
                      <a:miter/>
                    </a:ln>
                  </p:spPr>
                  <p:txBody>
                    <a:bodyPr rtlCol="0" anchor="ctr"/>
                    <a:lstStyle/>
                    <a:p>
                      <a:endParaRPr lang="fr-FR"/>
                    </a:p>
                  </p:txBody>
                </p:sp>
              </p:grpSp>
              <p:grpSp>
                <p:nvGrpSpPr>
                  <p:cNvPr id="153" name="Graphique 28">
                    <a:extLst>
                      <a:ext uri="{FF2B5EF4-FFF2-40B4-BE49-F238E27FC236}">
                        <a16:creationId xmlns:a16="http://schemas.microsoft.com/office/drawing/2014/main" id="{F4A1C1D2-C264-410F-8961-60A40214A3D3}"/>
                      </a:ext>
                    </a:extLst>
                  </p:cNvPr>
                  <p:cNvGrpSpPr/>
                  <p:nvPr/>
                </p:nvGrpSpPr>
                <p:grpSpPr>
                  <a:xfrm>
                    <a:off x="6499458" y="2955801"/>
                    <a:ext cx="2025747" cy="1838178"/>
                    <a:chOff x="6499458" y="2955801"/>
                    <a:chExt cx="2025747" cy="1838178"/>
                  </a:xfrm>
                  <a:solidFill>
                    <a:srgbClr val="C9CEE2"/>
                  </a:solidFill>
                </p:grpSpPr>
                <p:sp>
                  <p:nvSpPr>
                    <p:cNvPr id="154" name="Forme libre : forme 153">
                      <a:extLst>
                        <a:ext uri="{FF2B5EF4-FFF2-40B4-BE49-F238E27FC236}">
                          <a16:creationId xmlns:a16="http://schemas.microsoft.com/office/drawing/2014/main" id="{F7BE80E5-FA0D-4AAD-B2CD-2C2BB6C5F61D}"/>
                        </a:ext>
                      </a:extLst>
                    </p:cNvPr>
                    <p:cNvSpPr/>
                    <p:nvPr/>
                  </p:nvSpPr>
                  <p:spPr>
                    <a:xfrm>
                      <a:off x="6921488" y="3799863"/>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9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55" name="Forme libre : forme 154">
                      <a:extLst>
                        <a:ext uri="{FF2B5EF4-FFF2-40B4-BE49-F238E27FC236}">
                          <a16:creationId xmlns:a16="http://schemas.microsoft.com/office/drawing/2014/main" id="{69667D10-C0A5-4696-977B-D336EC05B36D}"/>
                        </a:ext>
                      </a:extLst>
                    </p:cNvPr>
                    <p:cNvSpPr/>
                    <p:nvPr/>
                  </p:nvSpPr>
                  <p:spPr>
                    <a:xfrm>
                      <a:off x="6715162" y="3921783"/>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1 w 121919"/>
                        <a:gd name="connsiteY3" fmla="*/ 234462 h 290732"/>
                        <a:gd name="connsiteX4" fmla="*/ 9378 w 121919"/>
                        <a:gd name="connsiteY4" fmla="*/ 290733 h 290732"/>
                        <a:gd name="connsiteX5" fmla="*/ 0 w 121919"/>
                        <a:gd name="connsiteY5" fmla="*/ 290733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9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9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1" y="234462"/>
                            <a:pt x="112541" y="234462"/>
                          </a:cubicBezTo>
                          <a:lnTo>
                            <a:pt x="9378" y="290733"/>
                          </a:lnTo>
                          <a:lnTo>
                            <a:pt x="0" y="290733"/>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9"/>
                          </a:lnTo>
                          <a:cubicBezTo>
                            <a:pt x="56271" y="9379"/>
                            <a:pt x="65649" y="0"/>
                            <a:pt x="65649" y="0"/>
                          </a:cubicBezTo>
                          <a:lnTo>
                            <a:pt x="75028" y="0"/>
                          </a:lnTo>
                          <a:lnTo>
                            <a:pt x="84406" y="0"/>
                          </a:lnTo>
                          <a:cubicBezTo>
                            <a:pt x="84406" y="0"/>
                            <a:pt x="93785" y="9379"/>
                            <a:pt x="93785" y="9379"/>
                          </a:cubicBezTo>
                          <a:lnTo>
                            <a:pt x="93785" y="225083"/>
                          </a:lnTo>
                          <a:lnTo>
                            <a:pt x="121920" y="206326"/>
                          </a:lnTo>
                          <a:cubicBezTo>
                            <a:pt x="112541"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56" name="Forme libre : forme 155">
                      <a:extLst>
                        <a:ext uri="{FF2B5EF4-FFF2-40B4-BE49-F238E27FC236}">
                          <a16:creationId xmlns:a16="http://schemas.microsoft.com/office/drawing/2014/main" id="{843087A6-A63D-4063-B50E-8A5631541F23}"/>
                        </a:ext>
                      </a:extLst>
                    </p:cNvPr>
                    <p:cNvSpPr/>
                    <p:nvPr/>
                  </p:nvSpPr>
                  <p:spPr>
                    <a:xfrm>
                      <a:off x="7137193" y="3677943"/>
                      <a:ext cx="131298" cy="290732"/>
                    </a:xfrm>
                    <a:custGeom>
                      <a:avLst/>
                      <a:gdLst>
                        <a:gd name="connsiteX0" fmla="*/ 121920 w 131298"/>
                        <a:gd name="connsiteY0" fmla="*/ 206326 h 290732"/>
                        <a:gd name="connsiteX1" fmla="*/ 121920 w 131298"/>
                        <a:gd name="connsiteY1" fmla="*/ 225083 h 290732"/>
                        <a:gd name="connsiteX2" fmla="*/ 112541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1" y="234462"/>
                            <a:pt x="112541" y="234462"/>
                          </a:cubicBezTo>
                          <a:lnTo>
                            <a:pt x="9378" y="290732"/>
                          </a:lnTo>
                          <a:lnTo>
                            <a:pt x="0" y="290732"/>
                          </a:lnTo>
                          <a:cubicBezTo>
                            <a:pt x="0" y="290732"/>
                            <a:pt x="0" y="281354"/>
                            <a:pt x="0" y="281354"/>
                          </a:cubicBez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157" name="Forme libre : forme 156">
                      <a:extLst>
                        <a:ext uri="{FF2B5EF4-FFF2-40B4-BE49-F238E27FC236}">
                          <a16:creationId xmlns:a16="http://schemas.microsoft.com/office/drawing/2014/main" id="{83DEA375-BA84-49D1-B214-02754DB0B8F7}"/>
                        </a:ext>
                      </a:extLst>
                    </p:cNvPr>
                    <p:cNvSpPr/>
                    <p:nvPr/>
                  </p:nvSpPr>
                  <p:spPr>
                    <a:xfrm>
                      <a:off x="7306005" y="3541955"/>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42203 h 300110"/>
                        <a:gd name="connsiteX10" fmla="*/ 150055 w 178190"/>
                        <a:gd name="connsiteY10" fmla="*/ 107852 h 300110"/>
                        <a:gd name="connsiteX11" fmla="*/ 131298 w 178190"/>
                        <a:gd name="connsiteY11" fmla="*/ 192258 h 300110"/>
                        <a:gd name="connsiteX12" fmla="*/ 84406 w 178190"/>
                        <a:gd name="connsiteY12" fmla="*/ 248529 h 300110"/>
                        <a:gd name="connsiteX13" fmla="*/ 37514 w 178190"/>
                        <a:gd name="connsiteY13" fmla="*/ 248529 h 300110"/>
                        <a:gd name="connsiteX14" fmla="*/ 18757 w 178190"/>
                        <a:gd name="connsiteY14" fmla="*/ 182880 h 300110"/>
                        <a:gd name="connsiteX15" fmla="*/ 37514 w 178190"/>
                        <a:gd name="connsiteY15" fmla="*/ 98474 h 300110"/>
                        <a:gd name="connsiteX16" fmla="*/ 84406 w 178190"/>
                        <a:gd name="connsiteY16" fmla="*/ 42203 h 300110"/>
                        <a:gd name="connsiteX17" fmla="*/ 131298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2" y="-4689"/>
                            <a:pt x="84406" y="14068"/>
                          </a:cubicBezTo>
                          <a:cubicBezTo>
                            <a:pt x="56271" y="32824"/>
                            <a:pt x="28135" y="60960"/>
                            <a:pt x="18757" y="89095"/>
                          </a:cubicBezTo>
                          <a:cubicBezTo>
                            <a:pt x="0" y="126609"/>
                            <a:pt x="0" y="164123"/>
                            <a:pt x="0" y="201637"/>
                          </a:cubicBezTo>
                          <a:cubicBezTo>
                            <a:pt x="0" y="239151"/>
                            <a:pt x="9378" y="276665"/>
                            <a:pt x="28135" y="286043"/>
                          </a:cubicBezTo>
                          <a:cubicBezTo>
                            <a:pt x="37514" y="304800"/>
                            <a:pt x="56271" y="304800"/>
                            <a:pt x="93785" y="286043"/>
                          </a:cubicBezTo>
                          <a:close/>
                          <a:moveTo>
                            <a:pt x="131298" y="42203"/>
                          </a:moveTo>
                          <a:cubicBezTo>
                            <a:pt x="140677" y="51581"/>
                            <a:pt x="150055" y="79717"/>
                            <a:pt x="150055" y="107852"/>
                          </a:cubicBezTo>
                          <a:cubicBezTo>
                            <a:pt x="150055" y="135988"/>
                            <a:pt x="140677" y="173501"/>
                            <a:pt x="131298" y="192258"/>
                          </a:cubicBezTo>
                          <a:cubicBezTo>
                            <a:pt x="121920" y="220394"/>
                            <a:pt x="103163" y="229772"/>
                            <a:pt x="84406" y="248529"/>
                          </a:cubicBezTo>
                          <a:cubicBezTo>
                            <a:pt x="65649" y="257908"/>
                            <a:pt x="46892" y="257908"/>
                            <a:pt x="37514" y="248529"/>
                          </a:cubicBezTo>
                          <a:cubicBezTo>
                            <a:pt x="28135" y="239151"/>
                            <a:pt x="18757" y="211015"/>
                            <a:pt x="18757" y="182880"/>
                          </a:cubicBezTo>
                          <a:cubicBezTo>
                            <a:pt x="18757" y="154745"/>
                            <a:pt x="28135" y="126609"/>
                            <a:pt x="37514" y="98474"/>
                          </a:cubicBezTo>
                          <a:cubicBezTo>
                            <a:pt x="46892" y="70338"/>
                            <a:pt x="65649" y="60960"/>
                            <a:pt x="84406" y="42203"/>
                          </a:cubicBezTo>
                          <a:cubicBezTo>
                            <a:pt x="103163" y="32824"/>
                            <a:pt x="121920" y="32824"/>
                            <a:pt x="131298" y="42203"/>
                          </a:cubicBezTo>
                          <a:close/>
                        </a:path>
                      </a:pathLst>
                    </a:custGeom>
                    <a:solidFill>
                      <a:srgbClr val="C9CEE2"/>
                    </a:solidFill>
                    <a:ln w="93785" cap="flat">
                      <a:noFill/>
                      <a:prstDash val="solid"/>
                      <a:miter/>
                    </a:ln>
                  </p:spPr>
                  <p:txBody>
                    <a:bodyPr rtlCol="0" anchor="ctr"/>
                    <a:lstStyle/>
                    <a:p>
                      <a:endParaRPr lang="fr-FR"/>
                    </a:p>
                  </p:txBody>
                </p:sp>
                <p:sp>
                  <p:nvSpPr>
                    <p:cNvPr id="158" name="Forme libre : forme 157">
                      <a:extLst>
                        <a:ext uri="{FF2B5EF4-FFF2-40B4-BE49-F238E27FC236}">
                          <a16:creationId xmlns:a16="http://schemas.microsoft.com/office/drawing/2014/main" id="{A3E89030-DE47-4AEA-AA3A-2A266A382D1E}"/>
                        </a:ext>
                      </a:extLst>
                    </p:cNvPr>
                    <p:cNvSpPr/>
                    <p:nvPr/>
                  </p:nvSpPr>
                  <p:spPr>
                    <a:xfrm>
                      <a:off x="7512332" y="3420035"/>
                      <a:ext cx="178190" cy="300110"/>
                    </a:xfrm>
                    <a:custGeom>
                      <a:avLst/>
                      <a:gdLst>
                        <a:gd name="connsiteX0" fmla="*/ 93785 w 178190"/>
                        <a:gd name="connsiteY0" fmla="*/ 286043 h 300110"/>
                        <a:gd name="connsiteX1" fmla="*/ 159434 w 178190"/>
                        <a:gd name="connsiteY1" fmla="*/ 211016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6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51582 h 300110"/>
                        <a:gd name="connsiteX10" fmla="*/ 150055 w 178190"/>
                        <a:gd name="connsiteY10" fmla="*/ 117231 h 300110"/>
                        <a:gd name="connsiteX11" fmla="*/ 131298 w 178190"/>
                        <a:gd name="connsiteY11" fmla="*/ 201637 h 300110"/>
                        <a:gd name="connsiteX12" fmla="*/ 84406 w 178190"/>
                        <a:gd name="connsiteY12" fmla="*/ 257908 h 300110"/>
                        <a:gd name="connsiteX13" fmla="*/ 37514 w 178190"/>
                        <a:gd name="connsiteY13" fmla="*/ 257908 h 300110"/>
                        <a:gd name="connsiteX14" fmla="*/ 18757 w 178190"/>
                        <a:gd name="connsiteY14" fmla="*/ 192259 h 300110"/>
                        <a:gd name="connsiteX15" fmla="*/ 37514 w 178190"/>
                        <a:gd name="connsiteY15" fmla="*/ 107852 h 300110"/>
                        <a:gd name="connsiteX16" fmla="*/ 84406 w 178190"/>
                        <a:gd name="connsiteY16" fmla="*/ 51582 h 300110"/>
                        <a:gd name="connsiteX17" fmla="*/ 131298 w 17819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6"/>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6"/>
                          </a:cubicBezTo>
                          <a:cubicBezTo>
                            <a:pt x="0" y="126609"/>
                            <a:pt x="0" y="164123"/>
                            <a:pt x="0" y="201637"/>
                          </a:cubicBezTo>
                          <a:cubicBezTo>
                            <a:pt x="0" y="239151"/>
                            <a:pt x="9378" y="276665"/>
                            <a:pt x="28135" y="286043"/>
                          </a:cubicBezTo>
                          <a:cubicBezTo>
                            <a:pt x="37514" y="304800"/>
                            <a:pt x="65649" y="304800"/>
                            <a:pt x="93785" y="286043"/>
                          </a:cubicBezTo>
                          <a:close/>
                          <a:moveTo>
                            <a:pt x="131298" y="51582"/>
                          </a:moveTo>
                          <a:cubicBezTo>
                            <a:pt x="140677" y="60960"/>
                            <a:pt x="150055" y="89096"/>
                            <a:pt x="150055" y="117231"/>
                          </a:cubicBezTo>
                          <a:cubicBezTo>
                            <a:pt x="150055" y="145366"/>
                            <a:pt x="140677" y="182880"/>
                            <a:pt x="131298" y="201637"/>
                          </a:cubicBezTo>
                          <a:cubicBezTo>
                            <a:pt x="121920" y="229773"/>
                            <a:pt x="103163" y="239151"/>
                            <a:pt x="84406" y="257908"/>
                          </a:cubicBezTo>
                          <a:cubicBezTo>
                            <a:pt x="65649" y="267286"/>
                            <a:pt x="46892" y="267286"/>
                            <a:pt x="37514" y="257908"/>
                          </a:cubicBezTo>
                          <a:cubicBezTo>
                            <a:pt x="28135" y="248529"/>
                            <a:pt x="18757" y="220394"/>
                            <a:pt x="18757" y="192259"/>
                          </a:cubicBezTo>
                          <a:cubicBezTo>
                            <a:pt x="18757" y="164123"/>
                            <a:pt x="28135" y="135988"/>
                            <a:pt x="37514" y="107852"/>
                          </a:cubicBezTo>
                          <a:cubicBezTo>
                            <a:pt x="46892" y="79717"/>
                            <a:pt x="65649" y="70339"/>
                            <a:pt x="84406" y="51582"/>
                          </a:cubicBezTo>
                          <a:cubicBezTo>
                            <a:pt x="112541" y="32825"/>
                            <a:pt x="121920" y="32825"/>
                            <a:pt x="131298" y="51582"/>
                          </a:cubicBezTo>
                          <a:close/>
                        </a:path>
                      </a:pathLst>
                    </a:custGeom>
                    <a:solidFill>
                      <a:srgbClr val="C9CEE2"/>
                    </a:solidFill>
                    <a:ln w="93785" cap="flat">
                      <a:noFill/>
                      <a:prstDash val="solid"/>
                      <a:miter/>
                    </a:ln>
                  </p:spPr>
                  <p:txBody>
                    <a:bodyPr rtlCol="0" anchor="ctr"/>
                    <a:lstStyle/>
                    <a:p>
                      <a:endParaRPr lang="fr-FR"/>
                    </a:p>
                  </p:txBody>
                </p:sp>
                <p:sp>
                  <p:nvSpPr>
                    <p:cNvPr id="159" name="Forme libre : forme 158">
                      <a:extLst>
                        <a:ext uri="{FF2B5EF4-FFF2-40B4-BE49-F238E27FC236}">
                          <a16:creationId xmlns:a16="http://schemas.microsoft.com/office/drawing/2014/main" id="{AE96533B-6EC8-4465-BB1D-DD0CFD63355E}"/>
                        </a:ext>
                      </a:extLst>
                    </p:cNvPr>
                    <p:cNvSpPr/>
                    <p:nvPr/>
                  </p:nvSpPr>
                  <p:spPr>
                    <a:xfrm>
                      <a:off x="7728036" y="3298115"/>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6 h 300110"/>
                        <a:gd name="connsiteX6" fmla="*/ 178191 w 178190"/>
                        <a:gd name="connsiteY6" fmla="*/ 98474 h 300110"/>
                        <a:gd name="connsiteX7" fmla="*/ 150055 w 178190"/>
                        <a:gd name="connsiteY7" fmla="*/ 14068 h 300110"/>
                        <a:gd name="connsiteX8" fmla="*/ 84406 w 178190"/>
                        <a:gd name="connsiteY8" fmla="*/ 14068 h 300110"/>
                        <a:gd name="connsiteX9" fmla="*/ 37514 w 178190"/>
                        <a:gd name="connsiteY9" fmla="*/ 248529 h 300110"/>
                        <a:gd name="connsiteX10" fmla="*/ 18757 w 178190"/>
                        <a:gd name="connsiteY10" fmla="*/ 182880 h 300110"/>
                        <a:gd name="connsiteX11" fmla="*/ 37514 w 178190"/>
                        <a:gd name="connsiteY11" fmla="*/ 98474 h 300110"/>
                        <a:gd name="connsiteX12" fmla="*/ 84406 w 178190"/>
                        <a:gd name="connsiteY12" fmla="*/ 42203 h 300110"/>
                        <a:gd name="connsiteX13" fmla="*/ 131298 w 178190"/>
                        <a:gd name="connsiteY13" fmla="*/ 42203 h 300110"/>
                        <a:gd name="connsiteX14" fmla="*/ 150055 w 178190"/>
                        <a:gd name="connsiteY14" fmla="*/ 107852 h 300110"/>
                        <a:gd name="connsiteX15" fmla="*/ 131298 w 178190"/>
                        <a:gd name="connsiteY15" fmla="*/ 192259 h 300110"/>
                        <a:gd name="connsiteX16" fmla="*/ 84406 w 178190"/>
                        <a:gd name="connsiteY16" fmla="*/ 248529 h 300110"/>
                        <a:gd name="connsiteX17" fmla="*/ 37514 w 178190"/>
                        <a:gd name="connsiteY17" fmla="*/ 248529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5"/>
                            <a:pt x="28135" y="60960"/>
                            <a:pt x="18757" y="89095"/>
                          </a:cubicBezTo>
                          <a:cubicBezTo>
                            <a:pt x="0" y="126609"/>
                            <a:pt x="0" y="164123"/>
                            <a:pt x="0" y="201637"/>
                          </a:cubicBezTo>
                          <a:cubicBezTo>
                            <a:pt x="0" y="239151"/>
                            <a:pt x="9378" y="276664"/>
                            <a:pt x="28135" y="286043"/>
                          </a:cubicBezTo>
                          <a:cubicBezTo>
                            <a:pt x="46892" y="304800"/>
                            <a:pt x="65649" y="304800"/>
                            <a:pt x="93785" y="286043"/>
                          </a:cubicBezTo>
                          <a:cubicBezTo>
                            <a:pt x="121920" y="267286"/>
                            <a:pt x="150055" y="239151"/>
                            <a:pt x="159434" y="211016"/>
                          </a:cubicBezTo>
                          <a:cubicBezTo>
                            <a:pt x="178191" y="173502"/>
                            <a:pt x="178191" y="135988"/>
                            <a:pt x="178191" y="98474"/>
                          </a:cubicBezTo>
                          <a:cubicBezTo>
                            <a:pt x="178191" y="60960"/>
                            <a:pt x="168812" y="23446"/>
                            <a:pt x="150055" y="14068"/>
                          </a:cubicBezTo>
                          <a:cubicBezTo>
                            <a:pt x="140677" y="-4689"/>
                            <a:pt x="112542" y="-4689"/>
                            <a:pt x="84406" y="14068"/>
                          </a:cubicBezTo>
                          <a:close/>
                          <a:moveTo>
                            <a:pt x="37514" y="248529"/>
                          </a:moveTo>
                          <a:cubicBezTo>
                            <a:pt x="28135" y="239151"/>
                            <a:pt x="18757" y="211016"/>
                            <a:pt x="18757" y="182880"/>
                          </a:cubicBezTo>
                          <a:cubicBezTo>
                            <a:pt x="18757" y="154745"/>
                            <a:pt x="28135" y="126609"/>
                            <a:pt x="37514" y="98474"/>
                          </a:cubicBezTo>
                          <a:cubicBezTo>
                            <a:pt x="46892" y="70338"/>
                            <a:pt x="65649" y="60960"/>
                            <a:pt x="84406" y="42203"/>
                          </a:cubicBezTo>
                          <a:cubicBezTo>
                            <a:pt x="103163" y="32825"/>
                            <a:pt x="121920" y="32825"/>
                            <a:pt x="131298" y="42203"/>
                          </a:cubicBezTo>
                          <a:cubicBezTo>
                            <a:pt x="140677" y="51582"/>
                            <a:pt x="150055" y="79717"/>
                            <a:pt x="150055" y="107852"/>
                          </a:cubicBezTo>
                          <a:cubicBezTo>
                            <a:pt x="150055" y="135988"/>
                            <a:pt x="140677" y="173502"/>
                            <a:pt x="131298" y="192259"/>
                          </a:cubicBezTo>
                          <a:cubicBezTo>
                            <a:pt x="121920" y="220394"/>
                            <a:pt x="103163" y="229772"/>
                            <a:pt x="84406" y="248529"/>
                          </a:cubicBezTo>
                          <a:cubicBezTo>
                            <a:pt x="65649" y="267286"/>
                            <a:pt x="46892" y="267286"/>
                            <a:pt x="37514" y="248529"/>
                          </a:cubicBezTo>
                          <a:close/>
                        </a:path>
                      </a:pathLst>
                    </a:custGeom>
                    <a:solidFill>
                      <a:srgbClr val="C9CEE2"/>
                    </a:solidFill>
                    <a:ln w="93785" cap="flat">
                      <a:noFill/>
                      <a:prstDash val="solid"/>
                      <a:miter/>
                    </a:ln>
                  </p:spPr>
                  <p:txBody>
                    <a:bodyPr rtlCol="0" anchor="ctr"/>
                    <a:lstStyle/>
                    <a:p>
                      <a:endParaRPr lang="fr-FR"/>
                    </a:p>
                  </p:txBody>
                </p:sp>
                <p:sp>
                  <p:nvSpPr>
                    <p:cNvPr id="160" name="Forme libre : forme 159">
                      <a:extLst>
                        <a:ext uri="{FF2B5EF4-FFF2-40B4-BE49-F238E27FC236}">
                          <a16:creationId xmlns:a16="http://schemas.microsoft.com/office/drawing/2014/main" id="{1A940F85-E6EA-4DE1-A3F9-E09B5A648283}"/>
                        </a:ext>
                      </a:extLst>
                    </p:cNvPr>
                    <p:cNvSpPr/>
                    <p:nvPr/>
                  </p:nvSpPr>
                  <p:spPr>
                    <a:xfrm>
                      <a:off x="7924984" y="3176195"/>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51582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28135 w 178190"/>
                        <a:gd name="connsiteY14" fmla="*/ 192258 h 300110"/>
                        <a:gd name="connsiteX15" fmla="*/ 46892 w 178190"/>
                        <a:gd name="connsiteY15" fmla="*/ 107852 h 300110"/>
                        <a:gd name="connsiteX16" fmla="*/ 93785 w 178190"/>
                        <a:gd name="connsiteY16" fmla="*/ 51582 h 300110"/>
                        <a:gd name="connsiteX17" fmla="*/ 140677 w 17819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2"/>
                          </a:moveTo>
                          <a:cubicBezTo>
                            <a:pt x="150055" y="60960"/>
                            <a:pt x="159434" y="89095"/>
                            <a:pt x="159434" y="117231"/>
                          </a:cubicBezTo>
                          <a:cubicBezTo>
                            <a:pt x="159434" y="145366"/>
                            <a:pt x="150055" y="182880"/>
                            <a:pt x="140677" y="201637"/>
                          </a:cubicBezTo>
                          <a:cubicBezTo>
                            <a:pt x="131298" y="229772"/>
                            <a:pt x="112541" y="239151"/>
                            <a:pt x="93785" y="257908"/>
                          </a:cubicBezTo>
                          <a:cubicBezTo>
                            <a:pt x="75028" y="267286"/>
                            <a:pt x="56271" y="267286"/>
                            <a:pt x="46892" y="257908"/>
                          </a:cubicBezTo>
                          <a:cubicBezTo>
                            <a:pt x="37514" y="248529"/>
                            <a:pt x="28135" y="220394"/>
                            <a:pt x="28135" y="192258"/>
                          </a:cubicBezTo>
                          <a:cubicBezTo>
                            <a:pt x="28135" y="164123"/>
                            <a:pt x="37514" y="135988"/>
                            <a:pt x="46892" y="107852"/>
                          </a:cubicBezTo>
                          <a:cubicBezTo>
                            <a:pt x="56271" y="79717"/>
                            <a:pt x="75028" y="70339"/>
                            <a:pt x="93785" y="51582"/>
                          </a:cubicBezTo>
                          <a:cubicBezTo>
                            <a:pt x="112541" y="32825"/>
                            <a:pt x="131298" y="32825"/>
                            <a:pt x="140677" y="51582"/>
                          </a:cubicBezTo>
                          <a:close/>
                        </a:path>
                      </a:pathLst>
                    </a:custGeom>
                    <a:solidFill>
                      <a:srgbClr val="C9CEE2"/>
                    </a:solidFill>
                    <a:ln w="93785" cap="flat">
                      <a:noFill/>
                      <a:prstDash val="solid"/>
                      <a:miter/>
                    </a:ln>
                  </p:spPr>
                  <p:txBody>
                    <a:bodyPr rtlCol="0" anchor="ctr"/>
                    <a:lstStyle/>
                    <a:p>
                      <a:endParaRPr lang="fr-FR"/>
                    </a:p>
                  </p:txBody>
                </p:sp>
                <p:sp>
                  <p:nvSpPr>
                    <p:cNvPr id="161" name="Forme libre : forme 160">
                      <a:extLst>
                        <a:ext uri="{FF2B5EF4-FFF2-40B4-BE49-F238E27FC236}">
                          <a16:creationId xmlns:a16="http://schemas.microsoft.com/office/drawing/2014/main" id="{E8DF2041-B31D-4F7C-87B4-3F4868349D75}"/>
                        </a:ext>
                      </a:extLst>
                    </p:cNvPr>
                    <p:cNvSpPr/>
                    <p:nvPr/>
                  </p:nvSpPr>
                  <p:spPr>
                    <a:xfrm>
                      <a:off x="6715162" y="4371949"/>
                      <a:ext cx="131298" cy="300110"/>
                    </a:xfrm>
                    <a:custGeom>
                      <a:avLst/>
                      <a:gdLst>
                        <a:gd name="connsiteX0" fmla="*/ 131298 w 131298"/>
                        <a:gd name="connsiteY0" fmla="*/ 215705 h 300110"/>
                        <a:gd name="connsiteX1" fmla="*/ 131298 w 131298"/>
                        <a:gd name="connsiteY1" fmla="*/ 234462 h 300110"/>
                        <a:gd name="connsiteX2" fmla="*/ 121920 w 131298"/>
                        <a:gd name="connsiteY2" fmla="*/ 243840 h 300110"/>
                        <a:gd name="connsiteX3" fmla="*/ 18757 w 131298"/>
                        <a:gd name="connsiteY3" fmla="*/ 300111 h 300110"/>
                        <a:gd name="connsiteX4" fmla="*/ 9378 w 131298"/>
                        <a:gd name="connsiteY4" fmla="*/ 300111 h 300110"/>
                        <a:gd name="connsiteX5" fmla="*/ 9378 w 131298"/>
                        <a:gd name="connsiteY5" fmla="*/ 290733 h 300110"/>
                        <a:gd name="connsiteX6" fmla="*/ 9378 w 131298"/>
                        <a:gd name="connsiteY6" fmla="*/ 271976 h 300110"/>
                        <a:gd name="connsiteX7" fmla="*/ 18757 w 131298"/>
                        <a:gd name="connsiteY7" fmla="*/ 262597 h 300110"/>
                        <a:gd name="connsiteX8" fmla="*/ 56271 w 131298"/>
                        <a:gd name="connsiteY8" fmla="*/ 243840 h 300110"/>
                        <a:gd name="connsiteX9" fmla="*/ 56271 w 131298"/>
                        <a:gd name="connsiteY9" fmla="*/ 56271 h 300110"/>
                        <a:gd name="connsiteX10" fmla="*/ 18757 w 131298"/>
                        <a:gd name="connsiteY10" fmla="*/ 84406 h 300110"/>
                        <a:gd name="connsiteX11" fmla="*/ 9378 w 131298"/>
                        <a:gd name="connsiteY11" fmla="*/ 93785 h 300110"/>
                        <a:gd name="connsiteX12" fmla="*/ 0 w 131298"/>
                        <a:gd name="connsiteY12" fmla="*/ 93785 h 300110"/>
                        <a:gd name="connsiteX13" fmla="*/ 0 w 131298"/>
                        <a:gd name="connsiteY13" fmla="*/ 84406 h 300110"/>
                        <a:gd name="connsiteX14" fmla="*/ 9378 w 131298"/>
                        <a:gd name="connsiteY14" fmla="*/ 65649 h 300110"/>
                        <a:gd name="connsiteX15" fmla="*/ 56271 w 131298"/>
                        <a:gd name="connsiteY15" fmla="*/ 9379 h 300110"/>
                        <a:gd name="connsiteX16" fmla="*/ 65649 w 131298"/>
                        <a:gd name="connsiteY16" fmla="*/ 0 h 300110"/>
                        <a:gd name="connsiteX17" fmla="*/ 75028 w 131298"/>
                        <a:gd name="connsiteY17" fmla="*/ 0 h 300110"/>
                        <a:gd name="connsiteX18" fmla="*/ 84406 w 131298"/>
                        <a:gd name="connsiteY18" fmla="*/ 0 h 300110"/>
                        <a:gd name="connsiteX19" fmla="*/ 93785 w 131298"/>
                        <a:gd name="connsiteY19" fmla="*/ 9379 h 300110"/>
                        <a:gd name="connsiteX20" fmla="*/ 93785 w 131298"/>
                        <a:gd name="connsiteY20" fmla="*/ 225083 h 300110"/>
                        <a:gd name="connsiteX21" fmla="*/ 121920 w 131298"/>
                        <a:gd name="connsiteY21" fmla="*/ 206326 h 300110"/>
                        <a:gd name="connsiteX22" fmla="*/ 131298 w 131298"/>
                        <a:gd name="connsiteY22" fmla="*/ 206326 h 300110"/>
                        <a:gd name="connsiteX23" fmla="*/ 131298 w 131298"/>
                        <a:gd name="connsiteY23" fmla="*/ 21570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131298" y="215705"/>
                          </a:moveTo>
                          <a:lnTo>
                            <a:pt x="131298" y="234462"/>
                          </a:lnTo>
                          <a:cubicBezTo>
                            <a:pt x="131298" y="243840"/>
                            <a:pt x="121920" y="243840"/>
                            <a:pt x="121920" y="243840"/>
                          </a:cubicBezTo>
                          <a:lnTo>
                            <a:pt x="18757" y="300111"/>
                          </a:lnTo>
                          <a:lnTo>
                            <a:pt x="9378" y="300111"/>
                          </a:lnTo>
                          <a:lnTo>
                            <a:pt x="9378" y="290733"/>
                          </a:lnTo>
                          <a:cubicBezTo>
                            <a:pt x="9378" y="281354"/>
                            <a:pt x="9378" y="281354"/>
                            <a:pt x="9378" y="271976"/>
                          </a:cubicBezTo>
                          <a:cubicBezTo>
                            <a:pt x="9378" y="262597"/>
                            <a:pt x="18757" y="262597"/>
                            <a:pt x="18757" y="262597"/>
                          </a:cubicBezTo>
                          <a:lnTo>
                            <a:pt x="56271" y="243840"/>
                          </a:lnTo>
                          <a:lnTo>
                            <a:pt x="56271" y="56271"/>
                          </a:lnTo>
                          <a:lnTo>
                            <a:pt x="18757" y="84406"/>
                          </a:lnTo>
                          <a:cubicBezTo>
                            <a:pt x="18757" y="84406"/>
                            <a:pt x="9378" y="93785"/>
                            <a:pt x="9378" y="93785"/>
                          </a:cubicBezTo>
                          <a:lnTo>
                            <a:pt x="0" y="93785"/>
                          </a:lnTo>
                          <a:lnTo>
                            <a:pt x="0" y="84406"/>
                          </a:lnTo>
                          <a:cubicBezTo>
                            <a:pt x="0" y="75028"/>
                            <a:pt x="0" y="65649"/>
                            <a:pt x="9378" y="65649"/>
                          </a:cubicBezTo>
                          <a:lnTo>
                            <a:pt x="56271" y="9379"/>
                          </a:lnTo>
                          <a:cubicBezTo>
                            <a:pt x="56271" y="9379"/>
                            <a:pt x="65649" y="0"/>
                            <a:pt x="65649" y="0"/>
                          </a:cubicBezTo>
                          <a:lnTo>
                            <a:pt x="75028" y="0"/>
                          </a:lnTo>
                          <a:lnTo>
                            <a:pt x="84406" y="0"/>
                          </a:lnTo>
                          <a:cubicBezTo>
                            <a:pt x="84406" y="0"/>
                            <a:pt x="93785" y="9379"/>
                            <a:pt x="93785" y="9379"/>
                          </a:cubicBezTo>
                          <a:lnTo>
                            <a:pt x="93785" y="225083"/>
                          </a:lnTo>
                          <a:lnTo>
                            <a:pt x="121920" y="206326"/>
                          </a:lnTo>
                          <a:lnTo>
                            <a:pt x="131298" y="206326"/>
                          </a:lnTo>
                          <a:cubicBezTo>
                            <a:pt x="121920" y="206326"/>
                            <a:pt x="131298" y="206326"/>
                            <a:pt x="131298" y="215705"/>
                          </a:cubicBezTo>
                          <a:close/>
                        </a:path>
                      </a:pathLst>
                    </a:custGeom>
                    <a:solidFill>
                      <a:srgbClr val="C9CEE2"/>
                    </a:solidFill>
                    <a:ln w="93785" cap="flat">
                      <a:noFill/>
                      <a:prstDash val="solid"/>
                      <a:miter/>
                    </a:ln>
                  </p:spPr>
                  <p:txBody>
                    <a:bodyPr rtlCol="0" anchor="ctr"/>
                    <a:lstStyle/>
                    <a:p>
                      <a:endParaRPr lang="fr-FR"/>
                    </a:p>
                  </p:txBody>
                </p:sp>
                <p:sp>
                  <p:nvSpPr>
                    <p:cNvPr id="162" name="Forme libre : forme 161">
                      <a:extLst>
                        <a:ext uri="{FF2B5EF4-FFF2-40B4-BE49-F238E27FC236}">
                          <a16:creationId xmlns:a16="http://schemas.microsoft.com/office/drawing/2014/main" id="{0BB193C9-1B6E-416B-9545-4138F4B53C9C}"/>
                        </a:ext>
                      </a:extLst>
                    </p:cNvPr>
                    <p:cNvSpPr/>
                    <p:nvPr/>
                  </p:nvSpPr>
                  <p:spPr>
                    <a:xfrm>
                      <a:off x="6499458" y="4034324"/>
                      <a:ext cx="131298" cy="300110"/>
                    </a:xfrm>
                    <a:custGeom>
                      <a:avLst/>
                      <a:gdLst>
                        <a:gd name="connsiteX0" fmla="*/ 0 w 131298"/>
                        <a:gd name="connsiteY0" fmla="*/ 93785 h 300110"/>
                        <a:gd name="connsiteX1" fmla="*/ 0 w 131298"/>
                        <a:gd name="connsiteY1" fmla="*/ 84406 h 300110"/>
                        <a:gd name="connsiteX2" fmla="*/ 9378 w 131298"/>
                        <a:gd name="connsiteY2" fmla="*/ 65649 h 300110"/>
                        <a:gd name="connsiteX3" fmla="*/ 56271 w 131298"/>
                        <a:gd name="connsiteY3" fmla="*/ 9378 h 300110"/>
                        <a:gd name="connsiteX4" fmla="*/ 65649 w 131298"/>
                        <a:gd name="connsiteY4" fmla="*/ 0 h 300110"/>
                        <a:gd name="connsiteX5" fmla="*/ 75028 w 131298"/>
                        <a:gd name="connsiteY5" fmla="*/ 0 h 300110"/>
                        <a:gd name="connsiteX6" fmla="*/ 84406 w 131298"/>
                        <a:gd name="connsiteY6" fmla="*/ 0 h 300110"/>
                        <a:gd name="connsiteX7" fmla="*/ 93785 w 131298"/>
                        <a:gd name="connsiteY7" fmla="*/ 9378 h 300110"/>
                        <a:gd name="connsiteX8" fmla="*/ 93785 w 131298"/>
                        <a:gd name="connsiteY8" fmla="*/ 225083 h 300110"/>
                        <a:gd name="connsiteX9" fmla="*/ 121920 w 131298"/>
                        <a:gd name="connsiteY9" fmla="*/ 206326 h 300110"/>
                        <a:gd name="connsiteX10" fmla="*/ 131299 w 131298"/>
                        <a:gd name="connsiteY10" fmla="*/ 206326 h 300110"/>
                        <a:gd name="connsiteX11" fmla="*/ 131299 w 131298"/>
                        <a:gd name="connsiteY11" fmla="*/ 215705 h 300110"/>
                        <a:gd name="connsiteX12" fmla="*/ 131299 w 131298"/>
                        <a:gd name="connsiteY12" fmla="*/ 234462 h 300110"/>
                        <a:gd name="connsiteX13" fmla="*/ 121920 w 131298"/>
                        <a:gd name="connsiteY13" fmla="*/ 243840 h 300110"/>
                        <a:gd name="connsiteX14" fmla="*/ 18757 w 131298"/>
                        <a:gd name="connsiteY14" fmla="*/ 300111 h 300110"/>
                        <a:gd name="connsiteX15" fmla="*/ 9378 w 131298"/>
                        <a:gd name="connsiteY15" fmla="*/ 300111 h 300110"/>
                        <a:gd name="connsiteX16" fmla="*/ 9378 w 131298"/>
                        <a:gd name="connsiteY16" fmla="*/ 290732 h 300110"/>
                        <a:gd name="connsiteX17" fmla="*/ 9378 w 131298"/>
                        <a:gd name="connsiteY17" fmla="*/ 271976 h 300110"/>
                        <a:gd name="connsiteX18" fmla="*/ 18757 w 131298"/>
                        <a:gd name="connsiteY18" fmla="*/ 262597 h 300110"/>
                        <a:gd name="connsiteX19" fmla="*/ 56271 w 131298"/>
                        <a:gd name="connsiteY19" fmla="*/ 243840 h 300110"/>
                        <a:gd name="connsiteX20" fmla="*/ 56271 w 131298"/>
                        <a:gd name="connsiteY20" fmla="*/ 56271 h 300110"/>
                        <a:gd name="connsiteX21" fmla="*/ 28135 w 131298"/>
                        <a:gd name="connsiteY21" fmla="*/ 93785 h 300110"/>
                        <a:gd name="connsiteX22" fmla="*/ 18757 w 131298"/>
                        <a:gd name="connsiteY22" fmla="*/ 103163 h 300110"/>
                        <a:gd name="connsiteX23" fmla="*/ 0 w 131298"/>
                        <a:gd name="connsiteY23" fmla="*/ 9378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0" y="93785"/>
                          </a:move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lnTo>
                            <a:pt x="131299" y="215705"/>
                          </a:lnTo>
                          <a:cubicBezTo>
                            <a:pt x="131299" y="215705"/>
                            <a:pt x="131299" y="225083"/>
                            <a:pt x="131299" y="234462"/>
                          </a:cubicBezTo>
                          <a:cubicBezTo>
                            <a:pt x="131299" y="243840"/>
                            <a:pt x="121920" y="243840"/>
                            <a:pt x="121920" y="243840"/>
                          </a:cubicBezTo>
                          <a:lnTo>
                            <a:pt x="18757" y="300111"/>
                          </a:lnTo>
                          <a:lnTo>
                            <a:pt x="9378" y="300111"/>
                          </a:lnTo>
                          <a:cubicBezTo>
                            <a:pt x="9378" y="300111"/>
                            <a:pt x="9378" y="300111"/>
                            <a:pt x="9378" y="290732"/>
                          </a:cubicBezTo>
                          <a:cubicBezTo>
                            <a:pt x="9378" y="281354"/>
                            <a:pt x="9378" y="281354"/>
                            <a:pt x="9378" y="271976"/>
                          </a:cubicBezTo>
                          <a:cubicBezTo>
                            <a:pt x="9378" y="262597"/>
                            <a:pt x="18757" y="262597"/>
                            <a:pt x="18757" y="262597"/>
                          </a:cubicBezTo>
                          <a:lnTo>
                            <a:pt x="56271" y="243840"/>
                          </a:lnTo>
                          <a:lnTo>
                            <a:pt x="56271" y="56271"/>
                          </a:lnTo>
                          <a:lnTo>
                            <a:pt x="28135" y="93785"/>
                          </a:lnTo>
                          <a:cubicBezTo>
                            <a:pt x="28135" y="93785"/>
                            <a:pt x="18757" y="103163"/>
                            <a:pt x="18757" y="103163"/>
                          </a:cubicBezTo>
                          <a:cubicBezTo>
                            <a:pt x="9378" y="93785"/>
                            <a:pt x="0" y="93785"/>
                            <a:pt x="0" y="93785"/>
                          </a:cubicBezTo>
                          <a:close/>
                        </a:path>
                      </a:pathLst>
                    </a:custGeom>
                    <a:solidFill>
                      <a:srgbClr val="C9CEE2"/>
                    </a:solidFill>
                    <a:ln w="93785" cap="flat">
                      <a:noFill/>
                      <a:prstDash val="solid"/>
                      <a:miter/>
                    </a:ln>
                  </p:spPr>
                  <p:txBody>
                    <a:bodyPr rtlCol="0" anchor="ctr"/>
                    <a:lstStyle/>
                    <a:p>
                      <a:endParaRPr lang="fr-FR"/>
                    </a:p>
                  </p:txBody>
                </p:sp>
                <p:sp>
                  <p:nvSpPr>
                    <p:cNvPr id="163" name="Forme libre : forme 162">
                      <a:extLst>
                        <a:ext uri="{FF2B5EF4-FFF2-40B4-BE49-F238E27FC236}">
                          <a16:creationId xmlns:a16="http://schemas.microsoft.com/office/drawing/2014/main" id="{AA388E14-F06F-461A-A673-1715C613B2AF}"/>
                        </a:ext>
                      </a:extLst>
                    </p:cNvPr>
                    <p:cNvSpPr/>
                    <p:nvPr/>
                  </p:nvSpPr>
                  <p:spPr>
                    <a:xfrm>
                      <a:off x="6508836" y="4503247"/>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9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87569"/>
                            <a:pt x="112542" y="187569"/>
                            <a:pt x="121920" y="196948"/>
                          </a:cubicBezTo>
                          <a:close/>
                        </a:path>
                      </a:pathLst>
                    </a:custGeom>
                    <a:solidFill>
                      <a:srgbClr val="C9CEE2"/>
                    </a:solidFill>
                    <a:ln w="93785" cap="flat">
                      <a:noFill/>
                      <a:prstDash val="solid"/>
                      <a:miter/>
                    </a:ln>
                  </p:spPr>
                  <p:txBody>
                    <a:bodyPr rtlCol="0" anchor="ctr"/>
                    <a:lstStyle/>
                    <a:p>
                      <a:endParaRPr lang="fr-FR"/>
                    </a:p>
                  </p:txBody>
                </p:sp>
                <p:sp>
                  <p:nvSpPr>
                    <p:cNvPr id="164" name="Forme libre : forme 163">
                      <a:extLst>
                        <a:ext uri="{FF2B5EF4-FFF2-40B4-BE49-F238E27FC236}">
                          <a16:creationId xmlns:a16="http://schemas.microsoft.com/office/drawing/2014/main" id="{4BF0E3DD-BF69-4FCC-A0C8-1359637B8E77}"/>
                        </a:ext>
                      </a:extLst>
                    </p:cNvPr>
                    <p:cNvSpPr/>
                    <p:nvPr/>
                  </p:nvSpPr>
                  <p:spPr>
                    <a:xfrm>
                      <a:off x="6883975" y="4245340"/>
                      <a:ext cx="178190" cy="292203"/>
                    </a:xfrm>
                    <a:custGeom>
                      <a:avLst/>
                      <a:gdLst>
                        <a:gd name="connsiteX0" fmla="*/ 93785 w 178190"/>
                        <a:gd name="connsiteY0" fmla="*/ 286043 h 292203"/>
                        <a:gd name="connsiteX1" fmla="*/ 159434 w 178190"/>
                        <a:gd name="connsiteY1" fmla="*/ 211015 h 292203"/>
                        <a:gd name="connsiteX2" fmla="*/ 178191 w 178190"/>
                        <a:gd name="connsiteY2" fmla="*/ 98474 h 292203"/>
                        <a:gd name="connsiteX3" fmla="*/ 150055 w 178190"/>
                        <a:gd name="connsiteY3" fmla="*/ 14068 h 292203"/>
                        <a:gd name="connsiteX4" fmla="*/ 84406 w 178190"/>
                        <a:gd name="connsiteY4" fmla="*/ 14068 h 292203"/>
                        <a:gd name="connsiteX5" fmla="*/ 18757 w 178190"/>
                        <a:gd name="connsiteY5" fmla="*/ 89095 h 292203"/>
                        <a:gd name="connsiteX6" fmla="*/ 0 w 178190"/>
                        <a:gd name="connsiteY6" fmla="*/ 192258 h 292203"/>
                        <a:gd name="connsiteX7" fmla="*/ 28135 w 178190"/>
                        <a:gd name="connsiteY7" fmla="*/ 276665 h 292203"/>
                        <a:gd name="connsiteX8" fmla="*/ 93785 w 178190"/>
                        <a:gd name="connsiteY8" fmla="*/ 286043 h 292203"/>
                        <a:gd name="connsiteX9" fmla="*/ 140677 w 178190"/>
                        <a:gd name="connsiteY9" fmla="*/ 42203 h 292203"/>
                        <a:gd name="connsiteX10" fmla="*/ 159434 w 178190"/>
                        <a:gd name="connsiteY10" fmla="*/ 107852 h 292203"/>
                        <a:gd name="connsiteX11" fmla="*/ 140677 w 178190"/>
                        <a:gd name="connsiteY11" fmla="*/ 192258 h 292203"/>
                        <a:gd name="connsiteX12" fmla="*/ 93785 w 178190"/>
                        <a:gd name="connsiteY12" fmla="*/ 248529 h 292203"/>
                        <a:gd name="connsiteX13" fmla="*/ 46892 w 178190"/>
                        <a:gd name="connsiteY13" fmla="*/ 248529 h 292203"/>
                        <a:gd name="connsiteX14" fmla="*/ 28135 w 178190"/>
                        <a:gd name="connsiteY14" fmla="*/ 182880 h 292203"/>
                        <a:gd name="connsiteX15" fmla="*/ 46892 w 178190"/>
                        <a:gd name="connsiteY15" fmla="*/ 98474 h 292203"/>
                        <a:gd name="connsiteX16" fmla="*/ 93785 w 178190"/>
                        <a:gd name="connsiteY16" fmla="*/ 42203 h 292203"/>
                        <a:gd name="connsiteX17" fmla="*/ 140677 w 178190"/>
                        <a:gd name="connsiteY17" fmla="*/ 42203 h 29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2203">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2" y="-4689"/>
                            <a:pt x="84406" y="14068"/>
                          </a:cubicBezTo>
                          <a:cubicBezTo>
                            <a:pt x="56271" y="32824"/>
                            <a:pt x="28135" y="60960"/>
                            <a:pt x="18757" y="89095"/>
                          </a:cubicBezTo>
                          <a:cubicBezTo>
                            <a:pt x="9378" y="117231"/>
                            <a:pt x="0" y="154745"/>
                            <a:pt x="0" y="192258"/>
                          </a:cubicBezTo>
                          <a:cubicBezTo>
                            <a:pt x="0" y="229772"/>
                            <a:pt x="9378" y="267286"/>
                            <a:pt x="28135" y="276665"/>
                          </a:cubicBezTo>
                          <a:cubicBezTo>
                            <a:pt x="46892" y="295422"/>
                            <a:pt x="65649" y="295422"/>
                            <a:pt x="93785" y="286043"/>
                          </a:cubicBezTo>
                          <a:close/>
                          <a:moveTo>
                            <a:pt x="140677" y="42203"/>
                          </a:moveTo>
                          <a:cubicBezTo>
                            <a:pt x="150055" y="51581"/>
                            <a:pt x="159434" y="79717"/>
                            <a:pt x="159434" y="107852"/>
                          </a:cubicBezTo>
                          <a:cubicBezTo>
                            <a:pt x="159434" y="135988"/>
                            <a:pt x="150055" y="173501"/>
                            <a:pt x="140677" y="192258"/>
                          </a:cubicBezTo>
                          <a:cubicBezTo>
                            <a:pt x="131298" y="220394"/>
                            <a:pt x="112542" y="229772"/>
                            <a:pt x="93785" y="248529"/>
                          </a:cubicBezTo>
                          <a:cubicBezTo>
                            <a:pt x="75028" y="257908"/>
                            <a:pt x="56271" y="257908"/>
                            <a:pt x="46892" y="248529"/>
                          </a:cubicBezTo>
                          <a:cubicBezTo>
                            <a:pt x="37514" y="239151"/>
                            <a:pt x="28135" y="211015"/>
                            <a:pt x="28135" y="182880"/>
                          </a:cubicBezTo>
                          <a:cubicBezTo>
                            <a:pt x="28135" y="154745"/>
                            <a:pt x="37514" y="126609"/>
                            <a:pt x="46892" y="98474"/>
                          </a:cubicBezTo>
                          <a:cubicBezTo>
                            <a:pt x="56271" y="70338"/>
                            <a:pt x="75028" y="60960"/>
                            <a:pt x="93785" y="42203"/>
                          </a:cubicBezTo>
                          <a:cubicBezTo>
                            <a:pt x="112542" y="32824"/>
                            <a:pt x="131298" y="32824"/>
                            <a:pt x="140677" y="42203"/>
                          </a:cubicBezTo>
                          <a:close/>
                        </a:path>
                      </a:pathLst>
                    </a:custGeom>
                    <a:solidFill>
                      <a:srgbClr val="C9CEE2"/>
                    </a:solidFill>
                    <a:ln w="93785" cap="flat">
                      <a:noFill/>
                      <a:prstDash val="solid"/>
                      <a:miter/>
                    </a:ln>
                  </p:spPr>
                  <p:txBody>
                    <a:bodyPr rtlCol="0" anchor="ctr"/>
                    <a:lstStyle/>
                    <a:p>
                      <a:endParaRPr lang="fr-FR"/>
                    </a:p>
                  </p:txBody>
                </p:sp>
                <p:sp>
                  <p:nvSpPr>
                    <p:cNvPr id="165" name="Forme libre : forme 164">
                      <a:extLst>
                        <a:ext uri="{FF2B5EF4-FFF2-40B4-BE49-F238E27FC236}">
                          <a16:creationId xmlns:a16="http://schemas.microsoft.com/office/drawing/2014/main" id="{5B43A337-DD99-4B9B-84C1-159CE622D93E}"/>
                        </a:ext>
                      </a:extLst>
                    </p:cNvPr>
                    <p:cNvSpPr/>
                    <p:nvPr/>
                  </p:nvSpPr>
                  <p:spPr>
                    <a:xfrm>
                      <a:off x="7090301" y="4123420"/>
                      <a:ext cx="181869" cy="300110"/>
                    </a:xfrm>
                    <a:custGeom>
                      <a:avLst/>
                      <a:gdLst>
                        <a:gd name="connsiteX0" fmla="*/ 93785 w 181869"/>
                        <a:gd name="connsiteY0" fmla="*/ 286043 h 300110"/>
                        <a:gd name="connsiteX1" fmla="*/ 159434 w 181869"/>
                        <a:gd name="connsiteY1" fmla="*/ 211015 h 300110"/>
                        <a:gd name="connsiteX2" fmla="*/ 178191 w 181869"/>
                        <a:gd name="connsiteY2" fmla="*/ 98474 h 300110"/>
                        <a:gd name="connsiteX3" fmla="*/ 150055 w 181869"/>
                        <a:gd name="connsiteY3" fmla="*/ 14067 h 300110"/>
                        <a:gd name="connsiteX4" fmla="*/ 84406 w 181869"/>
                        <a:gd name="connsiteY4" fmla="*/ 14067 h 300110"/>
                        <a:gd name="connsiteX5" fmla="*/ 18757 w 181869"/>
                        <a:gd name="connsiteY5" fmla="*/ 89095 h 300110"/>
                        <a:gd name="connsiteX6" fmla="*/ 0 w 181869"/>
                        <a:gd name="connsiteY6" fmla="*/ 201637 h 300110"/>
                        <a:gd name="connsiteX7" fmla="*/ 28135 w 181869"/>
                        <a:gd name="connsiteY7" fmla="*/ 286043 h 300110"/>
                        <a:gd name="connsiteX8" fmla="*/ 93785 w 181869"/>
                        <a:gd name="connsiteY8" fmla="*/ 286043 h 300110"/>
                        <a:gd name="connsiteX9" fmla="*/ 140677 w 181869"/>
                        <a:gd name="connsiteY9" fmla="*/ 42203 h 300110"/>
                        <a:gd name="connsiteX10" fmla="*/ 159434 w 181869"/>
                        <a:gd name="connsiteY10" fmla="*/ 107852 h 300110"/>
                        <a:gd name="connsiteX11" fmla="*/ 140677 w 181869"/>
                        <a:gd name="connsiteY11" fmla="*/ 192258 h 300110"/>
                        <a:gd name="connsiteX12" fmla="*/ 93785 w 181869"/>
                        <a:gd name="connsiteY12" fmla="*/ 248529 h 300110"/>
                        <a:gd name="connsiteX13" fmla="*/ 46892 w 181869"/>
                        <a:gd name="connsiteY13" fmla="*/ 248529 h 300110"/>
                        <a:gd name="connsiteX14" fmla="*/ 28135 w 181869"/>
                        <a:gd name="connsiteY14" fmla="*/ 182880 h 300110"/>
                        <a:gd name="connsiteX15" fmla="*/ 46892 w 181869"/>
                        <a:gd name="connsiteY15" fmla="*/ 98474 h 300110"/>
                        <a:gd name="connsiteX16" fmla="*/ 93785 w 181869"/>
                        <a:gd name="connsiteY16" fmla="*/ 42203 h 300110"/>
                        <a:gd name="connsiteX17" fmla="*/ 140677 w 181869"/>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69" h="300110">
                          <a:moveTo>
                            <a:pt x="93785" y="286043"/>
                          </a:moveTo>
                          <a:cubicBezTo>
                            <a:pt x="121920" y="267286"/>
                            <a:pt x="150055" y="239151"/>
                            <a:pt x="159434" y="211015"/>
                          </a:cubicBezTo>
                          <a:cubicBezTo>
                            <a:pt x="178191" y="173501"/>
                            <a:pt x="187569" y="135988"/>
                            <a:pt x="178191" y="98474"/>
                          </a:cubicBezTo>
                          <a:cubicBezTo>
                            <a:pt x="178191" y="60960"/>
                            <a:pt x="168812" y="23446"/>
                            <a:pt x="150055" y="14067"/>
                          </a:cubicBezTo>
                          <a:cubicBezTo>
                            <a:pt x="131298" y="-4689"/>
                            <a:pt x="112541" y="-4689"/>
                            <a:pt x="84406" y="14067"/>
                          </a:cubicBezTo>
                          <a:cubicBezTo>
                            <a:pt x="56271" y="32824"/>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42203"/>
                          </a:moveTo>
                          <a:cubicBezTo>
                            <a:pt x="150055" y="51581"/>
                            <a:pt x="159434" y="79717"/>
                            <a:pt x="159434" y="107852"/>
                          </a:cubicBezTo>
                          <a:cubicBezTo>
                            <a:pt x="159434" y="135988"/>
                            <a:pt x="150055" y="173501"/>
                            <a:pt x="140677" y="192258"/>
                          </a:cubicBezTo>
                          <a:cubicBezTo>
                            <a:pt x="131298" y="220394"/>
                            <a:pt x="112541" y="229772"/>
                            <a:pt x="93785" y="248529"/>
                          </a:cubicBezTo>
                          <a:cubicBezTo>
                            <a:pt x="75028" y="257908"/>
                            <a:pt x="56271" y="257908"/>
                            <a:pt x="46892" y="248529"/>
                          </a:cubicBezTo>
                          <a:cubicBezTo>
                            <a:pt x="37514" y="239151"/>
                            <a:pt x="28135" y="211015"/>
                            <a:pt x="28135" y="182880"/>
                          </a:cubicBezTo>
                          <a:cubicBezTo>
                            <a:pt x="28135" y="154744"/>
                            <a:pt x="37514" y="126609"/>
                            <a:pt x="46892" y="98474"/>
                          </a:cubicBezTo>
                          <a:cubicBezTo>
                            <a:pt x="56271" y="70338"/>
                            <a:pt x="75028" y="60960"/>
                            <a:pt x="93785" y="42203"/>
                          </a:cubicBezTo>
                          <a:cubicBezTo>
                            <a:pt x="112541" y="32824"/>
                            <a:pt x="131298" y="32824"/>
                            <a:pt x="140677" y="42203"/>
                          </a:cubicBezTo>
                          <a:close/>
                        </a:path>
                      </a:pathLst>
                    </a:custGeom>
                    <a:solidFill>
                      <a:srgbClr val="C9CEE2"/>
                    </a:solidFill>
                    <a:ln w="93785" cap="flat">
                      <a:noFill/>
                      <a:prstDash val="solid"/>
                      <a:miter/>
                    </a:ln>
                  </p:spPr>
                  <p:txBody>
                    <a:bodyPr rtlCol="0" anchor="ctr"/>
                    <a:lstStyle/>
                    <a:p>
                      <a:endParaRPr lang="fr-FR"/>
                    </a:p>
                  </p:txBody>
                </p:sp>
                <p:sp>
                  <p:nvSpPr>
                    <p:cNvPr id="166" name="Forme libre : forme 165">
                      <a:extLst>
                        <a:ext uri="{FF2B5EF4-FFF2-40B4-BE49-F238E27FC236}">
                          <a16:creationId xmlns:a16="http://schemas.microsoft.com/office/drawing/2014/main" id="{00316368-EF92-46B2-B89A-F7E70061AF96}"/>
                        </a:ext>
                      </a:extLst>
                    </p:cNvPr>
                    <p:cNvSpPr/>
                    <p:nvPr/>
                  </p:nvSpPr>
                  <p:spPr>
                    <a:xfrm>
                      <a:off x="7334141" y="4015567"/>
                      <a:ext cx="131298" cy="290732"/>
                    </a:xfrm>
                    <a:custGeom>
                      <a:avLst/>
                      <a:gdLst>
                        <a:gd name="connsiteX0" fmla="*/ 131299 w 131298"/>
                        <a:gd name="connsiteY0" fmla="*/ 206326 h 290732"/>
                        <a:gd name="connsiteX1" fmla="*/ 131299 w 131298"/>
                        <a:gd name="connsiteY1" fmla="*/ 225083 h 290732"/>
                        <a:gd name="connsiteX2" fmla="*/ 121920 w 131298"/>
                        <a:gd name="connsiteY2" fmla="*/ 234462 h 290732"/>
                        <a:gd name="connsiteX3" fmla="*/ 18757 w 131298"/>
                        <a:gd name="connsiteY3" fmla="*/ 290733 h 290732"/>
                        <a:gd name="connsiteX4" fmla="*/ 9378 w 131298"/>
                        <a:gd name="connsiteY4" fmla="*/ 290733 h 290732"/>
                        <a:gd name="connsiteX5" fmla="*/ 9378 w 131298"/>
                        <a:gd name="connsiteY5" fmla="*/ 281354 h 290732"/>
                        <a:gd name="connsiteX6" fmla="*/ 9378 w 131298"/>
                        <a:gd name="connsiteY6" fmla="*/ 262597 h 290732"/>
                        <a:gd name="connsiteX7" fmla="*/ 18757 w 131298"/>
                        <a:gd name="connsiteY7" fmla="*/ 253219 h 290732"/>
                        <a:gd name="connsiteX8" fmla="*/ 56271 w 131298"/>
                        <a:gd name="connsiteY8" fmla="*/ 234462 h 290732"/>
                        <a:gd name="connsiteX9" fmla="*/ 56271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9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9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31299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31299" y="206326"/>
                          </a:moveTo>
                          <a:lnTo>
                            <a:pt x="131299" y="225083"/>
                          </a:lnTo>
                          <a:cubicBezTo>
                            <a:pt x="131299" y="234462"/>
                            <a:pt x="121920" y="234462"/>
                            <a:pt x="121920" y="234462"/>
                          </a:cubicBezTo>
                          <a:lnTo>
                            <a:pt x="18757" y="290733"/>
                          </a:lnTo>
                          <a:lnTo>
                            <a:pt x="9378" y="290733"/>
                          </a:lnTo>
                          <a:lnTo>
                            <a:pt x="9378" y="281354"/>
                          </a:lnTo>
                          <a:cubicBezTo>
                            <a:pt x="9378" y="271976"/>
                            <a:pt x="9378" y="271976"/>
                            <a:pt x="9378" y="262597"/>
                          </a:cubicBezTo>
                          <a:cubicBezTo>
                            <a:pt x="9378" y="253219"/>
                            <a:pt x="18757" y="253219"/>
                            <a:pt x="18757" y="253219"/>
                          </a:cubicBezTo>
                          <a:lnTo>
                            <a:pt x="56271" y="234462"/>
                          </a:lnTo>
                          <a:lnTo>
                            <a:pt x="56271" y="46892"/>
                          </a:lnTo>
                          <a:lnTo>
                            <a:pt x="18757" y="84406"/>
                          </a:lnTo>
                          <a:cubicBezTo>
                            <a:pt x="18757" y="84406"/>
                            <a:pt x="9378" y="93785"/>
                            <a:pt x="9378" y="93785"/>
                          </a:cubicBezTo>
                          <a:lnTo>
                            <a:pt x="0" y="93785"/>
                          </a:lnTo>
                          <a:lnTo>
                            <a:pt x="0" y="84406"/>
                          </a:lnTo>
                          <a:cubicBezTo>
                            <a:pt x="0" y="75028"/>
                            <a:pt x="0" y="65649"/>
                            <a:pt x="9378" y="65649"/>
                          </a:cubicBezTo>
                          <a:lnTo>
                            <a:pt x="56271" y="9379"/>
                          </a:lnTo>
                          <a:cubicBezTo>
                            <a:pt x="56271" y="9379"/>
                            <a:pt x="65649" y="0"/>
                            <a:pt x="65649" y="0"/>
                          </a:cubicBezTo>
                          <a:lnTo>
                            <a:pt x="75028" y="0"/>
                          </a:lnTo>
                          <a:lnTo>
                            <a:pt x="84406" y="0"/>
                          </a:lnTo>
                          <a:cubicBezTo>
                            <a:pt x="84406" y="0"/>
                            <a:pt x="93785" y="9379"/>
                            <a:pt x="93785" y="9379"/>
                          </a:cubicBezTo>
                          <a:lnTo>
                            <a:pt x="93785" y="225083"/>
                          </a:lnTo>
                          <a:lnTo>
                            <a:pt x="121920" y="206326"/>
                          </a:lnTo>
                          <a:lnTo>
                            <a:pt x="131299" y="206326"/>
                          </a:lnTo>
                          <a:cubicBezTo>
                            <a:pt x="131299" y="196948"/>
                            <a:pt x="131299" y="206326"/>
                            <a:pt x="131299" y="206326"/>
                          </a:cubicBezTo>
                          <a:close/>
                        </a:path>
                      </a:pathLst>
                    </a:custGeom>
                    <a:solidFill>
                      <a:srgbClr val="C9CEE2"/>
                    </a:solidFill>
                    <a:ln w="93785" cap="flat">
                      <a:noFill/>
                      <a:prstDash val="solid"/>
                      <a:miter/>
                    </a:ln>
                  </p:spPr>
                  <p:txBody>
                    <a:bodyPr rtlCol="0" anchor="ctr"/>
                    <a:lstStyle/>
                    <a:p>
                      <a:endParaRPr lang="fr-FR"/>
                    </a:p>
                  </p:txBody>
                </p:sp>
                <p:sp>
                  <p:nvSpPr>
                    <p:cNvPr id="167" name="Forme libre : forme 166">
                      <a:extLst>
                        <a:ext uri="{FF2B5EF4-FFF2-40B4-BE49-F238E27FC236}">
                          <a16:creationId xmlns:a16="http://schemas.microsoft.com/office/drawing/2014/main" id="{487E3DAE-897B-4C54-9AFF-E295F24B0B48}"/>
                        </a:ext>
                      </a:extLst>
                    </p:cNvPr>
                    <p:cNvSpPr/>
                    <p:nvPr/>
                  </p:nvSpPr>
                  <p:spPr>
                    <a:xfrm>
                      <a:off x="7521710" y="3877235"/>
                      <a:ext cx="178190" cy="293076"/>
                    </a:xfrm>
                    <a:custGeom>
                      <a:avLst/>
                      <a:gdLst>
                        <a:gd name="connsiteX0" fmla="*/ 84406 w 178190"/>
                        <a:gd name="connsiteY0" fmla="*/ 7034 h 293076"/>
                        <a:gd name="connsiteX1" fmla="*/ 18757 w 178190"/>
                        <a:gd name="connsiteY1" fmla="*/ 82062 h 293076"/>
                        <a:gd name="connsiteX2" fmla="*/ 0 w 178190"/>
                        <a:gd name="connsiteY2" fmla="*/ 194603 h 293076"/>
                        <a:gd name="connsiteX3" fmla="*/ 28135 w 178190"/>
                        <a:gd name="connsiteY3" fmla="*/ 279009 h 293076"/>
                        <a:gd name="connsiteX4" fmla="*/ 93785 w 178190"/>
                        <a:gd name="connsiteY4" fmla="*/ 279009 h 293076"/>
                        <a:gd name="connsiteX5" fmla="*/ 159434 w 178190"/>
                        <a:gd name="connsiteY5" fmla="*/ 203982 h 293076"/>
                        <a:gd name="connsiteX6" fmla="*/ 178191 w 178190"/>
                        <a:gd name="connsiteY6" fmla="*/ 91440 h 293076"/>
                        <a:gd name="connsiteX7" fmla="*/ 150055 w 178190"/>
                        <a:gd name="connsiteY7" fmla="*/ 7034 h 293076"/>
                        <a:gd name="connsiteX8" fmla="*/ 84406 w 178190"/>
                        <a:gd name="connsiteY8" fmla="*/ 7034 h 293076"/>
                        <a:gd name="connsiteX9" fmla="*/ 37514 w 178190"/>
                        <a:gd name="connsiteY9" fmla="*/ 250874 h 293076"/>
                        <a:gd name="connsiteX10" fmla="*/ 18757 w 178190"/>
                        <a:gd name="connsiteY10" fmla="*/ 185225 h 293076"/>
                        <a:gd name="connsiteX11" fmla="*/ 37514 w 178190"/>
                        <a:gd name="connsiteY11" fmla="*/ 100819 h 293076"/>
                        <a:gd name="connsiteX12" fmla="*/ 84406 w 178190"/>
                        <a:gd name="connsiteY12" fmla="*/ 44548 h 293076"/>
                        <a:gd name="connsiteX13" fmla="*/ 131299 w 178190"/>
                        <a:gd name="connsiteY13" fmla="*/ 44548 h 293076"/>
                        <a:gd name="connsiteX14" fmla="*/ 150055 w 178190"/>
                        <a:gd name="connsiteY14" fmla="*/ 110197 h 293076"/>
                        <a:gd name="connsiteX15" fmla="*/ 131299 w 178190"/>
                        <a:gd name="connsiteY15" fmla="*/ 194603 h 293076"/>
                        <a:gd name="connsiteX16" fmla="*/ 84406 w 178190"/>
                        <a:gd name="connsiteY16" fmla="*/ 250874 h 293076"/>
                        <a:gd name="connsiteX17" fmla="*/ 37514 w 178190"/>
                        <a:gd name="connsiteY17" fmla="*/ 250874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84406" y="7034"/>
                          </a:moveTo>
                          <a:cubicBezTo>
                            <a:pt x="56271" y="25791"/>
                            <a:pt x="28135" y="53926"/>
                            <a:pt x="18757" y="82062"/>
                          </a:cubicBezTo>
                          <a:cubicBezTo>
                            <a:pt x="0" y="119575"/>
                            <a:pt x="0" y="157089"/>
                            <a:pt x="0" y="194603"/>
                          </a:cubicBezTo>
                          <a:cubicBezTo>
                            <a:pt x="0" y="232117"/>
                            <a:pt x="9378" y="269631"/>
                            <a:pt x="28135" y="279009"/>
                          </a:cubicBezTo>
                          <a:cubicBezTo>
                            <a:pt x="46892" y="297766"/>
                            <a:pt x="65649" y="297766"/>
                            <a:pt x="93785" y="279009"/>
                          </a:cubicBezTo>
                          <a:cubicBezTo>
                            <a:pt x="121920" y="260252"/>
                            <a:pt x="150055" y="232117"/>
                            <a:pt x="159434" y="203982"/>
                          </a:cubicBezTo>
                          <a:cubicBezTo>
                            <a:pt x="178191" y="166468"/>
                            <a:pt x="178191" y="128954"/>
                            <a:pt x="178191" y="91440"/>
                          </a:cubicBezTo>
                          <a:cubicBezTo>
                            <a:pt x="178191" y="53926"/>
                            <a:pt x="168812" y="16412"/>
                            <a:pt x="150055" y="7034"/>
                          </a:cubicBezTo>
                          <a:cubicBezTo>
                            <a:pt x="131299" y="-2345"/>
                            <a:pt x="112542" y="-2345"/>
                            <a:pt x="84406" y="7034"/>
                          </a:cubicBezTo>
                          <a:close/>
                          <a:moveTo>
                            <a:pt x="37514" y="250874"/>
                          </a:moveTo>
                          <a:cubicBezTo>
                            <a:pt x="28135" y="241496"/>
                            <a:pt x="18757" y="213360"/>
                            <a:pt x="18757" y="185225"/>
                          </a:cubicBezTo>
                          <a:cubicBezTo>
                            <a:pt x="18757" y="157089"/>
                            <a:pt x="28135" y="128954"/>
                            <a:pt x="37514" y="100819"/>
                          </a:cubicBezTo>
                          <a:cubicBezTo>
                            <a:pt x="46892" y="72683"/>
                            <a:pt x="65649" y="63305"/>
                            <a:pt x="84406" y="44548"/>
                          </a:cubicBezTo>
                          <a:cubicBezTo>
                            <a:pt x="103163" y="35169"/>
                            <a:pt x="121920" y="35169"/>
                            <a:pt x="131299" y="44548"/>
                          </a:cubicBezTo>
                          <a:cubicBezTo>
                            <a:pt x="140677" y="53926"/>
                            <a:pt x="150055" y="82062"/>
                            <a:pt x="150055" y="110197"/>
                          </a:cubicBezTo>
                          <a:cubicBezTo>
                            <a:pt x="150055" y="138332"/>
                            <a:pt x="140677" y="175846"/>
                            <a:pt x="131299" y="194603"/>
                          </a:cubicBezTo>
                          <a:cubicBezTo>
                            <a:pt x="121920" y="222739"/>
                            <a:pt x="103163" y="232117"/>
                            <a:pt x="84406" y="250874"/>
                          </a:cubicBezTo>
                          <a:cubicBezTo>
                            <a:pt x="65649" y="260252"/>
                            <a:pt x="46892" y="260252"/>
                            <a:pt x="37514" y="250874"/>
                          </a:cubicBezTo>
                          <a:close/>
                        </a:path>
                      </a:pathLst>
                    </a:custGeom>
                    <a:solidFill>
                      <a:srgbClr val="C9CEE2"/>
                    </a:solidFill>
                    <a:ln w="93785" cap="flat">
                      <a:noFill/>
                      <a:prstDash val="solid"/>
                      <a:miter/>
                    </a:ln>
                  </p:spPr>
                  <p:txBody>
                    <a:bodyPr rtlCol="0" anchor="ctr"/>
                    <a:lstStyle/>
                    <a:p>
                      <a:endParaRPr lang="fr-FR"/>
                    </a:p>
                  </p:txBody>
                </p:sp>
                <p:sp>
                  <p:nvSpPr>
                    <p:cNvPr id="168" name="Forme libre : forme 167">
                      <a:extLst>
                        <a:ext uri="{FF2B5EF4-FFF2-40B4-BE49-F238E27FC236}">
                          <a16:creationId xmlns:a16="http://schemas.microsoft.com/office/drawing/2014/main" id="{15978C6C-507A-4A22-B1E9-42F2A8CE289A}"/>
                        </a:ext>
                      </a:extLst>
                    </p:cNvPr>
                    <p:cNvSpPr/>
                    <p:nvPr/>
                  </p:nvSpPr>
                  <p:spPr>
                    <a:xfrm>
                      <a:off x="7765550" y="3771727"/>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lnTo>
                            <a:pt x="0" y="281354"/>
                          </a:ln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206326"/>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169" name="Forme libre : forme 168">
                      <a:extLst>
                        <a:ext uri="{FF2B5EF4-FFF2-40B4-BE49-F238E27FC236}">
                          <a16:creationId xmlns:a16="http://schemas.microsoft.com/office/drawing/2014/main" id="{66061A05-564D-4107-9139-C0404D3B6E65}"/>
                        </a:ext>
                      </a:extLst>
                    </p:cNvPr>
                    <p:cNvSpPr/>
                    <p:nvPr/>
                  </p:nvSpPr>
                  <p:spPr>
                    <a:xfrm>
                      <a:off x="7934362" y="3635740"/>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5 h 300110"/>
                        <a:gd name="connsiteX6" fmla="*/ 178191 w 178190"/>
                        <a:gd name="connsiteY6" fmla="*/ 98474 h 300110"/>
                        <a:gd name="connsiteX7" fmla="*/ 150055 w 178190"/>
                        <a:gd name="connsiteY7" fmla="*/ 14068 h 300110"/>
                        <a:gd name="connsiteX8" fmla="*/ 84406 w 178190"/>
                        <a:gd name="connsiteY8" fmla="*/ 14068 h 300110"/>
                        <a:gd name="connsiteX9" fmla="*/ 46892 w 178190"/>
                        <a:gd name="connsiteY9" fmla="*/ 248529 h 300110"/>
                        <a:gd name="connsiteX10" fmla="*/ 28135 w 178190"/>
                        <a:gd name="connsiteY10" fmla="*/ 182880 h 300110"/>
                        <a:gd name="connsiteX11" fmla="*/ 46892 w 178190"/>
                        <a:gd name="connsiteY11" fmla="*/ 98474 h 300110"/>
                        <a:gd name="connsiteX12" fmla="*/ 93785 w 178190"/>
                        <a:gd name="connsiteY12" fmla="*/ 42203 h 300110"/>
                        <a:gd name="connsiteX13" fmla="*/ 140677 w 178190"/>
                        <a:gd name="connsiteY13" fmla="*/ 42203 h 300110"/>
                        <a:gd name="connsiteX14" fmla="*/ 159434 w 178190"/>
                        <a:gd name="connsiteY14" fmla="*/ 107852 h 300110"/>
                        <a:gd name="connsiteX15" fmla="*/ 140677 w 178190"/>
                        <a:gd name="connsiteY15" fmla="*/ 192258 h 300110"/>
                        <a:gd name="connsiteX16" fmla="*/ 93785 w 178190"/>
                        <a:gd name="connsiteY16" fmla="*/ 248529 h 300110"/>
                        <a:gd name="connsiteX17" fmla="*/ 46892 w 178190"/>
                        <a:gd name="connsiteY17" fmla="*/ 248529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4"/>
                            <a:pt x="28135" y="60960"/>
                            <a:pt x="18757" y="89095"/>
                          </a:cubicBezTo>
                          <a:cubicBezTo>
                            <a:pt x="0" y="126609"/>
                            <a:pt x="0" y="164123"/>
                            <a:pt x="0" y="201637"/>
                          </a:cubicBezTo>
                          <a:cubicBezTo>
                            <a:pt x="0" y="239151"/>
                            <a:pt x="9378" y="276665"/>
                            <a:pt x="28135" y="286043"/>
                          </a:cubicBezTo>
                          <a:cubicBezTo>
                            <a:pt x="46892" y="304800"/>
                            <a:pt x="65649" y="304800"/>
                            <a:pt x="93785" y="286043"/>
                          </a:cubicBezTo>
                          <a:cubicBezTo>
                            <a:pt x="121920" y="267286"/>
                            <a:pt x="150055" y="239151"/>
                            <a:pt x="159434" y="211015"/>
                          </a:cubicBezTo>
                          <a:cubicBezTo>
                            <a:pt x="178191" y="173501"/>
                            <a:pt x="178191" y="135988"/>
                            <a:pt x="178191" y="98474"/>
                          </a:cubicBezTo>
                          <a:cubicBezTo>
                            <a:pt x="178191" y="60960"/>
                            <a:pt x="168812" y="23446"/>
                            <a:pt x="150055" y="14068"/>
                          </a:cubicBezTo>
                          <a:cubicBezTo>
                            <a:pt x="140677" y="-4689"/>
                            <a:pt x="121920" y="-4689"/>
                            <a:pt x="84406" y="14068"/>
                          </a:cubicBezTo>
                          <a:close/>
                          <a:moveTo>
                            <a:pt x="46892" y="248529"/>
                          </a:moveTo>
                          <a:cubicBezTo>
                            <a:pt x="37514" y="239151"/>
                            <a:pt x="28135" y="211015"/>
                            <a:pt x="28135" y="182880"/>
                          </a:cubicBezTo>
                          <a:cubicBezTo>
                            <a:pt x="28135" y="154745"/>
                            <a:pt x="37514" y="126609"/>
                            <a:pt x="46892" y="98474"/>
                          </a:cubicBezTo>
                          <a:cubicBezTo>
                            <a:pt x="56271" y="70338"/>
                            <a:pt x="75028" y="60960"/>
                            <a:pt x="93785" y="42203"/>
                          </a:cubicBezTo>
                          <a:cubicBezTo>
                            <a:pt x="112541" y="32824"/>
                            <a:pt x="131298" y="32824"/>
                            <a:pt x="140677" y="42203"/>
                          </a:cubicBezTo>
                          <a:cubicBezTo>
                            <a:pt x="150055" y="51581"/>
                            <a:pt x="159434" y="79717"/>
                            <a:pt x="159434" y="107852"/>
                          </a:cubicBezTo>
                          <a:cubicBezTo>
                            <a:pt x="159434" y="135988"/>
                            <a:pt x="150055" y="173501"/>
                            <a:pt x="140677" y="192258"/>
                          </a:cubicBezTo>
                          <a:cubicBezTo>
                            <a:pt x="131298" y="220394"/>
                            <a:pt x="112541" y="229772"/>
                            <a:pt x="93785" y="248529"/>
                          </a:cubicBezTo>
                          <a:cubicBezTo>
                            <a:pt x="65649" y="267286"/>
                            <a:pt x="56271" y="267286"/>
                            <a:pt x="46892" y="248529"/>
                          </a:cubicBezTo>
                          <a:close/>
                        </a:path>
                      </a:pathLst>
                    </a:custGeom>
                    <a:solidFill>
                      <a:srgbClr val="C9CEE2"/>
                    </a:solidFill>
                    <a:ln w="93785" cap="flat">
                      <a:noFill/>
                      <a:prstDash val="solid"/>
                      <a:miter/>
                    </a:ln>
                  </p:spPr>
                  <p:txBody>
                    <a:bodyPr rtlCol="0" anchor="ctr"/>
                    <a:lstStyle/>
                    <a:p>
                      <a:endParaRPr lang="fr-FR"/>
                    </a:p>
                  </p:txBody>
                </p:sp>
                <p:sp>
                  <p:nvSpPr>
                    <p:cNvPr id="170" name="Forme libre : forme 169">
                      <a:extLst>
                        <a:ext uri="{FF2B5EF4-FFF2-40B4-BE49-F238E27FC236}">
                          <a16:creationId xmlns:a16="http://schemas.microsoft.com/office/drawing/2014/main" id="{39216002-86EF-4FD7-BF78-2D8EFB800355}"/>
                        </a:ext>
                      </a:extLst>
                    </p:cNvPr>
                    <p:cNvSpPr/>
                    <p:nvPr/>
                  </p:nvSpPr>
                  <p:spPr>
                    <a:xfrm>
                      <a:off x="8131310" y="3509130"/>
                      <a:ext cx="187569" cy="309489"/>
                    </a:xfrm>
                    <a:custGeom>
                      <a:avLst/>
                      <a:gdLst>
                        <a:gd name="connsiteX0" fmla="*/ 18757 w 187569"/>
                        <a:gd name="connsiteY0" fmla="*/ 300110 h 309489"/>
                        <a:gd name="connsiteX1" fmla="*/ 46892 w 187569"/>
                        <a:gd name="connsiteY1" fmla="*/ 309489 h 309489"/>
                        <a:gd name="connsiteX2" fmla="*/ 103163 w 187569"/>
                        <a:gd name="connsiteY2" fmla="*/ 290732 h 309489"/>
                        <a:gd name="connsiteX3" fmla="*/ 150056 w 187569"/>
                        <a:gd name="connsiteY3" fmla="*/ 253218 h 309489"/>
                        <a:gd name="connsiteX4" fmla="*/ 178191 w 187569"/>
                        <a:gd name="connsiteY4" fmla="*/ 206326 h 309489"/>
                        <a:gd name="connsiteX5" fmla="*/ 187569 w 187569"/>
                        <a:gd name="connsiteY5" fmla="*/ 168812 h 309489"/>
                        <a:gd name="connsiteX6" fmla="*/ 140677 w 187569"/>
                        <a:gd name="connsiteY6" fmla="*/ 121920 h 309489"/>
                        <a:gd name="connsiteX7" fmla="*/ 168812 w 187569"/>
                        <a:gd name="connsiteY7" fmla="*/ 84406 h 309489"/>
                        <a:gd name="connsiteX8" fmla="*/ 178191 w 187569"/>
                        <a:gd name="connsiteY8" fmla="*/ 37514 h 309489"/>
                        <a:gd name="connsiteX9" fmla="*/ 168812 w 187569"/>
                        <a:gd name="connsiteY9" fmla="*/ 9378 h 309489"/>
                        <a:gd name="connsiteX10" fmla="*/ 140677 w 187569"/>
                        <a:gd name="connsiteY10" fmla="*/ 0 h 309489"/>
                        <a:gd name="connsiteX11" fmla="*/ 93785 w 187569"/>
                        <a:gd name="connsiteY11" fmla="*/ 18757 h 309489"/>
                        <a:gd name="connsiteX12" fmla="*/ 46892 w 187569"/>
                        <a:gd name="connsiteY12" fmla="*/ 56271 h 309489"/>
                        <a:gd name="connsiteX13" fmla="*/ 18757 w 187569"/>
                        <a:gd name="connsiteY13" fmla="*/ 93785 h 309489"/>
                        <a:gd name="connsiteX14" fmla="*/ 9378 w 187569"/>
                        <a:gd name="connsiteY14" fmla="*/ 131298 h 309489"/>
                        <a:gd name="connsiteX15" fmla="*/ 18757 w 187569"/>
                        <a:gd name="connsiteY15" fmla="*/ 159434 h 309489"/>
                        <a:gd name="connsiteX16" fmla="*/ 46892 w 187569"/>
                        <a:gd name="connsiteY16" fmla="*/ 168812 h 309489"/>
                        <a:gd name="connsiteX17" fmla="*/ 0 w 187569"/>
                        <a:gd name="connsiteY17" fmla="*/ 271975 h 309489"/>
                        <a:gd name="connsiteX18" fmla="*/ 18757 w 187569"/>
                        <a:gd name="connsiteY18" fmla="*/ 300110 h 309489"/>
                        <a:gd name="connsiteX19" fmla="*/ 131299 w 187569"/>
                        <a:gd name="connsiteY19" fmla="*/ 37514 h 309489"/>
                        <a:gd name="connsiteX20" fmla="*/ 140677 w 187569"/>
                        <a:gd name="connsiteY20" fmla="*/ 56271 h 309489"/>
                        <a:gd name="connsiteX21" fmla="*/ 131299 w 187569"/>
                        <a:gd name="connsiteY21" fmla="*/ 93785 h 309489"/>
                        <a:gd name="connsiteX22" fmla="*/ 93785 w 187569"/>
                        <a:gd name="connsiteY22" fmla="*/ 121920 h 309489"/>
                        <a:gd name="connsiteX23" fmla="*/ 56271 w 187569"/>
                        <a:gd name="connsiteY23" fmla="*/ 131298 h 309489"/>
                        <a:gd name="connsiteX24" fmla="*/ 46892 w 187569"/>
                        <a:gd name="connsiteY24" fmla="*/ 112541 h 309489"/>
                        <a:gd name="connsiteX25" fmla="*/ 56271 w 187569"/>
                        <a:gd name="connsiteY25" fmla="*/ 75028 h 309489"/>
                        <a:gd name="connsiteX26" fmla="*/ 93785 w 187569"/>
                        <a:gd name="connsiteY26" fmla="*/ 46892 h 309489"/>
                        <a:gd name="connsiteX27" fmla="*/ 131299 w 187569"/>
                        <a:gd name="connsiteY27" fmla="*/ 37514 h 309489"/>
                        <a:gd name="connsiteX28" fmla="*/ 65649 w 187569"/>
                        <a:gd name="connsiteY28" fmla="*/ 271975 h 309489"/>
                        <a:gd name="connsiteX29" fmla="*/ 46892 w 187569"/>
                        <a:gd name="connsiteY29" fmla="*/ 262597 h 309489"/>
                        <a:gd name="connsiteX30" fmla="*/ 37514 w 187569"/>
                        <a:gd name="connsiteY30" fmla="*/ 243840 h 309489"/>
                        <a:gd name="connsiteX31" fmla="*/ 56271 w 187569"/>
                        <a:gd name="connsiteY31" fmla="*/ 196948 h 309489"/>
                        <a:gd name="connsiteX32" fmla="*/ 93785 w 187569"/>
                        <a:gd name="connsiteY32" fmla="*/ 159434 h 309489"/>
                        <a:gd name="connsiteX33" fmla="*/ 131299 w 187569"/>
                        <a:gd name="connsiteY33" fmla="*/ 150055 h 309489"/>
                        <a:gd name="connsiteX34" fmla="*/ 150056 w 187569"/>
                        <a:gd name="connsiteY34" fmla="*/ 178191 h 309489"/>
                        <a:gd name="connsiteX35" fmla="*/ 140677 w 187569"/>
                        <a:gd name="connsiteY35" fmla="*/ 206326 h 309489"/>
                        <a:gd name="connsiteX36" fmla="*/ 121920 w 187569"/>
                        <a:gd name="connsiteY36" fmla="*/ 234462 h 309489"/>
                        <a:gd name="connsiteX37" fmla="*/ 84406 w 187569"/>
                        <a:gd name="connsiteY37" fmla="*/ 262597 h 309489"/>
                        <a:gd name="connsiteX38" fmla="*/ 65649 w 187569"/>
                        <a:gd name="connsiteY38" fmla="*/ 271975 h 30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87569" h="309489">
                          <a:moveTo>
                            <a:pt x="18757" y="300110"/>
                          </a:moveTo>
                          <a:cubicBezTo>
                            <a:pt x="28135" y="309489"/>
                            <a:pt x="37514" y="309489"/>
                            <a:pt x="46892" y="309489"/>
                          </a:cubicBezTo>
                          <a:cubicBezTo>
                            <a:pt x="56271" y="309489"/>
                            <a:pt x="75028" y="300110"/>
                            <a:pt x="103163" y="290732"/>
                          </a:cubicBezTo>
                          <a:cubicBezTo>
                            <a:pt x="121920" y="281354"/>
                            <a:pt x="140677" y="262597"/>
                            <a:pt x="150056" y="253218"/>
                          </a:cubicBezTo>
                          <a:cubicBezTo>
                            <a:pt x="159434" y="234462"/>
                            <a:pt x="168812" y="225083"/>
                            <a:pt x="178191" y="206326"/>
                          </a:cubicBezTo>
                          <a:cubicBezTo>
                            <a:pt x="187569" y="187569"/>
                            <a:pt x="187569" y="178191"/>
                            <a:pt x="187569" y="168812"/>
                          </a:cubicBezTo>
                          <a:cubicBezTo>
                            <a:pt x="187569" y="131298"/>
                            <a:pt x="168812" y="121920"/>
                            <a:pt x="140677" y="121920"/>
                          </a:cubicBezTo>
                          <a:cubicBezTo>
                            <a:pt x="150056" y="112541"/>
                            <a:pt x="159434" y="103163"/>
                            <a:pt x="168812" y="84406"/>
                          </a:cubicBezTo>
                          <a:cubicBezTo>
                            <a:pt x="178191" y="65649"/>
                            <a:pt x="178191" y="56271"/>
                            <a:pt x="178191" y="37514"/>
                          </a:cubicBezTo>
                          <a:cubicBezTo>
                            <a:pt x="178191" y="28135"/>
                            <a:pt x="178191" y="18757"/>
                            <a:pt x="168812" y="9378"/>
                          </a:cubicBezTo>
                          <a:cubicBezTo>
                            <a:pt x="159434" y="0"/>
                            <a:pt x="159434" y="0"/>
                            <a:pt x="140677" y="0"/>
                          </a:cubicBezTo>
                          <a:cubicBezTo>
                            <a:pt x="131299" y="0"/>
                            <a:pt x="112542" y="9378"/>
                            <a:pt x="93785" y="18757"/>
                          </a:cubicBezTo>
                          <a:cubicBezTo>
                            <a:pt x="75028" y="28135"/>
                            <a:pt x="56271" y="37514"/>
                            <a:pt x="46892" y="56271"/>
                          </a:cubicBezTo>
                          <a:cubicBezTo>
                            <a:pt x="37514" y="65649"/>
                            <a:pt x="28135" y="84406"/>
                            <a:pt x="18757" y="93785"/>
                          </a:cubicBezTo>
                          <a:cubicBezTo>
                            <a:pt x="9378" y="103163"/>
                            <a:pt x="9378" y="121920"/>
                            <a:pt x="9378" y="131298"/>
                          </a:cubicBezTo>
                          <a:cubicBezTo>
                            <a:pt x="9378" y="150055"/>
                            <a:pt x="9378" y="159434"/>
                            <a:pt x="18757" y="159434"/>
                          </a:cubicBezTo>
                          <a:cubicBezTo>
                            <a:pt x="28135" y="168812"/>
                            <a:pt x="37514" y="168812"/>
                            <a:pt x="46892" y="168812"/>
                          </a:cubicBezTo>
                          <a:cubicBezTo>
                            <a:pt x="18757" y="196948"/>
                            <a:pt x="0" y="234462"/>
                            <a:pt x="0" y="271975"/>
                          </a:cubicBezTo>
                          <a:cubicBezTo>
                            <a:pt x="9378" y="281354"/>
                            <a:pt x="18757" y="290732"/>
                            <a:pt x="18757" y="300110"/>
                          </a:cubicBezTo>
                          <a:close/>
                          <a:moveTo>
                            <a:pt x="131299" y="37514"/>
                          </a:moveTo>
                          <a:cubicBezTo>
                            <a:pt x="140677" y="37514"/>
                            <a:pt x="140677" y="46892"/>
                            <a:pt x="140677" y="56271"/>
                          </a:cubicBezTo>
                          <a:cubicBezTo>
                            <a:pt x="140677" y="65649"/>
                            <a:pt x="140677" y="75028"/>
                            <a:pt x="131299" y="93785"/>
                          </a:cubicBezTo>
                          <a:cubicBezTo>
                            <a:pt x="121920" y="103163"/>
                            <a:pt x="112542" y="121920"/>
                            <a:pt x="93785" y="121920"/>
                          </a:cubicBezTo>
                          <a:cubicBezTo>
                            <a:pt x="75028" y="131298"/>
                            <a:pt x="65649" y="131298"/>
                            <a:pt x="56271" y="131298"/>
                          </a:cubicBezTo>
                          <a:cubicBezTo>
                            <a:pt x="46892" y="131298"/>
                            <a:pt x="46892" y="121920"/>
                            <a:pt x="46892" y="112541"/>
                          </a:cubicBezTo>
                          <a:cubicBezTo>
                            <a:pt x="46892" y="103163"/>
                            <a:pt x="46892" y="84406"/>
                            <a:pt x="56271" y="75028"/>
                          </a:cubicBezTo>
                          <a:cubicBezTo>
                            <a:pt x="65649" y="65649"/>
                            <a:pt x="75028" y="56271"/>
                            <a:pt x="93785" y="46892"/>
                          </a:cubicBezTo>
                          <a:cubicBezTo>
                            <a:pt x="112542" y="37514"/>
                            <a:pt x="131299" y="37514"/>
                            <a:pt x="131299" y="37514"/>
                          </a:cubicBezTo>
                          <a:close/>
                          <a:moveTo>
                            <a:pt x="65649" y="271975"/>
                          </a:moveTo>
                          <a:cubicBezTo>
                            <a:pt x="56271" y="271975"/>
                            <a:pt x="46892" y="271975"/>
                            <a:pt x="46892" y="262597"/>
                          </a:cubicBezTo>
                          <a:cubicBezTo>
                            <a:pt x="46892" y="253218"/>
                            <a:pt x="37514" y="253218"/>
                            <a:pt x="37514" y="243840"/>
                          </a:cubicBezTo>
                          <a:cubicBezTo>
                            <a:pt x="37514" y="225083"/>
                            <a:pt x="46892" y="215705"/>
                            <a:pt x="56271" y="196948"/>
                          </a:cubicBezTo>
                          <a:cubicBezTo>
                            <a:pt x="65649" y="178191"/>
                            <a:pt x="84406" y="168812"/>
                            <a:pt x="93785" y="159434"/>
                          </a:cubicBezTo>
                          <a:cubicBezTo>
                            <a:pt x="112542" y="150055"/>
                            <a:pt x="121920" y="150055"/>
                            <a:pt x="131299" y="150055"/>
                          </a:cubicBezTo>
                          <a:cubicBezTo>
                            <a:pt x="140677" y="150055"/>
                            <a:pt x="150056" y="159434"/>
                            <a:pt x="150056" y="178191"/>
                          </a:cubicBezTo>
                          <a:cubicBezTo>
                            <a:pt x="150056" y="187569"/>
                            <a:pt x="150056" y="196948"/>
                            <a:pt x="140677" y="206326"/>
                          </a:cubicBezTo>
                          <a:cubicBezTo>
                            <a:pt x="140677" y="215705"/>
                            <a:pt x="131299" y="225083"/>
                            <a:pt x="121920" y="234462"/>
                          </a:cubicBezTo>
                          <a:cubicBezTo>
                            <a:pt x="112542" y="243840"/>
                            <a:pt x="103163" y="253218"/>
                            <a:pt x="84406" y="262597"/>
                          </a:cubicBezTo>
                          <a:cubicBezTo>
                            <a:pt x="84406" y="271975"/>
                            <a:pt x="75028" y="271975"/>
                            <a:pt x="65649" y="271975"/>
                          </a:cubicBezTo>
                          <a:close/>
                        </a:path>
                      </a:pathLst>
                    </a:custGeom>
                    <a:solidFill>
                      <a:srgbClr val="C9CEE2"/>
                    </a:solidFill>
                    <a:ln w="93785" cap="flat">
                      <a:noFill/>
                      <a:prstDash val="solid"/>
                      <a:miter/>
                    </a:ln>
                  </p:spPr>
                  <p:txBody>
                    <a:bodyPr rtlCol="0" anchor="ctr"/>
                    <a:lstStyle/>
                    <a:p>
                      <a:endParaRPr lang="fr-FR"/>
                    </a:p>
                  </p:txBody>
                </p:sp>
                <p:sp>
                  <p:nvSpPr>
                    <p:cNvPr id="171" name="Forme libre : forme 170">
                      <a:extLst>
                        <a:ext uri="{FF2B5EF4-FFF2-40B4-BE49-F238E27FC236}">
                          <a16:creationId xmlns:a16="http://schemas.microsoft.com/office/drawing/2014/main" id="{A664FE0A-DA5E-4BBB-97E9-92A9D038A68E}"/>
                        </a:ext>
                      </a:extLst>
                    </p:cNvPr>
                    <p:cNvSpPr/>
                    <p:nvPr/>
                  </p:nvSpPr>
                  <p:spPr>
                    <a:xfrm>
                      <a:off x="8347014" y="3401278"/>
                      <a:ext cx="178190" cy="293076"/>
                    </a:xfrm>
                    <a:custGeom>
                      <a:avLst/>
                      <a:gdLst>
                        <a:gd name="connsiteX0" fmla="*/ 93785 w 178190"/>
                        <a:gd name="connsiteY0" fmla="*/ 286043 h 293076"/>
                        <a:gd name="connsiteX1" fmla="*/ 159434 w 178190"/>
                        <a:gd name="connsiteY1" fmla="*/ 211015 h 293076"/>
                        <a:gd name="connsiteX2" fmla="*/ 178191 w 178190"/>
                        <a:gd name="connsiteY2" fmla="*/ 98474 h 293076"/>
                        <a:gd name="connsiteX3" fmla="*/ 150056 w 178190"/>
                        <a:gd name="connsiteY3" fmla="*/ 14068 h 293076"/>
                        <a:gd name="connsiteX4" fmla="*/ 84406 w 178190"/>
                        <a:gd name="connsiteY4" fmla="*/ 14068 h 293076"/>
                        <a:gd name="connsiteX5" fmla="*/ 18757 w 178190"/>
                        <a:gd name="connsiteY5" fmla="*/ 89095 h 293076"/>
                        <a:gd name="connsiteX6" fmla="*/ 0 w 178190"/>
                        <a:gd name="connsiteY6" fmla="*/ 201637 h 293076"/>
                        <a:gd name="connsiteX7" fmla="*/ 28136 w 178190"/>
                        <a:gd name="connsiteY7" fmla="*/ 286043 h 293076"/>
                        <a:gd name="connsiteX8" fmla="*/ 93785 w 178190"/>
                        <a:gd name="connsiteY8" fmla="*/ 286043 h 293076"/>
                        <a:gd name="connsiteX9" fmla="*/ 140677 w 178190"/>
                        <a:gd name="connsiteY9" fmla="*/ 42203 h 293076"/>
                        <a:gd name="connsiteX10" fmla="*/ 159434 w 178190"/>
                        <a:gd name="connsiteY10" fmla="*/ 107852 h 293076"/>
                        <a:gd name="connsiteX11" fmla="*/ 140677 w 178190"/>
                        <a:gd name="connsiteY11" fmla="*/ 192258 h 293076"/>
                        <a:gd name="connsiteX12" fmla="*/ 93785 w 178190"/>
                        <a:gd name="connsiteY12" fmla="*/ 248529 h 293076"/>
                        <a:gd name="connsiteX13" fmla="*/ 46892 w 178190"/>
                        <a:gd name="connsiteY13" fmla="*/ 248529 h 293076"/>
                        <a:gd name="connsiteX14" fmla="*/ 37514 w 178190"/>
                        <a:gd name="connsiteY14" fmla="*/ 173501 h 293076"/>
                        <a:gd name="connsiteX15" fmla="*/ 56271 w 178190"/>
                        <a:gd name="connsiteY15" fmla="*/ 89095 h 293076"/>
                        <a:gd name="connsiteX16" fmla="*/ 103163 w 178190"/>
                        <a:gd name="connsiteY16" fmla="*/ 32824 h 293076"/>
                        <a:gd name="connsiteX17" fmla="*/ 140677 w 178190"/>
                        <a:gd name="connsiteY17" fmla="*/ 42203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93785" y="286043"/>
                          </a:moveTo>
                          <a:cubicBezTo>
                            <a:pt x="121920" y="267286"/>
                            <a:pt x="150056" y="239151"/>
                            <a:pt x="159434" y="211015"/>
                          </a:cubicBezTo>
                          <a:cubicBezTo>
                            <a:pt x="178191" y="173501"/>
                            <a:pt x="178191" y="135988"/>
                            <a:pt x="178191" y="98474"/>
                          </a:cubicBezTo>
                          <a:cubicBezTo>
                            <a:pt x="178191" y="60960"/>
                            <a:pt x="168813" y="23446"/>
                            <a:pt x="150056" y="14068"/>
                          </a:cubicBezTo>
                          <a:cubicBezTo>
                            <a:pt x="131299" y="-4689"/>
                            <a:pt x="112542" y="-4689"/>
                            <a:pt x="84406" y="14068"/>
                          </a:cubicBezTo>
                          <a:cubicBezTo>
                            <a:pt x="56271" y="32824"/>
                            <a:pt x="28136" y="60960"/>
                            <a:pt x="18757" y="89095"/>
                          </a:cubicBezTo>
                          <a:cubicBezTo>
                            <a:pt x="0" y="126609"/>
                            <a:pt x="0" y="164123"/>
                            <a:pt x="0" y="201637"/>
                          </a:cubicBezTo>
                          <a:cubicBezTo>
                            <a:pt x="0" y="239151"/>
                            <a:pt x="9379" y="276665"/>
                            <a:pt x="28136" y="286043"/>
                          </a:cubicBezTo>
                          <a:cubicBezTo>
                            <a:pt x="37514" y="295422"/>
                            <a:pt x="65649" y="295422"/>
                            <a:pt x="93785" y="286043"/>
                          </a:cubicBezTo>
                          <a:close/>
                          <a:moveTo>
                            <a:pt x="140677" y="42203"/>
                          </a:moveTo>
                          <a:cubicBezTo>
                            <a:pt x="150056" y="51581"/>
                            <a:pt x="159434" y="79717"/>
                            <a:pt x="159434" y="107852"/>
                          </a:cubicBezTo>
                          <a:cubicBezTo>
                            <a:pt x="159434" y="135988"/>
                            <a:pt x="150056" y="173501"/>
                            <a:pt x="140677" y="192258"/>
                          </a:cubicBezTo>
                          <a:cubicBezTo>
                            <a:pt x="131299" y="220394"/>
                            <a:pt x="112542" y="229772"/>
                            <a:pt x="93785" y="248529"/>
                          </a:cubicBezTo>
                          <a:cubicBezTo>
                            <a:pt x="75028" y="257908"/>
                            <a:pt x="56271" y="257908"/>
                            <a:pt x="46892" y="248529"/>
                          </a:cubicBezTo>
                          <a:cubicBezTo>
                            <a:pt x="37514" y="229772"/>
                            <a:pt x="37514" y="211015"/>
                            <a:pt x="37514" y="173501"/>
                          </a:cubicBezTo>
                          <a:cubicBezTo>
                            <a:pt x="37514" y="145366"/>
                            <a:pt x="46892" y="117231"/>
                            <a:pt x="56271" y="89095"/>
                          </a:cubicBezTo>
                          <a:cubicBezTo>
                            <a:pt x="65649" y="60960"/>
                            <a:pt x="84406" y="51581"/>
                            <a:pt x="103163" y="32824"/>
                          </a:cubicBezTo>
                          <a:cubicBezTo>
                            <a:pt x="121920" y="14068"/>
                            <a:pt x="131299" y="32824"/>
                            <a:pt x="140677" y="42203"/>
                          </a:cubicBezTo>
                          <a:close/>
                        </a:path>
                      </a:pathLst>
                    </a:custGeom>
                    <a:solidFill>
                      <a:srgbClr val="C9CEE2"/>
                    </a:solidFill>
                    <a:ln w="93785" cap="flat">
                      <a:noFill/>
                      <a:prstDash val="solid"/>
                      <a:miter/>
                    </a:ln>
                  </p:spPr>
                  <p:txBody>
                    <a:bodyPr rtlCol="0" anchor="ctr"/>
                    <a:lstStyle/>
                    <a:p>
                      <a:endParaRPr lang="fr-FR"/>
                    </a:p>
                  </p:txBody>
                </p:sp>
                <p:sp>
                  <p:nvSpPr>
                    <p:cNvPr id="172" name="Forme libre : forme 171">
                      <a:extLst>
                        <a:ext uri="{FF2B5EF4-FFF2-40B4-BE49-F238E27FC236}">
                          <a16:creationId xmlns:a16="http://schemas.microsoft.com/office/drawing/2014/main" id="{CD2A1E0A-4192-4014-814E-D510434C7A4C}"/>
                        </a:ext>
                      </a:extLst>
                    </p:cNvPr>
                    <p:cNvSpPr/>
                    <p:nvPr/>
                  </p:nvSpPr>
                  <p:spPr>
                    <a:xfrm>
                      <a:off x="8178202" y="3077721"/>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2 w 121919"/>
                        <a:gd name="connsiteY3" fmla="*/ 234462 h 290732"/>
                        <a:gd name="connsiteX4" fmla="*/ 9378 w 121919"/>
                        <a:gd name="connsiteY4" fmla="*/ 290732 h 290732"/>
                        <a:gd name="connsiteX5" fmla="*/ 0 w 121919"/>
                        <a:gd name="connsiteY5" fmla="*/ 290732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8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8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73" name="Forme libre : forme 172">
                      <a:extLst>
                        <a:ext uri="{FF2B5EF4-FFF2-40B4-BE49-F238E27FC236}">
                          <a16:creationId xmlns:a16="http://schemas.microsoft.com/office/drawing/2014/main" id="{A487C7EF-2E9E-4382-A905-A64F0A6475B7}"/>
                        </a:ext>
                      </a:extLst>
                    </p:cNvPr>
                    <p:cNvSpPr/>
                    <p:nvPr/>
                  </p:nvSpPr>
                  <p:spPr>
                    <a:xfrm>
                      <a:off x="8393907" y="2955801"/>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9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9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9 w 131298"/>
                        <a:gd name="connsiteY11" fmla="*/ 93785 h 290732"/>
                        <a:gd name="connsiteX12" fmla="*/ 0 w 131298"/>
                        <a:gd name="connsiteY12" fmla="*/ 93785 h 290732"/>
                        <a:gd name="connsiteX13" fmla="*/ 0 w 131298"/>
                        <a:gd name="connsiteY13" fmla="*/ 84406 h 290732"/>
                        <a:gd name="connsiteX14" fmla="*/ 9379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9" y="290732"/>
                          </a:lnTo>
                          <a:lnTo>
                            <a:pt x="0" y="290732"/>
                          </a:lnTo>
                          <a:lnTo>
                            <a:pt x="0" y="281354"/>
                          </a:lnTo>
                          <a:cubicBezTo>
                            <a:pt x="0" y="271975"/>
                            <a:pt x="0" y="271975"/>
                            <a:pt x="0" y="262597"/>
                          </a:cubicBezTo>
                          <a:cubicBezTo>
                            <a:pt x="0" y="253219"/>
                            <a:pt x="9379" y="253219"/>
                            <a:pt x="9379" y="253219"/>
                          </a:cubicBezTo>
                          <a:lnTo>
                            <a:pt x="46892" y="234462"/>
                          </a:lnTo>
                          <a:lnTo>
                            <a:pt x="46892" y="46892"/>
                          </a:lnTo>
                          <a:lnTo>
                            <a:pt x="18757" y="84406"/>
                          </a:lnTo>
                          <a:cubicBezTo>
                            <a:pt x="18757" y="84406"/>
                            <a:pt x="9379" y="93785"/>
                            <a:pt x="9379" y="93785"/>
                          </a:cubicBezTo>
                          <a:lnTo>
                            <a:pt x="0" y="93785"/>
                          </a:lnTo>
                          <a:lnTo>
                            <a:pt x="0" y="84406"/>
                          </a:lnTo>
                          <a:cubicBezTo>
                            <a:pt x="0" y="75028"/>
                            <a:pt x="0" y="65649"/>
                            <a:pt x="9379"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12542" y="196948"/>
                            <a:pt x="121920" y="196948"/>
                            <a:pt x="121920" y="206326"/>
                          </a:cubicBezTo>
                          <a:close/>
                        </a:path>
                      </a:pathLst>
                    </a:custGeom>
                    <a:solidFill>
                      <a:srgbClr val="C9CEE2"/>
                    </a:solidFill>
                    <a:ln w="93785" cap="flat">
                      <a:noFill/>
                      <a:prstDash val="solid"/>
                      <a:miter/>
                    </a:ln>
                  </p:spPr>
                  <p:txBody>
                    <a:bodyPr rtlCol="0" anchor="ctr"/>
                    <a:lstStyle/>
                    <a:p>
                      <a:endParaRPr lang="fr-FR"/>
                    </a:p>
                  </p:txBody>
                </p:sp>
              </p:grpSp>
            </p:grpSp>
          </p:grpSp>
          <p:grpSp>
            <p:nvGrpSpPr>
              <p:cNvPr id="129" name="Graphique 28">
                <a:extLst>
                  <a:ext uri="{FF2B5EF4-FFF2-40B4-BE49-F238E27FC236}">
                    <a16:creationId xmlns:a16="http://schemas.microsoft.com/office/drawing/2014/main" id="{015634F5-4622-4FD8-AA5B-875E9C34A8C4}"/>
                  </a:ext>
                </a:extLst>
              </p:cNvPr>
              <p:cNvGrpSpPr/>
              <p:nvPr/>
            </p:nvGrpSpPr>
            <p:grpSpPr>
              <a:xfrm>
                <a:off x="6049292" y="2907735"/>
                <a:ext cx="1425525" cy="1843030"/>
                <a:chOff x="6049292" y="2907736"/>
                <a:chExt cx="1425526" cy="1843029"/>
              </a:xfrm>
            </p:grpSpPr>
            <p:sp>
              <p:nvSpPr>
                <p:cNvPr id="130" name="Forme libre : forme 129">
                  <a:extLst>
                    <a:ext uri="{FF2B5EF4-FFF2-40B4-BE49-F238E27FC236}">
                      <a16:creationId xmlns:a16="http://schemas.microsoft.com/office/drawing/2014/main" id="{C6C96E80-D320-448F-A47F-D1D910FBE04E}"/>
                    </a:ext>
                  </a:extLst>
                </p:cNvPr>
                <p:cNvSpPr/>
                <p:nvPr/>
              </p:nvSpPr>
              <p:spPr>
                <a:xfrm>
                  <a:off x="7437304" y="3077721"/>
                  <a:ext cx="28135" cy="365760"/>
                </a:xfrm>
                <a:custGeom>
                  <a:avLst/>
                  <a:gdLst>
                    <a:gd name="connsiteX0" fmla="*/ 28135 w 28135"/>
                    <a:gd name="connsiteY0" fmla="*/ 168812 h 365760"/>
                    <a:gd name="connsiteX1" fmla="*/ 0 w 28135"/>
                    <a:gd name="connsiteY1" fmla="*/ 365760 h 365760"/>
                    <a:gd name="connsiteX2" fmla="*/ 0 w 28135"/>
                    <a:gd name="connsiteY2" fmla="*/ 0 h 365760"/>
                    <a:gd name="connsiteX3" fmla="*/ 28135 w 28135"/>
                    <a:gd name="connsiteY3" fmla="*/ 168812 h 365760"/>
                  </a:gdLst>
                  <a:ahLst/>
                  <a:cxnLst>
                    <a:cxn ang="0">
                      <a:pos x="connsiteX0" y="connsiteY0"/>
                    </a:cxn>
                    <a:cxn ang="0">
                      <a:pos x="connsiteX1" y="connsiteY1"/>
                    </a:cxn>
                    <a:cxn ang="0">
                      <a:pos x="connsiteX2" y="connsiteY2"/>
                    </a:cxn>
                    <a:cxn ang="0">
                      <a:pos x="connsiteX3" y="connsiteY3"/>
                    </a:cxn>
                  </a:cxnLst>
                  <a:rect l="l" t="t" r="r" b="b"/>
                  <a:pathLst>
                    <a:path w="28135" h="365760">
                      <a:moveTo>
                        <a:pt x="28135" y="168812"/>
                      </a:moveTo>
                      <a:cubicBezTo>
                        <a:pt x="28135" y="234462"/>
                        <a:pt x="18757" y="300111"/>
                        <a:pt x="0" y="365760"/>
                      </a:cubicBezTo>
                      <a:lnTo>
                        <a:pt x="0" y="0"/>
                      </a:lnTo>
                      <a:cubicBezTo>
                        <a:pt x="18757" y="56271"/>
                        <a:pt x="28135" y="103163"/>
                        <a:pt x="28135" y="168812"/>
                      </a:cubicBezTo>
                      <a:close/>
                    </a:path>
                  </a:pathLst>
                </a:custGeom>
                <a:solidFill>
                  <a:srgbClr val="57B3FE"/>
                </a:solidFill>
                <a:ln w="93785" cap="flat">
                  <a:noFill/>
                  <a:prstDash val="solid"/>
                  <a:miter/>
                </a:ln>
              </p:spPr>
              <p:txBody>
                <a:bodyPr rtlCol="0" anchor="ctr"/>
                <a:lstStyle/>
                <a:p>
                  <a:endParaRPr lang="fr-FR"/>
                </a:p>
              </p:txBody>
            </p:sp>
            <p:grpSp>
              <p:nvGrpSpPr>
                <p:cNvPr id="131" name="Graphique 28">
                  <a:extLst>
                    <a:ext uri="{FF2B5EF4-FFF2-40B4-BE49-F238E27FC236}">
                      <a16:creationId xmlns:a16="http://schemas.microsoft.com/office/drawing/2014/main" id="{12FECAF4-BDD4-4FE4-962B-752C329EE879}"/>
                    </a:ext>
                  </a:extLst>
                </p:cNvPr>
                <p:cNvGrpSpPr/>
                <p:nvPr/>
              </p:nvGrpSpPr>
              <p:grpSpPr>
                <a:xfrm>
                  <a:off x="6049292" y="2907736"/>
                  <a:ext cx="1425526" cy="1843029"/>
                  <a:chOff x="6049292" y="2907736"/>
                  <a:chExt cx="1425526" cy="1843029"/>
                </a:xfrm>
              </p:grpSpPr>
              <p:sp>
                <p:nvSpPr>
                  <p:cNvPr id="132" name="Forme libre : forme 131">
                    <a:extLst>
                      <a:ext uri="{FF2B5EF4-FFF2-40B4-BE49-F238E27FC236}">
                        <a16:creationId xmlns:a16="http://schemas.microsoft.com/office/drawing/2014/main" id="{5317F19E-3C2F-498F-AC8B-60067CF50D08}"/>
                      </a:ext>
                    </a:extLst>
                  </p:cNvPr>
                  <p:cNvSpPr/>
                  <p:nvPr/>
                </p:nvSpPr>
                <p:spPr>
                  <a:xfrm>
                    <a:off x="6565107" y="2907736"/>
                    <a:ext cx="909710" cy="1109003"/>
                  </a:xfrm>
                  <a:custGeom>
                    <a:avLst/>
                    <a:gdLst>
                      <a:gd name="connsiteX0" fmla="*/ 778412 w 909710"/>
                      <a:gd name="connsiteY0" fmla="*/ 76200 h 1109003"/>
                      <a:gd name="connsiteX1" fmla="*/ 694006 w 909710"/>
                      <a:gd name="connsiteY1" fmla="*/ 29308 h 1109003"/>
                      <a:gd name="connsiteX2" fmla="*/ 403274 w 909710"/>
                      <a:gd name="connsiteY2" fmla="*/ 57443 h 1109003"/>
                      <a:gd name="connsiteX3" fmla="*/ 0 w 909710"/>
                      <a:gd name="connsiteY3" fmla="*/ 760828 h 1109003"/>
                      <a:gd name="connsiteX4" fmla="*/ 121920 w 909710"/>
                      <a:gd name="connsiteY4" fmla="*/ 1023425 h 1109003"/>
                      <a:gd name="connsiteX5" fmla="*/ 215705 w 909710"/>
                      <a:gd name="connsiteY5" fmla="*/ 1079696 h 1109003"/>
                      <a:gd name="connsiteX6" fmla="*/ 506437 w 909710"/>
                      <a:gd name="connsiteY6" fmla="*/ 1051560 h 1109003"/>
                      <a:gd name="connsiteX7" fmla="*/ 909711 w 909710"/>
                      <a:gd name="connsiteY7" fmla="*/ 348176 h 1109003"/>
                      <a:gd name="connsiteX8" fmla="*/ 778412 w 909710"/>
                      <a:gd name="connsiteY8" fmla="*/ 76200 h 1109003"/>
                      <a:gd name="connsiteX9" fmla="*/ 403274 w 909710"/>
                      <a:gd name="connsiteY9" fmla="*/ 920262 h 1109003"/>
                      <a:gd name="connsiteX10" fmla="*/ 206326 w 909710"/>
                      <a:gd name="connsiteY10" fmla="*/ 967154 h 1109003"/>
                      <a:gd name="connsiteX11" fmla="*/ 150055 w 909710"/>
                      <a:gd name="connsiteY11" fmla="*/ 779585 h 1109003"/>
                      <a:gd name="connsiteX12" fmla="*/ 497058 w 909710"/>
                      <a:gd name="connsiteY12" fmla="*/ 179363 h 1109003"/>
                      <a:gd name="connsiteX13" fmla="*/ 694006 w 909710"/>
                      <a:gd name="connsiteY13" fmla="*/ 132471 h 1109003"/>
                      <a:gd name="connsiteX14" fmla="*/ 750277 w 909710"/>
                      <a:gd name="connsiteY14" fmla="*/ 320040 h 1109003"/>
                      <a:gd name="connsiteX15" fmla="*/ 403274 w 909710"/>
                      <a:gd name="connsiteY15" fmla="*/ 920262 h 110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09710" h="1109003">
                        <a:moveTo>
                          <a:pt x="778412" y="76200"/>
                        </a:moveTo>
                        <a:lnTo>
                          <a:pt x="694006" y="29308"/>
                        </a:lnTo>
                        <a:cubicBezTo>
                          <a:pt x="618979" y="-17585"/>
                          <a:pt x="515815" y="-8206"/>
                          <a:pt x="403274" y="57443"/>
                        </a:cubicBezTo>
                        <a:cubicBezTo>
                          <a:pt x="178191" y="188742"/>
                          <a:pt x="0" y="498231"/>
                          <a:pt x="0" y="760828"/>
                        </a:cubicBezTo>
                        <a:cubicBezTo>
                          <a:pt x="0" y="892126"/>
                          <a:pt x="46892" y="976533"/>
                          <a:pt x="121920" y="1023425"/>
                        </a:cubicBezTo>
                        <a:lnTo>
                          <a:pt x="215705" y="1079696"/>
                        </a:lnTo>
                        <a:cubicBezTo>
                          <a:pt x="290732" y="1126588"/>
                          <a:pt x="393895" y="1117209"/>
                          <a:pt x="506437" y="1051560"/>
                        </a:cubicBezTo>
                        <a:cubicBezTo>
                          <a:pt x="731520" y="920262"/>
                          <a:pt x="909711" y="610772"/>
                          <a:pt x="909711" y="348176"/>
                        </a:cubicBezTo>
                        <a:cubicBezTo>
                          <a:pt x="900332" y="207499"/>
                          <a:pt x="853440" y="123092"/>
                          <a:pt x="778412" y="76200"/>
                        </a:cubicBezTo>
                        <a:close/>
                        <a:moveTo>
                          <a:pt x="403274" y="920262"/>
                        </a:moveTo>
                        <a:cubicBezTo>
                          <a:pt x="328246" y="957776"/>
                          <a:pt x="262597" y="976533"/>
                          <a:pt x="206326" y="967154"/>
                        </a:cubicBezTo>
                        <a:cubicBezTo>
                          <a:pt x="168812" y="920262"/>
                          <a:pt x="150055" y="863991"/>
                          <a:pt x="150055" y="779585"/>
                        </a:cubicBezTo>
                        <a:cubicBezTo>
                          <a:pt x="150055" y="563880"/>
                          <a:pt x="300111" y="291905"/>
                          <a:pt x="497058" y="179363"/>
                        </a:cubicBezTo>
                        <a:cubicBezTo>
                          <a:pt x="572086" y="132471"/>
                          <a:pt x="637735" y="123092"/>
                          <a:pt x="694006" y="132471"/>
                        </a:cubicBezTo>
                        <a:cubicBezTo>
                          <a:pt x="731520" y="179363"/>
                          <a:pt x="750277" y="235634"/>
                          <a:pt x="750277" y="320040"/>
                        </a:cubicBezTo>
                        <a:cubicBezTo>
                          <a:pt x="750277" y="545123"/>
                          <a:pt x="590843" y="807720"/>
                          <a:pt x="403274" y="920262"/>
                        </a:cubicBezTo>
                        <a:close/>
                      </a:path>
                    </a:pathLst>
                  </a:custGeom>
                  <a:solidFill>
                    <a:srgbClr val="1D2943"/>
                  </a:solidFill>
                  <a:ln w="93785" cap="flat">
                    <a:noFill/>
                    <a:prstDash val="solid"/>
                    <a:miter/>
                  </a:ln>
                </p:spPr>
                <p:txBody>
                  <a:bodyPr rtlCol="0" anchor="ctr"/>
                  <a:lstStyle/>
                  <a:p>
                    <a:endParaRPr lang="fr-FR"/>
                  </a:p>
                </p:txBody>
              </p:sp>
              <p:grpSp>
                <p:nvGrpSpPr>
                  <p:cNvPr id="133" name="Graphique 28">
                    <a:extLst>
                      <a:ext uri="{FF2B5EF4-FFF2-40B4-BE49-F238E27FC236}">
                        <a16:creationId xmlns:a16="http://schemas.microsoft.com/office/drawing/2014/main" id="{738EBF0D-A148-4712-83AA-5A79B132782B}"/>
                      </a:ext>
                    </a:extLst>
                  </p:cNvPr>
                  <p:cNvGrpSpPr/>
                  <p:nvPr/>
                </p:nvGrpSpPr>
                <p:grpSpPr>
                  <a:xfrm>
                    <a:off x="6555728" y="2907736"/>
                    <a:ext cx="900332" cy="1099095"/>
                    <a:chOff x="6555728" y="2907736"/>
                    <a:chExt cx="900332" cy="1099095"/>
                  </a:xfrm>
                </p:grpSpPr>
                <p:sp>
                  <p:nvSpPr>
                    <p:cNvPr id="138" name="Forme libre : forme 137">
                      <a:extLst>
                        <a:ext uri="{FF2B5EF4-FFF2-40B4-BE49-F238E27FC236}">
                          <a16:creationId xmlns:a16="http://schemas.microsoft.com/office/drawing/2014/main" id="{49B62F72-6C5A-41D3-B209-92ACE835B1EF}"/>
                        </a:ext>
                      </a:extLst>
                    </p:cNvPr>
                    <p:cNvSpPr/>
                    <p:nvPr/>
                  </p:nvSpPr>
                  <p:spPr>
                    <a:xfrm>
                      <a:off x="6715162" y="3002693"/>
                      <a:ext cx="684627" cy="928191"/>
                    </a:xfrm>
                    <a:custGeom>
                      <a:avLst/>
                      <a:gdLst>
                        <a:gd name="connsiteX0" fmla="*/ 684628 w 684627"/>
                        <a:gd name="connsiteY0" fmla="*/ 281354 h 928191"/>
                        <a:gd name="connsiteX1" fmla="*/ 337624 w 684627"/>
                        <a:gd name="connsiteY1" fmla="*/ 881576 h 928191"/>
                        <a:gd name="connsiteX2" fmla="*/ 93785 w 684627"/>
                        <a:gd name="connsiteY2" fmla="*/ 909711 h 928191"/>
                        <a:gd name="connsiteX3" fmla="*/ 0 w 684627"/>
                        <a:gd name="connsiteY3" fmla="*/ 853440 h 928191"/>
                        <a:gd name="connsiteX4" fmla="*/ 243840 w 684627"/>
                        <a:gd name="connsiteY4" fmla="*/ 825305 h 928191"/>
                        <a:gd name="connsiteX5" fmla="*/ 590843 w 684627"/>
                        <a:gd name="connsiteY5" fmla="*/ 225083 h 928191"/>
                        <a:gd name="connsiteX6" fmla="*/ 487680 w 684627"/>
                        <a:gd name="connsiteY6" fmla="*/ 0 h 928191"/>
                        <a:gd name="connsiteX7" fmla="*/ 581465 w 684627"/>
                        <a:gd name="connsiteY7" fmla="*/ 56271 h 928191"/>
                        <a:gd name="connsiteX8" fmla="*/ 684628 w 684627"/>
                        <a:gd name="connsiteY8" fmla="*/ 281354 h 92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4627" h="928191">
                          <a:moveTo>
                            <a:pt x="684628" y="281354"/>
                          </a:moveTo>
                          <a:cubicBezTo>
                            <a:pt x="684628" y="497058"/>
                            <a:pt x="534572" y="769034"/>
                            <a:pt x="337624" y="881576"/>
                          </a:cubicBezTo>
                          <a:cubicBezTo>
                            <a:pt x="243840" y="937846"/>
                            <a:pt x="150055" y="937846"/>
                            <a:pt x="93785" y="909711"/>
                          </a:cubicBezTo>
                          <a:lnTo>
                            <a:pt x="0" y="853440"/>
                          </a:lnTo>
                          <a:cubicBezTo>
                            <a:pt x="65649" y="890954"/>
                            <a:pt x="150055" y="881576"/>
                            <a:pt x="243840" y="825305"/>
                          </a:cubicBezTo>
                          <a:cubicBezTo>
                            <a:pt x="431409" y="712763"/>
                            <a:pt x="590843" y="450166"/>
                            <a:pt x="590843" y="225083"/>
                          </a:cubicBezTo>
                          <a:cubicBezTo>
                            <a:pt x="590843" y="112542"/>
                            <a:pt x="553329" y="37514"/>
                            <a:pt x="487680" y="0"/>
                          </a:cubicBezTo>
                          <a:lnTo>
                            <a:pt x="581465" y="56271"/>
                          </a:lnTo>
                          <a:cubicBezTo>
                            <a:pt x="647114" y="93785"/>
                            <a:pt x="684628" y="178191"/>
                            <a:pt x="684628" y="281354"/>
                          </a:cubicBezTo>
                          <a:close/>
                        </a:path>
                      </a:pathLst>
                    </a:custGeom>
                    <a:solidFill>
                      <a:srgbClr val="1D2943"/>
                    </a:solidFill>
                    <a:ln w="93785" cap="flat">
                      <a:noFill/>
                      <a:prstDash val="solid"/>
                      <a:miter/>
                    </a:ln>
                  </p:spPr>
                  <p:txBody>
                    <a:bodyPr rtlCol="0" anchor="ctr"/>
                    <a:lstStyle/>
                    <a:p>
                      <a:endParaRPr lang="fr-FR"/>
                    </a:p>
                  </p:txBody>
                </p:sp>
                <p:sp>
                  <p:nvSpPr>
                    <p:cNvPr id="139" name="Forme libre : forme 138">
                      <a:extLst>
                        <a:ext uri="{FF2B5EF4-FFF2-40B4-BE49-F238E27FC236}">
                          <a16:creationId xmlns:a16="http://schemas.microsoft.com/office/drawing/2014/main" id="{45388276-255B-44B9-A91F-F387F69E333C}"/>
                        </a:ext>
                      </a:extLst>
                    </p:cNvPr>
                    <p:cNvSpPr/>
                    <p:nvPr/>
                  </p:nvSpPr>
                  <p:spPr>
                    <a:xfrm>
                      <a:off x="6555728" y="2907736"/>
                      <a:ext cx="787790" cy="1079695"/>
                    </a:xfrm>
                    <a:custGeom>
                      <a:avLst/>
                      <a:gdLst>
                        <a:gd name="connsiteX0" fmla="*/ 787791 w 787790"/>
                        <a:gd name="connsiteY0" fmla="*/ 85578 h 1079695"/>
                        <a:gd name="connsiteX1" fmla="*/ 497058 w 787790"/>
                        <a:gd name="connsiteY1" fmla="*/ 113714 h 1079695"/>
                        <a:gd name="connsiteX2" fmla="*/ 93785 w 787790"/>
                        <a:gd name="connsiteY2" fmla="*/ 817099 h 1079695"/>
                        <a:gd name="connsiteX3" fmla="*/ 215705 w 787790"/>
                        <a:gd name="connsiteY3" fmla="*/ 1079696 h 1079695"/>
                        <a:gd name="connsiteX4" fmla="*/ 121920 w 787790"/>
                        <a:gd name="connsiteY4" fmla="*/ 1023425 h 1079695"/>
                        <a:gd name="connsiteX5" fmla="*/ 0 w 787790"/>
                        <a:gd name="connsiteY5" fmla="*/ 760828 h 1079695"/>
                        <a:gd name="connsiteX6" fmla="*/ 403274 w 787790"/>
                        <a:gd name="connsiteY6" fmla="*/ 57443 h 1079695"/>
                        <a:gd name="connsiteX7" fmla="*/ 694006 w 787790"/>
                        <a:gd name="connsiteY7" fmla="*/ 29308 h 107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790" h="1079695">
                          <a:moveTo>
                            <a:pt x="787791" y="85578"/>
                          </a:moveTo>
                          <a:cubicBezTo>
                            <a:pt x="712763" y="38686"/>
                            <a:pt x="609600" y="48065"/>
                            <a:pt x="497058" y="113714"/>
                          </a:cubicBezTo>
                          <a:cubicBezTo>
                            <a:pt x="271975" y="245012"/>
                            <a:pt x="93785" y="554502"/>
                            <a:pt x="93785" y="817099"/>
                          </a:cubicBezTo>
                          <a:cubicBezTo>
                            <a:pt x="93785" y="948397"/>
                            <a:pt x="140677" y="1032803"/>
                            <a:pt x="215705" y="1079696"/>
                          </a:cubicBezTo>
                          <a:lnTo>
                            <a:pt x="121920" y="1023425"/>
                          </a:lnTo>
                          <a:cubicBezTo>
                            <a:pt x="46892" y="976533"/>
                            <a:pt x="0" y="892126"/>
                            <a:pt x="0" y="760828"/>
                          </a:cubicBezTo>
                          <a:cubicBezTo>
                            <a:pt x="0" y="507609"/>
                            <a:pt x="178191" y="188742"/>
                            <a:pt x="403274" y="57443"/>
                          </a:cubicBezTo>
                          <a:cubicBezTo>
                            <a:pt x="515815" y="-8206"/>
                            <a:pt x="618979" y="-17585"/>
                            <a:pt x="694006" y="29308"/>
                          </a:cubicBezTo>
                          <a:close/>
                        </a:path>
                      </a:pathLst>
                    </a:custGeom>
                    <a:solidFill>
                      <a:srgbClr val="1D2943"/>
                    </a:solidFill>
                    <a:ln w="93785" cap="flat">
                      <a:noFill/>
                      <a:prstDash val="solid"/>
                      <a:miter/>
                    </a:ln>
                  </p:spPr>
                  <p:txBody>
                    <a:bodyPr rtlCol="0" anchor="ctr"/>
                    <a:lstStyle/>
                    <a:p>
                      <a:endParaRPr lang="fr-FR"/>
                    </a:p>
                  </p:txBody>
                </p:sp>
                <p:sp>
                  <p:nvSpPr>
                    <p:cNvPr id="140" name="Forme libre : forme 139">
                      <a:extLst>
                        <a:ext uri="{FF2B5EF4-FFF2-40B4-BE49-F238E27FC236}">
                          <a16:creationId xmlns:a16="http://schemas.microsoft.com/office/drawing/2014/main" id="{12CB8DD8-FD3E-49B7-91C9-473B373298F9}"/>
                        </a:ext>
                      </a:extLst>
                    </p:cNvPr>
                    <p:cNvSpPr/>
                    <p:nvPr/>
                  </p:nvSpPr>
                  <p:spPr>
                    <a:xfrm>
                      <a:off x="6649513" y="2955158"/>
                      <a:ext cx="806547" cy="1051674"/>
                    </a:xfrm>
                    <a:custGeom>
                      <a:avLst/>
                      <a:gdLst>
                        <a:gd name="connsiteX0" fmla="*/ 403274 w 806547"/>
                        <a:gd name="connsiteY0" fmla="*/ 56914 h 1051674"/>
                        <a:gd name="connsiteX1" fmla="*/ 806548 w 806547"/>
                        <a:gd name="connsiteY1" fmla="*/ 291376 h 1051674"/>
                        <a:gd name="connsiteX2" fmla="*/ 403274 w 806547"/>
                        <a:gd name="connsiteY2" fmla="*/ 994760 h 1051674"/>
                        <a:gd name="connsiteX3" fmla="*/ 0 w 806547"/>
                        <a:gd name="connsiteY3" fmla="*/ 760299 h 1051674"/>
                        <a:gd name="connsiteX4" fmla="*/ 403274 w 806547"/>
                        <a:gd name="connsiteY4" fmla="*/ 56914 h 1051674"/>
                        <a:gd name="connsiteX5" fmla="*/ 412652 w 806547"/>
                        <a:gd name="connsiteY5" fmla="*/ 929111 h 1051674"/>
                        <a:gd name="connsiteX6" fmla="*/ 759655 w 806547"/>
                        <a:gd name="connsiteY6" fmla="*/ 328889 h 1051674"/>
                        <a:gd name="connsiteX7" fmla="*/ 412652 w 806547"/>
                        <a:gd name="connsiteY7" fmla="*/ 131942 h 1051674"/>
                        <a:gd name="connsiteX8" fmla="*/ 65649 w 806547"/>
                        <a:gd name="connsiteY8" fmla="*/ 732163 h 1051674"/>
                        <a:gd name="connsiteX9" fmla="*/ 412652 w 806547"/>
                        <a:gd name="connsiteY9" fmla="*/ 929111 h 1051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547" h="1051674">
                          <a:moveTo>
                            <a:pt x="403274" y="56914"/>
                          </a:moveTo>
                          <a:cubicBezTo>
                            <a:pt x="628357" y="-74384"/>
                            <a:pt x="806548" y="28779"/>
                            <a:pt x="806548" y="291376"/>
                          </a:cubicBezTo>
                          <a:cubicBezTo>
                            <a:pt x="806548" y="544594"/>
                            <a:pt x="628357" y="863462"/>
                            <a:pt x="403274" y="994760"/>
                          </a:cubicBezTo>
                          <a:cubicBezTo>
                            <a:pt x="178191" y="1126059"/>
                            <a:pt x="0" y="1022896"/>
                            <a:pt x="0" y="760299"/>
                          </a:cubicBezTo>
                          <a:cubicBezTo>
                            <a:pt x="0" y="507080"/>
                            <a:pt x="187569" y="188213"/>
                            <a:pt x="403274" y="56914"/>
                          </a:cubicBezTo>
                          <a:close/>
                          <a:moveTo>
                            <a:pt x="412652" y="929111"/>
                          </a:moveTo>
                          <a:cubicBezTo>
                            <a:pt x="600222" y="816570"/>
                            <a:pt x="759655" y="553973"/>
                            <a:pt x="759655" y="328889"/>
                          </a:cubicBezTo>
                          <a:cubicBezTo>
                            <a:pt x="759655" y="113185"/>
                            <a:pt x="600222" y="19400"/>
                            <a:pt x="412652" y="131942"/>
                          </a:cubicBezTo>
                          <a:cubicBezTo>
                            <a:pt x="225083" y="244483"/>
                            <a:pt x="65649" y="507080"/>
                            <a:pt x="65649" y="732163"/>
                          </a:cubicBezTo>
                          <a:cubicBezTo>
                            <a:pt x="65649" y="947868"/>
                            <a:pt x="215705" y="1041652"/>
                            <a:pt x="412652" y="929111"/>
                          </a:cubicBezTo>
                        </a:path>
                      </a:pathLst>
                    </a:custGeom>
                    <a:solidFill>
                      <a:srgbClr val="4C5C75"/>
                    </a:solidFill>
                    <a:ln w="93785" cap="flat">
                      <a:noFill/>
                      <a:prstDash val="solid"/>
                      <a:miter/>
                    </a:ln>
                  </p:spPr>
                  <p:txBody>
                    <a:bodyPr rtlCol="0" anchor="ctr"/>
                    <a:lstStyle/>
                    <a:p>
                      <a:endParaRPr lang="fr-FR"/>
                    </a:p>
                  </p:txBody>
                </p:sp>
              </p:grpSp>
              <p:grpSp>
                <p:nvGrpSpPr>
                  <p:cNvPr id="134" name="Graphique 28">
                    <a:extLst>
                      <a:ext uri="{FF2B5EF4-FFF2-40B4-BE49-F238E27FC236}">
                        <a16:creationId xmlns:a16="http://schemas.microsoft.com/office/drawing/2014/main" id="{B4A1819C-C042-4B96-98E0-DC2AF2A22CBB}"/>
                      </a:ext>
                    </a:extLst>
                  </p:cNvPr>
                  <p:cNvGrpSpPr/>
                  <p:nvPr/>
                </p:nvGrpSpPr>
                <p:grpSpPr>
                  <a:xfrm>
                    <a:off x="6049292" y="3846755"/>
                    <a:ext cx="656492" cy="904011"/>
                    <a:chOff x="6049292" y="3846755"/>
                    <a:chExt cx="656492" cy="904011"/>
                  </a:xfrm>
                </p:grpSpPr>
                <p:sp>
                  <p:nvSpPr>
                    <p:cNvPr id="135" name="Forme libre : forme 134">
                      <a:extLst>
                        <a:ext uri="{FF2B5EF4-FFF2-40B4-BE49-F238E27FC236}">
                          <a16:creationId xmlns:a16="http://schemas.microsoft.com/office/drawing/2014/main" id="{6F7FB032-D665-48CB-B383-ACF4C388069B}"/>
                        </a:ext>
                      </a:extLst>
                    </p:cNvPr>
                    <p:cNvSpPr/>
                    <p:nvPr/>
                  </p:nvSpPr>
                  <p:spPr>
                    <a:xfrm>
                      <a:off x="6433808" y="3846755"/>
                      <a:ext cx="271975" cy="328246"/>
                    </a:xfrm>
                    <a:custGeom>
                      <a:avLst/>
                      <a:gdLst>
                        <a:gd name="connsiteX0" fmla="*/ 271975 w 271975"/>
                        <a:gd name="connsiteY0" fmla="*/ 75028 h 328246"/>
                        <a:gd name="connsiteX1" fmla="*/ 93785 w 271975"/>
                        <a:gd name="connsiteY1" fmla="*/ 328246 h 328246"/>
                        <a:gd name="connsiteX2" fmla="*/ 84406 w 271975"/>
                        <a:gd name="connsiteY2" fmla="*/ 318868 h 328246"/>
                        <a:gd name="connsiteX3" fmla="*/ 18757 w 271975"/>
                        <a:gd name="connsiteY3" fmla="*/ 271976 h 328246"/>
                        <a:gd name="connsiteX4" fmla="*/ 0 w 271975"/>
                        <a:gd name="connsiteY4" fmla="*/ 253219 h 328246"/>
                        <a:gd name="connsiteX5" fmla="*/ 178191 w 271975"/>
                        <a:gd name="connsiteY5" fmla="*/ 0 h 328246"/>
                        <a:gd name="connsiteX6" fmla="*/ 187569 w 271975"/>
                        <a:gd name="connsiteY6" fmla="*/ 9378 h 328246"/>
                        <a:gd name="connsiteX7" fmla="*/ 253218 w 271975"/>
                        <a:gd name="connsiteY7" fmla="*/ 56271 h 328246"/>
                        <a:gd name="connsiteX8" fmla="*/ 271975 w 271975"/>
                        <a:gd name="connsiteY8" fmla="*/ 75028 h 3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975" h="328246">
                          <a:moveTo>
                            <a:pt x="271975" y="75028"/>
                          </a:moveTo>
                          <a:lnTo>
                            <a:pt x="93785" y="328246"/>
                          </a:lnTo>
                          <a:cubicBezTo>
                            <a:pt x="93785" y="328246"/>
                            <a:pt x="93785" y="328246"/>
                            <a:pt x="84406" y="318868"/>
                          </a:cubicBezTo>
                          <a:cubicBezTo>
                            <a:pt x="65649" y="309489"/>
                            <a:pt x="37514" y="290732"/>
                            <a:pt x="18757" y="271976"/>
                          </a:cubicBezTo>
                          <a:cubicBezTo>
                            <a:pt x="9378" y="262597"/>
                            <a:pt x="0" y="253219"/>
                            <a:pt x="0" y="253219"/>
                          </a:cubicBezTo>
                          <a:lnTo>
                            <a:pt x="178191" y="0"/>
                          </a:lnTo>
                          <a:cubicBezTo>
                            <a:pt x="178191" y="0"/>
                            <a:pt x="178191" y="0"/>
                            <a:pt x="187569" y="9378"/>
                          </a:cubicBezTo>
                          <a:cubicBezTo>
                            <a:pt x="206326" y="18757"/>
                            <a:pt x="234462" y="37514"/>
                            <a:pt x="253218" y="56271"/>
                          </a:cubicBezTo>
                          <a:cubicBezTo>
                            <a:pt x="262597" y="65649"/>
                            <a:pt x="271975" y="75028"/>
                            <a:pt x="271975" y="75028"/>
                          </a:cubicBezTo>
                          <a:close/>
                        </a:path>
                      </a:pathLst>
                    </a:custGeom>
                    <a:solidFill>
                      <a:srgbClr val="1D2943"/>
                    </a:solidFill>
                    <a:ln w="93785" cap="flat">
                      <a:noFill/>
                      <a:prstDash val="solid"/>
                      <a:miter/>
                    </a:ln>
                  </p:spPr>
                  <p:txBody>
                    <a:bodyPr rtlCol="0" anchor="ctr"/>
                    <a:lstStyle/>
                    <a:p>
                      <a:endParaRPr lang="fr-FR"/>
                    </a:p>
                  </p:txBody>
                </p:sp>
                <p:sp>
                  <p:nvSpPr>
                    <p:cNvPr id="136" name="Forme libre : forme 135">
                      <a:extLst>
                        <a:ext uri="{FF2B5EF4-FFF2-40B4-BE49-F238E27FC236}">
                          <a16:creationId xmlns:a16="http://schemas.microsoft.com/office/drawing/2014/main" id="{C9A4CE3B-8F08-4167-8236-269F28071007}"/>
                        </a:ext>
                      </a:extLst>
                    </p:cNvPr>
                    <p:cNvSpPr/>
                    <p:nvPr/>
                  </p:nvSpPr>
                  <p:spPr>
                    <a:xfrm>
                      <a:off x="6049292" y="3893647"/>
                      <a:ext cx="650793" cy="857119"/>
                    </a:xfrm>
                    <a:custGeom>
                      <a:avLst/>
                      <a:gdLst>
                        <a:gd name="connsiteX0" fmla="*/ 647114 w 650793"/>
                        <a:gd name="connsiteY0" fmla="*/ 131299 h 857119"/>
                        <a:gd name="connsiteX1" fmla="*/ 206326 w 650793"/>
                        <a:gd name="connsiteY1" fmla="*/ 806548 h 857119"/>
                        <a:gd name="connsiteX2" fmla="*/ 140677 w 650793"/>
                        <a:gd name="connsiteY2" fmla="*/ 853440 h 857119"/>
                        <a:gd name="connsiteX3" fmla="*/ 46892 w 650793"/>
                        <a:gd name="connsiteY3" fmla="*/ 834683 h 857119"/>
                        <a:gd name="connsiteX4" fmla="*/ 0 w 650793"/>
                        <a:gd name="connsiteY4" fmla="*/ 740899 h 857119"/>
                        <a:gd name="connsiteX5" fmla="*/ 18757 w 650793"/>
                        <a:gd name="connsiteY5" fmla="*/ 684628 h 857119"/>
                        <a:gd name="connsiteX6" fmla="*/ 459545 w 650793"/>
                        <a:gd name="connsiteY6" fmla="*/ 9378 h 857119"/>
                        <a:gd name="connsiteX7" fmla="*/ 478302 w 650793"/>
                        <a:gd name="connsiteY7" fmla="*/ 0 h 857119"/>
                        <a:gd name="connsiteX8" fmla="*/ 487680 w 650793"/>
                        <a:gd name="connsiteY8" fmla="*/ 9378 h 857119"/>
                        <a:gd name="connsiteX9" fmla="*/ 628357 w 650793"/>
                        <a:gd name="connsiteY9" fmla="*/ 103163 h 857119"/>
                        <a:gd name="connsiteX10" fmla="*/ 647114 w 650793"/>
                        <a:gd name="connsiteY10" fmla="*/ 131299 h 857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0793" h="857119">
                          <a:moveTo>
                            <a:pt x="647114" y="131299"/>
                          </a:moveTo>
                          <a:lnTo>
                            <a:pt x="206326" y="806548"/>
                          </a:lnTo>
                          <a:cubicBezTo>
                            <a:pt x="187569" y="825305"/>
                            <a:pt x="168812" y="844062"/>
                            <a:pt x="140677" y="853440"/>
                          </a:cubicBezTo>
                          <a:cubicBezTo>
                            <a:pt x="112542" y="862819"/>
                            <a:pt x="75028" y="853440"/>
                            <a:pt x="46892" y="834683"/>
                          </a:cubicBezTo>
                          <a:cubicBezTo>
                            <a:pt x="18757" y="815926"/>
                            <a:pt x="0" y="778412"/>
                            <a:pt x="0" y="740899"/>
                          </a:cubicBezTo>
                          <a:cubicBezTo>
                            <a:pt x="0" y="722142"/>
                            <a:pt x="9378" y="703385"/>
                            <a:pt x="18757" y="684628"/>
                          </a:cubicBezTo>
                          <a:lnTo>
                            <a:pt x="459545" y="9378"/>
                          </a:lnTo>
                          <a:cubicBezTo>
                            <a:pt x="468923" y="0"/>
                            <a:pt x="478302" y="0"/>
                            <a:pt x="478302" y="0"/>
                          </a:cubicBezTo>
                          <a:cubicBezTo>
                            <a:pt x="478302" y="0"/>
                            <a:pt x="487680" y="0"/>
                            <a:pt x="487680" y="9378"/>
                          </a:cubicBezTo>
                          <a:cubicBezTo>
                            <a:pt x="525194" y="37514"/>
                            <a:pt x="600222" y="84406"/>
                            <a:pt x="628357" y="103163"/>
                          </a:cubicBezTo>
                          <a:cubicBezTo>
                            <a:pt x="647114" y="112542"/>
                            <a:pt x="656492" y="131299"/>
                            <a:pt x="647114" y="131299"/>
                          </a:cubicBezTo>
                          <a:close/>
                        </a:path>
                      </a:pathLst>
                    </a:custGeom>
                    <a:solidFill>
                      <a:srgbClr val="DF3260"/>
                    </a:solidFill>
                    <a:ln w="93785" cap="flat">
                      <a:noFill/>
                      <a:prstDash val="solid"/>
                      <a:miter/>
                    </a:ln>
                  </p:spPr>
                  <p:txBody>
                    <a:bodyPr rtlCol="0" anchor="ctr"/>
                    <a:lstStyle/>
                    <a:p>
                      <a:endParaRPr lang="fr-FR"/>
                    </a:p>
                  </p:txBody>
                </p:sp>
                <p:sp>
                  <p:nvSpPr>
                    <p:cNvPr id="137" name="Forme libre : forme 136">
                      <a:extLst>
                        <a:ext uri="{FF2B5EF4-FFF2-40B4-BE49-F238E27FC236}">
                          <a16:creationId xmlns:a16="http://schemas.microsoft.com/office/drawing/2014/main" id="{B06BE9DC-A447-49EE-A495-81DAFEF74D67}"/>
                        </a:ext>
                      </a:extLst>
                    </p:cNvPr>
                    <p:cNvSpPr/>
                    <p:nvPr/>
                  </p:nvSpPr>
                  <p:spPr>
                    <a:xfrm>
                      <a:off x="6086805" y="3903026"/>
                      <a:ext cx="613484" cy="844061"/>
                    </a:xfrm>
                    <a:custGeom>
                      <a:avLst/>
                      <a:gdLst>
                        <a:gd name="connsiteX0" fmla="*/ 609600 w 613484"/>
                        <a:gd name="connsiteY0" fmla="*/ 121920 h 844061"/>
                        <a:gd name="connsiteX1" fmla="*/ 168812 w 613484"/>
                        <a:gd name="connsiteY1" fmla="*/ 797169 h 844061"/>
                        <a:gd name="connsiteX2" fmla="*/ 103163 w 613484"/>
                        <a:gd name="connsiteY2" fmla="*/ 844062 h 844061"/>
                        <a:gd name="connsiteX3" fmla="*/ 46892 w 613484"/>
                        <a:gd name="connsiteY3" fmla="*/ 825305 h 844061"/>
                        <a:gd name="connsiteX4" fmla="*/ 0 w 613484"/>
                        <a:gd name="connsiteY4" fmla="*/ 731520 h 844061"/>
                        <a:gd name="connsiteX5" fmla="*/ 18757 w 613484"/>
                        <a:gd name="connsiteY5" fmla="*/ 675249 h 844061"/>
                        <a:gd name="connsiteX6" fmla="*/ 459545 w 613484"/>
                        <a:gd name="connsiteY6" fmla="*/ 0 h 844061"/>
                        <a:gd name="connsiteX7" fmla="*/ 600222 w 613484"/>
                        <a:gd name="connsiteY7" fmla="*/ 93785 h 844061"/>
                        <a:gd name="connsiteX8" fmla="*/ 609600 w 613484"/>
                        <a:gd name="connsiteY8" fmla="*/ 121920 h 84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484" h="844061">
                          <a:moveTo>
                            <a:pt x="609600" y="121920"/>
                          </a:moveTo>
                          <a:lnTo>
                            <a:pt x="168812" y="797169"/>
                          </a:lnTo>
                          <a:cubicBezTo>
                            <a:pt x="150055" y="815926"/>
                            <a:pt x="131298" y="834683"/>
                            <a:pt x="103163" y="844062"/>
                          </a:cubicBezTo>
                          <a:cubicBezTo>
                            <a:pt x="84406" y="844062"/>
                            <a:pt x="65649" y="834683"/>
                            <a:pt x="46892" y="825305"/>
                          </a:cubicBezTo>
                          <a:cubicBezTo>
                            <a:pt x="18757" y="806548"/>
                            <a:pt x="0" y="769034"/>
                            <a:pt x="0" y="731520"/>
                          </a:cubicBezTo>
                          <a:cubicBezTo>
                            <a:pt x="0" y="712763"/>
                            <a:pt x="9378" y="694006"/>
                            <a:pt x="18757" y="675249"/>
                          </a:cubicBezTo>
                          <a:lnTo>
                            <a:pt x="459545" y="0"/>
                          </a:lnTo>
                          <a:cubicBezTo>
                            <a:pt x="497058" y="28136"/>
                            <a:pt x="572086" y="75028"/>
                            <a:pt x="600222" y="93785"/>
                          </a:cubicBezTo>
                          <a:cubicBezTo>
                            <a:pt x="609600" y="103163"/>
                            <a:pt x="618979" y="121920"/>
                            <a:pt x="609600" y="121920"/>
                          </a:cubicBezTo>
                          <a:close/>
                        </a:path>
                      </a:pathLst>
                    </a:custGeom>
                    <a:solidFill>
                      <a:srgbClr val="F45170"/>
                    </a:solidFill>
                    <a:ln w="93785" cap="flat">
                      <a:noFill/>
                      <a:prstDash val="solid"/>
                      <a:miter/>
                    </a:ln>
                  </p:spPr>
                  <p:txBody>
                    <a:bodyPr rtlCol="0" anchor="ctr"/>
                    <a:lstStyle/>
                    <a:p>
                      <a:endParaRPr lang="fr-FR"/>
                    </a:p>
                  </p:txBody>
                </p:sp>
              </p:grpSp>
            </p:grpSp>
          </p:grpSp>
        </p:grpSp>
        <p:sp>
          <p:nvSpPr>
            <p:cNvPr id="127" name="Forme libre : forme 126">
              <a:extLst>
                <a:ext uri="{FF2B5EF4-FFF2-40B4-BE49-F238E27FC236}">
                  <a16:creationId xmlns:a16="http://schemas.microsoft.com/office/drawing/2014/main" id="{EF09E8A4-D959-4238-A98E-B17BEECF76B6}"/>
                </a:ext>
              </a:extLst>
            </p:cNvPr>
            <p:cNvSpPr/>
            <p:nvPr/>
          </p:nvSpPr>
          <p:spPr>
            <a:xfrm>
              <a:off x="8478314" y="2085624"/>
              <a:ext cx="112541" cy="155392"/>
            </a:xfrm>
            <a:custGeom>
              <a:avLst/>
              <a:gdLst>
                <a:gd name="connsiteX0" fmla="*/ 56271 w 112541"/>
                <a:gd name="connsiteY0" fmla="*/ 7358 h 155393"/>
                <a:gd name="connsiteX1" fmla="*/ 112542 w 112541"/>
                <a:gd name="connsiteY1" fmla="*/ 44872 h 155393"/>
                <a:gd name="connsiteX2" fmla="*/ 56271 w 112541"/>
                <a:gd name="connsiteY2" fmla="*/ 148035 h 155393"/>
                <a:gd name="connsiteX3" fmla="*/ 0 w 112541"/>
                <a:gd name="connsiteY3" fmla="*/ 110521 h 155393"/>
                <a:gd name="connsiteX4" fmla="*/ 56271 w 112541"/>
                <a:gd name="connsiteY4" fmla="*/ 7358 h 155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541" h="155393">
                  <a:moveTo>
                    <a:pt x="56271" y="7358"/>
                  </a:moveTo>
                  <a:cubicBezTo>
                    <a:pt x="93785" y="-11398"/>
                    <a:pt x="112542" y="7358"/>
                    <a:pt x="112542" y="44872"/>
                  </a:cubicBezTo>
                  <a:cubicBezTo>
                    <a:pt x="112542" y="82386"/>
                    <a:pt x="84406" y="129278"/>
                    <a:pt x="56271" y="148035"/>
                  </a:cubicBezTo>
                  <a:cubicBezTo>
                    <a:pt x="18757" y="166792"/>
                    <a:pt x="0" y="148035"/>
                    <a:pt x="0" y="110521"/>
                  </a:cubicBezTo>
                  <a:cubicBezTo>
                    <a:pt x="0" y="73008"/>
                    <a:pt x="28135" y="26115"/>
                    <a:pt x="56271" y="7358"/>
                  </a:cubicBezTo>
                  <a:close/>
                </a:path>
              </a:pathLst>
            </a:custGeom>
            <a:solidFill>
              <a:srgbClr val="FFFFFF"/>
            </a:solidFill>
            <a:ln w="93785" cap="flat">
              <a:noFill/>
              <a:prstDash val="solid"/>
              <a:miter/>
            </a:ln>
          </p:spPr>
          <p:txBody>
            <a:bodyPr rtlCol="0" anchor="ctr"/>
            <a:lstStyle/>
            <a:p>
              <a:endParaRPr lang="fr-FR"/>
            </a:p>
          </p:txBody>
        </p:sp>
      </p:grpSp>
      <p:pic>
        <p:nvPicPr>
          <p:cNvPr id="4" name="Graphique 3">
            <a:extLst>
              <a:ext uri="{FF2B5EF4-FFF2-40B4-BE49-F238E27FC236}">
                <a16:creationId xmlns:a16="http://schemas.microsoft.com/office/drawing/2014/main" id="{31FA9C0C-FBD4-483A-89F0-292D65BE0438}"/>
              </a:ext>
            </a:extLst>
          </p:cNvPr>
          <p:cNvPicPr>
            <a:picLocks noChangeAspect="1"/>
          </p:cNvPicPr>
          <p:nvPr>
            <p:custDataLst>
              <p:tags r:id="rId3"/>
            </p:custDataLst>
          </p:nvPr>
        </p:nvPicPr>
        <p:blipFill>
          <a:blip r:embed="rId6">
            <a:extLst>
              <a:ext uri="{96DAC541-7B7A-43D3-8B79-37D633B846F1}">
                <asvg:svgBlip xmlns:asvg="http://schemas.microsoft.com/office/drawing/2016/SVG/main" r:embed="rId7"/>
              </a:ext>
            </a:extLst>
          </a:blip>
          <a:stretch>
            <a:fillRect/>
          </a:stretch>
        </p:blipFill>
        <p:spPr>
          <a:xfrm>
            <a:off x="3648649" y="1648399"/>
            <a:ext cx="1846701" cy="1846701"/>
          </a:xfrm>
          <a:prstGeom prst="rect">
            <a:avLst/>
          </a:prstGeom>
        </p:spPr>
      </p:pic>
    </p:spTree>
    <p:extLst>
      <p:ext uri="{BB962C8B-B14F-4D97-AF65-F5344CB8AC3E}">
        <p14:creationId xmlns:p14="http://schemas.microsoft.com/office/powerpoint/2010/main" val="40460797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custDataLst>
              <p:tags r:id="rId1"/>
            </p:custDataLst>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14</a:t>
            </a:fld>
            <a:endParaRPr/>
          </a:p>
        </p:txBody>
      </p:sp>
      <p:grpSp>
        <p:nvGrpSpPr>
          <p:cNvPr id="125" name="Graphique 28">
            <a:extLst>
              <a:ext uri="{FF2B5EF4-FFF2-40B4-BE49-F238E27FC236}">
                <a16:creationId xmlns:a16="http://schemas.microsoft.com/office/drawing/2014/main" id="{9844A6FB-B08C-44E9-AB3A-AC622312E13C}"/>
              </a:ext>
            </a:extLst>
          </p:cNvPr>
          <p:cNvGrpSpPr>
            <a:grpSpLocks noChangeAspect="1"/>
          </p:cNvGrpSpPr>
          <p:nvPr>
            <p:custDataLst>
              <p:tags r:id="rId2"/>
            </p:custDataLst>
          </p:nvPr>
        </p:nvGrpSpPr>
        <p:grpSpPr>
          <a:xfrm>
            <a:off x="87410" y="126549"/>
            <a:ext cx="561600" cy="561600"/>
            <a:chOff x="6049285" y="614403"/>
            <a:chExt cx="2654101" cy="4496225"/>
          </a:xfrm>
        </p:grpSpPr>
        <p:grpSp>
          <p:nvGrpSpPr>
            <p:cNvPr id="126" name="Graphique 28">
              <a:extLst>
                <a:ext uri="{FF2B5EF4-FFF2-40B4-BE49-F238E27FC236}">
                  <a16:creationId xmlns:a16="http://schemas.microsoft.com/office/drawing/2014/main" id="{80A0D9BE-C7A6-4165-8933-71A0BDFDD95A}"/>
                </a:ext>
              </a:extLst>
            </p:cNvPr>
            <p:cNvGrpSpPr/>
            <p:nvPr/>
          </p:nvGrpSpPr>
          <p:grpSpPr>
            <a:xfrm>
              <a:off x="6049285" y="614403"/>
              <a:ext cx="2654101" cy="4496225"/>
              <a:chOff x="6049292" y="614404"/>
              <a:chExt cx="2654105" cy="4496230"/>
            </a:xfrm>
          </p:grpSpPr>
          <p:grpSp>
            <p:nvGrpSpPr>
              <p:cNvPr id="128" name="Graphique 28">
                <a:extLst>
                  <a:ext uri="{FF2B5EF4-FFF2-40B4-BE49-F238E27FC236}">
                    <a16:creationId xmlns:a16="http://schemas.microsoft.com/office/drawing/2014/main" id="{1A7ECC39-A3A8-45FA-81B7-0B7226B2D674}"/>
                  </a:ext>
                </a:extLst>
              </p:cNvPr>
              <p:cNvGrpSpPr/>
              <p:nvPr/>
            </p:nvGrpSpPr>
            <p:grpSpPr>
              <a:xfrm>
                <a:off x="6105563" y="614404"/>
                <a:ext cx="2597834" cy="4496230"/>
                <a:chOff x="6105562" y="614404"/>
                <a:chExt cx="2597834" cy="4496230"/>
              </a:xfrm>
            </p:grpSpPr>
            <p:sp>
              <p:nvSpPr>
                <p:cNvPr id="141" name="Forme libre : forme 140">
                  <a:extLst>
                    <a:ext uri="{FF2B5EF4-FFF2-40B4-BE49-F238E27FC236}">
                      <a16:creationId xmlns:a16="http://schemas.microsoft.com/office/drawing/2014/main" id="{F8C71E89-0582-4664-9AF3-52A8397F95A3}"/>
                    </a:ext>
                  </a:extLst>
                </p:cNvPr>
                <p:cNvSpPr/>
                <p:nvPr/>
              </p:nvSpPr>
              <p:spPr>
                <a:xfrm>
                  <a:off x="6321267" y="5094090"/>
                  <a:ext cx="18756" cy="9378"/>
                </a:xfrm>
                <a:custGeom>
                  <a:avLst/>
                  <a:gdLst>
                    <a:gd name="connsiteX0" fmla="*/ 18757 w 18756"/>
                    <a:gd name="connsiteY0" fmla="*/ 9379 h 9378"/>
                    <a:gd name="connsiteX1" fmla="*/ 0 w 18756"/>
                    <a:gd name="connsiteY1" fmla="*/ 0 h 9378"/>
                    <a:gd name="connsiteX2" fmla="*/ 18757 w 18756"/>
                    <a:gd name="connsiteY2" fmla="*/ 9379 h 9378"/>
                  </a:gdLst>
                  <a:ahLst/>
                  <a:cxnLst>
                    <a:cxn ang="0">
                      <a:pos x="connsiteX0" y="connsiteY0"/>
                    </a:cxn>
                    <a:cxn ang="0">
                      <a:pos x="connsiteX1" y="connsiteY1"/>
                    </a:cxn>
                    <a:cxn ang="0">
                      <a:pos x="connsiteX2" y="connsiteY2"/>
                    </a:cxn>
                  </a:cxnLst>
                  <a:rect l="l" t="t" r="r" b="b"/>
                  <a:pathLst>
                    <a:path w="18756" h="9378">
                      <a:moveTo>
                        <a:pt x="18757" y="9379"/>
                      </a:moveTo>
                      <a:cubicBezTo>
                        <a:pt x="9378" y="0"/>
                        <a:pt x="9378" y="0"/>
                        <a:pt x="0" y="0"/>
                      </a:cubicBezTo>
                      <a:cubicBezTo>
                        <a:pt x="9378" y="0"/>
                        <a:pt x="18757" y="9379"/>
                        <a:pt x="18757" y="9379"/>
                      </a:cubicBezTo>
                      <a:close/>
                    </a:path>
                  </a:pathLst>
                </a:custGeom>
                <a:solidFill>
                  <a:srgbClr val="DEDFFB"/>
                </a:solidFill>
                <a:ln w="93785" cap="flat">
                  <a:noFill/>
                  <a:prstDash val="solid"/>
                  <a:miter/>
                </a:ln>
              </p:spPr>
              <p:txBody>
                <a:bodyPr rtlCol="0" anchor="ctr"/>
                <a:lstStyle/>
                <a:p>
                  <a:endParaRPr lang="fr-FR"/>
                </a:p>
              </p:txBody>
            </p:sp>
            <p:grpSp>
              <p:nvGrpSpPr>
                <p:cNvPr id="142" name="Graphique 28">
                  <a:extLst>
                    <a:ext uri="{FF2B5EF4-FFF2-40B4-BE49-F238E27FC236}">
                      <a16:creationId xmlns:a16="http://schemas.microsoft.com/office/drawing/2014/main" id="{3C7B0C3E-2702-4FD7-BBF2-F3452303F838}"/>
                    </a:ext>
                  </a:extLst>
                </p:cNvPr>
                <p:cNvGrpSpPr/>
                <p:nvPr/>
              </p:nvGrpSpPr>
              <p:grpSpPr>
                <a:xfrm>
                  <a:off x="6114941" y="1173893"/>
                  <a:ext cx="2579076" cy="3935735"/>
                  <a:chOff x="6114941" y="1173893"/>
                  <a:chExt cx="2579076" cy="3935735"/>
                </a:xfrm>
                <a:solidFill>
                  <a:srgbClr val="DEDFFB"/>
                </a:solidFill>
              </p:grpSpPr>
              <p:sp>
                <p:nvSpPr>
                  <p:cNvPr id="205" name="Forme libre : forme 204">
                    <a:extLst>
                      <a:ext uri="{FF2B5EF4-FFF2-40B4-BE49-F238E27FC236}">
                        <a16:creationId xmlns:a16="http://schemas.microsoft.com/office/drawing/2014/main" id="{83F550C7-3F7B-42E9-94F6-A7AED9F470B5}"/>
                      </a:ext>
                    </a:extLst>
                  </p:cNvPr>
                  <p:cNvSpPr/>
                  <p:nvPr/>
                </p:nvSpPr>
                <p:spPr>
                  <a:xfrm>
                    <a:off x="6114941" y="1173893"/>
                    <a:ext cx="2579076" cy="3935735"/>
                  </a:xfrm>
                  <a:custGeom>
                    <a:avLst/>
                    <a:gdLst>
                      <a:gd name="connsiteX0" fmla="*/ 2579077 w 2579076"/>
                      <a:gd name="connsiteY0" fmla="*/ 2475914 h 3935735"/>
                      <a:gd name="connsiteX1" fmla="*/ 2457157 w 2579076"/>
                      <a:gd name="connsiteY1" fmla="*/ 2691619 h 3935735"/>
                      <a:gd name="connsiteX2" fmla="*/ 318868 w 2579076"/>
                      <a:gd name="connsiteY2" fmla="*/ 3920197 h 3935735"/>
                      <a:gd name="connsiteX3" fmla="*/ 234462 w 2579076"/>
                      <a:gd name="connsiteY3" fmla="*/ 3929576 h 3935735"/>
                      <a:gd name="connsiteX4" fmla="*/ 215705 w 2579076"/>
                      <a:gd name="connsiteY4" fmla="*/ 3920197 h 3935735"/>
                      <a:gd name="connsiteX5" fmla="*/ 225083 w 2579076"/>
                      <a:gd name="connsiteY5" fmla="*/ 3929576 h 3935735"/>
                      <a:gd name="connsiteX6" fmla="*/ 37514 w 2579076"/>
                      <a:gd name="connsiteY6" fmla="*/ 3817034 h 3935735"/>
                      <a:gd name="connsiteX7" fmla="*/ 0 w 2579076"/>
                      <a:gd name="connsiteY7" fmla="*/ 3742006 h 3935735"/>
                      <a:gd name="connsiteX8" fmla="*/ 0 w 2579076"/>
                      <a:gd name="connsiteY8" fmla="*/ 1275471 h 3935735"/>
                      <a:gd name="connsiteX9" fmla="*/ 196948 w 2579076"/>
                      <a:gd name="connsiteY9" fmla="*/ 1388012 h 3935735"/>
                      <a:gd name="connsiteX10" fmla="*/ 196948 w 2579076"/>
                      <a:gd name="connsiteY10" fmla="*/ 1388012 h 3935735"/>
                      <a:gd name="connsiteX11" fmla="*/ 431409 w 2579076"/>
                      <a:gd name="connsiteY11" fmla="*/ 1247335 h 3935735"/>
                      <a:gd name="connsiteX12" fmla="*/ 459545 w 2579076"/>
                      <a:gd name="connsiteY12" fmla="*/ 1200443 h 3935735"/>
                      <a:gd name="connsiteX13" fmla="*/ 459545 w 2579076"/>
                      <a:gd name="connsiteY13" fmla="*/ 1125415 h 3935735"/>
                      <a:gd name="connsiteX14" fmla="*/ 487680 w 2579076"/>
                      <a:gd name="connsiteY14" fmla="*/ 1078523 h 3935735"/>
                      <a:gd name="connsiteX15" fmla="*/ 928468 w 2579076"/>
                      <a:gd name="connsiteY15" fmla="*/ 825305 h 3935735"/>
                      <a:gd name="connsiteX16" fmla="*/ 956603 w 2579076"/>
                      <a:gd name="connsiteY16" fmla="*/ 844062 h 3935735"/>
                      <a:gd name="connsiteX17" fmla="*/ 956603 w 2579076"/>
                      <a:gd name="connsiteY17" fmla="*/ 909711 h 3935735"/>
                      <a:gd name="connsiteX18" fmla="*/ 984738 w 2579076"/>
                      <a:gd name="connsiteY18" fmla="*/ 928468 h 3935735"/>
                      <a:gd name="connsiteX19" fmla="*/ 1031631 w 2579076"/>
                      <a:gd name="connsiteY19" fmla="*/ 900332 h 3935735"/>
                      <a:gd name="connsiteX20" fmla="*/ 2579077 w 2579076"/>
                      <a:gd name="connsiteY20" fmla="*/ 0 h 3935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9076" h="3935735">
                        <a:moveTo>
                          <a:pt x="2579077" y="2475914"/>
                        </a:moveTo>
                        <a:cubicBezTo>
                          <a:pt x="2579077" y="2550942"/>
                          <a:pt x="2522806" y="2644726"/>
                          <a:pt x="2457157" y="2691619"/>
                        </a:cubicBezTo>
                        <a:lnTo>
                          <a:pt x="318868" y="3920197"/>
                        </a:lnTo>
                        <a:cubicBezTo>
                          <a:pt x="281354" y="3938954"/>
                          <a:pt x="253218" y="3938954"/>
                          <a:pt x="234462" y="3929576"/>
                        </a:cubicBezTo>
                        <a:cubicBezTo>
                          <a:pt x="225083" y="3929576"/>
                          <a:pt x="225083" y="3920197"/>
                          <a:pt x="215705" y="3920197"/>
                        </a:cubicBezTo>
                        <a:cubicBezTo>
                          <a:pt x="215705" y="3920197"/>
                          <a:pt x="225083" y="3929576"/>
                          <a:pt x="225083" y="3929576"/>
                        </a:cubicBezTo>
                        <a:lnTo>
                          <a:pt x="37514" y="3817034"/>
                        </a:lnTo>
                        <a:cubicBezTo>
                          <a:pt x="18757" y="3807655"/>
                          <a:pt x="0" y="3779520"/>
                          <a:pt x="0" y="3742006"/>
                        </a:cubicBezTo>
                        <a:lnTo>
                          <a:pt x="0" y="1275471"/>
                        </a:lnTo>
                        <a:lnTo>
                          <a:pt x="196948" y="1388012"/>
                        </a:lnTo>
                        <a:cubicBezTo>
                          <a:pt x="206326" y="1388012"/>
                          <a:pt x="206326" y="1388012"/>
                          <a:pt x="196948" y="1388012"/>
                        </a:cubicBezTo>
                        <a:lnTo>
                          <a:pt x="431409" y="1247335"/>
                        </a:lnTo>
                        <a:cubicBezTo>
                          <a:pt x="450166" y="1237957"/>
                          <a:pt x="459545" y="1219200"/>
                          <a:pt x="459545" y="1200443"/>
                        </a:cubicBezTo>
                        <a:lnTo>
                          <a:pt x="459545" y="1125415"/>
                        </a:lnTo>
                        <a:cubicBezTo>
                          <a:pt x="459545" y="1106658"/>
                          <a:pt x="468923" y="1087902"/>
                          <a:pt x="487680" y="1078523"/>
                        </a:cubicBezTo>
                        <a:lnTo>
                          <a:pt x="928468" y="825305"/>
                        </a:lnTo>
                        <a:cubicBezTo>
                          <a:pt x="947225" y="815926"/>
                          <a:pt x="956603" y="825305"/>
                          <a:pt x="956603" y="844062"/>
                        </a:cubicBezTo>
                        <a:lnTo>
                          <a:pt x="956603" y="909711"/>
                        </a:lnTo>
                        <a:cubicBezTo>
                          <a:pt x="956603" y="928468"/>
                          <a:pt x="965982" y="937846"/>
                          <a:pt x="984738" y="928468"/>
                        </a:cubicBezTo>
                        <a:lnTo>
                          <a:pt x="1031631" y="900332"/>
                        </a:lnTo>
                        <a:lnTo>
                          <a:pt x="2579077" y="0"/>
                        </a:lnTo>
                        <a:close/>
                      </a:path>
                    </a:pathLst>
                  </a:custGeom>
                  <a:solidFill>
                    <a:srgbClr val="DEDFFB"/>
                  </a:solidFill>
                  <a:ln w="93785" cap="flat">
                    <a:noFill/>
                    <a:prstDash val="solid"/>
                    <a:miter/>
                  </a:ln>
                </p:spPr>
                <p:txBody>
                  <a:bodyPr rtlCol="0" anchor="ctr"/>
                  <a:lstStyle/>
                  <a:p>
                    <a:endParaRPr lang="fr-FR"/>
                  </a:p>
                </p:txBody>
              </p:sp>
              <p:sp>
                <p:nvSpPr>
                  <p:cNvPr id="206" name="Forme libre : forme 205">
                    <a:extLst>
                      <a:ext uri="{FF2B5EF4-FFF2-40B4-BE49-F238E27FC236}">
                        <a16:creationId xmlns:a16="http://schemas.microsoft.com/office/drawing/2014/main" id="{86B6CA02-E5F2-4239-BA26-62CFABA71C57}"/>
                      </a:ext>
                    </a:extLst>
                  </p:cNvPr>
                  <p:cNvSpPr/>
                  <p:nvPr/>
                </p:nvSpPr>
                <p:spPr>
                  <a:xfrm>
                    <a:off x="6321267" y="5094090"/>
                    <a:ext cx="18756" cy="9378"/>
                  </a:xfrm>
                  <a:custGeom>
                    <a:avLst/>
                    <a:gdLst>
                      <a:gd name="connsiteX0" fmla="*/ 18757 w 18756"/>
                      <a:gd name="connsiteY0" fmla="*/ 9379 h 9378"/>
                      <a:gd name="connsiteX1" fmla="*/ 0 w 18756"/>
                      <a:gd name="connsiteY1" fmla="*/ 0 h 9378"/>
                      <a:gd name="connsiteX2" fmla="*/ 18757 w 18756"/>
                      <a:gd name="connsiteY2" fmla="*/ 9379 h 9378"/>
                    </a:gdLst>
                    <a:ahLst/>
                    <a:cxnLst>
                      <a:cxn ang="0">
                        <a:pos x="connsiteX0" y="connsiteY0"/>
                      </a:cxn>
                      <a:cxn ang="0">
                        <a:pos x="connsiteX1" y="connsiteY1"/>
                      </a:cxn>
                      <a:cxn ang="0">
                        <a:pos x="connsiteX2" y="connsiteY2"/>
                      </a:cxn>
                    </a:cxnLst>
                    <a:rect l="l" t="t" r="r" b="b"/>
                    <a:pathLst>
                      <a:path w="18756" h="9378">
                        <a:moveTo>
                          <a:pt x="18757" y="9379"/>
                        </a:moveTo>
                        <a:cubicBezTo>
                          <a:pt x="9378" y="0"/>
                          <a:pt x="9378" y="0"/>
                          <a:pt x="0" y="0"/>
                        </a:cubicBezTo>
                        <a:cubicBezTo>
                          <a:pt x="9378" y="0"/>
                          <a:pt x="18757" y="9379"/>
                          <a:pt x="18757" y="9379"/>
                        </a:cubicBezTo>
                        <a:close/>
                      </a:path>
                    </a:pathLst>
                  </a:custGeom>
                  <a:solidFill>
                    <a:srgbClr val="DEDFFB"/>
                  </a:solidFill>
                  <a:ln w="93785" cap="flat">
                    <a:noFill/>
                    <a:prstDash val="solid"/>
                    <a:miter/>
                  </a:ln>
                </p:spPr>
                <p:txBody>
                  <a:bodyPr rtlCol="0" anchor="ctr"/>
                  <a:lstStyle/>
                  <a:p>
                    <a:endParaRPr lang="fr-FR"/>
                  </a:p>
                </p:txBody>
              </p:sp>
            </p:grpSp>
            <p:sp>
              <p:nvSpPr>
                <p:cNvPr id="143" name="Forme libre : forme 142">
                  <a:extLst>
                    <a:ext uri="{FF2B5EF4-FFF2-40B4-BE49-F238E27FC236}">
                      <a16:creationId xmlns:a16="http://schemas.microsoft.com/office/drawing/2014/main" id="{D3EDA6BD-587F-466B-82F3-FA19B30E7E38}"/>
                    </a:ext>
                  </a:extLst>
                </p:cNvPr>
                <p:cNvSpPr/>
                <p:nvPr/>
              </p:nvSpPr>
              <p:spPr>
                <a:xfrm>
                  <a:off x="6105562" y="2439986"/>
                  <a:ext cx="234461" cy="2663483"/>
                </a:xfrm>
                <a:custGeom>
                  <a:avLst/>
                  <a:gdLst>
                    <a:gd name="connsiteX0" fmla="*/ 234462 w 234461"/>
                    <a:gd name="connsiteY0" fmla="*/ 2663483 h 2663483"/>
                    <a:gd name="connsiteX1" fmla="*/ 37514 w 234461"/>
                    <a:gd name="connsiteY1" fmla="*/ 2550942 h 2663483"/>
                    <a:gd name="connsiteX2" fmla="*/ 0 w 234461"/>
                    <a:gd name="connsiteY2" fmla="*/ 2475914 h 2663483"/>
                    <a:gd name="connsiteX3" fmla="*/ 0 w 234461"/>
                    <a:gd name="connsiteY3" fmla="*/ 0 h 2663483"/>
                    <a:gd name="connsiteX4" fmla="*/ 196948 w 234461"/>
                    <a:gd name="connsiteY4" fmla="*/ 112542 h 2663483"/>
                    <a:gd name="connsiteX5" fmla="*/ 206326 w 234461"/>
                    <a:gd name="connsiteY5" fmla="*/ 2579077 h 2663483"/>
                    <a:gd name="connsiteX6" fmla="*/ 234462 w 234461"/>
                    <a:gd name="connsiteY6" fmla="*/ 2663483 h 266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461" h="2663483">
                      <a:moveTo>
                        <a:pt x="234462" y="2663483"/>
                      </a:moveTo>
                      <a:lnTo>
                        <a:pt x="37514" y="2550942"/>
                      </a:lnTo>
                      <a:cubicBezTo>
                        <a:pt x="18757" y="2541563"/>
                        <a:pt x="0" y="2513428"/>
                        <a:pt x="0" y="2475914"/>
                      </a:cubicBezTo>
                      <a:lnTo>
                        <a:pt x="0" y="0"/>
                      </a:lnTo>
                      <a:lnTo>
                        <a:pt x="196948" y="112542"/>
                      </a:lnTo>
                      <a:lnTo>
                        <a:pt x="206326" y="2579077"/>
                      </a:lnTo>
                      <a:cubicBezTo>
                        <a:pt x="206326" y="2625969"/>
                        <a:pt x="215705" y="2654105"/>
                        <a:pt x="234462" y="2663483"/>
                      </a:cubicBezTo>
                      <a:close/>
                    </a:path>
                  </a:pathLst>
                </a:custGeom>
                <a:solidFill>
                  <a:srgbClr val="DEDFFB"/>
                </a:solidFill>
                <a:ln w="93785" cap="flat">
                  <a:noFill/>
                  <a:prstDash val="solid"/>
                  <a:miter/>
                </a:ln>
              </p:spPr>
              <p:txBody>
                <a:bodyPr rtlCol="0" anchor="ctr"/>
                <a:lstStyle/>
                <a:p>
                  <a:endParaRPr lang="fr-FR"/>
                </a:p>
              </p:txBody>
            </p:sp>
            <p:sp>
              <p:nvSpPr>
                <p:cNvPr id="144" name="Forme libre : forme 143">
                  <a:extLst>
                    <a:ext uri="{FF2B5EF4-FFF2-40B4-BE49-F238E27FC236}">
                      <a16:creationId xmlns:a16="http://schemas.microsoft.com/office/drawing/2014/main" id="{35073703-2ADF-4EF6-9074-EFEE7074542B}"/>
                    </a:ext>
                  </a:extLst>
                </p:cNvPr>
                <p:cNvSpPr/>
                <p:nvPr/>
              </p:nvSpPr>
              <p:spPr>
                <a:xfrm>
                  <a:off x="6302510" y="1173893"/>
                  <a:ext cx="2400886" cy="3936740"/>
                </a:xfrm>
                <a:custGeom>
                  <a:avLst/>
                  <a:gdLst>
                    <a:gd name="connsiteX0" fmla="*/ 731520 w 2400886"/>
                    <a:gd name="connsiteY0" fmla="*/ 825305 h 3936740"/>
                    <a:gd name="connsiteX1" fmla="*/ 759655 w 2400886"/>
                    <a:gd name="connsiteY1" fmla="*/ 844062 h 3936740"/>
                    <a:gd name="connsiteX2" fmla="*/ 759655 w 2400886"/>
                    <a:gd name="connsiteY2" fmla="*/ 909711 h 3936740"/>
                    <a:gd name="connsiteX3" fmla="*/ 787791 w 2400886"/>
                    <a:gd name="connsiteY3" fmla="*/ 928468 h 3936740"/>
                    <a:gd name="connsiteX4" fmla="*/ 834683 w 2400886"/>
                    <a:gd name="connsiteY4" fmla="*/ 900332 h 3936740"/>
                    <a:gd name="connsiteX5" fmla="*/ 2391508 w 2400886"/>
                    <a:gd name="connsiteY5" fmla="*/ 0 h 3936740"/>
                    <a:gd name="connsiteX6" fmla="*/ 2400886 w 2400886"/>
                    <a:gd name="connsiteY6" fmla="*/ 2466535 h 3936740"/>
                    <a:gd name="connsiteX7" fmla="*/ 2278966 w 2400886"/>
                    <a:gd name="connsiteY7" fmla="*/ 2682240 h 3936740"/>
                    <a:gd name="connsiteX8" fmla="*/ 131298 w 2400886"/>
                    <a:gd name="connsiteY8" fmla="*/ 3920197 h 3936740"/>
                    <a:gd name="connsiteX9" fmla="*/ 9378 w 2400886"/>
                    <a:gd name="connsiteY9" fmla="*/ 3854548 h 3936740"/>
                    <a:gd name="connsiteX10" fmla="*/ 0 w 2400886"/>
                    <a:gd name="connsiteY10" fmla="*/ 1388012 h 3936740"/>
                    <a:gd name="connsiteX11" fmla="*/ 234462 w 2400886"/>
                    <a:gd name="connsiteY11" fmla="*/ 1247335 h 3936740"/>
                    <a:gd name="connsiteX12" fmla="*/ 262597 w 2400886"/>
                    <a:gd name="connsiteY12" fmla="*/ 1200443 h 3936740"/>
                    <a:gd name="connsiteX13" fmla="*/ 262597 w 2400886"/>
                    <a:gd name="connsiteY13" fmla="*/ 1134794 h 3936740"/>
                    <a:gd name="connsiteX14" fmla="*/ 290732 w 2400886"/>
                    <a:gd name="connsiteY14" fmla="*/ 1087902 h 393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00886" h="3936740">
                      <a:moveTo>
                        <a:pt x="731520" y="825305"/>
                      </a:moveTo>
                      <a:cubicBezTo>
                        <a:pt x="750277" y="815926"/>
                        <a:pt x="759655" y="825305"/>
                        <a:pt x="759655" y="844062"/>
                      </a:cubicBezTo>
                      <a:lnTo>
                        <a:pt x="759655" y="909711"/>
                      </a:lnTo>
                      <a:cubicBezTo>
                        <a:pt x="759655" y="928468"/>
                        <a:pt x="769034" y="937846"/>
                        <a:pt x="787791" y="928468"/>
                      </a:cubicBezTo>
                      <a:lnTo>
                        <a:pt x="834683" y="900332"/>
                      </a:lnTo>
                      <a:lnTo>
                        <a:pt x="2391508" y="0"/>
                      </a:lnTo>
                      <a:lnTo>
                        <a:pt x="2400886" y="2466535"/>
                      </a:lnTo>
                      <a:cubicBezTo>
                        <a:pt x="2400886" y="2541563"/>
                        <a:pt x="2344615" y="2644726"/>
                        <a:pt x="2278966" y="2682240"/>
                      </a:cubicBezTo>
                      <a:lnTo>
                        <a:pt x="131298" y="3920197"/>
                      </a:lnTo>
                      <a:cubicBezTo>
                        <a:pt x="65649" y="3957711"/>
                        <a:pt x="9378" y="3929576"/>
                        <a:pt x="9378" y="3854548"/>
                      </a:cubicBezTo>
                      <a:lnTo>
                        <a:pt x="0" y="1388012"/>
                      </a:lnTo>
                      <a:lnTo>
                        <a:pt x="234462" y="1247335"/>
                      </a:lnTo>
                      <a:cubicBezTo>
                        <a:pt x="253218" y="1237957"/>
                        <a:pt x="262597" y="1219200"/>
                        <a:pt x="262597" y="1200443"/>
                      </a:cubicBezTo>
                      <a:lnTo>
                        <a:pt x="262597" y="1134794"/>
                      </a:lnTo>
                      <a:cubicBezTo>
                        <a:pt x="262597" y="1116037"/>
                        <a:pt x="271975" y="1097280"/>
                        <a:pt x="290732" y="1087902"/>
                      </a:cubicBezTo>
                      <a:close/>
                    </a:path>
                  </a:pathLst>
                </a:custGeom>
                <a:solidFill>
                  <a:srgbClr val="F3F1FC"/>
                </a:solidFill>
                <a:ln w="93785" cap="flat">
                  <a:noFill/>
                  <a:prstDash val="solid"/>
                  <a:miter/>
                </a:ln>
              </p:spPr>
              <p:txBody>
                <a:bodyPr rtlCol="0" anchor="ctr"/>
                <a:lstStyle/>
                <a:p>
                  <a:endParaRPr lang="fr-FR"/>
                </a:p>
              </p:txBody>
            </p:sp>
            <p:sp>
              <p:nvSpPr>
                <p:cNvPr id="145" name="Forme libre : forme 144">
                  <a:extLst>
                    <a:ext uri="{FF2B5EF4-FFF2-40B4-BE49-F238E27FC236}">
                      <a16:creationId xmlns:a16="http://schemas.microsoft.com/office/drawing/2014/main" id="{D2B14B73-60EA-4F05-9B6F-1CC24EBF6010}"/>
                    </a:ext>
                  </a:extLst>
                </p:cNvPr>
                <p:cNvSpPr/>
                <p:nvPr/>
              </p:nvSpPr>
              <p:spPr>
                <a:xfrm>
                  <a:off x="6105562" y="614404"/>
                  <a:ext cx="2550941" cy="1938123"/>
                </a:xfrm>
                <a:custGeom>
                  <a:avLst/>
                  <a:gdLst>
                    <a:gd name="connsiteX0" fmla="*/ 2550942 w 2550941"/>
                    <a:gd name="connsiteY0" fmla="*/ 118702 h 1938123"/>
                    <a:gd name="connsiteX1" fmla="*/ 196948 w 2550941"/>
                    <a:gd name="connsiteY1" fmla="*/ 1938123 h 1938123"/>
                    <a:gd name="connsiteX2" fmla="*/ 0 w 2550941"/>
                    <a:gd name="connsiteY2" fmla="*/ 1825582 h 1938123"/>
                    <a:gd name="connsiteX3" fmla="*/ 0 w 2550941"/>
                    <a:gd name="connsiteY3" fmla="*/ 1459822 h 1938123"/>
                    <a:gd name="connsiteX4" fmla="*/ 121920 w 2550941"/>
                    <a:gd name="connsiteY4" fmla="*/ 1244117 h 1938123"/>
                    <a:gd name="connsiteX5" fmla="*/ 2260209 w 2550941"/>
                    <a:gd name="connsiteY5" fmla="*/ 15539 h 1938123"/>
                    <a:gd name="connsiteX6" fmla="*/ 2353994 w 2550941"/>
                    <a:gd name="connsiteY6" fmla="*/ 6160 h 193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941" h="1938123">
                      <a:moveTo>
                        <a:pt x="2550942" y="118702"/>
                      </a:moveTo>
                      <a:cubicBezTo>
                        <a:pt x="1528689" y="784573"/>
                        <a:pt x="365760" y="1478579"/>
                        <a:pt x="196948" y="1938123"/>
                      </a:cubicBezTo>
                      <a:lnTo>
                        <a:pt x="0" y="1825582"/>
                      </a:lnTo>
                      <a:lnTo>
                        <a:pt x="0" y="1459822"/>
                      </a:lnTo>
                      <a:cubicBezTo>
                        <a:pt x="0" y="1384794"/>
                        <a:pt x="56271" y="1281631"/>
                        <a:pt x="121920" y="1244117"/>
                      </a:cubicBezTo>
                      <a:lnTo>
                        <a:pt x="2260209" y="15539"/>
                      </a:lnTo>
                      <a:cubicBezTo>
                        <a:pt x="2297723" y="-3218"/>
                        <a:pt x="2325859" y="-3218"/>
                        <a:pt x="2353994" y="6160"/>
                      </a:cubicBezTo>
                      <a:close/>
                    </a:path>
                  </a:pathLst>
                </a:custGeom>
                <a:solidFill>
                  <a:srgbClr val="BF7D5A"/>
                </a:solidFill>
                <a:ln w="93785" cap="flat">
                  <a:noFill/>
                  <a:prstDash val="solid"/>
                  <a:miter/>
                </a:ln>
              </p:spPr>
              <p:txBody>
                <a:bodyPr rtlCol="0" anchor="ctr"/>
                <a:lstStyle/>
                <a:p>
                  <a:endParaRPr lang="fr-FR"/>
                </a:p>
              </p:txBody>
            </p:sp>
            <p:sp>
              <p:nvSpPr>
                <p:cNvPr id="146" name="Forme libre : forme 145">
                  <a:extLst>
                    <a:ext uri="{FF2B5EF4-FFF2-40B4-BE49-F238E27FC236}">
                      <a16:creationId xmlns:a16="http://schemas.microsoft.com/office/drawing/2014/main" id="{1B378C89-AC52-4CA9-9C5E-36F79D98CBA6}"/>
                    </a:ext>
                  </a:extLst>
                </p:cNvPr>
                <p:cNvSpPr/>
                <p:nvPr/>
              </p:nvSpPr>
              <p:spPr>
                <a:xfrm>
                  <a:off x="6302510" y="726181"/>
                  <a:ext cx="2382129" cy="1826346"/>
                </a:xfrm>
                <a:custGeom>
                  <a:avLst/>
                  <a:gdLst>
                    <a:gd name="connsiteX0" fmla="*/ 2260209 w 2382129"/>
                    <a:gd name="connsiteY0" fmla="*/ 16303 h 1826346"/>
                    <a:gd name="connsiteX1" fmla="*/ 2382129 w 2382129"/>
                    <a:gd name="connsiteY1" fmla="*/ 91331 h 1826346"/>
                    <a:gd name="connsiteX2" fmla="*/ 2382129 w 2382129"/>
                    <a:gd name="connsiteY2" fmla="*/ 457091 h 1826346"/>
                    <a:gd name="connsiteX3" fmla="*/ 834683 w 2382129"/>
                    <a:gd name="connsiteY3" fmla="*/ 1348045 h 1826346"/>
                    <a:gd name="connsiteX4" fmla="*/ 787791 w 2382129"/>
                    <a:gd name="connsiteY4" fmla="*/ 1376180 h 1826346"/>
                    <a:gd name="connsiteX5" fmla="*/ 759655 w 2382129"/>
                    <a:gd name="connsiteY5" fmla="*/ 1357423 h 1826346"/>
                    <a:gd name="connsiteX6" fmla="*/ 759655 w 2382129"/>
                    <a:gd name="connsiteY6" fmla="*/ 1291774 h 1826346"/>
                    <a:gd name="connsiteX7" fmla="*/ 731520 w 2382129"/>
                    <a:gd name="connsiteY7" fmla="*/ 1273017 h 1826346"/>
                    <a:gd name="connsiteX8" fmla="*/ 290732 w 2382129"/>
                    <a:gd name="connsiteY8" fmla="*/ 1526235 h 1826346"/>
                    <a:gd name="connsiteX9" fmla="*/ 262597 w 2382129"/>
                    <a:gd name="connsiteY9" fmla="*/ 1573128 h 1826346"/>
                    <a:gd name="connsiteX10" fmla="*/ 262597 w 2382129"/>
                    <a:gd name="connsiteY10" fmla="*/ 1638777 h 1826346"/>
                    <a:gd name="connsiteX11" fmla="*/ 234462 w 2382129"/>
                    <a:gd name="connsiteY11" fmla="*/ 1685669 h 1826346"/>
                    <a:gd name="connsiteX12" fmla="*/ 0 w 2382129"/>
                    <a:gd name="connsiteY12" fmla="*/ 1826346 h 1826346"/>
                    <a:gd name="connsiteX13" fmla="*/ 0 w 2382129"/>
                    <a:gd name="connsiteY13" fmla="*/ 1460586 h 1826346"/>
                    <a:gd name="connsiteX14" fmla="*/ 121920 w 2382129"/>
                    <a:gd name="connsiteY14" fmla="*/ 1244882 h 182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129" h="1826346">
                      <a:moveTo>
                        <a:pt x="2260209" y="16303"/>
                      </a:moveTo>
                      <a:cubicBezTo>
                        <a:pt x="2325858" y="-21211"/>
                        <a:pt x="2382129" y="6925"/>
                        <a:pt x="2382129" y="91331"/>
                      </a:cubicBezTo>
                      <a:lnTo>
                        <a:pt x="2382129" y="457091"/>
                      </a:lnTo>
                      <a:lnTo>
                        <a:pt x="834683" y="1348045"/>
                      </a:lnTo>
                      <a:lnTo>
                        <a:pt x="787791" y="1376180"/>
                      </a:lnTo>
                      <a:cubicBezTo>
                        <a:pt x="769034" y="1385559"/>
                        <a:pt x="759655" y="1376180"/>
                        <a:pt x="759655" y="1357423"/>
                      </a:cubicBezTo>
                      <a:lnTo>
                        <a:pt x="759655" y="1291774"/>
                      </a:lnTo>
                      <a:cubicBezTo>
                        <a:pt x="759655" y="1273017"/>
                        <a:pt x="750277" y="1263639"/>
                        <a:pt x="731520" y="1273017"/>
                      </a:cubicBezTo>
                      <a:lnTo>
                        <a:pt x="290732" y="1526235"/>
                      </a:lnTo>
                      <a:cubicBezTo>
                        <a:pt x="271975" y="1535614"/>
                        <a:pt x="262597" y="1554371"/>
                        <a:pt x="262597" y="1573128"/>
                      </a:cubicBezTo>
                      <a:lnTo>
                        <a:pt x="262597" y="1638777"/>
                      </a:lnTo>
                      <a:cubicBezTo>
                        <a:pt x="262597" y="1657534"/>
                        <a:pt x="253218" y="1676291"/>
                        <a:pt x="234462" y="1685669"/>
                      </a:cubicBezTo>
                      <a:lnTo>
                        <a:pt x="0" y="1826346"/>
                      </a:lnTo>
                      <a:lnTo>
                        <a:pt x="0" y="1460586"/>
                      </a:lnTo>
                      <a:cubicBezTo>
                        <a:pt x="0" y="1385559"/>
                        <a:pt x="56271" y="1282395"/>
                        <a:pt x="121920" y="1244882"/>
                      </a:cubicBezTo>
                      <a:close/>
                    </a:path>
                  </a:pathLst>
                </a:custGeom>
                <a:solidFill>
                  <a:srgbClr val="DBA660"/>
                </a:solidFill>
                <a:ln w="93785" cap="flat">
                  <a:noFill/>
                  <a:prstDash val="solid"/>
                  <a:miter/>
                </a:ln>
              </p:spPr>
              <p:txBody>
                <a:bodyPr rtlCol="0" anchor="ctr"/>
                <a:lstStyle/>
                <a:p>
                  <a:endParaRPr lang="fr-FR"/>
                </a:p>
              </p:txBody>
            </p:sp>
            <p:sp>
              <p:nvSpPr>
                <p:cNvPr id="147" name="Forme libre : forme 146">
                  <a:extLst>
                    <a:ext uri="{FF2B5EF4-FFF2-40B4-BE49-F238E27FC236}">
                      <a16:creationId xmlns:a16="http://schemas.microsoft.com/office/drawing/2014/main" id="{DA82E311-F0F3-4B70-9ED6-F521A79DB651}"/>
                    </a:ext>
                  </a:extLst>
                </p:cNvPr>
                <p:cNvSpPr/>
                <p:nvPr/>
              </p:nvSpPr>
              <p:spPr>
                <a:xfrm>
                  <a:off x="6396295" y="1342706"/>
                  <a:ext cx="2203938" cy="3642522"/>
                </a:xfrm>
                <a:custGeom>
                  <a:avLst/>
                  <a:gdLst>
                    <a:gd name="connsiteX0" fmla="*/ 2194560 w 2203938"/>
                    <a:gd name="connsiteY0" fmla="*/ 0 h 3642522"/>
                    <a:gd name="connsiteX1" fmla="*/ 2203938 w 2203938"/>
                    <a:gd name="connsiteY1" fmla="*/ 2353994 h 3642522"/>
                    <a:gd name="connsiteX2" fmla="*/ 2175803 w 2203938"/>
                    <a:gd name="connsiteY2" fmla="*/ 2400886 h 3642522"/>
                    <a:gd name="connsiteX3" fmla="*/ 37514 w 2203938"/>
                    <a:gd name="connsiteY3" fmla="*/ 3638843 h 3642522"/>
                    <a:gd name="connsiteX4" fmla="*/ 9378 w 2203938"/>
                    <a:gd name="connsiteY4" fmla="*/ 3620086 h 3642522"/>
                    <a:gd name="connsiteX5" fmla="*/ 0 w 2203938"/>
                    <a:gd name="connsiteY5" fmla="*/ 1266092 h 3642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3938" h="3642522">
                      <a:moveTo>
                        <a:pt x="2194560" y="0"/>
                      </a:moveTo>
                      <a:lnTo>
                        <a:pt x="2203938" y="2353994"/>
                      </a:lnTo>
                      <a:cubicBezTo>
                        <a:pt x="2203938" y="2372751"/>
                        <a:pt x="2194560" y="2391508"/>
                        <a:pt x="2175803" y="2400886"/>
                      </a:cubicBezTo>
                      <a:lnTo>
                        <a:pt x="37514" y="3638843"/>
                      </a:lnTo>
                      <a:cubicBezTo>
                        <a:pt x="28135" y="3648222"/>
                        <a:pt x="9378" y="3638843"/>
                        <a:pt x="9378" y="3620086"/>
                      </a:cubicBezTo>
                      <a:lnTo>
                        <a:pt x="0" y="1266092"/>
                      </a:lnTo>
                      <a:close/>
                    </a:path>
                  </a:pathLst>
                </a:custGeom>
                <a:solidFill>
                  <a:srgbClr val="FFFFFF"/>
                </a:solidFill>
                <a:ln w="93785" cap="flat">
                  <a:noFill/>
                  <a:prstDash val="solid"/>
                  <a:miter/>
                </a:ln>
              </p:spPr>
              <p:txBody>
                <a:bodyPr rtlCol="0" anchor="ctr"/>
                <a:lstStyle/>
                <a:p>
                  <a:endParaRPr lang="fr-FR"/>
                </a:p>
              </p:txBody>
            </p:sp>
            <p:sp>
              <p:nvSpPr>
                <p:cNvPr id="148" name="Forme libre : forme 147">
                  <a:extLst>
                    <a:ext uri="{FF2B5EF4-FFF2-40B4-BE49-F238E27FC236}">
                      <a16:creationId xmlns:a16="http://schemas.microsoft.com/office/drawing/2014/main" id="{C395698E-C399-425C-B604-61EBE9C8E3EE}"/>
                    </a:ext>
                  </a:extLst>
                </p:cNvPr>
                <p:cNvSpPr/>
                <p:nvPr/>
              </p:nvSpPr>
              <p:spPr>
                <a:xfrm>
                  <a:off x="7896848" y="1235995"/>
                  <a:ext cx="159433" cy="213421"/>
                </a:xfrm>
                <a:custGeom>
                  <a:avLst/>
                  <a:gdLst>
                    <a:gd name="connsiteX0" fmla="*/ 75028 w 159433"/>
                    <a:gd name="connsiteY0" fmla="*/ 12926 h 213421"/>
                    <a:gd name="connsiteX1" fmla="*/ 159434 w 159433"/>
                    <a:gd name="connsiteY1" fmla="*/ 59819 h 213421"/>
                    <a:gd name="connsiteX2" fmla="*/ 84406 w 159433"/>
                    <a:gd name="connsiteY2" fmla="*/ 200496 h 213421"/>
                    <a:gd name="connsiteX3" fmla="*/ 0 w 159433"/>
                    <a:gd name="connsiteY3" fmla="*/ 153603 h 213421"/>
                    <a:gd name="connsiteX4" fmla="*/ 75028 w 159433"/>
                    <a:gd name="connsiteY4" fmla="*/ 12926 h 213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33" h="213421">
                      <a:moveTo>
                        <a:pt x="75028" y="12926"/>
                      </a:moveTo>
                      <a:cubicBezTo>
                        <a:pt x="121920" y="-15209"/>
                        <a:pt x="150055" y="3548"/>
                        <a:pt x="159434" y="59819"/>
                      </a:cubicBezTo>
                      <a:cubicBezTo>
                        <a:pt x="159434" y="106711"/>
                        <a:pt x="121920" y="172360"/>
                        <a:pt x="84406" y="200496"/>
                      </a:cubicBezTo>
                      <a:cubicBezTo>
                        <a:pt x="37514" y="228631"/>
                        <a:pt x="9378" y="209874"/>
                        <a:pt x="0" y="153603"/>
                      </a:cubicBezTo>
                      <a:cubicBezTo>
                        <a:pt x="0" y="106711"/>
                        <a:pt x="37514" y="41062"/>
                        <a:pt x="75028" y="12926"/>
                      </a:cubicBezTo>
                      <a:close/>
                    </a:path>
                  </a:pathLst>
                </a:custGeom>
                <a:solidFill>
                  <a:srgbClr val="FFFFFF"/>
                </a:solidFill>
                <a:ln w="93785" cap="flat">
                  <a:noFill/>
                  <a:prstDash val="solid"/>
                  <a:miter/>
                </a:ln>
              </p:spPr>
              <p:txBody>
                <a:bodyPr rtlCol="0" anchor="ctr"/>
                <a:lstStyle/>
                <a:p>
                  <a:endParaRPr lang="fr-FR"/>
                </a:p>
              </p:txBody>
            </p:sp>
            <p:sp>
              <p:nvSpPr>
                <p:cNvPr id="149" name="Forme libre : forme 148">
                  <a:extLst>
                    <a:ext uri="{FF2B5EF4-FFF2-40B4-BE49-F238E27FC236}">
                      <a16:creationId xmlns:a16="http://schemas.microsoft.com/office/drawing/2014/main" id="{8788D2DD-A896-4022-92F9-E23223CDBE5F}"/>
                    </a:ext>
                  </a:extLst>
                </p:cNvPr>
                <p:cNvSpPr/>
                <p:nvPr/>
              </p:nvSpPr>
              <p:spPr>
                <a:xfrm>
                  <a:off x="8157999" y="1085939"/>
                  <a:ext cx="160880" cy="213421"/>
                </a:xfrm>
                <a:custGeom>
                  <a:avLst/>
                  <a:gdLst>
                    <a:gd name="connsiteX0" fmla="*/ 76475 w 160880"/>
                    <a:gd name="connsiteY0" fmla="*/ 12926 h 213421"/>
                    <a:gd name="connsiteX1" fmla="*/ 160880 w 160880"/>
                    <a:gd name="connsiteY1" fmla="*/ 59819 h 213421"/>
                    <a:gd name="connsiteX2" fmla="*/ 85853 w 160880"/>
                    <a:gd name="connsiteY2" fmla="*/ 200495 h 213421"/>
                    <a:gd name="connsiteX3" fmla="*/ 1447 w 160880"/>
                    <a:gd name="connsiteY3" fmla="*/ 153603 h 213421"/>
                    <a:gd name="connsiteX4" fmla="*/ 76475 w 160880"/>
                    <a:gd name="connsiteY4" fmla="*/ 12926 h 213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80" h="213421">
                      <a:moveTo>
                        <a:pt x="76475" y="12926"/>
                      </a:moveTo>
                      <a:cubicBezTo>
                        <a:pt x="123367" y="-15209"/>
                        <a:pt x="151502" y="3548"/>
                        <a:pt x="160880" y="59819"/>
                      </a:cubicBezTo>
                      <a:cubicBezTo>
                        <a:pt x="160880" y="106711"/>
                        <a:pt x="123367" y="172360"/>
                        <a:pt x="85853" y="200495"/>
                      </a:cubicBezTo>
                      <a:cubicBezTo>
                        <a:pt x="38961" y="228631"/>
                        <a:pt x="1447" y="209874"/>
                        <a:pt x="1447" y="153603"/>
                      </a:cubicBezTo>
                      <a:cubicBezTo>
                        <a:pt x="-7932" y="106711"/>
                        <a:pt x="29582" y="41062"/>
                        <a:pt x="76475" y="12926"/>
                      </a:cubicBezTo>
                      <a:close/>
                    </a:path>
                  </a:pathLst>
                </a:custGeom>
                <a:solidFill>
                  <a:srgbClr val="FFFFFF"/>
                </a:solidFill>
                <a:ln w="93785" cap="flat">
                  <a:noFill/>
                  <a:prstDash val="solid"/>
                  <a:miter/>
                </a:ln>
              </p:spPr>
              <p:txBody>
                <a:bodyPr rtlCol="0" anchor="ctr"/>
                <a:lstStyle/>
                <a:p>
                  <a:endParaRPr lang="fr-FR"/>
                </a:p>
              </p:txBody>
            </p:sp>
            <p:sp>
              <p:nvSpPr>
                <p:cNvPr id="150" name="Forme libre : forme 149">
                  <a:extLst>
                    <a:ext uri="{FF2B5EF4-FFF2-40B4-BE49-F238E27FC236}">
                      <a16:creationId xmlns:a16="http://schemas.microsoft.com/office/drawing/2014/main" id="{B95132C5-4D1C-4208-9DA1-FE8F501A2B2B}"/>
                    </a:ext>
                  </a:extLst>
                </p:cNvPr>
                <p:cNvSpPr/>
                <p:nvPr/>
              </p:nvSpPr>
              <p:spPr>
                <a:xfrm>
                  <a:off x="8412664" y="945263"/>
                  <a:ext cx="159433" cy="213421"/>
                </a:xfrm>
                <a:custGeom>
                  <a:avLst/>
                  <a:gdLst>
                    <a:gd name="connsiteX0" fmla="*/ 75028 w 159433"/>
                    <a:gd name="connsiteY0" fmla="*/ 12926 h 213421"/>
                    <a:gd name="connsiteX1" fmla="*/ 159434 w 159433"/>
                    <a:gd name="connsiteY1" fmla="*/ 59819 h 213421"/>
                    <a:gd name="connsiteX2" fmla="*/ 84406 w 159433"/>
                    <a:gd name="connsiteY2" fmla="*/ 200495 h 213421"/>
                    <a:gd name="connsiteX3" fmla="*/ 0 w 159433"/>
                    <a:gd name="connsiteY3" fmla="*/ 153603 h 213421"/>
                    <a:gd name="connsiteX4" fmla="*/ 75028 w 159433"/>
                    <a:gd name="connsiteY4" fmla="*/ 12926 h 213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33" h="213421">
                      <a:moveTo>
                        <a:pt x="75028" y="12926"/>
                      </a:moveTo>
                      <a:cubicBezTo>
                        <a:pt x="121920" y="-15209"/>
                        <a:pt x="159434" y="3548"/>
                        <a:pt x="159434" y="59819"/>
                      </a:cubicBezTo>
                      <a:cubicBezTo>
                        <a:pt x="159434" y="106711"/>
                        <a:pt x="121920" y="172360"/>
                        <a:pt x="84406" y="200495"/>
                      </a:cubicBezTo>
                      <a:cubicBezTo>
                        <a:pt x="37514" y="228631"/>
                        <a:pt x="0" y="209874"/>
                        <a:pt x="0" y="153603"/>
                      </a:cubicBezTo>
                      <a:cubicBezTo>
                        <a:pt x="0" y="97332"/>
                        <a:pt x="37514" y="31683"/>
                        <a:pt x="75028" y="12926"/>
                      </a:cubicBezTo>
                      <a:close/>
                    </a:path>
                  </a:pathLst>
                </a:custGeom>
                <a:solidFill>
                  <a:srgbClr val="FFFFFF"/>
                </a:solidFill>
                <a:ln w="93785" cap="flat">
                  <a:noFill/>
                  <a:prstDash val="solid"/>
                  <a:miter/>
                </a:ln>
              </p:spPr>
              <p:txBody>
                <a:bodyPr rtlCol="0" anchor="ctr"/>
                <a:lstStyle/>
                <a:p>
                  <a:endParaRPr lang="fr-FR"/>
                </a:p>
              </p:txBody>
            </p:sp>
            <p:grpSp>
              <p:nvGrpSpPr>
                <p:cNvPr id="151" name="Graphique 28">
                  <a:extLst>
                    <a:ext uri="{FF2B5EF4-FFF2-40B4-BE49-F238E27FC236}">
                      <a16:creationId xmlns:a16="http://schemas.microsoft.com/office/drawing/2014/main" id="{C5FC6141-D38C-4E93-B66C-CD2932263972}"/>
                    </a:ext>
                  </a:extLst>
                </p:cNvPr>
                <p:cNvGrpSpPr/>
                <p:nvPr/>
              </p:nvGrpSpPr>
              <p:grpSpPr>
                <a:xfrm>
                  <a:off x="6471322" y="1539653"/>
                  <a:ext cx="2053883" cy="3254326"/>
                  <a:chOff x="6471322" y="1539653"/>
                  <a:chExt cx="2053883" cy="3254326"/>
                </a:xfrm>
                <a:solidFill>
                  <a:srgbClr val="C9CEE2"/>
                </a:solidFill>
              </p:grpSpPr>
              <p:grpSp>
                <p:nvGrpSpPr>
                  <p:cNvPr id="152" name="Graphique 28">
                    <a:extLst>
                      <a:ext uri="{FF2B5EF4-FFF2-40B4-BE49-F238E27FC236}">
                        <a16:creationId xmlns:a16="http://schemas.microsoft.com/office/drawing/2014/main" id="{7BA59623-E995-4821-A77E-675C7C5E4492}"/>
                      </a:ext>
                    </a:extLst>
                  </p:cNvPr>
                  <p:cNvGrpSpPr/>
                  <p:nvPr/>
                </p:nvGrpSpPr>
                <p:grpSpPr>
                  <a:xfrm>
                    <a:off x="6471322" y="1539653"/>
                    <a:ext cx="2053883" cy="2316479"/>
                    <a:chOff x="6471322" y="1539653"/>
                    <a:chExt cx="2053883" cy="2316479"/>
                  </a:xfrm>
                  <a:solidFill>
                    <a:srgbClr val="C9CEE2"/>
                  </a:solidFill>
                </p:grpSpPr>
                <p:grpSp>
                  <p:nvGrpSpPr>
                    <p:cNvPr id="174" name="Graphique 28">
                      <a:extLst>
                        <a:ext uri="{FF2B5EF4-FFF2-40B4-BE49-F238E27FC236}">
                          <a16:creationId xmlns:a16="http://schemas.microsoft.com/office/drawing/2014/main" id="{03269DA9-C9F2-4422-A0BC-1AD95F9ED716}"/>
                        </a:ext>
                      </a:extLst>
                    </p:cNvPr>
                    <p:cNvGrpSpPr/>
                    <p:nvPr/>
                  </p:nvGrpSpPr>
                  <p:grpSpPr>
                    <a:xfrm>
                      <a:off x="6471322" y="1666263"/>
                      <a:ext cx="2053883" cy="2189870"/>
                      <a:chOff x="6471322" y="1666263"/>
                      <a:chExt cx="2053883" cy="2189870"/>
                    </a:xfrm>
                    <a:solidFill>
                      <a:srgbClr val="C9CEE2"/>
                    </a:solidFill>
                  </p:grpSpPr>
                  <p:sp>
                    <p:nvSpPr>
                      <p:cNvPr id="176" name="Forme libre : forme 175">
                        <a:extLst>
                          <a:ext uri="{FF2B5EF4-FFF2-40B4-BE49-F238E27FC236}">
                            <a16:creationId xmlns:a16="http://schemas.microsoft.com/office/drawing/2014/main" id="{DA35032C-77D7-40A8-B7FE-2892E7242768}"/>
                          </a:ext>
                        </a:extLst>
                      </p:cNvPr>
                      <p:cNvSpPr/>
                      <p:nvPr/>
                    </p:nvSpPr>
                    <p:spPr>
                      <a:xfrm>
                        <a:off x="6471322" y="2632244"/>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5 h 300110"/>
                          <a:gd name="connsiteX6" fmla="*/ 178191 w 178190"/>
                          <a:gd name="connsiteY6" fmla="*/ 98474 h 300110"/>
                          <a:gd name="connsiteX7" fmla="*/ 150055 w 178190"/>
                          <a:gd name="connsiteY7" fmla="*/ 14068 h 300110"/>
                          <a:gd name="connsiteX8" fmla="*/ 84406 w 178190"/>
                          <a:gd name="connsiteY8" fmla="*/ 14068 h 300110"/>
                          <a:gd name="connsiteX9" fmla="*/ 46892 w 178190"/>
                          <a:gd name="connsiteY9" fmla="*/ 248529 h 300110"/>
                          <a:gd name="connsiteX10" fmla="*/ 28135 w 178190"/>
                          <a:gd name="connsiteY10" fmla="*/ 182880 h 300110"/>
                          <a:gd name="connsiteX11" fmla="*/ 46892 w 178190"/>
                          <a:gd name="connsiteY11" fmla="*/ 98474 h 300110"/>
                          <a:gd name="connsiteX12" fmla="*/ 93785 w 178190"/>
                          <a:gd name="connsiteY12" fmla="*/ 42203 h 300110"/>
                          <a:gd name="connsiteX13" fmla="*/ 140677 w 178190"/>
                          <a:gd name="connsiteY13" fmla="*/ 42203 h 300110"/>
                          <a:gd name="connsiteX14" fmla="*/ 159434 w 178190"/>
                          <a:gd name="connsiteY14" fmla="*/ 107852 h 300110"/>
                          <a:gd name="connsiteX15" fmla="*/ 140677 w 178190"/>
                          <a:gd name="connsiteY15" fmla="*/ 192258 h 300110"/>
                          <a:gd name="connsiteX16" fmla="*/ 93785 w 178190"/>
                          <a:gd name="connsiteY16" fmla="*/ 248529 h 300110"/>
                          <a:gd name="connsiteX17" fmla="*/ 46892 w 178190"/>
                          <a:gd name="connsiteY17" fmla="*/ 248529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ubicBezTo>
                              <a:pt x="121920" y="267286"/>
                              <a:pt x="150055" y="239151"/>
                              <a:pt x="159434" y="211015"/>
                            </a:cubicBezTo>
                            <a:cubicBezTo>
                              <a:pt x="178191" y="173501"/>
                              <a:pt x="178191" y="135988"/>
                              <a:pt x="178191" y="98474"/>
                            </a:cubicBezTo>
                            <a:cubicBezTo>
                              <a:pt x="178191" y="60960"/>
                              <a:pt x="168812" y="23446"/>
                              <a:pt x="150055" y="14068"/>
                            </a:cubicBezTo>
                            <a:cubicBezTo>
                              <a:pt x="140677" y="-4689"/>
                              <a:pt x="112542" y="-4689"/>
                              <a:pt x="84406" y="14068"/>
                            </a:cubicBezTo>
                            <a:close/>
                            <a:moveTo>
                              <a:pt x="46892" y="248529"/>
                            </a:moveTo>
                            <a:cubicBezTo>
                              <a:pt x="37514" y="239151"/>
                              <a:pt x="28135" y="211015"/>
                              <a:pt x="28135" y="182880"/>
                            </a:cubicBezTo>
                            <a:cubicBezTo>
                              <a:pt x="28135" y="154745"/>
                              <a:pt x="37514" y="126609"/>
                              <a:pt x="46892" y="98474"/>
                            </a:cubicBezTo>
                            <a:cubicBezTo>
                              <a:pt x="56271" y="70338"/>
                              <a:pt x="75028" y="60960"/>
                              <a:pt x="93785" y="42203"/>
                            </a:cubicBezTo>
                            <a:cubicBezTo>
                              <a:pt x="112542" y="32825"/>
                              <a:pt x="131298" y="32825"/>
                              <a:pt x="140677" y="42203"/>
                            </a:cubicBezTo>
                            <a:cubicBezTo>
                              <a:pt x="150055" y="51582"/>
                              <a:pt x="159434" y="79717"/>
                              <a:pt x="159434" y="107852"/>
                            </a:cubicBezTo>
                            <a:cubicBezTo>
                              <a:pt x="159434" y="135988"/>
                              <a:pt x="150055" y="173501"/>
                              <a:pt x="140677" y="192258"/>
                            </a:cubicBezTo>
                            <a:cubicBezTo>
                              <a:pt x="131298" y="220394"/>
                              <a:pt x="112542" y="229772"/>
                              <a:pt x="93785" y="248529"/>
                            </a:cubicBezTo>
                            <a:cubicBezTo>
                              <a:pt x="65649" y="267286"/>
                              <a:pt x="56271" y="267286"/>
                              <a:pt x="46892" y="248529"/>
                            </a:cubicBezTo>
                            <a:close/>
                          </a:path>
                        </a:pathLst>
                      </a:custGeom>
                      <a:solidFill>
                        <a:srgbClr val="C9CEE2"/>
                      </a:solidFill>
                      <a:ln w="93785" cap="flat">
                        <a:noFill/>
                        <a:prstDash val="solid"/>
                        <a:miter/>
                      </a:ln>
                    </p:spPr>
                    <p:txBody>
                      <a:bodyPr rtlCol="0" anchor="ctr"/>
                      <a:lstStyle/>
                      <a:p>
                        <a:endParaRPr lang="fr-FR"/>
                      </a:p>
                    </p:txBody>
                  </p:sp>
                  <p:sp>
                    <p:nvSpPr>
                      <p:cNvPr id="177" name="Forme libre : forme 176">
                        <a:extLst>
                          <a:ext uri="{FF2B5EF4-FFF2-40B4-BE49-F238E27FC236}">
                            <a16:creationId xmlns:a16="http://schemas.microsoft.com/office/drawing/2014/main" id="{931608D3-F7B0-4980-B936-46DEE8EA35DE}"/>
                          </a:ext>
                        </a:extLst>
                      </p:cNvPr>
                      <p:cNvSpPr/>
                      <p:nvPr/>
                    </p:nvSpPr>
                    <p:spPr>
                      <a:xfrm>
                        <a:off x="6677648" y="2510324"/>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9 w 178190"/>
                          <a:gd name="connsiteY9" fmla="*/ 51581 h 300110"/>
                          <a:gd name="connsiteX10" fmla="*/ 150055 w 178190"/>
                          <a:gd name="connsiteY10" fmla="*/ 117231 h 300110"/>
                          <a:gd name="connsiteX11" fmla="*/ 131299 w 178190"/>
                          <a:gd name="connsiteY11" fmla="*/ 201637 h 300110"/>
                          <a:gd name="connsiteX12" fmla="*/ 84406 w 178190"/>
                          <a:gd name="connsiteY12" fmla="*/ 257908 h 300110"/>
                          <a:gd name="connsiteX13" fmla="*/ 37514 w 178190"/>
                          <a:gd name="connsiteY13" fmla="*/ 257908 h 300110"/>
                          <a:gd name="connsiteX14" fmla="*/ 18757 w 178190"/>
                          <a:gd name="connsiteY14" fmla="*/ 192258 h 300110"/>
                          <a:gd name="connsiteX15" fmla="*/ 37514 w 178190"/>
                          <a:gd name="connsiteY15" fmla="*/ 107852 h 300110"/>
                          <a:gd name="connsiteX16" fmla="*/ 84406 w 178190"/>
                          <a:gd name="connsiteY16" fmla="*/ 51581 h 300110"/>
                          <a:gd name="connsiteX17" fmla="*/ 131299 w 178190"/>
                          <a:gd name="connsiteY17" fmla="*/ 51581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9" y="-4689"/>
                              <a:pt x="112542"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56271" y="304800"/>
                              <a:pt x="93785" y="286043"/>
                            </a:cubicBezTo>
                            <a:close/>
                            <a:moveTo>
                              <a:pt x="131299" y="51581"/>
                            </a:moveTo>
                            <a:cubicBezTo>
                              <a:pt x="140677" y="60960"/>
                              <a:pt x="150055" y="89095"/>
                              <a:pt x="150055" y="117231"/>
                            </a:cubicBezTo>
                            <a:cubicBezTo>
                              <a:pt x="150055" y="145366"/>
                              <a:pt x="140677" y="182880"/>
                              <a:pt x="131299" y="201637"/>
                            </a:cubicBezTo>
                            <a:cubicBezTo>
                              <a:pt x="121920" y="229772"/>
                              <a:pt x="103163" y="239151"/>
                              <a:pt x="84406" y="257908"/>
                            </a:cubicBezTo>
                            <a:cubicBezTo>
                              <a:pt x="65649" y="267286"/>
                              <a:pt x="46892" y="267286"/>
                              <a:pt x="37514" y="257908"/>
                            </a:cubicBezTo>
                            <a:cubicBezTo>
                              <a:pt x="28135" y="248529"/>
                              <a:pt x="18757" y="220394"/>
                              <a:pt x="18757" y="192258"/>
                            </a:cubicBezTo>
                            <a:cubicBezTo>
                              <a:pt x="18757" y="164123"/>
                              <a:pt x="28135" y="135988"/>
                              <a:pt x="37514" y="107852"/>
                            </a:cubicBezTo>
                            <a:cubicBezTo>
                              <a:pt x="46892" y="79717"/>
                              <a:pt x="65649" y="70338"/>
                              <a:pt x="84406" y="51581"/>
                            </a:cubicBezTo>
                            <a:cubicBezTo>
                              <a:pt x="103163" y="32825"/>
                              <a:pt x="121920" y="32825"/>
                              <a:pt x="131299" y="51581"/>
                            </a:cubicBezTo>
                            <a:close/>
                          </a:path>
                        </a:pathLst>
                      </a:custGeom>
                      <a:solidFill>
                        <a:srgbClr val="C9CEE2"/>
                      </a:solidFill>
                      <a:ln w="93785" cap="flat">
                        <a:noFill/>
                        <a:prstDash val="solid"/>
                        <a:miter/>
                      </a:ln>
                    </p:spPr>
                    <p:txBody>
                      <a:bodyPr rtlCol="0" anchor="ctr"/>
                      <a:lstStyle/>
                      <a:p>
                        <a:endParaRPr lang="fr-FR"/>
                      </a:p>
                    </p:txBody>
                  </p:sp>
                  <p:sp>
                    <p:nvSpPr>
                      <p:cNvPr id="178" name="Forme libre : forme 177">
                        <a:extLst>
                          <a:ext uri="{FF2B5EF4-FFF2-40B4-BE49-F238E27FC236}">
                            <a16:creationId xmlns:a16="http://schemas.microsoft.com/office/drawing/2014/main" id="{A06AAD24-48F3-4EB3-9EA6-9E109A106B19}"/>
                          </a:ext>
                        </a:extLst>
                      </p:cNvPr>
                      <p:cNvSpPr/>
                      <p:nvPr/>
                    </p:nvSpPr>
                    <p:spPr>
                      <a:xfrm>
                        <a:off x="6921488" y="2402472"/>
                        <a:ext cx="131298" cy="300110"/>
                      </a:xfrm>
                      <a:custGeom>
                        <a:avLst/>
                        <a:gdLst>
                          <a:gd name="connsiteX0" fmla="*/ 131298 w 131298"/>
                          <a:gd name="connsiteY0" fmla="*/ 215705 h 300110"/>
                          <a:gd name="connsiteX1" fmla="*/ 131298 w 131298"/>
                          <a:gd name="connsiteY1" fmla="*/ 234462 h 300110"/>
                          <a:gd name="connsiteX2" fmla="*/ 121920 w 131298"/>
                          <a:gd name="connsiteY2" fmla="*/ 243840 h 300110"/>
                          <a:gd name="connsiteX3" fmla="*/ 18757 w 131298"/>
                          <a:gd name="connsiteY3" fmla="*/ 300111 h 300110"/>
                          <a:gd name="connsiteX4" fmla="*/ 9378 w 131298"/>
                          <a:gd name="connsiteY4" fmla="*/ 300111 h 300110"/>
                          <a:gd name="connsiteX5" fmla="*/ 9378 w 131298"/>
                          <a:gd name="connsiteY5" fmla="*/ 290732 h 300110"/>
                          <a:gd name="connsiteX6" fmla="*/ 9378 w 131298"/>
                          <a:gd name="connsiteY6" fmla="*/ 271975 h 300110"/>
                          <a:gd name="connsiteX7" fmla="*/ 18757 w 131298"/>
                          <a:gd name="connsiteY7" fmla="*/ 262597 h 300110"/>
                          <a:gd name="connsiteX8" fmla="*/ 56271 w 131298"/>
                          <a:gd name="connsiteY8" fmla="*/ 243840 h 300110"/>
                          <a:gd name="connsiteX9" fmla="*/ 56271 w 131298"/>
                          <a:gd name="connsiteY9" fmla="*/ 56271 h 300110"/>
                          <a:gd name="connsiteX10" fmla="*/ 18757 w 131298"/>
                          <a:gd name="connsiteY10" fmla="*/ 84406 h 300110"/>
                          <a:gd name="connsiteX11" fmla="*/ 9378 w 131298"/>
                          <a:gd name="connsiteY11" fmla="*/ 93785 h 300110"/>
                          <a:gd name="connsiteX12" fmla="*/ 0 w 131298"/>
                          <a:gd name="connsiteY12" fmla="*/ 93785 h 300110"/>
                          <a:gd name="connsiteX13" fmla="*/ 0 w 131298"/>
                          <a:gd name="connsiteY13" fmla="*/ 84406 h 300110"/>
                          <a:gd name="connsiteX14" fmla="*/ 9378 w 131298"/>
                          <a:gd name="connsiteY14" fmla="*/ 65649 h 300110"/>
                          <a:gd name="connsiteX15" fmla="*/ 56271 w 131298"/>
                          <a:gd name="connsiteY15" fmla="*/ 9378 h 300110"/>
                          <a:gd name="connsiteX16" fmla="*/ 65649 w 131298"/>
                          <a:gd name="connsiteY16" fmla="*/ 0 h 300110"/>
                          <a:gd name="connsiteX17" fmla="*/ 75028 w 131298"/>
                          <a:gd name="connsiteY17" fmla="*/ 0 h 300110"/>
                          <a:gd name="connsiteX18" fmla="*/ 84406 w 131298"/>
                          <a:gd name="connsiteY18" fmla="*/ 0 h 300110"/>
                          <a:gd name="connsiteX19" fmla="*/ 93785 w 131298"/>
                          <a:gd name="connsiteY19" fmla="*/ 9378 h 300110"/>
                          <a:gd name="connsiteX20" fmla="*/ 93785 w 131298"/>
                          <a:gd name="connsiteY20" fmla="*/ 225083 h 300110"/>
                          <a:gd name="connsiteX21" fmla="*/ 121920 w 131298"/>
                          <a:gd name="connsiteY21" fmla="*/ 206326 h 300110"/>
                          <a:gd name="connsiteX22" fmla="*/ 131298 w 131298"/>
                          <a:gd name="connsiteY22" fmla="*/ 206326 h 300110"/>
                          <a:gd name="connsiteX23" fmla="*/ 131298 w 131298"/>
                          <a:gd name="connsiteY23" fmla="*/ 21570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131298" y="215705"/>
                            </a:moveTo>
                            <a:lnTo>
                              <a:pt x="131298" y="234462"/>
                            </a:lnTo>
                            <a:cubicBezTo>
                              <a:pt x="131298" y="243840"/>
                              <a:pt x="121920" y="243840"/>
                              <a:pt x="121920" y="243840"/>
                            </a:cubicBezTo>
                            <a:lnTo>
                              <a:pt x="18757" y="300111"/>
                            </a:lnTo>
                            <a:lnTo>
                              <a:pt x="9378" y="300111"/>
                            </a:lnTo>
                            <a:lnTo>
                              <a:pt x="9378" y="290732"/>
                            </a:lnTo>
                            <a:cubicBezTo>
                              <a:pt x="9378" y="281354"/>
                              <a:pt x="9378" y="281354"/>
                              <a:pt x="9378" y="271975"/>
                            </a:cubicBezTo>
                            <a:cubicBezTo>
                              <a:pt x="9378" y="262597"/>
                              <a:pt x="18757" y="262597"/>
                              <a:pt x="18757" y="262597"/>
                            </a:cubicBezTo>
                            <a:lnTo>
                              <a:pt x="56271" y="243840"/>
                            </a:lnTo>
                            <a:lnTo>
                              <a:pt x="56271" y="56271"/>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31298" y="206326"/>
                              <a:pt x="131298" y="206326"/>
                              <a:pt x="131298" y="215705"/>
                            </a:cubicBezTo>
                            <a:close/>
                          </a:path>
                        </a:pathLst>
                      </a:custGeom>
                      <a:solidFill>
                        <a:srgbClr val="C9CEE2"/>
                      </a:solidFill>
                      <a:ln w="93785" cap="flat">
                        <a:noFill/>
                        <a:prstDash val="solid"/>
                        <a:miter/>
                      </a:ln>
                    </p:spPr>
                    <p:txBody>
                      <a:bodyPr rtlCol="0" anchor="ctr"/>
                      <a:lstStyle/>
                      <a:p>
                        <a:endParaRPr lang="fr-FR"/>
                      </a:p>
                    </p:txBody>
                  </p:sp>
                  <p:sp>
                    <p:nvSpPr>
                      <p:cNvPr id="179" name="Forme libre : forme 178">
                        <a:extLst>
                          <a:ext uri="{FF2B5EF4-FFF2-40B4-BE49-F238E27FC236}">
                            <a16:creationId xmlns:a16="http://schemas.microsoft.com/office/drawing/2014/main" id="{A7AF9219-2530-47A8-81A8-77C813AE69A1}"/>
                          </a:ext>
                        </a:extLst>
                      </p:cNvPr>
                      <p:cNvSpPr/>
                      <p:nvPr/>
                    </p:nvSpPr>
                    <p:spPr>
                      <a:xfrm>
                        <a:off x="7090301" y="2275863"/>
                        <a:ext cx="181869" cy="293076"/>
                      </a:xfrm>
                      <a:custGeom>
                        <a:avLst/>
                        <a:gdLst>
                          <a:gd name="connsiteX0" fmla="*/ 93785 w 181869"/>
                          <a:gd name="connsiteY0" fmla="*/ 286043 h 293076"/>
                          <a:gd name="connsiteX1" fmla="*/ 159434 w 181869"/>
                          <a:gd name="connsiteY1" fmla="*/ 211015 h 293076"/>
                          <a:gd name="connsiteX2" fmla="*/ 178191 w 181869"/>
                          <a:gd name="connsiteY2" fmla="*/ 98474 h 293076"/>
                          <a:gd name="connsiteX3" fmla="*/ 150055 w 181869"/>
                          <a:gd name="connsiteY3" fmla="*/ 14068 h 293076"/>
                          <a:gd name="connsiteX4" fmla="*/ 84406 w 181869"/>
                          <a:gd name="connsiteY4" fmla="*/ 14068 h 293076"/>
                          <a:gd name="connsiteX5" fmla="*/ 18757 w 181869"/>
                          <a:gd name="connsiteY5" fmla="*/ 89095 h 293076"/>
                          <a:gd name="connsiteX6" fmla="*/ 0 w 181869"/>
                          <a:gd name="connsiteY6" fmla="*/ 201637 h 293076"/>
                          <a:gd name="connsiteX7" fmla="*/ 28135 w 181869"/>
                          <a:gd name="connsiteY7" fmla="*/ 286043 h 293076"/>
                          <a:gd name="connsiteX8" fmla="*/ 93785 w 181869"/>
                          <a:gd name="connsiteY8" fmla="*/ 286043 h 293076"/>
                          <a:gd name="connsiteX9" fmla="*/ 140677 w 181869"/>
                          <a:gd name="connsiteY9" fmla="*/ 42203 h 293076"/>
                          <a:gd name="connsiteX10" fmla="*/ 159434 w 181869"/>
                          <a:gd name="connsiteY10" fmla="*/ 107852 h 293076"/>
                          <a:gd name="connsiteX11" fmla="*/ 140677 w 181869"/>
                          <a:gd name="connsiteY11" fmla="*/ 192258 h 293076"/>
                          <a:gd name="connsiteX12" fmla="*/ 93785 w 181869"/>
                          <a:gd name="connsiteY12" fmla="*/ 248529 h 293076"/>
                          <a:gd name="connsiteX13" fmla="*/ 46892 w 181869"/>
                          <a:gd name="connsiteY13" fmla="*/ 248529 h 293076"/>
                          <a:gd name="connsiteX14" fmla="*/ 28135 w 181869"/>
                          <a:gd name="connsiteY14" fmla="*/ 182880 h 293076"/>
                          <a:gd name="connsiteX15" fmla="*/ 46892 w 181869"/>
                          <a:gd name="connsiteY15" fmla="*/ 98474 h 293076"/>
                          <a:gd name="connsiteX16" fmla="*/ 93785 w 181869"/>
                          <a:gd name="connsiteY16" fmla="*/ 42203 h 293076"/>
                          <a:gd name="connsiteX17" fmla="*/ 140677 w 181869"/>
                          <a:gd name="connsiteY17" fmla="*/ 42203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69" h="293076">
                            <a:moveTo>
                              <a:pt x="93785" y="286043"/>
                            </a:moveTo>
                            <a:cubicBezTo>
                              <a:pt x="121920" y="267286"/>
                              <a:pt x="150055" y="239151"/>
                              <a:pt x="159434" y="211015"/>
                            </a:cubicBezTo>
                            <a:cubicBezTo>
                              <a:pt x="178191" y="173502"/>
                              <a:pt x="187569"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295421"/>
                              <a:pt x="65649" y="295421"/>
                              <a:pt x="93785" y="286043"/>
                            </a:cubicBezTo>
                            <a:close/>
                            <a:moveTo>
                              <a:pt x="140677" y="42203"/>
                            </a:moveTo>
                            <a:cubicBezTo>
                              <a:pt x="150055" y="51581"/>
                              <a:pt x="159434" y="79717"/>
                              <a:pt x="159434" y="107852"/>
                            </a:cubicBezTo>
                            <a:cubicBezTo>
                              <a:pt x="159434" y="135988"/>
                              <a:pt x="150055" y="173502"/>
                              <a:pt x="140677" y="192258"/>
                            </a:cubicBezTo>
                            <a:cubicBezTo>
                              <a:pt x="131298" y="220394"/>
                              <a:pt x="112541" y="229772"/>
                              <a:pt x="93785" y="248529"/>
                            </a:cubicBezTo>
                            <a:cubicBezTo>
                              <a:pt x="75028" y="257908"/>
                              <a:pt x="56271" y="257908"/>
                              <a:pt x="46892" y="248529"/>
                            </a:cubicBezTo>
                            <a:cubicBezTo>
                              <a:pt x="37514" y="239151"/>
                              <a:pt x="28135" y="211015"/>
                              <a:pt x="28135" y="182880"/>
                            </a:cubicBezTo>
                            <a:cubicBezTo>
                              <a:pt x="28135" y="154745"/>
                              <a:pt x="37514" y="126609"/>
                              <a:pt x="46892" y="98474"/>
                            </a:cubicBezTo>
                            <a:cubicBezTo>
                              <a:pt x="56271" y="70338"/>
                              <a:pt x="75028" y="60960"/>
                              <a:pt x="93785" y="42203"/>
                            </a:cubicBezTo>
                            <a:cubicBezTo>
                              <a:pt x="112541" y="32825"/>
                              <a:pt x="131298" y="32825"/>
                              <a:pt x="140677" y="42203"/>
                            </a:cubicBezTo>
                            <a:close/>
                          </a:path>
                        </a:pathLst>
                      </a:custGeom>
                      <a:solidFill>
                        <a:srgbClr val="C9CEE2"/>
                      </a:solidFill>
                      <a:ln w="93785" cap="flat">
                        <a:noFill/>
                        <a:prstDash val="solid"/>
                        <a:miter/>
                      </a:ln>
                    </p:spPr>
                    <p:txBody>
                      <a:bodyPr rtlCol="0" anchor="ctr"/>
                      <a:lstStyle/>
                      <a:p>
                        <a:endParaRPr lang="fr-FR"/>
                      </a:p>
                    </p:txBody>
                  </p:sp>
                  <p:sp>
                    <p:nvSpPr>
                      <p:cNvPr id="180" name="Forme libre : forme 179">
                        <a:extLst>
                          <a:ext uri="{FF2B5EF4-FFF2-40B4-BE49-F238E27FC236}">
                            <a16:creationId xmlns:a16="http://schemas.microsoft.com/office/drawing/2014/main" id="{FB99E383-FA25-43B3-AEA2-9544A7986387}"/>
                          </a:ext>
                        </a:extLst>
                      </p:cNvPr>
                      <p:cNvSpPr/>
                      <p:nvPr/>
                    </p:nvSpPr>
                    <p:spPr>
                      <a:xfrm>
                        <a:off x="7334141" y="2168010"/>
                        <a:ext cx="131298" cy="290732"/>
                      </a:xfrm>
                      <a:custGeom>
                        <a:avLst/>
                        <a:gdLst>
                          <a:gd name="connsiteX0" fmla="*/ 131299 w 131298"/>
                          <a:gd name="connsiteY0" fmla="*/ 206326 h 290732"/>
                          <a:gd name="connsiteX1" fmla="*/ 131299 w 131298"/>
                          <a:gd name="connsiteY1" fmla="*/ 225083 h 290732"/>
                          <a:gd name="connsiteX2" fmla="*/ 121920 w 131298"/>
                          <a:gd name="connsiteY2" fmla="*/ 234462 h 290732"/>
                          <a:gd name="connsiteX3" fmla="*/ 18757 w 131298"/>
                          <a:gd name="connsiteY3" fmla="*/ 290732 h 290732"/>
                          <a:gd name="connsiteX4" fmla="*/ 9378 w 131298"/>
                          <a:gd name="connsiteY4" fmla="*/ 290732 h 290732"/>
                          <a:gd name="connsiteX5" fmla="*/ 9378 w 131298"/>
                          <a:gd name="connsiteY5" fmla="*/ 281354 h 290732"/>
                          <a:gd name="connsiteX6" fmla="*/ 9378 w 131298"/>
                          <a:gd name="connsiteY6" fmla="*/ 262597 h 290732"/>
                          <a:gd name="connsiteX7" fmla="*/ 18757 w 131298"/>
                          <a:gd name="connsiteY7" fmla="*/ 253218 h 290732"/>
                          <a:gd name="connsiteX8" fmla="*/ 56271 w 131298"/>
                          <a:gd name="connsiteY8" fmla="*/ 234462 h 290732"/>
                          <a:gd name="connsiteX9" fmla="*/ 56271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31299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31299" y="206326"/>
                            </a:moveTo>
                            <a:lnTo>
                              <a:pt x="131299" y="225083"/>
                            </a:lnTo>
                            <a:cubicBezTo>
                              <a:pt x="131299" y="234462"/>
                              <a:pt x="121920" y="234462"/>
                              <a:pt x="121920" y="234462"/>
                            </a:cubicBezTo>
                            <a:lnTo>
                              <a:pt x="18757" y="290732"/>
                            </a:lnTo>
                            <a:lnTo>
                              <a:pt x="9378" y="290732"/>
                            </a:lnTo>
                            <a:lnTo>
                              <a:pt x="9378" y="281354"/>
                            </a:lnTo>
                            <a:cubicBezTo>
                              <a:pt x="9378" y="271975"/>
                              <a:pt x="9378" y="271975"/>
                              <a:pt x="9378" y="262597"/>
                            </a:cubicBezTo>
                            <a:cubicBezTo>
                              <a:pt x="9378" y="253218"/>
                              <a:pt x="18757" y="253218"/>
                              <a:pt x="18757" y="253218"/>
                            </a:cubicBezTo>
                            <a:lnTo>
                              <a:pt x="56271" y="234462"/>
                            </a:lnTo>
                            <a:lnTo>
                              <a:pt x="56271"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31299" y="196948"/>
                              <a:pt x="131299" y="196948"/>
                              <a:pt x="131299" y="206326"/>
                            </a:cubicBezTo>
                            <a:close/>
                          </a:path>
                        </a:pathLst>
                      </a:custGeom>
                      <a:solidFill>
                        <a:srgbClr val="C9CEE2"/>
                      </a:solidFill>
                      <a:ln w="93785" cap="flat">
                        <a:noFill/>
                        <a:prstDash val="solid"/>
                        <a:miter/>
                      </a:ln>
                    </p:spPr>
                    <p:txBody>
                      <a:bodyPr rtlCol="0" anchor="ctr"/>
                      <a:lstStyle/>
                      <a:p>
                        <a:endParaRPr lang="fr-FR"/>
                      </a:p>
                    </p:txBody>
                  </p:sp>
                  <p:sp>
                    <p:nvSpPr>
                      <p:cNvPr id="181" name="Forme libre : forme 180">
                        <a:extLst>
                          <a:ext uri="{FF2B5EF4-FFF2-40B4-BE49-F238E27FC236}">
                            <a16:creationId xmlns:a16="http://schemas.microsoft.com/office/drawing/2014/main" id="{C485121D-92E7-42DB-A160-31CCFFE1BBCE}"/>
                          </a:ext>
                        </a:extLst>
                      </p:cNvPr>
                      <p:cNvSpPr/>
                      <p:nvPr/>
                    </p:nvSpPr>
                    <p:spPr>
                      <a:xfrm>
                        <a:off x="7512332" y="2032023"/>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42203 h 300110"/>
                          <a:gd name="connsiteX10" fmla="*/ 150055 w 178190"/>
                          <a:gd name="connsiteY10" fmla="*/ 107852 h 300110"/>
                          <a:gd name="connsiteX11" fmla="*/ 131298 w 178190"/>
                          <a:gd name="connsiteY11" fmla="*/ 192259 h 300110"/>
                          <a:gd name="connsiteX12" fmla="*/ 84406 w 178190"/>
                          <a:gd name="connsiteY12" fmla="*/ 248529 h 300110"/>
                          <a:gd name="connsiteX13" fmla="*/ 37514 w 178190"/>
                          <a:gd name="connsiteY13" fmla="*/ 248529 h 300110"/>
                          <a:gd name="connsiteX14" fmla="*/ 28135 w 178190"/>
                          <a:gd name="connsiteY14" fmla="*/ 182880 h 300110"/>
                          <a:gd name="connsiteX15" fmla="*/ 46892 w 178190"/>
                          <a:gd name="connsiteY15" fmla="*/ 98474 h 300110"/>
                          <a:gd name="connsiteX16" fmla="*/ 93785 w 178190"/>
                          <a:gd name="connsiteY16" fmla="*/ 42203 h 300110"/>
                          <a:gd name="connsiteX17" fmla="*/ 131298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65649" y="304800"/>
                              <a:pt x="93785" y="286043"/>
                            </a:cubicBezTo>
                            <a:close/>
                            <a:moveTo>
                              <a:pt x="131298" y="42203"/>
                            </a:moveTo>
                            <a:cubicBezTo>
                              <a:pt x="140677" y="51582"/>
                              <a:pt x="150055" y="79717"/>
                              <a:pt x="150055" y="107852"/>
                            </a:cubicBezTo>
                            <a:cubicBezTo>
                              <a:pt x="150055" y="135988"/>
                              <a:pt x="140677" y="173502"/>
                              <a:pt x="131298" y="192259"/>
                            </a:cubicBezTo>
                            <a:cubicBezTo>
                              <a:pt x="121920" y="220394"/>
                              <a:pt x="103163" y="229772"/>
                              <a:pt x="84406" y="248529"/>
                            </a:cubicBezTo>
                            <a:cubicBezTo>
                              <a:pt x="65649" y="257908"/>
                              <a:pt x="46892" y="257908"/>
                              <a:pt x="37514" y="248529"/>
                            </a:cubicBezTo>
                            <a:cubicBezTo>
                              <a:pt x="28135" y="239151"/>
                              <a:pt x="28135" y="211015"/>
                              <a:pt x="28135" y="182880"/>
                            </a:cubicBezTo>
                            <a:cubicBezTo>
                              <a:pt x="28135" y="154745"/>
                              <a:pt x="37514" y="126609"/>
                              <a:pt x="46892" y="98474"/>
                            </a:cubicBezTo>
                            <a:cubicBezTo>
                              <a:pt x="56271" y="70338"/>
                              <a:pt x="75028" y="60960"/>
                              <a:pt x="93785" y="42203"/>
                            </a:cubicBezTo>
                            <a:cubicBezTo>
                              <a:pt x="112541" y="32825"/>
                              <a:pt x="121920" y="32825"/>
                              <a:pt x="131298" y="42203"/>
                            </a:cubicBezTo>
                            <a:close/>
                          </a:path>
                        </a:pathLst>
                      </a:custGeom>
                      <a:solidFill>
                        <a:srgbClr val="C9CEE2"/>
                      </a:solidFill>
                      <a:ln w="93785" cap="flat">
                        <a:noFill/>
                        <a:prstDash val="solid"/>
                        <a:miter/>
                      </a:ln>
                    </p:spPr>
                    <p:txBody>
                      <a:bodyPr rtlCol="0" anchor="ctr"/>
                      <a:lstStyle/>
                      <a:p>
                        <a:endParaRPr lang="fr-FR"/>
                      </a:p>
                    </p:txBody>
                  </p:sp>
                  <p:sp>
                    <p:nvSpPr>
                      <p:cNvPr id="182" name="Forme libre : forme 181">
                        <a:extLst>
                          <a:ext uri="{FF2B5EF4-FFF2-40B4-BE49-F238E27FC236}">
                            <a16:creationId xmlns:a16="http://schemas.microsoft.com/office/drawing/2014/main" id="{E5E41ED9-F347-454C-9DB0-E2C059CBB02E}"/>
                          </a:ext>
                        </a:extLst>
                      </p:cNvPr>
                      <p:cNvSpPr/>
                      <p:nvPr/>
                    </p:nvSpPr>
                    <p:spPr>
                      <a:xfrm>
                        <a:off x="7765550" y="1924170"/>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cubicBezTo>
                              <a:pt x="0" y="290732"/>
                              <a:pt x="0" y="281354"/>
                              <a:pt x="0" y="281354"/>
                            </a:cubicBezTo>
                            <a:cubicBezTo>
                              <a:pt x="0" y="281354"/>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183" name="Forme libre : forme 182">
                        <a:extLst>
                          <a:ext uri="{FF2B5EF4-FFF2-40B4-BE49-F238E27FC236}">
                            <a16:creationId xmlns:a16="http://schemas.microsoft.com/office/drawing/2014/main" id="{11782A29-E098-41FE-97EF-29C9005218B2}"/>
                          </a:ext>
                        </a:extLst>
                      </p:cNvPr>
                      <p:cNvSpPr/>
                      <p:nvPr/>
                    </p:nvSpPr>
                    <p:spPr>
                      <a:xfrm>
                        <a:off x="7924984" y="1788183"/>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51582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28135 w 178190"/>
                          <a:gd name="connsiteY14" fmla="*/ 192259 h 300110"/>
                          <a:gd name="connsiteX15" fmla="*/ 46892 w 178190"/>
                          <a:gd name="connsiteY15" fmla="*/ 107852 h 300110"/>
                          <a:gd name="connsiteX16" fmla="*/ 93785 w 178190"/>
                          <a:gd name="connsiteY16" fmla="*/ 51582 h 300110"/>
                          <a:gd name="connsiteX17" fmla="*/ 140677 w 17819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2"/>
                            </a:moveTo>
                            <a:cubicBezTo>
                              <a:pt x="150055" y="60960"/>
                              <a:pt x="159434" y="89095"/>
                              <a:pt x="159434" y="117231"/>
                            </a:cubicBezTo>
                            <a:cubicBezTo>
                              <a:pt x="159434" y="145366"/>
                              <a:pt x="150055" y="182880"/>
                              <a:pt x="140677" y="201637"/>
                            </a:cubicBezTo>
                            <a:cubicBezTo>
                              <a:pt x="131298" y="229772"/>
                              <a:pt x="112541" y="239151"/>
                              <a:pt x="93785" y="257908"/>
                            </a:cubicBezTo>
                            <a:cubicBezTo>
                              <a:pt x="75028" y="267286"/>
                              <a:pt x="56271" y="267286"/>
                              <a:pt x="46892" y="257908"/>
                            </a:cubicBezTo>
                            <a:cubicBezTo>
                              <a:pt x="37514" y="248529"/>
                              <a:pt x="28135" y="220394"/>
                              <a:pt x="28135" y="192259"/>
                            </a:cubicBezTo>
                            <a:cubicBezTo>
                              <a:pt x="28135" y="164123"/>
                              <a:pt x="37514" y="135988"/>
                              <a:pt x="46892" y="107852"/>
                            </a:cubicBezTo>
                            <a:cubicBezTo>
                              <a:pt x="56271" y="79717"/>
                              <a:pt x="75028" y="70338"/>
                              <a:pt x="93785" y="51582"/>
                            </a:cubicBezTo>
                            <a:cubicBezTo>
                              <a:pt x="112541" y="32825"/>
                              <a:pt x="131298" y="32825"/>
                              <a:pt x="140677" y="51582"/>
                            </a:cubicBezTo>
                            <a:close/>
                          </a:path>
                        </a:pathLst>
                      </a:custGeom>
                      <a:solidFill>
                        <a:srgbClr val="C9CEE2"/>
                      </a:solidFill>
                      <a:ln w="93785" cap="flat">
                        <a:noFill/>
                        <a:prstDash val="solid"/>
                        <a:miter/>
                      </a:ln>
                    </p:spPr>
                    <p:txBody>
                      <a:bodyPr rtlCol="0" anchor="ctr"/>
                      <a:lstStyle/>
                      <a:p>
                        <a:endParaRPr lang="fr-FR"/>
                      </a:p>
                    </p:txBody>
                  </p:sp>
                  <p:sp>
                    <p:nvSpPr>
                      <p:cNvPr id="184" name="Forme libre : forme 183">
                        <a:extLst>
                          <a:ext uri="{FF2B5EF4-FFF2-40B4-BE49-F238E27FC236}">
                            <a16:creationId xmlns:a16="http://schemas.microsoft.com/office/drawing/2014/main" id="{C3D5666F-7BF3-469E-B122-2DD60EED78DF}"/>
                          </a:ext>
                        </a:extLst>
                      </p:cNvPr>
                      <p:cNvSpPr/>
                      <p:nvPr/>
                    </p:nvSpPr>
                    <p:spPr>
                      <a:xfrm>
                        <a:off x="8140688" y="1666263"/>
                        <a:ext cx="181870" cy="300110"/>
                      </a:xfrm>
                      <a:custGeom>
                        <a:avLst/>
                        <a:gdLst>
                          <a:gd name="connsiteX0" fmla="*/ 93785 w 181870"/>
                          <a:gd name="connsiteY0" fmla="*/ 286043 h 300110"/>
                          <a:gd name="connsiteX1" fmla="*/ 159434 w 181870"/>
                          <a:gd name="connsiteY1" fmla="*/ 211015 h 300110"/>
                          <a:gd name="connsiteX2" fmla="*/ 178191 w 181870"/>
                          <a:gd name="connsiteY2" fmla="*/ 98474 h 300110"/>
                          <a:gd name="connsiteX3" fmla="*/ 150055 w 181870"/>
                          <a:gd name="connsiteY3" fmla="*/ 14068 h 300110"/>
                          <a:gd name="connsiteX4" fmla="*/ 84406 w 181870"/>
                          <a:gd name="connsiteY4" fmla="*/ 14068 h 300110"/>
                          <a:gd name="connsiteX5" fmla="*/ 18757 w 181870"/>
                          <a:gd name="connsiteY5" fmla="*/ 89095 h 300110"/>
                          <a:gd name="connsiteX6" fmla="*/ 0 w 181870"/>
                          <a:gd name="connsiteY6" fmla="*/ 201637 h 300110"/>
                          <a:gd name="connsiteX7" fmla="*/ 28135 w 181870"/>
                          <a:gd name="connsiteY7" fmla="*/ 286043 h 300110"/>
                          <a:gd name="connsiteX8" fmla="*/ 93785 w 181870"/>
                          <a:gd name="connsiteY8" fmla="*/ 286043 h 300110"/>
                          <a:gd name="connsiteX9" fmla="*/ 131298 w 181870"/>
                          <a:gd name="connsiteY9" fmla="*/ 51582 h 300110"/>
                          <a:gd name="connsiteX10" fmla="*/ 150055 w 181870"/>
                          <a:gd name="connsiteY10" fmla="*/ 117231 h 300110"/>
                          <a:gd name="connsiteX11" fmla="*/ 131298 w 181870"/>
                          <a:gd name="connsiteY11" fmla="*/ 201637 h 300110"/>
                          <a:gd name="connsiteX12" fmla="*/ 84406 w 181870"/>
                          <a:gd name="connsiteY12" fmla="*/ 257908 h 300110"/>
                          <a:gd name="connsiteX13" fmla="*/ 37514 w 181870"/>
                          <a:gd name="connsiteY13" fmla="*/ 257908 h 300110"/>
                          <a:gd name="connsiteX14" fmla="*/ 18757 w 181870"/>
                          <a:gd name="connsiteY14" fmla="*/ 192259 h 300110"/>
                          <a:gd name="connsiteX15" fmla="*/ 37514 w 181870"/>
                          <a:gd name="connsiteY15" fmla="*/ 107852 h 300110"/>
                          <a:gd name="connsiteX16" fmla="*/ 84406 w 181870"/>
                          <a:gd name="connsiteY16" fmla="*/ 51582 h 300110"/>
                          <a:gd name="connsiteX17" fmla="*/ 131298 w 18187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70" h="300110">
                            <a:moveTo>
                              <a:pt x="93785" y="286043"/>
                            </a:moveTo>
                            <a:cubicBezTo>
                              <a:pt x="121920" y="267286"/>
                              <a:pt x="150055" y="239151"/>
                              <a:pt x="159434" y="211015"/>
                            </a:cubicBezTo>
                            <a:cubicBezTo>
                              <a:pt x="178191" y="173502"/>
                              <a:pt x="187569"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56271" y="304800"/>
                              <a:pt x="93785" y="286043"/>
                            </a:cubicBezTo>
                            <a:close/>
                            <a:moveTo>
                              <a:pt x="131298" y="51582"/>
                            </a:moveTo>
                            <a:cubicBezTo>
                              <a:pt x="140677" y="60960"/>
                              <a:pt x="150055" y="89095"/>
                              <a:pt x="150055" y="117231"/>
                            </a:cubicBezTo>
                            <a:cubicBezTo>
                              <a:pt x="150055" y="145366"/>
                              <a:pt x="140677" y="182880"/>
                              <a:pt x="131298" y="201637"/>
                            </a:cubicBezTo>
                            <a:cubicBezTo>
                              <a:pt x="121920" y="229772"/>
                              <a:pt x="103163" y="239151"/>
                              <a:pt x="84406" y="257908"/>
                            </a:cubicBezTo>
                            <a:cubicBezTo>
                              <a:pt x="65649" y="267286"/>
                              <a:pt x="46892" y="267286"/>
                              <a:pt x="37514" y="257908"/>
                            </a:cubicBezTo>
                            <a:cubicBezTo>
                              <a:pt x="28135" y="248529"/>
                              <a:pt x="18757" y="220394"/>
                              <a:pt x="18757" y="192259"/>
                            </a:cubicBezTo>
                            <a:cubicBezTo>
                              <a:pt x="18757" y="164123"/>
                              <a:pt x="28135" y="135988"/>
                              <a:pt x="37514" y="107852"/>
                            </a:cubicBezTo>
                            <a:cubicBezTo>
                              <a:pt x="46892" y="79717"/>
                              <a:pt x="65649" y="70338"/>
                              <a:pt x="84406" y="51582"/>
                            </a:cubicBezTo>
                            <a:cubicBezTo>
                              <a:pt x="103163" y="32825"/>
                              <a:pt x="121920" y="32825"/>
                              <a:pt x="131298" y="51582"/>
                            </a:cubicBezTo>
                            <a:close/>
                          </a:path>
                        </a:pathLst>
                      </a:custGeom>
                      <a:solidFill>
                        <a:srgbClr val="C9CEE2"/>
                      </a:solidFill>
                      <a:ln w="93785" cap="flat">
                        <a:noFill/>
                        <a:prstDash val="solid"/>
                        <a:miter/>
                      </a:ln>
                    </p:spPr>
                    <p:txBody>
                      <a:bodyPr rtlCol="0" anchor="ctr"/>
                      <a:lstStyle/>
                      <a:p>
                        <a:endParaRPr lang="fr-FR"/>
                      </a:p>
                    </p:txBody>
                  </p:sp>
                  <p:sp>
                    <p:nvSpPr>
                      <p:cNvPr id="185" name="Forme libre : forme 184">
                        <a:extLst>
                          <a:ext uri="{FF2B5EF4-FFF2-40B4-BE49-F238E27FC236}">
                            <a16:creationId xmlns:a16="http://schemas.microsoft.com/office/drawing/2014/main" id="{067E50B2-AA83-4287-BA14-0336BA3071CD}"/>
                          </a:ext>
                        </a:extLst>
                      </p:cNvPr>
                      <p:cNvSpPr/>
                      <p:nvPr/>
                    </p:nvSpPr>
                    <p:spPr>
                      <a:xfrm>
                        <a:off x="6921488" y="2871395"/>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8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5"/>
                              <a:pt x="0" y="271975"/>
                              <a:pt x="0" y="262597"/>
                            </a:cubicBezTo>
                            <a:cubicBezTo>
                              <a:pt x="0" y="253218"/>
                              <a:pt x="9378" y="253218"/>
                              <a:pt x="9378" y="253218"/>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87569"/>
                              <a:pt x="121920" y="187569"/>
                              <a:pt x="121920" y="196948"/>
                            </a:cubicBezTo>
                            <a:close/>
                          </a:path>
                        </a:pathLst>
                      </a:custGeom>
                      <a:solidFill>
                        <a:srgbClr val="C9CEE2"/>
                      </a:solidFill>
                      <a:ln w="93785" cap="flat">
                        <a:noFill/>
                        <a:prstDash val="solid"/>
                        <a:miter/>
                      </a:ln>
                    </p:spPr>
                    <p:txBody>
                      <a:bodyPr rtlCol="0" anchor="ctr"/>
                      <a:lstStyle/>
                      <a:p>
                        <a:endParaRPr lang="fr-FR"/>
                      </a:p>
                    </p:txBody>
                  </p:sp>
                  <p:sp>
                    <p:nvSpPr>
                      <p:cNvPr id="186" name="Forme libre : forme 185">
                        <a:extLst>
                          <a:ext uri="{FF2B5EF4-FFF2-40B4-BE49-F238E27FC236}">
                            <a16:creationId xmlns:a16="http://schemas.microsoft.com/office/drawing/2014/main" id="{D5247CB0-9FE7-45C2-BE3F-923DB8F10078}"/>
                          </a:ext>
                        </a:extLst>
                      </p:cNvPr>
                      <p:cNvSpPr/>
                      <p:nvPr/>
                    </p:nvSpPr>
                    <p:spPr>
                      <a:xfrm>
                        <a:off x="6715162" y="2983936"/>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1 w 121919"/>
                          <a:gd name="connsiteY3" fmla="*/ 234462 h 290732"/>
                          <a:gd name="connsiteX4" fmla="*/ 9378 w 121919"/>
                          <a:gd name="connsiteY4" fmla="*/ 290732 h 290732"/>
                          <a:gd name="connsiteX5" fmla="*/ 0 w 121919"/>
                          <a:gd name="connsiteY5" fmla="*/ 290732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8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8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1" y="234462"/>
                              <a:pt x="112541"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1"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87" name="Forme libre : forme 186">
                        <a:extLst>
                          <a:ext uri="{FF2B5EF4-FFF2-40B4-BE49-F238E27FC236}">
                            <a16:creationId xmlns:a16="http://schemas.microsoft.com/office/drawing/2014/main" id="{46099709-B843-473F-9843-764B74CA3D94}"/>
                          </a:ext>
                        </a:extLst>
                      </p:cNvPr>
                      <p:cNvSpPr/>
                      <p:nvPr/>
                    </p:nvSpPr>
                    <p:spPr>
                      <a:xfrm>
                        <a:off x="7137193" y="2749475"/>
                        <a:ext cx="131298" cy="290732"/>
                      </a:xfrm>
                      <a:custGeom>
                        <a:avLst/>
                        <a:gdLst>
                          <a:gd name="connsiteX0" fmla="*/ 121920 w 131298"/>
                          <a:gd name="connsiteY0" fmla="*/ 206326 h 290732"/>
                          <a:gd name="connsiteX1" fmla="*/ 121920 w 131298"/>
                          <a:gd name="connsiteY1" fmla="*/ 225083 h 290732"/>
                          <a:gd name="connsiteX2" fmla="*/ 112541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1" y="234462"/>
                              <a:pt x="112541" y="234462"/>
                            </a:cubicBezTo>
                            <a:lnTo>
                              <a:pt x="9378" y="290732"/>
                            </a:lnTo>
                            <a:lnTo>
                              <a:pt x="0" y="290732"/>
                            </a:lnTo>
                            <a:cubicBezTo>
                              <a:pt x="0" y="290732"/>
                              <a:pt x="0" y="281354"/>
                              <a:pt x="0" y="281354"/>
                            </a:cubicBezTo>
                            <a:cubicBezTo>
                              <a:pt x="0" y="281354"/>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196948"/>
                              <a:pt x="121920" y="206326"/>
                            </a:cubicBezTo>
                            <a:close/>
                          </a:path>
                        </a:pathLst>
                      </a:custGeom>
                      <a:solidFill>
                        <a:srgbClr val="C9CEE2"/>
                      </a:solidFill>
                      <a:ln w="93785" cap="flat">
                        <a:noFill/>
                        <a:prstDash val="solid"/>
                        <a:miter/>
                      </a:ln>
                    </p:spPr>
                    <p:txBody>
                      <a:bodyPr rtlCol="0" anchor="ctr"/>
                      <a:lstStyle/>
                      <a:p>
                        <a:endParaRPr lang="fr-FR"/>
                      </a:p>
                    </p:txBody>
                  </p:sp>
                  <p:sp>
                    <p:nvSpPr>
                      <p:cNvPr id="188" name="Forme libre : forme 187">
                        <a:extLst>
                          <a:ext uri="{FF2B5EF4-FFF2-40B4-BE49-F238E27FC236}">
                            <a16:creationId xmlns:a16="http://schemas.microsoft.com/office/drawing/2014/main" id="{E0D31EB5-0FD2-4DF4-BE72-4AF1D744F37F}"/>
                          </a:ext>
                        </a:extLst>
                      </p:cNvPr>
                      <p:cNvSpPr/>
                      <p:nvPr/>
                    </p:nvSpPr>
                    <p:spPr>
                      <a:xfrm>
                        <a:off x="7306005" y="2613487"/>
                        <a:ext cx="178190" cy="296872"/>
                      </a:xfrm>
                      <a:custGeom>
                        <a:avLst/>
                        <a:gdLst>
                          <a:gd name="connsiteX0" fmla="*/ 93785 w 178190"/>
                          <a:gd name="connsiteY0" fmla="*/ 286043 h 296872"/>
                          <a:gd name="connsiteX1" fmla="*/ 159434 w 178190"/>
                          <a:gd name="connsiteY1" fmla="*/ 211015 h 296872"/>
                          <a:gd name="connsiteX2" fmla="*/ 178191 w 178190"/>
                          <a:gd name="connsiteY2" fmla="*/ 98474 h 296872"/>
                          <a:gd name="connsiteX3" fmla="*/ 150055 w 178190"/>
                          <a:gd name="connsiteY3" fmla="*/ 14068 h 296872"/>
                          <a:gd name="connsiteX4" fmla="*/ 84406 w 178190"/>
                          <a:gd name="connsiteY4" fmla="*/ 14068 h 296872"/>
                          <a:gd name="connsiteX5" fmla="*/ 18757 w 178190"/>
                          <a:gd name="connsiteY5" fmla="*/ 89095 h 296872"/>
                          <a:gd name="connsiteX6" fmla="*/ 0 w 178190"/>
                          <a:gd name="connsiteY6" fmla="*/ 201637 h 296872"/>
                          <a:gd name="connsiteX7" fmla="*/ 28135 w 178190"/>
                          <a:gd name="connsiteY7" fmla="*/ 286043 h 296872"/>
                          <a:gd name="connsiteX8" fmla="*/ 93785 w 178190"/>
                          <a:gd name="connsiteY8" fmla="*/ 286043 h 296872"/>
                          <a:gd name="connsiteX9" fmla="*/ 131298 w 178190"/>
                          <a:gd name="connsiteY9" fmla="*/ 42203 h 296872"/>
                          <a:gd name="connsiteX10" fmla="*/ 150055 w 178190"/>
                          <a:gd name="connsiteY10" fmla="*/ 107852 h 296872"/>
                          <a:gd name="connsiteX11" fmla="*/ 131298 w 178190"/>
                          <a:gd name="connsiteY11" fmla="*/ 192258 h 296872"/>
                          <a:gd name="connsiteX12" fmla="*/ 84406 w 178190"/>
                          <a:gd name="connsiteY12" fmla="*/ 248529 h 296872"/>
                          <a:gd name="connsiteX13" fmla="*/ 37514 w 178190"/>
                          <a:gd name="connsiteY13" fmla="*/ 248529 h 296872"/>
                          <a:gd name="connsiteX14" fmla="*/ 18757 w 178190"/>
                          <a:gd name="connsiteY14" fmla="*/ 182880 h 296872"/>
                          <a:gd name="connsiteX15" fmla="*/ 37514 w 178190"/>
                          <a:gd name="connsiteY15" fmla="*/ 98474 h 296872"/>
                          <a:gd name="connsiteX16" fmla="*/ 84406 w 178190"/>
                          <a:gd name="connsiteY16" fmla="*/ 42203 h 296872"/>
                          <a:gd name="connsiteX17" fmla="*/ 131298 w 178190"/>
                          <a:gd name="connsiteY17" fmla="*/ 42203 h 29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6872">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2"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56271" y="295422"/>
                              <a:pt x="93785" y="286043"/>
                            </a:cubicBezTo>
                            <a:close/>
                            <a:moveTo>
                              <a:pt x="131298" y="42203"/>
                            </a:moveTo>
                            <a:cubicBezTo>
                              <a:pt x="140677" y="51582"/>
                              <a:pt x="150055" y="79717"/>
                              <a:pt x="150055" y="107852"/>
                            </a:cubicBezTo>
                            <a:cubicBezTo>
                              <a:pt x="150055" y="135988"/>
                              <a:pt x="140677" y="173502"/>
                              <a:pt x="131298" y="192258"/>
                            </a:cubicBezTo>
                            <a:cubicBezTo>
                              <a:pt x="121920" y="220394"/>
                              <a:pt x="103163" y="229772"/>
                              <a:pt x="84406" y="248529"/>
                            </a:cubicBezTo>
                            <a:cubicBezTo>
                              <a:pt x="65649" y="257908"/>
                              <a:pt x="46892" y="257908"/>
                              <a:pt x="37514" y="248529"/>
                            </a:cubicBezTo>
                            <a:cubicBezTo>
                              <a:pt x="28135" y="239151"/>
                              <a:pt x="18757" y="211015"/>
                              <a:pt x="18757" y="182880"/>
                            </a:cubicBezTo>
                            <a:cubicBezTo>
                              <a:pt x="18757" y="154745"/>
                              <a:pt x="28135" y="126609"/>
                              <a:pt x="37514" y="98474"/>
                            </a:cubicBezTo>
                            <a:cubicBezTo>
                              <a:pt x="46892" y="70339"/>
                              <a:pt x="65649" y="60960"/>
                              <a:pt x="84406" y="42203"/>
                            </a:cubicBezTo>
                            <a:cubicBezTo>
                              <a:pt x="103163" y="32825"/>
                              <a:pt x="121920" y="32825"/>
                              <a:pt x="131298" y="42203"/>
                            </a:cubicBezTo>
                            <a:close/>
                          </a:path>
                        </a:pathLst>
                      </a:custGeom>
                      <a:solidFill>
                        <a:srgbClr val="C9CEE2"/>
                      </a:solidFill>
                      <a:ln w="93785" cap="flat">
                        <a:noFill/>
                        <a:prstDash val="solid"/>
                        <a:miter/>
                      </a:ln>
                    </p:spPr>
                    <p:txBody>
                      <a:bodyPr rtlCol="0" anchor="ctr"/>
                      <a:lstStyle/>
                      <a:p>
                        <a:endParaRPr lang="fr-FR"/>
                      </a:p>
                    </p:txBody>
                  </p:sp>
                  <p:sp>
                    <p:nvSpPr>
                      <p:cNvPr id="189" name="Forme libre : forme 188">
                        <a:extLst>
                          <a:ext uri="{FF2B5EF4-FFF2-40B4-BE49-F238E27FC236}">
                            <a16:creationId xmlns:a16="http://schemas.microsoft.com/office/drawing/2014/main" id="{D4BF5304-9AB1-4EF0-B79B-92EF664D480C}"/>
                          </a:ext>
                        </a:extLst>
                      </p:cNvPr>
                      <p:cNvSpPr/>
                      <p:nvPr/>
                    </p:nvSpPr>
                    <p:spPr>
                      <a:xfrm>
                        <a:off x="7512332" y="2491567"/>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42203 h 300110"/>
                          <a:gd name="connsiteX10" fmla="*/ 150055 w 178190"/>
                          <a:gd name="connsiteY10" fmla="*/ 107852 h 300110"/>
                          <a:gd name="connsiteX11" fmla="*/ 131298 w 178190"/>
                          <a:gd name="connsiteY11" fmla="*/ 192258 h 300110"/>
                          <a:gd name="connsiteX12" fmla="*/ 84406 w 178190"/>
                          <a:gd name="connsiteY12" fmla="*/ 248529 h 300110"/>
                          <a:gd name="connsiteX13" fmla="*/ 37514 w 178190"/>
                          <a:gd name="connsiteY13" fmla="*/ 248529 h 300110"/>
                          <a:gd name="connsiteX14" fmla="*/ 28135 w 178190"/>
                          <a:gd name="connsiteY14" fmla="*/ 182880 h 300110"/>
                          <a:gd name="connsiteX15" fmla="*/ 46892 w 178190"/>
                          <a:gd name="connsiteY15" fmla="*/ 98474 h 300110"/>
                          <a:gd name="connsiteX16" fmla="*/ 93785 w 178190"/>
                          <a:gd name="connsiteY16" fmla="*/ 42203 h 300110"/>
                          <a:gd name="connsiteX17" fmla="*/ 131298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65649" y="304800"/>
                              <a:pt x="93785" y="286043"/>
                            </a:cubicBezTo>
                            <a:close/>
                            <a:moveTo>
                              <a:pt x="131298" y="42203"/>
                            </a:moveTo>
                            <a:cubicBezTo>
                              <a:pt x="140677" y="51582"/>
                              <a:pt x="150055" y="79717"/>
                              <a:pt x="150055" y="107852"/>
                            </a:cubicBezTo>
                            <a:cubicBezTo>
                              <a:pt x="150055" y="135988"/>
                              <a:pt x="140677" y="173501"/>
                              <a:pt x="131298" y="192258"/>
                            </a:cubicBezTo>
                            <a:cubicBezTo>
                              <a:pt x="121920" y="220394"/>
                              <a:pt x="103163" y="229772"/>
                              <a:pt x="84406" y="248529"/>
                            </a:cubicBezTo>
                            <a:cubicBezTo>
                              <a:pt x="65649" y="257908"/>
                              <a:pt x="46892" y="257908"/>
                              <a:pt x="37514" y="248529"/>
                            </a:cubicBezTo>
                            <a:cubicBezTo>
                              <a:pt x="37514" y="239151"/>
                              <a:pt x="28135" y="211015"/>
                              <a:pt x="28135" y="182880"/>
                            </a:cubicBezTo>
                            <a:cubicBezTo>
                              <a:pt x="28135" y="154745"/>
                              <a:pt x="37514" y="126609"/>
                              <a:pt x="46892" y="98474"/>
                            </a:cubicBezTo>
                            <a:cubicBezTo>
                              <a:pt x="56271" y="70338"/>
                              <a:pt x="75028" y="60960"/>
                              <a:pt x="93785" y="42203"/>
                            </a:cubicBezTo>
                            <a:cubicBezTo>
                              <a:pt x="112541" y="32825"/>
                              <a:pt x="121920" y="32825"/>
                              <a:pt x="131298" y="42203"/>
                            </a:cubicBezTo>
                            <a:close/>
                          </a:path>
                        </a:pathLst>
                      </a:custGeom>
                      <a:solidFill>
                        <a:srgbClr val="C9CEE2"/>
                      </a:solidFill>
                      <a:ln w="93785" cap="flat">
                        <a:noFill/>
                        <a:prstDash val="solid"/>
                        <a:miter/>
                      </a:ln>
                    </p:spPr>
                    <p:txBody>
                      <a:bodyPr rtlCol="0" anchor="ctr"/>
                      <a:lstStyle/>
                      <a:p>
                        <a:endParaRPr lang="fr-FR"/>
                      </a:p>
                    </p:txBody>
                  </p:sp>
                  <p:sp>
                    <p:nvSpPr>
                      <p:cNvPr id="190" name="Forme libre : forme 189">
                        <a:extLst>
                          <a:ext uri="{FF2B5EF4-FFF2-40B4-BE49-F238E27FC236}">
                            <a16:creationId xmlns:a16="http://schemas.microsoft.com/office/drawing/2014/main" id="{F14A3782-684E-4425-B37C-5F7D37714A1A}"/>
                          </a:ext>
                        </a:extLst>
                      </p:cNvPr>
                      <p:cNvSpPr/>
                      <p:nvPr/>
                    </p:nvSpPr>
                    <p:spPr>
                      <a:xfrm>
                        <a:off x="7728036" y="2367303"/>
                        <a:ext cx="178190" cy="293076"/>
                      </a:xfrm>
                      <a:custGeom>
                        <a:avLst/>
                        <a:gdLst>
                          <a:gd name="connsiteX0" fmla="*/ 84406 w 178190"/>
                          <a:gd name="connsiteY0" fmla="*/ 7034 h 293076"/>
                          <a:gd name="connsiteX1" fmla="*/ 18757 w 178190"/>
                          <a:gd name="connsiteY1" fmla="*/ 82062 h 293076"/>
                          <a:gd name="connsiteX2" fmla="*/ 0 w 178190"/>
                          <a:gd name="connsiteY2" fmla="*/ 194603 h 293076"/>
                          <a:gd name="connsiteX3" fmla="*/ 28135 w 178190"/>
                          <a:gd name="connsiteY3" fmla="*/ 279009 h 293076"/>
                          <a:gd name="connsiteX4" fmla="*/ 93785 w 178190"/>
                          <a:gd name="connsiteY4" fmla="*/ 279009 h 293076"/>
                          <a:gd name="connsiteX5" fmla="*/ 159434 w 178190"/>
                          <a:gd name="connsiteY5" fmla="*/ 203981 h 293076"/>
                          <a:gd name="connsiteX6" fmla="*/ 178191 w 178190"/>
                          <a:gd name="connsiteY6" fmla="*/ 91440 h 293076"/>
                          <a:gd name="connsiteX7" fmla="*/ 150055 w 178190"/>
                          <a:gd name="connsiteY7" fmla="*/ 7034 h 293076"/>
                          <a:gd name="connsiteX8" fmla="*/ 84406 w 178190"/>
                          <a:gd name="connsiteY8" fmla="*/ 7034 h 293076"/>
                          <a:gd name="connsiteX9" fmla="*/ 37514 w 178190"/>
                          <a:gd name="connsiteY9" fmla="*/ 250874 h 293076"/>
                          <a:gd name="connsiteX10" fmla="*/ 18757 w 178190"/>
                          <a:gd name="connsiteY10" fmla="*/ 185225 h 293076"/>
                          <a:gd name="connsiteX11" fmla="*/ 37514 w 178190"/>
                          <a:gd name="connsiteY11" fmla="*/ 100818 h 293076"/>
                          <a:gd name="connsiteX12" fmla="*/ 84406 w 178190"/>
                          <a:gd name="connsiteY12" fmla="*/ 44548 h 293076"/>
                          <a:gd name="connsiteX13" fmla="*/ 131298 w 178190"/>
                          <a:gd name="connsiteY13" fmla="*/ 44548 h 293076"/>
                          <a:gd name="connsiteX14" fmla="*/ 150055 w 178190"/>
                          <a:gd name="connsiteY14" fmla="*/ 110197 h 293076"/>
                          <a:gd name="connsiteX15" fmla="*/ 131298 w 178190"/>
                          <a:gd name="connsiteY15" fmla="*/ 194603 h 293076"/>
                          <a:gd name="connsiteX16" fmla="*/ 84406 w 178190"/>
                          <a:gd name="connsiteY16" fmla="*/ 250874 h 293076"/>
                          <a:gd name="connsiteX17" fmla="*/ 37514 w 178190"/>
                          <a:gd name="connsiteY17" fmla="*/ 250874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84406" y="7034"/>
                            </a:moveTo>
                            <a:cubicBezTo>
                              <a:pt x="56271" y="25791"/>
                              <a:pt x="28135" y="53926"/>
                              <a:pt x="18757" y="82062"/>
                            </a:cubicBezTo>
                            <a:cubicBezTo>
                              <a:pt x="0" y="119575"/>
                              <a:pt x="0" y="157089"/>
                              <a:pt x="0" y="194603"/>
                            </a:cubicBezTo>
                            <a:cubicBezTo>
                              <a:pt x="0" y="232117"/>
                              <a:pt x="9378" y="269631"/>
                              <a:pt x="28135" y="279009"/>
                            </a:cubicBezTo>
                            <a:cubicBezTo>
                              <a:pt x="46892" y="297766"/>
                              <a:pt x="65649" y="297766"/>
                              <a:pt x="93785" y="279009"/>
                            </a:cubicBezTo>
                            <a:cubicBezTo>
                              <a:pt x="121920" y="260252"/>
                              <a:pt x="150055" y="232117"/>
                              <a:pt x="159434" y="203981"/>
                            </a:cubicBezTo>
                            <a:cubicBezTo>
                              <a:pt x="178191" y="166468"/>
                              <a:pt x="178191" y="128954"/>
                              <a:pt x="178191" y="91440"/>
                            </a:cubicBezTo>
                            <a:cubicBezTo>
                              <a:pt x="178191" y="53926"/>
                              <a:pt x="168812" y="16412"/>
                              <a:pt x="150055" y="7034"/>
                            </a:cubicBezTo>
                            <a:cubicBezTo>
                              <a:pt x="140677" y="-2345"/>
                              <a:pt x="112542" y="-2345"/>
                              <a:pt x="84406" y="7034"/>
                            </a:cubicBezTo>
                            <a:close/>
                            <a:moveTo>
                              <a:pt x="37514" y="250874"/>
                            </a:moveTo>
                            <a:cubicBezTo>
                              <a:pt x="28135" y="241495"/>
                              <a:pt x="18757" y="213360"/>
                              <a:pt x="18757" y="185225"/>
                            </a:cubicBezTo>
                            <a:cubicBezTo>
                              <a:pt x="18757" y="157089"/>
                              <a:pt x="28135" y="128954"/>
                              <a:pt x="37514" y="100818"/>
                            </a:cubicBezTo>
                            <a:cubicBezTo>
                              <a:pt x="46892" y="72683"/>
                              <a:pt x="65649" y="63305"/>
                              <a:pt x="84406" y="44548"/>
                            </a:cubicBezTo>
                            <a:cubicBezTo>
                              <a:pt x="103163" y="35169"/>
                              <a:pt x="121920" y="35169"/>
                              <a:pt x="131298" y="44548"/>
                            </a:cubicBezTo>
                            <a:cubicBezTo>
                              <a:pt x="140677" y="53926"/>
                              <a:pt x="150055" y="82062"/>
                              <a:pt x="150055" y="110197"/>
                            </a:cubicBezTo>
                            <a:cubicBezTo>
                              <a:pt x="150055" y="138332"/>
                              <a:pt x="140677" y="175846"/>
                              <a:pt x="131298" y="194603"/>
                            </a:cubicBezTo>
                            <a:cubicBezTo>
                              <a:pt x="121920" y="222738"/>
                              <a:pt x="103163" y="232117"/>
                              <a:pt x="84406" y="250874"/>
                            </a:cubicBezTo>
                            <a:cubicBezTo>
                              <a:pt x="65649" y="260252"/>
                              <a:pt x="46892" y="260252"/>
                              <a:pt x="37514" y="250874"/>
                            </a:cubicBezTo>
                            <a:close/>
                          </a:path>
                        </a:pathLst>
                      </a:custGeom>
                      <a:solidFill>
                        <a:srgbClr val="C9CEE2"/>
                      </a:solidFill>
                      <a:ln w="93785" cap="flat">
                        <a:noFill/>
                        <a:prstDash val="solid"/>
                        <a:miter/>
                      </a:ln>
                    </p:spPr>
                    <p:txBody>
                      <a:bodyPr rtlCol="0" anchor="ctr"/>
                      <a:lstStyle/>
                      <a:p>
                        <a:endParaRPr lang="fr-FR"/>
                      </a:p>
                    </p:txBody>
                  </p:sp>
                  <p:sp>
                    <p:nvSpPr>
                      <p:cNvPr id="191" name="Forme libre : forme 190">
                        <a:extLst>
                          <a:ext uri="{FF2B5EF4-FFF2-40B4-BE49-F238E27FC236}">
                            <a16:creationId xmlns:a16="http://schemas.microsoft.com/office/drawing/2014/main" id="{56DCAF77-021C-417F-AFA5-461564C80577}"/>
                          </a:ext>
                        </a:extLst>
                      </p:cNvPr>
                      <p:cNvSpPr/>
                      <p:nvPr/>
                    </p:nvSpPr>
                    <p:spPr>
                      <a:xfrm>
                        <a:off x="7924984" y="2247727"/>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42203 h 300110"/>
                          <a:gd name="connsiteX10" fmla="*/ 159434 w 178190"/>
                          <a:gd name="connsiteY10" fmla="*/ 107852 h 300110"/>
                          <a:gd name="connsiteX11" fmla="*/ 140677 w 178190"/>
                          <a:gd name="connsiteY11" fmla="*/ 192258 h 300110"/>
                          <a:gd name="connsiteX12" fmla="*/ 93785 w 178190"/>
                          <a:gd name="connsiteY12" fmla="*/ 248529 h 300110"/>
                          <a:gd name="connsiteX13" fmla="*/ 46892 w 178190"/>
                          <a:gd name="connsiteY13" fmla="*/ 248529 h 300110"/>
                          <a:gd name="connsiteX14" fmla="*/ 28135 w 178190"/>
                          <a:gd name="connsiteY14" fmla="*/ 182880 h 300110"/>
                          <a:gd name="connsiteX15" fmla="*/ 46892 w 178190"/>
                          <a:gd name="connsiteY15" fmla="*/ 98474 h 300110"/>
                          <a:gd name="connsiteX16" fmla="*/ 93785 w 178190"/>
                          <a:gd name="connsiteY16" fmla="*/ 42203 h 300110"/>
                          <a:gd name="connsiteX17" fmla="*/ 140677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42203"/>
                            </a:moveTo>
                            <a:cubicBezTo>
                              <a:pt x="150055" y="51582"/>
                              <a:pt x="159434" y="79717"/>
                              <a:pt x="159434" y="107852"/>
                            </a:cubicBezTo>
                            <a:cubicBezTo>
                              <a:pt x="159434" y="135988"/>
                              <a:pt x="150055" y="173501"/>
                              <a:pt x="140677" y="192258"/>
                            </a:cubicBezTo>
                            <a:cubicBezTo>
                              <a:pt x="131298" y="220394"/>
                              <a:pt x="112541" y="229772"/>
                              <a:pt x="93785" y="248529"/>
                            </a:cubicBezTo>
                            <a:cubicBezTo>
                              <a:pt x="75028" y="257908"/>
                              <a:pt x="56271" y="257908"/>
                              <a:pt x="46892" y="248529"/>
                            </a:cubicBezTo>
                            <a:cubicBezTo>
                              <a:pt x="37514" y="239151"/>
                              <a:pt x="28135" y="211015"/>
                              <a:pt x="28135" y="182880"/>
                            </a:cubicBezTo>
                            <a:cubicBezTo>
                              <a:pt x="28135" y="154745"/>
                              <a:pt x="37514" y="126609"/>
                              <a:pt x="46892" y="98474"/>
                            </a:cubicBezTo>
                            <a:cubicBezTo>
                              <a:pt x="56271" y="70339"/>
                              <a:pt x="75028" y="60960"/>
                              <a:pt x="93785" y="42203"/>
                            </a:cubicBezTo>
                            <a:cubicBezTo>
                              <a:pt x="112541" y="32825"/>
                              <a:pt x="131298" y="32825"/>
                              <a:pt x="140677" y="42203"/>
                            </a:cubicBezTo>
                            <a:close/>
                          </a:path>
                        </a:pathLst>
                      </a:custGeom>
                      <a:solidFill>
                        <a:srgbClr val="C9CEE2"/>
                      </a:solidFill>
                      <a:ln w="93785" cap="flat">
                        <a:noFill/>
                        <a:prstDash val="solid"/>
                        <a:miter/>
                      </a:ln>
                    </p:spPr>
                    <p:txBody>
                      <a:bodyPr rtlCol="0" anchor="ctr"/>
                      <a:lstStyle/>
                      <a:p>
                        <a:endParaRPr lang="fr-FR"/>
                      </a:p>
                    </p:txBody>
                  </p:sp>
                  <p:sp>
                    <p:nvSpPr>
                      <p:cNvPr id="192" name="Forme libre : forme 191">
                        <a:extLst>
                          <a:ext uri="{FF2B5EF4-FFF2-40B4-BE49-F238E27FC236}">
                            <a16:creationId xmlns:a16="http://schemas.microsoft.com/office/drawing/2014/main" id="{0CD44BF7-BE41-4EB1-8260-F632EEA98347}"/>
                          </a:ext>
                        </a:extLst>
                      </p:cNvPr>
                      <p:cNvSpPr/>
                      <p:nvPr/>
                    </p:nvSpPr>
                    <p:spPr>
                      <a:xfrm>
                        <a:off x="6724541" y="3443481"/>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lnTo>
                              <a:pt x="0" y="281354"/>
                            </a:ln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12542" y="206326"/>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193" name="Forme libre : forme 192">
                        <a:extLst>
                          <a:ext uri="{FF2B5EF4-FFF2-40B4-BE49-F238E27FC236}">
                            <a16:creationId xmlns:a16="http://schemas.microsoft.com/office/drawing/2014/main" id="{CCC9F324-1993-4CE6-B2F8-575F2B09C354}"/>
                          </a:ext>
                        </a:extLst>
                      </p:cNvPr>
                      <p:cNvSpPr/>
                      <p:nvPr/>
                    </p:nvSpPr>
                    <p:spPr>
                      <a:xfrm>
                        <a:off x="6499458" y="3105857"/>
                        <a:ext cx="131298" cy="300110"/>
                      </a:xfrm>
                      <a:custGeom>
                        <a:avLst/>
                        <a:gdLst>
                          <a:gd name="connsiteX0" fmla="*/ 0 w 131298"/>
                          <a:gd name="connsiteY0" fmla="*/ 93785 h 300110"/>
                          <a:gd name="connsiteX1" fmla="*/ 0 w 131298"/>
                          <a:gd name="connsiteY1" fmla="*/ 84406 h 300110"/>
                          <a:gd name="connsiteX2" fmla="*/ 9378 w 131298"/>
                          <a:gd name="connsiteY2" fmla="*/ 65649 h 300110"/>
                          <a:gd name="connsiteX3" fmla="*/ 56271 w 131298"/>
                          <a:gd name="connsiteY3" fmla="*/ 9378 h 300110"/>
                          <a:gd name="connsiteX4" fmla="*/ 65649 w 131298"/>
                          <a:gd name="connsiteY4" fmla="*/ 0 h 300110"/>
                          <a:gd name="connsiteX5" fmla="*/ 75028 w 131298"/>
                          <a:gd name="connsiteY5" fmla="*/ 0 h 300110"/>
                          <a:gd name="connsiteX6" fmla="*/ 84406 w 131298"/>
                          <a:gd name="connsiteY6" fmla="*/ 0 h 300110"/>
                          <a:gd name="connsiteX7" fmla="*/ 93785 w 131298"/>
                          <a:gd name="connsiteY7" fmla="*/ 9378 h 300110"/>
                          <a:gd name="connsiteX8" fmla="*/ 93785 w 131298"/>
                          <a:gd name="connsiteY8" fmla="*/ 225083 h 300110"/>
                          <a:gd name="connsiteX9" fmla="*/ 121920 w 131298"/>
                          <a:gd name="connsiteY9" fmla="*/ 206326 h 300110"/>
                          <a:gd name="connsiteX10" fmla="*/ 131299 w 131298"/>
                          <a:gd name="connsiteY10" fmla="*/ 206326 h 300110"/>
                          <a:gd name="connsiteX11" fmla="*/ 131299 w 131298"/>
                          <a:gd name="connsiteY11" fmla="*/ 215705 h 300110"/>
                          <a:gd name="connsiteX12" fmla="*/ 131299 w 131298"/>
                          <a:gd name="connsiteY12" fmla="*/ 234462 h 300110"/>
                          <a:gd name="connsiteX13" fmla="*/ 121920 w 131298"/>
                          <a:gd name="connsiteY13" fmla="*/ 243840 h 300110"/>
                          <a:gd name="connsiteX14" fmla="*/ 18757 w 131298"/>
                          <a:gd name="connsiteY14" fmla="*/ 300111 h 300110"/>
                          <a:gd name="connsiteX15" fmla="*/ 9378 w 131298"/>
                          <a:gd name="connsiteY15" fmla="*/ 300111 h 300110"/>
                          <a:gd name="connsiteX16" fmla="*/ 9378 w 131298"/>
                          <a:gd name="connsiteY16" fmla="*/ 290732 h 300110"/>
                          <a:gd name="connsiteX17" fmla="*/ 9378 w 131298"/>
                          <a:gd name="connsiteY17" fmla="*/ 271975 h 300110"/>
                          <a:gd name="connsiteX18" fmla="*/ 18757 w 131298"/>
                          <a:gd name="connsiteY18" fmla="*/ 262597 h 300110"/>
                          <a:gd name="connsiteX19" fmla="*/ 56271 w 131298"/>
                          <a:gd name="connsiteY19" fmla="*/ 243840 h 300110"/>
                          <a:gd name="connsiteX20" fmla="*/ 56271 w 131298"/>
                          <a:gd name="connsiteY20" fmla="*/ 56271 h 300110"/>
                          <a:gd name="connsiteX21" fmla="*/ 28135 w 131298"/>
                          <a:gd name="connsiteY21" fmla="*/ 93785 h 300110"/>
                          <a:gd name="connsiteX22" fmla="*/ 18757 w 131298"/>
                          <a:gd name="connsiteY22" fmla="*/ 103163 h 300110"/>
                          <a:gd name="connsiteX23" fmla="*/ 0 w 131298"/>
                          <a:gd name="connsiteY23" fmla="*/ 9378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0" y="93785"/>
                            </a:move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lnTo>
                              <a:pt x="131299" y="215705"/>
                            </a:lnTo>
                            <a:cubicBezTo>
                              <a:pt x="131299" y="215705"/>
                              <a:pt x="131299" y="225083"/>
                              <a:pt x="131299" y="234462"/>
                            </a:cubicBezTo>
                            <a:cubicBezTo>
                              <a:pt x="131299" y="243840"/>
                              <a:pt x="121920" y="243840"/>
                              <a:pt x="121920" y="243840"/>
                            </a:cubicBezTo>
                            <a:lnTo>
                              <a:pt x="18757" y="300111"/>
                            </a:lnTo>
                            <a:lnTo>
                              <a:pt x="9378" y="300111"/>
                            </a:lnTo>
                            <a:cubicBezTo>
                              <a:pt x="9378" y="300111"/>
                              <a:pt x="9378" y="300111"/>
                              <a:pt x="9378" y="290732"/>
                            </a:cubicBezTo>
                            <a:cubicBezTo>
                              <a:pt x="9378" y="281354"/>
                              <a:pt x="9378" y="281354"/>
                              <a:pt x="9378" y="271975"/>
                            </a:cubicBezTo>
                            <a:cubicBezTo>
                              <a:pt x="9378" y="262597"/>
                              <a:pt x="18757" y="262597"/>
                              <a:pt x="18757" y="262597"/>
                            </a:cubicBezTo>
                            <a:lnTo>
                              <a:pt x="56271" y="243840"/>
                            </a:lnTo>
                            <a:lnTo>
                              <a:pt x="56271" y="56271"/>
                            </a:lnTo>
                            <a:lnTo>
                              <a:pt x="28135" y="93785"/>
                            </a:lnTo>
                            <a:cubicBezTo>
                              <a:pt x="28135" y="93785"/>
                              <a:pt x="18757" y="103163"/>
                              <a:pt x="18757" y="103163"/>
                            </a:cubicBezTo>
                            <a:cubicBezTo>
                              <a:pt x="9378" y="93785"/>
                              <a:pt x="0" y="93785"/>
                              <a:pt x="0" y="93785"/>
                            </a:cubicBezTo>
                            <a:close/>
                          </a:path>
                        </a:pathLst>
                      </a:custGeom>
                      <a:solidFill>
                        <a:srgbClr val="C9CEE2"/>
                      </a:solidFill>
                      <a:ln w="93785" cap="flat">
                        <a:noFill/>
                        <a:prstDash val="solid"/>
                        <a:miter/>
                      </a:ln>
                    </p:spPr>
                    <p:txBody>
                      <a:bodyPr rtlCol="0" anchor="ctr"/>
                      <a:lstStyle/>
                      <a:p>
                        <a:endParaRPr lang="fr-FR"/>
                      </a:p>
                    </p:txBody>
                  </p:sp>
                  <p:sp>
                    <p:nvSpPr>
                      <p:cNvPr id="194" name="Forme libre : forme 193">
                        <a:extLst>
                          <a:ext uri="{FF2B5EF4-FFF2-40B4-BE49-F238E27FC236}">
                            <a16:creationId xmlns:a16="http://schemas.microsoft.com/office/drawing/2014/main" id="{8FF3C570-EB96-436C-9B92-08ABEDDED4D3}"/>
                          </a:ext>
                        </a:extLst>
                      </p:cNvPr>
                      <p:cNvSpPr/>
                      <p:nvPr/>
                    </p:nvSpPr>
                    <p:spPr>
                      <a:xfrm>
                        <a:off x="6508836" y="3565401"/>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9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12542"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95" name="Forme libre : forme 194">
                        <a:extLst>
                          <a:ext uri="{FF2B5EF4-FFF2-40B4-BE49-F238E27FC236}">
                            <a16:creationId xmlns:a16="http://schemas.microsoft.com/office/drawing/2014/main" id="{633F66F4-8E28-487C-9A3F-3C06A57DAA3C}"/>
                          </a:ext>
                        </a:extLst>
                      </p:cNvPr>
                      <p:cNvSpPr/>
                      <p:nvPr/>
                    </p:nvSpPr>
                    <p:spPr>
                      <a:xfrm>
                        <a:off x="6883975" y="3307493"/>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51581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28135 w 178190"/>
                          <a:gd name="connsiteY14" fmla="*/ 192258 h 300110"/>
                          <a:gd name="connsiteX15" fmla="*/ 46892 w 178190"/>
                          <a:gd name="connsiteY15" fmla="*/ 107852 h 300110"/>
                          <a:gd name="connsiteX16" fmla="*/ 93785 w 178190"/>
                          <a:gd name="connsiteY16" fmla="*/ 51581 h 300110"/>
                          <a:gd name="connsiteX17" fmla="*/ 140677 w 178190"/>
                          <a:gd name="connsiteY17" fmla="*/ 51581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2"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1"/>
                            </a:moveTo>
                            <a:cubicBezTo>
                              <a:pt x="150055" y="60960"/>
                              <a:pt x="159434" y="89095"/>
                              <a:pt x="159434" y="117231"/>
                            </a:cubicBezTo>
                            <a:cubicBezTo>
                              <a:pt x="159434" y="145366"/>
                              <a:pt x="150055" y="182880"/>
                              <a:pt x="140677" y="201637"/>
                            </a:cubicBezTo>
                            <a:cubicBezTo>
                              <a:pt x="131298" y="229772"/>
                              <a:pt x="112542" y="239151"/>
                              <a:pt x="93785" y="257908"/>
                            </a:cubicBezTo>
                            <a:cubicBezTo>
                              <a:pt x="75028" y="267286"/>
                              <a:pt x="56271" y="267286"/>
                              <a:pt x="46892" y="257908"/>
                            </a:cubicBezTo>
                            <a:cubicBezTo>
                              <a:pt x="37514" y="248529"/>
                              <a:pt x="28135" y="220394"/>
                              <a:pt x="28135" y="192258"/>
                            </a:cubicBezTo>
                            <a:cubicBezTo>
                              <a:pt x="28135" y="164123"/>
                              <a:pt x="37514" y="135988"/>
                              <a:pt x="46892" y="107852"/>
                            </a:cubicBezTo>
                            <a:cubicBezTo>
                              <a:pt x="56271" y="79717"/>
                              <a:pt x="75028" y="70338"/>
                              <a:pt x="93785" y="51581"/>
                            </a:cubicBezTo>
                            <a:cubicBezTo>
                              <a:pt x="112542" y="32825"/>
                              <a:pt x="131298" y="32825"/>
                              <a:pt x="140677" y="51581"/>
                            </a:cubicBezTo>
                            <a:close/>
                          </a:path>
                        </a:pathLst>
                      </a:custGeom>
                      <a:solidFill>
                        <a:srgbClr val="C9CEE2"/>
                      </a:solidFill>
                      <a:ln w="93785" cap="flat">
                        <a:noFill/>
                        <a:prstDash val="solid"/>
                        <a:miter/>
                      </a:ln>
                    </p:spPr>
                    <p:txBody>
                      <a:bodyPr rtlCol="0" anchor="ctr"/>
                      <a:lstStyle/>
                      <a:p>
                        <a:endParaRPr lang="fr-FR"/>
                      </a:p>
                    </p:txBody>
                  </p:sp>
                  <p:sp>
                    <p:nvSpPr>
                      <p:cNvPr id="196" name="Forme libre : forme 195">
                        <a:extLst>
                          <a:ext uri="{FF2B5EF4-FFF2-40B4-BE49-F238E27FC236}">
                            <a16:creationId xmlns:a16="http://schemas.microsoft.com/office/drawing/2014/main" id="{92CE1B23-425E-4821-904D-07BCD081BF58}"/>
                          </a:ext>
                        </a:extLst>
                      </p:cNvPr>
                      <p:cNvSpPr/>
                      <p:nvPr/>
                    </p:nvSpPr>
                    <p:spPr>
                      <a:xfrm>
                        <a:off x="7090301" y="3185573"/>
                        <a:ext cx="181869" cy="300110"/>
                      </a:xfrm>
                      <a:custGeom>
                        <a:avLst/>
                        <a:gdLst>
                          <a:gd name="connsiteX0" fmla="*/ 93785 w 181869"/>
                          <a:gd name="connsiteY0" fmla="*/ 286043 h 300110"/>
                          <a:gd name="connsiteX1" fmla="*/ 159434 w 181869"/>
                          <a:gd name="connsiteY1" fmla="*/ 211015 h 300110"/>
                          <a:gd name="connsiteX2" fmla="*/ 178191 w 181869"/>
                          <a:gd name="connsiteY2" fmla="*/ 98474 h 300110"/>
                          <a:gd name="connsiteX3" fmla="*/ 150055 w 181869"/>
                          <a:gd name="connsiteY3" fmla="*/ 14068 h 300110"/>
                          <a:gd name="connsiteX4" fmla="*/ 84406 w 181869"/>
                          <a:gd name="connsiteY4" fmla="*/ 14068 h 300110"/>
                          <a:gd name="connsiteX5" fmla="*/ 18757 w 181869"/>
                          <a:gd name="connsiteY5" fmla="*/ 89095 h 300110"/>
                          <a:gd name="connsiteX6" fmla="*/ 0 w 181869"/>
                          <a:gd name="connsiteY6" fmla="*/ 201637 h 300110"/>
                          <a:gd name="connsiteX7" fmla="*/ 28135 w 181869"/>
                          <a:gd name="connsiteY7" fmla="*/ 286043 h 300110"/>
                          <a:gd name="connsiteX8" fmla="*/ 93785 w 181869"/>
                          <a:gd name="connsiteY8" fmla="*/ 286043 h 300110"/>
                          <a:gd name="connsiteX9" fmla="*/ 140677 w 181869"/>
                          <a:gd name="connsiteY9" fmla="*/ 51582 h 300110"/>
                          <a:gd name="connsiteX10" fmla="*/ 159434 w 181869"/>
                          <a:gd name="connsiteY10" fmla="*/ 117231 h 300110"/>
                          <a:gd name="connsiteX11" fmla="*/ 140677 w 181869"/>
                          <a:gd name="connsiteY11" fmla="*/ 201637 h 300110"/>
                          <a:gd name="connsiteX12" fmla="*/ 93785 w 181869"/>
                          <a:gd name="connsiteY12" fmla="*/ 257908 h 300110"/>
                          <a:gd name="connsiteX13" fmla="*/ 46892 w 181869"/>
                          <a:gd name="connsiteY13" fmla="*/ 257908 h 300110"/>
                          <a:gd name="connsiteX14" fmla="*/ 28135 w 181869"/>
                          <a:gd name="connsiteY14" fmla="*/ 192258 h 300110"/>
                          <a:gd name="connsiteX15" fmla="*/ 46892 w 181869"/>
                          <a:gd name="connsiteY15" fmla="*/ 107852 h 300110"/>
                          <a:gd name="connsiteX16" fmla="*/ 93785 w 181869"/>
                          <a:gd name="connsiteY16" fmla="*/ 51582 h 300110"/>
                          <a:gd name="connsiteX17" fmla="*/ 140677 w 181869"/>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69" h="300110">
                            <a:moveTo>
                              <a:pt x="93785" y="286043"/>
                            </a:moveTo>
                            <a:cubicBezTo>
                              <a:pt x="121920" y="267286"/>
                              <a:pt x="150055" y="239151"/>
                              <a:pt x="159434" y="211015"/>
                            </a:cubicBezTo>
                            <a:cubicBezTo>
                              <a:pt x="178191" y="173501"/>
                              <a:pt x="187569"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2"/>
                            </a:moveTo>
                            <a:cubicBezTo>
                              <a:pt x="150055" y="60960"/>
                              <a:pt x="159434" y="89095"/>
                              <a:pt x="159434" y="117231"/>
                            </a:cubicBezTo>
                            <a:cubicBezTo>
                              <a:pt x="159434" y="145366"/>
                              <a:pt x="150055" y="182880"/>
                              <a:pt x="140677" y="201637"/>
                            </a:cubicBezTo>
                            <a:cubicBezTo>
                              <a:pt x="131298" y="229772"/>
                              <a:pt x="112541" y="239151"/>
                              <a:pt x="93785" y="257908"/>
                            </a:cubicBezTo>
                            <a:cubicBezTo>
                              <a:pt x="75028" y="267286"/>
                              <a:pt x="56271" y="267286"/>
                              <a:pt x="46892" y="257908"/>
                            </a:cubicBezTo>
                            <a:cubicBezTo>
                              <a:pt x="37514" y="248529"/>
                              <a:pt x="28135" y="220394"/>
                              <a:pt x="28135" y="192258"/>
                            </a:cubicBezTo>
                            <a:cubicBezTo>
                              <a:pt x="28135" y="164123"/>
                              <a:pt x="37514" y="135988"/>
                              <a:pt x="46892" y="107852"/>
                            </a:cubicBezTo>
                            <a:cubicBezTo>
                              <a:pt x="56271" y="79717"/>
                              <a:pt x="75028" y="70339"/>
                              <a:pt x="93785" y="51582"/>
                            </a:cubicBezTo>
                            <a:cubicBezTo>
                              <a:pt x="112541" y="32825"/>
                              <a:pt x="131298" y="42203"/>
                              <a:pt x="140677" y="51582"/>
                            </a:cubicBezTo>
                            <a:close/>
                          </a:path>
                        </a:pathLst>
                      </a:custGeom>
                      <a:solidFill>
                        <a:srgbClr val="C9CEE2"/>
                      </a:solidFill>
                      <a:ln w="93785" cap="flat">
                        <a:noFill/>
                        <a:prstDash val="solid"/>
                        <a:miter/>
                      </a:ln>
                    </p:spPr>
                    <p:txBody>
                      <a:bodyPr rtlCol="0" anchor="ctr"/>
                      <a:lstStyle/>
                      <a:p>
                        <a:endParaRPr lang="fr-FR"/>
                      </a:p>
                    </p:txBody>
                  </p:sp>
                  <p:sp>
                    <p:nvSpPr>
                      <p:cNvPr id="197" name="Forme libre : forme 196">
                        <a:extLst>
                          <a:ext uri="{FF2B5EF4-FFF2-40B4-BE49-F238E27FC236}">
                            <a16:creationId xmlns:a16="http://schemas.microsoft.com/office/drawing/2014/main" id="{3123D7FF-A793-44B0-84E1-F66A1FDE7906}"/>
                          </a:ext>
                        </a:extLst>
                      </p:cNvPr>
                      <p:cNvSpPr/>
                      <p:nvPr/>
                    </p:nvSpPr>
                    <p:spPr>
                      <a:xfrm>
                        <a:off x="7334141" y="3077721"/>
                        <a:ext cx="131298" cy="300110"/>
                      </a:xfrm>
                      <a:custGeom>
                        <a:avLst/>
                        <a:gdLst>
                          <a:gd name="connsiteX0" fmla="*/ 131299 w 131298"/>
                          <a:gd name="connsiteY0" fmla="*/ 215705 h 300110"/>
                          <a:gd name="connsiteX1" fmla="*/ 131299 w 131298"/>
                          <a:gd name="connsiteY1" fmla="*/ 234462 h 300110"/>
                          <a:gd name="connsiteX2" fmla="*/ 121920 w 131298"/>
                          <a:gd name="connsiteY2" fmla="*/ 243840 h 300110"/>
                          <a:gd name="connsiteX3" fmla="*/ 18757 w 131298"/>
                          <a:gd name="connsiteY3" fmla="*/ 300111 h 300110"/>
                          <a:gd name="connsiteX4" fmla="*/ 9378 w 131298"/>
                          <a:gd name="connsiteY4" fmla="*/ 300111 h 300110"/>
                          <a:gd name="connsiteX5" fmla="*/ 9378 w 131298"/>
                          <a:gd name="connsiteY5" fmla="*/ 290732 h 300110"/>
                          <a:gd name="connsiteX6" fmla="*/ 9378 w 131298"/>
                          <a:gd name="connsiteY6" fmla="*/ 271976 h 300110"/>
                          <a:gd name="connsiteX7" fmla="*/ 18757 w 131298"/>
                          <a:gd name="connsiteY7" fmla="*/ 262597 h 300110"/>
                          <a:gd name="connsiteX8" fmla="*/ 56271 w 131298"/>
                          <a:gd name="connsiteY8" fmla="*/ 243840 h 300110"/>
                          <a:gd name="connsiteX9" fmla="*/ 56271 w 131298"/>
                          <a:gd name="connsiteY9" fmla="*/ 56271 h 300110"/>
                          <a:gd name="connsiteX10" fmla="*/ 18757 w 131298"/>
                          <a:gd name="connsiteY10" fmla="*/ 84406 h 300110"/>
                          <a:gd name="connsiteX11" fmla="*/ 9378 w 131298"/>
                          <a:gd name="connsiteY11" fmla="*/ 93785 h 300110"/>
                          <a:gd name="connsiteX12" fmla="*/ 0 w 131298"/>
                          <a:gd name="connsiteY12" fmla="*/ 93785 h 300110"/>
                          <a:gd name="connsiteX13" fmla="*/ 0 w 131298"/>
                          <a:gd name="connsiteY13" fmla="*/ 84406 h 300110"/>
                          <a:gd name="connsiteX14" fmla="*/ 9378 w 131298"/>
                          <a:gd name="connsiteY14" fmla="*/ 65649 h 300110"/>
                          <a:gd name="connsiteX15" fmla="*/ 56271 w 131298"/>
                          <a:gd name="connsiteY15" fmla="*/ 9378 h 300110"/>
                          <a:gd name="connsiteX16" fmla="*/ 65649 w 131298"/>
                          <a:gd name="connsiteY16" fmla="*/ 0 h 300110"/>
                          <a:gd name="connsiteX17" fmla="*/ 75028 w 131298"/>
                          <a:gd name="connsiteY17" fmla="*/ 0 h 300110"/>
                          <a:gd name="connsiteX18" fmla="*/ 84406 w 131298"/>
                          <a:gd name="connsiteY18" fmla="*/ 0 h 300110"/>
                          <a:gd name="connsiteX19" fmla="*/ 93785 w 131298"/>
                          <a:gd name="connsiteY19" fmla="*/ 9378 h 300110"/>
                          <a:gd name="connsiteX20" fmla="*/ 93785 w 131298"/>
                          <a:gd name="connsiteY20" fmla="*/ 225083 h 300110"/>
                          <a:gd name="connsiteX21" fmla="*/ 121920 w 131298"/>
                          <a:gd name="connsiteY21" fmla="*/ 206326 h 300110"/>
                          <a:gd name="connsiteX22" fmla="*/ 131299 w 131298"/>
                          <a:gd name="connsiteY22" fmla="*/ 206326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1298" h="300110">
                            <a:moveTo>
                              <a:pt x="131299" y="215705"/>
                            </a:moveTo>
                            <a:lnTo>
                              <a:pt x="131299" y="234462"/>
                            </a:lnTo>
                            <a:cubicBezTo>
                              <a:pt x="131299" y="243840"/>
                              <a:pt x="121920" y="243840"/>
                              <a:pt x="121920" y="243840"/>
                            </a:cubicBezTo>
                            <a:lnTo>
                              <a:pt x="18757" y="300111"/>
                            </a:lnTo>
                            <a:lnTo>
                              <a:pt x="9378" y="300111"/>
                            </a:lnTo>
                            <a:lnTo>
                              <a:pt x="9378" y="290732"/>
                            </a:lnTo>
                            <a:cubicBezTo>
                              <a:pt x="9378" y="281354"/>
                              <a:pt x="9378" y="281354"/>
                              <a:pt x="9378" y="271976"/>
                            </a:cubicBezTo>
                            <a:cubicBezTo>
                              <a:pt x="9378" y="262597"/>
                              <a:pt x="18757" y="262597"/>
                              <a:pt x="18757" y="262597"/>
                            </a:cubicBezTo>
                            <a:lnTo>
                              <a:pt x="56271" y="243840"/>
                            </a:lnTo>
                            <a:lnTo>
                              <a:pt x="56271" y="56271"/>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lose/>
                          </a:path>
                        </a:pathLst>
                      </a:custGeom>
                      <a:solidFill>
                        <a:srgbClr val="C9CEE2"/>
                      </a:solidFill>
                      <a:ln w="93785" cap="flat">
                        <a:noFill/>
                        <a:prstDash val="solid"/>
                        <a:miter/>
                      </a:ln>
                    </p:spPr>
                    <p:txBody>
                      <a:bodyPr rtlCol="0" anchor="ctr"/>
                      <a:lstStyle/>
                      <a:p>
                        <a:endParaRPr lang="fr-FR"/>
                      </a:p>
                    </p:txBody>
                  </p:sp>
                  <p:sp>
                    <p:nvSpPr>
                      <p:cNvPr id="198" name="Forme libre : forme 197">
                        <a:extLst>
                          <a:ext uri="{FF2B5EF4-FFF2-40B4-BE49-F238E27FC236}">
                            <a16:creationId xmlns:a16="http://schemas.microsoft.com/office/drawing/2014/main" id="{F540C1AC-69DD-497C-B1B2-58741EB6A87A}"/>
                          </a:ext>
                        </a:extLst>
                      </p:cNvPr>
                      <p:cNvSpPr/>
                      <p:nvPr/>
                    </p:nvSpPr>
                    <p:spPr>
                      <a:xfrm>
                        <a:off x="7521710" y="2941733"/>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5 h 300110"/>
                          <a:gd name="connsiteX6" fmla="*/ 178191 w 178190"/>
                          <a:gd name="connsiteY6" fmla="*/ 98474 h 300110"/>
                          <a:gd name="connsiteX7" fmla="*/ 150055 w 178190"/>
                          <a:gd name="connsiteY7" fmla="*/ 14068 h 300110"/>
                          <a:gd name="connsiteX8" fmla="*/ 84406 w 178190"/>
                          <a:gd name="connsiteY8" fmla="*/ 14068 h 300110"/>
                          <a:gd name="connsiteX9" fmla="*/ 37514 w 178190"/>
                          <a:gd name="connsiteY9" fmla="*/ 257908 h 300110"/>
                          <a:gd name="connsiteX10" fmla="*/ 18757 w 178190"/>
                          <a:gd name="connsiteY10" fmla="*/ 192258 h 300110"/>
                          <a:gd name="connsiteX11" fmla="*/ 37514 w 178190"/>
                          <a:gd name="connsiteY11" fmla="*/ 107852 h 300110"/>
                          <a:gd name="connsiteX12" fmla="*/ 84406 w 178190"/>
                          <a:gd name="connsiteY12" fmla="*/ 51582 h 300110"/>
                          <a:gd name="connsiteX13" fmla="*/ 131299 w 178190"/>
                          <a:gd name="connsiteY13" fmla="*/ 51582 h 300110"/>
                          <a:gd name="connsiteX14" fmla="*/ 150055 w 178190"/>
                          <a:gd name="connsiteY14" fmla="*/ 117231 h 300110"/>
                          <a:gd name="connsiteX15" fmla="*/ 131299 w 178190"/>
                          <a:gd name="connsiteY15" fmla="*/ 201637 h 300110"/>
                          <a:gd name="connsiteX16" fmla="*/ 84406 w 178190"/>
                          <a:gd name="connsiteY16" fmla="*/ 257908 h 300110"/>
                          <a:gd name="connsiteX17" fmla="*/ 37514 w 178190"/>
                          <a:gd name="connsiteY17" fmla="*/ 257908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ubicBezTo>
                              <a:pt x="121920" y="267286"/>
                              <a:pt x="150055" y="239151"/>
                              <a:pt x="159434" y="211015"/>
                            </a:cubicBezTo>
                            <a:cubicBezTo>
                              <a:pt x="178191" y="173502"/>
                              <a:pt x="178191" y="135988"/>
                              <a:pt x="178191" y="98474"/>
                            </a:cubicBezTo>
                            <a:cubicBezTo>
                              <a:pt x="178191" y="60960"/>
                              <a:pt x="168812" y="23446"/>
                              <a:pt x="150055" y="14068"/>
                            </a:cubicBezTo>
                            <a:cubicBezTo>
                              <a:pt x="131299" y="-4689"/>
                              <a:pt x="112542" y="-4689"/>
                              <a:pt x="84406" y="14068"/>
                            </a:cubicBezTo>
                            <a:close/>
                            <a:moveTo>
                              <a:pt x="37514" y="257908"/>
                            </a:moveTo>
                            <a:cubicBezTo>
                              <a:pt x="28135" y="248529"/>
                              <a:pt x="18757" y="220394"/>
                              <a:pt x="18757" y="192258"/>
                            </a:cubicBezTo>
                            <a:cubicBezTo>
                              <a:pt x="18757" y="164123"/>
                              <a:pt x="28135" y="135988"/>
                              <a:pt x="37514" y="107852"/>
                            </a:cubicBezTo>
                            <a:cubicBezTo>
                              <a:pt x="46892" y="79717"/>
                              <a:pt x="65649" y="70339"/>
                              <a:pt x="84406" y="51582"/>
                            </a:cubicBezTo>
                            <a:cubicBezTo>
                              <a:pt x="103163" y="42203"/>
                              <a:pt x="121920" y="42203"/>
                              <a:pt x="131299" y="51582"/>
                            </a:cubicBezTo>
                            <a:cubicBezTo>
                              <a:pt x="140677" y="60960"/>
                              <a:pt x="150055" y="89095"/>
                              <a:pt x="150055" y="117231"/>
                            </a:cubicBezTo>
                            <a:cubicBezTo>
                              <a:pt x="150055" y="145366"/>
                              <a:pt x="140677" y="182880"/>
                              <a:pt x="131299" y="201637"/>
                            </a:cubicBezTo>
                            <a:cubicBezTo>
                              <a:pt x="121920" y="229772"/>
                              <a:pt x="103163" y="239151"/>
                              <a:pt x="84406" y="257908"/>
                            </a:cubicBezTo>
                            <a:cubicBezTo>
                              <a:pt x="65649" y="267286"/>
                              <a:pt x="46892" y="267286"/>
                              <a:pt x="37514" y="257908"/>
                            </a:cubicBezTo>
                            <a:close/>
                          </a:path>
                        </a:pathLst>
                      </a:custGeom>
                      <a:solidFill>
                        <a:srgbClr val="C9CEE2"/>
                      </a:solidFill>
                      <a:ln w="93785" cap="flat">
                        <a:noFill/>
                        <a:prstDash val="solid"/>
                        <a:miter/>
                      </a:ln>
                    </p:spPr>
                    <p:txBody>
                      <a:bodyPr rtlCol="0" anchor="ctr"/>
                      <a:lstStyle/>
                      <a:p>
                        <a:endParaRPr lang="fr-FR"/>
                      </a:p>
                    </p:txBody>
                  </p:sp>
                  <p:sp>
                    <p:nvSpPr>
                      <p:cNvPr id="199" name="Forme libre : forme 198">
                        <a:extLst>
                          <a:ext uri="{FF2B5EF4-FFF2-40B4-BE49-F238E27FC236}">
                            <a16:creationId xmlns:a16="http://schemas.microsoft.com/office/drawing/2014/main" id="{E732E003-7337-4F20-8F97-AE80C770330C}"/>
                          </a:ext>
                        </a:extLst>
                      </p:cNvPr>
                      <p:cNvSpPr/>
                      <p:nvPr/>
                    </p:nvSpPr>
                    <p:spPr>
                      <a:xfrm>
                        <a:off x="7765550" y="2843260"/>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200" name="Forme libre : forme 199">
                        <a:extLst>
                          <a:ext uri="{FF2B5EF4-FFF2-40B4-BE49-F238E27FC236}">
                            <a16:creationId xmlns:a16="http://schemas.microsoft.com/office/drawing/2014/main" id="{EA905CA4-3D3B-44BD-8751-2B918986B56E}"/>
                          </a:ext>
                        </a:extLst>
                      </p:cNvPr>
                      <p:cNvSpPr/>
                      <p:nvPr/>
                    </p:nvSpPr>
                    <p:spPr>
                      <a:xfrm>
                        <a:off x="7934362" y="2704927"/>
                        <a:ext cx="178190" cy="293076"/>
                      </a:xfrm>
                      <a:custGeom>
                        <a:avLst/>
                        <a:gdLst>
                          <a:gd name="connsiteX0" fmla="*/ 84406 w 178190"/>
                          <a:gd name="connsiteY0" fmla="*/ 7034 h 293076"/>
                          <a:gd name="connsiteX1" fmla="*/ 18757 w 178190"/>
                          <a:gd name="connsiteY1" fmla="*/ 82062 h 293076"/>
                          <a:gd name="connsiteX2" fmla="*/ 0 w 178190"/>
                          <a:gd name="connsiteY2" fmla="*/ 194603 h 293076"/>
                          <a:gd name="connsiteX3" fmla="*/ 28135 w 178190"/>
                          <a:gd name="connsiteY3" fmla="*/ 279009 h 293076"/>
                          <a:gd name="connsiteX4" fmla="*/ 93785 w 178190"/>
                          <a:gd name="connsiteY4" fmla="*/ 279009 h 293076"/>
                          <a:gd name="connsiteX5" fmla="*/ 159434 w 178190"/>
                          <a:gd name="connsiteY5" fmla="*/ 203982 h 293076"/>
                          <a:gd name="connsiteX6" fmla="*/ 178191 w 178190"/>
                          <a:gd name="connsiteY6" fmla="*/ 91440 h 293076"/>
                          <a:gd name="connsiteX7" fmla="*/ 150055 w 178190"/>
                          <a:gd name="connsiteY7" fmla="*/ 7034 h 293076"/>
                          <a:gd name="connsiteX8" fmla="*/ 84406 w 178190"/>
                          <a:gd name="connsiteY8" fmla="*/ 7034 h 293076"/>
                          <a:gd name="connsiteX9" fmla="*/ 46892 w 178190"/>
                          <a:gd name="connsiteY9" fmla="*/ 250874 h 293076"/>
                          <a:gd name="connsiteX10" fmla="*/ 28135 w 178190"/>
                          <a:gd name="connsiteY10" fmla="*/ 185225 h 293076"/>
                          <a:gd name="connsiteX11" fmla="*/ 46892 w 178190"/>
                          <a:gd name="connsiteY11" fmla="*/ 100818 h 293076"/>
                          <a:gd name="connsiteX12" fmla="*/ 93785 w 178190"/>
                          <a:gd name="connsiteY12" fmla="*/ 44548 h 293076"/>
                          <a:gd name="connsiteX13" fmla="*/ 140677 w 178190"/>
                          <a:gd name="connsiteY13" fmla="*/ 44548 h 293076"/>
                          <a:gd name="connsiteX14" fmla="*/ 159434 w 178190"/>
                          <a:gd name="connsiteY14" fmla="*/ 110197 h 293076"/>
                          <a:gd name="connsiteX15" fmla="*/ 140677 w 178190"/>
                          <a:gd name="connsiteY15" fmla="*/ 194603 h 293076"/>
                          <a:gd name="connsiteX16" fmla="*/ 93785 w 178190"/>
                          <a:gd name="connsiteY16" fmla="*/ 250874 h 293076"/>
                          <a:gd name="connsiteX17" fmla="*/ 46892 w 178190"/>
                          <a:gd name="connsiteY17" fmla="*/ 250874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84406" y="7034"/>
                            </a:moveTo>
                            <a:cubicBezTo>
                              <a:pt x="56271" y="25791"/>
                              <a:pt x="28135" y="53926"/>
                              <a:pt x="18757" y="82062"/>
                            </a:cubicBezTo>
                            <a:cubicBezTo>
                              <a:pt x="0" y="119575"/>
                              <a:pt x="0" y="157089"/>
                              <a:pt x="0" y="194603"/>
                            </a:cubicBezTo>
                            <a:cubicBezTo>
                              <a:pt x="0" y="232117"/>
                              <a:pt x="9378" y="269631"/>
                              <a:pt x="28135" y="279009"/>
                            </a:cubicBezTo>
                            <a:cubicBezTo>
                              <a:pt x="46892" y="297766"/>
                              <a:pt x="65649" y="297766"/>
                              <a:pt x="93785" y="279009"/>
                            </a:cubicBezTo>
                            <a:cubicBezTo>
                              <a:pt x="121920" y="260252"/>
                              <a:pt x="150055" y="232117"/>
                              <a:pt x="159434" y="203982"/>
                            </a:cubicBezTo>
                            <a:cubicBezTo>
                              <a:pt x="178191" y="166468"/>
                              <a:pt x="178191" y="128954"/>
                              <a:pt x="178191" y="91440"/>
                            </a:cubicBezTo>
                            <a:cubicBezTo>
                              <a:pt x="178191" y="53926"/>
                              <a:pt x="168812" y="16412"/>
                              <a:pt x="150055" y="7034"/>
                            </a:cubicBezTo>
                            <a:cubicBezTo>
                              <a:pt x="140677" y="-2345"/>
                              <a:pt x="121920" y="-2345"/>
                              <a:pt x="84406" y="7034"/>
                            </a:cubicBezTo>
                            <a:close/>
                            <a:moveTo>
                              <a:pt x="46892" y="250874"/>
                            </a:moveTo>
                            <a:cubicBezTo>
                              <a:pt x="37514" y="241495"/>
                              <a:pt x="28135" y="213360"/>
                              <a:pt x="28135" y="185225"/>
                            </a:cubicBezTo>
                            <a:cubicBezTo>
                              <a:pt x="28135" y="157089"/>
                              <a:pt x="37514" y="128954"/>
                              <a:pt x="46892" y="100818"/>
                            </a:cubicBezTo>
                            <a:cubicBezTo>
                              <a:pt x="56271" y="72683"/>
                              <a:pt x="75028" y="63305"/>
                              <a:pt x="93785" y="44548"/>
                            </a:cubicBezTo>
                            <a:cubicBezTo>
                              <a:pt x="112541" y="35169"/>
                              <a:pt x="131298" y="35169"/>
                              <a:pt x="140677" y="44548"/>
                            </a:cubicBezTo>
                            <a:cubicBezTo>
                              <a:pt x="150055" y="53926"/>
                              <a:pt x="159434" y="82062"/>
                              <a:pt x="159434" y="110197"/>
                            </a:cubicBezTo>
                            <a:cubicBezTo>
                              <a:pt x="159434" y="138332"/>
                              <a:pt x="150055" y="175846"/>
                              <a:pt x="140677" y="194603"/>
                            </a:cubicBezTo>
                            <a:cubicBezTo>
                              <a:pt x="131298" y="222739"/>
                              <a:pt x="112541" y="232117"/>
                              <a:pt x="93785" y="250874"/>
                            </a:cubicBezTo>
                            <a:cubicBezTo>
                              <a:pt x="65649" y="260252"/>
                              <a:pt x="56271" y="260252"/>
                              <a:pt x="46892" y="250874"/>
                            </a:cubicBezTo>
                            <a:close/>
                          </a:path>
                        </a:pathLst>
                      </a:custGeom>
                      <a:solidFill>
                        <a:srgbClr val="C9CEE2"/>
                      </a:solidFill>
                      <a:ln w="93785" cap="flat">
                        <a:noFill/>
                        <a:prstDash val="solid"/>
                        <a:miter/>
                      </a:ln>
                    </p:spPr>
                    <p:txBody>
                      <a:bodyPr rtlCol="0" anchor="ctr"/>
                      <a:lstStyle/>
                      <a:p>
                        <a:endParaRPr lang="fr-FR"/>
                      </a:p>
                    </p:txBody>
                  </p:sp>
                  <p:sp>
                    <p:nvSpPr>
                      <p:cNvPr id="201" name="Forme libre : forme 200">
                        <a:extLst>
                          <a:ext uri="{FF2B5EF4-FFF2-40B4-BE49-F238E27FC236}">
                            <a16:creationId xmlns:a16="http://schemas.microsoft.com/office/drawing/2014/main" id="{19301B6C-5D24-4664-8332-400889C24276}"/>
                          </a:ext>
                        </a:extLst>
                      </p:cNvPr>
                      <p:cNvSpPr/>
                      <p:nvPr/>
                    </p:nvSpPr>
                    <p:spPr>
                      <a:xfrm>
                        <a:off x="8140688" y="2580663"/>
                        <a:ext cx="178190" cy="309489"/>
                      </a:xfrm>
                      <a:custGeom>
                        <a:avLst/>
                        <a:gdLst>
                          <a:gd name="connsiteX0" fmla="*/ 9378 w 178190"/>
                          <a:gd name="connsiteY0" fmla="*/ 300111 h 309489"/>
                          <a:gd name="connsiteX1" fmla="*/ 37514 w 178190"/>
                          <a:gd name="connsiteY1" fmla="*/ 309489 h 309489"/>
                          <a:gd name="connsiteX2" fmla="*/ 93785 w 178190"/>
                          <a:gd name="connsiteY2" fmla="*/ 290732 h 309489"/>
                          <a:gd name="connsiteX3" fmla="*/ 140677 w 178190"/>
                          <a:gd name="connsiteY3" fmla="*/ 253219 h 309489"/>
                          <a:gd name="connsiteX4" fmla="*/ 168812 w 178190"/>
                          <a:gd name="connsiteY4" fmla="*/ 206326 h 309489"/>
                          <a:gd name="connsiteX5" fmla="*/ 178191 w 178190"/>
                          <a:gd name="connsiteY5" fmla="*/ 168812 h 309489"/>
                          <a:gd name="connsiteX6" fmla="*/ 131298 w 178190"/>
                          <a:gd name="connsiteY6" fmla="*/ 121920 h 309489"/>
                          <a:gd name="connsiteX7" fmla="*/ 159434 w 178190"/>
                          <a:gd name="connsiteY7" fmla="*/ 84406 h 309489"/>
                          <a:gd name="connsiteX8" fmla="*/ 168812 w 178190"/>
                          <a:gd name="connsiteY8" fmla="*/ 37514 h 309489"/>
                          <a:gd name="connsiteX9" fmla="*/ 159434 w 178190"/>
                          <a:gd name="connsiteY9" fmla="*/ 9378 h 309489"/>
                          <a:gd name="connsiteX10" fmla="*/ 140677 w 178190"/>
                          <a:gd name="connsiteY10" fmla="*/ 0 h 309489"/>
                          <a:gd name="connsiteX11" fmla="*/ 93785 w 178190"/>
                          <a:gd name="connsiteY11" fmla="*/ 18757 h 309489"/>
                          <a:gd name="connsiteX12" fmla="*/ 46892 w 178190"/>
                          <a:gd name="connsiteY12" fmla="*/ 56271 h 309489"/>
                          <a:gd name="connsiteX13" fmla="*/ 18757 w 178190"/>
                          <a:gd name="connsiteY13" fmla="*/ 93785 h 309489"/>
                          <a:gd name="connsiteX14" fmla="*/ 9378 w 178190"/>
                          <a:gd name="connsiteY14" fmla="*/ 131298 h 309489"/>
                          <a:gd name="connsiteX15" fmla="*/ 18757 w 178190"/>
                          <a:gd name="connsiteY15" fmla="*/ 159434 h 309489"/>
                          <a:gd name="connsiteX16" fmla="*/ 46892 w 178190"/>
                          <a:gd name="connsiteY16" fmla="*/ 168812 h 309489"/>
                          <a:gd name="connsiteX17" fmla="*/ 0 w 178190"/>
                          <a:gd name="connsiteY17" fmla="*/ 271975 h 309489"/>
                          <a:gd name="connsiteX18" fmla="*/ 9378 w 178190"/>
                          <a:gd name="connsiteY18" fmla="*/ 300111 h 309489"/>
                          <a:gd name="connsiteX19" fmla="*/ 121920 w 178190"/>
                          <a:gd name="connsiteY19" fmla="*/ 37514 h 309489"/>
                          <a:gd name="connsiteX20" fmla="*/ 131298 w 178190"/>
                          <a:gd name="connsiteY20" fmla="*/ 56271 h 309489"/>
                          <a:gd name="connsiteX21" fmla="*/ 121920 w 178190"/>
                          <a:gd name="connsiteY21" fmla="*/ 93785 h 309489"/>
                          <a:gd name="connsiteX22" fmla="*/ 84406 w 178190"/>
                          <a:gd name="connsiteY22" fmla="*/ 121920 h 309489"/>
                          <a:gd name="connsiteX23" fmla="*/ 46892 w 178190"/>
                          <a:gd name="connsiteY23" fmla="*/ 131298 h 309489"/>
                          <a:gd name="connsiteX24" fmla="*/ 37514 w 178190"/>
                          <a:gd name="connsiteY24" fmla="*/ 112542 h 309489"/>
                          <a:gd name="connsiteX25" fmla="*/ 46892 w 178190"/>
                          <a:gd name="connsiteY25" fmla="*/ 75028 h 309489"/>
                          <a:gd name="connsiteX26" fmla="*/ 84406 w 178190"/>
                          <a:gd name="connsiteY26" fmla="*/ 46892 h 309489"/>
                          <a:gd name="connsiteX27" fmla="*/ 121920 w 178190"/>
                          <a:gd name="connsiteY27" fmla="*/ 37514 h 309489"/>
                          <a:gd name="connsiteX28" fmla="*/ 56271 w 178190"/>
                          <a:gd name="connsiteY28" fmla="*/ 271975 h 309489"/>
                          <a:gd name="connsiteX29" fmla="*/ 37514 w 178190"/>
                          <a:gd name="connsiteY29" fmla="*/ 262597 h 309489"/>
                          <a:gd name="connsiteX30" fmla="*/ 28135 w 178190"/>
                          <a:gd name="connsiteY30" fmla="*/ 243840 h 309489"/>
                          <a:gd name="connsiteX31" fmla="*/ 46892 w 178190"/>
                          <a:gd name="connsiteY31" fmla="*/ 196948 h 309489"/>
                          <a:gd name="connsiteX32" fmla="*/ 84406 w 178190"/>
                          <a:gd name="connsiteY32" fmla="*/ 159434 h 309489"/>
                          <a:gd name="connsiteX33" fmla="*/ 121920 w 178190"/>
                          <a:gd name="connsiteY33" fmla="*/ 150055 h 309489"/>
                          <a:gd name="connsiteX34" fmla="*/ 140677 w 178190"/>
                          <a:gd name="connsiteY34" fmla="*/ 178191 h 309489"/>
                          <a:gd name="connsiteX35" fmla="*/ 131298 w 178190"/>
                          <a:gd name="connsiteY35" fmla="*/ 206326 h 309489"/>
                          <a:gd name="connsiteX36" fmla="*/ 112541 w 178190"/>
                          <a:gd name="connsiteY36" fmla="*/ 234462 h 309489"/>
                          <a:gd name="connsiteX37" fmla="*/ 75028 w 178190"/>
                          <a:gd name="connsiteY37" fmla="*/ 262597 h 309489"/>
                          <a:gd name="connsiteX38" fmla="*/ 56271 w 178190"/>
                          <a:gd name="connsiteY38" fmla="*/ 271975 h 30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78190" h="309489">
                            <a:moveTo>
                              <a:pt x="9378" y="300111"/>
                            </a:moveTo>
                            <a:cubicBezTo>
                              <a:pt x="18757" y="309489"/>
                              <a:pt x="28135" y="309489"/>
                              <a:pt x="37514" y="309489"/>
                            </a:cubicBezTo>
                            <a:cubicBezTo>
                              <a:pt x="46892" y="309489"/>
                              <a:pt x="65649" y="300111"/>
                              <a:pt x="93785" y="290732"/>
                            </a:cubicBezTo>
                            <a:cubicBezTo>
                              <a:pt x="112541" y="281354"/>
                              <a:pt x="131298" y="262597"/>
                              <a:pt x="140677" y="253219"/>
                            </a:cubicBezTo>
                            <a:cubicBezTo>
                              <a:pt x="150055" y="234462"/>
                              <a:pt x="159434" y="225083"/>
                              <a:pt x="168812" y="206326"/>
                            </a:cubicBezTo>
                            <a:cubicBezTo>
                              <a:pt x="178191" y="187569"/>
                              <a:pt x="178191" y="178191"/>
                              <a:pt x="178191" y="168812"/>
                            </a:cubicBezTo>
                            <a:cubicBezTo>
                              <a:pt x="178191" y="131298"/>
                              <a:pt x="159434" y="121920"/>
                              <a:pt x="131298" y="121920"/>
                            </a:cubicBezTo>
                            <a:cubicBezTo>
                              <a:pt x="140677" y="112542"/>
                              <a:pt x="150055" y="103163"/>
                              <a:pt x="159434" y="84406"/>
                            </a:cubicBezTo>
                            <a:cubicBezTo>
                              <a:pt x="168812" y="65649"/>
                              <a:pt x="168812" y="56271"/>
                              <a:pt x="168812" y="37514"/>
                            </a:cubicBezTo>
                            <a:cubicBezTo>
                              <a:pt x="168812" y="28135"/>
                              <a:pt x="168812" y="18757"/>
                              <a:pt x="159434" y="9378"/>
                            </a:cubicBezTo>
                            <a:cubicBezTo>
                              <a:pt x="159434" y="0"/>
                              <a:pt x="150055" y="0"/>
                              <a:pt x="140677" y="0"/>
                            </a:cubicBezTo>
                            <a:cubicBezTo>
                              <a:pt x="131298" y="0"/>
                              <a:pt x="112541" y="9378"/>
                              <a:pt x="93785" y="18757"/>
                            </a:cubicBezTo>
                            <a:cubicBezTo>
                              <a:pt x="75028" y="28135"/>
                              <a:pt x="56271" y="37514"/>
                              <a:pt x="46892" y="56271"/>
                            </a:cubicBezTo>
                            <a:cubicBezTo>
                              <a:pt x="37514" y="65649"/>
                              <a:pt x="28135" y="84406"/>
                              <a:pt x="18757" y="93785"/>
                            </a:cubicBezTo>
                            <a:cubicBezTo>
                              <a:pt x="9378" y="103163"/>
                              <a:pt x="9378" y="121920"/>
                              <a:pt x="9378" y="131298"/>
                            </a:cubicBezTo>
                            <a:cubicBezTo>
                              <a:pt x="9378" y="150055"/>
                              <a:pt x="9378" y="159434"/>
                              <a:pt x="18757" y="159434"/>
                            </a:cubicBezTo>
                            <a:cubicBezTo>
                              <a:pt x="28135" y="168812"/>
                              <a:pt x="37514" y="168812"/>
                              <a:pt x="46892" y="168812"/>
                            </a:cubicBezTo>
                            <a:cubicBezTo>
                              <a:pt x="18757" y="196948"/>
                              <a:pt x="0" y="234462"/>
                              <a:pt x="0" y="271975"/>
                            </a:cubicBezTo>
                            <a:cubicBezTo>
                              <a:pt x="0" y="281354"/>
                              <a:pt x="9378" y="290732"/>
                              <a:pt x="9378" y="300111"/>
                            </a:cubicBezTo>
                            <a:close/>
                            <a:moveTo>
                              <a:pt x="121920" y="37514"/>
                            </a:moveTo>
                            <a:cubicBezTo>
                              <a:pt x="131298" y="37514"/>
                              <a:pt x="131298" y="46892"/>
                              <a:pt x="131298" y="56271"/>
                            </a:cubicBezTo>
                            <a:cubicBezTo>
                              <a:pt x="131298" y="65649"/>
                              <a:pt x="131298" y="75028"/>
                              <a:pt x="121920" y="93785"/>
                            </a:cubicBezTo>
                            <a:cubicBezTo>
                              <a:pt x="112541" y="103163"/>
                              <a:pt x="103163" y="121920"/>
                              <a:pt x="84406" y="121920"/>
                            </a:cubicBezTo>
                            <a:cubicBezTo>
                              <a:pt x="65649" y="131298"/>
                              <a:pt x="56271" y="131298"/>
                              <a:pt x="46892" y="131298"/>
                            </a:cubicBezTo>
                            <a:cubicBezTo>
                              <a:pt x="37514" y="131298"/>
                              <a:pt x="37514" y="121920"/>
                              <a:pt x="37514" y="112542"/>
                            </a:cubicBezTo>
                            <a:cubicBezTo>
                              <a:pt x="37514" y="103163"/>
                              <a:pt x="37514" y="84406"/>
                              <a:pt x="46892" y="75028"/>
                            </a:cubicBezTo>
                            <a:cubicBezTo>
                              <a:pt x="56271" y="65649"/>
                              <a:pt x="65649" y="56271"/>
                              <a:pt x="84406" y="46892"/>
                            </a:cubicBezTo>
                            <a:cubicBezTo>
                              <a:pt x="103163" y="37514"/>
                              <a:pt x="121920" y="37514"/>
                              <a:pt x="121920" y="37514"/>
                            </a:cubicBezTo>
                            <a:close/>
                            <a:moveTo>
                              <a:pt x="56271" y="271975"/>
                            </a:moveTo>
                            <a:cubicBezTo>
                              <a:pt x="46892" y="271975"/>
                              <a:pt x="37514" y="271975"/>
                              <a:pt x="37514" y="262597"/>
                            </a:cubicBezTo>
                            <a:cubicBezTo>
                              <a:pt x="37514" y="253219"/>
                              <a:pt x="28135" y="253219"/>
                              <a:pt x="28135" y="243840"/>
                            </a:cubicBezTo>
                            <a:cubicBezTo>
                              <a:pt x="28135" y="225083"/>
                              <a:pt x="37514" y="215705"/>
                              <a:pt x="46892" y="196948"/>
                            </a:cubicBezTo>
                            <a:cubicBezTo>
                              <a:pt x="56271" y="178191"/>
                              <a:pt x="75028" y="168812"/>
                              <a:pt x="84406" y="159434"/>
                            </a:cubicBezTo>
                            <a:cubicBezTo>
                              <a:pt x="103163" y="150055"/>
                              <a:pt x="112541" y="150055"/>
                              <a:pt x="121920" y="150055"/>
                            </a:cubicBezTo>
                            <a:cubicBezTo>
                              <a:pt x="131298" y="150055"/>
                              <a:pt x="140677" y="159434"/>
                              <a:pt x="140677" y="178191"/>
                            </a:cubicBezTo>
                            <a:cubicBezTo>
                              <a:pt x="140677" y="187569"/>
                              <a:pt x="140677" y="196948"/>
                              <a:pt x="131298" y="206326"/>
                            </a:cubicBezTo>
                            <a:cubicBezTo>
                              <a:pt x="131298" y="215705"/>
                              <a:pt x="121920" y="225083"/>
                              <a:pt x="112541" y="234462"/>
                            </a:cubicBezTo>
                            <a:cubicBezTo>
                              <a:pt x="103163" y="243840"/>
                              <a:pt x="93785" y="253219"/>
                              <a:pt x="75028" y="262597"/>
                            </a:cubicBezTo>
                            <a:cubicBezTo>
                              <a:pt x="56271" y="271975"/>
                              <a:pt x="65649" y="271975"/>
                              <a:pt x="56271" y="271975"/>
                            </a:cubicBezTo>
                            <a:close/>
                          </a:path>
                        </a:pathLst>
                      </a:custGeom>
                      <a:solidFill>
                        <a:srgbClr val="C9CEE2"/>
                      </a:solidFill>
                      <a:ln w="93785" cap="flat">
                        <a:noFill/>
                        <a:prstDash val="solid"/>
                        <a:miter/>
                      </a:ln>
                    </p:spPr>
                    <p:txBody>
                      <a:bodyPr rtlCol="0" anchor="ctr"/>
                      <a:lstStyle/>
                      <a:p>
                        <a:endParaRPr lang="fr-FR"/>
                      </a:p>
                    </p:txBody>
                  </p:sp>
                  <p:sp>
                    <p:nvSpPr>
                      <p:cNvPr id="202" name="Forme libre : forme 201">
                        <a:extLst>
                          <a:ext uri="{FF2B5EF4-FFF2-40B4-BE49-F238E27FC236}">
                            <a16:creationId xmlns:a16="http://schemas.microsoft.com/office/drawing/2014/main" id="{295655D9-16EF-4E74-A675-4CA3E6DE1FBA}"/>
                          </a:ext>
                        </a:extLst>
                      </p:cNvPr>
                      <p:cNvSpPr/>
                      <p:nvPr/>
                    </p:nvSpPr>
                    <p:spPr>
                      <a:xfrm>
                        <a:off x="8347014" y="2463432"/>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6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6 w 178190"/>
                          <a:gd name="connsiteY7" fmla="*/ 286043 h 300110"/>
                          <a:gd name="connsiteX8" fmla="*/ 93785 w 178190"/>
                          <a:gd name="connsiteY8" fmla="*/ 286043 h 300110"/>
                          <a:gd name="connsiteX9" fmla="*/ 140677 w 178190"/>
                          <a:gd name="connsiteY9" fmla="*/ 51581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37514 w 178190"/>
                          <a:gd name="connsiteY14" fmla="*/ 182880 h 300110"/>
                          <a:gd name="connsiteX15" fmla="*/ 56271 w 178190"/>
                          <a:gd name="connsiteY15" fmla="*/ 98474 h 300110"/>
                          <a:gd name="connsiteX16" fmla="*/ 103163 w 178190"/>
                          <a:gd name="connsiteY16" fmla="*/ 42203 h 300110"/>
                          <a:gd name="connsiteX17" fmla="*/ 140677 w 178190"/>
                          <a:gd name="connsiteY17" fmla="*/ 51581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6" y="239151"/>
                              <a:pt x="159434" y="211015"/>
                            </a:cubicBezTo>
                            <a:cubicBezTo>
                              <a:pt x="178191" y="173502"/>
                              <a:pt x="178191" y="135988"/>
                              <a:pt x="178191" y="98474"/>
                            </a:cubicBezTo>
                            <a:cubicBezTo>
                              <a:pt x="178191" y="60960"/>
                              <a:pt x="168813" y="23446"/>
                              <a:pt x="150056" y="14068"/>
                            </a:cubicBezTo>
                            <a:cubicBezTo>
                              <a:pt x="131299" y="-4689"/>
                              <a:pt x="112542" y="-4689"/>
                              <a:pt x="84406" y="14068"/>
                            </a:cubicBezTo>
                            <a:cubicBezTo>
                              <a:pt x="56271" y="32825"/>
                              <a:pt x="28136" y="60960"/>
                              <a:pt x="18757" y="89095"/>
                            </a:cubicBezTo>
                            <a:cubicBezTo>
                              <a:pt x="0" y="126609"/>
                              <a:pt x="0" y="164123"/>
                              <a:pt x="0" y="201637"/>
                            </a:cubicBezTo>
                            <a:cubicBezTo>
                              <a:pt x="0" y="239151"/>
                              <a:pt x="9379" y="276665"/>
                              <a:pt x="28136" y="286043"/>
                            </a:cubicBezTo>
                            <a:cubicBezTo>
                              <a:pt x="37514" y="304800"/>
                              <a:pt x="65649" y="304800"/>
                              <a:pt x="93785" y="286043"/>
                            </a:cubicBezTo>
                            <a:close/>
                            <a:moveTo>
                              <a:pt x="140677" y="51581"/>
                            </a:moveTo>
                            <a:cubicBezTo>
                              <a:pt x="150056" y="60960"/>
                              <a:pt x="159434" y="89095"/>
                              <a:pt x="159434" y="117231"/>
                            </a:cubicBezTo>
                            <a:cubicBezTo>
                              <a:pt x="159434" y="145366"/>
                              <a:pt x="150056" y="182880"/>
                              <a:pt x="140677" y="201637"/>
                            </a:cubicBezTo>
                            <a:cubicBezTo>
                              <a:pt x="131299" y="229772"/>
                              <a:pt x="112542" y="239151"/>
                              <a:pt x="93785" y="257908"/>
                            </a:cubicBezTo>
                            <a:cubicBezTo>
                              <a:pt x="75028" y="267286"/>
                              <a:pt x="56271" y="267286"/>
                              <a:pt x="46892" y="257908"/>
                            </a:cubicBezTo>
                            <a:cubicBezTo>
                              <a:pt x="37514" y="239151"/>
                              <a:pt x="37514" y="220394"/>
                              <a:pt x="37514" y="182880"/>
                            </a:cubicBezTo>
                            <a:cubicBezTo>
                              <a:pt x="37514" y="154745"/>
                              <a:pt x="46892" y="126609"/>
                              <a:pt x="56271" y="98474"/>
                            </a:cubicBezTo>
                            <a:cubicBezTo>
                              <a:pt x="65649" y="70338"/>
                              <a:pt x="84406" y="60960"/>
                              <a:pt x="103163" y="42203"/>
                            </a:cubicBezTo>
                            <a:cubicBezTo>
                              <a:pt x="121920" y="23446"/>
                              <a:pt x="131299" y="32825"/>
                              <a:pt x="140677" y="51581"/>
                            </a:cubicBezTo>
                            <a:close/>
                          </a:path>
                        </a:pathLst>
                      </a:custGeom>
                      <a:solidFill>
                        <a:srgbClr val="C9CEE2"/>
                      </a:solidFill>
                      <a:ln w="93785" cap="flat">
                        <a:noFill/>
                        <a:prstDash val="solid"/>
                        <a:miter/>
                      </a:ln>
                    </p:spPr>
                    <p:txBody>
                      <a:bodyPr rtlCol="0" anchor="ctr"/>
                      <a:lstStyle/>
                      <a:p>
                        <a:endParaRPr lang="fr-FR"/>
                      </a:p>
                    </p:txBody>
                  </p:sp>
                  <p:sp>
                    <p:nvSpPr>
                      <p:cNvPr id="203" name="Forme libre : forme 202">
                        <a:extLst>
                          <a:ext uri="{FF2B5EF4-FFF2-40B4-BE49-F238E27FC236}">
                            <a16:creationId xmlns:a16="http://schemas.microsoft.com/office/drawing/2014/main" id="{97A2401F-531F-4B7E-8EB1-4540ECD8ABE4}"/>
                          </a:ext>
                        </a:extLst>
                      </p:cNvPr>
                      <p:cNvSpPr/>
                      <p:nvPr/>
                    </p:nvSpPr>
                    <p:spPr>
                      <a:xfrm>
                        <a:off x="8178202" y="2139875"/>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2 w 121919"/>
                          <a:gd name="connsiteY3" fmla="*/ 234462 h 290732"/>
                          <a:gd name="connsiteX4" fmla="*/ 9378 w 121919"/>
                          <a:gd name="connsiteY4" fmla="*/ 290732 h 290732"/>
                          <a:gd name="connsiteX5" fmla="*/ 0 w 121919"/>
                          <a:gd name="connsiteY5" fmla="*/ 290732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8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8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204" name="Forme libre : forme 203">
                        <a:extLst>
                          <a:ext uri="{FF2B5EF4-FFF2-40B4-BE49-F238E27FC236}">
                            <a16:creationId xmlns:a16="http://schemas.microsoft.com/office/drawing/2014/main" id="{D3F5DA76-C2B9-428E-A2C7-95602646A982}"/>
                          </a:ext>
                        </a:extLst>
                      </p:cNvPr>
                      <p:cNvSpPr/>
                      <p:nvPr/>
                    </p:nvSpPr>
                    <p:spPr>
                      <a:xfrm>
                        <a:off x="8393907" y="2027333"/>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9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9 w 131298"/>
                          <a:gd name="connsiteY7" fmla="*/ 253218 h 290732"/>
                          <a:gd name="connsiteX8" fmla="*/ 46892 w 131298"/>
                          <a:gd name="connsiteY8" fmla="*/ 234462 h 290732"/>
                          <a:gd name="connsiteX9" fmla="*/ 46892 w 131298"/>
                          <a:gd name="connsiteY9" fmla="*/ 46892 h 290732"/>
                          <a:gd name="connsiteX10" fmla="*/ 18757 w 131298"/>
                          <a:gd name="connsiteY10" fmla="*/ 84406 h 290732"/>
                          <a:gd name="connsiteX11" fmla="*/ 9379 w 131298"/>
                          <a:gd name="connsiteY11" fmla="*/ 93785 h 290732"/>
                          <a:gd name="connsiteX12" fmla="*/ 0 w 131298"/>
                          <a:gd name="connsiteY12" fmla="*/ 93785 h 290732"/>
                          <a:gd name="connsiteX13" fmla="*/ 0 w 131298"/>
                          <a:gd name="connsiteY13" fmla="*/ 84406 h 290732"/>
                          <a:gd name="connsiteX14" fmla="*/ 9379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9" y="290732"/>
                            </a:lnTo>
                            <a:lnTo>
                              <a:pt x="0" y="290732"/>
                            </a:lnTo>
                            <a:lnTo>
                              <a:pt x="0" y="281354"/>
                            </a:lnTo>
                            <a:cubicBezTo>
                              <a:pt x="0" y="271975"/>
                              <a:pt x="0" y="271975"/>
                              <a:pt x="0" y="262597"/>
                            </a:cubicBezTo>
                            <a:cubicBezTo>
                              <a:pt x="0" y="253218"/>
                              <a:pt x="9379" y="253218"/>
                              <a:pt x="9379" y="253218"/>
                            </a:cubicBezTo>
                            <a:lnTo>
                              <a:pt x="46892" y="234462"/>
                            </a:lnTo>
                            <a:lnTo>
                              <a:pt x="46892" y="46892"/>
                            </a:lnTo>
                            <a:lnTo>
                              <a:pt x="18757" y="84406"/>
                            </a:lnTo>
                            <a:cubicBezTo>
                              <a:pt x="18757" y="84406"/>
                              <a:pt x="9379" y="93785"/>
                              <a:pt x="9379" y="93785"/>
                            </a:cubicBezTo>
                            <a:lnTo>
                              <a:pt x="0" y="93785"/>
                            </a:lnTo>
                            <a:lnTo>
                              <a:pt x="0" y="84406"/>
                            </a:lnTo>
                            <a:cubicBezTo>
                              <a:pt x="0" y="75028"/>
                              <a:pt x="0" y="65649"/>
                              <a:pt x="9379"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12542" y="196948"/>
                              <a:pt x="121920" y="196948"/>
                              <a:pt x="121920" y="206326"/>
                            </a:cubicBezTo>
                            <a:close/>
                          </a:path>
                        </a:pathLst>
                      </a:custGeom>
                      <a:solidFill>
                        <a:srgbClr val="C9CEE2"/>
                      </a:solidFill>
                      <a:ln w="93785" cap="flat">
                        <a:noFill/>
                        <a:prstDash val="solid"/>
                        <a:miter/>
                      </a:ln>
                    </p:spPr>
                    <p:txBody>
                      <a:bodyPr rtlCol="0" anchor="ctr"/>
                      <a:lstStyle/>
                      <a:p>
                        <a:endParaRPr lang="fr-FR"/>
                      </a:p>
                    </p:txBody>
                  </p:sp>
                </p:grpSp>
                <p:sp>
                  <p:nvSpPr>
                    <p:cNvPr id="175" name="Forme libre : forme 174">
                      <a:extLst>
                        <a:ext uri="{FF2B5EF4-FFF2-40B4-BE49-F238E27FC236}">
                          <a16:creationId xmlns:a16="http://schemas.microsoft.com/office/drawing/2014/main" id="{2E865339-0D9D-42E2-AB85-0BBA96586807}"/>
                        </a:ext>
                      </a:extLst>
                    </p:cNvPr>
                    <p:cNvSpPr/>
                    <p:nvPr/>
                  </p:nvSpPr>
                  <p:spPr>
                    <a:xfrm>
                      <a:off x="8384528" y="1539653"/>
                      <a:ext cx="131298" cy="290732"/>
                    </a:xfrm>
                    <a:custGeom>
                      <a:avLst/>
                      <a:gdLst>
                        <a:gd name="connsiteX0" fmla="*/ 131299 w 131298"/>
                        <a:gd name="connsiteY0" fmla="*/ 206326 h 290732"/>
                        <a:gd name="connsiteX1" fmla="*/ 131299 w 131298"/>
                        <a:gd name="connsiteY1" fmla="*/ 225083 h 290732"/>
                        <a:gd name="connsiteX2" fmla="*/ 121920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31299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31299" y="206326"/>
                          </a:moveTo>
                          <a:lnTo>
                            <a:pt x="131299" y="225083"/>
                          </a:lnTo>
                          <a:cubicBezTo>
                            <a:pt x="131299" y="234462"/>
                            <a:pt x="121920" y="234462"/>
                            <a:pt x="121920" y="234462"/>
                          </a:cubicBezTo>
                          <a:lnTo>
                            <a:pt x="9378" y="290732"/>
                          </a:lnTo>
                          <a:lnTo>
                            <a:pt x="0" y="290732"/>
                          </a:lnTo>
                          <a:lnTo>
                            <a:pt x="0" y="281354"/>
                          </a:ln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21920" y="196948"/>
                            <a:pt x="131299" y="206326"/>
                            <a:pt x="131299" y="206326"/>
                          </a:cubicBezTo>
                          <a:close/>
                        </a:path>
                      </a:pathLst>
                    </a:custGeom>
                    <a:solidFill>
                      <a:srgbClr val="C9CEE2"/>
                    </a:solidFill>
                    <a:ln w="93785" cap="flat">
                      <a:noFill/>
                      <a:prstDash val="solid"/>
                      <a:miter/>
                    </a:ln>
                  </p:spPr>
                  <p:txBody>
                    <a:bodyPr rtlCol="0" anchor="ctr"/>
                    <a:lstStyle/>
                    <a:p>
                      <a:endParaRPr lang="fr-FR"/>
                    </a:p>
                  </p:txBody>
                </p:sp>
              </p:grpSp>
              <p:grpSp>
                <p:nvGrpSpPr>
                  <p:cNvPr id="153" name="Graphique 28">
                    <a:extLst>
                      <a:ext uri="{FF2B5EF4-FFF2-40B4-BE49-F238E27FC236}">
                        <a16:creationId xmlns:a16="http://schemas.microsoft.com/office/drawing/2014/main" id="{F4A1C1D2-C264-410F-8961-60A40214A3D3}"/>
                      </a:ext>
                    </a:extLst>
                  </p:cNvPr>
                  <p:cNvGrpSpPr/>
                  <p:nvPr/>
                </p:nvGrpSpPr>
                <p:grpSpPr>
                  <a:xfrm>
                    <a:off x="6499458" y="2955801"/>
                    <a:ext cx="2025747" cy="1838178"/>
                    <a:chOff x="6499458" y="2955801"/>
                    <a:chExt cx="2025747" cy="1838178"/>
                  </a:xfrm>
                  <a:solidFill>
                    <a:srgbClr val="C9CEE2"/>
                  </a:solidFill>
                </p:grpSpPr>
                <p:sp>
                  <p:nvSpPr>
                    <p:cNvPr id="154" name="Forme libre : forme 153">
                      <a:extLst>
                        <a:ext uri="{FF2B5EF4-FFF2-40B4-BE49-F238E27FC236}">
                          <a16:creationId xmlns:a16="http://schemas.microsoft.com/office/drawing/2014/main" id="{F7BE80E5-FA0D-4AAD-B2CD-2C2BB6C5F61D}"/>
                        </a:ext>
                      </a:extLst>
                    </p:cNvPr>
                    <p:cNvSpPr/>
                    <p:nvPr/>
                  </p:nvSpPr>
                  <p:spPr>
                    <a:xfrm>
                      <a:off x="6921488" y="3799863"/>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9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55" name="Forme libre : forme 154">
                      <a:extLst>
                        <a:ext uri="{FF2B5EF4-FFF2-40B4-BE49-F238E27FC236}">
                          <a16:creationId xmlns:a16="http://schemas.microsoft.com/office/drawing/2014/main" id="{69667D10-C0A5-4696-977B-D336EC05B36D}"/>
                        </a:ext>
                      </a:extLst>
                    </p:cNvPr>
                    <p:cNvSpPr/>
                    <p:nvPr/>
                  </p:nvSpPr>
                  <p:spPr>
                    <a:xfrm>
                      <a:off x="6715162" y="3921783"/>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1 w 121919"/>
                        <a:gd name="connsiteY3" fmla="*/ 234462 h 290732"/>
                        <a:gd name="connsiteX4" fmla="*/ 9378 w 121919"/>
                        <a:gd name="connsiteY4" fmla="*/ 290733 h 290732"/>
                        <a:gd name="connsiteX5" fmla="*/ 0 w 121919"/>
                        <a:gd name="connsiteY5" fmla="*/ 290733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9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9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1" y="234462"/>
                            <a:pt x="112541" y="234462"/>
                          </a:cubicBezTo>
                          <a:lnTo>
                            <a:pt x="9378" y="290733"/>
                          </a:lnTo>
                          <a:lnTo>
                            <a:pt x="0" y="290733"/>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9"/>
                          </a:lnTo>
                          <a:cubicBezTo>
                            <a:pt x="56271" y="9379"/>
                            <a:pt x="65649" y="0"/>
                            <a:pt x="65649" y="0"/>
                          </a:cubicBezTo>
                          <a:lnTo>
                            <a:pt x="75028" y="0"/>
                          </a:lnTo>
                          <a:lnTo>
                            <a:pt x="84406" y="0"/>
                          </a:lnTo>
                          <a:cubicBezTo>
                            <a:pt x="84406" y="0"/>
                            <a:pt x="93785" y="9379"/>
                            <a:pt x="93785" y="9379"/>
                          </a:cubicBezTo>
                          <a:lnTo>
                            <a:pt x="93785" y="225083"/>
                          </a:lnTo>
                          <a:lnTo>
                            <a:pt x="121920" y="206326"/>
                          </a:lnTo>
                          <a:cubicBezTo>
                            <a:pt x="112541"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56" name="Forme libre : forme 155">
                      <a:extLst>
                        <a:ext uri="{FF2B5EF4-FFF2-40B4-BE49-F238E27FC236}">
                          <a16:creationId xmlns:a16="http://schemas.microsoft.com/office/drawing/2014/main" id="{843087A6-A63D-4063-B50E-8A5631541F23}"/>
                        </a:ext>
                      </a:extLst>
                    </p:cNvPr>
                    <p:cNvSpPr/>
                    <p:nvPr/>
                  </p:nvSpPr>
                  <p:spPr>
                    <a:xfrm>
                      <a:off x="7137193" y="3677943"/>
                      <a:ext cx="131298" cy="290732"/>
                    </a:xfrm>
                    <a:custGeom>
                      <a:avLst/>
                      <a:gdLst>
                        <a:gd name="connsiteX0" fmla="*/ 121920 w 131298"/>
                        <a:gd name="connsiteY0" fmla="*/ 206326 h 290732"/>
                        <a:gd name="connsiteX1" fmla="*/ 121920 w 131298"/>
                        <a:gd name="connsiteY1" fmla="*/ 225083 h 290732"/>
                        <a:gd name="connsiteX2" fmla="*/ 112541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1" y="234462"/>
                            <a:pt x="112541" y="234462"/>
                          </a:cubicBezTo>
                          <a:lnTo>
                            <a:pt x="9378" y="290732"/>
                          </a:lnTo>
                          <a:lnTo>
                            <a:pt x="0" y="290732"/>
                          </a:lnTo>
                          <a:cubicBezTo>
                            <a:pt x="0" y="290732"/>
                            <a:pt x="0" y="281354"/>
                            <a:pt x="0" y="281354"/>
                          </a:cubicBez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157" name="Forme libre : forme 156">
                      <a:extLst>
                        <a:ext uri="{FF2B5EF4-FFF2-40B4-BE49-F238E27FC236}">
                          <a16:creationId xmlns:a16="http://schemas.microsoft.com/office/drawing/2014/main" id="{83DEA375-BA84-49D1-B214-02754DB0B8F7}"/>
                        </a:ext>
                      </a:extLst>
                    </p:cNvPr>
                    <p:cNvSpPr/>
                    <p:nvPr/>
                  </p:nvSpPr>
                  <p:spPr>
                    <a:xfrm>
                      <a:off x="7306005" y="3541955"/>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42203 h 300110"/>
                        <a:gd name="connsiteX10" fmla="*/ 150055 w 178190"/>
                        <a:gd name="connsiteY10" fmla="*/ 107852 h 300110"/>
                        <a:gd name="connsiteX11" fmla="*/ 131298 w 178190"/>
                        <a:gd name="connsiteY11" fmla="*/ 192258 h 300110"/>
                        <a:gd name="connsiteX12" fmla="*/ 84406 w 178190"/>
                        <a:gd name="connsiteY12" fmla="*/ 248529 h 300110"/>
                        <a:gd name="connsiteX13" fmla="*/ 37514 w 178190"/>
                        <a:gd name="connsiteY13" fmla="*/ 248529 h 300110"/>
                        <a:gd name="connsiteX14" fmla="*/ 18757 w 178190"/>
                        <a:gd name="connsiteY14" fmla="*/ 182880 h 300110"/>
                        <a:gd name="connsiteX15" fmla="*/ 37514 w 178190"/>
                        <a:gd name="connsiteY15" fmla="*/ 98474 h 300110"/>
                        <a:gd name="connsiteX16" fmla="*/ 84406 w 178190"/>
                        <a:gd name="connsiteY16" fmla="*/ 42203 h 300110"/>
                        <a:gd name="connsiteX17" fmla="*/ 131298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2" y="-4689"/>
                            <a:pt x="84406" y="14068"/>
                          </a:cubicBezTo>
                          <a:cubicBezTo>
                            <a:pt x="56271" y="32824"/>
                            <a:pt x="28135" y="60960"/>
                            <a:pt x="18757" y="89095"/>
                          </a:cubicBezTo>
                          <a:cubicBezTo>
                            <a:pt x="0" y="126609"/>
                            <a:pt x="0" y="164123"/>
                            <a:pt x="0" y="201637"/>
                          </a:cubicBezTo>
                          <a:cubicBezTo>
                            <a:pt x="0" y="239151"/>
                            <a:pt x="9378" y="276665"/>
                            <a:pt x="28135" y="286043"/>
                          </a:cubicBezTo>
                          <a:cubicBezTo>
                            <a:pt x="37514" y="304800"/>
                            <a:pt x="56271" y="304800"/>
                            <a:pt x="93785" y="286043"/>
                          </a:cubicBezTo>
                          <a:close/>
                          <a:moveTo>
                            <a:pt x="131298" y="42203"/>
                          </a:moveTo>
                          <a:cubicBezTo>
                            <a:pt x="140677" y="51581"/>
                            <a:pt x="150055" y="79717"/>
                            <a:pt x="150055" y="107852"/>
                          </a:cubicBezTo>
                          <a:cubicBezTo>
                            <a:pt x="150055" y="135988"/>
                            <a:pt x="140677" y="173501"/>
                            <a:pt x="131298" y="192258"/>
                          </a:cubicBezTo>
                          <a:cubicBezTo>
                            <a:pt x="121920" y="220394"/>
                            <a:pt x="103163" y="229772"/>
                            <a:pt x="84406" y="248529"/>
                          </a:cubicBezTo>
                          <a:cubicBezTo>
                            <a:pt x="65649" y="257908"/>
                            <a:pt x="46892" y="257908"/>
                            <a:pt x="37514" y="248529"/>
                          </a:cubicBezTo>
                          <a:cubicBezTo>
                            <a:pt x="28135" y="239151"/>
                            <a:pt x="18757" y="211015"/>
                            <a:pt x="18757" y="182880"/>
                          </a:cubicBezTo>
                          <a:cubicBezTo>
                            <a:pt x="18757" y="154745"/>
                            <a:pt x="28135" y="126609"/>
                            <a:pt x="37514" y="98474"/>
                          </a:cubicBezTo>
                          <a:cubicBezTo>
                            <a:pt x="46892" y="70338"/>
                            <a:pt x="65649" y="60960"/>
                            <a:pt x="84406" y="42203"/>
                          </a:cubicBezTo>
                          <a:cubicBezTo>
                            <a:pt x="103163" y="32824"/>
                            <a:pt x="121920" y="32824"/>
                            <a:pt x="131298" y="42203"/>
                          </a:cubicBezTo>
                          <a:close/>
                        </a:path>
                      </a:pathLst>
                    </a:custGeom>
                    <a:solidFill>
                      <a:srgbClr val="C9CEE2"/>
                    </a:solidFill>
                    <a:ln w="93785" cap="flat">
                      <a:noFill/>
                      <a:prstDash val="solid"/>
                      <a:miter/>
                    </a:ln>
                  </p:spPr>
                  <p:txBody>
                    <a:bodyPr rtlCol="0" anchor="ctr"/>
                    <a:lstStyle/>
                    <a:p>
                      <a:endParaRPr lang="fr-FR"/>
                    </a:p>
                  </p:txBody>
                </p:sp>
                <p:sp>
                  <p:nvSpPr>
                    <p:cNvPr id="158" name="Forme libre : forme 157">
                      <a:extLst>
                        <a:ext uri="{FF2B5EF4-FFF2-40B4-BE49-F238E27FC236}">
                          <a16:creationId xmlns:a16="http://schemas.microsoft.com/office/drawing/2014/main" id="{A3E89030-DE47-4AEA-AA3A-2A266A382D1E}"/>
                        </a:ext>
                      </a:extLst>
                    </p:cNvPr>
                    <p:cNvSpPr/>
                    <p:nvPr/>
                  </p:nvSpPr>
                  <p:spPr>
                    <a:xfrm>
                      <a:off x="7512332" y="3420035"/>
                      <a:ext cx="178190" cy="300110"/>
                    </a:xfrm>
                    <a:custGeom>
                      <a:avLst/>
                      <a:gdLst>
                        <a:gd name="connsiteX0" fmla="*/ 93785 w 178190"/>
                        <a:gd name="connsiteY0" fmla="*/ 286043 h 300110"/>
                        <a:gd name="connsiteX1" fmla="*/ 159434 w 178190"/>
                        <a:gd name="connsiteY1" fmla="*/ 211016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6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51582 h 300110"/>
                        <a:gd name="connsiteX10" fmla="*/ 150055 w 178190"/>
                        <a:gd name="connsiteY10" fmla="*/ 117231 h 300110"/>
                        <a:gd name="connsiteX11" fmla="*/ 131298 w 178190"/>
                        <a:gd name="connsiteY11" fmla="*/ 201637 h 300110"/>
                        <a:gd name="connsiteX12" fmla="*/ 84406 w 178190"/>
                        <a:gd name="connsiteY12" fmla="*/ 257908 h 300110"/>
                        <a:gd name="connsiteX13" fmla="*/ 37514 w 178190"/>
                        <a:gd name="connsiteY13" fmla="*/ 257908 h 300110"/>
                        <a:gd name="connsiteX14" fmla="*/ 18757 w 178190"/>
                        <a:gd name="connsiteY14" fmla="*/ 192259 h 300110"/>
                        <a:gd name="connsiteX15" fmla="*/ 37514 w 178190"/>
                        <a:gd name="connsiteY15" fmla="*/ 107852 h 300110"/>
                        <a:gd name="connsiteX16" fmla="*/ 84406 w 178190"/>
                        <a:gd name="connsiteY16" fmla="*/ 51582 h 300110"/>
                        <a:gd name="connsiteX17" fmla="*/ 131298 w 17819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6"/>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6"/>
                          </a:cubicBezTo>
                          <a:cubicBezTo>
                            <a:pt x="0" y="126609"/>
                            <a:pt x="0" y="164123"/>
                            <a:pt x="0" y="201637"/>
                          </a:cubicBezTo>
                          <a:cubicBezTo>
                            <a:pt x="0" y="239151"/>
                            <a:pt x="9378" y="276665"/>
                            <a:pt x="28135" y="286043"/>
                          </a:cubicBezTo>
                          <a:cubicBezTo>
                            <a:pt x="37514" y="304800"/>
                            <a:pt x="65649" y="304800"/>
                            <a:pt x="93785" y="286043"/>
                          </a:cubicBezTo>
                          <a:close/>
                          <a:moveTo>
                            <a:pt x="131298" y="51582"/>
                          </a:moveTo>
                          <a:cubicBezTo>
                            <a:pt x="140677" y="60960"/>
                            <a:pt x="150055" y="89096"/>
                            <a:pt x="150055" y="117231"/>
                          </a:cubicBezTo>
                          <a:cubicBezTo>
                            <a:pt x="150055" y="145366"/>
                            <a:pt x="140677" y="182880"/>
                            <a:pt x="131298" y="201637"/>
                          </a:cubicBezTo>
                          <a:cubicBezTo>
                            <a:pt x="121920" y="229773"/>
                            <a:pt x="103163" y="239151"/>
                            <a:pt x="84406" y="257908"/>
                          </a:cubicBezTo>
                          <a:cubicBezTo>
                            <a:pt x="65649" y="267286"/>
                            <a:pt x="46892" y="267286"/>
                            <a:pt x="37514" y="257908"/>
                          </a:cubicBezTo>
                          <a:cubicBezTo>
                            <a:pt x="28135" y="248529"/>
                            <a:pt x="18757" y="220394"/>
                            <a:pt x="18757" y="192259"/>
                          </a:cubicBezTo>
                          <a:cubicBezTo>
                            <a:pt x="18757" y="164123"/>
                            <a:pt x="28135" y="135988"/>
                            <a:pt x="37514" y="107852"/>
                          </a:cubicBezTo>
                          <a:cubicBezTo>
                            <a:pt x="46892" y="79717"/>
                            <a:pt x="65649" y="70339"/>
                            <a:pt x="84406" y="51582"/>
                          </a:cubicBezTo>
                          <a:cubicBezTo>
                            <a:pt x="112541" y="32825"/>
                            <a:pt x="121920" y="32825"/>
                            <a:pt x="131298" y="51582"/>
                          </a:cubicBezTo>
                          <a:close/>
                        </a:path>
                      </a:pathLst>
                    </a:custGeom>
                    <a:solidFill>
                      <a:srgbClr val="C9CEE2"/>
                    </a:solidFill>
                    <a:ln w="93785" cap="flat">
                      <a:noFill/>
                      <a:prstDash val="solid"/>
                      <a:miter/>
                    </a:ln>
                  </p:spPr>
                  <p:txBody>
                    <a:bodyPr rtlCol="0" anchor="ctr"/>
                    <a:lstStyle/>
                    <a:p>
                      <a:endParaRPr lang="fr-FR"/>
                    </a:p>
                  </p:txBody>
                </p:sp>
                <p:sp>
                  <p:nvSpPr>
                    <p:cNvPr id="159" name="Forme libre : forme 158">
                      <a:extLst>
                        <a:ext uri="{FF2B5EF4-FFF2-40B4-BE49-F238E27FC236}">
                          <a16:creationId xmlns:a16="http://schemas.microsoft.com/office/drawing/2014/main" id="{AE96533B-6EC8-4465-BB1D-DD0CFD63355E}"/>
                        </a:ext>
                      </a:extLst>
                    </p:cNvPr>
                    <p:cNvSpPr/>
                    <p:nvPr/>
                  </p:nvSpPr>
                  <p:spPr>
                    <a:xfrm>
                      <a:off x="7728036" y="3298115"/>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6 h 300110"/>
                        <a:gd name="connsiteX6" fmla="*/ 178191 w 178190"/>
                        <a:gd name="connsiteY6" fmla="*/ 98474 h 300110"/>
                        <a:gd name="connsiteX7" fmla="*/ 150055 w 178190"/>
                        <a:gd name="connsiteY7" fmla="*/ 14068 h 300110"/>
                        <a:gd name="connsiteX8" fmla="*/ 84406 w 178190"/>
                        <a:gd name="connsiteY8" fmla="*/ 14068 h 300110"/>
                        <a:gd name="connsiteX9" fmla="*/ 37514 w 178190"/>
                        <a:gd name="connsiteY9" fmla="*/ 248529 h 300110"/>
                        <a:gd name="connsiteX10" fmla="*/ 18757 w 178190"/>
                        <a:gd name="connsiteY10" fmla="*/ 182880 h 300110"/>
                        <a:gd name="connsiteX11" fmla="*/ 37514 w 178190"/>
                        <a:gd name="connsiteY11" fmla="*/ 98474 h 300110"/>
                        <a:gd name="connsiteX12" fmla="*/ 84406 w 178190"/>
                        <a:gd name="connsiteY12" fmla="*/ 42203 h 300110"/>
                        <a:gd name="connsiteX13" fmla="*/ 131298 w 178190"/>
                        <a:gd name="connsiteY13" fmla="*/ 42203 h 300110"/>
                        <a:gd name="connsiteX14" fmla="*/ 150055 w 178190"/>
                        <a:gd name="connsiteY14" fmla="*/ 107852 h 300110"/>
                        <a:gd name="connsiteX15" fmla="*/ 131298 w 178190"/>
                        <a:gd name="connsiteY15" fmla="*/ 192259 h 300110"/>
                        <a:gd name="connsiteX16" fmla="*/ 84406 w 178190"/>
                        <a:gd name="connsiteY16" fmla="*/ 248529 h 300110"/>
                        <a:gd name="connsiteX17" fmla="*/ 37514 w 178190"/>
                        <a:gd name="connsiteY17" fmla="*/ 248529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5"/>
                            <a:pt x="28135" y="60960"/>
                            <a:pt x="18757" y="89095"/>
                          </a:cubicBezTo>
                          <a:cubicBezTo>
                            <a:pt x="0" y="126609"/>
                            <a:pt x="0" y="164123"/>
                            <a:pt x="0" y="201637"/>
                          </a:cubicBezTo>
                          <a:cubicBezTo>
                            <a:pt x="0" y="239151"/>
                            <a:pt x="9378" y="276664"/>
                            <a:pt x="28135" y="286043"/>
                          </a:cubicBezTo>
                          <a:cubicBezTo>
                            <a:pt x="46892" y="304800"/>
                            <a:pt x="65649" y="304800"/>
                            <a:pt x="93785" y="286043"/>
                          </a:cubicBezTo>
                          <a:cubicBezTo>
                            <a:pt x="121920" y="267286"/>
                            <a:pt x="150055" y="239151"/>
                            <a:pt x="159434" y="211016"/>
                          </a:cubicBezTo>
                          <a:cubicBezTo>
                            <a:pt x="178191" y="173502"/>
                            <a:pt x="178191" y="135988"/>
                            <a:pt x="178191" y="98474"/>
                          </a:cubicBezTo>
                          <a:cubicBezTo>
                            <a:pt x="178191" y="60960"/>
                            <a:pt x="168812" y="23446"/>
                            <a:pt x="150055" y="14068"/>
                          </a:cubicBezTo>
                          <a:cubicBezTo>
                            <a:pt x="140677" y="-4689"/>
                            <a:pt x="112542" y="-4689"/>
                            <a:pt x="84406" y="14068"/>
                          </a:cubicBezTo>
                          <a:close/>
                          <a:moveTo>
                            <a:pt x="37514" y="248529"/>
                          </a:moveTo>
                          <a:cubicBezTo>
                            <a:pt x="28135" y="239151"/>
                            <a:pt x="18757" y="211016"/>
                            <a:pt x="18757" y="182880"/>
                          </a:cubicBezTo>
                          <a:cubicBezTo>
                            <a:pt x="18757" y="154745"/>
                            <a:pt x="28135" y="126609"/>
                            <a:pt x="37514" y="98474"/>
                          </a:cubicBezTo>
                          <a:cubicBezTo>
                            <a:pt x="46892" y="70338"/>
                            <a:pt x="65649" y="60960"/>
                            <a:pt x="84406" y="42203"/>
                          </a:cubicBezTo>
                          <a:cubicBezTo>
                            <a:pt x="103163" y="32825"/>
                            <a:pt x="121920" y="32825"/>
                            <a:pt x="131298" y="42203"/>
                          </a:cubicBezTo>
                          <a:cubicBezTo>
                            <a:pt x="140677" y="51582"/>
                            <a:pt x="150055" y="79717"/>
                            <a:pt x="150055" y="107852"/>
                          </a:cubicBezTo>
                          <a:cubicBezTo>
                            <a:pt x="150055" y="135988"/>
                            <a:pt x="140677" y="173502"/>
                            <a:pt x="131298" y="192259"/>
                          </a:cubicBezTo>
                          <a:cubicBezTo>
                            <a:pt x="121920" y="220394"/>
                            <a:pt x="103163" y="229772"/>
                            <a:pt x="84406" y="248529"/>
                          </a:cubicBezTo>
                          <a:cubicBezTo>
                            <a:pt x="65649" y="267286"/>
                            <a:pt x="46892" y="267286"/>
                            <a:pt x="37514" y="248529"/>
                          </a:cubicBezTo>
                          <a:close/>
                        </a:path>
                      </a:pathLst>
                    </a:custGeom>
                    <a:solidFill>
                      <a:srgbClr val="C9CEE2"/>
                    </a:solidFill>
                    <a:ln w="93785" cap="flat">
                      <a:noFill/>
                      <a:prstDash val="solid"/>
                      <a:miter/>
                    </a:ln>
                  </p:spPr>
                  <p:txBody>
                    <a:bodyPr rtlCol="0" anchor="ctr"/>
                    <a:lstStyle/>
                    <a:p>
                      <a:endParaRPr lang="fr-FR"/>
                    </a:p>
                  </p:txBody>
                </p:sp>
                <p:sp>
                  <p:nvSpPr>
                    <p:cNvPr id="160" name="Forme libre : forme 159">
                      <a:extLst>
                        <a:ext uri="{FF2B5EF4-FFF2-40B4-BE49-F238E27FC236}">
                          <a16:creationId xmlns:a16="http://schemas.microsoft.com/office/drawing/2014/main" id="{1A940F85-E6EA-4DE1-A3F9-E09B5A648283}"/>
                        </a:ext>
                      </a:extLst>
                    </p:cNvPr>
                    <p:cNvSpPr/>
                    <p:nvPr/>
                  </p:nvSpPr>
                  <p:spPr>
                    <a:xfrm>
                      <a:off x="7924984" y="3176195"/>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51582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28135 w 178190"/>
                        <a:gd name="connsiteY14" fmla="*/ 192258 h 300110"/>
                        <a:gd name="connsiteX15" fmla="*/ 46892 w 178190"/>
                        <a:gd name="connsiteY15" fmla="*/ 107852 h 300110"/>
                        <a:gd name="connsiteX16" fmla="*/ 93785 w 178190"/>
                        <a:gd name="connsiteY16" fmla="*/ 51582 h 300110"/>
                        <a:gd name="connsiteX17" fmla="*/ 140677 w 17819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2"/>
                          </a:moveTo>
                          <a:cubicBezTo>
                            <a:pt x="150055" y="60960"/>
                            <a:pt x="159434" y="89095"/>
                            <a:pt x="159434" y="117231"/>
                          </a:cubicBezTo>
                          <a:cubicBezTo>
                            <a:pt x="159434" y="145366"/>
                            <a:pt x="150055" y="182880"/>
                            <a:pt x="140677" y="201637"/>
                          </a:cubicBezTo>
                          <a:cubicBezTo>
                            <a:pt x="131298" y="229772"/>
                            <a:pt x="112541" y="239151"/>
                            <a:pt x="93785" y="257908"/>
                          </a:cubicBezTo>
                          <a:cubicBezTo>
                            <a:pt x="75028" y="267286"/>
                            <a:pt x="56271" y="267286"/>
                            <a:pt x="46892" y="257908"/>
                          </a:cubicBezTo>
                          <a:cubicBezTo>
                            <a:pt x="37514" y="248529"/>
                            <a:pt x="28135" y="220394"/>
                            <a:pt x="28135" y="192258"/>
                          </a:cubicBezTo>
                          <a:cubicBezTo>
                            <a:pt x="28135" y="164123"/>
                            <a:pt x="37514" y="135988"/>
                            <a:pt x="46892" y="107852"/>
                          </a:cubicBezTo>
                          <a:cubicBezTo>
                            <a:pt x="56271" y="79717"/>
                            <a:pt x="75028" y="70339"/>
                            <a:pt x="93785" y="51582"/>
                          </a:cubicBezTo>
                          <a:cubicBezTo>
                            <a:pt x="112541" y="32825"/>
                            <a:pt x="131298" y="32825"/>
                            <a:pt x="140677" y="51582"/>
                          </a:cubicBezTo>
                          <a:close/>
                        </a:path>
                      </a:pathLst>
                    </a:custGeom>
                    <a:solidFill>
                      <a:srgbClr val="C9CEE2"/>
                    </a:solidFill>
                    <a:ln w="93785" cap="flat">
                      <a:noFill/>
                      <a:prstDash val="solid"/>
                      <a:miter/>
                    </a:ln>
                  </p:spPr>
                  <p:txBody>
                    <a:bodyPr rtlCol="0" anchor="ctr"/>
                    <a:lstStyle/>
                    <a:p>
                      <a:endParaRPr lang="fr-FR"/>
                    </a:p>
                  </p:txBody>
                </p:sp>
                <p:sp>
                  <p:nvSpPr>
                    <p:cNvPr id="161" name="Forme libre : forme 160">
                      <a:extLst>
                        <a:ext uri="{FF2B5EF4-FFF2-40B4-BE49-F238E27FC236}">
                          <a16:creationId xmlns:a16="http://schemas.microsoft.com/office/drawing/2014/main" id="{E8DF2041-B31D-4F7C-87B4-3F4868349D75}"/>
                        </a:ext>
                      </a:extLst>
                    </p:cNvPr>
                    <p:cNvSpPr/>
                    <p:nvPr/>
                  </p:nvSpPr>
                  <p:spPr>
                    <a:xfrm>
                      <a:off x="6715162" y="4371949"/>
                      <a:ext cx="131298" cy="300110"/>
                    </a:xfrm>
                    <a:custGeom>
                      <a:avLst/>
                      <a:gdLst>
                        <a:gd name="connsiteX0" fmla="*/ 131298 w 131298"/>
                        <a:gd name="connsiteY0" fmla="*/ 215705 h 300110"/>
                        <a:gd name="connsiteX1" fmla="*/ 131298 w 131298"/>
                        <a:gd name="connsiteY1" fmla="*/ 234462 h 300110"/>
                        <a:gd name="connsiteX2" fmla="*/ 121920 w 131298"/>
                        <a:gd name="connsiteY2" fmla="*/ 243840 h 300110"/>
                        <a:gd name="connsiteX3" fmla="*/ 18757 w 131298"/>
                        <a:gd name="connsiteY3" fmla="*/ 300111 h 300110"/>
                        <a:gd name="connsiteX4" fmla="*/ 9378 w 131298"/>
                        <a:gd name="connsiteY4" fmla="*/ 300111 h 300110"/>
                        <a:gd name="connsiteX5" fmla="*/ 9378 w 131298"/>
                        <a:gd name="connsiteY5" fmla="*/ 290733 h 300110"/>
                        <a:gd name="connsiteX6" fmla="*/ 9378 w 131298"/>
                        <a:gd name="connsiteY6" fmla="*/ 271976 h 300110"/>
                        <a:gd name="connsiteX7" fmla="*/ 18757 w 131298"/>
                        <a:gd name="connsiteY7" fmla="*/ 262597 h 300110"/>
                        <a:gd name="connsiteX8" fmla="*/ 56271 w 131298"/>
                        <a:gd name="connsiteY8" fmla="*/ 243840 h 300110"/>
                        <a:gd name="connsiteX9" fmla="*/ 56271 w 131298"/>
                        <a:gd name="connsiteY9" fmla="*/ 56271 h 300110"/>
                        <a:gd name="connsiteX10" fmla="*/ 18757 w 131298"/>
                        <a:gd name="connsiteY10" fmla="*/ 84406 h 300110"/>
                        <a:gd name="connsiteX11" fmla="*/ 9378 w 131298"/>
                        <a:gd name="connsiteY11" fmla="*/ 93785 h 300110"/>
                        <a:gd name="connsiteX12" fmla="*/ 0 w 131298"/>
                        <a:gd name="connsiteY12" fmla="*/ 93785 h 300110"/>
                        <a:gd name="connsiteX13" fmla="*/ 0 w 131298"/>
                        <a:gd name="connsiteY13" fmla="*/ 84406 h 300110"/>
                        <a:gd name="connsiteX14" fmla="*/ 9378 w 131298"/>
                        <a:gd name="connsiteY14" fmla="*/ 65649 h 300110"/>
                        <a:gd name="connsiteX15" fmla="*/ 56271 w 131298"/>
                        <a:gd name="connsiteY15" fmla="*/ 9379 h 300110"/>
                        <a:gd name="connsiteX16" fmla="*/ 65649 w 131298"/>
                        <a:gd name="connsiteY16" fmla="*/ 0 h 300110"/>
                        <a:gd name="connsiteX17" fmla="*/ 75028 w 131298"/>
                        <a:gd name="connsiteY17" fmla="*/ 0 h 300110"/>
                        <a:gd name="connsiteX18" fmla="*/ 84406 w 131298"/>
                        <a:gd name="connsiteY18" fmla="*/ 0 h 300110"/>
                        <a:gd name="connsiteX19" fmla="*/ 93785 w 131298"/>
                        <a:gd name="connsiteY19" fmla="*/ 9379 h 300110"/>
                        <a:gd name="connsiteX20" fmla="*/ 93785 w 131298"/>
                        <a:gd name="connsiteY20" fmla="*/ 225083 h 300110"/>
                        <a:gd name="connsiteX21" fmla="*/ 121920 w 131298"/>
                        <a:gd name="connsiteY21" fmla="*/ 206326 h 300110"/>
                        <a:gd name="connsiteX22" fmla="*/ 131298 w 131298"/>
                        <a:gd name="connsiteY22" fmla="*/ 206326 h 300110"/>
                        <a:gd name="connsiteX23" fmla="*/ 131298 w 131298"/>
                        <a:gd name="connsiteY23" fmla="*/ 21570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131298" y="215705"/>
                          </a:moveTo>
                          <a:lnTo>
                            <a:pt x="131298" y="234462"/>
                          </a:lnTo>
                          <a:cubicBezTo>
                            <a:pt x="131298" y="243840"/>
                            <a:pt x="121920" y="243840"/>
                            <a:pt x="121920" y="243840"/>
                          </a:cubicBezTo>
                          <a:lnTo>
                            <a:pt x="18757" y="300111"/>
                          </a:lnTo>
                          <a:lnTo>
                            <a:pt x="9378" y="300111"/>
                          </a:lnTo>
                          <a:lnTo>
                            <a:pt x="9378" y="290733"/>
                          </a:lnTo>
                          <a:cubicBezTo>
                            <a:pt x="9378" y="281354"/>
                            <a:pt x="9378" y="281354"/>
                            <a:pt x="9378" y="271976"/>
                          </a:cubicBezTo>
                          <a:cubicBezTo>
                            <a:pt x="9378" y="262597"/>
                            <a:pt x="18757" y="262597"/>
                            <a:pt x="18757" y="262597"/>
                          </a:cubicBezTo>
                          <a:lnTo>
                            <a:pt x="56271" y="243840"/>
                          </a:lnTo>
                          <a:lnTo>
                            <a:pt x="56271" y="56271"/>
                          </a:lnTo>
                          <a:lnTo>
                            <a:pt x="18757" y="84406"/>
                          </a:lnTo>
                          <a:cubicBezTo>
                            <a:pt x="18757" y="84406"/>
                            <a:pt x="9378" y="93785"/>
                            <a:pt x="9378" y="93785"/>
                          </a:cubicBezTo>
                          <a:lnTo>
                            <a:pt x="0" y="93785"/>
                          </a:lnTo>
                          <a:lnTo>
                            <a:pt x="0" y="84406"/>
                          </a:lnTo>
                          <a:cubicBezTo>
                            <a:pt x="0" y="75028"/>
                            <a:pt x="0" y="65649"/>
                            <a:pt x="9378" y="65649"/>
                          </a:cubicBezTo>
                          <a:lnTo>
                            <a:pt x="56271" y="9379"/>
                          </a:lnTo>
                          <a:cubicBezTo>
                            <a:pt x="56271" y="9379"/>
                            <a:pt x="65649" y="0"/>
                            <a:pt x="65649" y="0"/>
                          </a:cubicBezTo>
                          <a:lnTo>
                            <a:pt x="75028" y="0"/>
                          </a:lnTo>
                          <a:lnTo>
                            <a:pt x="84406" y="0"/>
                          </a:lnTo>
                          <a:cubicBezTo>
                            <a:pt x="84406" y="0"/>
                            <a:pt x="93785" y="9379"/>
                            <a:pt x="93785" y="9379"/>
                          </a:cubicBezTo>
                          <a:lnTo>
                            <a:pt x="93785" y="225083"/>
                          </a:lnTo>
                          <a:lnTo>
                            <a:pt x="121920" y="206326"/>
                          </a:lnTo>
                          <a:lnTo>
                            <a:pt x="131298" y="206326"/>
                          </a:lnTo>
                          <a:cubicBezTo>
                            <a:pt x="121920" y="206326"/>
                            <a:pt x="131298" y="206326"/>
                            <a:pt x="131298" y="215705"/>
                          </a:cubicBezTo>
                          <a:close/>
                        </a:path>
                      </a:pathLst>
                    </a:custGeom>
                    <a:solidFill>
                      <a:srgbClr val="C9CEE2"/>
                    </a:solidFill>
                    <a:ln w="93785" cap="flat">
                      <a:noFill/>
                      <a:prstDash val="solid"/>
                      <a:miter/>
                    </a:ln>
                  </p:spPr>
                  <p:txBody>
                    <a:bodyPr rtlCol="0" anchor="ctr"/>
                    <a:lstStyle/>
                    <a:p>
                      <a:endParaRPr lang="fr-FR"/>
                    </a:p>
                  </p:txBody>
                </p:sp>
                <p:sp>
                  <p:nvSpPr>
                    <p:cNvPr id="162" name="Forme libre : forme 161">
                      <a:extLst>
                        <a:ext uri="{FF2B5EF4-FFF2-40B4-BE49-F238E27FC236}">
                          <a16:creationId xmlns:a16="http://schemas.microsoft.com/office/drawing/2014/main" id="{0BB193C9-1B6E-416B-9545-4138F4B53C9C}"/>
                        </a:ext>
                      </a:extLst>
                    </p:cNvPr>
                    <p:cNvSpPr/>
                    <p:nvPr/>
                  </p:nvSpPr>
                  <p:spPr>
                    <a:xfrm>
                      <a:off x="6499458" y="4034324"/>
                      <a:ext cx="131298" cy="300110"/>
                    </a:xfrm>
                    <a:custGeom>
                      <a:avLst/>
                      <a:gdLst>
                        <a:gd name="connsiteX0" fmla="*/ 0 w 131298"/>
                        <a:gd name="connsiteY0" fmla="*/ 93785 h 300110"/>
                        <a:gd name="connsiteX1" fmla="*/ 0 w 131298"/>
                        <a:gd name="connsiteY1" fmla="*/ 84406 h 300110"/>
                        <a:gd name="connsiteX2" fmla="*/ 9378 w 131298"/>
                        <a:gd name="connsiteY2" fmla="*/ 65649 h 300110"/>
                        <a:gd name="connsiteX3" fmla="*/ 56271 w 131298"/>
                        <a:gd name="connsiteY3" fmla="*/ 9378 h 300110"/>
                        <a:gd name="connsiteX4" fmla="*/ 65649 w 131298"/>
                        <a:gd name="connsiteY4" fmla="*/ 0 h 300110"/>
                        <a:gd name="connsiteX5" fmla="*/ 75028 w 131298"/>
                        <a:gd name="connsiteY5" fmla="*/ 0 h 300110"/>
                        <a:gd name="connsiteX6" fmla="*/ 84406 w 131298"/>
                        <a:gd name="connsiteY6" fmla="*/ 0 h 300110"/>
                        <a:gd name="connsiteX7" fmla="*/ 93785 w 131298"/>
                        <a:gd name="connsiteY7" fmla="*/ 9378 h 300110"/>
                        <a:gd name="connsiteX8" fmla="*/ 93785 w 131298"/>
                        <a:gd name="connsiteY8" fmla="*/ 225083 h 300110"/>
                        <a:gd name="connsiteX9" fmla="*/ 121920 w 131298"/>
                        <a:gd name="connsiteY9" fmla="*/ 206326 h 300110"/>
                        <a:gd name="connsiteX10" fmla="*/ 131299 w 131298"/>
                        <a:gd name="connsiteY10" fmla="*/ 206326 h 300110"/>
                        <a:gd name="connsiteX11" fmla="*/ 131299 w 131298"/>
                        <a:gd name="connsiteY11" fmla="*/ 215705 h 300110"/>
                        <a:gd name="connsiteX12" fmla="*/ 131299 w 131298"/>
                        <a:gd name="connsiteY12" fmla="*/ 234462 h 300110"/>
                        <a:gd name="connsiteX13" fmla="*/ 121920 w 131298"/>
                        <a:gd name="connsiteY13" fmla="*/ 243840 h 300110"/>
                        <a:gd name="connsiteX14" fmla="*/ 18757 w 131298"/>
                        <a:gd name="connsiteY14" fmla="*/ 300111 h 300110"/>
                        <a:gd name="connsiteX15" fmla="*/ 9378 w 131298"/>
                        <a:gd name="connsiteY15" fmla="*/ 300111 h 300110"/>
                        <a:gd name="connsiteX16" fmla="*/ 9378 w 131298"/>
                        <a:gd name="connsiteY16" fmla="*/ 290732 h 300110"/>
                        <a:gd name="connsiteX17" fmla="*/ 9378 w 131298"/>
                        <a:gd name="connsiteY17" fmla="*/ 271976 h 300110"/>
                        <a:gd name="connsiteX18" fmla="*/ 18757 w 131298"/>
                        <a:gd name="connsiteY18" fmla="*/ 262597 h 300110"/>
                        <a:gd name="connsiteX19" fmla="*/ 56271 w 131298"/>
                        <a:gd name="connsiteY19" fmla="*/ 243840 h 300110"/>
                        <a:gd name="connsiteX20" fmla="*/ 56271 w 131298"/>
                        <a:gd name="connsiteY20" fmla="*/ 56271 h 300110"/>
                        <a:gd name="connsiteX21" fmla="*/ 28135 w 131298"/>
                        <a:gd name="connsiteY21" fmla="*/ 93785 h 300110"/>
                        <a:gd name="connsiteX22" fmla="*/ 18757 w 131298"/>
                        <a:gd name="connsiteY22" fmla="*/ 103163 h 300110"/>
                        <a:gd name="connsiteX23" fmla="*/ 0 w 131298"/>
                        <a:gd name="connsiteY23" fmla="*/ 9378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0" y="93785"/>
                          </a:move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lnTo>
                            <a:pt x="131299" y="215705"/>
                          </a:lnTo>
                          <a:cubicBezTo>
                            <a:pt x="131299" y="215705"/>
                            <a:pt x="131299" y="225083"/>
                            <a:pt x="131299" y="234462"/>
                          </a:cubicBezTo>
                          <a:cubicBezTo>
                            <a:pt x="131299" y="243840"/>
                            <a:pt x="121920" y="243840"/>
                            <a:pt x="121920" y="243840"/>
                          </a:cubicBezTo>
                          <a:lnTo>
                            <a:pt x="18757" y="300111"/>
                          </a:lnTo>
                          <a:lnTo>
                            <a:pt x="9378" y="300111"/>
                          </a:lnTo>
                          <a:cubicBezTo>
                            <a:pt x="9378" y="300111"/>
                            <a:pt x="9378" y="300111"/>
                            <a:pt x="9378" y="290732"/>
                          </a:cubicBezTo>
                          <a:cubicBezTo>
                            <a:pt x="9378" y="281354"/>
                            <a:pt x="9378" y="281354"/>
                            <a:pt x="9378" y="271976"/>
                          </a:cubicBezTo>
                          <a:cubicBezTo>
                            <a:pt x="9378" y="262597"/>
                            <a:pt x="18757" y="262597"/>
                            <a:pt x="18757" y="262597"/>
                          </a:cubicBezTo>
                          <a:lnTo>
                            <a:pt x="56271" y="243840"/>
                          </a:lnTo>
                          <a:lnTo>
                            <a:pt x="56271" y="56271"/>
                          </a:lnTo>
                          <a:lnTo>
                            <a:pt x="28135" y="93785"/>
                          </a:lnTo>
                          <a:cubicBezTo>
                            <a:pt x="28135" y="93785"/>
                            <a:pt x="18757" y="103163"/>
                            <a:pt x="18757" y="103163"/>
                          </a:cubicBezTo>
                          <a:cubicBezTo>
                            <a:pt x="9378" y="93785"/>
                            <a:pt x="0" y="93785"/>
                            <a:pt x="0" y="93785"/>
                          </a:cubicBezTo>
                          <a:close/>
                        </a:path>
                      </a:pathLst>
                    </a:custGeom>
                    <a:solidFill>
                      <a:srgbClr val="C9CEE2"/>
                    </a:solidFill>
                    <a:ln w="93785" cap="flat">
                      <a:noFill/>
                      <a:prstDash val="solid"/>
                      <a:miter/>
                    </a:ln>
                  </p:spPr>
                  <p:txBody>
                    <a:bodyPr rtlCol="0" anchor="ctr"/>
                    <a:lstStyle/>
                    <a:p>
                      <a:endParaRPr lang="fr-FR"/>
                    </a:p>
                  </p:txBody>
                </p:sp>
                <p:sp>
                  <p:nvSpPr>
                    <p:cNvPr id="163" name="Forme libre : forme 162">
                      <a:extLst>
                        <a:ext uri="{FF2B5EF4-FFF2-40B4-BE49-F238E27FC236}">
                          <a16:creationId xmlns:a16="http://schemas.microsoft.com/office/drawing/2014/main" id="{AA388E14-F06F-461A-A673-1715C613B2AF}"/>
                        </a:ext>
                      </a:extLst>
                    </p:cNvPr>
                    <p:cNvSpPr/>
                    <p:nvPr/>
                  </p:nvSpPr>
                  <p:spPr>
                    <a:xfrm>
                      <a:off x="6508836" y="4503247"/>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9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87569"/>
                            <a:pt x="112542" y="187569"/>
                            <a:pt x="121920" y="196948"/>
                          </a:cubicBezTo>
                          <a:close/>
                        </a:path>
                      </a:pathLst>
                    </a:custGeom>
                    <a:solidFill>
                      <a:srgbClr val="C9CEE2"/>
                    </a:solidFill>
                    <a:ln w="93785" cap="flat">
                      <a:noFill/>
                      <a:prstDash val="solid"/>
                      <a:miter/>
                    </a:ln>
                  </p:spPr>
                  <p:txBody>
                    <a:bodyPr rtlCol="0" anchor="ctr"/>
                    <a:lstStyle/>
                    <a:p>
                      <a:endParaRPr lang="fr-FR"/>
                    </a:p>
                  </p:txBody>
                </p:sp>
                <p:sp>
                  <p:nvSpPr>
                    <p:cNvPr id="164" name="Forme libre : forme 163">
                      <a:extLst>
                        <a:ext uri="{FF2B5EF4-FFF2-40B4-BE49-F238E27FC236}">
                          <a16:creationId xmlns:a16="http://schemas.microsoft.com/office/drawing/2014/main" id="{4BF0E3DD-BF69-4FCC-A0C8-1359637B8E77}"/>
                        </a:ext>
                      </a:extLst>
                    </p:cNvPr>
                    <p:cNvSpPr/>
                    <p:nvPr/>
                  </p:nvSpPr>
                  <p:spPr>
                    <a:xfrm>
                      <a:off x="6883975" y="4245340"/>
                      <a:ext cx="178190" cy="292203"/>
                    </a:xfrm>
                    <a:custGeom>
                      <a:avLst/>
                      <a:gdLst>
                        <a:gd name="connsiteX0" fmla="*/ 93785 w 178190"/>
                        <a:gd name="connsiteY0" fmla="*/ 286043 h 292203"/>
                        <a:gd name="connsiteX1" fmla="*/ 159434 w 178190"/>
                        <a:gd name="connsiteY1" fmla="*/ 211015 h 292203"/>
                        <a:gd name="connsiteX2" fmla="*/ 178191 w 178190"/>
                        <a:gd name="connsiteY2" fmla="*/ 98474 h 292203"/>
                        <a:gd name="connsiteX3" fmla="*/ 150055 w 178190"/>
                        <a:gd name="connsiteY3" fmla="*/ 14068 h 292203"/>
                        <a:gd name="connsiteX4" fmla="*/ 84406 w 178190"/>
                        <a:gd name="connsiteY4" fmla="*/ 14068 h 292203"/>
                        <a:gd name="connsiteX5" fmla="*/ 18757 w 178190"/>
                        <a:gd name="connsiteY5" fmla="*/ 89095 h 292203"/>
                        <a:gd name="connsiteX6" fmla="*/ 0 w 178190"/>
                        <a:gd name="connsiteY6" fmla="*/ 192258 h 292203"/>
                        <a:gd name="connsiteX7" fmla="*/ 28135 w 178190"/>
                        <a:gd name="connsiteY7" fmla="*/ 276665 h 292203"/>
                        <a:gd name="connsiteX8" fmla="*/ 93785 w 178190"/>
                        <a:gd name="connsiteY8" fmla="*/ 286043 h 292203"/>
                        <a:gd name="connsiteX9" fmla="*/ 140677 w 178190"/>
                        <a:gd name="connsiteY9" fmla="*/ 42203 h 292203"/>
                        <a:gd name="connsiteX10" fmla="*/ 159434 w 178190"/>
                        <a:gd name="connsiteY10" fmla="*/ 107852 h 292203"/>
                        <a:gd name="connsiteX11" fmla="*/ 140677 w 178190"/>
                        <a:gd name="connsiteY11" fmla="*/ 192258 h 292203"/>
                        <a:gd name="connsiteX12" fmla="*/ 93785 w 178190"/>
                        <a:gd name="connsiteY12" fmla="*/ 248529 h 292203"/>
                        <a:gd name="connsiteX13" fmla="*/ 46892 w 178190"/>
                        <a:gd name="connsiteY13" fmla="*/ 248529 h 292203"/>
                        <a:gd name="connsiteX14" fmla="*/ 28135 w 178190"/>
                        <a:gd name="connsiteY14" fmla="*/ 182880 h 292203"/>
                        <a:gd name="connsiteX15" fmla="*/ 46892 w 178190"/>
                        <a:gd name="connsiteY15" fmla="*/ 98474 h 292203"/>
                        <a:gd name="connsiteX16" fmla="*/ 93785 w 178190"/>
                        <a:gd name="connsiteY16" fmla="*/ 42203 h 292203"/>
                        <a:gd name="connsiteX17" fmla="*/ 140677 w 178190"/>
                        <a:gd name="connsiteY17" fmla="*/ 42203 h 29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2203">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2" y="-4689"/>
                            <a:pt x="84406" y="14068"/>
                          </a:cubicBezTo>
                          <a:cubicBezTo>
                            <a:pt x="56271" y="32824"/>
                            <a:pt x="28135" y="60960"/>
                            <a:pt x="18757" y="89095"/>
                          </a:cubicBezTo>
                          <a:cubicBezTo>
                            <a:pt x="9378" y="117231"/>
                            <a:pt x="0" y="154745"/>
                            <a:pt x="0" y="192258"/>
                          </a:cubicBezTo>
                          <a:cubicBezTo>
                            <a:pt x="0" y="229772"/>
                            <a:pt x="9378" y="267286"/>
                            <a:pt x="28135" y="276665"/>
                          </a:cubicBezTo>
                          <a:cubicBezTo>
                            <a:pt x="46892" y="295422"/>
                            <a:pt x="65649" y="295422"/>
                            <a:pt x="93785" y="286043"/>
                          </a:cubicBezTo>
                          <a:close/>
                          <a:moveTo>
                            <a:pt x="140677" y="42203"/>
                          </a:moveTo>
                          <a:cubicBezTo>
                            <a:pt x="150055" y="51581"/>
                            <a:pt x="159434" y="79717"/>
                            <a:pt x="159434" y="107852"/>
                          </a:cubicBezTo>
                          <a:cubicBezTo>
                            <a:pt x="159434" y="135988"/>
                            <a:pt x="150055" y="173501"/>
                            <a:pt x="140677" y="192258"/>
                          </a:cubicBezTo>
                          <a:cubicBezTo>
                            <a:pt x="131298" y="220394"/>
                            <a:pt x="112542" y="229772"/>
                            <a:pt x="93785" y="248529"/>
                          </a:cubicBezTo>
                          <a:cubicBezTo>
                            <a:pt x="75028" y="257908"/>
                            <a:pt x="56271" y="257908"/>
                            <a:pt x="46892" y="248529"/>
                          </a:cubicBezTo>
                          <a:cubicBezTo>
                            <a:pt x="37514" y="239151"/>
                            <a:pt x="28135" y="211015"/>
                            <a:pt x="28135" y="182880"/>
                          </a:cubicBezTo>
                          <a:cubicBezTo>
                            <a:pt x="28135" y="154745"/>
                            <a:pt x="37514" y="126609"/>
                            <a:pt x="46892" y="98474"/>
                          </a:cubicBezTo>
                          <a:cubicBezTo>
                            <a:pt x="56271" y="70338"/>
                            <a:pt x="75028" y="60960"/>
                            <a:pt x="93785" y="42203"/>
                          </a:cubicBezTo>
                          <a:cubicBezTo>
                            <a:pt x="112542" y="32824"/>
                            <a:pt x="131298" y="32824"/>
                            <a:pt x="140677" y="42203"/>
                          </a:cubicBezTo>
                          <a:close/>
                        </a:path>
                      </a:pathLst>
                    </a:custGeom>
                    <a:solidFill>
                      <a:srgbClr val="C9CEE2"/>
                    </a:solidFill>
                    <a:ln w="93785" cap="flat">
                      <a:noFill/>
                      <a:prstDash val="solid"/>
                      <a:miter/>
                    </a:ln>
                  </p:spPr>
                  <p:txBody>
                    <a:bodyPr rtlCol="0" anchor="ctr"/>
                    <a:lstStyle/>
                    <a:p>
                      <a:endParaRPr lang="fr-FR"/>
                    </a:p>
                  </p:txBody>
                </p:sp>
                <p:sp>
                  <p:nvSpPr>
                    <p:cNvPr id="165" name="Forme libre : forme 164">
                      <a:extLst>
                        <a:ext uri="{FF2B5EF4-FFF2-40B4-BE49-F238E27FC236}">
                          <a16:creationId xmlns:a16="http://schemas.microsoft.com/office/drawing/2014/main" id="{5B43A337-DD99-4B9B-84C1-159CE622D93E}"/>
                        </a:ext>
                      </a:extLst>
                    </p:cNvPr>
                    <p:cNvSpPr/>
                    <p:nvPr/>
                  </p:nvSpPr>
                  <p:spPr>
                    <a:xfrm>
                      <a:off x="7090301" y="4123420"/>
                      <a:ext cx="181869" cy="300110"/>
                    </a:xfrm>
                    <a:custGeom>
                      <a:avLst/>
                      <a:gdLst>
                        <a:gd name="connsiteX0" fmla="*/ 93785 w 181869"/>
                        <a:gd name="connsiteY0" fmla="*/ 286043 h 300110"/>
                        <a:gd name="connsiteX1" fmla="*/ 159434 w 181869"/>
                        <a:gd name="connsiteY1" fmla="*/ 211015 h 300110"/>
                        <a:gd name="connsiteX2" fmla="*/ 178191 w 181869"/>
                        <a:gd name="connsiteY2" fmla="*/ 98474 h 300110"/>
                        <a:gd name="connsiteX3" fmla="*/ 150055 w 181869"/>
                        <a:gd name="connsiteY3" fmla="*/ 14067 h 300110"/>
                        <a:gd name="connsiteX4" fmla="*/ 84406 w 181869"/>
                        <a:gd name="connsiteY4" fmla="*/ 14067 h 300110"/>
                        <a:gd name="connsiteX5" fmla="*/ 18757 w 181869"/>
                        <a:gd name="connsiteY5" fmla="*/ 89095 h 300110"/>
                        <a:gd name="connsiteX6" fmla="*/ 0 w 181869"/>
                        <a:gd name="connsiteY6" fmla="*/ 201637 h 300110"/>
                        <a:gd name="connsiteX7" fmla="*/ 28135 w 181869"/>
                        <a:gd name="connsiteY7" fmla="*/ 286043 h 300110"/>
                        <a:gd name="connsiteX8" fmla="*/ 93785 w 181869"/>
                        <a:gd name="connsiteY8" fmla="*/ 286043 h 300110"/>
                        <a:gd name="connsiteX9" fmla="*/ 140677 w 181869"/>
                        <a:gd name="connsiteY9" fmla="*/ 42203 h 300110"/>
                        <a:gd name="connsiteX10" fmla="*/ 159434 w 181869"/>
                        <a:gd name="connsiteY10" fmla="*/ 107852 h 300110"/>
                        <a:gd name="connsiteX11" fmla="*/ 140677 w 181869"/>
                        <a:gd name="connsiteY11" fmla="*/ 192258 h 300110"/>
                        <a:gd name="connsiteX12" fmla="*/ 93785 w 181869"/>
                        <a:gd name="connsiteY12" fmla="*/ 248529 h 300110"/>
                        <a:gd name="connsiteX13" fmla="*/ 46892 w 181869"/>
                        <a:gd name="connsiteY13" fmla="*/ 248529 h 300110"/>
                        <a:gd name="connsiteX14" fmla="*/ 28135 w 181869"/>
                        <a:gd name="connsiteY14" fmla="*/ 182880 h 300110"/>
                        <a:gd name="connsiteX15" fmla="*/ 46892 w 181869"/>
                        <a:gd name="connsiteY15" fmla="*/ 98474 h 300110"/>
                        <a:gd name="connsiteX16" fmla="*/ 93785 w 181869"/>
                        <a:gd name="connsiteY16" fmla="*/ 42203 h 300110"/>
                        <a:gd name="connsiteX17" fmla="*/ 140677 w 181869"/>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69" h="300110">
                          <a:moveTo>
                            <a:pt x="93785" y="286043"/>
                          </a:moveTo>
                          <a:cubicBezTo>
                            <a:pt x="121920" y="267286"/>
                            <a:pt x="150055" y="239151"/>
                            <a:pt x="159434" y="211015"/>
                          </a:cubicBezTo>
                          <a:cubicBezTo>
                            <a:pt x="178191" y="173501"/>
                            <a:pt x="187569" y="135988"/>
                            <a:pt x="178191" y="98474"/>
                          </a:cubicBezTo>
                          <a:cubicBezTo>
                            <a:pt x="178191" y="60960"/>
                            <a:pt x="168812" y="23446"/>
                            <a:pt x="150055" y="14067"/>
                          </a:cubicBezTo>
                          <a:cubicBezTo>
                            <a:pt x="131298" y="-4689"/>
                            <a:pt x="112541" y="-4689"/>
                            <a:pt x="84406" y="14067"/>
                          </a:cubicBezTo>
                          <a:cubicBezTo>
                            <a:pt x="56271" y="32824"/>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42203"/>
                          </a:moveTo>
                          <a:cubicBezTo>
                            <a:pt x="150055" y="51581"/>
                            <a:pt x="159434" y="79717"/>
                            <a:pt x="159434" y="107852"/>
                          </a:cubicBezTo>
                          <a:cubicBezTo>
                            <a:pt x="159434" y="135988"/>
                            <a:pt x="150055" y="173501"/>
                            <a:pt x="140677" y="192258"/>
                          </a:cubicBezTo>
                          <a:cubicBezTo>
                            <a:pt x="131298" y="220394"/>
                            <a:pt x="112541" y="229772"/>
                            <a:pt x="93785" y="248529"/>
                          </a:cubicBezTo>
                          <a:cubicBezTo>
                            <a:pt x="75028" y="257908"/>
                            <a:pt x="56271" y="257908"/>
                            <a:pt x="46892" y="248529"/>
                          </a:cubicBezTo>
                          <a:cubicBezTo>
                            <a:pt x="37514" y="239151"/>
                            <a:pt x="28135" y="211015"/>
                            <a:pt x="28135" y="182880"/>
                          </a:cubicBezTo>
                          <a:cubicBezTo>
                            <a:pt x="28135" y="154744"/>
                            <a:pt x="37514" y="126609"/>
                            <a:pt x="46892" y="98474"/>
                          </a:cubicBezTo>
                          <a:cubicBezTo>
                            <a:pt x="56271" y="70338"/>
                            <a:pt x="75028" y="60960"/>
                            <a:pt x="93785" y="42203"/>
                          </a:cubicBezTo>
                          <a:cubicBezTo>
                            <a:pt x="112541" y="32824"/>
                            <a:pt x="131298" y="32824"/>
                            <a:pt x="140677" y="42203"/>
                          </a:cubicBezTo>
                          <a:close/>
                        </a:path>
                      </a:pathLst>
                    </a:custGeom>
                    <a:solidFill>
                      <a:srgbClr val="C9CEE2"/>
                    </a:solidFill>
                    <a:ln w="93785" cap="flat">
                      <a:noFill/>
                      <a:prstDash val="solid"/>
                      <a:miter/>
                    </a:ln>
                  </p:spPr>
                  <p:txBody>
                    <a:bodyPr rtlCol="0" anchor="ctr"/>
                    <a:lstStyle/>
                    <a:p>
                      <a:endParaRPr lang="fr-FR"/>
                    </a:p>
                  </p:txBody>
                </p:sp>
                <p:sp>
                  <p:nvSpPr>
                    <p:cNvPr id="166" name="Forme libre : forme 165">
                      <a:extLst>
                        <a:ext uri="{FF2B5EF4-FFF2-40B4-BE49-F238E27FC236}">
                          <a16:creationId xmlns:a16="http://schemas.microsoft.com/office/drawing/2014/main" id="{00316368-EF92-46B2-B89A-F7E70061AF96}"/>
                        </a:ext>
                      </a:extLst>
                    </p:cNvPr>
                    <p:cNvSpPr/>
                    <p:nvPr/>
                  </p:nvSpPr>
                  <p:spPr>
                    <a:xfrm>
                      <a:off x="7334141" y="4015567"/>
                      <a:ext cx="131298" cy="290732"/>
                    </a:xfrm>
                    <a:custGeom>
                      <a:avLst/>
                      <a:gdLst>
                        <a:gd name="connsiteX0" fmla="*/ 131299 w 131298"/>
                        <a:gd name="connsiteY0" fmla="*/ 206326 h 290732"/>
                        <a:gd name="connsiteX1" fmla="*/ 131299 w 131298"/>
                        <a:gd name="connsiteY1" fmla="*/ 225083 h 290732"/>
                        <a:gd name="connsiteX2" fmla="*/ 121920 w 131298"/>
                        <a:gd name="connsiteY2" fmla="*/ 234462 h 290732"/>
                        <a:gd name="connsiteX3" fmla="*/ 18757 w 131298"/>
                        <a:gd name="connsiteY3" fmla="*/ 290733 h 290732"/>
                        <a:gd name="connsiteX4" fmla="*/ 9378 w 131298"/>
                        <a:gd name="connsiteY4" fmla="*/ 290733 h 290732"/>
                        <a:gd name="connsiteX5" fmla="*/ 9378 w 131298"/>
                        <a:gd name="connsiteY5" fmla="*/ 281354 h 290732"/>
                        <a:gd name="connsiteX6" fmla="*/ 9378 w 131298"/>
                        <a:gd name="connsiteY6" fmla="*/ 262597 h 290732"/>
                        <a:gd name="connsiteX7" fmla="*/ 18757 w 131298"/>
                        <a:gd name="connsiteY7" fmla="*/ 253219 h 290732"/>
                        <a:gd name="connsiteX8" fmla="*/ 56271 w 131298"/>
                        <a:gd name="connsiteY8" fmla="*/ 234462 h 290732"/>
                        <a:gd name="connsiteX9" fmla="*/ 56271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9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9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31299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31299" y="206326"/>
                          </a:moveTo>
                          <a:lnTo>
                            <a:pt x="131299" y="225083"/>
                          </a:lnTo>
                          <a:cubicBezTo>
                            <a:pt x="131299" y="234462"/>
                            <a:pt x="121920" y="234462"/>
                            <a:pt x="121920" y="234462"/>
                          </a:cubicBezTo>
                          <a:lnTo>
                            <a:pt x="18757" y="290733"/>
                          </a:lnTo>
                          <a:lnTo>
                            <a:pt x="9378" y="290733"/>
                          </a:lnTo>
                          <a:lnTo>
                            <a:pt x="9378" y="281354"/>
                          </a:lnTo>
                          <a:cubicBezTo>
                            <a:pt x="9378" y="271976"/>
                            <a:pt x="9378" y="271976"/>
                            <a:pt x="9378" y="262597"/>
                          </a:cubicBezTo>
                          <a:cubicBezTo>
                            <a:pt x="9378" y="253219"/>
                            <a:pt x="18757" y="253219"/>
                            <a:pt x="18757" y="253219"/>
                          </a:cubicBezTo>
                          <a:lnTo>
                            <a:pt x="56271" y="234462"/>
                          </a:lnTo>
                          <a:lnTo>
                            <a:pt x="56271" y="46892"/>
                          </a:lnTo>
                          <a:lnTo>
                            <a:pt x="18757" y="84406"/>
                          </a:lnTo>
                          <a:cubicBezTo>
                            <a:pt x="18757" y="84406"/>
                            <a:pt x="9378" y="93785"/>
                            <a:pt x="9378" y="93785"/>
                          </a:cubicBezTo>
                          <a:lnTo>
                            <a:pt x="0" y="93785"/>
                          </a:lnTo>
                          <a:lnTo>
                            <a:pt x="0" y="84406"/>
                          </a:lnTo>
                          <a:cubicBezTo>
                            <a:pt x="0" y="75028"/>
                            <a:pt x="0" y="65649"/>
                            <a:pt x="9378" y="65649"/>
                          </a:cubicBezTo>
                          <a:lnTo>
                            <a:pt x="56271" y="9379"/>
                          </a:lnTo>
                          <a:cubicBezTo>
                            <a:pt x="56271" y="9379"/>
                            <a:pt x="65649" y="0"/>
                            <a:pt x="65649" y="0"/>
                          </a:cubicBezTo>
                          <a:lnTo>
                            <a:pt x="75028" y="0"/>
                          </a:lnTo>
                          <a:lnTo>
                            <a:pt x="84406" y="0"/>
                          </a:lnTo>
                          <a:cubicBezTo>
                            <a:pt x="84406" y="0"/>
                            <a:pt x="93785" y="9379"/>
                            <a:pt x="93785" y="9379"/>
                          </a:cubicBezTo>
                          <a:lnTo>
                            <a:pt x="93785" y="225083"/>
                          </a:lnTo>
                          <a:lnTo>
                            <a:pt x="121920" y="206326"/>
                          </a:lnTo>
                          <a:lnTo>
                            <a:pt x="131299" y="206326"/>
                          </a:lnTo>
                          <a:cubicBezTo>
                            <a:pt x="131299" y="196948"/>
                            <a:pt x="131299" y="206326"/>
                            <a:pt x="131299" y="206326"/>
                          </a:cubicBezTo>
                          <a:close/>
                        </a:path>
                      </a:pathLst>
                    </a:custGeom>
                    <a:solidFill>
                      <a:srgbClr val="C9CEE2"/>
                    </a:solidFill>
                    <a:ln w="93785" cap="flat">
                      <a:noFill/>
                      <a:prstDash val="solid"/>
                      <a:miter/>
                    </a:ln>
                  </p:spPr>
                  <p:txBody>
                    <a:bodyPr rtlCol="0" anchor="ctr"/>
                    <a:lstStyle/>
                    <a:p>
                      <a:endParaRPr lang="fr-FR"/>
                    </a:p>
                  </p:txBody>
                </p:sp>
                <p:sp>
                  <p:nvSpPr>
                    <p:cNvPr id="167" name="Forme libre : forme 166">
                      <a:extLst>
                        <a:ext uri="{FF2B5EF4-FFF2-40B4-BE49-F238E27FC236}">
                          <a16:creationId xmlns:a16="http://schemas.microsoft.com/office/drawing/2014/main" id="{487E3DAE-897B-4C54-9AFF-E295F24B0B48}"/>
                        </a:ext>
                      </a:extLst>
                    </p:cNvPr>
                    <p:cNvSpPr/>
                    <p:nvPr/>
                  </p:nvSpPr>
                  <p:spPr>
                    <a:xfrm>
                      <a:off x="7521710" y="3877235"/>
                      <a:ext cx="178190" cy="293076"/>
                    </a:xfrm>
                    <a:custGeom>
                      <a:avLst/>
                      <a:gdLst>
                        <a:gd name="connsiteX0" fmla="*/ 84406 w 178190"/>
                        <a:gd name="connsiteY0" fmla="*/ 7034 h 293076"/>
                        <a:gd name="connsiteX1" fmla="*/ 18757 w 178190"/>
                        <a:gd name="connsiteY1" fmla="*/ 82062 h 293076"/>
                        <a:gd name="connsiteX2" fmla="*/ 0 w 178190"/>
                        <a:gd name="connsiteY2" fmla="*/ 194603 h 293076"/>
                        <a:gd name="connsiteX3" fmla="*/ 28135 w 178190"/>
                        <a:gd name="connsiteY3" fmla="*/ 279009 h 293076"/>
                        <a:gd name="connsiteX4" fmla="*/ 93785 w 178190"/>
                        <a:gd name="connsiteY4" fmla="*/ 279009 h 293076"/>
                        <a:gd name="connsiteX5" fmla="*/ 159434 w 178190"/>
                        <a:gd name="connsiteY5" fmla="*/ 203982 h 293076"/>
                        <a:gd name="connsiteX6" fmla="*/ 178191 w 178190"/>
                        <a:gd name="connsiteY6" fmla="*/ 91440 h 293076"/>
                        <a:gd name="connsiteX7" fmla="*/ 150055 w 178190"/>
                        <a:gd name="connsiteY7" fmla="*/ 7034 h 293076"/>
                        <a:gd name="connsiteX8" fmla="*/ 84406 w 178190"/>
                        <a:gd name="connsiteY8" fmla="*/ 7034 h 293076"/>
                        <a:gd name="connsiteX9" fmla="*/ 37514 w 178190"/>
                        <a:gd name="connsiteY9" fmla="*/ 250874 h 293076"/>
                        <a:gd name="connsiteX10" fmla="*/ 18757 w 178190"/>
                        <a:gd name="connsiteY10" fmla="*/ 185225 h 293076"/>
                        <a:gd name="connsiteX11" fmla="*/ 37514 w 178190"/>
                        <a:gd name="connsiteY11" fmla="*/ 100819 h 293076"/>
                        <a:gd name="connsiteX12" fmla="*/ 84406 w 178190"/>
                        <a:gd name="connsiteY12" fmla="*/ 44548 h 293076"/>
                        <a:gd name="connsiteX13" fmla="*/ 131299 w 178190"/>
                        <a:gd name="connsiteY13" fmla="*/ 44548 h 293076"/>
                        <a:gd name="connsiteX14" fmla="*/ 150055 w 178190"/>
                        <a:gd name="connsiteY14" fmla="*/ 110197 h 293076"/>
                        <a:gd name="connsiteX15" fmla="*/ 131299 w 178190"/>
                        <a:gd name="connsiteY15" fmla="*/ 194603 h 293076"/>
                        <a:gd name="connsiteX16" fmla="*/ 84406 w 178190"/>
                        <a:gd name="connsiteY16" fmla="*/ 250874 h 293076"/>
                        <a:gd name="connsiteX17" fmla="*/ 37514 w 178190"/>
                        <a:gd name="connsiteY17" fmla="*/ 250874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84406" y="7034"/>
                          </a:moveTo>
                          <a:cubicBezTo>
                            <a:pt x="56271" y="25791"/>
                            <a:pt x="28135" y="53926"/>
                            <a:pt x="18757" y="82062"/>
                          </a:cubicBezTo>
                          <a:cubicBezTo>
                            <a:pt x="0" y="119575"/>
                            <a:pt x="0" y="157089"/>
                            <a:pt x="0" y="194603"/>
                          </a:cubicBezTo>
                          <a:cubicBezTo>
                            <a:pt x="0" y="232117"/>
                            <a:pt x="9378" y="269631"/>
                            <a:pt x="28135" y="279009"/>
                          </a:cubicBezTo>
                          <a:cubicBezTo>
                            <a:pt x="46892" y="297766"/>
                            <a:pt x="65649" y="297766"/>
                            <a:pt x="93785" y="279009"/>
                          </a:cubicBezTo>
                          <a:cubicBezTo>
                            <a:pt x="121920" y="260252"/>
                            <a:pt x="150055" y="232117"/>
                            <a:pt x="159434" y="203982"/>
                          </a:cubicBezTo>
                          <a:cubicBezTo>
                            <a:pt x="178191" y="166468"/>
                            <a:pt x="178191" y="128954"/>
                            <a:pt x="178191" y="91440"/>
                          </a:cubicBezTo>
                          <a:cubicBezTo>
                            <a:pt x="178191" y="53926"/>
                            <a:pt x="168812" y="16412"/>
                            <a:pt x="150055" y="7034"/>
                          </a:cubicBezTo>
                          <a:cubicBezTo>
                            <a:pt x="131299" y="-2345"/>
                            <a:pt x="112542" y="-2345"/>
                            <a:pt x="84406" y="7034"/>
                          </a:cubicBezTo>
                          <a:close/>
                          <a:moveTo>
                            <a:pt x="37514" y="250874"/>
                          </a:moveTo>
                          <a:cubicBezTo>
                            <a:pt x="28135" y="241496"/>
                            <a:pt x="18757" y="213360"/>
                            <a:pt x="18757" y="185225"/>
                          </a:cubicBezTo>
                          <a:cubicBezTo>
                            <a:pt x="18757" y="157089"/>
                            <a:pt x="28135" y="128954"/>
                            <a:pt x="37514" y="100819"/>
                          </a:cubicBezTo>
                          <a:cubicBezTo>
                            <a:pt x="46892" y="72683"/>
                            <a:pt x="65649" y="63305"/>
                            <a:pt x="84406" y="44548"/>
                          </a:cubicBezTo>
                          <a:cubicBezTo>
                            <a:pt x="103163" y="35169"/>
                            <a:pt x="121920" y="35169"/>
                            <a:pt x="131299" y="44548"/>
                          </a:cubicBezTo>
                          <a:cubicBezTo>
                            <a:pt x="140677" y="53926"/>
                            <a:pt x="150055" y="82062"/>
                            <a:pt x="150055" y="110197"/>
                          </a:cubicBezTo>
                          <a:cubicBezTo>
                            <a:pt x="150055" y="138332"/>
                            <a:pt x="140677" y="175846"/>
                            <a:pt x="131299" y="194603"/>
                          </a:cubicBezTo>
                          <a:cubicBezTo>
                            <a:pt x="121920" y="222739"/>
                            <a:pt x="103163" y="232117"/>
                            <a:pt x="84406" y="250874"/>
                          </a:cubicBezTo>
                          <a:cubicBezTo>
                            <a:pt x="65649" y="260252"/>
                            <a:pt x="46892" y="260252"/>
                            <a:pt x="37514" y="250874"/>
                          </a:cubicBezTo>
                          <a:close/>
                        </a:path>
                      </a:pathLst>
                    </a:custGeom>
                    <a:solidFill>
                      <a:srgbClr val="C9CEE2"/>
                    </a:solidFill>
                    <a:ln w="93785" cap="flat">
                      <a:noFill/>
                      <a:prstDash val="solid"/>
                      <a:miter/>
                    </a:ln>
                  </p:spPr>
                  <p:txBody>
                    <a:bodyPr rtlCol="0" anchor="ctr"/>
                    <a:lstStyle/>
                    <a:p>
                      <a:endParaRPr lang="fr-FR"/>
                    </a:p>
                  </p:txBody>
                </p:sp>
                <p:sp>
                  <p:nvSpPr>
                    <p:cNvPr id="168" name="Forme libre : forme 167">
                      <a:extLst>
                        <a:ext uri="{FF2B5EF4-FFF2-40B4-BE49-F238E27FC236}">
                          <a16:creationId xmlns:a16="http://schemas.microsoft.com/office/drawing/2014/main" id="{15978C6C-507A-4A22-B1E9-42F2A8CE289A}"/>
                        </a:ext>
                      </a:extLst>
                    </p:cNvPr>
                    <p:cNvSpPr/>
                    <p:nvPr/>
                  </p:nvSpPr>
                  <p:spPr>
                    <a:xfrm>
                      <a:off x="7765550" y="3771727"/>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lnTo>
                            <a:pt x="0" y="281354"/>
                          </a:ln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206326"/>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169" name="Forme libre : forme 168">
                      <a:extLst>
                        <a:ext uri="{FF2B5EF4-FFF2-40B4-BE49-F238E27FC236}">
                          <a16:creationId xmlns:a16="http://schemas.microsoft.com/office/drawing/2014/main" id="{66061A05-564D-4107-9139-C0404D3B6E65}"/>
                        </a:ext>
                      </a:extLst>
                    </p:cNvPr>
                    <p:cNvSpPr/>
                    <p:nvPr/>
                  </p:nvSpPr>
                  <p:spPr>
                    <a:xfrm>
                      <a:off x="7934362" y="3635740"/>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5 h 300110"/>
                        <a:gd name="connsiteX6" fmla="*/ 178191 w 178190"/>
                        <a:gd name="connsiteY6" fmla="*/ 98474 h 300110"/>
                        <a:gd name="connsiteX7" fmla="*/ 150055 w 178190"/>
                        <a:gd name="connsiteY7" fmla="*/ 14068 h 300110"/>
                        <a:gd name="connsiteX8" fmla="*/ 84406 w 178190"/>
                        <a:gd name="connsiteY8" fmla="*/ 14068 h 300110"/>
                        <a:gd name="connsiteX9" fmla="*/ 46892 w 178190"/>
                        <a:gd name="connsiteY9" fmla="*/ 248529 h 300110"/>
                        <a:gd name="connsiteX10" fmla="*/ 28135 w 178190"/>
                        <a:gd name="connsiteY10" fmla="*/ 182880 h 300110"/>
                        <a:gd name="connsiteX11" fmla="*/ 46892 w 178190"/>
                        <a:gd name="connsiteY11" fmla="*/ 98474 h 300110"/>
                        <a:gd name="connsiteX12" fmla="*/ 93785 w 178190"/>
                        <a:gd name="connsiteY12" fmla="*/ 42203 h 300110"/>
                        <a:gd name="connsiteX13" fmla="*/ 140677 w 178190"/>
                        <a:gd name="connsiteY13" fmla="*/ 42203 h 300110"/>
                        <a:gd name="connsiteX14" fmla="*/ 159434 w 178190"/>
                        <a:gd name="connsiteY14" fmla="*/ 107852 h 300110"/>
                        <a:gd name="connsiteX15" fmla="*/ 140677 w 178190"/>
                        <a:gd name="connsiteY15" fmla="*/ 192258 h 300110"/>
                        <a:gd name="connsiteX16" fmla="*/ 93785 w 178190"/>
                        <a:gd name="connsiteY16" fmla="*/ 248529 h 300110"/>
                        <a:gd name="connsiteX17" fmla="*/ 46892 w 178190"/>
                        <a:gd name="connsiteY17" fmla="*/ 248529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4"/>
                            <a:pt x="28135" y="60960"/>
                            <a:pt x="18757" y="89095"/>
                          </a:cubicBezTo>
                          <a:cubicBezTo>
                            <a:pt x="0" y="126609"/>
                            <a:pt x="0" y="164123"/>
                            <a:pt x="0" y="201637"/>
                          </a:cubicBezTo>
                          <a:cubicBezTo>
                            <a:pt x="0" y="239151"/>
                            <a:pt x="9378" y="276665"/>
                            <a:pt x="28135" y="286043"/>
                          </a:cubicBezTo>
                          <a:cubicBezTo>
                            <a:pt x="46892" y="304800"/>
                            <a:pt x="65649" y="304800"/>
                            <a:pt x="93785" y="286043"/>
                          </a:cubicBezTo>
                          <a:cubicBezTo>
                            <a:pt x="121920" y="267286"/>
                            <a:pt x="150055" y="239151"/>
                            <a:pt x="159434" y="211015"/>
                          </a:cubicBezTo>
                          <a:cubicBezTo>
                            <a:pt x="178191" y="173501"/>
                            <a:pt x="178191" y="135988"/>
                            <a:pt x="178191" y="98474"/>
                          </a:cubicBezTo>
                          <a:cubicBezTo>
                            <a:pt x="178191" y="60960"/>
                            <a:pt x="168812" y="23446"/>
                            <a:pt x="150055" y="14068"/>
                          </a:cubicBezTo>
                          <a:cubicBezTo>
                            <a:pt x="140677" y="-4689"/>
                            <a:pt x="121920" y="-4689"/>
                            <a:pt x="84406" y="14068"/>
                          </a:cubicBezTo>
                          <a:close/>
                          <a:moveTo>
                            <a:pt x="46892" y="248529"/>
                          </a:moveTo>
                          <a:cubicBezTo>
                            <a:pt x="37514" y="239151"/>
                            <a:pt x="28135" y="211015"/>
                            <a:pt x="28135" y="182880"/>
                          </a:cubicBezTo>
                          <a:cubicBezTo>
                            <a:pt x="28135" y="154745"/>
                            <a:pt x="37514" y="126609"/>
                            <a:pt x="46892" y="98474"/>
                          </a:cubicBezTo>
                          <a:cubicBezTo>
                            <a:pt x="56271" y="70338"/>
                            <a:pt x="75028" y="60960"/>
                            <a:pt x="93785" y="42203"/>
                          </a:cubicBezTo>
                          <a:cubicBezTo>
                            <a:pt x="112541" y="32824"/>
                            <a:pt x="131298" y="32824"/>
                            <a:pt x="140677" y="42203"/>
                          </a:cubicBezTo>
                          <a:cubicBezTo>
                            <a:pt x="150055" y="51581"/>
                            <a:pt x="159434" y="79717"/>
                            <a:pt x="159434" y="107852"/>
                          </a:cubicBezTo>
                          <a:cubicBezTo>
                            <a:pt x="159434" y="135988"/>
                            <a:pt x="150055" y="173501"/>
                            <a:pt x="140677" y="192258"/>
                          </a:cubicBezTo>
                          <a:cubicBezTo>
                            <a:pt x="131298" y="220394"/>
                            <a:pt x="112541" y="229772"/>
                            <a:pt x="93785" y="248529"/>
                          </a:cubicBezTo>
                          <a:cubicBezTo>
                            <a:pt x="65649" y="267286"/>
                            <a:pt x="56271" y="267286"/>
                            <a:pt x="46892" y="248529"/>
                          </a:cubicBezTo>
                          <a:close/>
                        </a:path>
                      </a:pathLst>
                    </a:custGeom>
                    <a:solidFill>
                      <a:srgbClr val="C9CEE2"/>
                    </a:solidFill>
                    <a:ln w="93785" cap="flat">
                      <a:noFill/>
                      <a:prstDash val="solid"/>
                      <a:miter/>
                    </a:ln>
                  </p:spPr>
                  <p:txBody>
                    <a:bodyPr rtlCol="0" anchor="ctr"/>
                    <a:lstStyle/>
                    <a:p>
                      <a:endParaRPr lang="fr-FR"/>
                    </a:p>
                  </p:txBody>
                </p:sp>
                <p:sp>
                  <p:nvSpPr>
                    <p:cNvPr id="170" name="Forme libre : forme 169">
                      <a:extLst>
                        <a:ext uri="{FF2B5EF4-FFF2-40B4-BE49-F238E27FC236}">
                          <a16:creationId xmlns:a16="http://schemas.microsoft.com/office/drawing/2014/main" id="{39216002-86EF-4FD7-BF78-2D8EFB800355}"/>
                        </a:ext>
                      </a:extLst>
                    </p:cNvPr>
                    <p:cNvSpPr/>
                    <p:nvPr/>
                  </p:nvSpPr>
                  <p:spPr>
                    <a:xfrm>
                      <a:off x="8131310" y="3509130"/>
                      <a:ext cx="187569" cy="309489"/>
                    </a:xfrm>
                    <a:custGeom>
                      <a:avLst/>
                      <a:gdLst>
                        <a:gd name="connsiteX0" fmla="*/ 18757 w 187569"/>
                        <a:gd name="connsiteY0" fmla="*/ 300110 h 309489"/>
                        <a:gd name="connsiteX1" fmla="*/ 46892 w 187569"/>
                        <a:gd name="connsiteY1" fmla="*/ 309489 h 309489"/>
                        <a:gd name="connsiteX2" fmla="*/ 103163 w 187569"/>
                        <a:gd name="connsiteY2" fmla="*/ 290732 h 309489"/>
                        <a:gd name="connsiteX3" fmla="*/ 150056 w 187569"/>
                        <a:gd name="connsiteY3" fmla="*/ 253218 h 309489"/>
                        <a:gd name="connsiteX4" fmla="*/ 178191 w 187569"/>
                        <a:gd name="connsiteY4" fmla="*/ 206326 h 309489"/>
                        <a:gd name="connsiteX5" fmla="*/ 187569 w 187569"/>
                        <a:gd name="connsiteY5" fmla="*/ 168812 h 309489"/>
                        <a:gd name="connsiteX6" fmla="*/ 140677 w 187569"/>
                        <a:gd name="connsiteY6" fmla="*/ 121920 h 309489"/>
                        <a:gd name="connsiteX7" fmla="*/ 168812 w 187569"/>
                        <a:gd name="connsiteY7" fmla="*/ 84406 h 309489"/>
                        <a:gd name="connsiteX8" fmla="*/ 178191 w 187569"/>
                        <a:gd name="connsiteY8" fmla="*/ 37514 h 309489"/>
                        <a:gd name="connsiteX9" fmla="*/ 168812 w 187569"/>
                        <a:gd name="connsiteY9" fmla="*/ 9378 h 309489"/>
                        <a:gd name="connsiteX10" fmla="*/ 140677 w 187569"/>
                        <a:gd name="connsiteY10" fmla="*/ 0 h 309489"/>
                        <a:gd name="connsiteX11" fmla="*/ 93785 w 187569"/>
                        <a:gd name="connsiteY11" fmla="*/ 18757 h 309489"/>
                        <a:gd name="connsiteX12" fmla="*/ 46892 w 187569"/>
                        <a:gd name="connsiteY12" fmla="*/ 56271 h 309489"/>
                        <a:gd name="connsiteX13" fmla="*/ 18757 w 187569"/>
                        <a:gd name="connsiteY13" fmla="*/ 93785 h 309489"/>
                        <a:gd name="connsiteX14" fmla="*/ 9378 w 187569"/>
                        <a:gd name="connsiteY14" fmla="*/ 131298 h 309489"/>
                        <a:gd name="connsiteX15" fmla="*/ 18757 w 187569"/>
                        <a:gd name="connsiteY15" fmla="*/ 159434 h 309489"/>
                        <a:gd name="connsiteX16" fmla="*/ 46892 w 187569"/>
                        <a:gd name="connsiteY16" fmla="*/ 168812 h 309489"/>
                        <a:gd name="connsiteX17" fmla="*/ 0 w 187569"/>
                        <a:gd name="connsiteY17" fmla="*/ 271975 h 309489"/>
                        <a:gd name="connsiteX18" fmla="*/ 18757 w 187569"/>
                        <a:gd name="connsiteY18" fmla="*/ 300110 h 309489"/>
                        <a:gd name="connsiteX19" fmla="*/ 131299 w 187569"/>
                        <a:gd name="connsiteY19" fmla="*/ 37514 h 309489"/>
                        <a:gd name="connsiteX20" fmla="*/ 140677 w 187569"/>
                        <a:gd name="connsiteY20" fmla="*/ 56271 h 309489"/>
                        <a:gd name="connsiteX21" fmla="*/ 131299 w 187569"/>
                        <a:gd name="connsiteY21" fmla="*/ 93785 h 309489"/>
                        <a:gd name="connsiteX22" fmla="*/ 93785 w 187569"/>
                        <a:gd name="connsiteY22" fmla="*/ 121920 h 309489"/>
                        <a:gd name="connsiteX23" fmla="*/ 56271 w 187569"/>
                        <a:gd name="connsiteY23" fmla="*/ 131298 h 309489"/>
                        <a:gd name="connsiteX24" fmla="*/ 46892 w 187569"/>
                        <a:gd name="connsiteY24" fmla="*/ 112541 h 309489"/>
                        <a:gd name="connsiteX25" fmla="*/ 56271 w 187569"/>
                        <a:gd name="connsiteY25" fmla="*/ 75028 h 309489"/>
                        <a:gd name="connsiteX26" fmla="*/ 93785 w 187569"/>
                        <a:gd name="connsiteY26" fmla="*/ 46892 h 309489"/>
                        <a:gd name="connsiteX27" fmla="*/ 131299 w 187569"/>
                        <a:gd name="connsiteY27" fmla="*/ 37514 h 309489"/>
                        <a:gd name="connsiteX28" fmla="*/ 65649 w 187569"/>
                        <a:gd name="connsiteY28" fmla="*/ 271975 h 309489"/>
                        <a:gd name="connsiteX29" fmla="*/ 46892 w 187569"/>
                        <a:gd name="connsiteY29" fmla="*/ 262597 h 309489"/>
                        <a:gd name="connsiteX30" fmla="*/ 37514 w 187569"/>
                        <a:gd name="connsiteY30" fmla="*/ 243840 h 309489"/>
                        <a:gd name="connsiteX31" fmla="*/ 56271 w 187569"/>
                        <a:gd name="connsiteY31" fmla="*/ 196948 h 309489"/>
                        <a:gd name="connsiteX32" fmla="*/ 93785 w 187569"/>
                        <a:gd name="connsiteY32" fmla="*/ 159434 h 309489"/>
                        <a:gd name="connsiteX33" fmla="*/ 131299 w 187569"/>
                        <a:gd name="connsiteY33" fmla="*/ 150055 h 309489"/>
                        <a:gd name="connsiteX34" fmla="*/ 150056 w 187569"/>
                        <a:gd name="connsiteY34" fmla="*/ 178191 h 309489"/>
                        <a:gd name="connsiteX35" fmla="*/ 140677 w 187569"/>
                        <a:gd name="connsiteY35" fmla="*/ 206326 h 309489"/>
                        <a:gd name="connsiteX36" fmla="*/ 121920 w 187569"/>
                        <a:gd name="connsiteY36" fmla="*/ 234462 h 309489"/>
                        <a:gd name="connsiteX37" fmla="*/ 84406 w 187569"/>
                        <a:gd name="connsiteY37" fmla="*/ 262597 h 309489"/>
                        <a:gd name="connsiteX38" fmla="*/ 65649 w 187569"/>
                        <a:gd name="connsiteY38" fmla="*/ 271975 h 30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87569" h="309489">
                          <a:moveTo>
                            <a:pt x="18757" y="300110"/>
                          </a:moveTo>
                          <a:cubicBezTo>
                            <a:pt x="28135" y="309489"/>
                            <a:pt x="37514" y="309489"/>
                            <a:pt x="46892" y="309489"/>
                          </a:cubicBezTo>
                          <a:cubicBezTo>
                            <a:pt x="56271" y="309489"/>
                            <a:pt x="75028" y="300110"/>
                            <a:pt x="103163" y="290732"/>
                          </a:cubicBezTo>
                          <a:cubicBezTo>
                            <a:pt x="121920" y="281354"/>
                            <a:pt x="140677" y="262597"/>
                            <a:pt x="150056" y="253218"/>
                          </a:cubicBezTo>
                          <a:cubicBezTo>
                            <a:pt x="159434" y="234462"/>
                            <a:pt x="168812" y="225083"/>
                            <a:pt x="178191" y="206326"/>
                          </a:cubicBezTo>
                          <a:cubicBezTo>
                            <a:pt x="187569" y="187569"/>
                            <a:pt x="187569" y="178191"/>
                            <a:pt x="187569" y="168812"/>
                          </a:cubicBezTo>
                          <a:cubicBezTo>
                            <a:pt x="187569" y="131298"/>
                            <a:pt x="168812" y="121920"/>
                            <a:pt x="140677" y="121920"/>
                          </a:cubicBezTo>
                          <a:cubicBezTo>
                            <a:pt x="150056" y="112541"/>
                            <a:pt x="159434" y="103163"/>
                            <a:pt x="168812" y="84406"/>
                          </a:cubicBezTo>
                          <a:cubicBezTo>
                            <a:pt x="178191" y="65649"/>
                            <a:pt x="178191" y="56271"/>
                            <a:pt x="178191" y="37514"/>
                          </a:cubicBezTo>
                          <a:cubicBezTo>
                            <a:pt x="178191" y="28135"/>
                            <a:pt x="178191" y="18757"/>
                            <a:pt x="168812" y="9378"/>
                          </a:cubicBezTo>
                          <a:cubicBezTo>
                            <a:pt x="159434" y="0"/>
                            <a:pt x="159434" y="0"/>
                            <a:pt x="140677" y="0"/>
                          </a:cubicBezTo>
                          <a:cubicBezTo>
                            <a:pt x="131299" y="0"/>
                            <a:pt x="112542" y="9378"/>
                            <a:pt x="93785" y="18757"/>
                          </a:cubicBezTo>
                          <a:cubicBezTo>
                            <a:pt x="75028" y="28135"/>
                            <a:pt x="56271" y="37514"/>
                            <a:pt x="46892" y="56271"/>
                          </a:cubicBezTo>
                          <a:cubicBezTo>
                            <a:pt x="37514" y="65649"/>
                            <a:pt x="28135" y="84406"/>
                            <a:pt x="18757" y="93785"/>
                          </a:cubicBezTo>
                          <a:cubicBezTo>
                            <a:pt x="9378" y="103163"/>
                            <a:pt x="9378" y="121920"/>
                            <a:pt x="9378" y="131298"/>
                          </a:cubicBezTo>
                          <a:cubicBezTo>
                            <a:pt x="9378" y="150055"/>
                            <a:pt x="9378" y="159434"/>
                            <a:pt x="18757" y="159434"/>
                          </a:cubicBezTo>
                          <a:cubicBezTo>
                            <a:pt x="28135" y="168812"/>
                            <a:pt x="37514" y="168812"/>
                            <a:pt x="46892" y="168812"/>
                          </a:cubicBezTo>
                          <a:cubicBezTo>
                            <a:pt x="18757" y="196948"/>
                            <a:pt x="0" y="234462"/>
                            <a:pt x="0" y="271975"/>
                          </a:cubicBezTo>
                          <a:cubicBezTo>
                            <a:pt x="9378" y="281354"/>
                            <a:pt x="18757" y="290732"/>
                            <a:pt x="18757" y="300110"/>
                          </a:cubicBezTo>
                          <a:close/>
                          <a:moveTo>
                            <a:pt x="131299" y="37514"/>
                          </a:moveTo>
                          <a:cubicBezTo>
                            <a:pt x="140677" y="37514"/>
                            <a:pt x="140677" y="46892"/>
                            <a:pt x="140677" y="56271"/>
                          </a:cubicBezTo>
                          <a:cubicBezTo>
                            <a:pt x="140677" y="65649"/>
                            <a:pt x="140677" y="75028"/>
                            <a:pt x="131299" y="93785"/>
                          </a:cubicBezTo>
                          <a:cubicBezTo>
                            <a:pt x="121920" y="103163"/>
                            <a:pt x="112542" y="121920"/>
                            <a:pt x="93785" y="121920"/>
                          </a:cubicBezTo>
                          <a:cubicBezTo>
                            <a:pt x="75028" y="131298"/>
                            <a:pt x="65649" y="131298"/>
                            <a:pt x="56271" y="131298"/>
                          </a:cubicBezTo>
                          <a:cubicBezTo>
                            <a:pt x="46892" y="131298"/>
                            <a:pt x="46892" y="121920"/>
                            <a:pt x="46892" y="112541"/>
                          </a:cubicBezTo>
                          <a:cubicBezTo>
                            <a:pt x="46892" y="103163"/>
                            <a:pt x="46892" y="84406"/>
                            <a:pt x="56271" y="75028"/>
                          </a:cubicBezTo>
                          <a:cubicBezTo>
                            <a:pt x="65649" y="65649"/>
                            <a:pt x="75028" y="56271"/>
                            <a:pt x="93785" y="46892"/>
                          </a:cubicBezTo>
                          <a:cubicBezTo>
                            <a:pt x="112542" y="37514"/>
                            <a:pt x="131299" y="37514"/>
                            <a:pt x="131299" y="37514"/>
                          </a:cubicBezTo>
                          <a:close/>
                          <a:moveTo>
                            <a:pt x="65649" y="271975"/>
                          </a:moveTo>
                          <a:cubicBezTo>
                            <a:pt x="56271" y="271975"/>
                            <a:pt x="46892" y="271975"/>
                            <a:pt x="46892" y="262597"/>
                          </a:cubicBezTo>
                          <a:cubicBezTo>
                            <a:pt x="46892" y="253218"/>
                            <a:pt x="37514" y="253218"/>
                            <a:pt x="37514" y="243840"/>
                          </a:cubicBezTo>
                          <a:cubicBezTo>
                            <a:pt x="37514" y="225083"/>
                            <a:pt x="46892" y="215705"/>
                            <a:pt x="56271" y="196948"/>
                          </a:cubicBezTo>
                          <a:cubicBezTo>
                            <a:pt x="65649" y="178191"/>
                            <a:pt x="84406" y="168812"/>
                            <a:pt x="93785" y="159434"/>
                          </a:cubicBezTo>
                          <a:cubicBezTo>
                            <a:pt x="112542" y="150055"/>
                            <a:pt x="121920" y="150055"/>
                            <a:pt x="131299" y="150055"/>
                          </a:cubicBezTo>
                          <a:cubicBezTo>
                            <a:pt x="140677" y="150055"/>
                            <a:pt x="150056" y="159434"/>
                            <a:pt x="150056" y="178191"/>
                          </a:cubicBezTo>
                          <a:cubicBezTo>
                            <a:pt x="150056" y="187569"/>
                            <a:pt x="150056" y="196948"/>
                            <a:pt x="140677" y="206326"/>
                          </a:cubicBezTo>
                          <a:cubicBezTo>
                            <a:pt x="140677" y="215705"/>
                            <a:pt x="131299" y="225083"/>
                            <a:pt x="121920" y="234462"/>
                          </a:cubicBezTo>
                          <a:cubicBezTo>
                            <a:pt x="112542" y="243840"/>
                            <a:pt x="103163" y="253218"/>
                            <a:pt x="84406" y="262597"/>
                          </a:cubicBezTo>
                          <a:cubicBezTo>
                            <a:pt x="84406" y="271975"/>
                            <a:pt x="75028" y="271975"/>
                            <a:pt x="65649" y="271975"/>
                          </a:cubicBezTo>
                          <a:close/>
                        </a:path>
                      </a:pathLst>
                    </a:custGeom>
                    <a:solidFill>
                      <a:srgbClr val="C9CEE2"/>
                    </a:solidFill>
                    <a:ln w="93785" cap="flat">
                      <a:noFill/>
                      <a:prstDash val="solid"/>
                      <a:miter/>
                    </a:ln>
                  </p:spPr>
                  <p:txBody>
                    <a:bodyPr rtlCol="0" anchor="ctr"/>
                    <a:lstStyle/>
                    <a:p>
                      <a:endParaRPr lang="fr-FR"/>
                    </a:p>
                  </p:txBody>
                </p:sp>
                <p:sp>
                  <p:nvSpPr>
                    <p:cNvPr id="171" name="Forme libre : forme 170">
                      <a:extLst>
                        <a:ext uri="{FF2B5EF4-FFF2-40B4-BE49-F238E27FC236}">
                          <a16:creationId xmlns:a16="http://schemas.microsoft.com/office/drawing/2014/main" id="{A664FE0A-DA5E-4BBB-97E9-92A9D038A68E}"/>
                        </a:ext>
                      </a:extLst>
                    </p:cNvPr>
                    <p:cNvSpPr/>
                    <p:nvPr/>
                  </p:nvSpPr>
                  <p:spPr>
                    <a:xfrm>
                      <a:off x="8347014" y="3401278"/>
                      <a:ext cx="178190" cy="293076"/>
                    </a:xfrm>
                    <a:custGeom>
                      <a:avLst/>
                      <a:gdLst>
                        <a:gd name="connsiteX0" fmla="*/ 93785 w 178190"/>
                        <a:gd name="connsiteY0" fmla="*/ 286043 h 293076"/>
                        <a:gd name="connsiteX1" fmla="*/ 159434 w 178190"/>
                        <a:gd name="connsiteY1" fmla="*/ 211015 h 293076"/>
                        <a:gd name="connsiteX2" fmla="*/ 178191 w 178190"/>
                        <a:gd name="connsiteY2" fmla="*/ 98474 h 293076"/>
                        <a:gd name="connsiteX3" fmla="*/ 150056 w 178190"/>
                        <a:gd name="connsiteY3" fmla="*/ 14068 h 293076"/>
                        <a:gd name="connsiteX4" fmla="*/ 84406 w 178190"/>
                        <a:gd name="connsiteY4" fmla="*/ 14068 h 293076"/>
                        <a:gd name="connsiteX5" fmla="*/ 18757 w 178190"/>
                        <a:gd name="connsiteY5" fmla="*/ 89095 h 293076"/>
                        <a:gd name="connsiteX6" fmla="*/ 0 w 178190"/>
                        <a:gd name="connsiteY6" fmla="*/ 201637 h 293076"/>
                        <a:gd name="connsiteX7" fmla="*/ 28136 w 178190"/>
                        <a:gd name="connsiteY7" fmla="*/ 286043 h 293076"/>
                        <a:gd name="connsiteX8" fmla="*/ 93785 w 178190"/>
                        <a:gd name="connsiteY8" fmla="*/ 286043 h 293076"/>
                        <a:gd name="connsiteX9" fmla="*/ 140677 w 178190"/>
                        <a:gd name="connsiteY9" fmla="*/ 42203 h 293076"/>
                        <a:gd name="connsiteX10" fmla="*/ 159434 w 178190"/>
                        <a:gd name="connsiteY10" fmla="*/ 107852 h 293076"/>
                        <a:gd name="connsiteX11" fmla="*/ 140677 w 178190"/>
                        <a:gd name="connsiteY11" fmla="*/ 192258 h 293076"/>
                        <a:gd name="connsiteX12" fmla="*/ 93785 w 178190"/>
                        <a:gd name="connsiteY12" fmla="*/ 248529 h 293076"/>
                        <a:gd name="connsiteX13" fmla="*/ 46892 w 178190"/>
                        <a:gd name="connsiteY13" fmla="*/ 248529 h 293076"/>
                        <a:gd name="connsiteX14" fmla="*/ 37514 w 178190"/>
                        <a:gd name="connsiteY14" fmla="*/ 173501 h 293076"/>
                        <a:gd name="connsiteX15" fmla="*/ 56271 w 178190"/>
                        <a:gd name="connsiteY15" fmla="*/ 89095 h 293076"/>
                        <a:gd name="connsiteX16" fmla="*/ 103163 w 178190"/>
                        <a:gd name="connsiteY16" fmla="*/ 32824 h 293076"/>
                        <a:gd name="connsiteX17" fmla="*/ 140677 w 178190"/>
                        <a:gd name="connsiteY17" fmla="*/ 42203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93785" y="286043"/>
                          </a:moveTo>
                          <a:cubicBezTo>
                            <a:pt x="121920" y="267286"/>
                            <a:pt x="150056" y="239151"/>
                            <a:pt x="159434" y="211015"/>
                          </a:cubicBezTo>
                          <a:cubicBezTo>
                            <a:pt x="178191" y="173501"/>
                            <a:pt x="178191" y="135988"/>
                            <a:pt x="178191" y="98474"/>
                          </a:cubicBezTo>
                          <a:cubicBezTo>
                            <a:pt x="178191" y="60960"/>
                            <a:pt x="168813" y="23446"/>
                            <a:pt x="150056" y="14068"/>
                          </a:cubicBezTo>
                          <a:cubicBezTo>
                            <a:pt x="131299" y="-4689"/>
                            <a:pt x="112542" y="-4689"/>
                            <a:pt x="84406" y="14068"/>
                          </a:cubicBezTo>
                          <a:cubicBezTo>
                            <a:pt x="56271" y="32824"/>
                            <a:pt x="28136" y="60960"/>
                            <a:pt x="18757" y="89095"/>
                          </a:cubicBezTo>
                          <a:cubicBezTo>
                            <a:pt x="0" y="126609"/>
                            <a:pt x="0" y="164123"/>
                            <a:pt x="0" y="201637"/>
                          </a:cubicBezTo>
                          <a:cubicBezTo>
                            <a:pt x="0" y="239151"/>
                            <a:pt x="9379" y="276665"/>
                            <a:pt x="28136" y="286043"/>
                          </a:cubicBezTo>
                          <a:cubicBezTo>
                            <a:pt x="37514" y="295422"/>
                            <a:pt x="65649" y="295422"/>
                            <a:pt x="93785" y="286043"/>
                          </a:cubicBezTo>
                          <a:close/>
                          <a:moveTo>
                            <a:pt x="140677" y="42203"/>
                          </a:moveTo>
                          <a:cubicBezTo>
                            <a:pt x="150056" y="51581"/>
                            <a:pt x="159434" y="79717"/>
                            <a:pt x="159434" y="107852"/>
                          </a:cubicBezTo>
                          <a:cubicBezTo>
                            <a:pt x="159434" y="135988"/>
                            <a:pt x="150056" y="173501"/>
                            <a:pt x="140677" y="192258"/>
                          </a:cubicBezTo>
                          <a:cubicBezTo>
                            <a:pt x="131299" y="220394"/>
                            <a:pt x="112542" y="229772"/>
                            <a:pt x="93785" y="248529"/>
                          </a:cubicBezTo>
                          <a:cubicBezTo>
                            <a:pt x="75028" y="257908"/>
                            <a:pt x="56271" y="257908"/>
                            <a:pt x="46892" y="248529"/>
                          </a:cubicBezTo>
                          <a:cubicBezTo>
                            <a:pt x="37514" y="229772"/>
                            <a:pt x="37514" y="211015"/>
                            <a:pt x="37514" y="173501"/>
                          </a:cubicBezTo>
                          <a:cubicBezTo>
                            <a:pt x="37514" y="145366"/>
                            <a:pt x="46892" y="117231"/>
                            <a:pt x="56271" y="89095"/>
                          </a:cubicBezTo>
                          <a:cubicBezTo>
                            <a:pt x="65649" y="60960"/>
                            <a:pt x="84406" y="51581"/>
                            <a:pt x="103163" y="32824"/>
                          </a:cubicBezTo>
                          <a:cubicBezTo>
                            <a:pt x="121920" y="14068"/>
                            <a:pt x="131299" y="32824"/>
                            <a:pt x="140677" y="42203"/>
                          </a:cubicBezTo>
                          <a:close/>
                        </a:path>
                      </a:pathLst>
                    </a:custGeom>
                    <a:solidFill>
                      <a:srgbClr val="C9CEE2"/>
                    </a:solidFill>
                    <a:ln w="93785" cap="flat">
                      <a:noFill/>
                      <a:prstDash val="solid"/>
                      <a:miter/>
                    </a:ln>
                  </p:spPr>
                  <p:txBody>
                    <a:bodyPr rtlCol="0" anchor="ctr"/>
                    <a:lstStyle/>
                    <a:p>
                      <a:endParaRPr lang="fr-FR"/>
                    </a:p>
                  </p:txBody>
                </p:sp>
                <p:sp>
                  <p:nvSpPr>
                    <p:cNvPr id="172" name="Forme libre : forme 171">
                      <a:extLst>
                        <a:ext uri="{FF2B5EF4-FFF2-40B4-BE49-F238E27FC236}">
                          <a16:creationId xmlns:a16="http://schemas.microsoft.com/office/drawing/2014/main" id="{CD2A1E0A-4192-4014-814E-D510434C7A4C}"/>
                        </a:ext>
                      </a:extLst>
                    </p:cNvPr>
                    <p:cNvSpPr/>
                    <p:nvPr/>
                  </p:nvSpPr>
                  <p:spPr>
                    <a:xfrm>
                      <a:off x="8178202" y="3077721"/>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2 w 121919"/>
                        <a:gd name="connsiteY3" fmla="*/ 234462 h 290732"/>
                        <a:gd name="connsiteX4" fmla="*/ 9378 w 121919"/>
                        <a:gd name="connsiteY4" fmla="*/ 290732 h 290732"/>
                        <a:gd name="connsiteX5" fmla="*/ 0 w 121919"/>
                        <a:gd name="connsiteY5" fmla="*/ 290732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8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8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73" name="Forme libre : forme 172">
                      <a:extLst>
                        <a:ext uri="{FF2B5EF4-FFF2-40B4-BE49-F238E27FC236}">
                          <a16:creationId xmlns:a16="http://schemas.microsoft.com/office/drawing/2014/main" id="{A487C7EF-2E9E-4382-A905-A64F0A6475B7}"/>
                        </a:ext>
                      </a:extLst>
                    </p:cNvPr>
                    <p:cNvSpPr/>
                    <p:nvPr/>
                  </p:nvSpPr>
                  <p:spPr>
                    <a:xfrm>
                      <a:off x="8393907" y="2955801"/>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9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9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9 w 131298"/>
                        <a:gd name="connsiteY11" fmla="*/ 93785 h 290732"/>
                        <a:gd name="connsiteX12" fmla="*/ 0 w 131298"/>
                        <a:gd name="connsiteY12" fmla="*/ 93785 h 290732"/>
                        <a:gd name="connsiteX13" fmla="*/ 0 w 131298"/>
                        <a:gd name="connsiteY13" fmla="*/ 84406 h 290732"/>
                        <a:gd name="connsiteX14" fmla="*/ 9379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9" y="290732"/>
                          </a:lnTo>
                          <a:lnTo>
                            <a:pt x="0" y="290732"/>
                          </a:lnTo>
                          <a:lnTo>
                            <a:pt x="0" y="281354"/>
                          </a:lnTo>
                          <a:cubicBezTo>
                            <a:pt x="0" y="271975"/>
                            <a:pt x="0" y="271975"/>
                            <a:pt x="0" y="262597"/>
                          </a:cubicBezTo>
                          <a:cubicBezTo>
                            <a:pt x="0" y="253219"/>
                            <a:pt x="9379" y="253219"/>
                            <a:pt x="9379" y="253219"/>
                          </a:cubicBezTo>
                          <a:lnTo>
                            <a:pt x="46892" y="234462"/>
                          </a:lnTo>
                          <a:lnTo>
                            <a:pt x="46892" y="46892"/>
                          </a:lnTo>
                          <a:lnTo>
                            <a:pt x="18757" y="84406"/>
                          </a:lnTo>
                          <a:cubicBezTo>
                            <a:pt x="18757" y="84406"/>
                            <a:pt x="9379" y="93785"/>
                            <a:pt x="9379" y="93785"/>
                          </a:cubicBezTo>
                          <a:lnTo>
                            <a:pt x="0" y="93785"/>
                          </a:lnTo>
                          <a:lnTo>
                            <a:pt x="0" y="84406"/>
                          </a:lnTo>
                          <a:cubicBezTo>
                            <a:pt x="0" y="75028"/>
                            <a:pt x="0" y="65649"/>
                            <a:pt x="9379"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12542" y="196948"/>
                            <a:pt x="121920" y="196948"/>
                            <a:pt x="121920" y="206326"/>
                          </a:cubicBezTo>
                          <a:close/>
                        </a:path>
                      </a:pathLst>
                    </a:custGeom>
                    <a:solidFill>
                      <a:srgbClr val="C9CEE2"/>
                    </a:solidFill>
                    <a:ln w="93785" cap="flat">
                      <a:noFill/>
                      <a:prstDash val="solid"/>
                      <a:miter/>
                    </a:ln>
                  </p:spPr>
                  <p:txBody>
                    <a:bodyPr rtlCol="0" anchor="ctr"/>
                    <a:lstStyle/>
                    <a:p>
                      <a:endParaRPr lang="fr-FR"/>
                    </a:p>
                  </p:txBody>
                </p:sp>
              </p:grpSp>
            </p:grpSp>
          </p:grpSp>
          <p:grpSp>
            <p:nvGrpSpPr>
              <p:cNvPr id="129" name="Graphique 28">
                <a:extLst>
                  <a:ext uri="{FF2B5EF4-FFF2-40B4-BE49-F238E27FC236}">
                    <a16:creationId xmlns:a16="http://schemas.microsoft.com/office/drawing/2014/main" id="{015634F5-4622-4FD8-AA5B-875E9C34A8C4}"/>
                  </a:ext>
                </a:extLst>
              </p:cNvPr>
              <p:cNvGrpSpPr/>
              <p:nvPr/>
            </p:nvGrpSpPr>
            <p:grpSpPr>
              <a:xfrm>
                <a:off x="6049292" y="2907735"/>
                <a:ext cx="1425525" cy="1843030"/>
                <a:chOff x="6049292" y="2907736"/>
                <a:chExt cx="1425526" cy="1843029"/>
              </a:xfrm>
            </p:grpSpPr>
            <p:sp>
              <p:nvSpPr>
                <p:cNvPr id="130" name="Forme libre : forme 129">
                  <a:extLst>
                    <a:ext uri="{FF2B5EF4-FFF2-40B4-BE49-F238E27FC236}">
                      <a16:creationId xmlns:a16="http://schemas.microsoft.com/office/drawing/2014/main" id="{C6C96E80-D320-448F-A47F-D1D910FBE04E}"/>
                    </a:ext>
                  </a:extLst>
                </p:cNvPr>
                <p:cNvSpPr/>
                <p:nvPr/>
              </p:nvSpPr>
              <p:spPr>
                <a:xfrm>
                  <a:off x="7437304" y="3077721"/>
                  <a:ext cx="28135" cy="365760"/>
                </a:xfrm>
                <a:custGeom>
                  <a:avLst/>
                  <a:gdLst>
                    <a:gd name="connsiteX0" fmla="*/ 28135 w 28135"/>
                    <a:gd name="connsiteY0" fmla="*/ 168812 h 365760"/>
                    <a:gd name="connsiteX1" fmla="*/ 0 w 28135"/>
                    <a:gd name="connsiteY1" fmla="*/ 365760 h 365760"/>
                    <a:gd name="connsiteX2" fmla="*/ 0 w 28135"/>
                    <a:gd name="connsiteY2" fmla="*/ 0 h 365760"/>
                    <a:gd name="connsiteX3" fmla="*/ 28135 w 28135"/>
                    <a:gd name="connsiteY3" fmla="*/ 168812 h 365760"/>
                  </a:gdLst>
                  <a:ahLst/>
                  <a:cxnLst>
                    <a:cxn ang="0">
                      <a:pos x="connsiteX0" y="connsiteY0"/>
                    </a:cxn>
                    <a:cxn ang="0">
                      <a:pos x="connsiteX1" y="connsiteY1"/>
                    </a:cxn>
                    <a:cxn ang="0">
                      <a:pos x="connsiteX2" y="connsiteY2"/>
                    </a:cxn>
                    <a:cxn ang="0">
                      <a:pos x="connsiteX3" y="connsiteY3"/>
                    </a:cxn>
                  </a:cxnLst>
                  <a:rect l="l" t="t" r="r" b="b"/>
                  <a:pathLst>
                    <a:path w="28135" h="365760">
                      <a:moveTo>
                        <a:pt x="28135" y="168812"/>
                      </a:moveTo>
                      <a:cubicBezTo>
                        <a:pt x="28135" y="234462"/>
                        <a:pt x="18757" y="300111"/>
                        <a:pt x="0" y="365760"/>
                      </a:cubicBezTo>
                      <a:lnTo>
                        <a:pt x="0" y="0"/>
                      </a:lnTo>
                      <a:cubicBezTo>
                        <a:pt x="18757" y="56271"/>
                        <a:pt x="28135" y="103163"/>
                        <a:pt x="28135" y="168812"/>
                      </a:cubicBezTo>
                      <a:close/>
                    </a:path>
                  </a:pathLst>
                </a:custGeom>
                <a:solidFill>
                  <a:srgbClr val="57B3FE"/>
                </a:solidFill>
                <a:ln w="93785" cap="flat">
                  <a:noFill/>
                  <a:prstDash val="solid"/>
                  <a:miter/>
                </a:ln>
              </p:spPr>
              <p:txBody>
                <a:bodyPr rtlCol="0" anchor="ctr"/>
                <a:lstStyle/>
                <a:p>
                  <a:endParaRPr lang="fr-FR"/>
                </a:p>
              </p:txBody>
            </p:sp>
            <p:grpSp>
              <p:nvGrpSpPr>
                <p:cNvPr id="131" name="Graphique 28">
                  <a:extLst>
                    <a:ext uri="{FF2B5EF4-FFF2-40B4-BE49-F238E27FC236}">
                      <a16:creationId xmlns:a16="http://schemas.microsoft.com/office/drawing/2014/main" id="{12FECAF4-BDD4-4FE4-962B-752C329EE879}"/>
                    </a:ext>
                  </a:extLst>
                </p:cNvPr>
                <p:cNvGrpSpPr/>
                <p:nvPr/>
              </p:nvGrpSpPr>
              <p:grpSpPr>
                <a:xfrm>
                  <a:off x="6049292" y="2907736"/>
                  <a:ext cx="1425526" cy="1843029"/>
                  <a:chOff x="6049292" y="2907736"/>
                  <a:chExt cx="1425526" cy="1843029"/>
                </a:xfrm>
              </p:grpSpPr>
              <p:sp>
                <p:nvSpPr>
                  <p:cNvPr id="132" name="Forme libre : forme 131">
                    <a:extLst>
                      <a:ext uri="{FF2B5EF4-FFF2-40B4-BE49-F238E27FC236}">
                        <a16:creationId xmlns:a16="http://schemas.microsoft.com/office/drawing/2014/main" id="{5317F19E-3C2F-498F-AC8B-60067CF50D08}"/>
                      </a:ext>
                    </a:extLst>
                  </p:cNvPr>
                  <p:cNvSpPr/>
                  <p:nvPr/>
                </p:nvSpPr>
                <p:spPr>
                  <a:xfrm>
                    <a:off x="6565107" y="2907736"/>
                    <a:ext cx="909710" cy="1109003"/>
                  </a:xfrm>
                  <a:custGeom>
                    <a:avLst/>
                    <a:gdLst>
                      <a:gd name="connsiteX0" fmla="*/ 778412 w 909710"/>
                      <a:gd name="connsiteY0" fmla="*/ 76200 h 1109003"/>
                      <a:gd name="connsiteX1" fmla="*/ 694006 w 909710"/>
                      <a:gd name="connsiteY1" fmla="*/ 29308 h 1109003"/>
                      <a:gd name="connsiteX2" fmla="*/ 403274 w 909710"/>
                      <a:gd name="connsiteY2" fmla="*/ 57443 h 1109003"/>
                      <a:gd name="connsiteX3" fmla="*/ 0 w 909710"/>
                      <a:gd name="connsiteY3" fmla="*/ 760828 h 1109003"/>
                      <a:gd name="connsiteX4" fmla="*/ 121920 w 909710"/>
                      <a:gd name="connsiteY4" fmla="*/ 1023425 h 1109003"/>
                      <a:gd name="connsiteX5" fmla="*/ 215705 w 909710"/>
                      <a:gd name="connsiteY5" fmla="*/ 1079696 h 1109003"/>
                      <a:gd name="connsiteX6" fmla="*/ 506437 w 909710"/>
                      <a:gd name="connsiteY6" fmla="*/ 1051560 h 1109003"/>
                      <a:gd name="connsiteX7" fmla="*/ 909711 w 909710"/>
                      <a:gd name="connsiteY7" fmla="*/ 348176 h 1109003"/>
                      <a:gd name="connsiteX8" fmla="*/ 778412 w 909710"/>
                      <a:gd name="connsiteY8" fmla="*/ 76200 h 1109003"/>
                      <a:gd name="connsiteX9" fmla="*/ 403274 w 909710"/>
                      <a:gd name="connsiteY9" fmla="*/ 920262 h 1109003"/>
                      <a:gd name="connsiteX10" fmla="*/ 206326 w 909710"/>
                      <a:gd name="connsiteY10" fmla="*/ 967154 h 1109003"/>
                      <a:gd name="connsiteX11" fmla="*/ 150055 w 909710"/>
                      <a:gd name="connsiteY11" fmla="*/ 779585 h 1109003"/>
                      <a:gd name="connsiteX12" fmla="*/ 497058 w 909710"/>
                      <a:gd name="connsiteY12" fmla="*/ 179363 h 1109003"/>
                      <a:gd name="connsiteX13" fmla="*/ 694006 w 909710"/>
                      <a:gd name="connsiteY13" fmla="*/ 132471 h 1109003"/>
                      <a:gd name="connsiteX14" fmla="*/ 750277 w 909710"/>
                      <a:gd name="connsiteY14" fmla="*/ 320040 h 1109003"/>
                      <a:gd name="connsiteX15" fmla="*/ 403274 w 909710"/>
                      <a:gd name="connsiteY15" fmla="*/ 920262 h 110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09710" h="1109003">
                        <a:moveTo>
                          <a:pt x="778412" y="76200"/>
                        </a:moveTo>
                        <a:lnTo>
                          <a:pt x="694006" y="29308"/>
                        </a:lnTo>
                        <a:cubicBezTo>
                          <a:pt x="618979" y="-17585"/>
                          <a:pt x="515815" y="-8206"/>
                          <a:pt x="403274" y="57443"/>
                        </a:cubicBezTo>
                        <a:cubicBezTo>
                          <a:pt x="178191" y="188742"/>
                          <a:pt x="0" y="498231"/>
                          <a:pt x="0" y="760828"/>
                        </a:cubicBezTo>
                        <a:cubicBezTo>
                          <a:pt x="0" y="892126"/>
                          <a:pt x="46892" y="976533"/>
                          <a:pt x="121920" y="1023425"/>
                        </a:cubicBezTo>
                        <a:lnTo>
                          <a:pt x="215705" y="1079696"/>
                        </a:lnTo>
                        <a:cubicBezTo>
                          <a:pt x="290732" y="1126588"/>
                          <a:pt x="393895" y="1117209"/>
                          <a:pt x="506437" y="1051560"/>
                        </a:cubicBezTo>
                        <a:cubicBezTo>
                          <a:pt x="731520" y="920262"/>
                          <a:pt x="909711" y="610772"/>
                          <a:pt x="909711" y="348176"/>
                        </a:cubicBezTo>
                        <a:cubicBezTo>
                          <a:pt x="900332" y="207499"/>
                          <a:pt x="853440" y="123092"/>
                          <a:pt x="778412" y="76200"/>
                        </a:cubicBezTo>
                        <a:close/>
                        <a:moveTo>
                          <a:pt x="403274" y="920262"/>
                        </a:moveTo>
                        <a:cubicBezTo>
                          <a:pt x="328246" y="957776"/>
                          <a:pt x="262597" y="976533"/>
                          <a:pt x="206326" y="967154"/>
                        </a:cubicBezTo>
                        <a:cubicBezTo>
                          <a:pt x="168812" y="920262"/>
                          <a:pt x="150055" y="863991"/>
                          <a:pt x="150055" y="779585"/>
                        </a:cubicBezTo>
                        <a:cubicBezTo>
                          <a:pt x="150055" y="563880"/>
                          <a:pt x="300111" y="291905"/>
                          <a:pt x="497058" y="179363"/>
                        </a:cubicBezTo>
                        <a:cubicBezTo>
                          <a:pt x="572086" y="132471"/>
                          <a:pt x="637735" y="123092"/>
                          <a:pt x="694006" y="132471"/>
                        </a:cubicBezTo>
                        <a:cubicBezTo>
                          <a:pt x="731520" y="179363"/>
                          <a:pt x="750277" y="235634"/>
                          <a:pt x="750277" y="320040"/>
                        </a:cubicBezTo>
                        <a:cubicBezTo>
                          <a:pt x="750277" y="545123"/>
                          <a:pt x="590843" y="807720"/>
                          <a:pt x="403274" y="920262"/>
                        </a:cubicBezTo>
                        <a:close/>
                      </a:path>
                    </a:pathLst>
                  </a:custGeom>
                  <a:solidFill>
                    <a:srgbClr val="1D2943"/>
                  </a:solidFill>
                  <a:ln w="93785" cap="flat">
                    <a:noFill/>
                    <a:prstDash val="solid"/>
                    <a:miter/>
                  </a:ln>
                </p:spPr>
                <p:txBody>
                  <a:bodyPr rtlCol="0" anchor="ctr"/>
                  <a:lstStyle/>
                  <a:p>
                    <a:endParaRPr lang="fr-FR"/>
                  </a:p>
                </p:txBody>
              </p:sp>
              <p:grpSp>
                <p:nvGrpSpPr>
                  <p:cNvPr id="133" name="Graphique 28">
                    <a:extLst>
                      <a:ext uri="{FF2B5EF4-FFF2-40B4-BE49-F238E27FC236}">
                        <a16:creationId xmlns:a16="http://schemas.microsoft.com/office/drawing/2014/main" id="{738EBF0D-A148-4712-83AA-5A79B132782B}"/>
                      </a:ext>
                    </a:extLst>
                  </p:cNvPr>
                  <p:cNvGrpSpPr/>
                  <p:nvPr/>
                </p:nvGrpSpPr>
                <p:grpSpPr>
                  <a:xfrm>
                    <a:off x="6555728" y="2907736"/>
                    <a:ext cx="900332" cy="1099095"/>
                    <a:chOff x="6555728" y="2907736"/>
                    <a:chExt cx="900332" cy="1099095"/>
                  </a:xfrm>
                </p:grpSpPr>
                <p:sp>
                  <p:nvSpPr>
                    <p:cNvPr id="138" name="Forme libre : forme 137">
                      <a:extLst>
                        <a:ext uri="{FF2B5EF4-FFF2-40B4-BE49-F238E27FC236}">
                          <a16:creationId xmlns:a16="http://schemas.microsoft.com/office/drawing/2014/main" id="{49B62F72-6C5A-41D3-B209-92ACE835B1EF}"/>
                        </a:ext>
                      </a:extLst>
                    </p:cNvPr>
                    <p:cNvSpPr/>
                    <p:nvPr/>
                  </p:nvSpPr>
                  <p:spPr>
                    <a:xfrm>
                      <a:off x="6715162" y="3002693"/>
                      <a:ext cx="684627" cy="928191"/>
                    </a:xfrm>
                    <a:custGeom>
                      <a:avLst/>
                      <a:gdLst>
                        <a:gd name="connsiteX0" fmla="*/ 684628 w 684627"/>
                        <a:gd name="connsiteY0" fmla="*/ 281354 h 928191"/>
                        <a:gd name="connsiteX1" fmla="*/ 337624 w 684627"/>
                        <a:gd name="connsiteY1" fmla="*/ 881576 h 928191"/>
                        <a:gd name="connsiteX2" fmla="*/ 93785 w 684627"/>
                        <a:gd name="connsiteY2" fmla="*/ 909711 h 928191"/>
                        <a:gd name="connsiteX3" fmla="*/ 0 w 684627"/>
                        <a:gd name="connsiteY3" fmla="*/ 853440 h 928191"/>
                        <a:gd name="connsiteX4" fmla="*/ 243840 w 684627"/>
                        <a:gd name="connsiteY4" fmla="*/ 825305 h 928191"/>
                        <a:gd name="connsiteX5" fmla="*/ 590843 w 684627"/>
                        <a:gd name="connsiteY5" fmla="*/ 225083 h 928191"/>
                        <a:gd name="connsiteX6" fmla="*/ 487680 w 684627"/>
                        <a:gd name="connsiteY6" fmla="*/ 0 h 928191"/>
                        <a:gd name="connsiteX7" fmla="*/ 581465 w 684627"/>
                        <a:gd name="connsiteY7" fmla="*/ 56271 h 928191"/>
                        <a:gd name="connsiteX8" fmla="*/ 684628 w 684627"/>
                        <a:gd name="connsiteY8" fmla="*/ 281354 h 92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4627" h="928191">
                          <a:moveTo>
                            <a:pt x="684628" y="281354"/>
                          </a:moveTo>
                          <a:cubicBezTo>
                            <a:pt x="684628" y="497058"/>
                            <a:pt x="534572" y="769034"/>
                            <a:pt x="337624" y="881576"/>
                          </a:cubicBezTo>
                          <a:cubicBezTo>
                            <a:pt x="243840" y="937846"/>
                            <a:pt x="150055" y="937846"/>
                            <a:pt x="93785" y="909711"/>
                          </a:cubicBezTo>
                          <a:lnTo>
                            <a:pt x="0" y="853440"/>
                          </a:lnTo>
                          <a:cubicBezTo>
                            <a:pt x="65649" y="890954"/>
                            <a:pt x="150055" y="881576"/>
                            <a:pt x="243840" y="825305"/>
                          </a:cubicBezTo>
                          <a:cubicBezTo>
                            <a:pt x="431409" y="712763"/>
                            <a:pt x="590843" y="450166"/>
                            <a:pt x="590843" y="225083"/>
                          </a:cubicBezTo>
                          <a:cubicBezTo>
                            <a:pt x="590843" y="112542"/>
                            <a:pt x="553329" y="37514"/>
                            <a:pt x="487680" y="0"/>
                          </a:cubicBezTo>
                          <a:lnTo>
                            <a:pt x="581465" y="56271"/>
                          </a:lnTo>
                          <a:cubicBezTo>
                            <a:pt x="647114" y="93785"/>
                            <a:pt x="684628" y="178191"/>
                            <a:pt x="684628" y="281354"/>
                          </a:cubicBezTo>
                          <a:close/>
                        </a:path>
                      </a:pathLst>
                    </a:custGeom>
                    <a:solidFill>
                      <a:srgbClr val="1D2943"/>
                    </a:solidFill>
                    <a:ln w="93785" cap="flat">
                      <a:noFill/>
                      <a:prstDash val="solid"/>
                      <a:miter/>
                    </a:ln>
                  </p:spPr>
                  <p:txBody>
                    <a:bodyPr rtlCol="0" anchor="ctr"/>
                    <a:lstStyle/>
                    <a:p>
                      <a:endParaRPr lang="fr-FR"/>
                    </a:p>
                  </p:txBody>
                </p:sp>
                <p:sp>
                  <p:nvSpPr>
                    <p:cNvPr id="139" name="Forme libre : forme 138">
                      <a:extLst>
                        <a:ext uri="{FF2B5EF4-FFF2-40B4-BE49-F238E27FC236}">
                          <a16:creationId xmlns:a16="http://schemas.microsoft.com/office/drawing/2014/main" id="{45388276-255B-44B9-A91F-F387F69E333C}"/>
                        </a:ext>
                      </a:extLst>
                    </p:cNvPr>
                    <p:cNvSpPr/>
                    <p:nvPr/>
                  </p:nvSpPr>
                  <p:spPr>
                    <a:xfrm>
                      <a:off x="6555728" y="2907736"/>
                      <a:ext cx="787790" cy="1079695"/>
                    </a:xfrm>
                    <a:custGeom>
                      <a:avLst/>
                      <a:gdLst>
                        <a:gd name="connsiteX0" fmla="*/ 787791 w 787790"/>
                        <a:gd name="connsiteY0" fmla="*/ 85578 h 1079695"/>
                        <a:gd name="connsiteX1" fmla="*/ 497058 w 787790"/>
                        <a:gd name="connsiteY1" fmla="*/ 113714 h 1079695"/>
                        <a:gd name="connsiteX2" fmla="*/ 93785 w 787790"/>
                        <a:gd name="connsiteY2" fmla="*/ 817099 h 1079695"/>
                        <a:gd name="connsiteX3" fmla="*/ 215705 w 787790"/>
                        <a:gd name="connsiteY3" fmla="*/ 1079696 h 1079695"/>
                        <a:gd name="connsiteX4" fmla="*/ 121920 w 787790"/>
                        <a:gd name="connsiteY4" fmla="*/ 1023425 h 1079695"/>
                        <a:gd name="connsiteX5" fmla="*/ 0 w 787790"/>
                        <a:gd name="connsiteY5" fmla="*/ 760828 h 1079695"/>
                        <a:gd name="connsiteX6" fmla="*/ 403274 w 787790"/>
                        <a:gd name="connsiteY6" fmla="*/ 57443 h 1079695"/>
                        <a:gd name="connsiteX7" fmla="*/ 694006 w 787790"/>
                        <a:gd name="connsiteY7" fmla="*/ 29308 h 107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790" h="1079695">
                          <a:moveTo>
                            <a:pt x="787791" y="85578"/>
                          </a:moveTo>
                          <a:cubicBezTo>
                            <a:pt x="712763" y="38686"/>
                            <a:pt x="609600" y="48065"/>
                            <a:pt x="497058" y="113714"/>
                          </a:cubicBezTo>
                          <a:cubicBezTo>
                            <a:pt x="271975" y="245012"/>
                            <a:pt x="93785" y="554502"/>
                            <a:pt x="93785" y="817099"/>
                          </a:cubicBezTo>
                          <a:cubicBezTo>
                            <a:pt x="93785" y="948397"/>
                            <a:pt x="140677" y="1032803"/>
                            <a:pt x="215705" y="1079696"/>
                          </a:cubicBezTo>
                          <a:lnTo>
                            <a:pt x="121920" y="1023425"/>
                          </a:lnTo>
                          <a:cubicBezTo>
                            <a:pt x="46892" y="976533"/>
                            <a:pt x="0" y="892126"/>
                            <a:pt x="0" y="760828"/>
                          </a:cubicBezTo>
                          <a:cubicBezTo>
                            <a:pt x="0" y="507609"/>
                            <a:pt x="178191" y="188742"/>
                            <a:pt x="403274" y="57443"/>
                          </a:cubicBezTo>
                          <a:cubicBezTo>
                            <a:pt x="515815" y="-8206"/>
                            <a:pt x="618979" y="-17585"/>
                            <a:pt x="694006" y="29308"/>
                          </a:cubicBezTo>
                          <a:close/>
                        </a:path>
                      </a:pathLst>
                    </a:custGeom>
                    <a:solidFill>
                      <a:srgbClr val="1D2943"/>
                    </a:solidFill>
                    <a:ln w="93785" cap="flat">
                      <a:noFill/>
                      <a:prstDash val="solid"/>
                      <a:miter/>
                    </a:ln>
                  </p:spPr>
                  <p:txBody>
                    <a:bodyPr rtlCol="0" anchor="ctr"/>
                    <a:lstStyle/>
                    <a:p>
                      <a:endParaRPr lang="fr-FR"/>
                    </a:p>
                  </p:txBody>
                </p:sp>
                <p:sp>
                  <p:nvSpPr>
                    <p:cNvPr id="140" name="Forme libre : forme 139">
                      <a:extLst>
                        <a:ext uri="{FF2B5EF4-FFF2-40B4-BE49-F238E27FC236}">
                          <a16:creationId xmlns:a16="http://schemas.microsoft.com/office/drawing/2014/main" id="{12CB8DD8-FD3E-49B7-91C9-473B373298F9}"/>
                        </a:ext>
                      </a:extLst>
                    </p:cNvPr>
                    <p:cNvSpPr/>
                    <p:nvPr/>
                  </p:nvSpPr>
                  <p:spPr>
                    <a:xfrm>
                      <a:off x="6649513" y="2955158"/>
                      <a:ext cx="806547" cy="1051674"/>
                    </a:xfrm>
                    <a:custGeom>
                      <a:avLst/>
                      <a:gdLst>
                        <a:gd name="connsiteX0" fmla="*/ 403274 w 806547"/>
                        <a:gd name="connsiteY0" fmla="*/ 56914 h 1051674"/>
                        <a:gd name="connsiteX1" fmla="*/ 806548 w 806547"/>
                        <a:gd name="connsiteY1" fmla="*/ 291376 h 1051674"/>
                        <a:gd name="connsiteX2" fmla="*/ 403274 w 806547"/>
                        <a:gd name="connsiteY2" fmla="*/ 994760 h 1051674"/>
                        <a:gd name="connsiteX3" fmla="*/ 0 w 806547"/>
                        <a:gd name="connsiteY3" fmla="*/ 760299 h 1051674"/>
                        <a:gd name="connsiteX4" fmla="*/ 403274 w 806547"/>
                        <a:gd name="connsiteY4" fmla="*/ 56914 h 1051674"/>
                        <a:gd name="connsiteX5" fmla="*/ 412652 w 806547"/>
                        <a:gd name="connsiteY5" fmla="*/ 929111 h 1051674"/>
                        <a:gd name="connsiteX6" fmla="*/ 759655 w 806547"/>
                        <a:gd name="connsiteY6" fmla="*/ 328889 h 1051674"/>
                        <a:gd name="connsiteX7" fmla="*/ 412652 w 806547"/>
                        <a:gd name="connsiteY7" fmla="*/ 131942 h 1051674"/>
                        <a:gd name="connsiteX8" fmla="*/ 65649 w 806547"/>
                        <a:gd name="connsiteY8" fmla="*/ 732163 h 1051674"/>
                        <a:gd name="connsiteX9" fmla="*/ 412652 w 806547"/>
                        <a:gd name="connsiteY9" fmla="*/ 929111 h 1051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547" h="1051674">
                          <a:moveTo>
                            <a:pt x="403274" y="56914"/>
                          </a:moveTo>
                          <a:cubicBezTo>
                            <a:pt x="628357" y="-74384"/>
                            <a:pt x="806548" y="28779"/>
                            <a:pt x="806548" y="291376"/>
                          </a:cubicBezTo>
                          <a:cubicBezTo>
                            <a:pt x="806548" y="544594"/>
                            <a:pt x="628357" y="863462"/>
                            <a:pt x="403274" y="994760"/>
                          </a:cubicBezTo>
                          <a:cubicBezTo>
                            <a:pt x="178191" y="1126059"/>
                            <a:pt x="0" y="1022896"/>
                            <a:pt x="0" y="760299"/>
                          </a:cubicBezTo>
                          <a:cubicBezTo>
                            <a:pt x="0" y="507080"/>
                            <a:pt x="187569" y="188213"/>
                            <a:pt x="403274" y="56914"/>
                          </a:cubicBezTo>
                          <a:close/>
                          <a:moveTo>
                            <a:pt x="412652" y="929111"/>
                          </a:moveTo>
                          <a:cubicBezTo>
                            <a:pt x="600222" y="816570"/>
                            <a:pt x="759655" y="553973"/>
                            <a:pt x="759655" y="328889"/>
                          </a:cubicBezTo>
                          <a:cubicBezTo>
                            <a:pt x="759655" y="113185"/>
                            <a:pt x="600222" y="19400"/>
                            <a:pt x="412652" y="131942"/>
                          </a:cubicBezTo>
                          <a:cubicBezTo>
                            <a:pt x="225083" y="244483"/>
                            <a:pt x="65649" y="507080"/>
                            <a:pt x="65649" y="732163"/>
                          </a:cubicBezTo>
                          <a:cubicBezTo>
                            <a:pt x="65649" y="947868"/>
                            <a:pt x="215705" y="1041652"/>
                            <a:pt x="412652" y="929111"/>
                          </a:cubicBezTo>
                        </a:path>
                      </a:pathLst>
                    </a:custGeom>
                    <a:solidFill>
                      <a:srgbClr val="4C5C75"/>
                    </a:solidFill>
                    <a:ln w="93785" cap="flat">
                      <a:noFill/>
                      <a:prstDash val="solid"/>
                      <a:miter/>
                    </a:ln>
                  </p:spPr>
                  <p:txBody>
                    <a:bodyPr rtlCol="0" anchor="ctr"/>
                    <a:lstStyle/>
                    <a:p>
                      <a:endParaRPr lang="fr-FR"/>
                    </a:p>
                  </p:txBody>
                </p:sp>
              </p:grpSp>
              <p:grpSp>
                <p:nvGrpSpPr>
                  <p:cNvPr id="134" name="Graphique 28">
                    <a:extLst>
                      <a:ext uri="{FF2B5EF4-FFF2-40B4-BE49-F238E27FC236}">
                        <a16:creationId xmlns:a16="http://schemas.microsoft.com/office/drawing/2014/main" id="{B4A1819C-C042-4B96-98E0-DC2AF2A22CBB}"/>
                      </a:ext>
                    </a:extLst>
                  </p:cNvPr>
                  <p:cNvGrpSpPr/>
                  <p:nvPr/>
                </p:nvGrpSpPr>
                <p:grpSpPr>
                  <a:xfrm>
                    <a:off x="6049292" y="3846755"/>
                    <a:ext cx="656492" cy="904011"/>
                    <a:chOff x="6049292" y="3846755"/>
                    <a:chExt cx="656492" cy="904011"/>
                  </a:xfrm>
                </p:grpSpPr>
                <p:sp>
                  <p:nvSpPr>
                    <p:cNvPr id="135" name="Forme libre : forme 134">
                      <a:extLst>
                        <a:ext uri="{FF2B5EF4-FFF2-40B4-BE49-F238E27FC236}">
                          <a16:creationId xmlns:a16="http://schemas.microsoft.com/office/drawing/2014/main" id="{6F7FB032-D665-48CB-B383-ACF4C388069B}"/>
                        </a:ext>
                      </a:extLst>
                    </p:cNvPr>
                    <p:cNvSpPr/>
                    <p:nvPr/>
                  </p:nvSpPr>
                  <p:spPr>
                    <a:xfrm>
                      <a:off x="6433808" y="3846755"/>
                      <a:ext cx="271975" cy="328246"/>
                    </a:xfrm>
                    <a:custGeom>
                      <a:avLst/>
                      <a:gdLst>
                        <a:gd name="connsiteX0" fmla="*/ 271975 w 271975"/>
                        <a:gd name="connsiteY0" fmla="*/ 75028 h 328246"/>
                        <a:gd name="connsiteX1" fmla="*/ 93785 w 271975"/>
                        <a:gd name="connsiteY1" fmla="*/ 328246 h 328246"/>
                        <a:gd name="connsiteX2" fmla="*/ 84406 w 271975"/>
                        <a:gd name="connsiteY2" fmla="*/ 318868 h 328246"/>
                        <a:gd name="connsiteX3" fmla="*/ 18757 w 271975"/>
                        <a:gd name="connsiteY3" fmla="*/ 271976 h 328246"/>
                        <a:gd name="connsiteX4" fmla="*/ 0 w 271975"/>
                        <a:gd name="connsiteY4" fmla="*/ 253219 h 328246"/>
                        <a:gd name="connsiteX5" fmla="*/ 178191 w 271975"/>
                        <a:gd name="connsiteY5" fmla="*/ 0 h 328246"/>
                        <a:gd name="connsiteX6" fmla="*/ 187569 w 271975"/>
                        <a:gd name="connsiteY6" fmla="*/ 9378 h 328246"/>
                        <a:gd name="connsiteX7" fmla="*/ 253218 w 271975"/>
                        <a:gd name="connsiteY7" fmla="*/ 56271 h 328246"/>
                        <a:gd name="connsiteX8" fmla="*/ 271975 w 271975"/>
                        <a:gd name="connsiteY8" fmla="*/ 75028 h 3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975" h="328246">
                          <a:moveTo>
                            <a:pt x="271975" y="75028"/>
                          </a:moveTo>
                          <a:lnTo>
                            <a:pt x="93785" y="328246"/>
                          </a:lnTo>
                          <a:cubicBezTo>
                            <a:pt x="93785" y="328246"/>
                            <a:pt x="93785" y="328246"/>
                            <a:pt x="84406" y="318868"/>
                          </a:cubicBezTo>
                          <a:cubicBezTo>
                            <a:pt x="65649" y="309489"/>
                            <a:pt x="37514" y="290732"/>
                            <a:pt x="18757" y="271976"/>
                          </a:cubicBezTo>
                          <a:cubicBezTo>
                            <a:pt x="9378" y="262597"/>
                            <a:pt x="0" y="253219"/>
                            <a:pt x="0" y="253219"/>
                          </a:cubicBezTo>
                          <a:lnTo>
                            <a:pt x="178191" y="0"/>
                          </a:lnTo>
                          <a:cubicBezTo>
                            <a:pt x="178191" y="0"/>
                            <a:pt x="178191" y="0"/>
                            <a:pt x="187569" y="9378"/>
                          </a:cubicBezTo>
                          <a:cubicBezTo>
                            <a:pt x="206326" y="18757"/>
                            <a:pt x="234462" y="37514"/>
                            <a:pt x="253218" y="56271"/>
                          </a:cubicBezTo>
                          <a:cubicBezTo>
                            <a:pt x="262597" y="65649"/>
                            <a:pt x="271975" y="75028"/>
                            <a:pt x="271975" y="75028"/>
                          </a:cubicBezTo>
                          <a:close/>
                        </a:path>
                      </a:pathLst>
                    </a:custGeom>
                    <a:solidFill>
                      <a:srgbClr val="1D2943"/>
                    </a:solidFill>
                    <a:ln w="93785" cap="flat">
                      <a:noFill/>
                      <a:prstDash val="solid"/>
                      <a:miter/>
                    </a:ln>
                  </p:spPr>
                  <p:txBody>
                    <a:bodyPr rtlCol="0" anchor="ctr"/>
                    <a:lstStyle/>
                    <a:p>
                      <a:endParaRPr lang="fr-FR"/>
                    </a:p>
                  </p:txBody>
                </p:sp>
                <p:sp>
                  <p:nvSpPr>
                    <p:cNvPr id="136" name="Forme libre : forme 135">
                      <a:extLst>
                        <a:ext uri="{FF2B5EF4-FFF2-40B4-BE49-F238E27FC236}">
                          <a16:creationId xmlns:a16="http://schemas.microsoft.com/office/drawing/2014/main" id="{C9A4CE3B-8F08-4167-8236-269F28071007}"/>
                        </a:ext>
                      </a:extLst>
                    </p:cNvPr>
                    <p:cNvSpPr/>
                    <p:nvPr/>
                  </p:nvSpPr>
                  <p:spPr>
                    <a:xfrm>
                      <a:off x="6049292" y="3893647"/>
                      <a:ext cx="650793" cy="857119"/>
                    </a:xfrm>
                    <a:custGeom>
                      <a:avLst/>
                      <a:gdLst>
                        <a:gd name="connsiteX0" fmla="*/ 647114 w 650793"/>
                        <a:gd name="connsiteY0" fmla="*/ 131299 h 857119"/>
                        <a:gd name="connsiteX1" fmla="*/ 206326 w 650793"/>
                        <a:gd name="connsiteY1" fmla="*/ 806548 h 857119"/>
                        <a:gd name="connsiteX2" fmla="*/ 140677 w 650793"/>
                        <a:gd name="connsiteY2" fmla="*/ 853440 h 857119"/>
                        <a:gd name="connsiteX3" fmla="*/ 46892 w 650793"/>
                        <a:gd name="connsiteY3" fmla="*/ 834683 h 857119"/>
                        <a:gd name="connsiteX4" fmla="*/ 0 w 650793"/>
                        <a:gd name="connsiteY4" fmla="*/ 740899 h 857119"/>
                        <a:gd name="connsiteX5" fmla="*/ 18757 w 650793"/>
                        <a:gd name="connsiteY5" fmla="*/ 684628 h 857119"/>
                        <a:gd name="connsiteX6" fmla="*/ 459545 w 650793"/>
                        <a:gd name="connsiteY6" fmla="*/ 9378 h 857119"/>
                        <a:gd name="connsiteX7" fmla="*/ 478302 w 650793"/>
                        <a:gd name="connsiteY7" fmla="*/ 0 h 857119"/>
                        <a:gd name="connsiteX8" fmla="*/ 487680 w 650793"/>
                        <a:gd name="connsiteY8" fmla="*/ 9378 h 857119"/>
                        <a:gd name="connsiteX9" fmla="*/ 628357 w 650793"/>
                        <a:gd name="connsiteY9" fmla="*/ 103163 h 857119"/>
                        <a:gd name="connsiteX10" fmla="*/ 647114 w 650793"/>
                        <a:gd name="connsiteY10" fmla="*/ 131299 h 857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0793" h="857119">
                          <a:moveTo>
                            <a:pt x="647114" y="131299"/>
                          </a:moveTo>
                          <a:lnTo>
                            <a:pt x="206326" y="806548"/>
                          </a:lnTo>
                          <a:cubicBezTo>
                            <a:pt x="187569" y="825305"/>
                            <a:pt x="168812" y="844062"/>
                            <a:pt x="140677" y="853440"/>
                          </a:cubicBezTo>
                          <a:cubicBezTo>
                            <a:pt x="112542" y="862819"/>
                            <a:pt x="75028" y="853440"/>
                            <a:pt x="46892" y="834683"/>
                          </a:cubicBezTo>
                          <a:cubicBezTo>
                            <a:pt x="18757" y="815926"/>
                            <a:pt x="0" y="778412"/>
                            <a:pt x="0" y="740899"/>
                          </a:cubicBezTo>
                          <a:cubicBezTo>
                            <a:pt x="0" y="722142"/>
                            <a:pt x="9378" y="703385"/>
                            <a:pt x="18757" y="684628"/>
                          </a:cubicBezTo>
                          <a:lnTo>
                            <a:pt x="459545" y="9378"/>
                          </a:lnTo>
                          <a:cubicBezTo>
                            <a:pt x="468923" y="0"/>
                            <a:pt x="478302" y="0"/>
                            <a:pt x="478302" y="0"/>
                          </a:cubicBezTo>
                          <a:cubicBezTo>
                            <a:pt x="478302" y="0"/>
                            <a:pt x="487680" y="0"/>
                            <a:pt x="487680" y="9378"/>
                          </a:cubicBezTo>
                          <a:cubicBezTo>
                            <a:pt x="525194" y="37514"/>
                            <a:pt x="600222" y="84406"/>
                            <a:pt x="628357" y="103163"/>
                          </a:cubicBezTo>
                          <a:cubicBezTo>
                            <a:pt x="647114" y="112542"/>
                            <a:pt x="656492" y="131299"/>
                            <a:pt x="647114" y="131299"/>
                          </a:cubicBezTo>
                          <a:close/>
                        </a:path>
                      </a:pathLst>
                    </a:custGeom>
                    <a:solidFill>
                      <a:srgbClr val="DF3260"/>
                    </a:solidFill>
                    <a:ln w="93785" cap="flat">
                      <a:noFill/>
                      <a:prstDash val="solid"/>
                      <a:miter/>
                    </a:ln>
                  </p:spPr>
                  <p:txBody>
                    <a:bodyPr rtlCol="0" anchor="ctr"/>
                    <a:lstStyle/>
                    <a:p>
                      <a:endParaRPr lang="fr-FR"/>
                    </a:p>
                  </p:txBody>
                </p:sp>
                <p:sp>
                  <p:nvSpPr>
                    <p:cNvPr id="137" name="Forme libre : forme 136">
                      <a:extLst>
                        <a:ext uri="{FF2B5EF4-FFF2-40B4-BE49-F238E27FC236}">
                          <a16:creationId xmlns:a16="http://schemas.microsoft.com/office/drawing/2014/main" id="{B06BE9DC-A447-49EE-A495-81DAFEF74D67}"/>
                        </a:ext>
                      </a:extLst>
                    </p:cNvPr>
                    <p:cNvSpPr/>
                    <p:nvPr/>
                  </p:nvSpPr>
                  <p:spPr>
                    <a:xfrm>
                      <a:off x="6086805" y="3903026"/>
                      <a:ext cx="613484" cy="844061"/>
                    </a:xfrm>
                    <a:custGeom>
                      <a:avLst/>
                      <a:gdLst>
                        <a:gd name="connsiteX0" fmla="*/ 609600 w 613484"/>
                        <a:gd name="connsiteY0" fmla="*/ 121920 h 844061"/>
                        <a:gd name="connsiteX1" fmla="*/ 168812 w 613484"/>
                        <a:gd name="connsiteY1" fmla="*/ 797169 h 844061"/>
                        <a:gd name="connsiteX2" fmla="*/ 103163 w 613484"/>
                        <a:gd name="connsiteY2" fmla="*/ 844062 h 844061"/>
                        <a:gd name="connsiteX3" fmla="*/ 46892 w 613484"/>
                        <a:gd name="connsiteY3" fmla="*/ 825305 h 844061"/>
                        <a:gd name="connsiteX4" fmla="*/ 0 w 613484"/>
                        <a:gd name="connsiteY4" fmla="*/ 731520 h 844061"/>
                        <a:gd name="connsiteX5" fmla="*/ 18757 w 613484"/>
                        <a:gd name="connsiteY5" fmla="*/ 675249 h 844061"/>
                        <a:gd name="connsiteX6" fmla="*/ 459545 w 613484"/>
                        <a:gd name="connsiteY6" fmla="*/ 0 h 844061"/>
                        <a:gd name="connsiteX7" fmla="*/ 600222 w 613484"/>
                        <a:gd name="connsiteY7" fmla="*/ 93785 h 844061"/>
                        <a:gd name="connsiteX8" fmla="*/ 609600 w 613484"/>
                        <a:gd name="connsiteY8" fmla="*/ 121920 h 84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484" h="844061">
                          <a:moveTo>
                            <a:pt x="609600" y="121920"/>
                          </a:moveTo>
                          <a:lnTo>
                            <a:pt x="168812" y="797169"/>
                          </a:lnTo>
                          <a:cubicBezTo>
                            <a:pt x="150055" y="815926"/>
                            <a:pt x="131298" y="834683"/>
                            <a:pt x="103163" y="844062"/>
                          </a:cubicBezTo>
                          <a:cubicBezTo>
                            <a:pt x="84406" y="844062"/>
                            <a:pt x="65649" y="834683"/>
                            <a:pt x="46892" y="825305"/>
                          </a:cubicBezTo>
                          <a:cubicBezTo>
                            <a:pt x="18757" y="806548"/>
                            <a:pt x="0" y="769034"/>
                            <a:pt x="0" y="731520"/>
                          </a:cubicBezTo>
                          <a:cubicBezTo>
                            <a:pt x="0" y="712763"/>
                            <a:pt x="9378" y="694006"/>
                            <a:pt x="18757" y="675249"/>
                          </a:cubicBezTo>
                          <a:lnTo>
                            <a:pt x="459545" y="0"/>
                          </a:lnTo>
                          <a:cubicBezTo>
                            <a:pt x="497058" y="28136"/>
                            <a:pt x="572086" y="75028"/>
                            <a:pt x="600222" y="93785"/>
                          </a:cubicBezTo>
                          <a:cubicBezTo>
                            <a:pt x="609600" y="103163"/>
                            <a:pt x="618979" y="121920"/>
                            <a:pt x="609600" y="121920"/>
                          </a:cubicBezTo>
                          <a:close/>
                        </a:path>
                      </a:pathLst>
                    </a:custGeom>
                    <a:solidFill>
                      <a:srgbClr val="F45170"/>
                    </a:solidFill>
                    <a:ln w="93785" cap="flat">
                      <a:noFill/>
                      <a:prstDash val="solid"/>
                      <a:miter/>
                    </a:ln>
                  </p:spPr>
                  <p:txBody>
                    <a:bodyPr rtlCol="0" anchor="ctr"/>
                    <a:lstStyle/>
                    <a:p>
                      <a:endParaRPr lang="fr-FR"/>
                    </a:p>
                  </p:txBody>
                </p:sp>
              </p:grpSp>
            </p:grpSp>
          </p:grpSp>
        </p:grpSp>
        <p:sp>
          <p:nvSpPr>
            <p:cNvPr id="127" name="Forme libre : forme 126">
              <a:extLst>
                <a:ext uri="{FF2B5EF4-FFF2-40B4-BE49-F238E27FC236}">
                  <a16:creationId xmlns:a16="http://schemas.microsoft.com/office/drawing/2014/main" id="{EF09E8A4-D959-4238-A98E-B17BEECF76B6}"/>
                </a:ext>
              </a:extLst>
            </p:cNvPr>
            <p:cNvSpPr/>
            <p:nvPr/>
          </p:nvSpPr>
          <p:spPr>
            <a:xfrm>
              <a:off x="8478314" y="2085624"/>
              <a:ext cx="112541" cy="155392"/>
            </a:xfrm>
            <a:custGeom>
              <a:avLst/>
              <a:gdLst>
                <a:gd name="connsiteX0" fmla="*/ 56271 w 112541"/>
                <a:gd name="connsiteY0" fmla="*/ 7358 h 155393"/>
                <a:gd name="connsiteX1" fmla="*/ 112542 w 112541"/>
                <a:gd name="connsiteY1" fmla="*/ 44872 h 155393"/>
                <a:gd name="connsiteX2" fmla="*/ 56271 w 112541"/>
                <a:gd name="connsiteY2" fmla="*/ 148035 h 155393"/>
                <a:gd name="connsiteX3" fmla="*/ 0 w 112541"/>
                <a:gd name="connsiteY3" fmla="*/ 110521 h 155393"/>
                <a:gd name="connsiteX4" fmla="*/ 56271 w 112541"/>
                <a:gd name="connsiteY4" fmla="*/ 7358 h 155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541" h="155393">
                  <a:moveTo>
                    <a:pt x="56271" y="7358"/>
                  </a:moveTo>
                  <a:cubicBezTo>
                    <a:pt x="93785" y="-11398"/>
                    <a:pt x="112542" y="7358"/>
                    <a:pt x="112542" y="44872"/>
                  </a:cubicBezTo>
                  <a:cubicBezTo>
                    <a:pt x="112542" y="82386"/>
                    <a:pt x="84406" y="129278"/>
                    <a:pt x="56271" y="148035"/>
                  </a:cubicBezTo>
                  <a:cubicBezTo>
                    <a:pt x="18757" y="166792"/>
                    <a:pt x="0" y="148035"/>
                    <a:pt x="0" y="110521"/>
                  </a:cubicBezTo>
                  <a:cubicBezTo>
                    <a:pt x="0" y="73008"/>
                    <a:pt x="28135" y="26115"/>
                    <a:pt x="56271" y="7358"/>
                  </a:cubicBezTo>
                  <a:close/>
                </a:path>
              </a:pathLst>
            </a:custGeom>
            <a:solidFill>
              <a:srgbClr val="FFFFFF"/>
            </a:solidFill>
            <a:ln w="93785" cap="flat">
              <a:noFill/>
              <a:prstDash val="solid"/>
              <a:miter/>
            </a:ln>
          </p:spPr>
          <p:txBody>
            <a:bodyPr rtlCol="0" anchor="ctr"/>
            <a:lstStyle/>
            <a:p>
              <a:endParaRPr lang="fr-FR"/>
            </a:p>
          </p:txBody>
        </p:sp>
      </p:grpSp>
      <p:pic>
        <p:nvPicPr>
          <p:cNvPr id="7" name="Graphique 6">
            <a:extLst>
              <a:ext uri="{FF2B5EF4-FFF2-40B4-BE49-F238E27FC236}">
                <a16:creationId xmlns:a16="http://schemas.microsoft.com/office/drawing/2014/main" id="{A3F14D0B-0BDB-49A5-920F-0FC8D51A25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33672" y="1171089"/>
            <a:ext cx="1076653" cy="1076653"/>
          </a:xfrm>
          <a:prstGeom prst="rect">
            <a:avLst/>
          </a:prstGeom>
        </p:spPr>
      </p:pic>
      <p:grpSp>
        <p:nvGrpSpPr>
          <p:cNvPr id="34" name="Groupe 33">
            <a:extLst>
              <a:ext uri="{FF2B5EF4-FFF2-40B4-BE49-F238E27FC236}">
                <a16:creationId xmlns:a16="http://schemas.microsoft.com/office/drawing/2014/main" id="{182C2A10-EB74-4074-9C5F-02D14AD2DA83}"/>
              </a:ext>
            </a:extLst>
          </p:cNvPr>
          <p:cNvGrpSpPr/>
          <p:nvPr/>
        </p:nvGrpSpPr>
        <p:grpSpPr>
          <a:xfrm>
            <a:off x="1901291" y="1192118"/>
            <a:ext cx="1034596" cy="1055624"/>
            <a:chOff x="1463900" y="2866776"/>
            <a:chExt cx="1034596" cy="1055624"/>
          </a:xfrm>
        </p:grpSpPr>
        <p:sp>
          <p:nvSpPr>
            <p:cNvPr id="3" name="Forme libre : forme 2">
              <a:extLst>
                <a:ext uri="{FF2B5EF4-FFF2-40B4-BE49-F238E27FC236}">
                  <a16:creationId xmlns:a16="http://schemas.microsoft.com/office/drawing/2014/main" id="{02EAC7E4-A270-471F-A07A-D9762C78FBDA}"/>
                </a:ext>
              </a:extLst>
            </p:cNvPr>
            <p:cNvSpPr/>
            <p:nvPr/>
          </p:nvSpPr>
          <p:spPr>
            <a:xfrm>
              <a:off x="1476517" y="2879393"/>
              <a:ext cx="672908" cy="672908"/>
            </a:xfrm>
            <a:custGeom>
              <a:avLst/>
              <a:gdLst>
                <a:gd name="connsiteX0" fmla="*/ 672908 w 672908"/>
                <a:gd name="connsiteY0" fmla="*/ 336454 h 672908"/>
                <a:gd name="connsiteX1" fmla="*/ 336454 w 672908"/>
                <a:gd name="connsiteY1" fmla="*/ 672908 h 672908"/>
                <a:gd name="connsiteX2" fmla="*/ 0 w 672908"/>
                <a:gd name="connsiteY2" fmla="*/ 336454 h 672908"/>
                <a:gd name="connsiteX3" fmla="*/ 336454 w 672908"/>
                <a:gd name="connsiteY3" fmla="*/ 0 h 672908"/>
                <a:gd name="connsiteX4" fmla="*/ 672908 w 672908"/>
                <a:gd name="connsiteY4" fmla="*/ 336454 h 672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908" h="672908">
                  <a:moveTo>
                    <a:pt x="672908" y="336454"/>
                  </a:moveTo>
                  <a:cubicBezTo>
                    <a:pt x="672908" y="522273"/>
                    <a:pt x="522273" y="672908"/>
                    <a:pt x="336454" y="672908"/>
                  </a:cubicBezTo>
                  <a:cubicBezTo>
                    <a:pt x="150636" y="672908"/>
                    <a:pt x="0" y="522273"/>
                    <a:pt x="0" y="336454"/>
                  </a:cubicBezTo>
                  <a:cubicBezTo>
                    <a:pt x="0" y="150636"/>
                    <a:pt x="150636" y="0"/>
                    <a:pt x="336454" y="0"/>
                  </a:cubicBezTo>
                  <a:cubicBezTo>
                    <a:pt x="522273" y="0"/>
                    <a:pt x="672908" y="150636"/>
                    <a:pt x="672908" y="336454"/>
                  </a:cubicBezTo>
                  <a:close/>
                </a:path>
              </a:pathLst>
            </a:custGeom>
            <a:solidFill>
              <a:srgbClr val="DC286E"/>
            </a:solidFill>
            <a:ln w="16818" cap="flat">
              <a:noFill/>
              <a:prstDash val="solid"/>
              <a:miter/>
            </a:ln>
          </p:spPr>
          <p:txBody>
            <a:bodyPr rtlCol="0" anchor="ctr"/>
            <a:lstStyle/>
            <a:p>
              <a:endParaRPr lang="fr-FR"/>
            </a:p>
          </p:txBody>
        </p:sp>
        <p:sp>
          <p:nvSpPr>
            <p:cNvPr id="5" name="Forme libre : forme 4">
              <a:extLst>
                <a:ext uri="{FF2B5EF4-FFF2-40B4-BE49-F238E27FC236}">
                  <a16:creationId xmlns:a16="http://schemas.microsoft.com/office/drawing/2014/main" id="{9D4A630A-976B-4E7D-B303-059EB10BDB71}"/>
                </a:ext>
              </a:extLst>
            </p:cNvPr>
            <p:cNvSpPr/>
            <p:nvPr/>
          </p:nvSpPr>
          <p:spPr>
            <a:xfrm>
              <a:off x="1463900" y="2866776"/>
              <a:ext cx="698142" cy="698142"/>
            </a:xfrm>
            <a:custGeom>
              <a:avLst/>
              <a:gdLst>
                <a:gd name="connsiteX0" fmla="*/ 698142 w 698142"/>
                <a:gd name="connsiteY0" fmla="*/ 349071 h 698142"/>
                <a:gd name="connsiteX1" fmla="*/ 349071 w 698142"/>
                <a:gd name="connsiteY1" fmla="*/ 698142 h 698142"/>
                <a:gd name="connsiteX2" fmla="*/ 0 w 698142"/>
                <a:gd name="connsiteY2" fmla="*/ 349071 h 698142"/>
                <a:gd name="connsiteX3" fmla="*/ 349071 w 698142"/>
                <a:gd name="connsiteY3" fmla="*/ 0 h 698142"/>
                <a:gd name="connsiteX4" fmla="*/ 698142 w 698142"/>
                <a:gd name="connsiteY4" fmla="*/ 349071 h 698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142" h="698142">
                  <a:moveTo>
                    <a:pt x="698142" y="349071"/>
                  </a:moveTo>
                  <a:cubicBezTo>
                    <a:pt x="698142" y="541858"/>
                    <a:pt x="541858" y="698142"/>
                    <a:pt x="349071" y="698142"/>
                  </a:cubicBezTo>
                  <a:cubicBezTo>
                    <a:pt x="156284" y="698142"/>
                    <a:pt x="0" y="541858"/>
                    <a:pt x="0" y="349071"/>
                  </a:cubicBezTo>
                  <a:cubicBezTo>
                    <a:pt x="0" y="156284"/>
                    <a:pt x="156284" y="0"/>
                    <a:pt x="349071" y="0"/>
                  </a:cubicBezTo>
                  <a:cubicBezTo>
                    <a:pt x="541858" y="0"/>
                    <a:pt x="698142" y="156284"/>
                    <a:pt x="698142" y="349071"/>
                  </a:cubicBezTo>
                  <a:close/>
                </a:path>
              </a:pathLst>
            </a:custGeom>
            <a:solidFill>
              <a:srgbClr val="DC286E"/>
            </a:solidFill>
            <a:ln w="16818" cap="flat">
              <a:noFill/>
              <a:prstDash val="solid"/>
              <a:miter/>
            </a:ln>
          </p:spPr>
          <p:txBody>
            <a:bodyPr rtlCol="0" anchor="ctr"/>
            <a:lstStyle/>
            <a:p>
              <a:endParaRPr lang="fr-FR"/>
            </a:p>
          </p:txBody>
        </p:sp>
        <p:sp>
          <p:nvSpPr>
            <p:cNvPr id="6" name="Forme libre : forme 5">
              <a:extLst>
                <a:ext uri="{FF2B5EF4-FFF2-40B4-BE49-F238E27FC236}">
                  <a16:creationId xmlns:a16="http://schemas.microsoft.com/office/drawing/2014/main" id="{A8D07191-F28B-4566-B276-8A2600142CF2}"/>
                </a:ext>
              </a:extLst>
            </p:cNvPr>
            <p:cNvSpPr/>
            <p:nvPr/>
          </p:nvSpPr>
          <p:spPr>
            <a:xfrm>
              <a:off x="1503719" y="2906596"/>
              <a:ext cx="658404" cy="658404"/>
            </a:xfrm>
            <a:custGeom>
              <a:avLst/>
              <a:gdLst>
                <a:gd name="connsiteX0" fmla="*/ 471305 w 658404"/>
                <a:gd name="connsiteY0" fmla="*/ 0 h 658404"/>
                <a:gd name="connsiteX1" fmla="*/ 323871 w 658404"/>
                <a:gd name="connsiteY1" fmla="*/ 471305 h 658404"/>
                <a:gd name="connsiteX2" fmla="*/ 162053 w 658404"/>
                <a:gd name="connsiteY2" fmla="*/ 511124 h 658404"/>
                <a:gd name="connsiteX3" fmla="*/ 0 w 658404"/>
                <a:gd name="connsiteY3" fmla="*/ 471305 h 658404"/>
                <a:gd name="connsiteX4" fmla="*/ 471305 w 658404"/>
                <a:gd name="connsiteY4" fmla="*/ 618423 h 658404"/>
                <a:gd name="connsiteX5" fmla="*/ 618423 w 658404"/>
                <a:gd name="connsiteY5" fmla="*/ 147118 h 658404"/>
                <a:gd name="connsiteX6" fmla="*/ 471305 w 658404"/>
                <a:gd name="connsiteY6" fmla="*/ 0 h 658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8404" h="658404">
                  <a:moveTo>
                    <a:pt x="471305" y="0"/>
                  </a:moveTo>
                  <a:cubicBezTo>
                    <a:pt x="560739" y="170860"/>
                    <a:pt x="494730" y="381870"/>
                    <a:pt x="323871" y="471305"/>
                  </a:cubicBezTo>
                  <a:cubicBezTo>
                    <a:pt x="273936" y="497444"/>
                    <a:pt x="218416" y="511106"/>
                    <a:pt x="162053" y="511124"/>
                  </a:cubicBezTo>
                  <a:cubicBezTo>
                    <a:pt x="105603" y="511212"/>
                    <a:pt x="49981" y="497543"/>
                    <a:pt x="0" y="471305"/>
                  </a:cubicBezTo>
                  <a:cubicBezTo>
                    <a:pt x="89522" y="642077"/>
                    <a:pt x="300533" y="707945"/>
                    <a:pt x="471305" y="618423"/>
                  </a:cubicBezTo>
                  <a:cubicBezTo>
                    <a:pt x="642077" y="528901"/>
                    <a:pt x="707945" y="317890"/>
                    <a:pt x="618423" y="147118"/>
                  </a:cubicBezTo>
                  <a:cubicBezTo>
                    <a:pt x="585474" y="84266"/>
                    <a:pt x="534156" y="32948"/>
                    <a:pt x="471305" y="0"/>
                  </a:cubicBezTo>
                  <a:close/>
                </a:path>
              </a:pathLst>
            </a:custGeom>
            <a:solidFill>
              <a:srgbClr val="C8195A"/>
            </a:solidFill>
            <a:ln w="16818" cap="flat">
              <a:noFill/>
              <a:prstDash val="solid"/>
              <a:miter/>
            </a:ln>
          </p:spPr>
          <p:txBody>
            <a:bodyPr rtlCol="0" anchor="ctr"/>
            <a:lstStyle/>
            <a:p>
              <a:endParaRPr lang="fr-FR"/>
            </a:p>
          </p:txBody>
        </p:sp>
        <p:sp>
          <p:nvSpPr>
            <p:cNvPr id="8" name="Forme libre : forme 7">
              <a:extLst>
                <a:ext uri="{FF2B5EF4-FFF2-40B4-BE49-F238E27FC236}">
                  <a16:creationId xmlns:a16="http://schemas.microsoft.com/office/drawing/2014/main" id="{6CB9CB90-5C86-4826-83E8-6C9DD6D96D7B}"/>
                </a:ext>
              </a:extLst>
            </p:cNvPr>
            <p:cNvSpPr/>
            <p:nvPr/>
          </p:nvSpPr>
          <p:spPr>
            <a:xfrm>
              <a:off x="1514368" y="2917244"/>
              <a:ext cx="597205" cy="597205"/>
            </a:xfrm>
            <a:custGeom>
              <a:avLst/>
              <a:gdLst>
                <a:gd name="connsiteX0" fmla="*/ 597206 w 597205"/>
                <a:gd name="connsiteY0" fmla="*/ 298603 h 597205"/>
                <a:gd name="connsiteX1" fmla="*/ 298603 w 597205"/>
                <a:gd name="connsiteY1" fmla="*/ 597206 h 597205"/>
                <a:gd name="connsiteX2" fmla="*/ 0 w 597205"/>
                <a:gd name="connsiteY2" fmla="*/ 298603 h 597205"/>
                <a:gd name="connsiteX3" fmla="*/ 298603 w 597205"/>
                <a:gd name="connsiteY3" fmla="*/ 0 h 597205"/>
                <a:gd name="connsiteX4" fmla="*/ 597206 w 597205"/>
                <a:gd name="connsiteY4" fmla="*/ 298603 h 597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205" h="597205">
                  <a:moveTo>
                    <a:pt x="597206" y="298603"/>
                  </a:moveTo>
                  <a:cubicBezTo>
                    <a:pt x="597206" y="463517"/>
                    <a:pt x="463517" y="597206"/>
                    <a:pt x="298603" y="597206"/>
                  </a:cubicBezTo>
                  <a:cubicBezTo>
                    <a:pt x="133689" y="597206"/>
                    <a:pt x="0" y="463517"/>
                    <a:pt x="0" y="298603"/>
                  </a:cubicBezTo>
                  <a:cubicBezTo>
                    <a:pt x="0" y="133689"/>
                    <a:pt x="133689" y="0"/>
                    <a:pt x="298603" y="0"/>
                  </a:cubicBezTo>
                  <a:cubicBezTo>
                    <a:pt x="463517" y="0"/>
                    <a:pt x="597206" y="133689"/>
                    <a:pt x="597206" y="298603"/>
                  </a:cubicBezTo>
                  <a:close/>
                </a:path>
              </a:pathLst>
            </a:custGeom>
            <a:solidFill>
              <a:srgbClr val="DEF5F5"/>
            </a:solidFill>
            <a:ln w="16818" cap="flat">
              <a:noFill/>
              <a:prstDash val="solid"/>
              <a:miter/>
            </a:ln>
          </p:spPr>
          <p:txBody>
            <a:bodyPr rtlCol="0" anchor="ctr"/>
            <a:lstStyle/>
            <a:p>
              <a:endParaRPr lang="fr-FR"/>
            </a:p>
          </p:txBody>
        </p:sp>
        <p:sp>
          <p:nvSpPr>
            <p:cNvPr id="9" name="Forme libre : forme 8">
              <a:extLst>
                <a:ext uri="{FF2B5EF4-FFF2-40B4-BE49-F238E27FC236}">
                  <a16:creationId xmlns:a16="http://schemas.microsoft.com/office/drawing/2014/main" id="{B1C192A7-8FCD-4B6B-9537-9BB061F8422D}"/>
                </a:ext>
              </a:extLst>
            </p:cNvPr>
            <p:cNvSpPr/>
            <p:nvPr/>
          </p:nvSpPr>
          <p:spPr>
            <a:xfrm>
              <a:off x="1584586" y="2987462"/>
              <a:ext cx="526977" cy="526977"/>
            </a:xfrm>
            <a:custGeom>
              <a:avLst/>
              <a:gdLst>
                <a:gd name="connsiteX0" fmla="*/ 420753 w 526977"/>
                <a:gd name="connsiteY0" fmla="*/ 0 h 526977"/>
                <a:gd name="connsiteX1" fmla="*/ 161868 w 526977"/>
                <a:gd name="connsiteY1" fmla="*/ 420753 h 526977"/>
                <a:gd name="connsiteX2" fmla="*/ 0 w 526977"/>
                <a:gd name="connsiteY2" fmla="*/ 420753 h 526977"/>
                <a:gd name="connsiteX3" fmla="*/ 420753 w 526977"/>
                <a:gd name="connsiteY3" fmla="*/ 456735 h 526977"/>
                <a:gd name="connsiteX4" fmla="*/ 456735 w 526977"/>
                <a:gd name="connsiteY4" fmla="*/ 35982 h 526977"/>
                <a:gd name="connsiteX5" fmla="*/ 420753 w 526977"/>
                <a:gd name="connsiteY5" fmla="*/ 0 h 526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977" h="526977">
                  <a:moveTo>
                    <a:pt x="420753" y="0"/>
                  </a:moveTo>
                  <a:cubicBezTo>
                    <a:pt x="465452" y="187676"/>
                    <a:pt x="349546" y="376053"/>
                    <a:pt x="161868" y="420753"/>
                  </a:cubicBezTo>
                  <a:cubicBezTo>
                    <a:pt x="108656" y="433427"/>
                    <a:pt x="53212" y="433427"/>
                    <a:pt x="0" y="420753"/>
                  </a:cubicBezTo>
                  <a:cubicBezTo>
                    <a:pt x="106252" y="546876"/>
                    <a:pt x="294629" y="562987"/>
                    <a:pt x="420753" y="456735"/>
                  </a:cubicBezTo>
                  <a:cubicBezTo>
                    <a:pt x="546876" y="350483"/>
                    <a:pt x="562987" y="162105"/>
                    <a:pt x="456735" y="35982"/>
                  </a:cubicBezTo>
                  <a:cubicBezTo>
                    <a:pt x="445787" y="22986"/>
                    <a:pt x="433748" y="10948"/>
                    <a:pt x="420753" y="0"/>
                  </a:cubicBezTo>
                  <a:close/>
                </a:path>
              </a:pathLst>
            </a:custGeom>
            <a:solidFill>
              <a:srgbClr val="C8EBEB"/>
            </a:solidFill>
            <a:ln w="16818" cap="flat">
              <a:noFill/>
              <a:prstDash val="solid"/>
              <a:miter/>
            </a:ln>
          </p:spPr>
          <p:txBody>
            <a:bodyPr rtlCol="0" anchor="ctr"/>
            <a:lstStyle/>
            <a:p>
              <a:endParaRPr lang="fr-FR"/>
            </a:p>
          </p:txBody>
        </p:sp>
        <p:sp>
          <p:nvSpPr>
            <p:cNvPr id="10" name="Forme libre : forme 9">
              <a:extLst>
                <a:ext uri="{FF2B5EF4-FFF2-40B4-BE49-F238E27FC236}">
                  <a16:creationId xmlns:a16="http://schemas.microsoft.com/office/drawing/2014/main" id="{4F688C91-1660-435B-8C05-1113DBB730C5}"/>
                </a:ext>
              </a:extLst>
            </p:cNvPr>
            <p:cNvSpPr/>
            <p:nvPr/>
          </p:nvSpPr>
          <p:spPr>
            <a:xfrm>
              <a:off x="1539602" y="2942478"/>
              <a:ext cx="546737" cy="546737"/>
            </a:xfrm>
            <a:custGeom>
              <a:avLst/>
              <a:gdLst>
                <a:gd name="connsiteX0" fmla="*/ 546738 w 546737"/>
                <a:gd name="connsiteY0" fmla="*/ 273369 h 546737"/>
                <a:gd name="connsiteX1" fmla="*/ 273369 w 546737"/>
                <a:gd name="connsiteY1" fmla="*/ 546738 h 546737"/>
                <a:gd name="connsiteX2" fmla="*/ 0 w 546737"/>
                <a:gd name="connsiteY2" fmla="*/ 273369 h 546737"/>
                <a:gd name="connsiteX3" fmla="*/ 273369 w 546737"/>
                <a:gd name="connsiteY3" fmla="*/ 0 h 546737"/>
                <a:gd name="connsiteX4" fmla="*/ 546738 w 546737"/>
                <a:gd name="connsiteY4" fmla="*/ 273369 h 546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737" h="546737">
                  <a:moveTo>
                    <a:pt x="546738" y="273369"/>
                  </a:moveTo>
                  <a:cubicBezTo>
                    <a:pt x="546738" y="424346"/>
                    <a:pt x="424346" y="546738"/>
                    <a:pt x="273369" y="546738"/>
                  </a:cubicBezTo>
                  <a:cubicBezTo>
                    <a:pt x="122391" y="546738"/>
                    <a:pt x="0" y="424346"/>
                    <a:pt x="0" y="273369"/>
                  </a:cubicBezTo>
                  <a:cubicBezTo>
                    <a:pt x="0" y="122391"/>
                    <a:pt x="122391" y="0"/>
                    <a:pt x="273369" y="0"/>
                  </a:cubicBezTo>
                  <a:cubicBezTo>
                    <a:pt x="424346" y="0"/>
                    <a:pt x="546738" y="122391"/>
                    <a:pt x="546738" y="273369"/>
                  </a:cubicBezTo>
                  <a:close/>
                </a:path>
              </a:pathLst>
            </a:custGeom>
            <a:solidFill>
              <a:srgbClr val="F0FFFF"/>
            </a:solidFill>
            <a:ln w="16818" cap="flat">
              <a:noFill/>
              <a:prstDash val="solid"/>
              <a:miter/>
            </a:ln>
          </p:spPr>
          <p:txBody>
            <a:bodyPr rtlCol="0" anchor="ctr"/>
            <a:lstStyle/>
            <a:p>
              <a:endParaRPr lang="fr-FR"/>
            </a:p>
          </p:txBody>
        </p:sp>
        <p:sp>
          <p:nvSpPr>
            <p:cNvPr id="11" name="Forme libre : forme 10">
              <a:extLst>
                <a:ext uri="{FF2B5EF4-FFF2-40B4-BE49-F238E27FC236}">
                  <a16:creationId xmlns:a16="http://schemas.microsoft.com/office/drawing/2014/main" id="{6FA4BFC4-225D-4EDB-83D1-E1D14E7B7933}"/>
                </a:ext>
              </a:extLst>
            </p:cNvPr>
            <p:cNvSpPr/>
            <p:nvPr/>
          </p:nvSpPr>
          <p:spPr>
            <a:xfrm>
              <a:off x="1626239" y="3029115"/>
              <a:ext cx="460067" cy="460068"/>
            </a:xfrm>
            <a:custGeom>
              <a:avLst/>
              <a:gdLst>
                <a:gd name="connsiteX0" fmla="*/ 386384 w 460067"/>
                <a:gd name="connsiteY0" fmla="*/ 0 h 460068"/>
                <a:gd name="connsiteX1" fmla="*/ 388604 w 460067"/>
                <a:gd name="connsiteY1" fmla="*/ 39533 h 460068"/>
                <a:gd name="connsiteX2" fmla="*/ 39533 w 460067"/>
                <a:gd name="connsiteY2" fmla="*/ 388604 h 460068"/>
                <a:gd name="connsiteX3" fmla="*/ 0 w 460067"/>
                <a:gd name="connsiteY3" fmla="*/ 386384 h 460068"/>
                <a:gd name="connsiteX4" fmla="*/ 386384 w 460067"/>
                <a:gd name="connsiteY4" fmla="*/ 373397 h 460068"/>
                <a:gd name="connsiteX5" fmla="*/ 386384 w 460067"/>
                <a:gd name="connsiteY5" fmla="*/ 0 h 460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067" h="460068">
                  <a:moveTo>
                    <a:pt x="386384" y="0"/>
                  </a:moveTo>
                  <a:cubicBezTo>
                    <a:pt x="387864" y="13125"/>
                    <a:pt x="388606" y="26324"/>
                    <a:pt x="388604" y="39533"/>
                  </a:cubicBezTo>
                  <a:cubicBezTo>
                    <a:pt x="388604" y="232320"/>
                    <a:pt x="232320" y="388604"/>
                    <a:pt x="39533" y="388604"/>
                  </a:cubicBezTo>
                  <a:cubicBezTo>
                    <a:pt x="26324" y="388606"/>
                    <a:pt x="13125" y="387864"/>
                    <a:pt x="0" y="386384"/>
                  </a:cubicBezTo>
                  <a:cubicBezTo>
                    <a:pt x="110283" y="489495"/>
                    <a:pt x="283272" y="483680"/>
                    <a:pt x="386384" y="373397"/>
                  </a:cubicBezTo>
                  <a:cubicBezTo>
                    <a:pt x="484628" y="268319"/>
                    <a:pt x="484628" y="105078"/>
                    <a:pt x="386384" y="0"/>
                  </a:cubicBezTo>
                  <a:close/>
                </a:path>
              </a:pathLst>
            </a:custGeom>
            <a:solidFill>
              <a:srgbClr val="DEF5F5"/>
            </a:solidFill>
            <a:ln w="16818" cap="flat">
              <a:noFill/>
              <a:prstDash val="solid"/>
              <a:miter/>
            </a:ln>
          </p:spPr>
          <p:txBody>
            <a:bodyPr rtlCol="0" anchor="ctr"/>
            <a:lstStyle/>
            <a:p>
              <a:endParaRPr lang="fr-FR"/>
            </a:p>
          </p:txBody>
        </p:sp>
        <p:sp>
          <p:nvSpPr>
            <p:cNvPr id="12" name="Forme libre : forme 11">
              <a:extLst>
                <a:ext uri="{FF2B5EF4-FFF2-40B4-BE49-F238E27FC236}">
                  <a16:creationId xmlns:a16="http://schemas.microsoft.com/office/drawing/2014/main" id="{2D000396-D424-4B44-B5D6-B625CC8118EA}"/>
                </a:ext>
              </a:extLst>
            </p:cNvPr>
            <p:cNvSpPr/>
            <p:nvPr/>
          </p:nvSpPr>
          <p:spPr>
            <a:xfrm rot="18000044">
              <a:off x="1724634" y="3246902"/>
              <a:ext cx="126167" cy="25233"/>
            </a:xfrm>
            <a:custGeom>
              <a:avLst/>
              <a:gdLst>
                <a:gd name="connsiteX0" fmla="*/ 0 w 126167"/>
                <a:gd name="connsiteY0" fmla="*/ 0 h 25233"/>
                <a:gd name="connsiteX1" fmla="*/ 126168 w 126167"/>
                <a:gd name="connsiteY1" fmla="*/ 0 h 25233"/>
                <a:gd name="connsiteX2" fmla="*/ 126168 w 126167"/>
                <a:gd name="connsiteY2" fmla="*/ 25233 h 25233"/>
                <a:gd name="connsiteX3" fmla="*/ 0 w 126167"/>
                <a:gd name="connsiteY3" fmla="*/ 25233 h 25233"/>
              </a:gdLst>
              <a:ahLst/>
              <a:cxnLst>
                <a:cxn ang="0">
                  <a:pos x="connsiteX0" y="connsiteY0"/>
                </a:cxn>
                <a:cxn ang="0">
                  <a:pos x="connsiteX1" y="connsiteY1"/>
                </a:cxn>
                <a:cxn ang="0">
                  <a:pos x="connsiteX2" y="connsiteY2"/>
                </a:cxn>
                <a:cxn ang="0">
                  <a:pos x="connsiteX3" y="connsiteY3"/>
                </a:cxn>
              </a:cxnLst>
              <a:rect l="l" t="t" r="r" b="b"/>
              <a:pathLst>
                <a:path w="126167" h="25233">
                  <a:moveTo>
                    <a:pt x="0" y="0"/>
                  </a:moveTo>
                  <a:lnTo>
                    <a:pt x="126168" y="0"/>
                  </a:lnTo>
                  <a:lnTo>
                    <a:pt x="126168" y="25233"/>
                  </a:lnTo>
                  <a:lnTo>
                    <a:pt x="0" y="25233"/>
                  </a:lnTo>
                  <a:close/>
                </a:path>
              </a:pathLst>
            </a:custGeom>
            <a:solidFill>
              <a:srgbClr val="1B2E69"/>
            </a:solidFill>
            <a:ln w="16818" cap="flat">
              <a:noFill/>
              <a:prstDash val="solid"/>
              <a:miter/>
            </a:ln>
          </p:spPr>
          <p:txBody>
            <a:bodyPr rtlCol="0" anchor="ctr"/>
            <a:lstStyle/>
            <a:p>
              <a:endParaRPr lang="fr-FR"/>
            </a:p>
          </p:txBody>
        </p:sp>
        <p:sp>
          <p:nvSpPr>
            <p:cNvPr id="13" name="Forme libre : forme 12">
              <a:extLst>
                <a:ext uri="{FF2B5EF4-FFF2-40B4-BE49-F238E27FC236}">
                  <a16:creationId xmlns:a16="http://schemas.microsoft.com/office/drawing/2014/main" id="{BF5ED752-5683-4FE1-8C57-E17BB71CE6CC}"/>
                </a:ext>
              </a:extLst>
            </p:cNvPr>
            <p:cNvSpPr/>
            <p:nvPr/>
          </p:nvSpPr>
          <p:spPr>
            <a:xfrm>
              <a:off x="1800354" y="3035003"/>
              <a:ext cx="25234" cy="193461"/>
            </a:xfrm>
            <a:custGeom>
              <a:avLst/>
              <a:gdLst>
                <a:gd name="connsiteX0" fmla="*/ 0 w 25234"/>
                <a:gd name="connsiteY0" fmla="*/ 0 h 193461"/>
                <a:gd name="connsiteX1" fmla="*/ 25234 w 25234"/>
                <a:gd name="connsiteY1" fmla="*/ 0 h 193461"/>
                <a:gd name="connsiteX2" fmla="*/ 25234 w 25234"/>
                <a:gd name="connsiteY2" fmla="*/ 193461 h 193461"/>
                <a:gd name="connsiteX3" fmla="*/ 0 w 25234"/>
                <a:gd name="connsiteY3" fmla="*/ 193461 h 193461"/>
              </a:gdLst>
              <a:ahLst/>
              <a:cxnLst>
                <a:cxn ang="0">
                  <a:pos x="connsiteX0" y="connsiteY0"/>
                </a:cxn>
                <a:cxn ang="0">
                  <a:pos x="connsiteX1" y="connsiteY1"/>
                </a:cxn>
                <a:cxn ang="0">
                  <a:pos x="connsiteX2" y="connsiteY2"/>
                </a:cxn>
                <a:cxn ang="0">
                  <a:pos x="connsiteX3" y="connsiteY3"/>
                </a:cxn>
              </a:cxnLst>
              <a:rect l="l" t="t" r="r" b="b"/>
              <a:pathLst>
                <a:path w="25234" h="193461">
                  <a:moveTo>
                    <a:pt x="0" y="0"/>
                  </a:moveTo>
                  <a:lnTo>
                    <a:pt x="25234" y="0"/>
                  </a:lnTo>
                  <a:lnTo>
                    <a:pt x="25234" y="193461"/>
                  </a:lnTo>
                  <a:lnTo>
                    <a:pt x="0" y="193461"/>
                  </a:lnTo>
                  <a:close/>
                </a:path>
              </a:pathLst>
            </a:custGeom>
            <a:solidFill>
              <a:srgbClr val="1B2E69"/>
            </a:solidFill>
            <a:ln w="16818" cap="flat">
              <a:noFill/>
              <a:prstDash val="solid"/>
              <a:miter/>
            </a:ln>
          </p:spPr>
          <p:txBody>
            <a:bodyPr rtlCol="0" anchor="ctr"/>
            <a:lstStyle/>
            <a:p>
              <a:endParaRPr lang="fr-FR"/>
            </a:p>
          </p:txBody>
        </p:sp>
        <p:sp>
          <p:nvSpPr>
            <p:cNvPr id="14" name="Forme libre : forme 13">
              <a:extLst>
                <a:ext uri="{FF2B5EF4-FFF2-40B4-BE49-F238E27FC236}">
                  <a16:creationId xmlns:a16="http://schemas.microsoft.com/office/drawing/2014/main" id="{F2F57298-3D55-43DA-9038-A716D7121392}"/>
                </a:ext>
              </a:extLst>
            </p:cNvPr>
            <p:cNvSpPr/>
            <p:nvPr/>
          </p:nvSpPr>
          <p:spPr>
            <a:xfrm>
              <a:off x="1779326" y="3182202"/>
              <a:ext cx="67290" cy="67290"/>
            </a:xfrm>
            <a:custGeom>
              <a:avLst/>
              <a:gdLst>
                <a:gd name="connsiteX0" fmla="*/ 67291 w 67290"/>
                <a:gd name="connsiteY0" fmla="*/ 33645 h 67290"/>
                <a:gd name="connsiteX1" fmla="*/ 33645 w 67290"/>
                <a:gd name="connsiteY1" fmla="*/ 67291 h 67290"/>
                <a:gd name="connsiteX2" fmla="*/ 0 w 67290"/>
                <a:gd name="connsiteY2" fmla="*/ 33645 h 67290"/>
                <a:gd name="connsiteX3" fmla="*/ 33645 w 67290"/>
                <a:gd name="connsiteY3" fmla="*/ 0 h 67290"/>
                <a:gd name="connsiteX4" fmla="*/ 67291 w 67290"/>
                <a:gd name="connsiteY4" fmla="*/ 33645 h 67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90" h="67290">
                  <a:moveTo>
                    <a:pt x="67291" y="33645"/>
                  </a:moveTo>
                  <a:cubicBezTo>
                    <a:pt x="67291" y="52227"/>
                    <a:pt x="52227" y="67291"/>
                    <a:pt x="33645" y="67291"/>
                  </a:cubicBezTo>
                  <a:cubicBezTo>
                    <a:pt x="15064" y="67291"/>
                    <a:pt x="0" y="52227"/>
                    <a:pt x="0" y="33645"/>
                  </a:cubicBezTo>
                  <a:cubicBezTo>
                    <a:pt x="0" y="15064"/>
                    <a:pt x="15064" y="0"/>
                    <a:pt x="33645" y="0"/>
                  </a:cubicBezTo>
                  <a:cubicBezTo>
                    <a:pt x="52227" y="0"/>
                    <a:pt x="67291" y="15064"/>
                    <a:pt x="67291" y="33645"/>
                  </a:cubicBezTo>
                  <a:close/>
                </a:path>
              </a:pathLst>
            </a:custGeom>
            <a:solidFill>
              <a:schemeClr val="accent6">
                <a:lumMod val="60000"/>
                <a:lumOff val="40000"/>
              </a:schemeClr>
            </a:solidFill>
            <a:ln w="16818" cap="flat">
              <a:noFill/>
              <a:prstDash val="solid"/>
              <a:miter/>
            </a:ln>
          </p:spPr>
          <p:txBody>
            <a:bodyPr rtlCol="0" anchor="ctr"/>
            <a:lstStyle/>
            <a:p>
              <a:endParaRPr lang="fr-FR"/>
            </a:p>
          </p:txBody>
        </p:sp>
        <p:grpSp>
          <p:nvGrpSpPr>
            <p:cNvPr id="15" name="Graphique 86">
              <a:extLst>
                <a:ext uri="{FF2B5EF4-FFF2-40B4-BE49-F238E27FC236}">
                  <a16:creationId xmlns:a16="http://schemas.microsoft.com/office/drawing/2014/main" id="{9BF6560C-D346-4266-8DAF-AE4B1CEA12EC}"/>
                </a:ext>
              </a:extLst>
            </p:cNvPr>
            <p:cNvGrpSpPr/>
            <p:nvPr/>
          </p:nvGrpSpPr>
          <p:grpSpPr>
            <a:xfrm>
              <a:off x="1569042" y="2971918"/>
              <a:ext cx="487858" cy="487858"/>
              <a:chOff x="1569042" y="2971918"/>
              <a:chExt cx="487858" cy="487858"/>
            </a:xfrm>
            <a:solidFill>
              <a:srgbClr val="1B2E69"/>
            </a:solidFill>
          </p:grpSpPr>
          <p:sp>
            <p:nvSpPr>
              <p:cNvPr id="16" name="Forme libre : forme 15">
                <a:extLst>
                  <a:ext uri="{FF2B5EF4-FFF2-40B4-BE49-F238E27FC236}">
                    <a16:creationId xmlns:a16="http://schemas.microsoft.com/office/drawing/2014/main" id="{427C1652-8720-4DB7-B129-A1B5237CEE59}"/>
                  </a:ext>
                </a:extLst>
              </p:cNvPr>
              <p:cNvSpPr/>
              <p:nvPr/>
            </p:nvSpPr>
            <p:spPr>
              <a:xfrm>
                <a:off x="1796148" y="2971918"/>
                <a:ext cx="33645" cy="33645"/>
              </a:xfrm>
              <a:custGeom>
                <a:avLst/>
                <a:gdLst>
                  <a:gd name="connsiteX0" fmla="*/ 33645 w 33645"/>
                  <a:gd name="connsiteY0" fmla="*/ 16823 h 33645"/>
                  <a:gd name="connsiteX1" fmla="*/ 16823 w 33645"/>
                  <a:gd name="connsiteY1" fmla="*/ 33645 h 33645"/>
                  <a:gd name="connsiteX2" fmla="*/ 0 w 33645"/>
                  <a:gd name="connsiteY2" fmla="*/ 16823 h 33645"/>
                  <a:gd name="connsiteX3" fmla="*/ 16823 w 33645"/>
                  <a:gd name="connsiteY3" fmla="*/ 0 h 33645"/>
                  <a:gd name="connsiteX4" fmla="*/ 33645 w 33645"/>
                  <a:gd name="connsiteY4" fmla="*/ 16823 h 33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5" h="33645">
                    <a:moveTo>
                      <a:pt x="33645" y="16823"/>
                    </a:moveTo>
                    <a:cubicBezTo>
                      <a:pt x="33645" y="26114"/>
                      <a:pt x="26114" y="33645"/>
                      <a:pt x="16823" y="33645"/>
                    </a:cubicBezTo>
                    <a:cubicBezTo>
                      <a:pt x="7532" y="33645"/>
                      <a:pt x="0" y="26114"/>
                      <a:pt x="0" y="16823"/>
                    </a:cubicBezTo>
                    <a:cubicBezTo>
                      <a:pt x="0" y="7532"/>
                      <a:pt x="7532" y="0"/>
                      <a:pt x="16823" y="0"/>
                    </a:cubicBezTo>
                    <a:cubicBezTo>
                      <a:pt x="26114" y="0"/>
                      <a:pt x="33645" y="7532"/>
                      <a:pt x="33645" y="16823"/>
                    </a:cubicBezTo>
                    <a:close/>
                  </a:path>
                </a:pathLst>
              </a:custGeom>
              <a:solidFill>
                <a:srgbClr val="1B2E69"/>
              </a:solidFill>
              <a:ln w="16818" cap="flat">
                <a:noFill/>
                <a:prstDash val="solid"/>
                <a:miter/>
              </a:ln>
            </p:spPr>
            <p:txBody>
              <a:bodyPr rtlCol="0" anchor="ctr"/>
              <a:lstStyle/>
              <a:p>
                <a:endParaRPr lang="fr-FR"/>
              </a:p>
            </p:txBody>
          </p:sp>
          <p:sp>
            <p:nvSpPr>
              <p:cNvPr id="17" name="Forme libre : forme 16">
                <a:extLst>
                  <a:ext uri="{FF2B5EF4-FFF2-40B4-BE49-F238E27FC236}">
                    <a16:creationId xmlns:a16="http://schemas.microsoft.com/office/drawing/2014/main" id="{1B5E8C3C-B300-40E1-BC0B-BE71297916C2}"/>
                  </a:ext>
                </a:extLst>
              </p:cNvPr>
              <p:cNvSpPr/>
              <p:nvPr/>
            </p:nvSpPr>
            <p:spPr>
              <a:xfrm>
                <a:off x="1796148" y="3426131"/>
                <a:ext cx="33645" cy="33645"/>
              </a:xfrm>
              <a:custGeom>
                <a:avLst/>
                <a:gdLst>
                  <a:gd name="connsiteX0" fmla="*/ 33645 w 33645"/>
                  <a:gd name="connsiteY0" fmla="*/ 16823 h 33645"/>
                  <a:gd name="connsiteX1" fmla="*/ 16823 w 33645"/>
                  <a:gd name="connsiteY1" fmla="*/ 33645 h 33645"/>
                  <a:gd name="connsiteX2" fmla="*/ 0 w 33645"/>
                  <a:gd name="connsiteY2" fmla="*/ 16823 h 33645"/>
                  <a:gd name="connsiteX3" fmla="*/ 16823 w 33645"/>
                  <a:gd name="connsiteY3" fmla="*/ 0 h 33645"/>
                  <a:gd name="connsiteX4" fmla="*/ 33645 w 33645"/>
                  <a:gd name="connsiteY4" fmla="*/ 16823 h 33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5" h="33645">
                    <a:moveTo>
                      <a:pt x="33645" y="16823"/>
                    </a:moveTo>
                    <a:cubicBezTo>
                      <a:pt x="33645" y="26114"/>
                      <a:pt x="26114" y="33645"/>
                      <a:pt x="16823" y="33645"/>
                    </a:cubicBezTo>
                    <a:cubicBezTo>
                      <a:pt x="7532" y="33645"/>
                      <a:pt x="0" y="26114"/>
                      <a:pt x="0" y="16823"/>
                    </a:cubicBezTo>
                    <a:cubicBezTo>
                      <a:pt x="0" y="7532"/>
                      <a:pt x="7532" y="0"/>
                      <a:pt x="16823" y="0"/>
                    </a:cubicBezTo>
                    <a:cubicBezTo>
                      <a:pt x="26114" y="0"/>
                      <a:pt x="33645" y="7532"/>
                      <a:pt x="33645" y="16823"/>
                    </a:cubicBezTo>
                    <a:close/>
                  </a:path>
                </a:pathLst>
              </a:custGeom>
              <a:solidFill>
                <a:srgbClr val="1B2E69"/>
              </a:solidFill>
              <a:ln w="16818" cap="flat">
                <a:noFill/>
                <a:prstDash val="solid"/>
                <a:miter/>
              </a:ln>
            </p:spPr>
            <p:txBody>
              <a:bodyPr rtlCol="0" anchor="ctr"/>
              <a:lstStyle/>
              <a:p>
                <a:endParaRPr lang="fr-FR"/>
              </a:p>
            </p:txBody>
          </p:sp>
          <p:sp>
            <p:nvSpPr>
              <p:cNvPr id="18" name="Forme libre : forme 17">
                <a:extLst>
                  <a:ext uri="{FF2B5EF4-FFF2-40B4-BE49-F238E27FC236}">
                    <a16:creationId xmlns:a16="http://schemas.microsoft.com/office/drawing/2014/main" id="{976E9939-2D90-4A81-AE96-C992E238E5B9}"/>
                  </a:ext>
                </a:extLst>
              </p:cNvPr>
              <p:cNvSpPr/>
              <p:nvPr/>
            </p:nvSpPr>
            <p:spPr>
              <a:xfrm>
                <a:off x="2023255" y="3199025"/>
                <a:ext cx="33645" cy="33645"/>
              </a:xfrm>
              <a:custGeom>
                <a:avLst/>
                <a:gdLst>
                  <a:gd name="connsiteX0" fmla="*/ 33645 w 33645"/>
                  <a:gd name="connsiteY0" fmla="*/ 16823 h 33645"/>
                  <a:gd name="connsiteX1" fmla="*/ 16823 w 33645"/>
                  <a:gd name="connsiteY1" fmla="*/ 33645 h 33645"/>
                  <a:gd name="connsiteX2" fmla="*/ 0 w 33645"/>
                  <a:gd name="connsiteY2" fmla="*/ 16823 h 33645"/>
                  <a:gd name="connsiteX3" fmla="*/ 16823 w 33645"/>
                  <a:gd name="connsiteY3" fmla="*/ 0 h 33645"/>
                  <a:gd name="connsiteX4" fmla="*/ 33645 w 33645"/>
                  <a:gd name="connsiteY4" fmla="*/ 16823 h 33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5" h="33645">
                    <a:moveTo>
                      <a:pt x="33645" y="16823"/>
                    </a:moveTo>
                    <a:cubicBezTo>
                      <a:pt x="33645" y="26114"/>
                      <a:pt x="26114" y="33645"/>
                      <a:pt x="16823" y="33645"/>
                    </a:cubicBezTo>
                    <a:cubicBezTo>
                      <a:pt x="7532" y="33645"/>
                      <a:pt x="0" y="26114"/>
                      <a:pt x="0" y="16823"/>
                    </a:cubicBezTo>
                    <a:cubicBezTo>
                      <a:pt x="0" y="7532"/>
                      <a:pt x="7532" y="0"/>
                      <a:pt x="16823" y="0"/>
                    </a:cubicBezTo>
                    <a:cubicBezTo>
                      <a:pt x="26114" y="0"/>
                      <a:pt x="33645" y="7532"/>
                      <a:pt x="33645" y="16823"/>
                    </a:cubicBezTo>
                    <a:close/>
                  </a:path>
                </a:pathLst>
              </a:custGeom>
              <a:solidFill>
                <a:srgbClr val="1B2E69"/>
              </a:solidFill>
              <a:ln w="16818" cap="flat">
                <a:noFill/>
                <a:prstDash val="solid"/>
                <a:miter/>
              </a:ln>
            </p:spPr>
            <p:txBody>
              <a:bodyPr rtlCol="0" anchor="ctr"/>
              <a:lstStyle/>
              <a:p>
                <a:endParaRPr lang="fr-FR"/>
              </a:p>
            </p:txBody>
          </p:sp>
          <p:sp>
            <p:nvSpPr>
              <p:cNvPr id="19" name="Forme libre : forme 18">
                <a:extLst>
                  <a:ext uri="{FF2B5EF4-FFF2-40B4-BE49-F238E27FC236}">
                    <a16:creationId xmlns:a16="http://schemas.microsoft.com/office/drawing/2014/main" id="{A405876D-89C2-4011-94CE-7B02192688AB}"/>
                  </a:ext>
                </a:extLst>
              </p:cNvPr>
              <p:cNvSpPr/>
              <p:nvPr/>
            </p:nvSpPr>
            <p:spPr>
              <a:xfrm>
                <a:off x="1569042" y="3199025"/>
                <a:ext cx="33645" cy="33645"/>
              </a:xfrm>
              <a:custGeom>
                <a:avLst/>
                <a:gdLst>
                  <a:gd name="connsiteX0" fmla="*/ 33645 w 33645"/>
                  <a:gd name="connsiteY0" fmla="*/ 16823 h 33645"/>
                  <a:gd name="connsiteX1" fmla="*/ 16823 w 33645"/>
                  <a:gd name="connsiteY1" fmla="*/ 33645 h 33645"/>
                  <a:gd name="connsiteX2" fmla="*/ 0 w 33645"/>
                  <a:gd name="connsiteY2" fmla="*/ 16823 h 33645"/>
                  <a:gd name="connsiteX3" fmla="*/ 16823 w 33645"/>
                  <a:gd name="connsiteY3" fmla="*/ 0 h 33645"/>
                  <a:gd name="connsiteX4" fmla="*/ 33645 w 33645"/>
                  <a:gd name="connsiteY4" fmla="*/ 16823 h 33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5" h="33645">
                    <a:moveTo>
                      <a:pt x="33645" y="16823"/>
                    </a:moveTo>
                    <a:cubicBezTo>
                      <a:pt x="33645" y="26114"/>
                      <a:pt x="26114" y="33645"/>
                      <a:pt x="16823" y="33645"/>
                    </a:cubicBezTo>
                    <a:cubicBezTo>
                      <a:pt x="7532" y="33645"/>
                      <a:pt x="0" y="26114"/>
                      <a:pt x="0" y="16823"/>
                    </a:cubicBezTo>
                    <a:cubicBezTo>
                      <a:pt x="0" y="7532"/>
                      <a:pt x="7532" y="0"/>
                      <a:pt x="16823" y="0"/>
                    </a:cubicBezTo>
                    <a:cubicBezTo>
                      <a:pt x="26114" y="0"/>
                      <a:pt x="33645" y="7532"/>
                      <a:pt x="33645" y="16823"/>
                    </a:cubicBezTo>
                    <a:close/>
                  </a:path>
                </a:pathLst>
              </a:custGeom>
              <a:solidFill>
                <a:srgbClr val="1B2E69"/>
              </a:solidFill>
              <a:ln w="16818" cap="flat">
                <a:noFill/>
                <a:prstDash val="solid"/>
                <a:miter/>
              </a:ln>
            </p:spPr>
            <p:txBody>
              <a:bodyPr rtlCol="0" anchor="ctr"/>
              <a:lstStyle/>
              <a:p>
                <a:endParaRPr lang="fr-FR"/>
              </a:p>
            </p:txBody>
          </p:sp>
          <p:sp>
            <p:nvSpPr>
              <p:cNvPr id="20" name="Forme libre : forme 19">
                <a:extLst>
                  <a:ext uri="{FF2B5EF4-FFF2-40B4-BE49-F238E27FC236}">
                    <a16:creationId xmlns:a16="http://schemas.microsoft.com/office/drawing/2014/main" id="{62789F20-EB9C-4D4B-B526-020D902B9E9D}"/>
                  </a:ext>
                </a:extLst>
              </p:cNvPr>
              <p:cNvSpPr/>
              <p:nvPr/>
            </p:nvSpPr>
            <p:spPr>
              <a:xfrm>
                <a:off x="1992822" y="3312578"/>
                <a:ext cx="33645" cy="33645"/>
              </a:xfrm>
              <a:custGeom>
                <a:avLst/>
                <a:gdLst>
                  <a:gd name="connsiteX0" fmla="*/ 33645 w 33645"/>
                  <a:gd name="connsiteY0" fmla="*/ 16823 h 33645"/>
                  <a:gd name="connsiteX1" fmla="*/ 16823 w 33645"/>
                  <a:gd name="connsiteY1" fmla="*/ 33645 h 33645"/>
                  <a:gd name="connsiteX2" fmla="*/ 0 w 33645"/>
                  <a:gd name="connsiteY2" fmla="*/ 16823 h 33645"/>
                  <a:gd name="connsiteX3" fmla="*/ 16823 w 33645"/>
                  <a:gd name="connsiteY3" fmla="*/ 0 h 33645"/>
                  <a:gd name="connsiteX4" fmla="*/ 33645 w 33645"/>
                  <a:gd name="connsiteY4" fmla="*/ 16823 h 33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5" h="33645">
                    <a:moveTo>
                      <a:pt x="33645" y="16823"/>
                    </a:moveTo>
                    <a:cubicBezTo>
                      <a:pt x="33645" y="26114"/>
                      <a:pt x="26114" y="33645"/>
                      <a:pt x="16823" y="33645"/>
                    </a:cubicBezTo>
                    <a:cubicBezTo>
                      <a:pt x="7532" y="33645"/>
                      <a:pt x="0" y="26114"/>
                      <a:pt x="0" y="16823"/>
                    </a:cubicBezTo>
                    <a:cubicBezTo>
                      <a:pt x="0" y="7532"/>
                      <a:pt x="7532" y="0"/>
                      <a:pt x="16823" y="0"/>
                    </a:cubicBezTo>
                    <a:cubicBezTo>
                      <a:pt x="26114" y="0"/>
                      <a:pt x="33645" y="7532"/>
                      <a:pt x="33645" y="16823"/>
                    </a:cubicBezTo>
                    <a:close/>
                  </a:path>
                </a:pathLst>
              </a:custGeom>
              <a:solidFill>
                <a:srgbClr val="1B2E69"/>
              </a:solidFill>
              <a:ln w="16818" cap="flat">
                <a:noFill/>
                <a:prstDash val="solid"/>
                <a:miter/>
              </a:ln>
            </p:spPr>
            <p:txBody>
              <a:bodyPr rtlCol="0" anchor="ctr"/>
              <a:lstStyle/>
              <a:p>
                <a:endParaRPr lang="fr-FR"/>
              </a:p>
            </p:txBody>
          </p:sp>
          <p:sp>
            <p:nvSpPr>
              <p:cNvPr id="21" name="Forme libre : forme 20">
                <a:extLst>
                  <a:ext uri="{FF2B5EF4-FFF2-40B4-BE49-F238E27FC236}">
                    <a16:creationId xmlns:a16="http://schemas.microsoft.com/office/drawing/2014/main" id="{80923AE1-87AA-4AF2-A62A-1609873770E5}"/>
                  </a:ext>
                </a:extLst>
              </p:cNvPr>
              <p:cNvSpPr/>
              <p:nvPr/>
            </p:nvSpPr>
            <p:spPr>
              <a:xfrm>
                <a:off x="1599474" y="3085471"/>
                <a:ext cx="33645" cy="33645"/>
              </a:xfrm>
              <a:custGeom>
                <a:avLst/>
                <a:gdLst>
                  <a:gd name="connsiteX0" fmla="*/ 33645 w 33645"/>
                  <a:gd name="connsiteY0" fmla="*/ 16823 h 33645"/>
                  <a:gd name="connsiteX1" fmla="*/ 16823 w 33645"/>
                  <a:gd name="connsiteY1" fmla="*/ 33645 h 33645"/>
                  <a:gd name="connsiteX2" fmla="*/ 0 w 33645"/>
                  <a:gd name="connsiteY2" fmla="*/ 16823 h 33645"/>
                  <a:gd name="connsiteX3" fmla="*/ 16823 w 33645"/>
                  <a:gd name="connsiteY3" fmla="*/ 0 h 33645"/>
                  <a:gd name="connsiteX4" fmla="*/ 33645 w 33645"/>
                  <a:gd name="connsiteY4" fmla="*/ 16823 h 33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5" h="33645">
                    <a:moveTo>
                      <a:pt x="33645" y="16823"/>
                    </a:moveTo>
                    <a:cubicBezTo>
                      <a:pt x="33645" y="26114"/>
                      <a:pt x="26114" y="33645"/>
                      <a:pt x="16823" y="33645"/>
                    </a:cubicBezTo>
                    <a:cubicBezTo>
                      <a:pt x="7532" y="33645"/>
                      <a:pt x="0" y="26114"/>
                      <a:pt x="0" y="16823"/>
                    </a:cubicBezTo>
                    <a:cubicBezTo>
                      <a:pt x="0" y="7532"/>
                      <a:pt x="7532" y="0"/>
                      <a:pt x="16823" y="0"/>
                    </a:cubicBezTo>
                    <a:cubicBezTo>
                      <a:pt x="26114" y="0"/>
                      <a:pt x="33645" y="7532"/>
                      <a:pt x="33645" y="16823"/>
                    </a:cubicBezTo>
                    <a:close/>
                  </a:path>
                </a:pathLst>
              </a:custGeom>
              <a:solidFill>
                <a:srgbClr val="1B2E69"/>
              </a:solidFill>
              <a:ln w="16818" cap="flat">
                <a:noFill/>
                <a:prstDash val="solid"/>
                <a:miter/>
              </a:ln>
            </p:spPr>
            <p:txBody>
              <a:bodyPr rtlCol="0" anchor="ctr"/>
              <a:lstStyle/>
              <a:p>
                <a:endParaRPr lang="fr-FR"/>
              </a:p>
            </p:txBody>
          </p:sp>
          <p:sp>
            <p:nvSpPr>
              <p:cNvPr id="22" name="Forme libre : forme 21">
                <a:extLst>
                  <a:ext uri="{FF2B5EF4-FFF2-40B4-BE49-F238E27FC236}">
                    <a16:creationId xmlns:a16="http://schemas.microsoft.com/office/drawing/2014/main" id="{A231F686-B6EB-4008-B01C-73B34EB3951D}"/>
                  </a:ext>
                </a:extLst>
              </p:cNvPr>
              <p:cNvSpPr/>
              <p:nvPr/>
            </p:nvSpPr>
            <p:spPr>
              <a:xfrm>
                <a:off x="1682595" y="3395699"/>
                <a:ext cx="33645" cy="33645"/>
              </a:xfrm>
              <a:custGeom>
                <a:avLst/>
                <a:gdLst>
                  <a:gd name="connsiteX0" fmla="*/ 33645 w 33645"/>
                  <a:gd name="connsiteY0" fmla="*/ 16823 h 33645"/>
                  <a:gd name="connsiteX1" fmla="*/ 16823 w 33645"/>
                  <a:gd name="connsiteY1" fmla="*/ 33645 h 33645"/>
                  <a:gd name="connsiteX2" fmla="*/ 0 w 33645"/>
                  <a:gd name="connsiteY2" fmla="*/ 16823 h 33645"/>
                  <a:gd name="connsiteX3" fmla="*/ 16823 w 33645"/>
                  <a:gd name="connsiteY3" fmla="*/ 0 h 33645"/>
                  <a:gd name="connsiteX4" fmla="*/ 33645 w 33645"/>
                  <a:gd name="connsiteY4" fmla="*/ 16823 h 33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5" h="33645">
                    <a:moveTo>
                      <a:pt x="33645" y="16823"/>
                    </a:moveTo>
                    <a:cubicBezTo>
                      <a:pt x="33645" y="26114"/>
                      <a:pt x="26114" y="33645"/>
                      <a:pt x="16823" y="33645"/>
                    </a:cubicBezTo>
                    <a:cubicBezTo>
                      <a:pt x="7532" y="33645"/>
                      <a:pt x="0" y="26114"/>
                      <a:pt x="0" y="16823"/>
                    </a:cubicBezTo>
                    <a:cubicBezTo>
                      <a:pt x="0" y="7532"/>
                      <a:pt x="7532" y="0"/>
                      <a:pt x="16823" y="0"/>
                    </a:cubicBezTo>
                    <a:cubicBezTo>
                      <a:pt x="26114" y="0"/>
                      <a:pt x="33645" y="7532"/>
                      <a:pt x="33645" y="16823"/>
                    </a:cubicBezTo>
                    <a:close/>
                  </a:path>
                </a:pathLst>
              </a:custGeom>
              <a:solidFill>
                <a:srgbClr val="1B2E69"/>
              </a:solidFill>
              <a:ln w="16818" cap="flat">
                <a:noFill/>
                <a:prstDash val="solid"/>
                <a:miter/>
              </a:ln>
            </p:spPr>
            <p:txBody>
              <a:bodyPr rtlCol="0" anchor="ctr"/>
              <a:lstStyle/>
              <a:p>
                <a:endParaRPr lang="fr-FR"/>
              </a:p>
            </p:txBody>
          </p:sp>
          <p:sp>
            <p:nvSpPr>
              <p:cNvPr id="23" name="Forme libre : forme 22">
                <a:extLst>
                  <a:ext uri="{FF2B5EF4-FFF2-40B4-BE49-F238E27FC236}">
                    <a16:creationId xmlns:a16="http://schemas.microsoft.com/office/drawing/2014/main" id="{99B670F2-BB7C-45B2-ABA0-F8E6F6442154}"/>
                  </a:ext>
                </a:extLst>
              </p:cNvPr>
              <p:cNvSpPr/>
              <p:nvPr/>
            </p:nvSpPr>
            <p:spPr>
              <a:xfrm>
                <a:off x="1909702" y="3002350"/>
                <a:ext cx="33645" cy="33645"/>
              </a:xfrm>
              <a:custGeom>
                <a:avLst/>
                <a:gdLst>
                  <a:gd name="connsiteX0" fmla="*/ 33645 w 33645"/>
                  <a:gd name="connsiteY0" fmla="*/ 16823 h 33645"/>
                  <a:gd name="connsiteX1" fmla="*/ 16823 w 33645"/>
                  <a:gd name="connsiteY1" fmla="*/ 33645 h 33645"/>
                  <a:gd name="connsiteX2" fmla="*/ 0 w 33645"/>
                  <a:gd name="connsiteY2" fmla="*/ 16823 h 33645"/>
                  <a:gd name="connsiteX3" fmla="*/ 16823 w 33645"/>
                  <a:gd name="connsiteY3" fmla="*/ 0 h 33645"/>
                  <a:gd name="connsiteX4" fmla="*/ 33645 w 33645"/>
                  <a:gd name="connsiteY4" fmla="*/ 16823 h 33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5" h="33645">
                    <a:moveTo>
                      <a:pt x="33645" y="16823"/>
                    </a:moveTo>
                    <a:cubicBezTo>
                      <a:pt x="33645" y="26114"/>
                      <a:pt x="26114" y="33645"/>
                      <a:pt x="16823" y="33645"/>
                    </a:cubicBezTo>
                    <a:cubicBezTo>
                      <a:pt x="7532" y="33645"/>
                      <a:pt x="0" y="26114"/>
                      <a:pt x="0" y="16823"/>
                    </a:cubicBezTo>
                    <a:cubicBezTo>
                      <a:pt x="0" y="7532"/>
                      <a:pt x="7532" y="0"/>
                      <a:pt x="16823" y="0"/>
                    </a:cubicBezTo>
                    <a:cubicBezTo>
                      <a:pt x="26114" y="0"/>
                      <a:pt x="33645" y="7532"/>
                      <a:pt x="33645" y="16823"/>
                    </a:cubicBezTo>
                    <a:close/>
                  </a:path>
                </a:pathLst>
              </a:custGeom>
              <a:solidFill>
                <a:srgbClr val="1B2E69"/>
              </a:solidFill>
              <a:ln w="16818" cap="flat">
                <a:noFill/>
                <a:prstDash val="solid"/>
                <a:miter/>
              </a:ln>
            </p:spPr>
            <p:txBody>
              <a:bodyPr rtlCol="0" anchor="ctr"/>
              <a:lstStyle/>
              <a:p>
                <a:endParaRPr lang="fr-FR"/>
              </a:p>
            </p:txBody>
          </p:sp>
          <p:sp>
            <p:nvSpPr>
              <p:cNvPr id="24" name="Forme libre : forme 23">
                <a:extLst>
                  <a:ext uri="{FF2B5EF4-FFF2-40B4-BE49-F238E27FC236}">
                    <a16:creationId xmlns:a16="http://schemas.microsoft.com/office/drawing/2014/main" id="{A3829763-623D-4D0E-B951-E9C9101B8469}"/>
                  </a:ext>
                </a:extLst>
              </p:cNvPr>
              <p:cNvSpPr/>
              <p:nvPr/>
            </p:nvSpPr>
            <p:spPr>
              <a:xfrm>
                <a:off x="1599474" y="3312578"/>
                <a:ext cx="33645" cy="33645"/>
              </a:xfrm>
              <a:custGeom>
                <a:avLst/>
                <a:gdLst>
                  <a:gd name="connsiteX0" fmla="*/ 33645 w 33645"/>
                  <a:gd name="connsiteY0" fmla="*/ 16823 h 33645"/>
                  <a:gd name="connsiteX1" fmla="*/ 16823 w 33645"/>
                  <a:gd name="connsiteY1" fmla="*/ 33645 h 33645"/>
                  <a:gd name="connsiteX2" fmla="*/ 0 w 33645"/>
                  <a:gd name="connsiteY2" fmla="*/ 16823 h 33645"/>
                  <a:gd name="connsiteX3" fmla="*/ 16823 w 33645"/>
                  <a:gd name="connsiteY3" fmla="*/ 0 h 33645"/>
                  <a:gd name="connsiteX4" fmla="*/ 33645 w 33645"/>
                  <a:gd name="connsiteY4" fmla="*/ 16823 h 33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5" h="33645">
                    <a:moveTo>
                      <a:pt x="33645" y="16823"/>
                    </a:moveTo>
                    <a:cubicBezTo>
                      <a:pt x="33645" y="26114"/>
                      <a:pt x="26114" y="33645"/>
                      <a:pt x="16823" y="33645"/>
                    </a:cubicBezTo>
                    <a:cubicBezTo>
                      <a:pt x="7532" y="33645"/>
                      <a:pt x="0" y="26114"/>
                      <a:pt x="0" y="16823"/>
                    </a:cubicBezTo>
                    <a:cubicBezTo>
                      <a:pt x="0" y="7532"/>
                      <a:pt x="7532" y="0"/>
                      <a:pt x="16823" y="0"/>
                    </a:cubicBezTo>
                    <a:cubicBezTo>
                      <a:pt x="26114" y="0"/>
                      <a:pt x="33645" y="7532"/>
                      <a:pt x="33645" y="16823"/>
                    </a:cubicBezTo>
                    <a:close/>
                  </a:path>
                </a:pathLst>
              </a:custGeom>
              <a:solidFill>
                <a:srgbClr val="1B2E69"/>
              </a:solidFill>
              <a:ln w="16818" cap="flat">
                <a:noFill/>
                <a:prstDash val="solid"/>
                <a:miter/>
              </a:ln>
            </p:spPr>
            <p:txBody>
              <a:bodyPr rtlCol="0" anchor="ctr"/>
              <a:lstStyle/>
              <a:p>
                <a:endParaRPr lang="fr-FR"/>
              </a:p>
            </p:txBody>
          </p:sp>
          <p:sp>
            <p:nvSpPr>
              <p:cNvPr id="25" name="Forme libre : forme 24">
                <a:extLst>
                  <a:ext uri="{FF2B5EF4-FFF2-40B4-BE49-F238E27FC236}">
                    <a16:creationId xmlns:a16="http://schemas.microsoft.com/office/drawing/2014/main" id="{19D4ADF7-036A-4BBE-BAAB-6C3F2399CF0B}"/>
                  </a:ext>
                </a:extLst>
              </p:cNvPr>
              <p:cNvSpPr/>
              <p:nvPr/>
            </p:nvSpPr>
            <p:spPr>
              <a:xfrm>
                <a:off x="1992822" y="3085471"/>
                <a:ext cx="33645" cy="33645"/>
              </a:xfrm>
              <a:custGeom>
                <a:avLst/>
                <a:gdLst>
                  <a:gd name="connsiteX0" fmla="*/ 33645 w 33645"/>
                  <a:gd name="connsiteY0" fmla="*/ 16823 h 33645"/>
                  <a:gd name="connsiteX1" fmla="*/ 16823 w 33645"/>
                  <a:gd name="connsiteY1" fmla="*/ 33645 h 33645"/>
                  <a:gd name="connsiteX2" fmla="*/ 0 w 33645"/>
                  <a:gd name="connsiteY2" fmla="*/ 16823 h 33645"/>
                  <a:gd name="connsiteX3" fmla="*/ 16823 w 33645"/>
                  <a:gd name="connsiteY3" fmla="*/ 0 h 33645"/>
                  <a:gd name="connsiteX4" fmla="*/ 33645 w 33645"/>
                  <a:gd name="connsiteY4" fmla="*/ 16823 h 33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5" h="33645">
                    <a:moveTo>
                      <a:pt x="33645" y="16823"/>
                    </a:moveTo>
                    <a:cubicBezTo>
                      <a:pt x="33645" y="26114"/>
                      <a:pt x="26114" y="33645"/>
                      <a:pt x="16823" y="33645"/>
                    </a:cubicBezTo>
                    <a:cubicBezTo>
                      <a:pt x="7532" y="33645"/>
                      <a:pt x="0" y="26114"/>
                      <a:pt x="0" y="16823"/>
                    </a:cubicBezTo>
                    <a:cubicBezTo>
                      <a:pt x="0" y="7532"/>
                      <a:pt x="7532" y="0"/>
                      <a:pt x="16823" y="0"/>
                    </a:cubicBezTo>
                    <a:cubicBezTo>
                      <a:pt x="26114" y="0"/>
                      <a:pt x="33645" y="7532"/>
                      <a:pt x="33645" y="16823"/>
                    </a:cubicBezTo>
                    <a:close/>
                  </a:path>
                </a:pathLst>
              </a:custGeom>
              <a:solidFill>
                <a:srgbClr val="1B2E69"/>
              </a:solidFill>
              <a:ln w="16818" cap="flat">
                <a:noFill/>
                <a:prstDash val="solid"/>
                <a:miter/>
              </a:ln>
            </p:spPr>
            <p:txBody>
              <a:bodyPr rtlCol="0" anchor="ctr"/>
              <a:lstStyle/>
              <a:p>
                <a:endParaRPr lang="fr-FR"/>
              </a:p>
            </p:txBody>
          </p:sp>
          <p:sp>
            <p:nvSpPr>
              <p:cNvPr id="26" name="Forme libre : forme 25">
                <a:extLst>
                  <a:ext uri="{FF2B5EF4-FFF2-40B4-BE49-F238E27FC236}">
                    <a16:creationId xmlns:a16="http://schemas.microsoft.com/office/drawing/2014/main" id="{5963FC71-C07E-46C8-AA2F-68771FBC7E3E}"/>
                  </a:ext>
                </a:extLst>
              </p:cNvPr>
              <p:cNvSpPr/>
              <p:nvPr/>
            </p:nvSpPr>
            <p:spPr>
              <a:xfrm>
                <a:off x="1909702" y="3395699"/>
                <a:ext cx="33645" cy="33645"/>
              </a:xfrm>
              <a:custGeom>
                <a:avLst/>
                <a:gdLst>
                  <a:gd name="connsiteX0" fmla="*/ 33645 w 33645"/>
                  <a:gd name="connsiteY0" fmla="*/ 16823 h 33645"/>
                  <a:gd name="connsiteX1" fmla="*/ 16823 w 33645"/>
                  <a:gd name="connsiteY1" fmla="*/ 33645 h 33645"/>
                  <a:gd name="connsiteX2" fmla="*/ 0 w 33645"/>
                  <a:gd name="connsiteY2" fmla="*/ 16823 h 33645"/>
                  <a:gd name="connsiteX3" fmla="*/ 16823 w 33645"/>
                  <a:gd name="connsiteY3" fmla="*/ 0 h 33645"/>
                  <a:gd name="connsiteX4" fmla="*/ 33645 w 33645"/>
                  <a:gd name="connsiteY4" fmla="*/ 16823 h 33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5" h="33645">
                    <a:moveTo>
                      <a:pt x="33645" y="16823"/>
                    </a:moveTo>
                    <a:cubicBezTo>
                      <a:pt x="33645" y="26114"/>
                      <a:pt x="26114" y="33645"/>
                      <a:pt x="16823" y="33645"/>
                    </a:cubicBezTo>
                    <a:cubicBezTo>
                      <a:pt x="7532" y="33645"/>
                      <a:pt x="0" y="26114"/>
                      <a:pt x="0" y="16823"/>
                    </a:cubicBezTo>
                    <a:cubicBezTo>
                      <a:pt x="0" y="7532"/>
                      <a:pt x="7532" y="0"/>
                      <a:pt x="16823" y="0"/>
                    </a:cubicBezTo>
                    <a:cubicBezTo>
                      <a:pt x="26114" y="0"/>
                      <a:pt x="33645" y="7532"/>
                      <a:pt x="33645" y="16823"/>
                    </a:cubicBezTo>
                    <a:close/>
                  </a:path>
                </a:pathLst>
              </a:custGeom>
              <a:solidFill>
                <a:srgbClr val="1B2E69"/>
              </a:solidFill>
              <a:ln w="16818" cap="flat">
                <a:noFill/>
                <a:prstDash val="solid"/>
                <a:miter/>
              </a:ln>
            </p:spPr>
            <p:txBody>
              <a:bodyPr rtlCol="0" anchor="ctr"/>
              <a:lstStyle/>
              <a:p>
                <a:endParaRPr lang="fr-FR"/>
              </a:p>
            </p:txBody>
          </p:sp>
          <p:sp>
            <p:nvSpPr>
              <p:cNvPr id="27" name="Forme libre : forme 26">
                <a:extLst>
                  <a:ext uri="{FF2B5EF4-FFF2-40B4-BE49-F238E27FC236}">
                    <a16:creationId xmlns:a16="http://schemas.microsoft.com/office/drawing/2014/main" id="{6B55A953-3215-41D5-B927-83AAF8DEE867}"/>
                  </a:ext>
                </a:extLst>
              </p:cNvPr>
              <p:cNvSpPr/>
              <p:nvPr/>
            </p:nvSpPr>
            <p:spPr>
              <a:xfrm>
                <a:off x="1682595" y="3002350"/>
                <a:ext cx="33645" cy="33645"/>
              </a:xfrm>
              <a:custGeom>
                <a:avLst/>
                <a:gdLst>
                  <a:gd name="connsiteX0" fmla="*/ 33645 w 33645"/>
                  <a:gd name="connsiteY0" fmla="*/ 16823 h 33645"/>
                  <a:gd name="connsiteX1" fmla="*/ 16823 w 33645"/>
                  <a:gd name="connsiteY1" fmla="*/ 33645 h 33645"/>
                  <a:gd name="connsiteX2" fmla="*/ 0 w 33645"/>
                  <a:gd name="connsiteY2" fmla="*/ 16823 h 33645"/>
                  <a:gd name="connsiteX3" fmla="*/ 16823 w 33645"/>
                  <a:gd name="connsiteY3" fmla="*/ 0 h 33645"/>
                  <a:gd name="connsiteX4" fmla="*/ 33645 w 33645"/>
                  <a:gd name="connsiteY4" fmla="*/ 16823 h 33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5" h="33645">
                    <a:moveTo>
                      <a:pt x="33645" y="16823"/>
                    </a:moveTo>
                    <a:cubicBezTo>
                      <a:pt x="33645" y="26114"/>
                      <a:pt x="26114" y="33645"/>
                      <a:pt x="16823" y="33645"/>
                    </a:cubicBezTo>
                    <a:cubicBezTo>
                      <a:pt x="7532" y="33645"/>
                      <a:pt x="0" y="26114"/>
                      <a:pt x="0" y="16823"/>
                    </a:cubicBezTo>
                    <a:cubicBezTo>
                      <a:pt x="0" y="7532"/>
                      <a:pt x="7532" y="0"/>
                      <a:pt x="16823" y="0"/>
                    </a:cubicBezTo>
                    <a:cubicBezTo>
                      <a:pt x="26114" y="0"/>
                      <a:pt x="33645" y="7532"/>
                      <a:pt x="33645" y="16823"/>
                    </a:cubicBezTo>
                    <a:close/>
                  </a:path>
                </a:pathLst>
              </a:custGeom>
              <a:solidFill>
                <a:srgbClr val="1B2E69"/>
              </a:solidFill>
              <a:ln w="16818" cap="flat">
                <a:noFill/>
                <a:prstDash val="solid"/>
                <a:miter/>
              </a:ln>
            </p:spPr>
            <p:txBody>
              <a:bodyPr rtlCol="0" anchor="ctr"/>
              <a:lstStyle/>
              <a:p>
                <a:endParaRPr lang="fr-FR"/>
              </a:p>
            </p:txBody>
          </p:sp>
        </p:grpSp>
        <p:sp>
          <p:nvSpPr>
            <p:cNvPr id="28" name="Forme libre : forme 27">
              <a:extLst>
                <a:ext uri="{FF2B5EF4-FFF2-40B4-BE49-F238E27FC236}">
                  <a16:creationId xmlns:a16="http://schemas.microsoft.com/office/drawing/2014/main" id="{6008B540-E8EB-4FC6-8516-142AC5A8BF64}"/>
                </a:ext>
              </a:extLst>
            </p:cNvPr>
            <p:cNvSpPr/>
            <p:nvPr/>
          </p:nvSpPr>
          <p:spPr>
            <a:xfrm>
              <a:off x="1985403" y="2967712"/>
              <a:ext cx="328043" cy="765432"/>
            </a:xfrm>
            <a:custGeom>
              <a:avLst/>
              <a:gdLst>
                <a:gd name="connsiteX0" fmla="*/ 328043 w 328043"/>
                <a:gd name="connsiteY0" fmla="*/ 164021 h 765432"/>
                <a:gd name="connsiteX1" fmla="*/ 164022 w 328043"/>
                <a:gd name="connsiteY1" fmla="*/ 0 h 765432"/>
                <a:gd name="connsiteX2" fmla="*/ 0 w 328043"/>
                <a:gd name="connsiteY2" fmla="*/ 164021 h 765432"/>
                <a:gd name="connsiteX3" fmla="*/ 31963 w 328043"/>
                <a:gd name="connsiteY3" fmla="*/ 261088 h 765432"/>
                <a:gd name="connsiteX4" fmla="*/ 69815 w 328043"/>
                <a:gd name="connsiteY4" fmla="*/ 413839 h 765432"/>
                <a:gd name="connsiteX5" fmla="*/ 32148 w 328043"/>
                <a:gd name="connsiteY5" fmla="*/ 765433 h 765432"/>
                <a:gd name="connsiteX6" fmla="*/ 295760 w 328043"/>
                <a:gd name="connsiteY6" fmla="*/ 765433 h 765432"/>
                <a:gd name="connsiteX7" fmla="*/ 258229 w 328043"/>
                <a:gd name="connsiteY7" fmla="*/ 413855 h 765432"/>
                <a:gd name="connsiteX8" fmla="*/ 296231 w 328043"/>
                <a:gd name="connsiteY8" fmla="*/ 261072 h 765432"/>
                <a:gd name="connsiteX9" fmla="*/ 328043 w 328043"/>
                <a:gd name="connsiteY9" fmla="*/ 164021 h 765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043" h="765432">
                  <a:moveTo>
                    <a:pt x="328043" y="164021"/>
                  </a:moveTo>
                  <a:cubicBezTo>
                    <a:pt x="328043" y="73434"/>
                    <a:pt x="254609" y="0"/>
                    <a:pt x="164022" y="0"/>
                  </a:cubicBezTo>
                  <a:cubicBezTo>
                    <a:pt x="73435" y="0"/>
                    <a:pt x="0" y="73434"/>
                    <a:pt x="0" y="164021"/>
                  </a:cubicBezTo>
                  <a:cubicBezTo>
                    <a:pt x="-65" y="198974"/>
                    <a:pt x="11144" y="233015"/>
                    <a:pt x="31963" y="261088"/>
                  </a:cubicBezTo>
                  <a:cubicBezTo>
                    <a:pt x="63257" y="305472"/>
                    <a:pt x="76764" y="359979"/>
                    <a:pt x="69815" y="413839"/>
                  </a:cubicBezTo>
                  <a:lnTo>
                    <a:pt x="32148" y="765433"/>
                  </a:lnTo>
                  <a:lnTo>
                    <a:pt x="295760" y="765433"/>
                  </a:lnTo>
                  <a:lnTo>
                    <a:pt x="258229" y="413855"/>
                  </a:lnTo>
                  <a:cubicBezTo>
                    <a:pt x="251325" y="359965"/>
                    <a:pt x="264886" y="305446"/>
                    <a:pt x="296231" y="261072"/>
                  </a:cubicBezTo>
                  <a:cubicBezTo>
                    <a:pt x="316999" y="232986"/>
                    <a:pt x="328156" y="198950"/>
                    <a:pt x="328043" y="164021"/>
                  </a:cubicBezTo>
                  <a:close/>
                </a:path>
              </a:pathLst>
            </a:custGeom>
            <a:solidFill>
              <a:schemeClr val="accent6">
                <a:lumMod val="60000"/>
                <a:lumOff val="40000"/>
              </a:schemeClr>
            </a:solidFill>
            <a:ln w="16818" cap="flat">
              <a:noFill/>
              <a:prstDash val="solid"/>
              <a:miter/>
            </a:ln>
          </p:spPr>
          <p:txBody>
            <a:bodyPr rtlCol="0" anchor="ctr"/>
            <a:lstStyle/>
            <a:p>
              <a:endParaRPr lang="fr-FR"/>
            </a:p>
          </p:txBody>
        </p:sp>
        <p:sp>
          <p:nvSpPr>
            <p:cNvPr id="29" name="Forme libre : forme 28">
              <a:extLst>
                <a:ext uri="{FF2B5EF4-FFF2-40B4-BE49-F238E27FC236}">
                  <a16:creationId xmlns:a16="http://schemas.microsoft.com/office/drawing/2014/main" id="{DD9717A4-C14E-4C72-8F64-174A419E8DA9}"/>
                </a:ext>
              </a:extLst>
            </p:cNvPr>
            <p:cNvSpPr/>
            <p:nvPr/>
          </p:nvSpPr>
          <p:spPr>
            <a:xfrm>
              <a:off x="2052694" y="2971195"/>
              <a:ext cx="260752" cy="761950"/>
            </a:xfrm>
            <a:custGeom>
              <a:avLst/>
              <a:gdLst>
                <a:gd name="connsiteX0" fmla="*/ 228873 w 260752"/>
                <a:gd name="connsiteY0" fmla="*/ 257589 h 761950"/>
                <a:gd name="connsiteX1" fmla="*/ 260752 w 260752"/>
                <a:gd name="connsiteY1" fmla="*/ 160539 h 761950"/>
                <a:gd name="connsiteX2" fmla="*/ 130376 w 260752"/>
                <a:gd name="connsiteY2" fmla="*/ 0 h 761950"/>
                <a:gd name="connsiteX3" fmla="*/ 0 w 260752"/>
                <a:gd name="connsiteY3" fmla="*/ 160539 h 761950"/>
                <a:gd name="connsiteX4" fmla="*/ 31963 w 260752"/>
                <a:gd name="connsiteY4" fmla="*/ 257606 h 761950"/>
                <a:gd name="connsiteX5" fmla="*/ 69815 w 260752"/>
                <a:gd name="connsiteY5" fmla="*/ 410356 h 761950"/>
                <a:gd name="connsiteX6" fmla="*/ 32148 w 260752"/>
                <a:gd name="connsiteY6" fmla="*/ 761951 h 761950"/>
                <a:gd name="connsiteX7" fmla="*/ 228469 w 260752"/>
                <a:gd name="connsiteY7" fmla="*/ 761951 h 761950"/>
                <a:gd name="connsiteX8" fmla="*/ 190938 w 260752"/>
                <a:gd name="connsiteY8" fmla="*/ 410373 h 761950"/>
                <a:gd name="connsiteX9" fmla="*/ 228873 w 260752"/>
                <a:gd name="connsiteY9" fmla="*/ 257589 h 7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752" h="761950">
                  <a:moveTo>
                    <a:pt x="228873" y="257589"/>
                  </a:moveTo>
                  <a:cubicBezTo>
                    <a:pt x="249664" y="229512"/>
                    <a:pt x="260845" y="195476"/>
                    <a:pt x="260752" y="160539"/>
                  </a:cubicBezTo>
                  <a:cubicBezTo>
                    <a:pt x="260651" y="82954"/>
                    <a:pt x="206290" y="16016"/>
                    <a:pt x="130376" y="0"/>
                  </a:cubicBezTo>
                  <a:cubicBezTo>
                    <a:pt x="54462" y="16016"/>
                    <a:pt x="101" y="82954"/>
                    <a:pt x="0" y="160539"/>
                  </a:cubicBezTo>
                  <a:cubicBezTo>
                    <a:pt x="-65" y="195492"/>
                    <a:pt x="11144" y="229532"/>
                    <a:pt x="31963" y="257606"/>
                  </a:cubicBezTo>
                  <a:cubicBezTo>
                    <a:pt x="63257" y="301989"/>
                    <a:pt x="76764" y="356497"/>
                    <a:pt x="69815" y="410356"/>
                  </a:cubicBezTo>
                  <a:lnTo>
                    <a:pt x="32148" y="761951"/>
                  </a:lnTo>
                  <a:lnTo>
                    <a:pt x="228469" y="761951"/>
                  </a:lnTo>
                  <a:lnTo>
                    <a:pt x="190938" y="410373"/>
                  </a:lnTo>
                  <a:cubicBezTo>
                    <a:pt x="184014" y="356492"/>
                    <a:pt x="197551" y="301974"/>
                    <a:pt x="228873" y="257589"/>
                  </a:cubicBezTo>
                  <a:close/>
                </a:path>
              </a:pathLst>
            </a:custGeom>
            <a:solidFill>
              <a:schemeClr val="accent6">
                <a:lumMod val="75000"/>
              </a:schemeClr>
            </a:solidFill>
            <a:ln w="16818" cap="flat">
              <a:noFill/>
              <a:prstDash val="solid"/>
              <a:miter/>
            </a:ln>
          </p:spPr>
          <p:txBody>
            <a:bodyPr rtlCol="0" anchor="ctr"/>
            <a:lstStyle/>
            <a:p>
              <a:endParaRPr lang="fr-FR"/>
            </a:p>
          </p:txBody>
        </p:sp>
        <p:sp>
          <p:nvSpPr>
            <p:cNvPr id="30" name="Forme libre : forme 29">
              <a:extLst>
                <a:ext uri="{FF2B5EF4-FFF2-40B4-BE49-F238E27FC236}">
                  <a16:creationId xmlns:a16="http://schemas.microsoft.com/office/drawing/2014/main" id="{1FEB73F0-4CA7-4EF6-A746-9DECFCE699A4}"/>
                </a:ext>
              </a:extLst>
            </p:cNvPr>
            <p:cNvSpPr/>
            <p:nvPr/>
          </p:nvSpPr>
          <p:spPr>
            <a:xfrm>
              <a:off x="1817177" y="3855110"/>
              <a:ext cx="664496" cy="67290"/>
            </a:xfrm>
            <a:custGeom>
              <a:avLst/>
              <a:gdLst>
                <a:gd name="connsiteX0" fmla="*/ 647674 w 664496"/>
                <a:gd name="connsiteY0" fmla="*/ 67291 h 67290"/>
                <a:gd name="connsiteX1" fmla="*/ 16823 w 664496"/>
                <a:gd name="connsiteY1" fmla="*/ 67291 h 67290"/>
                <a:gd name="connsiteX2" fmla="*/ 0 w 664496"/>
                <a:gd name="connsiteY2" fmla="*/ 50468 h 67290"/>
                <a:gd name="connsiteX3" fmla="*/ 0 w 664496"/>
                <a:gd name="connsiteY3" fmla="*/ 0 h 67290"/>
                <a:gd name="connsiteX4" fmla="*/ 664497 w 664496"/>
                <a:gd name="connsiteY4" fmla="*/ 0 h 67290"/>
                <a:gd name="connsiteX5" fmla="*/ 664497 w 664496"/>
                <a:gd name="connsiteY5" fmla="*/ 50468 h 67290"/>
                <a:gd name="connsiteX6" fmla="*/ 647674 w 664496"/>
                <a:gd name="connsiteY6" fmla="*/ 67291 h 6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4496" h="67290">
                  <a:moveTo>
                    <a:pt x="647674" y="67291"/>
                  </a:moveTo>
                  <a:lnTo>
                    <a:pt x="16823" y="67291"/>
                  </a:lnTo>
                  <a:cubicBezTo>
                    <a:pt x="7532" y="67291"/>
                    <a:pt x="0" y="59759"/>
                    <a:pt x="0" y="50468"/>
                  </a:cubicBezTo>
                  <a:lnTo>
                    <a:pt x="0" y="0"/>
                  </a:lnTo>
                  <a:lnTo>
                    <a:pt x="664497" y="0"/>
                  </a:lnTo>
                  <a:lnTo>
                    <a:pt x="664497" y="50468"/>
                  </a:lnTo>
                  <a:cubicBezTo>
                    <a:pt x="664497" y="59759"/>
                    <a:pt x="656965" y="67291"/>
                    <a:pt x="647674" y="67291"/>
                  </a:cubicBezTo>
                  <a:close/>
                </a:path>
              </a:pathLst>
            </a:custGeom>
            <a:solidFill>
              <a:schemeClr val="accent6">
                <a:lumMod val="60000"/>
                <a:lumOff val="40000"/>
              </a:schemeClr>
            </a:solidFill>
            <a:ln w="16818" cap="flat">
              <a:noFill/>
              <a:prstDash val="solid"/>
              <a:miter/>
            </a:ln>
          </p:spPr>
          <p:txBody>
            <a:bodyPr rtlCol="0" anchor="ctr"/>
            <a:lstStyle/>
            <a:p>
              <a:endParaRPr lang="fr-FR"/>
            </a:p>
          </p:txBody>
        </p:sp>
        <p:sp>
          <p:nvSpPr>
            <p:cNvPr id="31" name="Forme libre : forme 30">
              <a:extLst>
                <a:ext uri="{FF2B5EF4-FFF2-40B4-BE49-F238E27FC236}">
                  <a16:creationId xmlns:a16="http://schemas.microsoft.com/office/drawing/2014/main" id="{F3C02802-C2DD-4548-BFDA-145B32486E16}"/>
                </a:ext>
              </a:extLst>
            </p:cNvPr>
            <p:cNvSpPr/>
            <p:nvPr/>
          </p:nvSpPr>
          <p:spPr>
            <a:xfrm>
              <a:off x="1867645" y="3855110"/>
              <a:ext cx="614028" cy="67290"/>
            </a:xfrm>
            <a:custGeom>
              <a:avLst/>
              <a:gdLst>
                <a:gd name="connsiteX0" fmla="*/ 597206 w 614028"/>
                <a:gd name="connsiteY0" fmla="*/ 67291 h 67290"/>
                <a:gd name="connsiteX1" fmla="*/ 16823 w 614028"/>
                <a:gd name="connsiteY1" fmla="*/ 67291 h 67290"/>
                <a:gd name="connsiteX2" fmla="*/ 0 w 614028"/>
                <a:gd name="connsiteY2" fmla="*/ 50468 h 67290"/>
                <a:gd name="connsiteX3" fmla="*/ 0 w 614028"/>
                <a:gd name="connsiteY3" fmla="*/ 0 h 67290"/>
                <a:gd name="connsiteX4" fmla="*/ 614029 w 614028"/>
                <a:gd name="connsiteY4" fmla="*/ 0 h 67290"/>
                <a:gd name="connsiteX5" fmla="*/ 614029 w 614028"/>
                <a:gd name="connsiteY5" fmla="*/ 50468 h 67290"/>
                <a:gd name="connsiteX6" fmla="*/ 597206 w 614028"/>
                <a:gd name="connsiteY6" fmla="*/ 67291 h 6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4028" h="67290">
                  <a:moveTo>
                    <a:pt x="597206" y="67291"/>
                  </a:moveTo>
                  <a:lnTo>
                    <a:pt x="16823" y="67291"/>
                  </a:lnTo>
                  <a:cubicBezTo>
                    <a:pt x="7532" y="67291"/>
                    <a:pt x="0" y="59759"/>
                    <a:pt x="0" y="50468"/>
                  </a:cubicBezTo>
                  <a:lnTo>
                    <a:pt x="0" y="0"/>
                  </a:lnTo>
                  <a:lnTo>
                    <a:pt x="614029" y="0"/>
                  </a:lnTo>
                  <a:lnTo>
                    <a:pt x="614029" y="50468"/>
                  </a:lnTo>
                  <a:cubicBezTo>
                    <a:pt x="614029" y="59759"/>
                    <a:pt x="606497" y="67291"/>
                    <a:pt x="597206" y="67291"/>
                  </a:cubicBezTo>
                  <a:close/>
                </a:path>
              </a:pathLst>
            </a:custGeom>
            <a:solidFill>
              <a:schemeClr val="accent6">
                <a:lumMod val="75000"/>
              </a:schemeClr>
            </a:solidFill>
            <a:ln w="16818" cap="flat">
              <a:noFill/>
              <a:prstDash val="solid"/>
              <a:miter/>
            </a:ln>
          </p:spPr>
          <p:txBody>
            <a:bodyPr rtlCol="0" anchor="ctr"/>
            <a:lstStyle/>
            <a:p>
              <a:endParaRPr lang="fr-FR"/>
            </a:p>
          </p:txBody>
        </p:sp>
        <p:sp>
          <p:nvSpPr>
            <p:cNvPr id="32" name="Forme libre : forme 31">
              <a:extLst>
                <a:ext uri="{FF2B5EF4-FFF2-40B4-BE49-F238E27FC236}">
                  <a16:creationId xmlns:a16="http://schemas.microsoft.com/office/drawing/2014/main" id="{FD1C19C3-17BA-496B-BEE7-2DE3EB4A8525}"/>
                </a:ext>
              </a:extLst>
            </p:cNvPr>
            <p:cNvSpPr/>
            <p:nvPr/>
          </p:nvSpPr>
          <p:spPr>
            <a:xfrm>
              <a:off x="1800354" y="3720528"/>
              <a:ext cx="698142" cy="134581"/>
            </a:xfrm>
            <a:custGeom>
              <a:avLst/>
              <a:gdLst>
                <a:gd name="connsiteX0" fmla="*/ 33645 w 698142"/>
                <a:gd name="connsiteY0" fmla="*/ 0 h 134581"/>
                <a:gd name="connsiteX1" fmla="*/ 664497 w 698142"/>
                <a:gd name="connsiteY1" fmla="*/ 0 h 134581"/>
                <a:gd name="connsiteX2" fmla="*/ 698142 w 698142"/>
                <a:gd name="connsiteY2" fmla="*/ 33645 h 134581"/>
                <a:gd name="connsiteX3" fmla="*/ 698142 w 698142"/>
                <a:gd name="connsiteY3" fmla="*/ 134582 h 134581"/>
                <a:gd name="connsiteX4" fmla="*/ 698142 w 698142"/>
                <a:gd name="connsiteY4" fmla="*/ 134582 h 134581"/>
                <a:gd name="connsiteX5" fmla="*/ 0 w 698142"/>
                <a:gd name="connsiteY5" fmla="*/ 134582 h 134581"/>
                <a:gd name="connsiteX6" fmla="*/ 0 w 698142"/>
                <a:gd name="connsiteY6" fmla="*/ 134582 h 134581"/>
                <a:gd name="connsiteX7" fmla="*/ 0 w 698142"/>
                <a:gd name="connsiteY7" fmla="*/ 33645 h 134581"/>
                <a:gd name="connsiteX8" fmla="*/ 33645 w 698142"/>
                <a:gd name="connsiteY8" fmla="*/ 0 h 13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8142" h="134581">
                  <a:moveTo>
                    <a:pt x="33645" y="0"/>
                  </a:moveTo>
                  <a:lnTo>
                    <a:pt x="664497" y="0"/>
                  </a:lnTo>
                  <a:cubicBezTo>
                    <a:pt x="683079" y="0"/>
                    <a:pt x="698142" y="15063"/>
                    <a:pt x="698142" y="33645"/>
                  </a:cubicBezTo>
                  <a:lnTo>
                    <a:pt x="698142" y="134582"/>
                  </a:lnTo>
                  <a:lnTo>
                    <a:pt x="698142" y="134582"/>
                  </a:lnTo>
                  <a:lnTo>
                    <a:pt x="0" y="134582"/>
                  </a:lnTo>
                  <a:lnTo>
                    <a:pt x="0" y="134582"/>
                  </a:lnTo>
                  <a:lnTo>
                    <a:pt x="0" y="33645"/>
                  </a:lnTo>
                  <a:cubicBezTo>
                    <a:pt x="0" y="15063"/>
                    <a:pt x="15063" y="0"/>
                    <a:pt x="33645" y="0"/>
                  </a:cubicBezTo>
                  <a:close/>
                </a:path>
              </a:pathLst>
            </a:custGeom>
            <a:solidFill>
              <a:srgbClr val="E44E91"/>
            </a:solidFill>
            <a:ln w="16818" cap="flat">
              <a:noFill/>
              <a:prstDash val="solid"/>
              <a:miter/>
            </a:ln>
          </p:spPr>
          <p:txBody>
            <a:bodyPr rtlCol="0" anchor="ctr"/>
            <a:lstStyle/>
            <a:p>
              <a:endParaRPr lang="fr-FR"/>
            </a:p>
          </p:txBody>
        </p:sp>
        <p:sp>
          <p:nvSpPr>
            <p:cNvPr id="33" name="Forme libre : forme 32">
              <a:extLst>
                <a:ext uri="{FF2B5EF4-FFF2-40B4-BE49-F238E27FC236}">
                  <a16:creationId xmlns:a16="http://schemas.microsoft.com/office/drawing/2014/main" id="{BAD5946F-C661-41C2-96D6-E07AF3F90B32}"/>
                </a:ext>
              </a:extLst>
            </p:cNvPr>
            <p:cNvSpPr/>
            <p:nvPr/>
          </p:nvSpPr>
          <p:spPr>
            <a:xfrm>
              <a:off x="1850822" y="3754174"/>
              <a:ext cx="647674" cy="100936"/>
            </a:xfrm>
            <a:custGeom>
              <a:avLst/>
              <a:gdLst>
                <a:gd name="connsiteX0" fmla="*/ 0 w 647674"/>
                <a:gd name="connsiteY0" fmla="*/ 33645 h 100936"/>
                <a:gd name="connsiteX1" fmla="*/ 0 w 647674"/>
                <a:gd name="connsiteY1" fmla="*/ 100936 h 100936"/>
                <a:gd name="connsiteX2" fmla="*/ 647674 w 647674"/>
                <a:gd name="connsiteY2" fmla="*/ 100936 h 100936"/>
                <a:gd name="connsiteX3" fmla="*/ 647674 w 647674"/>
                <a:gd name="connsiteY3" fmla="*/ 0 h 100936"/>
                <a:gd name="connsiteX4" fmla="*/ 33645 w 647674"/>
                <a:gd name="connsiteY4" fmla="*/ 0 h 100936"/>
                <a:gd name="connsiteX5" fmla="*/ 0 w 647674"/>
                <a:gd name="connsiteY5" fmla="*/ 33645 h 10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674" h="100936">
                  <a:moveTo>
                    <a:pt x="0" y="33645"/>
                  </a:moveTo>
                  <a:lnTo>
                    <a:pt x="0" y="100936"/>
                  </a:lnTo>
                  <a:lnTo>
                    <a:pt x="647674" y="100936"/>
                  </a:lnTo>
                  <a:lnTo>
                    <a:pt x="647674" y="0"/>
                  </a:lnTo>
                  <a:lnTo>
                    <a:pt x="33645" y="0"/>
                  </a:lnTo>
                  <a:cubicBezTo>
                    <a:pt x="15063" y="0"/>
                    <a:pt x="0" y="15063"/>
                    <a:pt x="0" y="33645"/>
                  </a:cubicBezTo>
                  <a:close/>
                </a:path>
              </a:pathLst>
            </a:custGeom>
            <a:solidFill>
              <a:srgbClr val="DC286E"/>
            </a:solidFill>
            <a:ln w="16818" cap="flat">
              <a:noFill/>
              <a:prstDash val="solid"/>
              <a:miter/>
            </a:ln>
          </p:spPr>
          <p:txBody>
            <a:bodyPr rtlCol="0" anchor="ctr"/>
            <a:lstStyle/>
            <a:p>
              <a:endParaRPr lang="fr-FR"/>
            </a:p>
          </p:txBody>
        </p:sp>
      </p:grpSp>
      <p:grpSp>
        <p:nvGrpSpPr>
          <p:cNvPr id="35" name="Groupe 34">
            <a:extLst>
              <a:ext uri="{FF2B5EF4-FFF2-40B4-BE49-F238E27FC236}">
                <a16:creationId xmlns:a16="http://schemas.microsoft.com/office/drawing/2014/main" id="{9A21F581-E2B1-41AB-A4B5-7308034B8430}"/>
              </a:ext>
            </a:extLst>
          </p:cNvPr>
          <p:cNvGrpSpPr/>
          <p:nvPr/>
        </p:nvGrpSpPr>
        <p:grpSpPr>
          <a:xfrm>
            <a:off x="6224933" y="1171089"/>
            <a:ext cx="1034596" cy="1055624"/>
            <a:chOff x="5947278" y="2866776"/>
            <a:chExt cx="1034596" cy="1055624"/>
          </a:xfrm>
        </p:grpSpPr>
        <p:sp>
          <p:nvSpPr>
            <p:cNvPr id="118" name="Forme libre : forme 117">
              <a:extLst>
                <a:ext uri="{FF2B5EF4-FFF2-40B4-BE49-F238E27FC236}">
                  <a16:creationId xmlns:a16="http://schemas.microsoft.com/office/drawing/2014/main" id="{550FDFB8-92E4-4C34-A752-6EDF18A69F69}"/>
                </a:ext>
              </a:extLst>
            </p:cNvPr>
            <p:cNvSpPr/>
            <p:nvPr/>
          </p:nvSpPr>
          <p:spPr>
            <a:xfrm>
              <a:off x="5959895" y="2879393"/>
              <a:ext cx="672908" cy="672908"/>
            </a:xfrm>
            <a:custGeom>
              <a:avLst/>
              <a:gdLst>
                <a:gd name="connsiteX0" fmla="*/ 672908 w 672908"/>
                <a:gd name="connsiteY0" fmla="*/ 336454 h 672908"/>
                <a:gd name="connsiteX1" fmla="*/ 336454 w 672908"/>
                <a:gd name="connsiteY1" fmla="*/ 672908 h 672908"/>
                <a:gd name="connsiteX2" fmla="*/ 0 w 672908"/>
                <a:gd name="connsiteY2" fmla="*/ 336454 h 672908"/>
                <a:gd name="connsiteX3" fmla="*/ 336454 w 672908"/>
                <a:gd name="connsiteY3" fmla="*/ 0 h 672908"/>
                <a:gd name="connsiteX4" fmla="*/ 672908 w 672908"/>
                <a:gd name="connsiteY4" fmla="*/ 336454 h 672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908" h="672908">
                  <a:moveTo>
                    <a:pt x="672908" y="336454"/>
                  </a:moveTo>
                  <a:cubicBezTo>
                    <a:pt x="672908" y="522273"/>
                    <a:pt x="522273" y="672908"/>
                    <a:pt x="336454" y="672908"/>
                  </a:cubicBezTo>
                  <a:cubicBezTo>
                    <a:pt x="150636" y="672908"/>
                    <a:pt x="0" y="522273"/>
                    <a:pt x="0" y="336454"/>
                  </a:cubicBezTo>
                  <a:cubicBezTo>
                    <a:pt x="0" y="150636"/>
                    <a:pt x="150636" y="0"/>
                    <a:pt x="336454" y="0"/>
                  </a:cubicBezTo>
                  <a:cubicBezTo>
                    <a:pt x="522273" y="0"/>
                    <a:pt x="672908" y="150636"/>
                    <a:pt x="672908" y="336454"/>
                  </a:cubicBezTo>
                  <a:close/>
                </a:path>
              </a:pathLst>
            </a:custGeom>
            <a:solidFill>
              <a:srgbClr val="DC286E"/>
            </a:solidFill>
            <a:ln w="16818" cap="flat">
              <a:noFill/>
              <a:prstDash val="solid"/>
              <a:miter/>
            </a:ln>
          </p:spPr>
          <p:txBody>
            <a:bodyPr rtlCol="0" anchor="ctr"/>
            <a:lstStyle/>
            <a:p>
              <a:endParaRPr lang="fr-FR"/>
            </a:p>
          </p:txBody>
        </p:sp>
        <p:sp>
          <p:nvSpPr>
            <p:cNvPr id="119" name="Forme libre : forme 118">
              <a:extLst>
                <a:ext uri="{FF2B5EF4-FFF2-40B4-BE49-F238E27FC236}">
                  <a16:creationId xmlns:a16="http://schemas.microsoft.com/office/drawing/2014/main" id="{E2C2740D-9678-45CF-AECD-DF355DB783E1}"/>
                </a:ext>
              </a:extLst>
            </p:cNvPr>
            <p:cNvSpPr/>
            <p:nvPr/>
          </p:nvSpPr>
          <p:spPr>
            <a:xfrm>
              <a:off x="5947278" y="2866776"/>
              <a:ext cx="698142" cy="698142"/>
            </a:xfrm>
            <a:custGeom>
              <a:avLst/>
              <a:gdLst>
                <a:gd name="connsiteX0" fmla="*/ 698142 w 698142"/>
                <a:gd name="connsiteY0" fmla="*/ 349071 h 698142"/>
                <a:gd name="connsiteX1" fmla="*/ 349071 w 698142"/>
                <a:gd name="connsiteY1" fmla="*/ 698142 h 698142"/>
                <a:gd name="connsiteX2" fmla="*/ 0 w 698142"/>
                <a:gd name="connsiteY2" fmla="*/ 349071 h 698142"/>
                <a:gd name="connsiteX3" fmla="*/ 349071 w 698142"/>
                <a:gd name="connsiteY3" fmla="*/ 0 h 698142"/>
                <a:gd name="connsiteX4" fmla="*/ 698142 w 698142"/>
                <a:gd name="connsiteY4" fmla="*/ 349071 h 698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142" h="698142">
                  <a:moveTo>
                    <a:pt x="698142" y="349071"/>
                  </a:moveTo>
                  <a:cubicBezTo>
                    <a:pt x="698142" y="541858"/>
                    <a:pt x="541858" y="698142"/>
                    <a:pt x="349071" y="698142"/>
                  </a:cubicBezTo>
                  <a:cubicBezTo>
                    <a:pt x="156284" y="698142"/>
                    <a:pt x="0" y="541858"/>
                    <a:pt x="0" y="349071"/>
                  </a:cubicBezTo>
                  <a:cubicBezTo>
                    <a:pt x="0" y="156284"/>
                    <a:pt x="156284" y="0"/>
                    <a:pt x="349071" y="0"/>
                  </a:cubicBezTo>
                  <a:cubicBezTo>
                    <a:pt x="541858" y="0"/>
                    <a:pt x="698142" y="156284"/>
                    <a:pt x="698142" y="349071"/>
                  </a:cubicBezTo>
                  <a:close/>
                </a:path>
              </a:pathLst>
            </a:custGeom>
            <a:solidFill>
              <a:srgbClr val="DC286E"/>
            </a:solidFill>
            <a:ln w="16818" cap="flat">
              <a:noFill/>
              <a:prstDash val="solid"/>
              <a:miter/>
            </a:ln>
          </p:spPr>
          <p:txBody>
            <a:bodyPr rtlCol="0" anchor="ctr"/>
            <a:lstStyle/>
            <a:p>
              <a:endParaRPr lang="fr-FR"/>
            </a:p>
          </p:txBody>
        </p:sp>
        <p:sp>
          <p:nvSpPr>
            <p:cNvPr id="120" name="Forme libre : forme 119">
              <a:extLst>
                <a:ext uri="{FF2B5EF4-FFF2-40B4-BE49-F238E27FC236}">
                  <a16:creationId xmlns:a16="http://schemas.microsoft.com/office/drawing/2014/main" id="{AD990906-42E1-46C0-9257-DDC90A461D99}"/>
                </a:ext>
              </a:extLst>
            </p:cNvPr>
            <p:cNvSpPr/>
            <p:nvPr/>
          </p:nvSpPr>
          <p:spPr>
            <a:xfrm>
              <a:off x="5987097" y="2906596"/>
              <a:ext cx="658404" cy="658404"/>
            </a:xfrm>
            <a:custGeom>
              <a:avLst/>
              <a:gdLst>
                <a:gd name="connsiteX0" fmla="*/ 471305 w 658404"/>
                <a:gd name="connsiteY0" fmla="*/ 0 h 658404"/>
                <a:gd name="connsiteX1" fmla="*/ 323871 w 658404"/>
                <a:gd name="connsiteY1" fmla="*/ 471305 h 658404"/>
                <a:gd name="connsiteX2" fmla="*/ 162053 w 658404"/>
                <a:gd name="connsiteY2" fmla="*/ 511124 h 658404"/>
                <a:gd name="connsiteX3" fmla="*/ 0 w 658404"/>
                <a:gd name="connsiteY3" fmla="*/ 471305 h 658404"/>
                <a:gd name="connsiteX4" fmla="*/ 471305 w 658404"/>
                <a:gd name="connsiteY4" fmla="*/ 618423 h 658404"/>
                <a:gd name="connsiteX5" fmla="*/ 618423 w 658404"/>
                <a:gd name="connsiteY5" fmla="*/ 147118 h 658404"/>
                <a:gd name="connsiteX6" fmla="*/ 471305 w 658404"/>
                <a:gd name="connsiteY6" fmla="*/ 0 h 658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8404" h="658404">
                  <a:moveTo>
                    <a:pt x="471305" y="0"/>
                  </a:moveTo>
                  <a:cubicBezTo>
                    <a:pt x="560739" y="170860"/>
                    <a:pt x="494730" y="381870"/>
                    <a:pt x="323871" y="471305"/>
                  </a:cubicBezTo>
                  <a:cubicBezTo>
                    <a:pt x="273936" y="497444"/>
                    <a:pt x="218416" y="511106"/>
                    <a:pt x="162053" y="511124"/>
                  </a:cubicBezTo>
                  <a:cubicBezTo>
                    <a:pt x="105603" y="511212"/>
                    <a:pt x="49981" y="497543"/>
                    <a:pt x="0" y="471305"/>
                  </a:cubicBezTo>
                  <a:cubicBezTo>
                    <a:pt x="89522" y="642077"/>
                    <a:pt x="300533" y="707945"/>
                    <a:pt x="471305" y="618423"/>
                  </a:cubicBezTo>
                  <a:cubicBezTo>
                    <a:pt x="642077" y="528901"/>
                    <a:pt x="707945" y="317890"/>
                    <a:pt x="618423" y="147118"/>
                  </a:cubicBezTo>
                  <a:cubicBezTo>
                    <a:pt x="585474" y="84266"/>
                    <a:pt x="534156" y="32948"/>
                    <a:pt x="471305" y="0"/>
                  </a:cubicBezTo>
                  <a:close/>
                </a:path>
              </a:pathLst>
            </a:custGeom>
            <a:solidFill>
              <a:srgbClr val="C8195A"/>
            </a:solidFill>
            <a:ln w="16818" cap="flat">
              <a:noFill/>
              <a:prstDash val="solid"/>
              <a:miter/>
            </a:ln>
          </p:spPr>
          <p:txBody>
            <a:bodyPr rtlCol="0" anchor="ctr"/>
            <a:lstStyle/>
            <a:p>
              <a:endParaRPr lang="fr-FR"/>
            </a:p>
          </p:txBody>
        </p:sp>
        <p:sp>
          <p:nvSpPr>
            <p:cNvPr id="121" name="Forme libre : forme 120">
              <a:extLst>
                <a:ext uri="{FF2B5EF4-FFF2-40B4-BE49-F238E27FC236}">
                  <a16:creationId xmlns:a16="http://schemas.microsoft.com/office/drawing/2014/main" id="{CA557E26-1967-4CD4-A3C7-656838BA9A9E}"/>
                </a:ext>
              </a:extLst>
            </p:cNvPr>
            <p:cNvSpPr/>
            <p:nvPr/>
          </p:nvSpPr>
          <p:spPr>
            <a:xfrm>
              <a:off x="5997746" y="2917244"/>
              <a:ext cx="597205" cy="597205"/>
            </a:xfrm>
            <a:custGeom>
              <a:avLst/>
              <a:gdLst>
                <a:gd name="connsiteX0" fmla="*/ 597206 w 597205"/>
                <a:gd name="connsiteY0" fmla="*/ 298603 h 597205"/>
                <a:gd name="connsiteX1" fmla="*/ 298603 w 597205"/>
                <a:gd name="connsiteY1" fmla="*/ 597206 h 597205"/>
                <a:gd name="connsiteX2" fmla="*/ 0 w 597205"/>
                <a:gd name="connsiteY2" fmla="*/ 298603 h 597205"/>
                <a:gd name="connsiteX3" fmla="*/ 298603 w 597205"/>
                <a:gd name="connsiteY3" fmla="*/ 0 h 597205"/>
                <a:gd name="connsiteX4" fmla="*/ 597206 w 597205"/>
                <a:gd name="connsiteY4" fmla="*/ 298603 h 597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205" h="597205">
                  <a:moveTo>
                    <a:pt x="597206" y="298603"/>
                  </a:moveTo>
                  <a:cubicBezTo>
                    <a:pt x="597206" y="463517"/>
                    <a:pt x="463517" y="597206"/>
                    <a:pt x="298603" y="597206"/>
                  </a:cubicBezTo>
                  <a:cubicBezTo>
                    <a:pt x="133689" y="597206"/>
                    <a:pt x="0" y="463517"/>
                    <a:pt x="0" y="298603"/>
                  </a:cubicBezTo>
                  <a:cubicBezTo>
                    <a:pt x="0" y="133689"/>
                    <a:pt x="133689" y="0"/>
                    <a:pt x="298603" y="0"/>
                  </a:cubicBezTo>
                  <a:cubicBezTo>
                    <a:pt x="463517" y="0"/>
                    <a:pt x="597206" y="133689"/>
                    <a:pt x="597206" y="298603"/>
                  </a:cubicBezTo>
                  <a:close/>
                </a:path>
              </a:pathLst>
            </a:custGeom>
            <a:solidFill>
              <a:srgbClr val="DEF5F5"/>
            </a:solidFill>
            <a:ln w="16818" cap="flat">
              <a:noFill/>
              <a:prstDash val="solid"/>
              <a:miter/>
            </a:ln>
          </p:spPr>
          <p:txBody>
            <a:bodyPr rtlCol="0" anchor="ctr"/>
            <a:lstStyle/>
            <a:p>
              <a:endParaRPr lang="fr-FR"/>
            </a:p>
          </p:txBody>
        </p:sp>
        <p:sp>
          <p:nvSpPr>
            <p:cNvPr id="122" name="Forme libre : forme 121">
              <a:extLst>
                <a:ext uri="{FF2B5EF4-FFF2-40B4-BE49-F238E27FC236}">
                  <a16:creationId xmlns:a16="http://schemas.microsoft.com/office/drawing/2014/main" id="{E9BF1EFB-9A4C-4255-95E9-EF242146E189}"/>
                </a:ext>
              </a:extLst>
            </p:cNvPr>
            <p:cNvSpPr/>
            <p:nvPr/>
          </p:nvSpPr>
          <p:spPr>
            <a:xfrm>
              <a:off x="6067964" y="2987462"/>
              <a:ext cx="526977" cy="526977"/>
            </a:xfrm>
            <a:custGeom>
              <a:avLst/>
              <a:gdLst>
                <a:gd name="connsiteX0" fmla="*/ 420753 w 526977"/>
                <a:gd name="connsiteY0" fmla="*/ 0 h 526977"/>
                <a:gd name="connsiteX1" fmla="*/ 161868 w 526977"/>
                <a:gd name="connsiteY1" fmla="*/ 420753 h 526977"/>
                <a:gd name="connsiteX2" fmla="*/ 0 w 526977"/>
                <a:gd name="connsiteY2" fmla="*/ 420753 h 526977"/>
                <a:gd name="connsiteX3" fmla="*/ 420753 w 526977"/>
                <a:gd name="connsiteY3" fmla="*/ 456735 h 526977"/>
                <a:gd name="connsiteX4" fmla="*/ 456735 w 526977"/>
                <a:gd name="connsiteY4" fmla="*/ 35982 h 526977"/>
                <a:gd name="connsiteX5" fmla="*/ 420753 w 526977"/>
                <a:gd name="connsiteY5" fmla="*/ 0 h 526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977" h="526977">
                  <a:moveTo>
                    <a:pt x="420753" y="0"/>
                  </a:moveTo>
                  <a:cubicBezTo>
                    <a:pt x="465452" y="187676"/>
                    <a:pt x="349546" y="376053"/>
                    <a:pt x="161868" y="420753"/>
                  </a:cubicBezTo>
                  <a:cubicBezTo>
                    <a:pt x="108656" y="433427"/>
                    <a:pt x="53212" y="433427"/>
                    <a:pt x="0" y="420753"/>
                  </a:cubicBezTo>
                  <a:cubicBezTo>
                    <a:pt x="106252" y="546876"/>
                    <a:pt x="294629" y="562987"/>
                    <a:pt x="420753" y="456735"/>
                  </a:cubicBezTo>
                  <a:cubicBezTo>
                    <a:pt x="546876" y="350483"/>
                    <a:pt x="562987" y="162105"/>
                    <a:pt x="456735" y="35982"/>
                  </a:cubicBezTo>
                  <a:cubicBezTo>
                    <a:pt x="445787" y="22986"/>
                    <a:pt x="433748" y="10948"/>
                    <a:pt x="420753" y="0"/>
                  </a:cubicBezTo>
                  <a:close/>
                </a:path>
              </a:pathLst>
            </a:custGeom>
            <a:solidFill>
              <a:srgbClr val="C8EBEB"/>
            </a:solidFill>
            <a:ln w="16818" cap="flat">
              <a:noFill/>
              <a:prstDash val="solid"/>
              <a:miter/>
            </a:ln>
          </p:spPr>
          <p:txBody>
            <a:bodyPr rtlCol="0" anchor="ctr"/>
            <a:lstStyle/>
            <a:p>
              <a:endParaRPr lang="fr-FR"/>
            </a:p>
          </p:txBody>
        </p:sp>
        <p:sp>
          <p:nvSpPr>
            <p:cNvPr id="123" name="Forme libre : forme 122">
              <a:extLst>
                <a:ext uri="{FF2B5EF4-FFF2-40B4-BE49-F238E27FC236}">
                  <a16:creationId xmlns:a16="http://schemas.microsoft.com/office/drawing/2014/main" id="{D84F0B8C-9942-43A4-8B1E-FED9525E402B}"/>
                </a:ext>
              </a:extLst>
            </p:cNvPr>
            <p:cNvSpPr/>
            <p:nvPr/>
          </p:nvSpPr>
          <p:spPr>
            <a:xfrm>
              <a:off x="6022980" y="2942478"/>
              <a:ext cx="546737" cy="546737"/>
            </a:xfrm>
            <a:custGeom>
              <a:avLst/>
              <a:gdLst>
                <a:gd name="connsiteX0" fmla="*/ 546738 w 546737"/>
                <a:gd name="connsiteY0" fmla="*/ 273369 h 546737"/>
                <a:gd name="connsiteX1" fmla="*/ 273369 w 546737"/>
                <a:gd name="connsiteY1" fmla="*/ 546738 h 546737"/>
                <a:gd name="connsiteX2" fmla="*/ 0 w 546737"/>
                <a:gd name="connsiteY2" fmla="*/ 273369 h 546737"/>
                <a:gd name="connsiteX3" fmla="*/ 273369 w 546737"/>
                <a:gd name="connsiteY3" fmla="*/ 0 h 546737"/>
                <a:gd name="connsiteX4" fmla="*/ 546738 w 546737"/>
                <a:gd name="connsiteY4" fmla="*/ 273369 h 546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737" h="546737">
                  <a:moveTo>
                    <a:pt x="546738" y="273369"/>
                  </a:moveTo>
                  <a:cubicBezTo>
                    <a:pt x="546738" y="424346"/>
                    <a:pt x="424346" y="546738"/>
                    <a:pt x="273369" y="546738"/>
                  </a:cubicBezTo>
                  <a:cubicBezTo>
                    <a:pt x="122391" y="546738"/>
                    <a:pt x="0" y="424346"/>
                    <a:pt x="0" y="273369"/>
                  </a:cubicBezTo>
                  <a:cubicBezTo>
                    <a:pt x="0" y="122391"/>
                    <a:pt x="122391" y="0"/>
                    <a:pt x="273369" y="0"/>
                  </a:cubicBezTo>
                  <a:cubicBezTo>
                    <a:pt x="424346" y="0"/>
                    <a:pt x="546738" y="122391"/>
                    <a:pt x="546738" y="273369"/>
                  </a:cubicBezTo>
                  <a:close/>
                </a:path>
              </a:pathLst>
            </a:custGeom>
            <a:solidFill>
              <a:srgbClr val="F0FFFF"/>
            </a:solidFill>
            <a:ln w="16818" cap="flat">
              <a:noFill/>
              <a:prstDash val="solid"/>
              <a:miter/>
            </a:ln>
          </p:spPr>
          <p:txBody>
            <a:bodyPr rtlCol="0" anchor="ctr"/>
            <a:lstStyle/>
            <a:p>
              <a:endParaRPr lang="fr-FR"/>
            </a:p>
          </p:txBody>
        </p:sp>
        <p:sp>
          <p:nvSpPr>
            <p:cNvPr id="124" name="Forme libre : forme 123">
              <a:extLst>
                <a:ext uri="{FF2B5EF4-FFF2-40B4-BE49-F238E27FC236}">
                  <a16:creationId xmlns:a16="http://schemas.microsoft.com/office/drawing/2014/main" id="{9839D29C-FB1F-4F29-AA5C-3184CC77DFC8}"/>
                </a:ext>
              </a:extLst>
            </p:cNvPr>
            <p:cNvSpPr/>
            <p:nvPr/>
          </p:nvSpPr>
          <p:spPr>
            <a:xfrm>
              <a:off x="6109617" y="3029115"/>
              <a:ext cx="460067" cy="460068"/>
            </a:xfrm>
            <a:custGeom>
              <a:avLst/>
              <a:gdLst>
                <a:gd name="connsiteX0" fmla="*/ 386384 w 460067"/>
                <a:gd name="connsiteY0" fmla="*/ 0 h 460068"/>
                <a:gd name="connsiteX1" fmla="*/ 388604 w 460067"/>
                <a:gd name="connsiteY1" fmla="*/ 39533 h 460068"/>
                <a:gd name="connsiteX2" fmla="*/ 39533 w 460067"/>
                <a:gd name="connsiteY2" fmla="*/ 388604 h 460068"/>
                <a:gd name="connsiteX3" fmla="*/ 0 w 460067"/>
                <a:gd name="connsiteY3" fmla="*/ 386384 h 460068"/>
                <a:gd name="connsiteX4" fmla="*/ 386384 w 460067"/>
                <a:gd name="connsiteY4" fmla="*/ 373397 h 460068"/>
                <a:gd name="connsiteX5" fmla="*/ 386384 w 460067"/>
                <a:gd name="connsiteY5" fmla="*/ 0 h 460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067" h="460068">
                  <a:moveTo>
                    <a:pt x="386384" y="0"/>
                  </a:moveTo>
                  <a:cubicBezTo>
                    <a:pt x="387864" y="13125"/>
                    <a:pt x="388606" y="26324"/>
                    <a:pt x="388604" y="39533"/>
                  </a:cubicBezTo>
                  <a:cubicBezTo>
                    <a:pt x="388604" y="232320"/>
                    <a:pt x="232320" y="388604"/>
                    <a:pt x="39533" y="388604"/>
                  </a:cubicBezTo>
                  <a:cubicBezTo>
                    <a:pt x="26324" y="388606"/>
                    <a:pt x="13125" y="387864"/>
                    <a:pt x="0" y="386384"/>
                  </a:cubicBezTo>
                  <a:cubicBezTo>
                    <a:pt x="110283" y="489495"/>
                    <a:pt x="283272" y="483680"/>
                    <a:pt x="386384" y="373397"/>
                  </a:cubicBezTo>
                  <a:cubicBezTo>
                    <a:pt x="484628" y="268319"/>
                    <a:pt x="484628" y="105078"/>
                    <a:pt x="386384" y="0"/>
                  </a:cubicBezTo>
                  <a:close/>
                </a:path>
              </a:pathLst>
            </a:custGeom>
            <a:solidFill>
              <a:srgbClr val="DEF5F5"/>
            </a:solidFill>
            <a:ln w="16818" cap="flat">
              <a:noFill/>
              <a:prstDash val="solid"/>
              <a:miter/>
            </a:ln>
          </p:spPr>
          <p:txBody>
            <a:bodyPr rtlCol="0" anchor="ctr"/>
            <a:lstStyle/>
            <a:p>
              <a:endParaRPr lang="fr-FR"/>
            </a:p>
          </p:txBody>
        </p:sp>
        <p:sp>
          <p:nvSpPr>
            <p:cNvPr id="207" name="Forme libre : forme 206">
              <a:extLst>
                <a:ext uri="{FF2B5EF4-FFF2-40B4-BE49-F238E27FC236}">
                  <a16:creationId xmlns:a16="http://schemas.microsoft.com/office/drawing/2014/main" id="{1ED6797D-E94A-4A9B-9C2F-B00916382FE5}"/>
                </a:ext>
              </a:extLst>
            </p:cNvPr>
            <p:cNvSpPr/>
            <p:nvPr/>
          </p:nvSpPr>
          <p:spPr>
            <a:xfrm rot="18000044">
              <a:off x="6208012" y="3246902"/>
              <a:ext cx="126167" cy="25233"/>
            </a:xfrm>
            <a:custGeom>
              <a:avLst/>
              <a:gdLst>
                <a:gd name="connsiteX0" fmla="*/ 0 w 126167"/>
                <a:gd name="connsiteY0" fmla="*/ 0 h 25233"/>
                <a:gd name="connsiteX1" fmla="*/ 126168 w 126167"/>
                <a:gd name="connsiteY1" fmla="*/ 0 h 25233"/>
                <a:gd name="connsiteX2" fmla="*/ 126168 w 126167"/>
                <a:gd name="connsiteY2" fmla="*/ 25233 h 25233"/>
                <a:gd name="connsiteX3" fmla="*/ 0 w 126167"/>
                <a:gd name="connsiteY3" fmla="*/ 25233 h 25233"/>
              </a:gdLst>
              <a:ahLst/>
              <a:cxnLst>
                <a:cxn ang="0">
                  <a:pos x="connsiteX0" y="connsiteY0"/>
                </a:cxn>
                <a:cxn ang="0">
                  <a:pos x="connsiteX1" y="connsiteY1"/>
                </a:cxn>
                <a:cxn ang="0">
                  <a:pos x="connsiteX2" y="connsiteY2"/>
                </a:cxn>
                <a:cxn ang="0">
                  <a:pos x="connsiteX3" y="connsiteY3"/>
                </a:cxn>
              </a:cxnLst>
              <a:rect l="l" t="t" r="r" b="b"/>
              <a:pathLst>
                <a:path w="126167" h="25233">
                  <a:moveTo>
                    <a:pt x="0" y="0"/>
                  </a:moveTo>
                  <a:lnTo>
                    <a:pt x="126168" y="0"/>
                  </a:lnTo>
                  <a:lnTo>
                    <a:pt x="126168" y="25233"/>
                  </a:lnTo>
                  <a:lnTo>
                    <a:pt x="0" y="25233"/>
                  </a:lnTo>
                  <a:close/>
                </a:path>
              </a:pathLst>
            </a:custGeom>
            <a:solidFill>
              <a:srgbClr val="1B2E69"/>
            </a:solidFill>
            <a:ln w="16818" cap="flat">
              <a:noFill/>
              <a:prstDash val="solid"/>
              <a:miter/>
            </a:ln>
          </p:spPr>
          <p:txBody>
            <a:bodyPr rtlCol="0" anchor="ctr"/>
            <a:lstStyle/>
            <a:p>
              <a:endParaRPr lang="fr-FR"/>
            </a:p>
          </p:txBody>
        </p:sp>
        <p:sp>
          <p:nvSpPr>
            <p:cNvPr id="208" name="Forme libre : forme 207">
              <a:extLst>
                <a:ext uri="{FF2B5EF4-FFF2-40B4-BE49-F238E27FC236}">
                  <a16:creationId xmlns:a16="http://schemas.microsoft.com/office/drawing/2014/main" id="{44343A59-AC23-4EAB-8C91-B31F146E3C8E}"/>
                </a:ext>
              </a:extLst>
            </p:cNvPr>
            <p:cNvSpPr/>
            <p:nvPr/>
          </p:nvSpPr>
          <p:spPr>
            <a:xfrm>
              <a:off x="6283732" y="3035003"/>
              <a:ext cx="25234" cy="193461"/>
            </a:xfrm>
            <a:custGeom>
              <a:avLst/>
              <a:gdLst>
                <a:gd name="connsiteX0" fmla="*/ 0 w 25234"/>
                <a:gd name="connsiteY0" fmla="*/ 0 h 193461"/>
                <a:gd name="connsiteX1" fmla="*/ 25234 w 25234"/>
                <a:gd name="connsiteY1" fmla="*/ 0 h 193461"/>
                <a:gd name="connsiteX2" fmla="*/ 25234 w 25234"/>
                <a:gd name="connsiteY2" fmla="*/ 193461 h 193461"/>
                <a:gd name="connsiteX3" fmla="*/ 0 w 25234"/>
                <a:gd name="connsiteY3" fmla="*/ 193461 h 193461"/>
              </a:gdLst>
              <a:ahLst/>
              <a:cxnLst>
                <a:cxn ang="0">
                  <a:pos x="connsiteX0" y="connsiteY0"/>
                </a:cxn>
                <a:cxn ang="0">
                  <a:pos x="connsiteX1" y="connsiteY1"/>
                </a:cxn>
                <a:cxn ang="0">
                  <a:pos x="connsiteX2" y="connsiteY2"/>
                </a:cxn>
                <a:cxn ang="0">
                  <a:pos x="connsiteX3" y="connsiteY3"/>
                </a:cxn>
              </a:cxnLst>
              <a:rect l="l" t="t" r="r" b="b"/>
              <a:pathLst>
                <a:path w="25234" h="193461">
                  <a:moveTo>
                    <a:pt x="0" y="0"/>
                  </a:moveTo>
                  <a:lnTo>
                    <a:pt x="25234" y="0"/>
                  </a:lnTo>
                  <a:lnTo>
                    <a:pt x="25234" y="193461"/>
                  </a:lnTo>
                  <a:lnTo>
                    <a:pt x="0" y="193461"/>
                  </a:lnTo>
                  <a:close/>
                </a:path>
              </a:pathLst>
            </a:custGeom>
            <a:solidFill>
              <a:srgbClr val="1B2E69"/>
            </a:solidFill>
            <a:ln w="16818" cap="flat">
              <a:noFill/>
              <a:prstDash val="solid"/>
              <a:miter/>
            </a:ln>
          </p:spPr>
          <p:txBody>
            <a:bodyPr rtlCol="0" anchor="ctr"/>
            <a:lstStyle/>
            <a:p>
              <a:endParaRPr lang="fr-FR"/>
            </a:p>
          </p:txBody>
        </p:sp>
        <p:sp>
          <p:nvSpPr>
            <p:cNvPr id="209" name="Forme libre : forme 208">
              <a:extLst>
                <a:ext uri="{FF2B5EF4-FFF2-40B4-BE49-F238E27FC236}">
                  <a16:creationId xmlns:a16="http://schemas.microsoft.com/office/drawing/2014/main" id="{D429EEAC-2B2C-4474-B999-0D57A98E4C1B}"/>
                </a:ext>
              </a:extLst>
            </p:cNvPr>
            <p:cNvSpPr/>
            <p:nvPr/>
          </p:nvSpPr>
          <p:spPr>
            <a:xfrm>
              <a:off x="6262704" y="3182202"/>
              <a:ext cx="67290" cy="67290"/>
            </a:xfrm>
            <a:custGeom>
              <a:avLst/>
              <a:gdLst>
                <a:gd name="connsiteX0" fmla="*/ 67291 w 67290"/>
                <a:gd name="connsiteY0" fmla="*/ 33645 h 67290"/>
                <a:gd name="connsiteX1" fmla="*/ 33645 w 67290"/>
                <a:gd name="connsiteY1" fmla="*/ 67291 h 67290"/>
                <a:gd name="connsiteX2" fmla="*/ 0 w 67290"/>
                <a:gd name="connsiteY2" fmla="*/ 33645 h 67290"/>
                <a:gd name="connsiteX3" fmla="*/ 33645 w 67290"/>
                <a:gd name="connsiteY3" fmla="*/ 0 h 67290"/>
                <a:gd name="connsiteX4" fmla="*/ 67291 w 67290"/>
                <a:gd name="connsiteY4" fmla="*/ 33645 h 67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90" h="67290">
                  <a:moveTo>
                    <a:pt x="67291" y="33645"/>
                  </a:moveTo>
                  <a:cubicBezTo>
                    <a:pt x="67291" y="52227"/>
                    <a:pt x="52227" y="67291"/>
                    <a:pt x="33645" y="67291"/>
                  </a:cubicBezTo>
                  <a:cubicBezTo>
                    <a:pt x="15064" y="67291"/>
                    <a:pt x="0" y="52227"/>
                    <a:pt x="0" y="33645"/>
                  </a:cubicBezTo>
                  <a:cubicBezTo>
                    <a:pt x="0" y="15064"/>
                    <a:pt x="15064" y="0"/>
                    <a:pt x="33645" y="0"/>
                  </a:cubicBezTo>
                  <a:cubicBezTo>
                    <a:pt x="52227" y="0"/>
                    <a:pt x="67291" y="15064"/>
                    <a:pt x="67291" y="33645"/>
                  </a:cubicBezTo>
                  <a:close/>
                </a:path>
              </a:pathLst>
            </a:custGeom>
            <a:solidFill>
              <a:schemeClr val="accent4">
                <a:lumMod val="60000"/>
                <a:lumOff val="40000"/>
              </a:schemeClr>
            </a:solidFill>
            <a:ln w="16818" cap="flat">
              <a:noFill/>
              <a:prstDash val="solid"/>
              <a:miter/>
            </a:ln>
          </p:spPr>
          <p:txBody>
            <a:bodyPr rtlCol="0" anchor="ctr"/>
            <a:lstStyle/>
            <a:p>
              <a:endParaRPr lang="fr-FR"/>
            </a:p>
          </p:txBody>
        </p:sp>
        <p:grpSp>
          <p:nvGrpSpPr>
            <p:cNvPr id="210" name="Graphique 86">
              <a:extLst>
                <a:ext uri="{FF2B5EF4-FFF2-40B4-BE49-F238E27FC236}">
                  <a16:creationId xmlns:a16="http://schemas.microsoft.com/office/drawing/2014/main" id="{93B6A1EC-FA89-4A76-86FA-927C1936DBA8}"/>
                </a:ext>
              </a:extLst>
            </p:cNvPr>
            <p:cNvGrpSpPr/>
            <p:nvPr/>
          </p:nvGrpSpPr>
          <p:grpSpPr>
            <a:xfrm>
              <a:off x="6052420" y="2971918"/>
              <a:ext cx="487858" cy="487858"/>
              <a:chOff x="1569042" y="2971918"/>
              <a:chExt cx="487858" cy="487858"/>
            </a:xfrm>
            <a:solidFill>
              <a:srgbClr val="1B2E69"/>
            </a:solidFill>
          </p:grpSpPr>
          <p:sp>
            <p:nvSpPr>
              <p:cNvPr id="211" name="Forme libre : forme 210">
                <a:extLst>
                  <a:ext uri="{FF2B5EF4-FFF2-40B4-BE49-F238E27FC236}">
                    <a16:creationId xmlns:a16="http://schemas.microsoft.com/office/drawing/2014/main" id="{1367775D-37AE-4695-B1BD-999063E27F4A}"/>
                  </a:ext>
                </a:extLst>
              </p:cNvPr>
              <p:cNvSpPr/>
              <p:nvPr/>
            </p:nvSpPr>
            <p:spPr>
              <a:xfrm>
                <a:off x="1796148" y="2971918"/>
                <a:ext cx="33645" cy="33645"/>
              </a:xfrm>
              <a:custGeom>
                <a:avLst/>
                <a:gdLst>
                  <a:gd name="connsiteX0" fmla="*/ 33645 w 33645"/>
                  <a:gd name="connsiteY0" fmla="*/ 16823 h 33645"/>
                  <a:gd name="connsiteX1" fmla="*/ 16823 w 33645"/>
                  <a:gd name="connsiteY1" fmla="*/ 33645 h 33645"/>
                  <a:gd name="connsiteX2" fmla="*/ 0 w 33645"/>
                  <a:gd name="connsiteY2" fmla="*/ 16823 h 33645"/>
                  <a:gd name="connsiteX3" fmla="*/ 16823 w 33645"/>
                  <a:gd name="connsiteY3" fmla="*/ 0 h 33645"/>
                  <a:gd name="connsiteX4" fmla="*/ 33645 w 33645"/>
                  <a:gd name="connsiteY4" fmla="*/ 16823 h 33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5" h="33645">
                    <a:moveTo>
                      <a:pt x="33645" y="16823"/>
                    </a:moveTo>
                    <a:cubicBezTo>
                      <a:pt x="33645" y="26114"/>
                      <a:pt x="26114" y="33645"/>
                      <a:pt x="16823" y="33645"/>
                    </a:cubicBezTo>
                    <a:cubicBezTo>
                      <a:pt x="7532" y="33645"/>
                      <a:pt x="0" y="26114"/>
                      <a:pt x="0" y="16823"/>
                    </a:cubicBezTo>
                    <a:cubicBezTo>
                      <a:pt x="0" y="7532"/>
                      <a:pt x="7532" y="0"/>
                      <a:pt x="16823" y="0"/>
                    </a:cubicBezTo>
                    <a:cubicBezTo>
                      <a:pt x="26114" y="0"/>
                      <a:pt x="33645" y="7532"/>
                      <a:pt x="33645" y="16823"/>
                    </a:cubicBezTo>
                    <a:close/>
                  </a:path>
                </a:pathLst>
              </a:custGeom>
              <a:solidFill>
                <a:srgbClr val="1B2E69"/>
              </a:solidFill>
              <a:ln w="16818" cap="flat">
                <a:noFill/>
                <a:prstDash val="solid"/>
                <a:miter/>
              </a:ln>
            </p:spPr>
            <p:txBody>
              <a:bodyPr rtlCol="0" anchor="ctr"/>
              <a:lstStyle/>
              <a:p>
                <a:endParaRPr lang="fr-FR"/>
              </a:p>
            </p:txBody>
          </p:sp>
          <p:sp>
            <p:nvSpPr>
              <p:cNvPr id="212" name="Forme libre : forme 211">
                <a:extLst>
                  <a:ext uri="{FF2B5EF4-FFF2-40B4-BE49-F238E27FC236}">
                    <a16:creationId xmlns:a16="http://schemas.microsoft.com/office/drawing/2014/main" id="{B0D9BA9D-4A5E-4366-A5E1-2813741EDD2D}"/>
                  </a:ext>
                </a:extLst>
              </p:cNvPr>
              <p:cNvSpPr/>
              <p:nvPr/>
            </p:nvSpPr>
            <p:spPr>
              <a:xfrm>
                <a:off x="1796148" y="3426131"/>
                <a:ext cx="33645" cy="33645"/>
              </a:xfrm>
              <a:custGeom>
                <a:avLst/>
                <a:gdLst>
                  <a:gd name="connsiteX0" fmla="*/ 33645 w 33645"/>
                  <a:gd name="connsiteY0" fmla="*/ 16823 h 33645"/>
                  <a:gd name="connsiteX1" fmla="*/ 16823 w 33645"/>
                  <a:gd name="connsiteY1" fmla="*/ 33645 h 33645"/>
                  <a:gd name="connsiteX2" fmla="*/ 0 w 33645"/>
                  <a:gd name="connsiteY2" fmla="*/ 16823 h 33645"/>
                  <a:gd name="connsiteX3" fmla="*/ 16823 w 33645"/>
                  <a:gd name="connsiteY3" fmla="*/ 0 h 33645"/>
                  <a:gd name="connsiteX4" fmla="*/ 33645 w 33645"/>
                  <a:gd name="connsiteY4" fmla="*/ 16823 h 33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5" h="33645">
                    <a:moveTo>
                      <a:pt x="33645" y="16823"/>
                    </a:moveTo>
                    <a:cubicBezTo>
                      <a:pt x="33645" y="26114"/>
                      <a:pt x="26114" y="33645"/>
                      <a:pt x="16823" y="33645"/>
                    </a:cubicBezTo>
                    <a:cubicBezTo>
                      <a:pt x="7532" y="33645"/>
                      <a:pt x="0" y="26114"/>
                      <a:pt x="0" y="16823"/>
                    </a:cubicBezTo>
                    <a:cubicBezTo>
                      <a:pt x="0" y="7532"/>
                      <a:pt x="7532" y="0"/>
                      <a:pt x="16823" y="0"/>
                    </a:cubicBezTo>
                    <a:cubicBezTo>
                      <a:pt x="26114" y="0"/>
                      <a:pt x="33645" y="7532"/>
                      <a:pt x="33645" y="16823"/>
                    </a:cubicBezTo>
                    <a:close/>
                  </a:path>
                </a:pathLst>
              </a:custGeom>
              <a:solidFill>
                <a:srgbClr val="1B2E69"/>
              </a:solidFill>
              <a:ln w="16818" cap="flat">
                <a:noFill/>
                <a:prstDash val="solid"/>
                <a:miter/>
              </a:ln>
            </p:spPr>
            <p:txBody>
              <a:bodyPr rtlCol="0" anchor="ctr"/>
              <a:lstStyle/>
              <a:p>
                <a:endParaRPr lang="fr-FR"/>
              </a:p>
            </p:txBody>
          </p:sp>
          <p:sp>
            <p:nvSpPr>
              <p:cNvPr id="213" name="Forme libre : forme 212">
                <a:extLst>
                  <a:ext uri="{FF2B5EF4-FFF2-40B4-BE49-F238E27FC236}">
                    <a16:creationId xmlns:a16="http://schemas.microsoft.com/office/drawing/2014/main" id="{E1EDA055-EC2F-47D5-8D12-BA8221D7041A}"/>
                  </a:ext>
                </a:extLst>
              </p:cNvPr>
              <p:cNvSpPr/>
              <p:nvPr/>
            </p:nvSpPr>
            <p:spPr>
              <a:xfrm>
                <a:off x="2023255" y="3199025"/>
                <a:ext cx="33645" cy="33645"/>
              </a:xfrm>
              <a:custGeom>
                <a:avLst/>
                <a:gdLst>
                  <a:gd name="connsiteX0" fmla="*/ 33645 w 33645"/>
                  <a:gd name="connsiteY0" fmla="*/ 16823 h 33645"/>
                  <a:gd name="connsiteX1" fmla="*/ 16823 w 33645"/>
                  <a:gd name="connsiteY1" fmla="*/ 33645 h 33645"/>
                  <a:gd name="connsiteX2" fmla="*/ 0 w 33645"/>
                  <a:gd name="connsiteY2" fmla="*/ 16823 h 33645"/>
                  <a:gd name="connsiteX3" fmla="*/ 16823 w 33645"/>
                  <a:gd name="connsiteY3" fmla="*/ 0 h 33645"/>
                  <a:gd name="connsiteX4" fmla="*/ 33645 w 33645"/>
                  <a:gd name="connsiteY4" fmla="*/ 16823 h 33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5" h="33645">
                    <a:moveTo>
                      <a:pt x="33645" y="16823"/>
                    </a:moveTo>
                    <a:cubicBezTo>
                      <a:pt x="33645" y="26114"/>
                      <a:pt x="26114" y="33645"/>
                      <a:pt x="16823" y="33645"/>
                    </a:cubicBezTo>
                    <a:cubicBezTo>
                      <a:pt x="7532" y="33645"/>
                      <a:pt x="0" y="26114"/>
                      <a:pt x="0" y="16823"/>
                    </a:cubicBezTo>
                    <a:cubicBezTo>
                      <a:pt x="0" y="7532"/>
                      <a:pt x="7532" y="0"/>
                      <a:pt x="16823" y="0"/>
                    </a:cubicBezTo>
                    <a:cubicBezTo>
                      <a:pt x="26114" y="0"/>
                      <a:pt x="33645" y="7532"/>
                      <a:pt x="33645" y="16823"/>
                    </a:cubicBezTo>
                    <a:close/>
                  </a:path>
                </a:pathLst>
              </a:custGeom>
              <a:solidFill>
                <a:srgbClr val="1B2E69"/>
              </a:solidFill>
              <a:ln w="16818" cap="flat">
                <a:noFill/>
                <a:prstDash val="solid"/>
                <a:miter/>
              </a:ln>
            </p:spPr>
            <p:txBody>
              <a:bodyPr rtlCol="0" anchor="ctr"/>
              <a:lstStyle/>
              <a:p>
                <a:endParaRPr lang="fr-FR"/>
              </a:p>
            </p:txBody>
          </p:sp>
          <p:sp>
            <p:nvSpPr>
              <p:cNvPr id="214" name="Forme libre : forme 213">
                <a:extLst>
                  <a:ext uri="{FF2B5EF4-FFF2-40B4-BE49-F238E27FC236}">
                    <a16:creationId xmlns:a16="http://schemas.microsoft.com/office/drawing/2014/main" id="{7C2F7AE4-91DC-412F-9956-EE0F3FA5E310}"/>
                  </a:ext>
                </a:extLst>
              </p:cNvPr>
              <p:cNvSpPr/>
              <p:nvPr/>
            </p:nvSpPr>
            <p:spPr>
              <a:xfrm>
                <a:off x="1569042" y="3199025"/>
                <a:ext cx="33645" cy="33645"/>
              </a:xfrm>
              <a:custGeom>
                <a:avLst/>
                <a:gdLst>
                  <a:gd name="connsiteX0" fmla="*/ 33645 w 33645"/>
                  <a:gd name="connsiteY0" fmla="*/ 16823 h 33645"/>
                  <a:gd name="connsiteX1" fmla="*/ 16823 w 33645"/>
                  <a:gd name="connsiteY1" fmla="*/ 33645 h 33645"/>
                  <a:gd name="connsiteX2" fmla="*/ 0 w 33645"/>
                  <a:gd name="connsiteY2" fmla="*/ 16823 h 33645"/>
                  <a:gd name="connsiteX3" fmla="*/ 16823 w 33645"/>
                  <a:gd name="connsiteY3" fmla="*/ 0 h 33645"/>
                  <a:gd name="connsiteX4" fmla="*/ 33645 w 33645"/>
                  <a:gd name="connsiteY4" fmla="*/ 16823 h 33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5" h="33645">
                    <a:moveTo>
                      <a:pt x="33645" y="16823"/>
                    </a:moveTo>
                    <a:cubicBezTo>
                      <a:pt x="33645" y="26114"/>
                      <a:pt x="26114" y="33645"/>
                      <a:pt x="16823" y="33645"/>
                    </a:cubicBezTo>
                    <a:cubicBezTo>
                      <a:pt x="7532" y="33645"/>
                      <a:pt x="0" y="26114"/>
                      <a:pt x="0" y="16823"/>
                    </a:cubicBezTo>
                    <a:cubicBezTo>
                      <a:pt x="0" y="7532"/>
                      <a:pt x="7532" y="0"/>
                      <a:pt x="16823" y="0"/>
                    </a:cubicBezTo>
                    <a:cubicBezTo>
                      <a:pt x="26114" y="0"/>
                      <a:pt x="33645" y="7532"/>
                      <a:pt x="33645" y="16823"/>
                    </a:cubicBezTo>
                    <a:close/>
                  </a:path>
                </a:pathLst>
              </a:custGeom>
              <a:solidFill>
                <a:srgbClr val="1B2E69"/>
              </a:solidFill>
              <a:ln w="16818" cap="flat">
                <a:noFill/>
                <a:prstDash val="solid"/>
                <a:miter/>
              </a:ln>
            </p:spPr>
            <p:txBody>
              <a:bodyPr rtlCol="0" anchor="ctr"/>
              <a:lstStyle/>
              <a:p>
                <a:endParaRPr lang="fr-FR"/>
              </a:p>
            </p:txBody>
          </p:sp>
          <p:sp>
            <p:nvSpPr>
              <p:cNvPr id="215" name="Forme libre : forme 214">
                <a:extLst>
                  <a:ext uri="{FF2B5EF4-FFF2-40B4-BE49-F238E27FC236}">
                    <a16:creationId xmlns:a16="http://schemas.microsoft.com/office/drawing/2014/main" id="{774DF24A-CDFE-4C7C-B00F-5C5D77D121B9}"/>
                  </a:ext>
                </a:extLst>
              </p:cNvPr>
              <p:cNvSpPr/>
              <p:nvPr/>
            </p:nvSpPr>
            <p:spPr>
              <a:xfrm>
                <a:off x="1992822" y="3312578"/>
                <a:ext cx="33645" cy="33645"/>
              </a:xfrm>
              <a:custGeom>
                <a:avLst/>
                <a:gdLst>
                  <a:gd name="connsiteX0" fmla="*/ 33645 w 33645"/>
                  <a:gd name="connsiteY0" fmla="*/ 16823 h 33645"/>
                  <a:gd name="connsiteX1" fmla="*/ 16823 w 33645"/>
                  <a:gd name="connsiteY1" fmla="*/ 33645 h 33645"/>
                  <a:gd name="connsiteX2" fmla="*/ 0 w 33645"/>
                  <a:gd name="connsiteY2" fmla="*/ 16823 h 33645"/>
                  <a:gd name="connsiteX3" fmla="*/ 16823 w 33645"/>
                  <a:gd name="connsiteY3" fmla="*/ 0 h 33645"/>
                  <a:gd name="connsiteX4" fmla="*/ 33645 w 33645"/>
                  <a:gd name="connsiteY4" fmla="*/ 16823 h 33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5" h="33645">
                    <a:moveTo>
                      <a:pt x="33645" y="16823"/>
                    </a:moveTo>
                    <a:cubicBezTo>
                      <a:pt x="33645" y="26114"/>
                      <a:pt x="26114" y="33645"/>
                      <a:pt x="16823" y="33645"/>
                    </a:cubicBezTo>
                    <a:cubicBezTo>
                      <a:pt x="7532" y="33645"/>
                      <a:pt x="0" y="26114"/>
                      <a:pt x="0" y="16823"/>
                    </a:cubicBezTo>
                    <a:cubicBezTo>
                      <a:pt x="0" y="7532"/>
                      <a:pt x="7532" y="0"/>
                      <a:pt x="16823" y="0"/>
                    </a:cubicBezTo>
                    <a:cubicBezTo>
                      <a:pt x="26114" y="0"/>
                      <a:pt x="33645" y="7532"/>
                      <a:pt x="33645" y="16823"/>
                    </a:cubicBezTo>
                    <a:close/>
                  </a:path>
                </a:pathLst>
              </a:custGeom>
              <a:solidFill>
                <a:srgbClr val="1B2E69"/>
              </a:solidFill>
              <a:ln w="16818" cap="flat">
                <a:noFill/>
                <a:prstDash val="solid"/>
                <a:miter/>
              </a:ln>
            </p:spPr>
            <p:txBody>
              <a:bodyPr rtlCol="0" anchor="ctr"/>
              <a:lstStyle/>
              <a:p>
                <a:endParaRPr lang="fr-FR"/>
              </a:p>
            </p:txBody>
          </p:sp>
          <p:sp>
            <p:nvSpPr>
              <p:cNvPr id="216" name="Forme libre : forme 215">
                <a:extLst>
                  <a:ext uri="{FF2B5EF4-FFF2-40B4-BE49-F238E27FC236}">
                    <a16:creationId xmlns:a16="http://schemas.microsoft.com/office/drawing/2014/main" id="{1129F3B5-7603-4AAC-AFB5-37EEBFE91C49}"/>
                  </a:ext>
                </a:extLst>
              </p:cNvPr>
              <p:cNvSpPr/>
              <p:nvPr/>
            </p:nvSpPr>
            <p:spPr>
              <a:xfrm>
                <a:off x="1599474" y="3085471"/>
                <a:ext cx="33645" cy="33645"/>
              </a:xfrm>
              <a:custGeom>
                <a:avLst/>
                <a:gdLst>
                  <a:gd name="connsiteX0" fmla="*/ 33645 w 33645"/>
                  <a:gd name="connsiteY0" fmla="*/ 16823 h 33645"/>
                  <a:gd name="connsiteX1" fmla="*/ 16823 w 33645"/>
                  <a:gd name="connsiteY1" fmla="*/ 33645 h 33645"/>
                  <a:gd name="connsiteX2" fmla="*/ 0 w 33645"/>
                  <a:gd name="connsiteY2" fmla="*/ 16823 h 33645"/>
                  <a:gd name="connsiteX3" fmla="*/ 16823 w 33645"/>
                  <a:gd name="connsiteY3" fmla="*/ 0 h 33645"/>
                  <a:gd name="connsiteX4" fmla="*/ 33645 w 33645"/>
                  <a:gd name="connsiteY4" fmla="*/ 16823 h 33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5" h="33645">
                    <a:moveTo>
                      <a:pt x="33645" y="16823"/>
                    </a:moveTo>
                    <a:cubicBezTo>
                      <a:pt x="33645" y="26114"/>
                      <a:pt x="26114" y="33645"/>
                      <a:pt x="16823" y="33645"/>
                    </a:cubicBezTo>
                    <a:cubicBezTo>
                      <a:pt x="7532" y="33645"/>
                      <a:pt x="0" y="26114"/>
                      <a:pt x="0" y="16823"/>
                    </a:cubicBezTo>
                    <a:cubicBezTo>
                      <a:pt x="0" y="7532"/>
                      <a:pt x="7532" y="0"/>
                      <a:pt x="16823" y="0"/>
                    </a:cubicBezTo>
                    <a:cubicBezTo>
                      <a:pt x="26114" y="0"/>
                      <a:pt x="33645" y="7532"/>
                      <a:pt x="33645" y="16823"/>
                    </a:cubicBezTo>
                    <a:close/>
                  </a:path>
                </a:pathLst>
              </a:custGeom>
              <a:solidFill>
                <a:srgbClr val="1B2E69"/>
              </a:solidFill>
              <a:ln w="16818" cap="flat">
                <a:noFill/>
                <a:prstDash val="solid"/>
                <a:miter/>
              </a:ln>
            </p:spPr>
            <p:txBody>
              <a:bodyPr rtlCol="0" anchor="ctr"/>
              <a:lstStyle/>
              <a:p>
                <a:endParaRPr lang="fr-FR"/>
              </a:p>
            </p:txBody>
          </p:sp>
          <p:sp>
            <p:nvSpPr>
              <p:cNvPr id="217" name="Forme libre : forme 216">
                <a:extLst>
                  <a:ext uri="{FF2B5EF4-FFF2-40B4-BE49-F238E27FC236}">
                    <a16:creationId xmlns:a16="http://schemas.microsoft.com/office/drawing/2014/main" id="{20DF1998-E604-41DD-A753-ACBEF04C5D41}"/>
                  </a:ext>
                </a:extLst>
              </p:cNvPr>
              <p:cNvSpPr/>
              <p:nvPr/>
            </p:nvSpPr>
            <p:spPr>
              <a:xfrm>
                <a:off x="1682595" y="3395699"/>
                <a:ext cx="33645" cy="33645"/>
              </a:xfrm>
              <a:custGeom>
                <a:avLst/>
                <a:gdLst>
                  <a:gd name="connsiteX0" fmla="*/ 33645 w 33645"/>
                  <a:gd name="connsiteY0" fmla="*/ 16823 h 33645"/>
                  <a:gd name="connsiteX1" fmla="*/ 16823 w 33645"/>
                  <a:gd name="connsiteY1" fmla="*/ 33645 h 33645"/>
                  <a:gd name="connsiteX2" fmla="*/ 0 w 33645"/>
                  <a:gd name="connsiteY2" fmla="*/ 16823 h 33645"/>
                  <a:gd name="connsiteX3" fmla="*/ 16823 w 33645"/>
                  <a:gd name="connsiteY3" fmla="*/ 0 h 33645"/>
                  <a:gd name="connsiteX4" fmla="*/ 33645 w 33645"/>
                  <a:gd name="connsiteY4" fmla="*/ 16823 h 33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5" h="33645">
                    <a:moveTo>
                      <a:pt x="33645" y="16823"/>
                    </a:moveTo>
                    <a:cubicBezTo>
                      <a:pt x="33645" y="26114"/>
                      <a:pt x="26114" y="33645"/>
                      <a:pt x="16823" y="33645"/>
                    </a:cubicBezTo>
                    <a:cubicBezTo>
                      <a:pt x="7532" y="33645"/>
                      <a:pt x="0" y="26114"/>
                      <a:pt x="0" y="16823"/>
                    </a:cubicBezTo>
                    <a:cubicBezTo>
                      <a:pt x="0" y="7532"/>
                      <a:pt x="7532" y="0"/>
                      <a:pt x="16823" y="0"/>
                    </a:cubicBezTo>
                    <a:cubicBezTo>
                      <a:pt x="26114" y="0"/>
                      <a:pt x="33645" y="7532"/>
                      <a:pt x="33645" y="16823"/>
                    </a:cubicBezTo>
                    <a:close/>
                  </a:path>
                </a:pathLst>
              </a:custGeom>
              <a:solidFill>
                <a:srgbClr val="1B2E69"/>
              </a:solidFill>
              <a:ln w="16818" cap="flat">
                <a:noFill/>
                <a:prstDash val="solid"/>
                <a:miter/>
              </a:ln>
            </p:spPr>
            <p:txBody>
              <a:bodyPr rtlCol="0" anchor="ctr"/>
              <a:lstStyle/>
              <a:p>
                <a:endParaRPr lang="fr-FR"/>
              </a:p>
            </p:txBody>
          </p:sp>
          <p:sp>
            <p:nvSpPr>
              <p:cNvPr id="218" name="Forme libre : forme 217">
                <a:extLst>
                  <a:ext uri="{FF2B5EF4-FFF2-40B4-BE49-F238E27FC236}">
                    <a16:creationId xmlns:a16="http://schemas.microsoft.com/office/drawing/2014/main" id="{62C1B97C-EDAF-4A14-B54D-51044CFB96AD}"/>
                  </a:ext>
                </a:extLst>
              </p:cNvPr>
              <p:cNvSpPr/>
              <p:nvPr/>
            </p:nvSpPr>
            <p:spPr>
              <a:xfrm>
                <a:off x="1909702" y="3002350"/>
                <a:ext cx="33645" cy="33645"/>
              </a:xfrm>
              <a:custGeom>
                <a:avLst/>
                <a:gdLst>
                  <a:gd name="connsiteX0" fmla="*/ 33645 w 33645"/>
                  <a:gd name="connsiteY0" fmla="*/ 16823 h 33645"/>
                  <a:gd name="connsiteX1" fmla="*/ 16823 w 33645"/>
                  <a:gd name="connsiteY1" fmla="*/ 33645 h 33645"/>
                  <a:gd name="connsiteX2" fmla="*/ 0 w 33645"/>
                  <a:gd name="connsiteY2" fmla="*/ 16823 h 33645"/>
                  <a:gd name="connsiteX3" fmla="*/ 16823 w 33645"/>
                  <a:gd name="connsiteY3" fmla="*/ 0 h 33645"/>
                  <a:gd name="connsiteX4" fmla="*/ 33645 w 33645"/>
                  <a:gd name="connsiteY4" fmla="*/ 16823 h 33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5" h="33645">
                    <a:moveTo>
                      <a:pt x="33645" y="16823"/>
                    </a:moveTo>
                    <a:cubicBezTo>
                      <a:pt x="33645" y="26114"/>
                      <a:pt x="26114" y="33645"/>
                      <a:pt x="16823" y="33645"/>
                    </a:cubicBezTo>
                    <a:cubicBezTo>
                      <a:pt x="7532" y="33645"/>
                      <a:pt x="0" y="26114"/>
                      <a:pt x="0" y="16823"/>
                    </a:cubicBezTo>
                    <a:cubicBezTo>
                      <a:pt x="0" y="7532"/>
                      <a:pt x="7532" y="0"/>
                      <a:pt x="16823" y="0"/>
                    </a:cubicBezTo>
                    <a:cubicBezTo>
                      <a:pt x="26114" y="0"/>
                      <a:pt x="33645" y="7532"/>
                      <a:pt x="33645" y="16823"/>
                    </a:cubicBezTo>
                    <a:close/>
                  </a:path>
                </a:pathLst>
              </a:custGeom>
              <a:solidFill>
                <a:srgbClr val="1B2E69"/>
              </a:solidFill>
              <a:ln w="16818" cap="flat">
                <a:noFill/>
                <a:prstDash val="solid"/>
                <a:miter/>
              </a:ln>
            </p:spPr>
            <p:txBody>
              <a:bodyPr rtlCol="0" anchor="ctr"/>
              <a:lstStyle/>
              <a:p>
                <a:endParaRPr lang="fr-FR"/>
              </a:p>
            </p:txBody>
          </p:sp>
          <p:sp>
            <p:nvSpPr>
              <p:cNvPr id="219" name="Forme libre : forme 218">
                <a:extLst>
                  <a:ext uri="{FF2B5EF4-FFF2-40B4-BE49-F238E27FC236}">
                    <a16:creationId xmlns:a16="http://schemas.microsoft.com/office/drawing/2014/main" id="{A7395225-7CA1-418D-AAC1-E9D24793CB1E}"/>
                  </a:ext>
                </a:extLst>
              </p:cNvPr>
              <p:cNvSpPr/>
              <p:nvPr/>
            </p:nvSpPr>
            <p:spPr>
              <a:xfrm>
                <a:off x="1599474" y="3312578"/>
                <a:ext cx="33645" cy="33645"/>
              </a:xfrm>
              <a:custGeom>
                <a:avLst/>
                <a:gdLst>
                  <a:gd name="connsiteX0" fmla="*/ 33645 w 33645"/>
                  <a:gd name="connsiteY0" fmla="*/ 16823 h 33645"/>
                  <a:gd name="connsiteX1" fmla="*/ 16823 w 33645"/>
                  <a:gd name="connsiteY1" fmla="*/ 33645 h 33645"/>
                  <a:gd name="connsiteX2" fmla="*/ 0 w 33645"/>
                  <a:gd name="connsiteY2" fmla="*/ 16823 h 33645"/>
                  <a:gd name="connsiteX3" fmla="*/ 16823 w 33645"/>
                  <a:gd name="connsiteY3" fmla="*/ 0 h 33645"/>
                  <a:gd name="connsiteX4" fmla="*/ 33645 w 33645"/>
                  <a:gd name="connsiteY4" fmla="*/ 16823 h 33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5" h="33645">
                    <a:moveTo>
                      <a:pt x="33645" y="16823"/>
                    </a:moveTo>
                    <a:cubicBezTo>
                      <a:pt x="33645" y="26114"/>
                      <a:pt x="26114" y="33645"/>
                      <a:pt x="16823" y="33645"/>
                    </a:cubicBezTo>
                    <a:cubicBezTo>
                      <a:pt x="7532" y="33645"/>
                      <a:pt x="0" y="26114"/>
                      <a:pt x="0" y="16823"/>
                    </a:cubicBezTo>
                    <a:cubicBezTo>
                      <a:pt x="0" y="7532"/>
                      <a:pt x="7532" y="0"/>
                      <a:pt x="16823" y="0"/>
                    </a:cubicBezTo>
                    <a:cubicBezTo>
                      <a:pt x="26114" y="0"/>
                      <a:pt x="33645" y="7532"/>
                      <a:pt x="33645" y="16823"/>
                    </a:cubicBezTo>
                    <a:close/>
                  </a:path>
                </a:pathLst>
              </a:custGeom>
              <a:solidFill>
                <a:srgbClr val="1B2E69"/>
              </a:solidFill>
              <a:ln w="16818" cap="flat">
                <a:noFill/>
                <a:prstDash val="solid"/>
                <a:miter/>
              </a:ln>
            </p:spPr>
            <p:txBody>
              <a:bodyPr rtlCol="0" anchor="ctr"/>
              <a:lstStyle/>
              <a:p>
                <a:endParaRPr lang="fr-FR"/>
              </a:p>
            </p:txBody>
          </p:sp>
          <p:sp>
            <p:nvSpPr>
              <p:cNvPr id="220" name="Forme libre : forme 219">
                <a:extLst>
                  <a:ext uri="{FF2B5EF4-FFF2-40B4-BE49-F238E27FC236}">
                    <a16:creationId xmlns:a16="http://schemas.microsoft.com/office/drawing/2014/main" id="{4650BAF0-8AE7-4279-B2A1-88A34DCA4A88}"/>
                  </a:ext>
                </a:extLst>
              </p:cNvPr>
              <p:cNvSpPr/>
              <p:nvPr/>
            </p:nvSpPr>
            <p:spPr>
              <a:xfrm>
                <a:off x="1992822" y="3085471"/>
                <a:ext cx="33645" cy="33645"/>
              </a:xfrm>
              <a:custGeom>
                <a:avLst/>
                <a:gdLst>
                  <a:gd name="connsiteX0" fmla="*/ 33645 w 33645"/>
                  <a:gd name="connsiteY0" fmla="*/ 16823 h 33645"/>
                  <a:gd name="connsiteX1" fmla="*/ 16823 w 33645"/>
                  <a:gd name="connsiteY1" fmla="*/ 33645 h 33645"/>
                  <a:gd name="connsiteX2" fmla="*/ 0 w 33645"/>
                  <a:gd name="connsiteY2" fmla="*/ 16823 h 33645"/>
                  <a:gd name="connsiteX3" fmla="*/ 16823 w 33645"/>
                  <a:gd name="connsiteY3" fmla="*/ 0 h 33645"/>
                  <a:gd name="connsiteX4" fmla="*/ 33645 w 33645"/>
                  <a:gd name="connsiteY4" fmla="*/ 16823 h 33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5" h="33645">
                    <a:moveTo>
                      <a:pt x="33645" y="16823"/>
                    </a:moveTo>
                    <a:cubicBezTo>
                      <a:pt x="33645" y="26114"/>
                      <a:pt x="26114" y="33645"/>
                      <a:pt x="16823" y="33645"/>
                    </a:cubicBezTo>
                    <a:cubicBezTo>
                      <a:pt x="7532" y="33645"/>
                      <a:pt x="0" y="26114"/>
                      <a:pt x="0" y="16823"/>
                    </a:cubicBezTo>
                    <a:cubicBezTo>
                      <a:pt x="0" y="7532"/>
                      <a:pt x="7532" y="0"/>
                      <a:pt x="16823" y="0"/>
                    </a:cubicBezTo>
                    <a:cubicBezTo>
                      <a:pt x="26114" y="0"/>
                      <a:pt x="33645" y="7532"/>
                      <a:pt x="33645" y="16823"/>
                    </a:cubicBezTo>
                    <a:close/>
                  </a:path>
                </a:pathLst>
              </a:custGeom>
              <a:solidFill>
                <a:srgbClr val="1B2E69"/>
              </a:solidFill>
              <a:ln w="16818" cap="flat">
                <a:noFill/>
                <a:prstDash val="solid"/>
                <a:miter/>
              </a:ln>
            </p:spPr>
            <p:txBody>
              <a:bodyPr rtlCol="0" anchor="ctr"/>
              <a:lstStyle/>
              <a:p>
                <a:endParaRPr lang="fr-FR"/>
              </a:p>
            </p:txBody>
          </p:sp>
          <p:sp>
            <p:nvSpPr>
              <p:cNvPr id="221" name="Forme libre : forme 220">
                <a:extLst>
                  <a:ext uri="{FF2B5EF4-FFF2-40B4-BE49-F238E27FC236}">
                    <a16:creationId xmlns:a16="http://schemas.microsoft.com/office/drawing/2014/main" id="{3F7C4202-C405-4A61-9796-A72AB70334DB}"/>
                  </a:ext>
                </a:extLst>
              </p:cNvPr>
              <p:cNvSpPr/>
              <p:nvPr/>
            </p:nvSpPr>
            <p:spPr>
              <a:xfrm>
                <a:off x="1909702" y="3395699"/>
                <a:ext cx="33645" cy="33645"/>
              </a:xfrm>
              <a:custGeom>
                <a:avLst/>
                <a:gdLst>
                  <a:gd name="connsiteX0" fmla="*/ 33645 w 33645"/>
                  <a:gd name="connsiteY0" fmla="*/ 16823 h 33645"/>
                  <a:gd name="connsiteX1" fmla="*/ 16823 w 33645"/>
                  <a:gd name="connsiteY1" fmla="*/ 33645 h 33645"/>
                  <a:gd name="connsiteX2" fmla="*/ 0 w 33645"/>
                  <a:gd name="connsiteY2" fmla="*/ 16823 h 33645"/>
                  <a:gd name="connsiteX3" fmla="*/ 16823 w 33645"/>
                  <a:gd name="connsiteY3" fmla="*/ 0 h 33645"/>
                  <a:gd name="connsiteX4" fmla="*/ 33645 w 33645"/>
                  <a:gd name="connsiteY4" fmla="*/ 16823 h 33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5" h="33645">
                    <a:moveTo>
                      <a:pt x="33645" y="16823"/>
                    </a:moveTo>
                    <a:cubicBezTo>
                      <a:pt x="33645" y="26114"/>
                      <a:pt x="26114" y="33645"/>
                      <a:pt x="16823" y="33645"/>
                    </a:cubicBezTo>
                    <a:cubicBezTo>
                      <a:pt x="7532" y="33645"/>
                      <a:pt x="0" y="26114"/>
                      <a:pt x="0" y="16823"/>
                    </a:cubicBezTo>
                    <a:cubicBezTo>
                      <a:pt x="0" y="7532"/>
                      <a:pt x="7532" y="0"/>
                      <a:pt x="16823" y="0"/>
                    </a:cubicBezTo>
                    <a:cubicBezTo>
                      <a:pt x="26114" y="0"/>
                      <a:pt x="33645" y="7532"/>
                      <a:pt x="33645" y="16823"/>
                    </a:cubicBezTo>
                    <a:close/>
                  </a:path>
                </a:pathLst>
              </a:custGeom>
              <a:solidFill>
                <a:srgbClr val="1B2E69"/>
              </a:solidFill>
              <a:ln w="16818" cap="flat">
                <a:noFill/>
                <a:prstDash val="solid"/>
                <a:miter/>
              </a:ln>
            </p:spPr>
            <p:txBody>
              <a:bodyPr rtlCol="0" anchor="ctr"/>
              <a:lstStyle/>
              <a:p>
                <a:endParaRPr lang="fr-FR"/>
              </a:p>
            </p:txBody>
          </p:sp>
          <p:sp>
            <p:nvSpPr>
              <p:cNvPr id="222" name="Forme libre : forme 221">
                <a:extLst>
                  <a:ext uri="{FF2B5EF4-FFF2-40B4-BE49-F238E27FC236}">
                    <a16:creationId xmlns:a16="http://schemas.microsoft.com/office/drawing/2014/main" id="{04405607-F854-4006-962D-01461F83EB49}"/>
                  </a:ext>
                </a:extLst>
              </p:cNvPr>
              <p:cNvSpPr/>
              <p:nvPr/>
            </p:nvSpPr>
            <p:spPr>
              <a:xfrm>
                <a:off x="1682595" y="3002350"/>
                <a:ext cx="33645" cy="33645"/>
              </a:xfrm>
              <a:custGeom>
                <a:avLst/>
                <a:gdLst>
                  <a:gd name="connsiteX0" fmla="*/ 33645 w 33645"/>
                  <a:gd name="connsiteY0" fmla="*/ 16823 h 33645"/>
                  <a:gd name="connsiteX1" fmla="*/ 16823 w 33645"/>
                  <a:gd name="connsiteY1" fmla="*/ 33645 h 33645"/>
                  <a:gd name="connsiteX2" fmla="*/ 0 w 33645"/>
                  <a:gd name="connsiteY2" fmla="*/ 16823 h 33645"/>
                  <a:gd name="connsiteX3" fmla="*/ 16823 w 33645"/>
                  <a:gd name="connsiteY3" fmla="*/ 0 h 33645"/>
                  <a:gd name="connsiteX4" fmla="*/ 33645 w 33645"/>
                  <a:gd name="connsiteY4" fmla="*/ 16823 h 33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5" h="33645">
                    <a:moveTo>
                      <a:pt x="33645" y="16823"/>
                    </a:moveTo>
                    <a:cubicBezTo>
                      <a:pt x="33645" y="26114"/>
                      <a:pt x="26114" y="33645"/>
                      <a:pt x="16823" y="33645"/>
                    </a:cubicBezTo>
                    <a:cubicBezTo>
                      <a:pt x="7532" y="33645"/>
                      <a:pt x="0" y="26114"/>
                      <a:pt x="0" y="16823"/>
                    </a:cubicBezTo>
                    <a:cubicBezTo>
                      <a:pt x="0" y="7532"/>
                      <a:pt x="7532" y="0"/>
                      <a:pt x="16823" y="0"/>
                    </a:cubicBezTo>
                    <a:cubicBezTo>
                      <a:pt x="26114" y="0"/>
                      <a:pt x="33645" y="7532"/>
                      <a:pt x="33645" y="16823"/>
                    </a:cubicBezTo>
                    <a:close/>
                  </a:path>
                </a:pathLst>
              </a:custGeom>
              <a:solidFill>
                <a:srgbClr val="1B2E69"/>
              </a:solidFill>
              <a:ln w="16818" cap="flat">
                <a:noFill/>
                <a:prstDash val="solid"/>
                <a:miter/>
              </a:ln>
            </p:spPr>
            <p:txBody>
              <a:bodyPr rtlCol="0" anchor="ctr"/>
              <a:lstStyle/>
              <a:p>
                <a:endParaRPr lang="fr-FR"/>
              </a:p>
            </p:txBody>
          </p:sp>
        </p:grpSp>
        <p:sp>
          <p:nvSpPr>
            <p:cNvPr id="223" name="Forme libre : forme 222">
              <a:extLst>
                <a:ext uri="{FF2B5EF4-FFF2-40B4-BE49-F238E27FC236}">
                  <a16:creationId xmlns:a16="http://schemas.microsoft.com/office/drawing/2014/main" id="{8E43FF1C-BD02-46CD-A446-50FA8B2ECA5D}"/>
                </a:ext>
              </a:extLst>
            </p:cNvPr>
            <p:cNvSpPr/>
            <p:nvPr/>
          </p:nvSpPr>
          <p:spPr>
            <a:xfrm>
              <a:off x="6468781" y="2967712"/>
              <a:ext cx="328043" cy="765432"/>
            </a:xfrm>
            <a:custGeom>
              <a:avLst/>
              <a:gdLst>
                <a:gd name="connsiteX0" fmla="*/ 328043 w 328043"/>
                <a:gd name="connsiteY0" fmla="*/ 164021 h 765432"/>
                <a:gd name="connsiteX1" fmla="*/ 164022 w 328043"/>
                <a:gd name="connsiteY1" fmla="*/ 0 h 765432"/>
                <a:gd name="connsiteX2" fmla="*/ 0 w 328043"/>
                <a:gd name="connsiteY2" fmla="*/ 164021 h 765432"/>
                <a:gd name="connsiteX3" fmla="*/ 31963 w 328043"/>
                <a:gd name="connsiteY3" fmla="*/ 261088 h 765432"/>
                <a:gd name="connsiteX4" fmla="*/ 69815 w 328043"/>
                <a:gd name="connsiteY4" fmla="*/ 413839 h 765432"/>
                <a:gd name="connsiteX5" fmla="*/ 32148 w 328043"/>
                <a:gd name="connsiteY5" fmla="*/ 765433 h 765432"/>
                <a:gd name="connsiteX6" fmla="*/ 295760 w 328043"/>
                <a:gd name="connsiteY6" fmla="*/ 765433 h 765432"/>
                <a:gd name="connsiteX7" fmla="*/ 258229 w 328043"/>
                <a:gd name="connsiteY7" fmla="*/ 413855 h 765432"/>
                <a:gd name="connsiteX8" fmla="*/ 296231 w 328043"/>
                <a:gd name="connsiteY8" fmla="*/ 261072 h 765432"/>
                <a:gd name="connsiteX9" fmla="*/ 328043 w 328043"/>
                <a:gd name="connsiteY9" fmla="*/ 164021 h 765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043" h="765432">
                  <a:moveTo>
                    <a:pt x="328043" y="164021"/>
                  </a:moveTo>
                  <a:cubicBezTo>
                    <a:pt x="328043" y="73434"/>
                    <a:pt x="254609" y="0"/>
                    <a:pt x="164022" y="0"/>
                  </a:cubicBezTo>
                  <a:cubicBezTo>
                    <a:pt x="73435" y="0"/>
                    <a:pt x="0" y="73434"/>
                    <a:pt x="0" y="164021"/>
                  </a:cubicBezTo>
                  <a:cubicBezTo>
                    <a:pt x="-65" y="198974"/>
                    <a:pt x="11144" y="233015"/>
                    <a:pt x="31963" y="261088"/>
                  </a:cubicBezTo>
                  <a:cubicBezTo>
                    <a:pt x="63257" y="305472"/>
                    <a:pt x="76764" y="359979"/>
                    <a:pt x="69815" y="413839"/>
                  </a:cubicBezTo>
                  <a:lnTo>
                    <a:pt x="32148" y="765433"/>
                  </a:lnTo>
                  <a:lnTo>
                    <a:pt x="295760" y="765433"/>
                  </a:lnTo>
                  <a:lnTo>
                    <a:pt x="258229" y="413855"/>
                  </a:lnTo>
                  <a:cubicBezTo>
                    <a:pt x="251325" y="359965"/>
                    <a:pt x="264886" y="305446"/>
                    <a:pt x="296231" y="261072"/>
                  </a:cubicBezTo>
                  <a:cubicBezTo>
                    <a:pt x="316999" y="232986"/>
                    <a:pt x="328156" y="198950"/>
                    <a:pt x="328043" y="164021"/>
                  </a:cubicBezTo>
                  <a:close/>
                </a:path>
              </a:pathLst>
            </a:custGeom>
            <a:solidFill>
              <a:schemeClr val="accent4">
                <a:lumMod val="60000"/>
                <a:lumOff val="40000"/>
              </a:schemeClr>
            </a:solidFill>
            <a:ln w="16818" cap="flat">
              <a:noFill/>
              <a:prstDash val="solid"/>
              <a:miter/>
            </a:ln>
          </p:spPr>
          <p:txBody>
            <a:bodyPr rtlCol="0" anchor="ctr"/>
            <a:lstStyle/>
            <a:p>
              <a:endParaRPr lang="fr-FR"/>
            </a:p>
          </p:txBody>
        </p:sp>
        <p:sp>
          <p:nvSpPr>
            <p:cNvPr id="224" name="Forme libre : forme 223">
              <a:extLst>
                <a:ext uri="{FF2B5EF4-FFF2-40B4-BE49-F238E27FC236}">
                  <a16:creationId xmlns:a16="http://schemas.microsoft.com/office/drawing/2014/main" id="{916EC451-3CDE-4D4D-B4C2-25477CDD6A01}"/>
                </a:ext>
              </a:extLst>
            </p:cNvPr>
            <p:cNvSpPr/>
            <p:nvPr/>
          </p:nvSpPr>
          <p:spPr>
            <a:xfrm>
              <a:off x="6536072" y="2971195"/>
              <a:ext cx="260752" cy="761950"/>
            </a:xfrm>
            <a:custGeom>
              <a:avLst/>
              <a:gdLst>
                <a:gd name="connsiteX0" fmla="*/ 228873 w 260752"/>
                <a:gd name="connsiteY0" fmla="*/ 257589 h 761950"/>
                <a:gd name="connsiteX1" fmla="*/ 260752 w 260752"/>
                <a:gd name="connsiteY1" fmla="*/ 160539 h 761950"/>
                <a:gd name="connsiteX2" fmla="*/ 130376 w 260752"/>
                <a:gd name="connsiteY2" fmla="*/ 0 h 761950"/>
                <a:gd name="connsiteX3" fmla="*/ 0 w 260752"/>
                <a:gd name="connsiteY3" fmla="*/ 160539 h 761950"/>
                <a:gd name="connsiteX4" fmla="*/ 31963 w 260752"/>
                <a:gd name="connsiteY4" fmla="*/ 257606 h 761950"/>
                <a:gd name="connsiteX5" fmla="*/ 69815 w 260752"/>
                <a:gd name="connsiteY5" fmla="*/ 410356 h 761950"/>
                <a:gd name="connsiteX6" fmla="*/ 32148 w 260752"/>
                <a:gd name="connsiteY6" fmla="*/ 761951 h 761950"/>
                <a:gd name="connsiteX7" fmla="*/ 228469 w 260752"/>
                <a:gd name="connsiteY7" fmla="*/ 761951 h 761950"/>
                <a:gd name="connsiteX8" fmla="*/ 190938 w 260752"/>
                <a:gd name="connsiteY8" fmla="*/ 410373 h 761950"/>
                <a:gd name="connsiteX9" fmla="*/ 228873 w 260752"/>
                <a:gd name="connsiteY9" fmla="*/ 257589 h 7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752" h="761950">
                  <a:moveTo>
                    <a:pt x="228873" y="257589"/>
                  </a:moveTo>
                  <a:cubicBezTo>
                    <a:pt x="249664" y="229512"/>
                    <a:pt x="260845" y="195476"/>
                    <a:pt x="260752" y="160539"/>
                  </a:cubicBezTo>
                  <a:cubicBezTo>
                    <a:pt x="260651" y="82954"/>
                    <a:pt x="206290" y="16016"/>
                    <a:pt x="130376" y="0"/>
                  </a:cubicBezTo>
                  <a:cubicBezTo>
                    <a:pt x="54462" y="16016"/>
                    <a:pt x="101" y="82954"/>
                    <a:pt x="0" y="160539"/>
                  </a:cubicBezTo>
                  <a:cubicBezTo>
                    <a:pt x="-65" y="195492"/>
                    <a:pt x="11144" y="229532"/>
                    <a:pt x="31963" y="257606"/>
                  </a:cubicBezTo>
                  <a:cubicBezTo>
                    <a:pt x="63257" y="301989"/>
                    <a:pt x="76764" y="356497"/>
                    <a:pt x="69815" y="410356"/>
                  </a:cubicBezTo>
                  <a:lnTo>
                    <a:pt x="32148" y="761951"/>
                  </a:lnTo>
                  <a:lnTo>
                    <a:pt x="228469" y="761951"/>
                  </a:lnTo>
                  <a:lnTo>
                    <a:pt x="190938" y="410373"/>
                  </a:lnTo>
                  <a:cubicBezTo>
                    <a:pt x="184014" y="356492"/>
                    <a:pt x="197551" y="301974"/>
                    <a:pt x="228873" y="257589"/>
                  </a:cubicBezTo>
                  <a:close/>
                </a:path>
              </a:pathLst>
            </a:custGeom>
            <a:solidFill>
              <a:schemeClr val="accent4">
                <a:lumMod val="75000"/>
              </a:schemeClr>
            </a:solidFill>
            <a:ln w="16818" cap="flat">
              <a:noFill/>
              <a:prstDash val="solid"/>
              <a:miter/>
            </a:ln>
          </p:spPr>
          <p:txBody>
            <a:bodyPr rtlCol="0" anchor="ctr"/>
            <a:lstStyle/>
            <a:p>
              <a:endParaRPr lang="fr-FR"/>
            </a:p>
          </p:txBody>
        </p:sp>
        <p:sp>
          <p:nvSpPr>
            <p:cNvPr id="225" name="Forme libre : forme 224">
              <a:extLst>
                <a:ext uri="{FF2B5EF4-FFF2-40B4-BE49-F238E27FC236}">
                  <a16:creationId xmlns:a16="http://schemas.microsoft.com/office/drawing/2014/main" id="{B992E0C2-ABB3-4E8E-A3ED-5CC250B06395}"/>
                </a:ext>
              </a:extLst>
            </p:cNvPr>
            <p:cNvSpPr/>
            <p:nvPr/>
          </p:nvSpPr>
          <p:spPr>
            <a:xfrm>
              <a:off x="6300555" y="3855110"/>
              <a:ext cx="664496" cy="67290"/>
            </a:xfrm>
            <a:custGeom>
              <a:avLst/>
              <a:gdLst>
                <a:gd name="connsiteX0" fmla="*/ 647674 w 664496"/>
                <a:gd name="connsiteY0" fmla="*/ 67291 h 67290"/>
                <a:gd name="connsiteX1" fmla="*/ 16823 w 664496"/>
                <a:gd name="connsiteY1" fmla="*/ 67291 h 67290"/>
                <a:gd name="connsiteX2" fmla="*/ 0 w 664496"/>
                <a:gd name="connsiteY2" fmla="*/ 50468 h 67290"/>
                <a:gd name="connsiteX3" fmla="*/ 0 w 664496"/>
                <a:gd name="connsiteY3" fmla="*/ 0 h 67290"/>
                <a:gd name="connsiteX4" fmla="*/ 664497 w 664496"/>
                <a:gd name="connsiteY4" fmla="*/ 0 h 67290"/>
                <a:gd name="connsiteX5" fmla="*/ 664497 w 664496"/>
                <a:gd name="connsiteY5" fmla="*/ 50468 h 67290"/>
                <a:gd name="connsiteX6" fmla="*/ 647674 w 664496"/>
                <a:gd name="connsiteY6" fmla="*/ 67291 h 6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4496" h="67290">
                  <a:moveTo>
                    <a:pt x="647674" y="67291"/>
                  </a:moveTo>
                  <a:lnTo>
                    <a:pt x="16823" y="67291"/>
                  </a:lnTo>
                  <a:cubicBezTo>
                    <a:pt x="7532" y="67291"/>
                    <a:pt x="0" y="59759"/>
                    <a:pt x="0" y="50468"/>
                  </a:cubicBezTo>
                  <a:lnTo>
                    <a:pt x="0" y="0"/>
                  </a:lnTo>
                  <a:lnTo>
                    <a:pt x="664497" y="0"/>
                  </a:lnTo>
                  <a:lnTo>
                    <a:pt x="664497" y="50468"/>
                  </a:lnTo>
                  <a:cubicBezTo>
                    <a:pt x="664497" y="59759"/>
                    <a:pt x="656965" y="67291"/>
                    <a:pt x="647674" y="67291"/>
                  </a:cubicBezTo>
                  <a:close/>
                </a:path>
              </a:pathLst>
            </a:custGeom>
            <a:solidFill>
              <a:schemeClr val="accent4">
                <a:lumMod val="60000"/>
                <a:lumOff val="40000"/>
              </a:schemeClr>
            </a:solidFill>
            <a:ln w="16818" cap="flat">
              <a:noFill/>
              <a:prstDash val="solid"/>
              <a:miter/>
            </a:ln>
          </p:spPr>
          <p:txBody>
            <a:bodyPr rtlCol="0" anchor="ctr"/>
            <a:lstStyle/>
            <a:p>
              <a:endParaRPr lang="fr-FR"/>
            </a:p>
          </p:txBody>
        </p:sp>
        <p:sp>
          <p:nvSpPr>
            <p:cNvPr id="226" name="Forme libre : forme 225">
              <a:extLst>
                <a:ext uri="{FF2B5EF4-FFF2-40B4-BE49-F238E27FC236}">
                  <a16:creationId xmlns:a16="http://schemas.microsoft.com/office/drawing/2014/main" id="{7ED98CC6-3DE3-4E8C-86F0-48313E571DEB}"/>
                </a:ext>
              </a:extLst>
            </p:cNvPr>
            <p:cNvSpPr/>
            <p:nvPr/>
          </p:nvSpPr>
          <p:spPr>
            <a:xfrm>
              <a:off x="6351023" y="3855110"/>
              <a:ext cx="614028" cy="67290"/>
            </a:xfrm>
            <a:custGeom>
              <a:avLst/>
              <a:gdLst>
                <a:gd name="connsiteX0" fmla="*/ 597206 w 614028"/>
                <a:gd name="connsiteY0" fmla="*/ 67291 h 67290"/>
                <a:gd name="connsiteX1" fmla="*/ 16823 w 614028"/>
                <a:gd name="connsiteY1" fmla="*/ 67291 h 67290"/>
                <a:gd name="connsiteX2" fmla="*/ 0 w 614028"/>
                <a:gd name="connsiteY2" fmla="*/ 50468 h 67290"/>
                <a:gd name="connsiteX3" fmla="*/ 0 w 614028"/>
                <a:gd name="connsiteY3" fmla="*/ 0 h 67290"/>
                <a:gd name="connsiteX4" fmla="*/ 614029 w 614028"/>
                <a:gd name="connsiteY4" fmla="*/ 0 h 67290"/>
                <a:gd name="connsiteX5" fmla="*/ 614029 w 614028"/>
                <a:gd name="connsiteY5" fmla="*/ 50468 h 67290"/>
                <a:gd name="connsiteX6" fmla="*/ 597206 w 614028"/>
                <a:gd name="connsiteY6" fmla="*/ 67291 h 6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4028" h="67290">
                  <a:moveTo>
                    <a:pt x="597206" y="67291"/>
                  </a:moveTo>
                  <a:lnTo>
                    <a:pt x="16823" y="67291"/>
                  </a:lnTo>
                  <a:cubicBezTo>
                    <a:pt x="7532" y="67291"/>
                    <a:pt x="0" y="59759"/>
                    <a:pt x="0" y="50468"/>
                  </a:cubicBezTo>
                  <a:lnTo>
                    <a:pt x="0" y="0"/>
                  </a:lnTo>
                  <a:lnTo>
                    <a:pt x="614029" y="0"/>
                  </a:lnTo>
                  <a:lnTo>
                    <a:pt x="614029" y="50468"/>
                  </a:lnTo>
                  <a:cubicBezTo>
                    <a:pt x="614029" y="59759"/>
                    <a:pt x="606497" y="67291"/>
                    <a:pt x="597206" y="67291"/>
                  </a:cubicBezTo>
                  <a:close/>
                </a:path>
              </a:pathLst>
            </a:custGeom>
            <a:solidFill>
              <a:schemeClr val="accent4">
                <a:lumMod val="75000"/>
              </a:schemeClr>
            </a:solidFill>
            <a:ln w="16818" cap="flat">
              <a:noFill/>
              <a:prstDash val="solid"/>
              <a:miter/>
            </a:ln>
          </p:spPr>
          <p:txBody>
            <a:bodyPr rtlCol="0" anchor="ctr"/>
            <a:lstStyle/>
            <a:p>
              <a:endParaRPr lang="fr-FR"/>
            </a:p>
          </p:txBody>
        </p:sp>
        <p:sp>
          <p:nvSpPr>
            <p:cNvPr id="227" name="Forme libre : forme 226">
              <a:extLst>
                <a:ext uri="{FF2B5EF4-FFF2-40B4-BE49-F238E27FC236}">
                  <a16:creationId xmlns:a16="http://schemas.microsoft.com/office/drawing/2014/main" id="{717E5DAC-A4ED-4FCE-8E4F-F0B22170F8B1}"/>
                </a:ext>
              </a:extLst>
            </p:cNvPr>
            <p:cNvSpPr/>
            <p:nvPr/>
          </p:nvSpPr>
          <p:spPr>
            <a:xfrm>
              <a:off x="6283732" y="3720528"/>
              <a:ext cx="698142" cy="134581"/>
            </a:xfrm>
            <a:custGeom>
              <a:avLst/>
              <a:gdLst>
                <a:gd name="connsiteX0" fmla="*/ 33645 w 698142"/>
                <a:gd name="connsiteY0" fmla="*/ 0 h 134581"/>
                <a:gd name="connsiteX1" fmla="*/ 664497 w 698142"/>
                <a:gd name="connsiteY1" fmla="*/ 0 h 134581"/>
                <a:gd name="connsiteX2" fmla="*/ 698142 w 698142"/>
                <a:gd name="connsiteY2" fmla="*/ 33645 h 134581"/>
                <a:gd name="connsiteX3" fmla="*/ 698142 w 698142"/>
                <a:gd name="connsiteY3" fmla="*/ 134582 h 134581"/>
                <a:gd name="connsiteX4" fmla="*/ 698142 w 698142"/>
                <a:gd name="connsiteY4" fmla="*/ 134582 h 134581"/>
                <a:gd name="connsiteX5" fmla="*/ 0 w 698142"/>
                <a:gd name="connsiteY5" fmla="*/ 134582 h 134581"/>
                <a:gd name="connsiteX6" fmla="*/ 0 w 698142"/>
                <a:gd name="connsiteY6" fmla="*/ 134582 h 134581"/>
                <a:gd name="connsiteX7" fmla="*/ 0 w 698142"/>
                <a:gd name="connsiteY7" fmla="*/ 33645 h 134581"/>
                <a:gd name="connsiteX8" fmla="*/ 33645 w 698142"/>
                <a:gd name="connsiteY8" fmla="*/ 0 h 13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8142" h="134581">
                  <a:moveTo>
                    <a:pt x="33645" y="0"/>
                  </a:moveTo>
                  <a:lnTo>
                    <a:pt x="664497" y="0"/>
                  </a:lnTo>
                  <a:cubicBezTo>
                    <a:pt x="683079" y="0"/>
                    <a:pt x="698142" y="15063"/>
                    <a:pt x="698142" y="33645"/>
                  </a:cubicBezTo>
                  <a:lnTo>
                    <a:pt x="698142" y="134582"/>
                  </a:lnTo>
                  <a:lnTo>
                    <a:pt x="698142" y="134582"/>
                  </a:lnTo>
                  <a:lnTo>
                    <a:pt x="0" y="134582"/>
                  </a:lnTo>
                  <a:lnTo>
                    <a:pt x="0" y="134582"/>
                  </a:lnTo>
                  <a:lnTo>
                    <a:pt x="0" y="33645"/>
                  </a:lnTo>
                  <a:cubicBezTo>
                    <a:pt x="0" y="15063"/>
                    <a:pt x="15063" y="0"/>
                    <a:pt x="33645" y="0"/>
                  </a:cubicBezTo>
                  <a:close/>
                </a:path>
              </a:pathLst>
            </a:custGeom>
            <a:solidFill>
              <a:srgbClr val="E44E91"/>
            </a:solidFill>
            <a:ln w="16818" cap="flat">
              <a:noFill/>
              <a:prstDash val="solid"/>
              <a:miter/>
            </a:ln>
          </p:spPr>
          <p:txBody>
            <a:bodyPr rtlCol="0" anchor="ctr"/>
            <a:lstStyle/>
            <a:p>
              <a:endParaRPr lang="fr-FR"/>
            </a:p>
          </p:txBody>
        </p:sp>
        <p:sp>
          <p:nvSpPr>
            <p:cNvPr id="228" name="Forme libre : forme 227">
              <a:extLst>
                <a:ext uri="{FF2B5EF4-FFF2-40B4-BE49-F238E27FC236}">
                  <a16:creationId xmlns:a16="http://schemas.microsoft.com/office/drawing/2014/main" id="{6B5879AC-ED6F-418B-954B-454953FC2248}"/>
                </a:ext>
              </a:extLst>
            </p:cNvPr>
            <p:cNvSpPr/>
            <p:nvPr/>
          </p:nvSpPr>
          <p:spPr>
            <a:xfrm>
              <a:off x="6334200" y="3754174"/>
              <a:ext cx="647674" cy="100936"/>
            </a:xfrm>
            <a:custGeom>
              <a:avLst/>
              <a:gdLst>
                <a:gd name="connsiteX0" fmla="*/ 0 w 647674"/>
                <a:gd name="connsiteY0" fmla="*/ 33645 h 100936"/>
                <a:gd name="connsiteX1" fmla="*/ 0 w 647674"/>
                <a:gd name="connsiteY1" fmla="*/ 100936 h 100936"/>
                <a:gd name="connsiteX2" fmla="*/ 647674 w 647674"/>
                <a:gd name="connsiteY2" fmla="*/ 100936 h 100936"/>
                <a:gd name="connsiteX3" fmla="*/ 647674 w 647674"/>
                <a:gd name="connsiteY3" fmla="*/ 0 h 100936"/>
                <a:gd name="connsiteX4" fmla="*/ 33645 w 647674"/>
                <a:gd name="connsiteY4" fmla="*/ 0 h 100936"/>
                <a:gd name="connsiteX5" fmla="*/ 0 w 647674"/>
                <a:gd name="connsiteY5" fmla="*/ 33645 h 10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674" h="100936">
                  <a:moveTo>
                    <a:pt x="0" y="33645"/>
                  </a:moveTo>
                  <a:lnTo>
                    <a:pt x="0" y="100936"/>
                  </a:lnTo>
                  <a:lnTo>
                    <a:pt x="647674" y="100936"/>
                  </a:lnTo>
                  <a:lnTo>
                    <a:pt x="647674" y="0"/>
                  </a:lnTo>
                  <a:lnTo>
                    <a:pt x="33645" y="0"/>
                  </a:lnTo>
                  <a:cubicBezTo>
                    <a:pt x="15063" y="0"/>
                    <a:pt x="0" y="15063"/>
                    <a:pt x="0" y="33645"/>
                  </a:cubicBezTo>
                  <a:close/>
                </a:path>
              </a:pathLst>
            </a:custGeom>
            <a:solidFill>
              <a:srgbClr val="DC286E"/>
            </a:solidFill>
            <a:ln w="16818" cap="flat">
              <a:noFill/>
              <a:prstDash val="solid"/>
              <a:miter/>
            </a:ln>
          </p:spPr>
          <p:txBody>
            <a:bodyPr rtlCol="0" anchor="ctr"/>
            <a:lstStyle/>
            <a:p>
              <a:endParaRPr lang="fr-FR"/>
            </a:p>
          </p:txBody>
        </p:sp>
      </p:grpSp>
      <p:pic>
        <p:nvPicPr>
          <p:cNvPr id="4" name="Graphique 3">
            <a:extLst>
              <a:ext uri="{FF2B5EF4-FFF2-40B4-BE49-F238E27FC236}">
                <a16:creationId xmlns:a16="http://schemas.microsoft.com/office/drawing/2014/main" id="{31FA9C0C-FBD4-483A-89F0-292D65BE0438}"/>
              </a:ext>
            </a:extLst>
          </p:cNvPr>
          <p:cNvPicPr>
            <a:picLocks noChangeAspect="1"/>
          </p:cNvPicPr>
          <p:nvPr>
            <p:custDataLst>
              <p:tags r:id="rId3"/>
            </p:custDataLst>
          </p:nvPr>
        </p:nvPicPr>
        <p:blipFill>
          <a:blip r:embed="rId8">
            <a:extLst>
              <a:ext uri="{96DAC541-7B7A-43D3-8B79-37D633B846F1}">
                <asvg:svgBlip xmlns:asvg="http://schemas.microsoft.com/office/drawing/2016/SVG/main" r:embed="rId9"/>
              </a:ext>
            </a:extLst>
          </a:blip>
          <a:stretch>
            <a:fillRect/>
          </a:stretch>
        </p:blipFill>
        <p:spPr>
          <a:xfrm>
            <a:off x="3648649" y="2348998"/>
            <a:ext cx="1846701" cy="1846701"/>
          </a:xfrm>
          <a:prstGeom prst="rect">
            <a:avLst/>
          </a:prstGeom>
        </p:spPr>
      </p:pic>
    </p:spTree>
    <p:extLst>
      <p:ext uri="{BB962C8B-B14F-4D97-AF65-F5344CB8AC3E}">
        <p14:creationId xmlns:p14="http://schemas.microsoft.com/office/powerpoint/2010/main" val="18274349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500"/>
                                        <p:tgtEl>
                                          <p:spTgt spid="34"/>
                                        </p:tgtEl>
                                      </p:cBhvr>
                                    </p:animEffect>
                                  </p:childTnLst>
                                </p:cTn>
                              </p:par>
                              <p:par>
                                <p:cTn id="15" presetID="10"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par>
                          <p:cTn id="18" fill="hold">
                            <p:stCondLst>
                              <p:cond delay="500"/>
                            </p:stCondLst>
                            <p:childTnLst>
                              <p:par>
                                <p:cTn id="19" presetID="50" presetClass="path" presetSubtype="0" accel="50000" decel="50000" fill="hold" nodeType="afterEffect">
                                  <p:stCondLst>
                                    <p:cond delay="0"/>
                                  </p:stCondLst>
                                  <p:childTnLst>
                                    <p:animMotion origin="layout" path="M 2.77778E-7 7.40741E-7 L 0.11771 7.40741E-7 C 0.17031 7.40741E-7 0.23559 0.09506 0.23559 0.17253 L 0.23559 0.34537 " pathEditMode="relative" rAng="0" ptsTypes="AAAA">
                                      <p:cBhvr>
                                        <p:cTn id="20" dur="1000" fill="hold"/>
                                        <p:tgtEl>
                                          <p:spTgt spid="34"/>
                                        </p:tgtEl>
                                        <p:attrNameLst>
                                          <p:attrName>ppt_x</p:attrName>
                                          <p:attrName>ppt_y</p:attrName>
                                        </p:attrNameLst>
                                      </p:cBhvr>
                                      <p:rCtr x="11771" y="17253"/>
                                    </p:animMotion>
                                  </p:childTnLst>
                                </p:cTn>
                              </p:par>
                              <p:par>
                                <p:cTn id="21" presetID="50" presetClass="path" presetSubtype="0" accel="50000" decel="50000" fill="hold" nodeType="withEffect">
                                  <p:stCondLst>
                                    <p:cond delay="0"/>
                                  </p:stCondLst>
                                  <p:childTnLst>
                                    <p:animMotion origin="layout" path="M 3.61111E-6 -0.00865 L -0.11875 -0.00865 C -0.17223 -0.00865 -0.23733 0.09043 -0.23733 0.17068 L -0.23733 0.35031 " pathEditMode="relative" rAng="0" ptsTypes="AAAA">
                                      <p:cBhvr>
                                        <p:cTn id="22" dur="1000" fill="hold"/>
                                        <p:tgtEl>
                                          <p:spTgt spid="35"/>
                                        </p:tgtEl>
                                        <p:attrNameLst>
                                          <p:attrName>ppt_x</p:attrName>
                                          <p:attrName>ppt_y</p:attrName>
                                        </p:attrNameLst>
                                      </p:cBhvr>
                                      <p:rCtr x="-11875" y="17932"/>
                                    </p:animMotion>
                                  </p:childTnLst>
                                </p:cTn>
                              </p:par>
                              <p:par>
                                <p:cTn id="23" presetID="47" presetClass="exit" presetSubtype="0" fill="hold" nodeType="withEffect">
                                  <p:stCondLst>
                                    <p:cond delay="0"/>
                                  </p:stCondLst>
                                  <p:childTnLst>
                                    <p:animEffect transition="out" filter="fade">
                                      <p:cBhvr>
                                        <p:cTn id="24" dur="1000"/>
                                        <p:tgtEl>
                                          <p:spTgt spid="7"/>
                                        </p:tgtEl>
                                      </p:cBhvr>
                                    </p:animEffect>
                                    <p:anim calcmode="lin" valueType="num">
                                      <p:cBhvr>
                                        <p:cTn id="25" dur="1000"/>
                                        <p:tgtEl>
                                          <p:spTgt spid="7"/>
                                        </p:tgtEl>
                                        <p:attrNameLst>
                                          <p:attrName>ppt_x</p:attrName>
                                        </p:attrNameLst>
                                      </p:cBhvr>
                                      <p:tavLst>
                                        <p:tav tm="0">
                                          <p:val>
                                            <p:strVal val="ppt_x"/>
                                          </p:val>
                                        </p:tav>
                                        <p:tav tm="100000">
                                          <p:val>
                                            <p:strVal val="ppt_x"/>
                                          </p:val>
                                        </p:tav>
                                      </p:tavLst>
                                    </p:anim>
                                    <p:anim calcmode="lin" valueType="num">
                                      <p:cBhvr>
                                        <p:cTn id="26" dur="1000"/>
                                        <p:tgtEl>
                                          <p:spTgt spid="7"/>
                                        </p:tgtEl>
                                        <p:attrNameLst>
                                          <p:attrName>ppt_y</p:attrName>
                                        </p:attrNameLst>
                                      </p:cBhvr>
                                      <p:tavLst>
                                        <p:tav tm="0">
                                          <p:val>
                                            <p:strVal val="ppt_y"/>
                                          </p:val>
                                        </p:tav>
                                        <p:tav tm="100000">
                                          <p:val>
                                            <p:strVal val="ppt_y-.1"/>
                                          </p:val>
                                        </p:tav>
                                      </p:tavLst>
                                    </p:anim>
                                    <p:set>
                                      <p:cBhvr>
                                        <p:cTn id="27" dur="1" fill="hold">
                                          <p:stCondLst>
                                            <p:cond delay="999"/>
                                          </p:stCondLst>
                                        </p:cTn>
                                        <p:tgtEl>
                                          <p:spTgt spid="7"/>
                                        </p:tgtEl>
                                        <p:attrNameLst>
                                          <p:attrName>style.visibility</p:attrName>
                                        </p:attrNameLst>
                                      </p:cBhvr>
                                      <p:to>
                                        <p:strVal val="hidden"/>
                                      </p:to>
                                    </p:set>
                                  </p:childTnLst>
                                </p:cTn>
                              </p:par>
                            </p:childTnLst>
                          </p:cTn>
                        </p:par>
                        <p:par>
                          <p:cTn id="28" fill="hold">
                            <p:stCondLst>
                              <p:cond delay="1500"/>
                            </p:stCondLst>
                            <p:childTnLst>
                              <p:par>
                                <p:cTn id="29" presetID="1" presetClass="exit" presetSubtype="0" fill="hold" nodeType="afterEffect">
                                  <p:stCondLst>
                                    <p:cond delay="0"/>
                                  </p:stCondLst>
                                  <p:childTnLst>
                                    <p:set>
                                      <p:cBhvr>
                                        <p:cTn id="30" dur="1" fill="hold">
                                          <p:stCondLst>
                                            <p:cond delay="0"/>
                                          </p:stCondLst>
                                        </p:cTn>
                                        <p:tgtEl>
                                          <p:spTgt spid="34"/>
                                        </p:tgtEl>
                                        <p:attrNameLst>
                                          <p:attrName>style.visibility</p:attrName>
                                        </p:attrNameLst>
                                      </p:cBhvr>
                                      <p:to>
                                        <p:strVal val="hidden"/>
                                      </p:to>
                                    </p:set>
                                  </p:childTnLst>
                                </p:cTn>
                              </p:par>
                            </p:childTnLst>
                          </p:cTn>
                        </p:par>
                        <p:par>
                          <p:cTn id="31" fill="hold">
                            <p:stCondLst>
                              <p:cond delay="1500"/>
                            </p:stCondLst>
                            <p:childTnLst>
                              <p:par>
                                <p:cTn id="32" presetID="1" presetClass="exit" presetSubtype="0" fill="hold" nodeType="afterEffect">
                                  <p:stCondLst>
                                    <p:cond delay="0"/>
                                  </p:stCondLst>
                                  <p:childTnLst>
                                    <p:set>
                                      <p:cBhvr>
                                        <p:cTn id="33" dur="1" fill="hold">
                                          <p:stCondLst>
                                            <p:cond delay="0"/>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custDataLst>
              <p:tags r:id="rId1"/>
            </p:custDataLst>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15</a:t>
            </a:fld>
            <a:endParaRPr/>
          </a:p>
        </p:txBody>
      </p:sp>
      <p:grpSp>
        <p:nvGrpSpPr>
          <p:cNvPr id="125" name="Graphique 28">
            <a:extLst>
              <a:ext uri="{FF2B5EF4-FFF2-40B4-BE49-F238E27FC236}">
                <a16:creationId xmlns:a16="http://schemas.microsoft.com/office/drawing/2014/main" id="{9844A6FB-B08C-44E9-AB3A-AC622312E13C}"/>
              </a:ext>
            </a:extLst>
          </p:cNvPr>
          <p:cNvGrpSpPr>
            <a:grpSpLocks noChangeAspect="1"/>
          </p:cNvGrpSpPr>
          <p:nvPr>
            <p:custDataLst>
              <p:tags r:id="rId2"/>
            </p:custDataLst>
          </p:nvPr>
        </p:nvGrpSpPr>
        <p:grpSpPr>
          <a:xfrm>
            <a:off x="87410" y="126549"/>
            <a:ext cx="561600" cy="561600"/>
            <a:chOff x="6049285" y="614403"/>
            <a:chExt cx="2654101" cy="4496225"/>
          </a:xfrm>
        </p:grpSpPr>
        <p:grpSp>
          <p:nvGrpSpPr>
            <p:cNvPr id="126" name="Graphique 28">
              <a:extLst>
                <a:ext uri="{FF2B5EF4-FFF2-40B4-BE49-F238E27FC236}">
                  <a16:creationId xmlns:a16="http://schemas.microsoft.com/office/drawing/2014/main" id="{80A0D9BE-C7A6-4165-8933-71A0BDFDD95A}"/>
                </a:ext>
              </a:extLst>
            </p:cNvPr>
            <p:cNvGrpSpPr/>
            <p:nvPr/>
          </p:nvGrpSpPr>
          <p:grpSpPr>
            <a:xfrm>
              <a:off x="6049285" y="614403"/>
              <a:ext cx="2654101" cy="4496225"/>
              <a:chOff x="6049292" y="614404"/>
              <a:chExt cx="2654105" cy="4496230"/>
            </a:xfrm>
          </p:grpSpPr>
          <p:grpSp>
            <p:nvGrpSpPr>
              <p:cNvPr id="128" name="Graphique 28">
                <a:extLst>
                  <a:ext uri="{FF2B5EF4-FFF2-40B4-BE49-F238E27FC236}">
                    <a16:creationId xmlns:a16="http://schemas.microsoft.com/office/drawing/2014/main" id="{1A7ECC39-A3A8-45FA-81B7-0B7226B2D674}"/>
                  </a:ext>
                </a:extLst>
              </p:cNvPr>
              <p:cNvGrpSpPr/>
              <p:nvPr/>
            </p:nvGrpSpPr>
            <p:grpSpPr>
              <a:xfrm>
                <a:off x="6105563" y="614404"/>
                <a:ext cx="2597834" cy="4496230"/>
                <a:chOff x="6105562" y="614404"/>
                <a:chExt cx="2597834" cy="4496230"/>
              </a:xfrm>
            </p:grpSpPr>
            <p:sp>
              <p:nvSpPr>
                <p:cNvPr id="141" name="Forme libre : forme 140">
                  <a:extLst>
                    <a:ext uri="{FF2B5EF4-FFF2-40B4-BE49-F238E27FC236}">
                      <a16:creationId xmlns:a16="http://schemas.microsoft.com/office/drawing/2014/main" id="{F8C71E89-0582-4664-9AF3-52A8397F95A3}"/>
                    </a:ext>
                  </a:extLst>
                </p:cNvPr>
                <p:cNvSpPr/>
                <p:nvPr/>
              </p:nvSpPr>
              <p:spPr>
                <a:xfrm>
                  <a:off x="6321267" y="5094090"/>
                  <a:ext cx="18756" cy="9378"/>
                </a:xfrm>
                <a:custGeom>
                  <a:avLst/>
                  <a:gdLst>
                    <a:gd name="connsiteX0" fmla="*/ 18757 w 18756"/>
                    <a:gd name="connsiteY0" fmla="*/ 9379 h 9378"/>
                    <a:gd name="connsiteX1" fmla="*/ 0 w 18756"/>
                    <a:gd name="connsiteY1" fmla="*/ 0 h 9378"/>
                    <a:gd name="connsiteX2" fmla="*/ 18757 w 18756"/>
                    <a:gd name="connsiteY2" fmla="*/ 9379 h 9378"/>
                  </a:gdLst>
                  <a:ahLst/>
                  <a:cxnLst>
                    <a:cxn ang="0">
                      <a:pos x="connsiteX0" y="connsiteY0"/>
                    </a:cxn>
                    <a:cxn ang="0">
                      <a:pos x="connsiteX1" y="connsiteY1"/>
                    </a:cxn>
                    <a:cxn ang="0">
                      <a:pos x="connsiteX2" y="connsiteY2"/>
                    </a:cxn>
                  </a:cxnLst>
                  <a:rect l="l" t="t" r="r" b="b"/>
                  <a:pathLst>
                    <a:path w="18756" h="9378">
                      <a:moveTo>
                        <a:pt x="18757" y="9379"/>
                      </a:moveTo>
                      <a:cubicBezTo>
                        <a:pt x="9378" y="0"/>
                        <a:pt x="9378" y="0"/>
                        <a:pt x="0" y="0"/>
                      </a:cubicBezTo>
                      <a:cubicBezTo>
                        <a:pt x="9378" y="0"/>
                        <a:pt x="18757" y="9379"/>
                        <a:pt x="18757" y="9379"/>
                      </a:cubicBezTo>
                      <a:close/>
                    </a:path>
                  </a:pathLst>
                </a:custGeom>
                <a:solidFill>
                  <a:srgbClr val="DEDFFB"/>
                </a:solidFill>
                <a:ln w="93785" cap="flat">
                  <a:noFill/>
                  <a:prstDash val="solid"/>
                  <a:miter/>
                </a:ln>
              </p:spPr>
              <p:txBody>
                <a:bodyPr rtlCol="0" anchor="ctr"/>
                <a:lstStyle/>
                <a:p>
                  <a:endParaRPr lang="fr-FR"/>
                </a:p>
              </p:txBody>
            </p:sp>
            <p:grpSp>
              <p:nvGrpSpPr>
                <p:cNvPr id="142" name="Graphique 28">
                  <a:extLst>
                    <a:ext uri="{FF2B5EF4-FFF2-40B4-BE49-F238E27FC236}">
                      <a16:creationId xmlns:a16="http://schemas.microsoft.com/office/drawing/2014/main" id="{3C7B0C3E-2702-4FD7-BBF2-F3452303F838}"/>
                    </a:ext>
                  </a:extLst>
                </p:cNvPr>
                <p:cNvGrpSpPr/>
                <p:nvPr/>
              </p:nvGrpSpPr>
              <p:grpSpPr>
                <a:xfrm>
                  <a:off x="6114941" y="1173893"/>
                  <a:ext cx="2579076" cy="3935735"/>
                  <a:chOff x="6114941" y="1173893"/>
                  <a:chExt cx="2579076" cy="3935735"/>
                </a:xfrm>
                <a:solidFill>
                  <a:srgbClr val="DEDFFB"/>
                </a:solidFill>
              </p:grpSpPr>
              <p:sp>
                <p:nvSpPr>
                  <p:cNvPr id="205" name="Forme libre : forme 204">
                    <a:extLst>
                      <a:ext uri="{FF2B5EF4-FFF2-40B4-BE49-F238E27FC236}">
                        <a16:creationId xmlns:a16="http://schemas.microsoft.com/office/drawing/2014/main" id="{83F550C7-3F7B-42E9-94F6-A7AED9F470B5}"/>
                      </a:ext>
                    </a:extLst>
                  </p:cNvPr>
                  <p:cNvSpPr/>
                  <p:nvPr/>
                </p:nvSpPr>
                <p:spPr>
                  <a:xfrm>
                    <a:off x="6114941" y="1173893"/>
                    <a:ext cx="2579076" cy="3935735"/>
                  </a:xfrm>
                  <a:custGeom>
                    <a:avLst/>
                    <a:gdLst>
                      <a:gd name="connsiteX0" fmla="*/ 2579077 w 2579076"/>
                      <a:gd name="connsiteY0" fmla="*/ 2475914 h 3935735"/>
                      <a:gd name="connsiteX1" fmla="*/ 2457157 w 2579076"/>
                      <a:gd name="connsiteY1" fmla="*/ 2691619 h 3935735"/>
                      <a:gd name="connsiteX2" fmla="*/ 318868 w 2579076"/>
                      <a:gd name="connsiteY2" fmla="*/ 3920197 h 3935735"/>
                      <a:gd name="connsiteX3" fmla="*/ 234462 w 2579076"/>
                      <a:gd name="connsiteY3" fmla="*/ 3929576 h 3935735"/>
                      <a:gd name="connsiteX4" fmla="*/ 215705 w 2579076"/>
                      <a:gd name="connsiteY4" fmla="*/ 3920197 h 3935735"/>
                      <a:gd name="connsiteX5" fmla="*/ 225083 w 2579076"/>
                      <a:gd name="connsiteY5" fmla="*/ 3929576 h 3935735"/>
                      <a:gd name="connsiteX6" fmla="*/ 37514 w 2579076"/>
                      <a:gd name="connsiteY6" fmla="*/ 3817034 h 3935735"/>
                      <a:gd name="connsiteX7" fmla="*/ 0 w 2579076"/>
                      <a:gd name="connsiteY7" fmla="*/ 3742006 h 3935735"/>
                      <a:gd name="connsiteX8" fmla="*/ 0 w 2579076"/>
                      <a:gd name="connsiteY8" fmla="*/ 1275471 h 3935735"/>
                      <a:gd name="connsiteX9" fmla="*/ 196948 w 2579076"/>
                      <a:gd name="connsiteY9" fmla="*/ 1388012 h 3935735"/>
                      <a:gd name="connsiteX10" fmla="*/ 196948 w 2579076"/>
                      <a:gd name="connsiteY10" fmla="*/ 1388012 h 3935735"/>
                      <a:gd name="connsiteX11" fmla="*/ 431409 w 2579076"/>
                      <a:gd name="connsiteY11" fmla="*/ 1247335 h 3935735"/>
                      <a:gd name="connsiteX12" fmla="*/ 459545 w 2579076"/>
                      <a:gd name="connsiteY12" fmla="*/ 1200443 h 3935735"/>
                      <a:gd name="connsiteX13" fmla="*/ 459545 w 2579076"/>
                      <a:gd name="connsiteY13" fmla="*/ 1125415 h 3935735"/>
                      <a:gd name="connsiteX14" fmla="*/ 487680 w 2579076"/>
                      <a:gd name="connsiteY14" fmla="*/ 1078523 h 3935735"/>
                      <a:gd name="connsiteX15" fmla="*/ 928468 w 2579076"/>
                      <a:gd name="connsiteY15" fmla="*/ 825305 h 3935735"/>
                      <a:gd name="connsiteX16" fmla="*/ 956603 w 2579076"/>
                      <a:gd name="connsiteY16" fmla="*/ 844062 h 3935735"/>
                      <a:gd name="connsiteX17" fmla="*/ 956603 w 2579076"/>
                      <a:gd name="connsiteY17" fmla="*/ 909711 h 3935735"/>
                      <a:gd name="connsiteX18" fmla="*/ 984738 w 2579076"/>
                      <a:gd name="connsiteY18" fmla="*/ 928468 h 3935735"/>
                      <a:gd name="connsiteX19" fmla="*/ 1031631 w 2579076"/>
                      <a:gd name="connsiteY19" fmla="*/ 900332 h 3935735"/>
                      <a:gd name="connsiteX20" fmla="*/ 2579077 w 2579076"/>
                      <a:gd name="connsiteY20" fmla="*/ 0 h 3935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9076" h="3935735">
                        <a:moveTo>
                          <a:pt x="2579077" y="2475914"/>
                        </a:moveTo>
                        <a:cubicBezTo>
                          <a:pt x="2579077" y="2550942"/>
                          <a:pt x="2522806" y="2644726"/>
                          <a:pt x="2457157" y="2691619"/>
                        </a:cubicBezTo>
                        <a:lnTo>
                          <a:pt x="318868" y="3920197"/>
                        </a:lnTo>
                        <a:cubicBezTo>
                          <a:pt x="281354" y="3938954"/>
                          <a:pt x="253218" y="3938954"/>
                          <a:pt x="234462" y="3929576"/>
                        </a:cubicBezTo>
                        <a:cubicBezTo>
                          <a:pt x="225083" y="3929576"/>
                          <a:pt x="225083" y="3920197"/>
                          <a:pt x="215705" y="3920197"/>
                        </a:cubicBezTo>
                        <a:cubicBezTo>
                          <a:pt x="215705" y="3920197"/>
                          <a:pt x="225083" y="3929576"/>
                          <a:pt x="225083" y="3929576"/>
                        </a:cubicBezTo>
                        <a:lnTo>
                          <a:pt x="37514" y="3817034"/>
                        </a:lnTo>
                        <a:cubicBezTo>
                          <a:pt x="18757" y="3807655"/>
                          <a:pt x="0" y="3779520"/>
                          <a:pt x="0" y="3742006"/>
                        </a:cubicBezTo>
                        <a:lnTo>
                          <a:pt x="0" y="1275471"/>
                        </a:lnTo>
                        <a:lnTo>
                          <a:pt x="196948" y="1388012"/>
                        </a:lnTo>
                        <a:cubicBezTo>
                          <a:pt x="206326" y="1388012"/>
                          <a:pt x="206326" y="1388012"/>
                          <a:pt x="196948" y="1388012"/>
                        </a:cubicBezTo>
                        <a:lnTo>
                          <a:pt x="431409" y="1247335"/>
                        </a:lnTo>
                        <a:cubicBezTo>
                          <a:pt x="450166" y="1237957"/>
                          <a:pt x="459545" y="1219200"/>
                          <a:pt x="459545" y="1200443"/>
                        </a:cubicBezTo>
                        <a:lnTo>
                          <a:pt x="459545" y="1125415"/>
                        </a:lnTo>
                        <a:cubicBezTo>
                          <a:pt x="459545" y="1106658"/>
                          <a:pt x="468923" y="1087902"/>
                          <a:pt x="487680" y="1078523"/>
                        </a:cubicBezTo>
                        <a:lnTo>
                          <a:pt x="928468" y="825305"/>
                        </a:lnTo>
                        <a:cubicBezTo>
                          <a:pt x="947225" y="815926"/>
                          <a:pt x="956603" y="825305"/>
                          <a:pt x="956603" y="844062"/>
                        </a:cubicBezTo>
                        <a:lnTo>
                          <a:pt x="956603" y="909711"/>
                        </a:lnTo>
                        <a:cubicBezTo>
                          <a:pt x="956603" y="928468"/>
                          <a:pt x="965982" y="937846"/>
                          <a:pt x="984738" y="928468"/>
                        </a:cubicBezTo>
                        <a:lnTo>
                          <a:pt x="1031631" y="900332"/>
                        </a:lnTo>
                        <a:lnTo>
                          <a:pt x="2579077" y="0"/>
                        </a:lnTo>
                        <a:close/>
                      </a:path>
                    </a:pathLst>
                  </a:custGeom>
                  <a:solidFill>
                    <a:srgbClr val="DEDFFB"/>
                  </a:solidFill>
                  <a:ln w="93785" cap="flat">
                    <a:noFill/>
                    <a:prstDash val="solid"/>
                    <a:miter/>
                  </a:ln>
                </p:spPr>
                <p:txBody>
                  <a:bodyPr rtlCol="0" anchor="ctr"/>
                  <a:lstStyle/>
                  <a:p>
                    <a:endParaRPr lang="fr-FR"/>
                  </a:p>
                </p:txBody>
              </p:sp>
              <p:sp>
                <p:nvSpPr>
                  <p:cNvPr id="206" name="Forme libre : forme 205">
                    <a:extLst>
                      <a:ext uri="{FF2B5EF4-FFF2-40B4-BE49-F238E27FC236}">
                        <a16:creationId xmlns:a16="http://schemas.microsoft.com/office/drawing/2014/main" id="{86B6CA02-E5F2-4239-BA26-62CFABA71C57}"/>
                      </a:ext>
                    </a:extLst>
                  </p:cNvPr>
                  <p:cNvSpPr/>
                  <p:nvPr/>
                </p:nvSpPr>
                <p:spPr>
                  <a:xfrm>
                    <a:off x="6321267" y="5094090"/>
                    <a:ext cx="18756" cy="9378"/>
                  </a:xfrm>
                  <a:custGeom>
                    <a:avLst/>
                    <a:gdLst>
                      <a:gd name="connsiteX0" fmla="*/ 18757 w 18756"/>
                      <a:gd name="connsiteY0" fmla="*/ 9379 h 9378"/>
                      <a:gd name="connsiteX1" fmla="*/ 0 w 18756"/>
                      <a:gd name="connsiteY1" fmla="*/ 0 h 9378"/>
                      <a:gd name="connsiteX2" fmla="*/ 18757 w 18756"/>
                      <a:gd name="connsiteY2" fmla="*/ 9379 h 9378"/>
                    </a:gdLst>
                    <a:ahLst/>
                    <a:cxnLst>
                      <a:cxn ang="0">
                        <a:pos x="connsiteX0" y="connsiteY0"/>
                      </a:cxn>
                      <a:cxn ang="0">
                        <a:pos x="connsiteX1" y="connsiteY1"/>
                      </a:cxn>
                      <a:cxn ang="0">
                        <a:pos x="connsiteX2" y="connsiteY2"/>
                      </a:cxn>
                    </a:cxnLst>
                    <a:rect l="l" t="t" r="r" b="b"/>
                    <a:pathLst>
                      <a:path w="18756" h="9378">
                        <a:moveTo>
                          <a:pt x="18757" y="9379"/>
                        </a:moveTo>
                        <a:cubicBezTo>
                          <a:pt x="9378" y="0"/>
                          <a:pt x="9378" y="0"/>
                          <a:pt x="0" y="0"/>
                        </a:cubicBezTo>
                        <a:cubicBezTo>
                          <a:pt x="9378" y="0"/>
                          <a:pt x="18757" y="9379"/>
                          <a:pt x="18757" y="9379"/>
                        </a:cubicBezTo>
                        <a:close/>
                      </a:path>
                    </a:pathLst>
                  </a:custGeom>
                  <a:solidFill>
                    <a:srgbClr val="DEDFFB"/>
                  </a:solidFill>
                  <a:ln w="93785" cap="flat">
                    <a:noFill/>
                    <a:prstDash val="solid"/>
                    <a:miter/>
                  </a:ln>
                </p:spPr>
                <p:txBody>
                  <a:bodyPr rtlCol="0" anchor="ctr"/>
                  <a:lstStyle/>
                  <a:p>
                    <a:endParaRPr lang="fr-FR"/>
                  </a:p>
                </p:txBody>
              </p:sp>
            </p:grpSp>
            <p:sp>
              <p:nvSpPr>
                <p:cNvPr id="143" name="Forme libre : forme 142">
                  <a:extLst>
                    <a:ext uri="{FF2B5EF4-FFF2-40B4-BE49-F238E27FC236}">
                      <a16:creationId xmlns:a16="http://schemas.microsoft.com/office/drawing/2014/main" id="{D3EDA6BD-587F-466B-82F3-FA19B30E7E38}"/>
                    </a:ext>
                  </a:extLst>
                </p:cNvPr>
                <p:cNvSpPr/>
                <p:nvPr/>
              </p:nvSpPr>
              <p:spPr>
                <a:xfrm>
                  <a:off x="6105562" y="2439986"/>
                  <a:ext cx="234461" cy="2663483"/>
                </a:xfrm>
                <a:custGeom>
                  <a:avLst/>
                  <a:gdLst>
                    <a:gd name="connsiteX0" fmla="*/ 234462 w 234461"/>
                    <a:gd name="connsiteY0" fmla="*/ 2663483 h 2663483"/>
                    <a:gd name="connsiteX1" fmla="*/ 37514 w 234461"/>
                    <a:gd name="connsiteY1" fmla="*/ 2550942 h 2663483"/>
                    <a:gd name="connsiteX2" fmla="*/ 0 w 234461"/>
                    <a:gd name="connsiteY2" fmla="*/ 2475914 h 2663483"/>
                    <a:gd name="connsiteX3" fmla="*/ 0 w 234461"/>
                    <a:gd name="connsiteY3" fmla="*/ 0 h 2663483"/>
                    <a:gd name="connsiteX4" fmla="*/ 196948 w 234461"/>
                    <a:gd name="connsiteY4" fmla="*/ 112542 h 2663483"/>
                    <a:gd name="connsiteX5" fmla="*/ 206326 w 234461"/>
                    <a:gd name="connsiteY5" fmla="*/ 2579077 h 2663483"/>
                    <a:gd name="connsiteX6" fmla="*/ 234462 w 234461"/>
                    <a:gd name="connsiteY6" fmla="*/ 2663483 h 266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461" h="2663483">
                      <a:moveTo>
                        <a:pt x="234462" y="2663483"/>
                      </a:moveTo>
                      <a:lnTo>
                        <a:pt x="37514" y="2550942"/>
                      </a:lnTo>
                      <a:cubicBezTo>
                        <a:pt x="18757" y="2541563"/>
                        <a:pt x="0" y="2513428"/>
                        <a:pt x="0" y="2475914"/>
                      </a:cubicBezTo>
                      <a:lnTo>
                        <a:pt x="0" y="0"/>
                      </a:lnTo>
                      <a:lnTo>
                        <a:pt x="196948" y="112542"/>
                      </a:lnTo>
                      <a:lnTo>
                        <a:pt x="206326" y="2579077"/>
                      </a:lnTo>
                      <a:cubicBezTo>
                        <a:pt x="206326" y="2625969"/>
                        <a:pt x="215705" y="2654105"/>
                        <a:pt x="234462" y="2663483"/>
                      </a:cubicBezTo>
                      <a:close/>
                    </a:path>
                  </a:pathLst>
                </a:custGeom>
                <a:solidFill>
                  <a:srgbClr val="DEDFFB"/>
                </a:solidFill>
                <a:ln w="93785" cap="flat">
                  <a:noFill/>
                  <a:prstDash val="solid"/>
                  <a:miter/>
                </a:ln>
              </p:spPr>
              <p:txBody>
                <a:bodyPr rtlCol="0" anchor="ctr"/>
                <a:lstStyle/>
                <a:p>
                  <a:endParaRPr lang="fr-FR"/>
                </a:p>
              </p:txBody>
            </p:sp>
            <p:sp>
              <p:nvSpPr>
                <p:cNvPr id="144" name="Forme libre : forme 143">
                  <a:extLst>
                    <a:ext uri="{FF2B5EF4-FFF2-40B4-BE49-F238E27FC236}">
                      <a16:creationId xmlns:a16="http://schemas.microsoft.com/office/drawing/2014/main" id="{35073703-2ADF-4EF6-9074-EFEE7074542B}"/>
                    </a:ext>
                  </a:extLst>
                </p:cNvPr>
                <p:cNvSpPr/>
                <p:nvPr/>
              </p:nvSpPr>
              <p:spPr>
                <a:xfrm>
                  <a:off x="6302510" y="1173893"/>
                  <a:ext cx="2400886" cy="3936740"/>
                </a:xfrm>
                <a:custGeom>
                  <a:avLst/>
                  <a:gdLst>
                    <a:gd name="connsiteX0" fmla="*/ 731520 w 2400886"/>
                    <a:gd name="connsiteY0" fmla="*/ 825305 h 3936740"/>
                    <a:gd name="connsiteX1" fmla="*/ 759655 w 2400886"/>
                    <a:gd name="connsiteY1" fmla="*/ 844062 h 3936740"/>
                    <a:gd name="connsiteX2" fmla="*/ 759655 w 2400886"/>
                    <a:gd name="connsiteY2" fmla="*/ 909711 h 3936740"/>
                    <a:gd name="connsiteX3" fmla="*/ 787791 w 2400886"/>
                    <a:gd name="connsiteY3" fmla="*/ 928468 h 3936740"/>
                    <a:gd name="connsiteX4" fmla="*/ 834683 w 2400886"/>
                    <a:gd name="connsiteY4" fmla="*/ 900332 h 3936740"/>
                    <a:gd name="connsiteX5" fmla="*/ 2391508 w 2400886"/>
                    <a:gd name="connsiteY5" fmla="*/ 0 h 3936740"/>
                    <a:gd name="connsiteX6" fmla="*/ 2400886 w 2400886"/>
                    <a:gd name="connsiteY6" fmla="*/ 2466535 h 3936740"/>
                    <a:gd name="connsiteX7" fmla="*/ 2278966 w 2400886"/>
                    <a:gd name="connsiteY7" fmla="*/ 2682240 h 3936740"/>
                    <a:gd name="connsiteX8" fmla="*/ 131298 w 2400886"/>
                    <a:gd name="connsiteY8" fmla="*/ 3920197 h 3936740"/>
                    <a:gd name="connsiteX9" fmla="*/ 9378 w 2400886"/>
                    <a:gd name="connsiteY9" fmla="*/ 3854548 h 3936740"/>
                    <a:gd name="connsiteX10" fmla="*/ 0 w 2400886"/>
                    <a:gd name="connsiteY10" fmla="*/ 1388012 h 3936740"/>
                    <a:gd name="connsiteX11" fmla="*/ 234462 w 2400886"/>
                    <a:gd name="connsiteY11" fmla="*/ 1247335 h 3936740"/>
                    <a:gd name="connsiteX12" fmla="*/ 262597 w 2400886"/>
                    <a:gd name="connsiteY12" fmla="*/ 1200443 h 3936740"/>
                    <a:gd name="connsiteX13" fmla="*/ 262597 w 2400886"/>
                    <a:gd name="connsiteY13" fmla="*/ 1134794 h 3936740"/>
                    <a:gd name="connsiteX14" fmla="*/ 290732 w 2400886"/>
                    <a:gd name="connsiteY14" fmla="*/ 1087902 h 393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00886" h="3936740">
                      <a:moveTo>
                        <a:pt x="731520" y="825305"/>
                      </a:moveTo>
                      <a:cubicBezTo>
                        <a:pt x="750277" y="815926"/>
                        <a:pt x="759655" y="825305"/>
                        <a:pt x="759655" y="844062"/>
                      </a:cubicBezTo>
                      <a:lnTo>
                        <a:pt x="759655" y="909711"/>
                      </a:lnTo>
                      <a:cubicBezTo>
                        <a:pt x="759655" y="928468"/>
                        <a:pt x="769034" y="937846"/>
                        <a:pt x="787791" y="928468"/>
                      </a:cubicBezTo>
                      <a:lnTo>
                        <a:pt x="834683" y="900332"/>
                      </a:lnTo>
                      <a:lnTo>
                        <a:pt x="2391508" y="0"/>
                      </a:lnTo>
                      <a:lnTo>
                        <a:pt x="2400886" y="2466535"/>
                      </a:lnTo>
                      <a:cubicBezTo>
                        <a:pt x="2400886" y="2541563"/>
                        <a:pt x="2344615" y="2644726"/>
                        <a:pt x="2278966" y="2682240"/>
                      </a:cubicBezTo>
                      <a:lnTo>
                        <a:pt x="131298" y="3920197"/>
                      </a:lnTo>
                      <a:cubicBezTo>
                        <a:pt x="65649" y="3957711"/>
                        <a:pt x="9378" y="3929576"/>
                        <a:pt x="9378" y="3854548"/>
                      </a:cubicBezTo>
                      <a:lnTo>
                        <a:pt x="0" y="1388012"/>
                      </a:lnTo>
                      <a:lnTo>
                        <a:pt x="234462" y="1247335"/>
                      </a:lnTo>
                      <a:cubicBezTo>
                        <a:pt x="253218" y="1237957"/>
                        <a:pt x="262597" y="1219200"/>
                        <a:pt x="262597" y="1200443"/>
                      </a:cubicBezTo>
                      <a:lnTo>
                        <a:pt x="262597" y="1134794"/>
                      </a:lnTo>
                      <a:cubicBezTo>
                        <a:pt x="262597" y="1116037"/>
                        <a:pt x="271975" y="1097280"/>
                        <a:pt x="290732" y="1087902"/>
                      </a:cubicBezTo>
                      <a:close/>
                    </a:path>
                  </a:pathLst>
                </a:custGeom>
                <a:solidFill>
                  <a:srgbClr val="F3F1FC"/>
                </a:solidFill>
                <a:ln w="93785" cap="flat">
                  <a:noFill/>
                  <a:prstDash val="solid"/>
                  <a:miter/>
                </a:ln>
              </p:spPr>
              <p:txBody>
                <a:bodyPr rtlCol="0" anchor="ctr"/>
                <a:lstStyle/>
                <a:p>
                  <a:endParaRPr lang="fr-FR"/>
                </a:p>
              </p:txBody>
            </p:sp>
            <p:sp>
              <p:nvSpPr>
                <p:cNvPr id="145" name="Forme libre : forme 144">
                  <a:extLst>
                    <a:ext uri="{FF2B5EF4-FFF2-40B4-BE49-F238E27FC236}">
                      <a16:creationId xmlns:a16="http://schemas.microsoft.com/office/drawing/2014/main" id="{D2B14B73-60EA-4F05-9B6F-1CC24EBF6010}"/>
                    </a:ext>
                  </a:extLst>
                </p:cNvPr>
                <p:cNvSpPr/>
                <p:nvPr/>
              </p:nvSpPr>
              <p:spPr>
                <a:xfrm>
                  <a:off x="6105562" y="614404"/>
                  <a:ext cx="2550941" cy="1938123"/>
                </a:xfrm>
                <a:custGeom>
                  <a:avLst/>
                  <a:gdLst>
                    <a:gd name="connsiteX0" fmla="*/ 2550942 w 2550941"/>
                    <a:gd name="connsiteY0" fmla="*/ 118702 h 1938123"/>
                    <a:gd name="connsiteX1" fmla="*/ 196948 w 2550941"/>
                    <a:gd name="connsiteY1" fmla="*/ 1938123 h 1938123"/>
                    <a:gd name="connsiteX2" fmla="*/ 0 w 2550941"/>
                    <a:gd name="connsiteY2" fmla="*/ 1825582 h 1938123"/>
                    <a:gd name="connsiteX3" fmla="*/ 0 w 2550941"/>
                    <a:gd name="connsiteY3" fmla="*/ 1459822 h 1938123"/>
                    <a:gd name="connsiteX4" fmla="*/ 121920 w 2550941"/>
                    <a:gd name="connsiteY4" fmla="*/ 1244117 h 1938123"/>
                    <a:gd name="connsiteX5" fmla="*/ 2260209 w 2550941"/>
                    <a:gd name="connsiteY5" fmla="*/ 15539 h 1938123"/>
                    <a:gd name="connsiteX6" fmla="*/ 2353994 w 2550941"/>
                    <a:gd name="connsiteY6" fmla="*/ 6160 h 193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941" h="1938123">
                      <a:moveTo>
                        <a:pt x="2550942" y="118702"/>
                      </a:moveTo>
                      <a:cubicBezTo>
                        <a:pt x="1528689" y="784573"/>
                        <a:pt x="365760" y="1478579"/>
                        <a:pt x="196948" y="1938123"/>
                      </a:cubicBezTo>
                      <a:lnTo>
                        <a:pt x="0" y="1825582"/>
                      </a:lnTo>
                      <a:lnTo>
                        <a:pt x="0" y="1459822"/>
                      </a:lnTo>
                      <a:cubicBezTo>
                        <a:pt x="0" y="1384794"/>
                        <a:pt x="56271" y="1281631"/>
                        <a:pt x="121920" y="1244117"/>
                      </a:cubicBezTo>
                      <a:lnTo>
                        <a:pt x="2260209" y="15539"/>
                      </a:lnTo>
                      <a:cubicBezTo>
                        <a:pt x="2297723" y="-3218"/>
                        <a:pt x="2325859" y="-3218"/>
                        <a:pt x="2353994" y="6160"/>
                      </a:cubicBezTo>
                      <a:close/>
                    </a:path>
                  </a:pathLst>
                </a:custGeom>
                <a:solidFill>
                  <a:srgbClr val="BF7D5A"/>
                </a:solidFill>
                <a:ln w="93785" cap="flat">
                  <a:noFill/>
                  <a:prstDash val="solid"/>
                  <a:miter/>
                </a:ln>
              </p:spPr>
              <p:txBody>
                <a:bodyPr rtlCol="0" anchor="ctr"/>
                <a:lstStyle/>
                <a:p>
                  <a:endParaRPr lang="fr-FR"/>
                </a:p>
              </p:txBody>
            </p:sp>
            <p:sp>
              <p:nvSpPr>
                <p:cNvPr id="146" name="Forme libre : forme 145">
                  <a:extLst>
                    <a:ext uri="{FF2B5EF4-FFF2-40B4-BE49-F238E27FC236}">
                      <a16:creationId xmlns:a16="http://schemas.microsoft.com/office/drawing/2014/main" id="{1B378C89-AC52-4CA9-9C5E-36F79D98CBA6}"/>
                    </a:ext>
                  </a:extLst>
                </p:cNvPr>
                <p:cNvSpPr/>
                <p:nvPr/>
              </p:nvSpPr>
              <p:spPr>
                <a:xfrm>
                  <a:off x="6302510" y="726181"/>
                  <a:ext cx="2382129" cy="1826346"/>
                </a:xfrm>
                <a:custGeom>
                  <a:avLst/>
                  <a:gdLst>
                    <a:gd name="connsiteX0" fmla="*/ 2260209 w 2382129"/>
                    <a:gd name="connsiteY0" fmla="*/ 16303 h 1826346"/>
                    <a:gd name="connsiteX1" fmla="*/ 2382129 w 2382129"/>
                    <a:gd name="connsiteY1" fmla="*/ 91331 h 1826346"/>
                    <a:gd name="connsiteX2" fmla="*/ 2382129 w 2382129"/>
                    <a:gd name="connsiteY2" fmla="*/ 457091 h 1826346"/>
                    <a:gd name="connsiteX3" fmla="*/ 834683 w 2382129"/>
                    <a:gd name="connsiteY3" fmla="*/ 1348045 h 1826346"/>
                    <a:gd name="connsiteX4" fmla="*/ 787791 w 2382129"/>
                    <a:gd name="connsiteY4" fmla="*/ 1376180 h 1826346"/>
                    <a:gd name="connsiteX5" fmla="*/ 759655 w 2382129"/>
                    <a:gd name="connsiteY5" fmla="*/ 1357423 h 1826346"/>
                    <a:gd name="connsiteX6" fmla="*/ 759655 w 2382129"/>
                    <a:gd name="connsiteY6" fmla="*/ 1291774 h 1826346"/>
                    <a:gd name="connsiteX7" fmla="*/ 731520 w 2382129"/>
                    <a:gd name="connsiteY7" fmla="*/ 1273017 h 1826346"/>
                    <a:gd name="connsiteX8" fmla="*/ 290732 w 2382129"/>
                    <a:gd name="connsiteY8" fmla="*/ 1526235 h 1826346"/>
                    <a:gd name="connsiteX9" fmla="*/ 262597 w 2382129"/>
                    <a:gd name="connsiteY9" fmla="*/ 1573128 h 1826346"/>
                    <a:gd name="connsiteX10" fmla="*/ 262597 w 2382129"/>
                    <a:gd name="connsiteY10" fmla="*/ 1638777 h 1826346"/>
                    <a:gd name="connsiteX11" fmla="*/ 234462 w 2382129"/>
                    <a:gd name="connsiteY11" fmla="*/ 1685669 h 1826346"/>
                    <a:gd name="connsiteX12" fmla="*/ 0 w 2382129"/>
                    <a:gd name="connsiteY12" fmla="*/ 1826346 h 1826346"/>
                    <a:gd name="connsiteX13" fmla="*/ 0 w 2382129"/>
                    <a:gd name="connsiteY13" fmla="*/ 1460586 h 1826346"/>
                    <a:gd name="connsiteX14" fmla="*/ 121920 w 2382129"/>
                    <a:gd name="connsiteY14" fmla="*/ 1244882 h 182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129" h="1826346">
                      <a:moveTo>
                        <a:pt x="2260209" y="16303"/>
                      </a:moveTo>
                      <a:cubicBezTo>
                        <a:pt x="2325858" y="-21211"/>
                        <a:pt x="2382129" y="6925"/>
                        <a:pt x="2382129" y="91331"/>
                      </a:cubicBezTo>
                      <a:lnTo>
                        <a:pt x="2382129" y="457091"/>
                      </a:lnTo>
                      <a:lnTo>
                        <a:pt x="834683" y="1348045"/>
                      </a:lnTo>
                      <a:lnTo>
                        <a:pt x="787791" y="1376180"/>
                      </a:lnTo>
                      <a:cubicBezTo>
                        <a:pt x="769034" y="1385559"/>
                        <a:pt x="759655" y="1376180"/>
                        <a:pt x="759655" y="1357423"/>
                      </a:cubicBezTo>
                      <a:lnTo>
                        <a:pt x="759655" y="1291774"/>
                      </a:lnTo>
                      <a:cubicBezTo>
                        <a:pt x="759655" y="1273017"/>
                        <a:pt x="750277" y="1263639"/>
                        <a:pt x="731520" y="1273017"/>
                      </a:cubicBezTo>
                      <a:lnTo>
                        <a:pt x="290732" y="1526235"/>
                      </a:lnTo>
                      <a:cubicBezTo>
                        <a:pt x="271975" y="1535614"/>
                        <a:pt x="262597" y="1554371"/>
                        <a:pt x="262597" y="1573128"/>
                      </a:cubicBezTo>
                      <a:lnTo>
                        <a:pt x="262597" y="1638777"/>
                      </a:lnTo>
                      <a:cubicBezTo>
                        <a:pt x="262597" y="1657534"/>
                        <a:pt x="253218" y="1676291"/>
                        <a:pt x="234462" y="1685669"/>
                      </a:cubicBezTo>
                      <a:lnTo>
                        <a:pt x="0" y="1826346"/>
                      </a:lnTo>
                      <a:lnTo>
                        <a:pt x="0" y="1460586"/>
                      </a:lnTo>
                      <a:cubicBezTo>
                        <a:pt x="0" y="1385559"/>
                        <a:pt x="56271" y="1282395"/>
                        <a:pt x="121920" y="1244882"/>
                      </a:cubicBezTo>
                      <a:close/>
                    </a:path>
                  </a:pathLst>
                </a:custGeom>
                <a:solidFill>
                  <a:srgbClr val="DBA660"/>
                </a:solidFill>
                <a:ln w="93785" cap="flat">
                  <a:noFill/>
                  <a:prstDash val="solid"/>
                  <a:miter/>
                </a:ln>
              </p:spPr>
              <p:txBody>
                <a:bodyPr rtlCol="0" anchor="ctr"/>
                <a:lstStyle/>
                <a:p>
                  <a:endParaRPr lang="fr-FR"/>
                </a:p>
              </p:txBody>
            </p:sp>
            <p:sp>
              <p:nvSpPr>
                <p:cNvPr id="147" name="Forme libre : forme 146">
                  <a:extLst>
                    <a:ext uri="{FF2B5EF4-FFF2-40B4-BE49-F238E27FC236}">
                      <a16:creationId xmlns:a16="http://schemas.microsoft.com/office/drawing/2014/main" id="{DA82E311-F0F3-4B70-9ED6-F521A79DB651}"/>
                    </a:ext>
                  </a:extLst>
                </p:cNvPr>
                <p:cNvSpPr/>
                <p:nvPr/>
              </p:nvSpPr>
              <p:spPr>
                <a:xfrm>
                  <a:off x="6396295" y="1342706"/>
                  <a:ext cx="2203938" cy="3642522"/>
                </a:xfrm>
                <a:custGeom>
                  <a:avLst/>
                  <a:gdLst>
                    <a:gd name="connsiteX0" fmla="*/ 2194560 w 2203938"/>
                    <a:gd name="connsiteY0" fmla="*/ 0 h 3642522"/>
                    <a:gd name="connsiteX1" fmla="*/ 2203938 w 2203938"/>
                    <a:gd name="connsiteY1" fmla="*/ 2353994 h 3642522"/>
                    <a:gd name="connsiteX2" fmla="*/ 2175803 w 2203938"/>
                    <a:gd name="connsiteY2" fmla="*/ 2400886 h 3642522"/>
                    <a:gd name="connsiteX3" fmla="*/ 37514 w 2203938"/>
                    <a:gd name="connsiteY3" fmla="*/ 3638843 h 3642522"/>
                    <a:gd name="connsiteX4" fmla="*/ 9378 w 2203938"/>
                    <a:gd name="connsiteY4" fmla="*/ 3620086 h 3642522"/>
                    <a:gd name="connsiteX5" fmla="*/ 0 w 2203938"/>
                    <a:gd name="connsiteY5" fmla="*/ 1266092 h 3642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3938" h="3642522">
                      <a:moveTo>
                        <a:pt x="2194560" y="0"/>
                      </a:moveTo>
                      <a:lnTo>
                        <a:pt x="2203938" y="2353994"/>
                      </a:lnTo>
                      <a:cubicBezTo>
                        <a:pt x="2203938" y="2372751"/>
                        <a:pt x="2194560" y="2391508"/>
                        <a:pt x="2175803" y="2400886"/>
                      </a:cubicBezTo>
                      <a:lnTo>
                        <a:pt x="37514" y="3638843"/>
                      </a:lnTo>
                      <a:cubicBezTo>
                        <a:pt x="28135" y="3648222"/>
                        <a:pt x="9378" y="3638843"/>
                        <a:pt x="9378" y="3620086"/>
                      </a:cubicBezTo>
                      <a:lnTo>
                        <a:pt x="0" y="1266092"/>
                      </a:lnTo>
                      <a:close/>
                    </a:path>
                  </a:pathLst>
                </a:custGeom>
                <a:solidFill>
                  <a:srgbClr val="FFFFFF"/>
                </a:solidFill>
                <a:ln w="93785" cap="flat">
                  <a:noFill/>
                  <a:prstDash val="solid"/>
                  <a:miter/>
                </a:ln>
              </p:spPr>
              <p:txBody>
                <a:bodyPr rtlCol="0" anchor="ctr"/>
                <a:lstStyle/>
                <a:p>
                  <a:endParaRPr lang="fr-FR"/>
                </a:p>
              </p:txBody>
            </p:sp>
            <p:sp>
              <p:nvSpPr>
                <p:cNvPr id="148" name="Forme libre : forme 147">
                  <a:extLst>
                    <a:ext uri="{FF2B5EF4-FFF2-40B4-BE49-F238E27FC236}">
                      <a16:creationId xmlns:a16="http://schemas.microsoft.com/office/drawing/2014/main" id="{C395698E-C399-425C-B604-61EBE9C8E3EE}"/>
                    </a:ext>
                  </a:extLst>
                </p:cNvPr>
                <p:cNvSpPr/>
                <p:nvPr/>
              </p:nvSpPr>
              <p:spPr>
                <a:xfrm>
                  <a:off x="7896848" y="1235995"/>
                  <a:ext cx="159433" cy="213421"/>
                </a:xfrm>
                <a:custGeom>
                  <a:avLst/>
                  <a:gdLst>
                    <a:gd name="connsiteX0" fmla="*/ 75028 w 159433"/>
                    <a:gd name="connsiteY0" fmla="*/ 12926 h 213421"/>
                    <a:gd name="connsiteX1" fmla="*/ 159434 w 159433"/>
                    <a:gd name="connsiteY1" fmla="*/ 59819 h 213421"/>
                    <a:gd name="connsiteX2" fmla="*/ 84406 w 159433"/>
                    <a:gd name="connsiteY2" fmla="*/ 200496 h 213421"/>
                    <a:gd name="connsiteX3" fmla="*/ 0 w 159433"/>
                    <a:gd name="connsiteY3" fmla="*/ 153603 h 213421"/>
                    <a:gd name="connsiteX4" fmla="*/ 75028 w 159433"/>
                    <a:gd name="connsiteY4" fmla="*/ 12926 h 213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33" h="213421">
                      <a:moveTo>
                        <a:pt x="75028" y="12926"/>
                      </a:moveTo>
                      <a:cubicBezTo>
                        <a:pt x="121920" y="-15209"/>
                        <a:pt x="150055" y="3548"/>
                        <a:pt x="159434" y="59819"/>
                      </a:cubicBezTo>
                      <a:cubicBezTo>
                        <a:pt x="159434" y="106711"/>
                        <a:pt x="121920" y="172360"/>
                        <a:pt x="84406" y="200496"/>
                      </a:cubicBezTo>
                      <a:cubicBezTo>
                        <a:pt x="37514" y="228631"/>
                        <a:pt x="9378" y="209874"/>
                        <a:pt x="0" y="153603"/>
                      </a:cubicBezTo>
                      <a:cubicBezTo>
                        <a:pt x="0" y="106711"/>
                        <a:pt x="37514" y="41062"/>
                        <a:pt x="75028" y="12926"/>
                      </a:cubicBezTo>
                      <a:close/>
                    </a:path>
                  </a:pathLst>
                </a:custGeom>
                <a:solidFill>
                  <a:srgbClr val="FFFFFF"/>
                </a:solidFill>
                <a:ln w="93785" cap="flat">
                  <a:noFill/>
                  <a:prstDash val="solid"/>
                  <a:miter/>
                </a:ln>
              </p:spPr>
              <p:txBody>
                <a:bodyPr rtlCol="0" anchor="ctr"/>
                <a:lstStyle/>
                <a:p>
                  <a:endParaRPr lang="fr-FR"/>
                </a:p>
              </p:txBody>
            </p:sp>
            <p:sp>
              <p:nvSpPr>
                <p:cNvPr id="149" name="Forme libre : forme 148">
                  <a:extLst>
                    <a:ext uri="{FF2B5EF4-FFF2-40B4-BE49-F238E27FC236}">
                      <a16:creationId xmlns:a16="http://schemas.microsoft.com/office/drawing/2014/main" id="{8788D2DD-A896-4022-92F9-E23223CDBE5F}"/>
                    </a:ext>
                  </a:extLst>
                </p:cNvPr>
                <p:cNvSpPr/>
                <p:nvPr/>
              </p:nvSpPr>
              <p:spPr>
                <a:xfrm>
                  <a:off x="8157999" y="1085939"/>
                  <a:ext cx="160880" cy="213421"/>
                </a:xfrm>
                <a:custGeom>
                  <a:avLst/>
                  <a:gdLst>
                    <a:gd name="connsiteX0" fmla="*/ 76475 w 160880"/>
                    <a:gd name="connsiteY0" fmla="*/ 12926 h 213421"/>
                    <a:gd name="connsiteX1" fmla="*/ 160880 w 160880"/>
                    <a:gd name="connsiteY1" fmla="*/ 59819 h 213421"/>
                    <a:gd name="connsiteX2" fmla="*/ 85853 w 160880"/>
                    <a:gd name="connsiteY2" fmla="*/ 200495 h 213421"/>
                    <a:gd name="connsiteX3" fmla="*/ 1447 w 160880"/>
                    <a:gd name="connsiteY3" fmla="*/ 153603 h 213421"/>
                    <a:gd name="connsiteX4" fmla="*/ 76475 w 160880"/>
                    <a:gd name="connsiteY4" fmla="*/ 12926 h 213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80" h="213421">
                      <a:moveTo>
                        <a:pt x="76475" y="12926"/>
                      </a:moveTo>
                      <a:cubicBezTo>
                        <a:pt x="123367" y="-15209"/>
                        <a:pt x="151502" y="3548"/>
                        <a:pt x="160880" y="59819"/>
                      </a:cubicBezTo>
                      <a:cubicBezTo>
                        <a:pt x="160880" y="106711"/>
                        <a:pt x="123367" y="172360"/>
                        <a:pt x="85853" y="200495"/>
                      </a:cubicBezTo>
                      <a:cubicBezTo>
                        <a:pt x="38961" y="228631"/>
                        <a:pt x="1447" y="209874"/>
                        <a:pt x="1447" y="153603"/>
                      </a:cubicBezTo>
                      <a:cubicBezTo>
                        <a:pt x="-7932" y="106711"/>
                        <a:pt x="29582" y="41062"/>
                        <a:pt x="76475" y="12926"/>
                      </a:cubicBezTo>
                      <a:close/>
                    </a:path>
                  </a:pathLst>
                </a:custGeom>
                <a:solidFill>
                  <a:srgbClr val="FFFFFF"/>
                </a:solidFill>
                <a:ln w="93785" cap="flat">
                  <a:noFill/>
                  <a:prstDash val="solid"/>
                  <a:miter/>
                </a:ln>
              </p:spPr>
              <p:txBody>
                <a:bodyPr rtlCol="0" anchor="ctr"/>
                <a:lstStyle/>
                <a:p>
                  <a:endParaRPr lang="fr-FR"/>
                </a:p>
              </p:txBody>
            </p:sp>
            <p:sp>
              <p:nvSpPr>
                <p:cNvPr id="150" name="Forme libre : forme 149">
                  <a:extLst>
                    <a:ext uri="{FF2B5EF4-FFF2-40B4-BE49-F238E27FC236}">
                      <a16:creationId xmlns:a16="http://schemas.microsoft.com/office/drawing/2014/main" id="{B95132C5-4D1C-4208-9DA1-FE8F501A2B2B}"/>
                    </a:ext>
                  </a:extLst>
                </p:cNvPr>
                <p:cNvSpPr/>
                <p:nvPr/>
              </p:nvSpPr>
              <p:spPr>
                <a:xfrm>
                  <a:off x="8412664" y="945263"/>
                  <a:ext cx="159433" cy="213421"/>
                </a:xfrm>
                <a:custGeom>
                  <a:avLst/>
                  <a:gdLst>
                    <a:gd name="connsiteX0" fmla="*/ 75028 w 159433"/>
                    <a:gd name="connsiteY0" fmla="*/ 12926 h 213421"/>
                    <a:gd name="connsiteX1" fmla="*/ 159434 w 159433"/>
                    <a:gd name="connsiteY1" fmla="*/ 59819 h 213421"/>
                    <a:gd name="connsiteX2" fmla="*/ 84406 w 159433"/>
                    <a:gd name="connsiteY2" fmla="*/ 200495 h 213421"/>
                    <a:gd name="connsiteX3" fmla="*/ 0 w 159433"/>
                    <a:gd name="connsiteY3" fmla="*/ 153603 h 213421"/>
                    <a:gd name="connsiteX4" fmla="*/ 75028 w 159433"/>
                    <a:gd name="connsiteY4" fmla="*/ 12926 h 213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33" h="213421">
                      <a:moveTo>
                        <a:pt x="75028" y="12926"/>
                      </a:moveTo>
                      <a:cubicBezTo>
                        <a:pt x="121920" y="-15209"/>
                        <a:pt x="159434" y="3548"/>
                        <a:pt x="159434" y="59819"/>
                      </a:cubicBezTo>
                      <a:cubicBezTo>
                        <a:pt x="159434" y="106711"/>
                        <a:pt x="121920" y="172360"/>
                        <a:pt x="84406" y="200495"/>
                      </a:cubicBezTo>
                      <a:cubicBezTo>
                        <a:pt x="37514" y="228631"/>
                        <a:pt x="0" y="209874"/>
                        <a:pt x="0" y="153603"/>
                      </a:cubicBezTo>
                      <a:cubicBezTo>
                        <a:pt x="0" y="97332"/>
                        <a:pt x="37514" y="31683"/>
                        <a:pt x="75028" y="12926"/>
                      </a:cubicBezTo>
                      <a:close/>
                    </a:path>
                  </a:pathLst>
                </a:custGeom>
                <a:solidFill>
                  <a:srgbClr val="FFFFFF"/>
                </a:solidFill>
                <a:ln w="93785" cap="flat">
                  <a:noFill/>
                  <a:prstDash val="solid"/>
                  <a:miter/>
                </a:ln>
              </p:spPr>
              <p:txBody>
                <a:bodyPr rtlCol="0" anchor="ctr"/>
                <a:lstStyle/>
                <a:p>
                  <a:endParaRPr lang="fr-FR"/>
                </a:p>
              </p:txBody>
            </p:sp>
            <p:grpSp>
              <p:nvGrpSpPr>
                <p:cNvPr id="151" name="Graphique 28">
                  <a:extLst>
                    <a:ext uri="{FF2B5EF4-FFF2-40B4-BE49-F238E27FC236}">
                      <a16:creationId xmlns:a16="http://schemas.microsoft.com/office/drawing/2014/main" id="{C5FC6141-D38C-4E93-B66C-CD2932263972}"/>
                    </a:ext>
                  </a:extLst>
                </p:cNvPr>
                <p:cNvGrpSpPr/>
                <p:nvPr/>
              </p:nvGrpSpPr>
              <p:grpSpPr>
                <a:xfrm>
                  <a:off x="6471322" y="1539653"/>
                  <a:ext cx="2053883" cy="3254326"/>
                  <a:chOff x="6471322" y="1539653"/>
                  <a:chExt cx="2053883" cy="3254326"/>
                </a:xfrm>
                <a:solidFill>
                  <a:srgbClr val="C9CEE2"/>
                </a:solidFill>
              </p:grpSpPr>
              <p:grpSp>
                <p:nvGrpSpPr>
                  <p:cNvPr id="152" name="Graphique 28">
                    <a:extLst>
                      <a:ext uri="{FF2B5EF4-FFF2-40B4-BE49-F238E27FC236}">
                        <a16:creationId xmlns:a16="http://schemas.microsoft.com/office/drawing/2014/main" id="{7BA59623-E995-4821-A77E-675C7C5E4492}"/>
                      </a:ext>
                    </a:extLst>
                  </p:cNvPr>
                  <p:cNvGrpSpPr/>
                  <p:nvPr/>
                </p:nvGrpSpPr>
                <p:grpSpPr>
                  <a:xfrm>
                    <a:off x="6471322" y="1539653"/>
                    <a:ext cx="2053883" cy="2316479"/>
                    <a:chOff x="6471322" y="1539653"/>
                    <a:chExt cx="2053883" cy="2316479"/>
                  </a:xfrm>
                  <a:solidFill>
                    <a:srgbClr val="C9CEE2"/>
                  </a:solidFill>
                </p:grpSpPr>
                <p:grpSp>
                  <p:nvGrpSpPr>
                    <p:cNvPr id="174" name="Graphique 28">
                      <a:extLst>
                        <a:ext uri="{FF2B5EF4-FFF2-40B4-BE49-F238E27FC236}">
                          <a16:creationId xmlns:a16="http://schemas.microsoft.com/office/drawing/2014/main" id="{03269DA9-C9F2-4422-A0BC-1AD95F9ED716}"/>
                        </a:ext>
                      </a:extLst>
                    </p:cNvPr>
                    <p:cNvGrpSpPr/>
                    <p:nvPr/>
                  </p:nvGrpSpPr>
                  <p:grpSpPr>
                    <a:xfrm>
                      <a:off x="6471322" y="1666263"/>
                      <a:ext cx="2053883" cy="2189870"/>
                      <a:chOff x="6471322" y="1666263"/>
                      <a:chExt cx="2053883" cy="2189870"/>
                    </a:xfrm>
                    <a:solidFill>
                      <a:srgbClr val="C9CEE2"/>
                    </a:solidFill>
                  </p:grpSpPr>
                  <p:sp>
                    <p:nvSpPr>
                      <p:cNvPr id="176" name="Forme libre : forme 175">
                        <a:extLst>
                          <a:ext uri="{FF2B5EF4-FFF2-40B4-BE49-F238E27FC236}">
                            <a16:creationId xmlns:a16="http://schemas.microsoft.com/office/drawing/2014/main" id="{DA35032C-77D7-40A8-B7FE-2892E7242768}"/>
                          </a:ext>
                        </a:extLst>
                      </p:cNvPr>
                      <p:cNvSpPr/>
                      <p:nvPr/>
                    </p:nvSpPr>
                    <p:spPr>
                      <a:xfrm>
                        <a:off x="6471322" y="2632244"/>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5 h 300110"/>
                          <a:gd name="connsiteX6" fmla="*/ 178191 w 178190"/>
                          <a:gd name="connsiteY6" fmla="*/ 98474 h 300110"/>
                          <a:gd name="connsiteX7" fmla="*/ 150055 w 178190"/>
                          <a:gd name="connsiteY7" fmla="*/ 14068 h 300110"/>
                          <a:gd name="connsiteX8" fmla="*/ 84406 w 178190"/>
                          <a:gd name="connsiteY8" fmla="*/ 14068 h 300110"/>
                          <a:gd name="connsiteX9" fmla="*/ 46892 w 178190"/>
                          <a:gd name="connsiteY9" fmla="*/ 248529 h 300110"/>
                          <a:gd name="connsiteX10" fmla="*/ 28135 w 178190"/>
                          <a:gd name="connsiteY10" fmla="*/ 182880 h 300110"/>
                          <a:gd name="connsiteX11" fmla="*/ 46892 w 178190"/>
                          <a:gd name="connsiteY11" fmla="*/ 98474 h 300110"/>
                          <a:gd name="connsiteX12" fmla="*/ 93785 w 178190"/>
                          <a:gd name="connsiteY12" fmla="*/ 42203 h 300110"/>
                          <a:gd name="connsiteX13" fmla="*/ 140677 w 178190"/>
                          <a:gd name="connsiteY13" fmla="*/ 42203 h 300110"/>
                          <a:gd name="connsiteX14" fmla="*/ 159434 w 178190"/>
                          <a:gd name="connsiteY14" fmla="*/ 107852 h 300110"/>
                          <a:gd name="connsiteX15" fmla="*/ 140677 w 178190"/>
                          <a:gd name="connsiteY15" fmla="*/ 192258 h 300110"/>
                          <a:gd name="connsiteX16" fmla="*/ 93785 w 178190"/>
                          <a:gd name="connsiteY16" fmla="*/ 248529 h 300110"/>
                          <a:gd name="connsiteX17" fmla="*/ 46892 w 178190"/>
                          <a:gd name="connsiteY17" fmla="*/ 248529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ubicBezTo>
                              <a:pt x="121920" y="267286"/>
                              <a:pt x="150055" y="239151"/>
                              <a:pt x="159434" y="211015"/>
                            </a:cubicBezTo>
                            <a:cubicBezTo>
                              <a:pt x="178191" y="173501"/>
                              <a:pt x="178191" y="135988"/>
                              <a:pt x="178191" y="98474"/>
                            </a:cubicBezTo>
                            <a:cubicBezTo>
                              <a:pt x="178191" y="60960"/>
                              <a:pt x="168812" y="23446"/>
                              <a:pt x="150055" y="14068"/>
                            </a:cubicBezTo>
                            <a:cubicBezTo>
                              <a:pt x="140677" y="-4689"/>
                              <a:pt x="112542" y="-4689"/>
                              <a:pt x="84406" y="14068"/>
                            </a:cubicBezTo>
                            <a:close/>
                            <a:moveTo>
                              <a:pt x="46892" y="248529"/>
                            </a:moveTo>
                            <a:cubicBezTo>
                              <a:pt x="37514" y="239151"/>
                              <a:pt x="28135" y="211015"/>
                              <a:pt x="28135" y="182880"/>
                            </a:cubicBezTo>
                            <a:cubicBezTo>
                              <a:pt x="28135" y="154745"/>
                              <a:pt x="37514" y="126609"/>
                              <a:pt x="46892" y="98474"/>
                            </a:cubicBezTo>
                            <a:cubicBezTo>
                              <a:pt x="56271" y="70338"/>
                              <a:pt x="75028" y="60960"/>
                              <a:pt x="93785" y="42203"/>
                            </a:cubicBezTo>
                            <a:cubicBezTo>
                              <a:pt x="112542" y="32825"/>
                              <a:pt x="131298" y="32825"/>
                              <a:pt x="140677" y="42203"/>
                            </a:cubicBezTo>
                            <a:cubicBezTo>
                              <a:pt x="150055" y="51582"/>
                              <a:pt x="159434" y="79717"/>
                              <a:pt x="159434" y="107852"/>
                            </a:cubicBezTo>
                            <a:cubicBezTo>
                              <a:pt x="159434" y="135988"/>
                              <a:pt x="150055" y="173501"/>
                              <a:pt x="140677" y="192258"/>
                            </a:cubicBezTo>
                            <a:cubicBezTo>
                              <a:pt x="131298" y="220394"/>
                              <a:pt x="112542" y="229772"/>
                              <a:pt x="93785" y="248529"/>
                            </a:cubicBezTo>
                            <a:cubicBezTo>
                              <a:pt x="65649" y="267286"/>
                              <a:pt x="56271" y="267286"/>
                              <a:pt x="46892" y="248529"/>
                            </a:cubicBezTo>
                            <a:close/>
                          </a:path>
                        </a:pathLst>
                      </a:custGeom>
                      <a:solidFill>
                        <a:srgbClr val="C9CEE2"/>
                      </a:solidFill>
                      <a:ln w="93785" cap="flat">
                        <a:noFill/>
                        <a:prstDash val="solid"/>
                        <a:miter/>
                      </a:ln>
                    </p:spPr>
                    <p:txBody>
                      <a:bodyPr rtlCol="0" anchor="ctr"/>
                      <a:lstStyle/>
                      <a:p>
                        <a:endParaRPr lang="fr-FR"/>
                      </a:p>
                    </p:txBody>
                  </p:sp>
                  <p:sp>
                    <p:nvSpPr>
                      <p:cNvPr id="177" name="Forme libre : forme 176">
                        <a:extLst>
                          <a:ext uri="{FF2B5EF4-FFF2-40B4-BE49-F238E27FC236}">
                            <a16:creationId xmlns:a16="http://schemas.microsoft.com/office/drawing/2014/main" id="{931608D3-F7B0-4980-B936-46DEE8EA35DE}"/>
                          </a:ext>
                        </a:extLst>
                      </p:cNvPr>
                      <p:cNvSpPr/>
                      <p:nvPr/>
                    </p:nvSpPr>
                    <p:spPr>
                      <a:xfrm>
                        <a:off x="6677648" y="2510324"/>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9 w 178190"/>
                          <a:gd name="connsiteY9" fmla="*/ 51581 h 300110"/>
                          <a:gd name="connsiteX10" fmla="*/ 150055 w 178190"/>
                          <a:gd name="connsiteY10" fmla="*/ 117231 h 300110"/>
                          <a:gd name="connsiteX11" fmla="*/ 131299 w 178190"/>
                          <a:gd name="connsiteY11" fmla="*/ 201637 h 300110"/>
                          <a:gd name="connsiteX12" fmla="*/ 84406 w 178190"/>
                          <a:gd name="connsiteY12" fmla="*/ 257908 h 300110"/>
                          <a:gd name="connsiteX13" fmla="*/ 37514 w 178190"/>
                          <a:gd name="connsiteY13" fmla="*/ 257908 h 300110"/>
                          <a:gd name="connsiteX14" fmla="*/ 18757 w 178190"/>
                          <a:gd name="connsiteY14" fmla="*/ 192258 h 300110"/>
                          <a:gd name="connsiteX15" fmla="*/ 37514 w 178190"/>
                          <a:gd name="connsiteY15" fmla="*/ 107852 h 300110"/>
                          <a:gd name="connsiteX16" fmla="*/ 84406 w 178190"/>
                          <a:gd name="connsiteY16" fmla="*/ 51581 h 300110"/>
                          <a:gd name="connsiteX17" fmla="*/ 131299 w 178190"/>
                          <a:gd name="connsiteY17" fmla="*/ 51581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9" y="-4689"/>
                              <a:pt x="112542"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56271" y="304800"/>
                              <a:pt x="93785" y="286043"/>
                            </a:cubicBezTo>
                            <a:close/>
                            <a:moveTo>
                              <a:pt x="131299" y="51581"/>
                            </a:moveTo>
                            <a:cubicBezTo>
                              <a:pt x="140677" y="60960"/>
                              <a:pt x="150055" y="89095"/>
                              <a:pt x="150055" y="117231"/>
                            </a:cubicBezTo>
                            <a:cubicBezTo>
                              <a:pt x="150055" y="145366"/>
                              <a:pt x="140677" y="182880"/>
                              <a:pt x="131299" y="201637"/>
                            </a:cubicBezTo>
                            <a:cubicBezTo>
                              <a:pt x="121920" y="229772"/>
                              <a:pt x="103163" y="239151"/>
                              <a:pt x="84406" y="257908"/>
                            </a:cubicBezTo>
                            <a:cubicBezTo>
                              <a:pt x="65649" y="267286"/>
                              <a:pt x="46892" y="267286"/>
                              <a:pt x="37514" y="257908"/>
                            </a:cubicBezTo>
                            <a:cubicBezTo>
                              <a:pt x="28135" y="248529"/>
                              <a:pt x="18757" y="220394"/>
                              <a:pt x="18757" y="192258"/>
                            </a:cubicBezTo>
                            <a:cubicBezTo>
                              <a:pt x="18757" y="164123"/>
                              <a:pt x="28135" y="135988"/>
                              <a:pt x="37514" y="107852"/>
                            </a:cubicBezTo>
                            <a:cubicBezTo>
                              <a:pt x="46892" y="79717"/>
                              <a:pt x="65649" y="70338"/>
                              <a:pt x="84406" y="51581"/>
                            </a:cubicBezTo>
                            <a:cubicBezTo>
                              <a:pt x="103163" y="32825"/>
                              <a:pt x="121920" y="32825"/>
                              <a:pt x="131299" y="51581"/>
                            </a:cubicBezTo>
                            <a:close/>
                          </a:path>
                        </a:pathLst>
                      </a:custGeom>
                      <a:solidFill>
                        <a:srgbClr val="C9CEE2"/>
                      </a:solidFill>
                      <a:ln w="93785" cap="flat">
                        <a:noFill/>
                        <a:prstDash val="solid"/>
                        <a:miter/>
                      </a:ln>
                    </p:spPr>
                    <p:txBody>
                      <a:bodyPr rtlCol="0" anchor="ctr"/>
                      <a:lstStyle/>
                      <a:p>
                        <a:endParaRPr lang="fr-FR"/>
                      </a:p>
                    </p:txBody>
                  </p:sp>
                  <p:sp>
                    <p:nvSpPr>
                      <p:cNvPr id="178" name="Forme libre : forme 177">
                        <a:extLst>
                          <a:ext uri="{FF2B5EF4-FFF2-40B4-BE49-F238E27FC236}">
                            <a16:creationId xmlns:a16="http://schemas.microsoft.com/office/drawing/2014/main" id="{A06AAD24-48F3-4EB3-9EA6-9E109A106B19}"/>
                          </a:ext>
                        </a:extLst>
                      </p:cNvPr>
                      <p:cNvSpPr/>
                      <p:nvPr/>
                    </p:nvSpPr>
                    <p:spPr>
                      <a:xfrm>
                        <a:off x="6921488" y="2402472"/>
                        <a:ext cx="131298" cy="300110"/>
                      </a:xfrm>
                      <a:custGeom>
                        <a:avLst/>
                        <a:gdLst>
                          <a:gd name="connsiteX0" fmla="*/ 131298 w 131298"/>
                          <a:gd name="connsiteY0" fmla="*/ 215705 h 300110"/>
                          <a:gd name="connsiteX1" fmla="*/ 131298 w 131298"/>
                          <a:gd name="connsiteY1" fmla="*/ 234462 h 300110"/>
                          <a:gd name="connsiteX2" fmla="*/ 121920 w 131298"/>
                          <a:gd name="connsiteY2" fmla="*/ 243840 h 300110"/>
                          <a:gd name="connsiteX3" fmla="*/ 18757 w 131298"/>
                          <a:gd name="connsiteY3" fmla="*/ 300111 h 300110"/>
                          <a:gd name="connsiteX4" fmla="*/ 9378 w 131298"/>
                          <a:gd name="connsiteY4" fmla="*/ 300111 h 300110"/>
                          <a:gd name="connsiteX5" fmla="*/ 9378 w 131298"/>
                          <a:gd name="connsiteY5" fmla="*/ 290732 h 300110"/>
                          <a:gd name="connsiteX6" fmla="*/ 9378 w 131298"/>
                          <a:gd name="connsiteY6" fmla="*/ 271975 h 300110"/>
                          <a:gd name="connsiteX7" fmla="*/ 18757 w 131298"/>
                          <a:gd name="connsiteY7" fmla="*/ 262597 h 300110"/>
                          <a:gd name="connsiteX8" fmla="*/ 56271 w 131298"/>
                          <a:gd name="connsiteY8" fmla="*/ 243840 h 300110"/>
                          <a:gd name="connsiteX9" fmla="*/ 56271 w 131298"/>
                          <a:gd name="connsiteY9" fmla="*/ 56271 h 300110"/>
                          <a:gd name="connsiteX10" fmla="*/ 18757 w 131298"/>
                          <a:gd name="connsiteY10" fmla="*/ 84406 h 300110"/>
                          <a:gd name="connsiteX11" fmla="*/ 9378 w 131298"/>
                          <a:gd name="connsiteY11" fmla="*/ 93785 h 300110"/>
                          <a:gd name="connsiteX12" fmla="*/ 0 w 131298"/>
                          <a:gd name="connsiteY12" fmla="*/ 93785 h 300110"/>
                          <a:gd name="connsiteX13" fmla="*/ 0 w 131298"/>
                          <a:gd name="connsiteY13" fmla="*/ 84406 h 300110"/>
                          <a:gd name="connsiteX14" fmla="*/ 9378 w 131298"/>
                          <a:gd name="connsiteY14" fmla="*/ 65649 h 300110"/>
                          <a:gd name="connsiteX15" fmla="*/ 56271 w 131298"/>
                          <a:gd name="connsiteY15" fmla="*/ 9378 h 300110"/>
                          <a:gd name="connsiteX16" fmla="*/ 65649 w 131298"/>
                          <a:gd name="connsiteY16" fmla="*/ 0 h 300110"/>
                          <a:gd name="connsiteX17" fmla="*/ 75028 w 131298"/>
                          <a:gd name="connsiteY17" fmla="*/ 0 h 300110"/>
                          <a:gd name="connsiteX18" fmla="*/ 84406 w 131298"/>
                          <a:gd name="connsiteY18" fmla="*/ 0 h 300110"/>
                          <a:gd name="connsiteX19" fmla="*/ 93785 w 131298"/>
                          <a:gd name="connsiteY19" fmla="*/ 9378 h 300110"/>
                          <a:gd name="connsiteX20" fmla="*/ 93785 w 131298"/>
                          <a:gd name="connsiteY20" fmla="*/ 225083 h 300110"/>
                          <a:gd name="connsiteX21" fmla="*/ 121920 w 131298"/>
                          <a:gd name="connsiteY21" fmla="*/ 206326 h 300110"/>
                          <a:gd name="connsiteX22" fmla="*/ 131298 w 131298"/>
                          <a:gd name="connsiteY22" fmla="*/ 206326 h 300110"/>
                          <a:gd name="connsiteX23" fmla="*/ 131298 w 131298"/>
                          <a:gd name="connsiteY23" fmla="*/ 21570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131298" y="215705"/>
                            </a:moveTo>
                            <a:lnTo>
                              <a:pt x="131298" y="234462"/>
                            </a:lnTo>
                            <a:cubicBezTo>
                              <a:pt x="131298" y="243840"/>
                              <a:pt x="121920" y="243840"/>
                              <a:pt x="121920" y="243840"/>
                            </a:cubicBezTo>
                            <a:lnTo>
                              <a:pt x="18757" y="300111"/>
                            </a:lnTo>
                            <a:lnTo>
                              <a:pt x="9378" y="300111"/>
                            </a:lnTo>
                            <a:lnTo>
                              <a:pt x="9378" y="290732"/>
                            </a:lnTo>
                            <a:cubicBezTo>
                              <a:pt x="9378" y="281354"/>
                              <a:pt x="9378" y="281354"/>
                              <a:pt x="9378" y="271975"/>
                            </a:cubicBezTo>
                            <a:cubicBezTo>
                              <a:pt x="9378" y="262597"/>
                              <a:pt x="18757" y="262597"/>
                              <a:pt x="18757" y="262597"/>
                            </a:cubicBezTo>
                            <a:lnTo>
                              <a:pt x="56271" y="243840"/>
                            </a:lnTo>
                            <a:lnTo>
                              <a:pt x="56271" y="56271"/>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31298" y="206326"/>
                              <a:pt x="131298" y="206326"/>
                              <a:pt x="131298" y="215705"/>
                            </a:cubicBezTo>
                            <a:close/>
                          </a:path>
                        </a:pathLst>
                      </a:custGeom>
                      <a:solidFill>
                        <a:srgbClr val="C9CEE2"/>
                      </a:solidFill>
                      <a:ln w="93785" cap="flat">
                        <a:noFill/>
                        <a:prstDash val="solid"/>
                        <a:miter/>
                      </a:ln>
                    </p:spPr>
                    <p:txBody>
                      <a:bodyPr rtlCol="0" anchor="ctr"/>
                      <a:lstStyle/>
                      <a:p>
                        <a:endParaRPr lang="fr-FR"/>
                      </a:p>
                    </p:txBody>
                  </p:sp>
                  <p:sp>
                    <p:nvSpPr>
                      <p:cNvPr id="179" name="Forme libre : forme 178">
                        <a:extLst>
                          <a:ext uri="{FF2B5EF4-FFF2-40B4-BE49-F238E27FC236}">
                            <a16:creationId xmlns:a16="http://schemas.microsoft.com/office/drawing/2014/main" id="{A7AF9219-2530-47A8-81A8-77C813AE69A1}"/>
                          </a:ext>
                        </a:extLst>
                      </p:cNvPr>
                      <p:cNvSpPr/>
                      <p:nvPr/>
                    </p:nvSpPr>
                    <p:spPr>
                      <a:xfrm>
                        <a:off x="7090301" y="2275863"/>
                        <a:ext cx="181869" cy="293076"/>
                      </a:xfrm>
                      <a:custGeom>
                        <a:avLst/>
                        <a:gdLst>
                          <a:gd name="connsiteX0" fmla="*/ 93785 w 181869"/>
                          <a:gd name="connsiteY0" fmla="*/ 286043 h 293076"/>
                          <a:gd name="connsiteX1" fmla="*/ 159434 w 181869"/>
                          <a:gd name="connsiteY1" fmla="*/ 211015 h 293076"/>
                          <a:gd name="connsiteX2" fmla="*/ 178191 w 181869"/>
                          <a:gd name="connsiteY2" fmla="*/ 98474 h 293076"/>
                          <a:gd name="connsiteX3" fmla="*/ 150055 w 181869"/>
                          <a:gd name="connsiteY3" fmla="*/ 14068 h 293076"/>
                          <a:gd name="connsiteX4" fmla="*/ 84406 w 181869"/>
                          <a:gd name="connsiteY4" fmla="*/ 14068 h 293076"/>
                          <a:gd name="connsiteX5" fmla="*/ 18757 w 181869"/>
                          <a:gd name="connsiteY5" fmla="*/ 89095 h 293076"/>
                          <a:gd name="connsiteX6" fmla="*/ 0 w 181869"/>
                          <a:gd name="connsiteY6" fmla="*/ 201637 h 293076"/>
                          <a:gd name="connsiteX7" fmla="*/ 28135 w 181869"/>
                          <a:gd name="connsiteY7" fmla="*/ 286043 h 293076"/>
                          <a:gd name="connsiteX8" fmla="*/ 93785 w 181869"/>
                          <a:gd name="connsiteY8" fmla="*/ 286043 h 293076"/>
                          <a:gd name="connsiteX9" fmla="*/ 140677 w 181869"/>
                          <a:gd name="connsiteY9" fmla="*/ 42203 h 293076"/>
                          <a:gd name="connsiteX10" fmla="*/ 159434 w 181869"/>
                          <a:gd name="connsiteY10" fmla="*/ 107852 h 293076"/>
                          <a:gd name="connsiteX11" fmla="*/ 140677 w 181869"/>
                          <a:gd name="connsiteY11" fmla="*/ 192258 h 293076"/>
                          <a:gd name="connsiteX12" fmla="*/ 93785 w 181869"/>
                          <a:gd name="connsiteY12" fmla="*/ 248529 h 293076"/>
                          <a:gd name="connsiteX13" fmla="*/ 46892 w 181869"/>
                          <a:gd name="connsiteY13" fmla="*/ 248529 h 293076"/>
                          <a:gd name="connsiteX14" fmla="*/ 28135 w 181869"/>
                          <a:gd name="connsiteY14" fmla="*/ 182880 h 293076"/>
                          <a:gd name="connsiteX15" fmla="*/ 46892 w 181869"/>
                          <a:gd name="connsiteY15" fmla="*/ 98474 h 293076"/>
                          <a:gd name="connsiteX16" fmla="*/ 93785 w 181869"/>
                          <a:gd name="connsiteY16" fmla="*/ 42203 h 293076"/>
                          <a:gd name="connsiteX17" fmla="*/ 140677 w 181869"/>
                          <a:gd name="connsiteY17" fmla="*/ 42203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69" h="293076">
                            <a:moveTo>
                              <a:pt x="93785" y="286043"/>
                            </a:moveTo>
                            <a:cubicBezTo>
                              <a:pt x="121920" y="267286"/>
                              <a:pt x="150055" y="239151"/>
                              <a:pt x="159434" y="211015"/>
                            </a:cubicBezTo>
                            <a:cubicBezTo>
                              <a:pt x="178191" y="173502"/>
                              <a:pt x="187569"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295421"/>
                              <a:pt x="65649" y="295421"/>
                              <a:pt x="93785" y="286043"/>
                            </a:cubicBezTo>
                            <a:close/>
                            <a:moveTo>
                              <a:pt x="140677" y="42203"/>
                            </a:moveTo>
                            <a:cubicBezTo>
                              <a:pt x="150055" y="51581"/>
                              <a:pt x="159434" y="79717"/>
                              <a:pt x="159434" y="107852"/>
                            </a:cubicBezTo>
                            <a:cubicBezTo>
                              <a:pt x="159434" y="135988"/>
                              <a:pt x="150055" y="173502"/>
                              <a:pt x="140677" y="192258"/>
                            </a:cubicBezTo>
                            <a:cubicBezTo>
                              <a:pt x="131298" y="220394"/>
                              <a:pt x="112541" y="229772"/>
                              <a:pt x="93785" y="248529"/>
                            </a:cubicBezTo>
                            <a:cubicBezTo>
                              <a:pt x="75028" y="257908"/>
                              <a:pt x="56271" y="257908"/>
                              <a:pt x="46892" y="248529"/>
                            </a:cubicBezTo>
                            <a:cubicBezTo>
                              <a:pt x="37514" y="239151"/>
                              <a:pt x="28135" y="211015"/>
                              <a:pt x="28135" y="182880"/>
                            </a:cubicBezTo>
                            <a:cubicBezTo>
                              <a:pt x="28135" y="154745"/>
                              <a:pt x="37514" y="126609"/>
                              <a:pt x="46892" y="98474"/>
                            </a:cubicBezTo>
                            <a:cubicBezTo>
                              <a:pt x="56271" y="70338"/>
                              <a:pt x="75028" y="60960"/>
                              <a:pt x="93785" y="42203"/>
                            </a:cubicBezTo>
                            <a:cubicBezTo>
                              <a:pt x="112541" y="32825"/>
                              <a:pt x="131298" y="32825"/>
                              <a:pt x="140677" y="42203"/>
                            </a:cubicBezTo>
                            <a:close/>
                          </a:path>
                        </a:pathLst>
                      </a:custGeom>
                      <a:solidFill>
                        <a:srgbClr val="C9CEE2"/>
                      </a:solidFill>
                      <a:ln w="93785" cap="flat">
                        <a:noFill/>
                        <a:prstDash val="solid"/>
                        <a:miter/>
                      </a:ln>
                    </p:spPr>
                    <p:txBody>
                      <a:bodyPr rtlCol="0" anchor="ctr"/>
                      <a:lstStyle/>
                      <a:p>
                        <a:endParaRPr lang="fr-FR"/>
                      </a:p>
                    </p:txBody>
                  </p:sp>
                  <p:sp>
                    <p:nvSpPr>
                      <p:cNvPr id="180" name="Forme libre : forme 179">
                        <a:extLst>
                          <a:ext uri="{FF2B5EF4-FFF2-40B4-BE49-F238E27FC236}">
                            <a16:creationId xmlns:a16="http://schemas.microsoft.com/office/drawing/2014/main" id="{FB99E383-FA25-43B3-AEA2-9544A7986387}"/>
                          </a:ext>
                        </a:extLst>
                      </p:cNvPr>
                      <p:cNvSpPr/>
                      <p:nvPr/>
                    </p:nvSpPr>
                    <p:spPr>
                      <a:xfrm>
                        <a:off x="7334141" y="2168010"/>
                        <a:ext cx="131298" cy="290732"/>
                      </a:xfrm>
                      <a:custGeom>
                        <a:avLst/>
                        <a:gdLst>
                          <a:gd name="connsiteX0" fmla="*/ 131299 w 131298"/>
                          <a:gd name="connsiteY0" fmla="*/ 206326 h 290732"/>
                          <a:gd name="connsiteX1" fmla="*/ 131299 w 131298"/>
                          <a:gd name="connsiteY1" fmla="*/ 225083 h 290732"/>
                          <a:gd name="connsiteX2" fmla="*/ 121920 w 131298"/>
                          <a:gd name="connsiteY2" fmla="*/ 234462 h 290732"/>
                          <a:gd name="connsiteX3" fmla="*/ 18757 w 131298"/>
                          <a:gd name="connsiteY3" fmla="*/ 290732 h 290732"/>
                          <a:gd name="connsiteX4" fmla="*/ 9378 w 131298"/>
                          <a:gd name="connsiteY4" fmla="*/ 290732 h 290732"/>
                          <a:gd name="connsiteX5" fmla="*/ 9378 w 131298"/>
                          <a:gd name="connsiteY5" fmla="*/ 281354 h 290732"/>
                          <a:gd name="connsiteX6" fmla="*/ 9378 w 131298"/>
                          <a:gd name="connsiteY6" fmla="*/ 262597 h 290732"/>
                          <a:gd name="connsiteX7" fmla="*/ 18757 w 131298"/>
                          <a:gd name="connsiteY7" fmla="*/ 253218 h 290732"/>
                          <a:gd name="connsiteX8" fmla="*/ 56271 w 131298"/>
                          <a:gd name="connsiteY8" fmla="*/ 234462 h 290732"/>
                          <a:gd name="connsiteX9" fmla="*/ 56271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31299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31299" y="206326"/>
                            </a:moveTo>
                            <a:lnTo>
                              <a:pt x="131299" y="225083"/>
                            </a:lnTo>
                            <a:cubicBezTo>
                              <a:pt x="131299" y="234462"/>
                              <a:pt x="121920" y="234462"/>
                              <a:pt x="121920" y="234462"/>
                            </a:cubicBezTo>
                            <a:lnTo>
                              <a:pt x="18757" y="290732"/>
                            </a:lnTo>
                            <a:lnTo>
                              <a:pt x="9378" y="290732"/>
                            </a:lnTo>
                            <a:lnTo>
                              <a:pt x="9378" y="281354"/>
                            </a:lnTo>
                            <a:cubicBezTo>
                              <a:pt x="9378" y="271975"/>
                              <a:pt x="9378" y="271975"/>
                              <a:pt x="9378" y="262597"/>
                            </a:cubicBezTo>
                            <a:cubicBezTo>
                              <a:pt x="9378" y="253218"/>
                              <a:pt x="18757" y="253218"/>
                              <a:pt x="18757" y="253218"/>
                            </a:cubicBezTo>
                            <a:lnTo>
                              <a:pt x="56271" y="234462"/>
                            </a:lnTo>
                            <a:lnTo>
                              <a:pt x="56271"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31299" y="196948"/>
                              <a:pt x="131299" y="196948"/>
                              <a:pt x="131299" y="206326"/>
                            </a:cubicBezTo>
                            <a:close/>
                          </a:path>
                        </a:pathLst>
                      </a:custGeom>
                      <a:solidFill>
                        <a:srgbClr val="C9CEE2"/>
                      </a:solidFill>
                      <a:ln w="93785" cap="flat">
                        <a:noFill/>
                        <a:prstDash val="solid"/>
                        <a:miter/>
                      </a:ln>
                    </p:spPr>
                    <p:txBody>
                      <a:bodyPr rtlCol="0" anchor="ctr"/>
                      <a:lstStyle/>
                      <a:p>
                        <a:endParaRPr lang="fr-FR"/>
                      </a:p>
                    </p:txBody>
                  </p:sp>
                  <p:sp>
                    <p:nvSpPr>
                      <p:cNvPr id="181" name="Forme libre : forme 180">
                        <a:extLst>
                          <a:ext uri="{FF2B5EF4-FFF2-40B4-BE49-F238E27FC236}">
                            <a16:creationId xmlns:a16="http://schemas.microsoft.com/office/drawing/2014/main" id="{C485121D-92E7-42DB-A160-31CCFFE1BBCE}"/>
                          </a:ext>
                        </a:extLst>
                      </p:cNvPr>
                      <p:cNvSpPr/>
                      <p:nvPr/>
                    </p:nvSpPr>
                    <p:spPr>
                      <a:xfrm>
                        <a:off x="7512332" y="2032023"/>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42203 h 300110"/>
                          <a:gd name="connsiteX10" fmla="*/ 150055 w 178190"/>
                          <a:gd name="connsiteY10" fmla="*/ 107852 h 300110"/>
                          <a:gd name="connsiteX11" fmla="*/ 131298 w 178190"/>
                          <a:gd name="connsiteY11" fmla="*/ 192259 h 300110"/>
                          <a:gd name="connsiteX12" fmla="*/ 84406 w 178190"/>
                          <a:gd name="connsiteY12" fmla="*/ 248529 h 300110"/>
                          <a:gd name="connsiteX13" fmla="*/ 37514 w 178190"/>
                          <a:gd name="connsiteY13" fmla="*/ 248529 h 300110"/>
                          <a:gd name="connsiteX14" fmla="*/ 28135 w 178190"/>
                          <a:gd name="connsiteY14" fmla="*/ 182880 h 300110"/>
                          <a:gd name="connsiteX15" fmla="*/ 46892 w 178190"/>
                          <a:gd name="connsiteY15" fmla="*/ 98474 h 300110"/>
                          <a:gd name="connsiteX16" fmla="*/ 93785 w 178190"/>
                          <a:gd name="connsiteY16" fmla="*/ 42203 h 300110"/>
                          <a:gd name="connsiteX17" fmla="*/ 131298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65649" y="304800"/>
                              <a:pt x="93785" y="286043"/>
                            </a:cubicBezTo>
                            <a:close/>
                            <a:moveTo>
                              <a:pt x="131298" y="42203"/>
                            </a:moveTo>
                            <a:cubicBezTo>
                              <a:pt x="140677" y="51582"/>
                              <a:pt x="150055" y="79717"/>
                              <a:pt x="150055" y="107852"/>
                            </a:cubicBezTo>
                            <a:cubicBezTo>
                              <a:pt x="150055" y="135988"/>
                              <a:pt x="140677" y="173502"/>
                              <a:pt x="131298" y="192259"/>
                            </a:cubicBezTo>
                            <a:cubicBezTo>
                              <a:pt x="121920" y="220394"/>
                              <a:pt x="103163" y="229772"/>
                              <a:pt x="84406" y="248529"/>
                            </a:cubicBezTo>
                            <a:cubicBezTo>
                              <a:pt x="65649" y="257908"/>
                              <a:pt x="46892" y="257908"/>
                              <a:pt x="37514" y="248529"/>
                            </a:cubicBezTo>
                            <a:cubicBezTo>
                              <a:pt x="28135" y="239151"/>
                              <a:pt x="28135" y="211015"/>
                              <a:pt x="28135" y="182880"/>
                            </a:cubicBezTo>
                            <a:cubicBezTo>
                              <a:pt x="28135" y="154745"/>
                              <a:pt x="37514" y="126609"/>
                              <a:pt x="46892" y="98474"/>
                            </a:cubicBezTo>
                            <a:cubicBezTo>
                              <a:pt x="56271" y="70338"/>
                              <a:pt x="75028" y="60960"/>
                              <a:pt x="93785" y="42203"/>
                            </a:cubicBezTo>
                            <a:cubicBezTo>
                              <a:pt x="112541" y="32825"/>
                              <a:pt x="121920" y="32825"/>
                              <a:pt x="131298" y="42203"/>
                            </a:cubicBezTo>
                            <a:close/>
                          </a:path>
                        </a:pathLst>
                      </a:custGeom>
                      <a:solidFill>
                        <a:srgbClr val="C9CEE2"/>
                      </a:solidFill>
                      <a:ln w="93785" cap="flat">
                        <a:noFill/>
                        <a:prstDash val="solid"/>
                        <a:miter/>
                      </a:ln>
                    </p:spPr>
                    <p:txBody>
                      <a:bodyPr rtlCol="0" anchor="ctr"/>
                      <a:lstStyle/>
                      <a:p>
                        <a:endParaRPr lang="fr-FR"/>
                      </a:p>
                    </p:txBody>
                  </p:sp>
                  <p:sp>
                    <p:nvSpPr>
                      <p:cNvPr id="182" name="Forme libre : forme 181">
                        <a:extLst>
                          <a:ext uri="{FF2B5EF4-FFF2-40B4-BE49-F238E27FC236}">
                            <a16:creationId xmlns:a16="http://schemas.microsoft.com/office/drawing/2014/main" id="{E5E41ED9-F347-454C-9DB0-E2C059CBB02E}"/>
                          </a:ext>
                        </a:extLst>
                      </p:cNvPr>
                      <p:cNvSpPr/>
                      <p:nvPr/>
                    </p:nvSpPr>
                    <p:spPr>
                      <a:xfrm>
                        <a:off x="7765550" y="1924170"/>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cubicBezTo>
                              <a:pt x="0" y="290732"/>
                              <a:pt x="0" y="281354"/>
                              <a:pt x="0" y="281354"/>
                            </a:cubicBezTo>
                            <a:cubicBezTo>
                              <a:pt x="0" y="281354"/>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183" name="Forme libre : forme 182">
                        <a:extLst>
                          <a:ext uri="{FF2B5EF4-FFF2-40B4-BE49-F238E27FC236}">
                            <a16:creationId xmlns:a16="http://schemas.microsoft.com/office/drawing/2014/main" id="{11782A29-E098-41FE-97EF-29C9005218B2}"/>
                          </a:ext>
                        </a:extLst>
                      </p:cNvPr>
                      <p:cNvSpPr/>
                      <p:nvPr/>
                    </p:nvSpPr>
                    <p:spPr>
                      <a:xfrm>
                        <a:off x="7924984" y="1788183"/>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51582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28135 w 178190"/>
                          <a:gd name="connsiteY14" fmla="*/ 192259 h 300110"/>
                          <a:gd name="connsiteX15" fmla="*/ 46892 w 178190"/>
                          <a:gd name="connsiteY15" fmla="*/ 107852 h 300110"/>
                          <a:gd name="connsiteX16" fmla="*/ 93785 w 178190"/>
                          <a:gd name="connsiteY16" fmla="*/ 51582 h 300110"/>
                          <a:gd name="connsiteX17" fmla="*/ 140677 w 17819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2"/>
                            </a:moveTo>
                            <a:cubicBezTo>
                              <a:pt x="150055" y="60960"/>
                              <a:pt x="159434" y="89095"/>
                              <a:pt x="159434" y="117231"/>
                            </a:cubicBezTo>
                            <a:cubicBezTo>
                              <a:pt x="159434" y="145366"/>
                              <a:pt x="150055" y="182880"/>
                              <a:pt x="140677" y="201637"/>
                            </a:cubicBezTo>
                            <a:cubicBezTo>
                              <a:pt x="131298" y="229772"/>
                              <a:pt x="112541" y="239151"/>
                              <a:pt x="93785" y="257908"/>
                            </a:cubicBezTo>
                            <a:cubicBezTo>
                              <a:pt x="75028" y="267286"/>
                              <a:pt x="56271" y="267286"/>
                              <a:pt x="46892" y="257908"/>
                            </a:cubicBezTo>
                            <a:cubicBezTo>
                              <a:pt x="37514" y="248529"/>
                              <a:pt x="28135" y="220394"/>
                              <a:pt x="28135" y="192259"/>
                            </a:cubicBezTo>
                            <a:cubicBezTo>
                              <a:pt x="28135" y="164123"/>
                              <a:pt x="37514" y="135988"/>
                              <a:pt x="46892" y="107852"/>
                            </a:cubicBezTo>
                            <a:cubicBezTo>
                              <a:pt x="56271" y="79717"/>
                              <a:pt x="75028" y="70338"/>
                              <a:pt x="93785" y="51582"/>
                            </a:cubicBezTo>
                            <a:cubicBezTo>
                              <a:pt x="112541" y="32825"/>
                              <a:pt x="131298" y="32825"/>
                              <a:pt x="140677" y="51582"/>
                            </a:cubicBezTo>
                            <a:close/>
                          </a:path>
                        </a:pathLst>
                      </a:custGeom>
                      <a:solidFill>
                        <a:srgbClr val="C9CEE2"/>
                      </a:solidFill>
                      <a:ln w="93785" cap="flat">
                        <a:noFill/>
                        <a:prstDash val="solid"/>
                        <a:miter/>
                      </a:ln>
                    </p:spPr>
                    <p:txBody>
                      <a:bodyPr rtlCol="0" anchor="ctr"/>
                      <a:lstStyle/>
                      <a:p>
                        <a:endParaRPr lang="fr-FR"/>
                      </a:p>
                    </p:txBody>
                  </p:sp>
                  <p:sp>
                    <p:nvSpPr>
                      <p:cNvPr id="184" name="Forme libre : forme 183">
                        <a:extLst>
                          <a:ext uri="{FF2B5EF4-FFF2-40B4-BE49-F238E27FC236}">
                            <a16:creationId xmlns:a16="http://schemas.microsoft.com/office/drawing/2014/main" id="{C3D5666F-7BF3-469E-B122-2DD60EED78DF}"/>
                          </a:ext>
                        </a:extLst>
                      </p:cNvPr>
                      <p:cNvSpPr/>
                      <p:nvPr/>
                    </p:nvSpPr>
                    <p:spPr>
                      <a:xfrm>
                        <a:off x="8140688" y="1666263"/>
                        <a:ext cx="181870" cy="300110"/>
                      </a:xfrm>
                      <a:custGeom>
                        <a:avLst/>
                        <a:gdLst>
                          <a:gd name="connsiteX0" fmla="*/ 93785 w 181870"/>
                          <a:gd name="connsiteY0" fmla="*/ 286043 h 300110"/>
                          <a:gd name="connsiteX1" fmla="*/ 159434 w 181870"/>
                          <a:gd name="connsiteY1" fmla="*/ 211015 h 300110"/>
                          <a:gd name="connsiteX2" fmla="*/ 178191 w 181870"/>
                          <a:gd name="connsiteY2" fmla="*/ 98474 h 300110"/>
                          <a:gd name="connsiteX3" fmla="*/ 150055 w 181870"/>
                          <a:gd name="connsiteY3" fmla="*/ 14068 h 300110"/>
                          <a:gd name="connsiteX4" fmla="*/ 84406 w 181870"/>
                          <a:gd name="connsiteY4" fmla="*/ 14068 h 300110"/>
                          <a:gd name="connsiteX5" fmla="*/ 18757 w 181870"/>
                          <a:gd name="connsiteY5" fmla="*/ 89095 h 300110"/>
                          <a:gd name="connsiteX6" fmla="*/ 0 w 181870"/>
                          <a:gd name="connsiteY6" fmla="*/ 201637 h 300110"/>
                          <a:gd name="connsiteX7" fmla="*/ 28135 w 181870"/>
                          <a:gd name="connsiteY7" fmla="*/ 286043 h 300110"/>
                          <a:gd name="connsiteX8" fmla="*/ 93785 w 181870"/>
                          <a:gd name="connsiteY8" fmla="*/ 286043 h 300110"/>
                          <a:gd name="connsiteX9" fmla="*/ 131298 w 181870"/>
                          <a:gd name="connsiteY9" fmla="*/ 51582 h 300110"/>
                          <a:gd name="connsiteX10" fmla="*/ 150055 w 181870"/>
                          <a:gd name="connsiteY10" fmla="*/ 117231 h 300110"/>
                          <a:gd name="connsiteX11" fmla="*/ 131298 w 181870"/>
                          <a:gd name="connsiteY11" fmla="*/ 201637 h 300110"/>
                          <a:gd name="connsiteX12" fmla="*/ 84406 w 181870"/>
                          <a:gd name="connsiteY12" fmla="*/ 257908 h 300110"/>
                          <a:gd name="connsiteX13" fmla="*/ 37514 w 181870"/>
                          <a:gd name="connsiteY13" fmla="*/ 257908 h 300110"/>
                          <a:gd name="connsiteX14" fmla="*/ 18757 w 181870"/>
                          <a:gd name="connsiteY14" fmla="*/ 192259 h 300110"/>
                          <a:gd name="connsiteX15" fmla="*/ 37514 w 181870"/>
                          <a:gd name="connsiteY15" fmla="*/ 107852 h 300110"/>
                          <a:gd name="connsiteX16" fmla="*/ 84406 w 181870"/>
                          <a:gd name="connsiteY16" fmla="*/ 51582 h 300110"/>
                          <a:gd name="connsiteX17" fmla="*/ 131298 w 18187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70" h="300110">
                            <a:moveTo>
                              <a:pt x="93785" y="286043"/>
                            </a:moveTo>
                            <a:cubicBezTo>
                              <a:pt x="121920" y="267286"/>
                              <a:pt x="150055" y="239151"/>
                              <a:pt x="159434" y="211015"/>
                            </a:cubicBezTo>
                            <a:cubicBezTo>
                              <a:pt x="178191" y="173502"/>
                              <a:pt x="187569"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56271" y="304800"/>
                              <a:pt x="93785" y="286043"/>
                            </a:cubicBezTo>
                            <a:close/>
                            <a:moveTo>
                              <a:pt x="131298" y="51582"/>
                            </a:moveTo>
                            <a:cubicBezTo>
                              <a:pt x="140677" y="60960"/>
                              <a:pt x="150055" y="89095"/>
                              <a:pt x="150055" y="117231"/>
                            </a:cubicBezTo>
                            <a:cubicBezTo>
                              <a:pt x="150055" y="145366"/>
                              <a:pt x="140677" y="182880"/>
                              <a:pt x="131298" y="201637"/>
                            </a:cubicBezTo>
                            <a:cubicBezTo>
                              <a:pt x="121920" y="229772"/>
                              <a:pt x="103163" y="239151"/>
                              <a:pt x="84406" y="257908"/>
                            </a:cubicBezTo>
                            <a:cubicBezTo>
                              <a:pt x="65649" y="267286"/>
                              <a:pt x="46892" y="267286"/>
                              <a:pt x="37514" y="257908"/>
                            </a:cubicBezTo>
                            <a:cubicBezTo>
                              <a:pt x="28135" y="248529"/>
                              <a:pt x="18757" y="220394"/>
                              <a:pt x="18757" y="192259"/>
                            </a:cubicBezTo>
                            <a:cubicBezTo>
                              <a:pt x="18757" y="164123"/>
                              <a:pt x="28135" y="135988"/>
                              <a:pt x="37514" y="107852"/>
                            </a:cubicBezTo>
                            <a:cubicBezTo>
                              <a:pt x="46892" y="79717"/>
                              <a:pt x="65649" y="70338"/>
                              <a:pt x="84406" y="51582"/>
                            </a:cubicBezTo>
                            <a:cubicBezTo>
                              <a:pt x="103163" y="32825"/>
                              <a:pt x="121920" y="32825"/>
                              <a:pt x="131298" y="51582"/>
                            </a:cubicBezTo>
                            <a:close/>
                          </a:path>
                        </a:pathLst>
                      </a:custGeom>
                      <a:solidFill>
                        <a:srgbClr val="C9CEE2"/>
                      </a:solidFill>
                      <a:ln w="93785" cap="flat">
                        <a:noFill/>
                        <a:prstDash val="solid"/>
                        <a:miter/>
                      </a:ln>
                    </p:spPr>
                    <p:txBody>
                      <a:bodyPr rtlCol="0" anchor="ctr"/>
                      <a:lstStyle/>
                      <a:p>
                        <a:endParaRPr lang="fr-FR"/>
                      </a:p>
                    </p:txBody>
                  </p:sp>
                  <p:sp>
                    <p:nvSpPr>
                      <p:cNvPr id="185" name="Forme libre : forme 184">
                        <a:extLst>
                          <a:ext uri="{FF2B5EF4-FFF2-40B4-BE49-F238E27FC236}">
                            <a16:creationId xmlns:a16="http://schemas.microsoft.com/office/drawing/2014/main" id="{067E50B2-AA83-4287-BA14-0336BA3071CD}"/>
                          </a:ext>
                        </a:extLst>
                      </p:cNvPr>
                      <p:cNvSpPr/>
                      <p:nvPr/>
                    </p:nvSpPr>
                    <p:spPr>
                      <a:xfrm>
                        <a:off x="6921488" y="2871395"/>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8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5"/>
                              <a:pt x="0" y="271975"/>
                              <a:pt x="0" y="262597"/>
                            </a:cubicBezTo>
                            <a:cubicBezTo>
                              <a:pt x="0" y="253218"/>
                              <a:pt x="9378" y="253218"/>
                              <a:pt x="9378" y="253218"/>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87569"/>
                              <a:pt x="121920" y="187569"/>
                              <a:pt x="121920" y="196948"/>
                            </a:cubicBezTo>
                            <a:close/>
                          </a:path>
                        </a:pathLst>
                      </a:custGeom>
                      <a:solidFill>
                        <a:srgbClr val="C9CEE2"/>
                      </a:solidFill>
                      <a:ln w="93785" cap="flat">
                        <a:noFill/>
                        <a:prstDash val="solid"/>
                        <a:miter/>
                      </a:ln>
                    </p:spPr>
                    <p:txBody>
                      <a:bodyPr rtlCol="0" anchor="ctr"/>
                      <a:lstStyle/>
                      <a:p>
                        <a:endParaRPr lang="fr-FR"/>
                      </a:p>
                    </p:txBody>
                  </p:sp>
                  <p:sp>
                    <p:nvSpPr>
                      <p:cNvPr id="186" name="Forme libre : forme 185">
                        <a:extLst>
                          <a:ext uri="{FF2B5EF4-FFF2-40B4-BE49-F238E27FC236}">
                            <a16:creationId xmlns:a16="http://schemas.microsoft.com/office/drawing/2014/main" id="{D5247CB0-9FE7-45C2-BE3F-923DB8F10078}"/>
                          </a:ext>
                        </a:extLst>
                      </p:cNvPr>
                      <p:cNvSpPr/>
                      <p:nvPr/>
                    </p:nvSpPr>
                    <p:spPr>
                      <a:xfrm>
                        <a:off x="6715162" y="2983936"/>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1 w 121919"/>
                          <a:gd name="connsiteY3" fmla="*/ 234462 h 290732"/>
                          <a:gd name="connsiteX4" fmla="*/ 9378 w 121919"/>
                          <a:gd name="connsiteY4" fmla="*/ 290732 h 290732"/>
                          <a:gd name="connsiteX5" fmla="*/ 0 w 121919"/>
                          <a:gd name="connsiteY5" fmla="*/ 290732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8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8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1" y="234462"/>
                              <a:pt x="112541"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1"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87" name="Forme libre : forme 186">
                        <a:extLst>
                          <a:ext uri="{FF2B5EF4-FFF2-40B4-BE49-F238E27FC236}">
                            <a16:creationId xmlns:a16="http://schemas.microsoft.com/office/drawing/2014/main" id="{46099709-B843-473F-9843-764B74CA3D94}"/>
                          </a:ext>
                        </a:extLst>
                      </p:cNvPr>
                      <p:cNvSpPr/>
                      <p:nvPr/>
                    </p:nvSpPr>
                    <p:spPr>
                      <a:xfrm>
                        <a:off x="7137193" y="2749475"/>
                        <a:ext cx="131298" cy="290732"/>
                      </a:xfrm>
                      <a:custGeom>
                        <a:avLst/>
                        <a:gdLst>
                          <a:gd name="connsiteX0" fmla="*/ 121920 w 131298"/>
                          <a:gd name="connsiteY0" fmla="*/ 206326 h 290732"/>
                          <a:gd name="connsiteX1" fmla="*/ 121920 w 131298"/>
                          <a:gd name="connsiteY1" fmla="*/ 225083 h 290732"/>
                          <a:gd name="connsiteX2" fmla="*/ 112541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1" y="234462"/>
                              <a:pt x="112541" y="234462"/>
                            </a:cubicBezTo>
                            <a:lnTo>
                              <a:pt x="9378" y="290732"/>
                            </a:lnTo>
                            <a:lnTo>
                              <a:pt x="0" y="290732"/>
                            </a:lnTo>
                            <a:cubicBezTo>
                              <a:pt x="0" y="290732"/>
                              <a:pt x="0" y="281354"/>
                              <a:pt x="0" y="281354"/>
                            </a:cubicBezTo>
                            <a:cubicBezTo>
                              <a:pt x="0" y="281354"/>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196948"/>
                              <a:pt x="121920" y="206326"/>
                            </a:cubicBezTo>
                            <a:close/>
                          </a:path>
                        </a:pathLst>
                      </a:custGeom>
                      <a:solidFill>
                        <a:srgbClr val="C9CEE2"/>
                      </a:solidFill>
                      <a:ln w="93785" cap="flat">
                        <a:noFill/>
                        <a:prstDash val="solid"/>
                        <a:miter/>
                      </a:ln>
                    </p:spPr>
                    <p:txBody>
                      <a:bodyPr rtlCol="0" anchor="ctr"/>
                      <a:lstStyle/>
                      <a:p>
                        <a:endParaRPr lang="fr-FR"/>
                      </a:p>
                    </p:txBody>
                  </p:sp>
                  <p:sp>
                    <p:nvSpPr>
                      <p:cNvPr id="188" name="Forme libre : forme 187">
                        <a:extLst>
                          <a:ext uri="{FF2B5EF4-FFF2-40B4-BE49-F238E27FC236}">
                            <a16:creationId xmlns:a16="http://schemas.microsoft.com/office/drawing/2014/main" id="{E0D31EB5-0FD2-4DF4-BE72-4AF1D744F37F}"/>
                          </a:ext>
                        </a:extLst>
                      </p:cNvPr>
                      <p:cNvSpPr/>
                      <p:nvPr/>
                    </p:nvSpPr>
                    <p:spPr>
                      <a:xfrm>
                        <a:off x="7306005" y="2613487"/>
                        <a:ext cx="178190" cy="296872"/>
                      </a:xfrm>
                      <a:custGeom>
                        <a:avLst/>
                        <a:gdLst>
                          <a:gd name="connsiteX0" fmla="*/ 93785 w 178190"/>
                          <a:gd name="connsiteY0" fmla="*/ 286043 h 296872"/>
                          <a:gd name="connsiteX1" fmla="*/ 159434 w 178190"/>
                          <a:gd name="connsiteY1" fmla="*/ 211015 h 296872"/>
                          <a:gd name="connsiteX2" fmla="*/ 178191 w 178190"/>
                          <a:gd name="connsiteY2" fmla="*/ 98474 h 296872"/>
                          <a:gd name="connsiteX3" fmla="*/ 150055 w 178190"/>
                          <a:gd name="connsiteY3" fmla="*/ 14068 h 296872"/>
                          <a:gd name="connsiteX4" fmla="*/ 84406 w 178190"/>
                          <a:gd name="connsiteY4" fmla="*/ 14068 h 296872"/>
                          <a:gd name="connsiteX5" fmla="*/ 18757 w 178190"/>
                          <a:gd name="connsiteY5" fmla="*/ 89095 h 296872"/>
                          <a:gd name="connsiteX6" fmla="*/ 0 w 178190"/>
                          <a:gd name="connsiteY6" fmla="*/ 201637 h 296872"/>
                          <a:gd name="connsiteX7" fmla="*/ 28135 w 178190"/>
                          <a:gd name="connsiteY7" fmla="*/ 286043 h 296872"/>
                          <a:gd name="connsiteX8" fmla="*/ 93785 w 178190"/>
                          <a:gd name="connsiteY8" fmla="*/ 286043 h 296872"/>
                          <a:gd name="connsiteX9" fmla="*/ 131298 w 178190"/>
                          <a:gd name="connsiteY9" fmla="*/ 42203 h 296872"/>
                          <a:gd name="connsiteX10" fmla="*/ 150055 w 178190"/>
                          <a:gd name="connsiteY10" fmla="*/ 107852 h 296872"/>
                          <a:gd name="connsiteX11" fmla="*/ 131298 w 178190"/>
                          <a:gd name="connsiteY11" fmla="*/ 192258 h 296872"/>
                          <a:gd name="connsiteX12" fmla="*/ 84406 w 178190"/>
                          <a:gd name="connsiteY12" fmla="*/ 248529 h 296872"/>
                          <a:gd name="connsiteX13" fmla="*/ 37514 w 178190"/>
                          <a:gd name="connsiteY13" fmla="*/ 248529 h 296872"/>
                          <a:gd name="connsiteX14" fmla="*/ 18757 w 178190"/>
                          <a:gd name="connsiteY14" fmla="*/ 182880 h 296872"/>
                          <a:gd name="connsiteX15" fmla="*/ 37514 w 178190"/>
                          <a:gd name="connsiteY15" fmla="*/ 98474 h 296872"/>
                          <a:gd name="connsiteX16" fmla="*/ 84406 w 178190"/>
                          <a:gd name="connsiteY16" fmla="*/ 42203 h 296872"/>
                          <a:gd name="connsiteX17" fmla="*/ 131298 w 178190"/>
                          <a:gd name="connsiteY17" fmla="*/ 42203 h 29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6872">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2"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56271" y="295422"/>
                              <a:pt x="93785" y="286043"/>
                            </a:cubicBezTo>
                            <a:close/>
                            <a:moveTo>
                              <a:pt x="131298" y="42203"/>
                            </a:moveTo>
                            <a:cubicBezTo>
                              <a:pt x="140677" y="51582"/>
                              <a:pt x="150055" y="79717"/>
                              <a:pt x="150055" y="107852"/>
                            </a:cubicBezTo>
                            <a:cubicBezTo>
                              <a:pt x="150055" y="135988"/>
                              <a:pt x="140677" y="173502"/>
                              <a:pt x="131298" y="192258"/>
                            </a:cubicBezTo>
                            <a:cubicBezTo>
                              <a:pt x="121920" y="220394"/>
                              <a:pt x="103163" y="229772"/>
                              <a:pt x="84406" y="248529"/>
                            </a:cubicBezTo>
                            <a:cubicBezTo>
                              <a:pt x="65649" y="257908"/>
                              <a:pt x="46892" y="257908"/>
                              <a:pt x="37514" y="248529"/>
                            </a:cubicBezTo>
                            <a:cubicBezTo>
                              <a:pt x="28135" y="239151"/>
                              <a:pt x="18757" y="211015"/>
                              <a:pt x="18757" y="182880"/>
                            </a:cubicBezTo>
                            <a:cubicBezTo>
                              <a:pt x="18757" y="154745"/>
                              <a:pt x="28135" y="126609"/>
                              <a:pt x="37514" y="98474"/>
                            </a:cubicBezTo>
                            <a:cubicBezTo>
                              <a:pt x="46892" y="70339"/>
                              <a:pt x="65649" y="60960"/>
                              <a:pt x="84406" y="42203"/>
                            </a:cubicBezTo>
                            <a:cubicBezTo>
                              <a:pt x="103163" y="32825"/>
                              <a:pt x="121920" y="32825"/>
                              <a:pt x="131298" y="42203"/>
                            </a:cubicBezTo>
                            <a:close/>
                          </a:path>
                        </a:pathLst>
                      </a:custGeom>
                      <a:solidFill>
                        <a:srgbClr val="C9CEE2"/>
                      </a:solidFill>
                      <a:ln w="93785" cap="flat">
                        <a:noFill/>
                        <a:prstDash val="solid"/>
                        <a:miter/>
                      </a:ln>
                    </p:spPr>
                    <p:txBody>
                      <a:bodyPr rtlCol="0" anchor="ctr"/>
                      <a:lstStyle/>
                      <a:p>
                        <a:endParaRPr lang="fr-FR"/>
                      </a:p>
                    </p:txBody>
                  </p:sp>
                  <p:sp>
                    <p:nvSpPr>
                      <p:cNvPr id="189" name="Forme libre : forme 188">
                        <a:extLst>
                          <a:ext uri="{FF2B5EF4-FFF2-40B4-BE49-F238E27FC236}">
                            <a16:creationId xmlns:a16="http://schemas.microsoft.com/office/drawing/2014/main" id="{D4BF5304-9AB1-4EF0-B79B-92EF664D480C}"/>
                          </a:ext>
                        </a:extLst>
                      </p:cNvPr>
                      <p:cNvSpPr/>
                      <p:nvPr/>
                    </p:nvSpPr>
                    <p:spPr>
                      <a:xfrm>
                        <a:off x="7512332" y="2491567"/>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42203 h 300110"/>
                          <a:gd name="connsiteX10" fmla="*/ 150055 w 178190"/>
                          <a:gd name="connsiteY10" fmla="*/ 107852 h 300110"/>
                          <a:gd name="connsiteX11" fmla="*/ 131298 w 178190"/>
                          <a:gd name="connsiteY11" fmla="*/ 192258 h 300110"/>
                          <a:gd name="connsiteX12" fmla="*/ 84406 w 178190"/>
                          <a:gd name="connsiteY12" fmla="*/ 248529 h 300110"/>
                          <a:gd name="connsiteX13" fmla="*/ 37514 w 178190"/>
                          <a:gd name="connsiteY13" fmla="*/ 248529 h 300110"/>
                          <a:gd name="connsiteX14" fmla="*/ 28135 w 178190"/>
                          <a:gd name="connsiteY14" fmla="*/ 182880 h 300110"/>
                          <a:gd name="connsiteX15" fmla="*/ 46892 w 178190"/>
                          <a:gd name="connsiteY15" fmla="*/ 98474 h 300110"/>
                          <a:gd name="connsiteX16" fmla="*/ 93785 w 178190"/>
                          <a:gd name="connsiteY16" fmla="*/ 42203 h 300110"/>
                          <a:gd name="connsiteX17" fmla="*/ 131298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65649" y="304800"/>
                              <a:pt x="93785" y="286043"/>
                            </a:cubicBezTo>
                            <a:close/>
                            <a:moveTo>
                              <a:pt x="131298" y="42203"/>
                            </a:moveTo>
                            <a:cubicBezTo>
                              <a:pt x="140677" y="51582"/>
                              <a:pt x="150055" y="79717"/>
                              <a:pt x="150055" y="107852"/>
                            </a:cubicBezTo>
                            <a:cubicBezTo>
                              <a:pt x="150055" y="135988"/>
                              <a:pt x="140677" y="173501"/>
                              <a:pt x="131298" y="192258"/>
                            </a:cubicBezTo>
                            <a:cubicBezTo>
                              <a:pt x="121920" y="220394"/>
                              <a:pt x="103163" y="229772"/>
                              <a:pt x="84406" y="248529"/>
                            </a:cubicBezTo>
                            <a:cubicBezTo>
                              <a:pt x="65649" y="257908"/>
                              <a:pt x="46892" y="257908"/>
                              <a:pt x="37514" y="248529"/>
                            </a:cubicBezTo>
                            <a:cubicBezTo>
                              <a:pt x="37514" y="239151"/>
                              <a:pt x="28135" y="211015"/>
                              <a:pt x="28135" y="182880"/>
                            </a:cubicBezTo>
                            <a:cubicBezTo>
                              <a:pt x="28135" y="154745"/>
                              <a:pt x="37514" y="126609"/>
                              <a:pt x="46892" y="98474"/>
                            </a:cubicBezTo>
                            <a:cubicBezTo>
                              <a:pt x="56271" y="70338"/>
                              <a:pt x="75028" y="60960"/>
                              <a:pt x="93785" y="42203"/>
                            </a:cubicBezTo>
                            <a:cubicBezTo>
                              <a:pt x="112541" y="32825"/>
                              <a:pt x="121920" y="32825"/>
                              <a:pt x="131298" y="42203"/>
                            </a:cubicBezTo>
                            <a:close/>
                          </a:path>
                        </a:pathLst>
                      </a:custGeom>
                      <a:solidFill>
                        <a:srgbClr val="C9CEE2"/>
                      </a:solidFill>
                      <a:ln w="93785" cap="flat">
                        <a:noFill/>
                        <a:prstDash val="solid"/>
                        <a:miter/>
                      </a:ln>
                    </p:spPr>
                    <p:txBody>
                      <a:bodyPr rtlCol="0" anchor="ctr"/>
                      <a:lstStyle/>
                      <a:p>
                        <a:endParaRPr lang="fr-FR"/>
                      </a:p>
                    </p:txBody>
                  </p:sp>
                  <p:sp>
                    <p:nvSpPr>
                      <p:cNvPr id="190" name="Forme libre : forme 189">
                        <a:extLst>
                          <a:ext uri="{FF2B5EF4-FFF2-40B4-BE49-F238E27FC236}">
                            <a16:creationId xmlns:a16="http://schemas.microsoft.com/office/drawing/2014/main" id="{F14A3782-684E-4425-B37C-5F7D37714A1A}"/>
                          </a:ext>
                        </a:extLst>
                      </p:cNvPr>
                      <p:cNvSpPr/>
                      <p:nvPr/>
                    </p:nvSpPr>
                    <p:spPr>
                      <a:xfrm>
                        <a:off x="7728036" y="2367303"/>
                        <a:ext cx="178190" cy="293076"/>
                      </a:xfrm>
                      <a:custGeom>
                        <a:avLst/>
                        <a:gdLst>
                          <a:gd name="connsiteX0" fmla="*/ 84406 w 178190"/>
                          <a:gd name="connsiteY0" fmla="*/ 7034 h 293076"/>
                          <a:gd name="connsiteX1" fmla="*/ 18757 w 178190"/>
                          <a:gd name="connsiteY1" fmla="*/ 82062 h 293076"/>
                          <a:gd name="connsiteX2" fmla="*/ 0 w 178190"/>
                          <a:gd name="connsiteY2" fmla="*/ 194603 h 293076"/>
                          <a:gd name="connsiteX3" fmla="*/ 28135 w 178190"/>
                          <a:gd name="connsiteY3" fmla="*/ 279009 h 293076"/>
                          <a:gd name="connsiteX4" fmla="*/ 93785 w 178190"/>
                          <a:gd name="connsiteY4" fmla="*/ 279009 h 293076"/>
                          <a:gd name="connsiteX5" fmla="*/ 159434 w 178190"/>
                          <a:gd name="connsiteY5" fmla="*/ 203981 h 293076"/>
                          <a:gd name="connsiteX6" fmla="*/ 178191 w 178190"/>
                          <a:gd name="connsiteY6" fmla="*/ 91440 h 293076"/>
                          <a:gd name="connsiteX7" fmla="*/ 150055 w 178190"/>
                          <a:gd name="connsiteY7" fmla="*/ 7034 h 293076"/>
                          <a:gd name="connsiteX8" fmla="*/ 84406 w 178190"/>
                          <a:gd name="connsiteY8" fmla="*/ 7034 h 293076"/>
                          <a:gd name="connsiteX9" fmla="*/ 37514 w 178190"/>
                          <a:gd name="connsiteY9" fmla="*/ 250874 h 293076"/>
                          <a:gd name="connsiteX10" fmla="*/ 18757 w 178190"/>
                          <a:gd name="connsiteY10" fmla="*/ 185225 h 293076"/>
                          <a:gd name="connsiteX11" fmla="*/ 37514 w 178190"/>
                          <a:gd name="connsiteY11" fmla="*/ 100818 h 293076"/>
                          <a:gd name="connsiteX12" fmla="*/ 84406 w 178190"/>
                          <a:gd name="connsiteY12" fmla="*/ 44548 h 293076"/>
                          <a:gd name="connsiteX13" fmla="*/ 131298 w 178190"/>
                          <a:gd name="connsiteY13" fmla="*/ 44548 h 293076"/>
                          <a:gd name="connsiteX14" fmla="*/ 150055 w 178190"/>
                          <a:gd name="connsiteY14" fmla="*/ 110197 h 293076"/>
                          <a:gd name="connsiteX15" fmla="*/ 131298 w 178190"/>
                          <a:gd name="connsiteY15" fmla="*/ 194603 h 293076"/>
                          <a:gd name="connsiteX16" fmla="*/ 84406 w 178190"/>
                          <a:gd name="connsiteY16" fmla="*/ 250874 h 293076"/>
                          <a:gd name="connsiteX17" fmla="*/ 37514 w 178190"/>
                          <a:gd name="connsiteY17" fmla="*/ 250874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84406" y="7034"/>
                            </a:moveTo>
                            <a:cubicBezTo>
                              <a:pt x="56271" y="25791"/>
                              <a:pt x="28135" y="53926"/>
                              <a:pt x="18757" y="82062"/>
                            </a:cubicBezTo>
                            <a:cubicBezTo>
                              <a:pt x="0" y="119575"/>
                              <a:pt x="0" y="157089"/>
                              <a:pt x="0" y="194603"/>
                            </a:cubicBezTo>
                            <a:cubicBezTo>
                              <a:pt x="0" y="232117"/>
                              <a:pt x="9378" y="269631"/>
                              <a:pt x="28135" y="279009"/>
                            </a:cubicBezTo>
                            <a:cubicBezTo>
                              <a:pt x="46892" y="297766"/>
                              <a:pt x="65649" y="297766"/>
                              <a:pt x="93785" y="279009"/>
                            </a:cubicBezTo>
                            <a:cubicBezTo>
                              <a:pt x="121920" y="260252"/>
                              <a:pt x="150055" y="232117"/>
                              <a:pt x="159434" y="203981"/>
                            </a:cubicBezTo>
                            <a:cubicBezTo>
                              <a:pt x="178191" y="166468"/>
                              <a:pt x="178191" y="128954"/>
                              <a:pt x="178191" y="91440"/>
                            </a:cubicBezTo>
                            <a:cubicBezTo>
                              <a:pt x="178191" y="53926"/>
                              <a:pt x="168812" y="16412"/>
                              <a:pt x="150055" y="7034"/>
                            </a:cubicBezTo>
                            <a:cubicBezTo>
                              <a:pt x="140677" y="-2345"/>
                              <a:pt x="112542" y="-2345"/>
                              <a:pt x="84406" y="7034"/>
                            </a:cubicBezTo>
                            <a:close/>
                            <a:moveTo>
                              <a:pt x="37514" y="250874"/>
                            </a:moveTo>
                            <a:cubicBezTo>
                              <a:pt x="28135" y="241495"/>
                              <a:pt x="18757" y="213360"/>
                              <a:pt x="18757" y="185225"/>
                            </a:cubicBezTo>
                            <a:cubicBezTo>
                              <a:pt x="18757" y="157089"/>
                              <a:pt x="28135" y="128954"/>
                              <a:pt x="37514" y="100818"/>
                            </a:cubicBezTo>
                            <a:cubicBezTo>
                              <a:pt x="46892" y="72683"/>
                              <a:pt x="65649" y="63305"/>
                              <a:pt x="84406" y="44548"/>
                            </a:cubicBezTo>
                            <a:cubicBezTo>
                              <a:pt x="103163" y="35169"/>
                              <a:pt x="121920" y="35169"/>
                              <a:pt x="131298" y="44548"/>
                            </a:cubicBezTo>
                            <a:cubicBezTo>
                              <a:pt x="140677" y="53926"/>
                              <a:pt x="150055" y="82062"/>
                              <a:pt x="150055" y="110197"/>
                            </a:cubicBezTo>
                            <a:cubicBezTo>
                              <a:pt x="150055" y="138332"/>
                              <a:pt x="140677" y="175846"/>
                              <a:pt x="131298" y="194603"/>
                            </a:cubicBezTo>
                            <a:cubicBezTo>
                              <a:pt x="121920" y="222738"/>
                              <a:pt x="103163" y="232117"/>
                              <a:pt x="84406" y="250874"/>
                            </a:cubicBezTo>
                            <a:cubicBezTo>
                              <a:pt x="65649" y="260252"/>
                              <a:pt x="46892" y="260252"/>
                              <a:pt x="37514" y="250874"/>
                            </a:cubicBezTo>
                            <a:close/>
                          </a:path>
                        </a:pathLst>
                      </a:custGeom>
                      <a:solidFill>
                        <a:srgbClr val="C9CEE2"/>
                      </a:solidFill>
                      <a:ln w="93785" cap="flat">
                        <a:noFill/>
                        <a:prstDash val="solid"/>
                        <a:miter/>
                      </a:ln>
                    </p:spPr>
                    <p:txBody>
                      <a:bodyPr rtlCol="0" anchor="ctr"/>
                      <a:lstStyle/>
                      <a:p>
                        <a:endParaRPr lang="fr-FR"/>
                      </a:p>
                    </p:txBody>
                  </p:sp>
                  <p:sp>
                    <p:nvSpPr>
                      <p:cNvPr id="191" name="Forme libre : forme 190">
                        <a:extLst>
                          <a:ext uri="{FF2B5EF4-FFF2-40B4-BE49-F238E27FC236}">
                            <a16:creationId xmlns:a16="http://schemas.microsoft.com/office/drawing/2014/main" id="{56DCAF77-021C-417F-AFA5-461564C80577}"/>
                          </a:ext>
                        </a:extLst>
                      </p:cNvPr>
                      <p:cNvSpPr/>
                      <p:nvPr/>
                    </p:nvSpPr>
                    <p:spPr>
                      <a:xfrm>
                        <a:off x="7924984" y="2247727"/>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42203 h 300110"/>
                          <a:gd name="connsiteX10" fmla="*/ 159434 w 178190"/>
                          <a:gd name="connsiteY10" fmla="*/ 107852 h 300110"/>
                          <a:gd name="connsiteX11" fmla="*/ 140677 w 178190"/>
                          <a:gd name="connsiteY11" fmla="*/ 192258 h 300110"/>
                          <a:gd name="connsiteX12" fmla="*/ 93785 w 178190"/>
                          <a:gd name="connsiteY12" fmla="*/ 248529 h 300110"/>
                          <a:gd name="connsiteX13" fmla="*/ 46892 w 178190"/>
                          <a:gd name="connsiteY13" fmla="*/ 248529 h 300110"/>
                          <a:gd name="connsiteX14" fmla="*/ 28135 w 178190"/>
                          <a:gd name="connsiteY14" fmla="*/ 182880 h 300110"/>
                          <a:gd name="connsiteX15" fmla="*/ 46892 w 178190"/>
                          <a:gd name="connsiteY15" fmla="*/ 98474 h 300110"/>
                          <a:gd name="connsiteX16" fmla="*/ 93785 w 178190"/>
                          <a:gd name="connsiteY16" fmla="*/ 42203 h 300110"/>
                          <a:gd name="connsiteX17" fmla="*/ 140677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42203"/>
                            </a:moveTo>
                            <a:cubicBezTo>
                              <a:pt x="150055" y="51582"/>
                              <a:pt x="159434" y="79717"/>
                              <a:pt x="159434" y="107852"/>
                            </a:cubicBezTo>
                            <a:cubicBezTo>
                              <a:pt x="159434" y="135988"/>
                              <a:pt x="150055" y="173501"/>
                              <a:pt x="140677" y="192258"/>
                            </a:cubicBezTo>
                            <a:cubicBezTo>
                              <a:pt x="131298" y="220394"/>
                              <a:pt x="112541" y="229772"/>
                              <a:pt x="93785" y="248529"/>
                            </a:cubicBezTo>
                            <a:cubicBezTo>
                              <a:pt x="75028" y="257908"/>
                              <a:pt x="56271" y="257908"/>
                              <a:pt x="46892" y="248529"/>
                            </a:cubicBezTo>
                            <a:cubicBezTo>
                              <a:pt x="37514" y="239151"/>
                              <a:pt x="28135" y="211015"/>
                              <a:pt x="28135" y="182880"/>
                            </a:cubicBezTo>
                            <a:cubicBezTo>
                              <a:pt x="28135" y="154745"/>
                              <a:pt x="37514" y="126609"/>
                              <a:pt x="46892" y="98474"/>
                            </a:cubicBezTo>
                            <a:cubicBezTo>
                              <a:pt x="56271" y="70339"/>
                              <a:pt x="75028" y="60960"/>
                              <a:pt x="93785" y="42203"/>
                            </a:cubicBezTo>
                            <a:cubicBezTo>
                              <a:pt x="112541" y="32825"/>
                              <a:pt x="131298" y="32825"/>
                              <a:pt x="140677" y="42203"/>
                            </a:cubicBezTo>
                            <a:close/>
                          </a:path>
                        </a:pathLst>
                      </a:custGeom>
                      <a:solidFill>
                        <a:srgbClr val="C9CEE2"/>
                      </a:solidFill>
                      <a:ln w="93785" cap="flat">
                        <a:noFill/>
                        <a:prstDash val="solid"/>
                        <a:miter/>
                      </a:ln>
                    </p:spPr>
                    <p:txBody>
                      <a:bodyPr rtlCol="0" anchor="ctr"/>
                      <a:lstStyle/>
                      <a:p>
                        <a:endParaRPr lang="fr-FR"/>
                      </a:p>
                    </p:txBody>
                  </p:sp>
                  <p:sp>
                    <p:nvSpPr>
                      <p:cNvPr id="192" name="Forme libre : forme 191">
                        <a:extLst>
                          <a:ext uri="{FF2B5EF4-FFF2-40B4-BE49-F238E27FC236}">
                            <a16:creationId xmlns:a16="http://schemas.microsoft.com/office/drawing/2014/main" id="{0CD44BF7-BE41-4EB1-8260-F632EEA98347}"/>
                          </a:ext>
                        </a:extLst>
                      </p:cNvPr>
                      <p:cNvSpPr/>
                      <p:nvPr/>
                    </p:nvSpPr>
                    <p:spPr>
                      <a:xfrm>
                        <a:off x="6724541" y="3443481"/>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lnTo>
                              <a:pt x="0" y="281354"/>
                            </a:ln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12542" y="206326"/>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193" name="Forme libre : forme 192">
                        <a:extLst>
                          <a:ext uri="{FF2B5EF4-FFF2-40B4-BE49-F238E27FC236}">
                            <a16:creationId xmlns:a16="http://schemas.microsoft.com/office/drawing/2014/main" id="{CCC9F324-1993-4CE6-B2F8-575F2B09C354}"/>
                          </a:ext>
                        </a:extLst>
                      </p:cNvPr>
                      <p:cNvSpPr/>
                      <p:nvPr/>
                    </p:nvSpPr>
                    <p:spPr>
                      <a:xfrm>
                        <a:off x="6499458" y="3105857"/>
                        <a:ext cx="131298" cy="300110"/>
                      </a:xfrm>
                      <a:custGeom>
                        <a:avLst/>
                        <a:gdLst>
                          <a:gd name="connsiteX0" fmla="*/ 0 w 131298"/>
                          <a:gd name="connsiteY0" fmla="*/ 93785 h 300110"/>
                          <a:gd name="connsiteX1" fmla="*/ 0 w 131298"/>
                          <a:gd name="connsiteY1" fmla="*/ 84406 h 300110"/>
                          <a:gd name="connsiteX2" fmla="*/ 9378 w 131298"/>
                          <a:gd name="connsiteY2" fmla="*/ 65649 h 300110"/>
                          <a:gd name="connsiteX3" fmla="*/ 56271 w 131298"/>
                          <a:gd name="connsiteY3" fmla="*/ 9378 h 300110"/>
                          <a:gd name="connsiteX4" fmla="*/ 65649 w 131298"/>
                          <a:gd name="connsiteY4" fmla="*/ 0 h 300110"/>
                          <a:gd name="connsiteX5" fmla="*/ 75028 w 131298"/>
                          <a:gd name="connsiteY5" fmla="*/ 0 h 300110"/>
                          <a:gd name="connsiteX6" fmla="*/ 84406 w 131298"/>
                          <a:gd name="connsiteY6" fmla="*/ 0 h 300110"/>
                          <a:gd name="connsiteX7" fmla="*/ 93785 w 131298"/>
                          <a:gd name="connsiteY7" fmla="*/ 9378 h 300110"/>
                          <a:gd name="connsiteX8" fmla="*/ 93785 w 131298"/>
                          <a:gd name="connsiteY8" fmla="*/ 225083 h 300110"/>
                          <a:gd name="connsiteX9" fmla="*/ 121920 w 131298"/>
                          <a:gd name="connsiteY9" fmla="*/ 206326 h 300110"/>
                          <a:gd name="connsiteX10" fmla="*/ 131299 w 131298"/>
                          <a:gd name="connsiteY10" fmla="*/ 206326 h 300110"/>
                          <a:gd name="connsiteX11" fmla="*/ 131299 w 131298"/>
                          <a:gd name="connsiteY11" fmla="*/ 215705 h 300110"/>
                          <a:gd name="connsiteX12" fmla="*/ 131299 w 131298"/>
                          <a:gd name="connsiteY12" fmla="*/ 234462 h 300110"/>
                          <a:gd name="connsiteX13" fmla="*/ 121920 w 131298"/>
                          <a:gd name="connsiteY13" fmla="*/ 243840 h 300110"/>
                          <a:gd name="connsiteX14" fmla="*/ 18757 w 131298"/>
                          <a:gd name="connsiteY14" fmla="*/ 300111 h 300110"/>
                          <a:gd name="connsiteX15" fmla="*/ 9378 w 131298"/>
                          <a:gd name="connsiteY15" fmla="*/ 300111 h 300110"/>
                          <a:gd name="connsiteX16" fmla="*/ 9378 w 131298"/>
                          <a:gd name="connsiteY16" fmla="*/ 290732 h 300110"/>
                          <a:gd name="connsiteX17" fmla="*/ 9378 w 131298"/>
                          <a:gd name="connsiteY17" fmla="*/ 271975 h 300110"/>
                          <a:gd name="connsiteX18" fmla="*/ 18757 w 131298"/>
                          <a:gd name="connsiteY18" fmla="*/ 262597 h 300110"/>
                          <a:gd name="connsiteX19" fmla="*/ 56271 w 131298"/>
                          <a:gd name="connsiteY19" fmla="*/ 243840 h 300110"/>
                          <a:gd name="connsiteX20" fmla="*/ 56271 w 131298"/>
                          <a:gd name="connsiteY20" fmla="*/ 56271 h 300110"/>
                          <a:gd name="connsiteX21" fmla="*/ 28135 w 131298"/>
                          <a:gd name="connsiteY21" fmla="*/ 93785 h 300110"/>
                          <a:gd name="connsiteX22" fmla="*/ 18757 w 131298"/>
                          <a:gd name="connsiteY22" fmla="*/ 103163 h 300110"/>
                          <a:gd name="connsiteX23" fmla="*/ 0 w 131298"/>
                          <a:gd name="connsiteY23" fmla="*/ 9378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0" y="93785"/>
                            </a:move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lnTo>
                              <a:pt x="131299" y="215705"/>
                            </a:lnTo>
                            <a:cubicBezTo>
                              <a:pt x="131299" y="215705"/>
                              <a:pt x="131299" y="225083"/>
                              <a:pt x="131299" y="234462"/>
                            </a:cubicBezTo>
                            <a:cubicBezTo>
                              <a:pt x="131299" y="243840"/>
                              <a:pt x="121920" y="243840"/>
                              <a:pt x="121920" y="243840"/>
                            </a:cubicBezTo>
                            <a:lnTo>
                              <a:pt x="18757" y="300111"/>
                            </a:lnTo>
                            <a:lnTo>
                              <a:pt x="9378" y="300111"/>
                            </a:lnTo>
                            <a:cubicBezTo>
                              <a:pt x="9378" y="300111"/>
                              <a:pt x="9378" y="300111"/>
                              <a:pt x="9378" y="290732"/>
                            </a:cubicBezTo>
                            <a:cubicBezTo>
                              <a:pt x="9378" y="281354"/>
                              <a:pt x="9378" y="281354"/>
                              <a:pt x="9378" y="271975"/>
                            </a:cubicBezTo>
                            <a:cubicBezTo>
                              <a:pt x="9378" y="262597"/>
                              <a:pt x="18757" y="262597"/>
                              <a:pt x="18757" y="262597"/>
                            </a:cubicBezTo>
                            <a:lnTo>
                              <a:pt x="56271" y="243840"/>
                            </a:lnTo>
                            <a:lnTo>
                              <a:pt x="56271" y="56271"/>
                            </a:lnTo>
                            <a:lnTo>
                              <a:pt x="28135" y="93785"/>
                            </a:lnTo>
                            <a:cubicBezTo>
                              <a:pt x="28135" y="93785"/>
                              <a:pt x="18757" y="103163"/>
                              <a:pt x="18757" y="103163"/>
                            </a:cubicBezTo>
                            <a:cubicBezTo>
                              <a:pt x="9378" y="93785"/>
                              <a:pt x="0" y="93785"/>
                              <a:pt x="0" y="93785"/>
                            </a:cubicBezTo>
                            <a:close/>
                          </a:path>
                        </a:pathLst>
                      </a:custGeom>
                      <a:solidFill>
                        <a:srgbClr val="C9CEE2"/>
                      </a:solidFill>
                      <a:ln w="93785" cap="flat">
                        <a:noFill/>
                        <a:prstDash val="solid"/>
                        <a:miter/>
                      </a:ln>
                    </p:spPr>
                    <p:txBody>
                      <a:bodyPr rtlCol="0" anchor="ctr"/>
                      <a:lstStyle/>
                      <a:p>
                        <a:endParaRPr lang="fr-FR"/>
                      </a:p>
                    </p:txBody>
                  </p:sp>
                  <p:sp>
                    <p:nvSpPr>
                      <p:cNvPr id="194" name="Forme libre : forme 193">
                        <a:extLst>
                          <a:ext uri="{FF2B5EF4-FFF2-40B4-BE49-F238E27FC236}">
                            <a16:creationId xmlns:a16="http://schemas.microsoft.com/office/drawing/2014/main" id="{8FF3C570-EB96-436C-9B92-08ABEDDED4D3}"/>
                          </a:ext>
                        </a:extLst>
                      </p:cNvPr>
                      <p:cNvSpPr/>
                      <p:nvPr/>
                    </p:nvSpPr>
                    <p:spPr>
                      <a:xfrm>
                        <a:off x="6508836" y="3565401"/>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9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12542"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95" name="Forme libre : forme 194">
                        <a:extLst>
                          <a:ext uri="{FF2B5EF4-FFF2-40B4-BE49-F238E27FC236}">
                            <a16:creationId xmlns:a16="http://schemas.microsoft.com/office/drawing/2014/main" id="{633F66F4-8E28-487C-9A3F-3C06A57DAA3C}"/>
                          </a:ext>
                        </a:extLst>
                      </p:cNvPr>
                      <p:cNvSpPr/>
                      <p:nvPr/>
                    </p:nvSpPr>
                    <p:spPr>
                      <a:xfrm>
                        <a:off x="6883975" y="3307493"/>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51581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28135 w 178190"/>
                          <a:gd name="connsiteY14" fmla="*/ 192258 h 300110"/>
                          <a:gd name="connsiteX15" fmla="*/ 46892 w 178190"/>
                          <a:gd name="connsiteY15" fmla="*/ 107852 h 300110"/>
                          <a:gd name="connsiteX16" fmla="*/ 93785 w 178190"/>
                          <a:gd name="connsiteY16" fmla="*/ 51581 h 300110"/>
                          <a:gd name="connsiteX17" fmla="*/ 140677 w 178190"/>
                          <a:gd name="connsiteY17" fmla="*/ 51581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2"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1"/>
                            </a:moveTo>
                            <a:cubicBezTo>
                              <a:pt x="150055" y="60960"/>
                              <a:pt x="159434" y="89095"/>
                              <a:pt x="159434" y="117231"/>
                            </a:cubicBezTo>
                            <a:cubicBezTo>
                              <a:pt x="159434" y="145366"/>
                              <a:pt x="150055" y="182880"/>
                              <a:pt x="140677" y="201637"/>
                            </a:cubicBezTo>
                            <a:cubicBezTo>
                              <a:pt x="131298" y="229772"/>
                              <a:pt x="112542" y="239151"/>
                              <a:pt x="93785" y="257908"/>
                            </a:cubicBezTo>
                            <a:cubicBezTo>
                              <a:pt x="75028" y="267286"/>
                              <a:pt x="56271" y="267286"/>
                              <a:pt x="46892" y="257908"/>
                            </a:cubicBezTo>
                            <a:cubicBezTo>
                              <a:pt x="37514" y="248529"/>
                              <a:pt x="28135" y="220394"/>
                              <a:pt x="28135" y="192258"/>
                            </a:cubicBezTo>
                            <a:cubicBezTo>
                              <a:pt x="28135" y="164123"/>
                              <a:pt x="37514" y="135988"/>
                              <a:pt x="46892" y="107852"/>
                            </a:cubicBezTo>
                            <a:cubicBezTo>
                              <a:pt x="56271" y="79717"/>
                              <a:pt x="75028" y="70338"/>
                              <a:pt x="93785" y="51581"/>
                            </a:cubicBezTo>
                            <a:cubicBezTo>
                              <a:pt x="112542" y="32825"/>
                              <a:pt x="131298" y="32825"/>
                              <a:pt x="140677" y="51581"/>
                            </a:cubicBezTo>
                            <a:close/>
                          </a:path>
                        </a:pathLst>
                      </a:custGeom>
                      <a:solidFill>
                        <a:srgbClr val="C9CEE2"/>
                      </a:solidFill>
                      <a:ln w="93785" cap="flat">
                        <a:noFill/>
                        <a:prstDash val="solid"/>
                        <a:miter/>
                      </a:ln>
                    </p:spPr>
                    <p:txBody>
                      <a:bodyPr rtlCol="0" anchor="ctr"/>
                      <a:lstStyle/>
                      <a:p>
                        <a:endParaRPr lang="fr-FR"/>
                      </a:p>
                    </p:txBody>
                  </p:sp>
                  <p:sp>
                    <p:nvSpPr>
                      <p:cNvPr id="196" name="Forme libre : forme 195">
                        <a:extLst>
                          <a:ext uri="{FF2B5EF4-FFF2-40B4-BE49-F238E27FC236}">
                            <a16:creationId xmlns:a16="http://schemas.microsoft.com/office/drawing/2014/main" id="{92CE1B23-425E-4821-904D-07BCD081BF58}"/>
                          </a:ext>
                        </a:extLst>
                      </p:cNvPr>
                      <p:cNvSpPr/>
                      <p:nvPr/>
                    </p:nvSpPr>
                    <p:spPr>
                      <a:xfrm>
                        <a:off x="7090301" y="3185573"/>
                        <a:ext cx="181869" cy="300110"/>
                      </a:xfrm>
                      <a:custGeom>
                        <a:avLst/>
                        <a:gdLst>
                          <a:gd name="connsiteX0" fmla="*/ 93785 w 181869"/>
                          <a:gd name="connsiteY0" fmla="*/ 286043 h 300110"/>
                          <a:gd name="connsiteX1" fmla="*/ 159434 w 181869"/>
                          <a:gd name="connsiteY1" fmla="*/ 211015 h 300110"/>
                          <a:gd name="connsiteX2" fmla="*/ 178191 w 181869"/>
                          <a:gd name="connsiteY2" fmla="*/ 98474 h 300110"/>
                          <a:gd name="connsiteX3" fmla="*/ 150055 w 181869"/>
                          <a:gd name="connsiteY3" fmla="*/ 14068 h 300110"/>
                          <a:gd name="connsiteX4" fmla="*/ 84406 w 181869"/>
                          <a:gd name="connsiteY4" fmla="*/ 14068 h 300110"/>
                          <a:gd name="connsiteX5" fmla="*/ 18757 w 181869"/>
                          <a:gd name="connsiteY5" fmla="*/ 89095 h 300110"/>
                          <a:gd name="connsiteX6" fmla="*/ 0 w 181869"/>
                          <a:gd name="connsiteY6" fmla="*/ 201637 h 300110"/>
                          <a:gd name="connsiteX7" fmla="*/ 28135 w 181869"/>
                          <a:gd name="connsiteY7" fmla="*/ 286043 h 300110"/>
                          <a:gd name="connsiteX8" fmla="*/ 93785 w 181869"/>
                          <a:gd name="connsiteY8" fmla="*/ 286043 h 300110"/>
                          <a:gd name="connsiteX9" fmla="*/ 140677 w 181869"/>
                          <a:gd name="connsiteY9" fmla="*/ 51582 h 300110"/>
                          <a:gd name="connsiteX10" fmla="*/ 159434 w 181869"/>
                          <a:gd name="connsiteY10" fmla="*/ 117231 h 300110"/>
                          <a:gd name="connsiteX11" fmla="*/ 140677 w 181869"/>
                          <a:gd name="connsiteY11" fmla="*/ 201637 h 300110"/>
                          <a:gd name="connsiteX12" fmla="*/ 93785 w 181869"/>
                          <a:gd name="connsiteY12" fmla="*/ 257908 h 300110"/>
                          <a:gd name="connsiteX13" fmla="*/ 46892 w 181869"/>
                          <a:gd name="connsiteY13" fmla="*/ 257908 h 300110"/>
                          <a:gd name="connsiteX14" fmla="*/ 28135 w 181869"/>
                          <a:gd name="connsiteY14" fmla="*/ 192258 h 300110"/>
                          <a:gd name="connsiteX15" fmla="*/ 46892 w 181869"/>
                          <a:gd name="connsiteY15" fmla="*/ 107852 h 300110"/>
                          <a:gd name="connsiteX16" fmla="*/ 93785 w 181869"/>
                          <a:gd name="connsiteY16" fmla="*/ 51582 h 300110"/>
                          <a:gd name="connsiteX17" fmla="*/ 140677 w 181869"/>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69" h="300110">
                            <a:moveTo>
                              <a:pt x="93785" y="286043"/>
                            </a:moveTo>
                            <a:cubicBezTo>
                              <a:pt x="121920" y="267286"/>
                              <a:pt x="150055" y="239151"/>
                              <a:pt x="159434" y="211015"/>
                            </a:cubicBezTo>
                            <a:cubicBezTo>
                              <a:pt x="178191" y="173501"/>
                              <a:pt x="187569"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2"/>
                            </a:moveTo>
                            <a:cubicBezTo>
                              <a:pt x="150055" y="60960"/>
                              <a:pt x="159434" y="89095"/>
                              <a:pt x="159434" y="117231"/>
                            </a:cubicBezTo>
                            <a:cubicBezTo>
                              <a:pt x="159434" y="145366"/>
                              <a:pt x="150055" y="182880"/>
                              <a:pt x="140677" y="201637"/>
                            </a:cubicBezTo>
                            <a:cubicBezTo>
                              <a:pt x="131298" y="229772"/>
                              <a:pt x="112541" y="239151"/>
                              <a:pt x="93785" y="257908"/>
                            </a:cubicBezTo>
                            <a:cubicBezTo>
                              <a:pt x="75028" y="267286"/>
                              <a:pt x="56271" y="267286"/>
                              <a:pt x="46892" y="257908"/>
                            </a:cubicBezTo>
                            <a:cubicBezTo>
                              <a:pt x="37514" y="248529"/>
                              <a:pt x="28135" y="220394"/>
                              <a:pt x="28135" y="192258"/>
                            </a:cubicBezTo>
                            <a:cubicBezTo>
                              <a:pt x="28135" y="164123"/>
                              <a:pt x="37514" y="135988"/>
                              <a:pt x="46892" y="107852"/>
                            </a:cubicBezTo>
                            <a:cubicBezTo>
                              <a:pt x="56271" y="79717"/>
                              <a:pt x="75028" y="70339"/>
                              <a:pt x="93785" y="51582"/>
                            </a:cubicBezTo>
                            <a:cubicBezTo>
                              <a:pt x="112541" y="32825"/>
                              <a:pt x="131298" y="42203"/>
                              <a:pt x="140677" y="51582"/>
                            </a:cubicBezTo>
                            <a:close/>
                          </a:path>
                        </a:pathLst>
                      </a:custGeom>
                      <a:solidFill>
                        <a:srgbClr val="C9CEE2"/>
                      </a:solidFill>
                      <a:ln w="93785" cap="flat">
                        <a:noFill/>
                        <a:prstDash val="solid"/>
                        <a:miter/>
                      </a:ln>
                    </p:spPr>
                    <p:txBody>
                      <a:bodyPr rtlCol="0" anchor="ctr"/>
                      <a:lstStyle/>
                      <a:p>
                        <a:endParaRPr lang="fr-FR"/>
                      </a:p>
                    </p:txBody>
                  </p:sp>
                  <p:sp>
                    <p:nvSpPr>
                      <p:cNvPr id="197" name="Forme libre : forme 196">
                        <a:extLst>
                          <a:ext uri="{FF2B5EF4-FFF2-40B4-BE49-F238E27FC236}">
                            <a16:creationId xmlns:a16="http://schemas.microsoft.com/office/drawing/2014/main" id="{3123D7FF-A793-44B0-84E1-F66A1FDE7906}"/>
                          </a:ext>
                        </a:extLst>
                      </p:cNvPr>
                      <p:cNvSpPr/>
                      <p:nvPr/>
                    </p:nvSpPr>
                    <p:spPr>
                      <a:xfrm>
                        <a:off x="7334141" y="3077721"/>
                        <a:ext cx="131298" cy="300110"/>
                      </a:xfrm>
                      <a:custGeom>
                        <a:avLst/>
                        <a:gdLst>
                          <a:gd name="connsiteX0" fmla="*/ 131299 w 131298"/>
                          <a:gd name="connsiteY0" fmla="*/ 215705 h 300110"/>
                          <a:gd name="connsiteX1" fmla="*/ 131299 w 131298"/>
                          <a:gd name="connsiteY1" fmla="*/ 234462 h 300110"/>
                          <a:gd name="connsiteX2" fmla="*/ 121920 w 131298"/>
                          <a:gd name="connsiteY2" fmla="*/ 243840 h 300110"/>
                          <a:gd name="connsiteX3" fmla="*/ 18757 w 131298"/>
                          <a:gd name="connsiteY3" fmla="*/ 300111 h 300110"/>
                          <a:gd name="connsiteX4" fmla="*/ 9378 w 131298"/>
                          <a:gd name="connsiteY4" fmla="*/ 300111 h 300110"/>
                          <a:gd name="connsiteX5" fmla="*/ 9378 w 131298"/>
                          <a:gd name="connsiteY5" fmla="*/ 290732 h 300110"/>
                          <a:gd name="connsiteX6" fmla="*/ 9378 w 131298"/>
                          <a:gd name="connsiteY6" fmla="*/ 271976 h 300110"/>
                          <a:gd name="connsiteX7" fmla="*/ 18757 w 131298"/>
                          <a:gd name="connsiteY7" fmla="*/ 262597 h 300110"/>
                          <a:gd name="connsiteX8" fmla="*/ 56271 w 131298"/>
                          <a:gd name="connsiteY8" fmla="*/ 243840 h 300110"/>
                          <a:gd name="connsiteX9" fmla="*/ 56271 w 131298"/>
                          <a:gd name="connsiteY9" fmla="*/ 56271 h 300110"/>
                          <a:gd name="connsiteX10" fmla="*/ 18757 w 131298"/>
                          <a:gd name="connsiteY10" fmla="*/ 84406 h 300110"/>
                          <a:gd name="connsiteX11" fmla="*/ 9378 w 131298"/>
                          <a:gd name="connsiteY11" fmla="*/ 93785 h 300110"/>
                          <a:gd name="connsiteX12" fmla="*/ 0 w 131298"/>
                          <a:gd name="connsiteY12" fmla="*/ 93785 h 300110"/>
                          <a:gd name="connsiteX13" fmla="*/ 0 w 131298"/>
                          <a:gd name="connsiteY13" fmla="*/ 84406 h 300110"/>
                          <a:gd name="connsiteX14" fmla="*/ 9378 w 131298"/>
                          <a:gd name="connsiteY14" fmla="*/ 65649 h 300110"/>
                          <a:gd name="connsiteX15" fmla="*/ 56271 w 131298"/>
                          <a:gd name="connsiteY15" fmla="*/ 9378 h 300110"/>
                          <a:gd name="connsiteX16" fmla="*/ 65649 w 131298"/>
                          <a:gd name="connsiteY16" fmla="*/ 0 h 300110"/>
                          <a:gd name="connsiteX17" fmla="*/ 75028 w 131298"/>
                          <a:gd name="connsiteY17" fmla="*/ 0 h 300110"/>
                          <a:gd name="connsiteX18" fmla="*/ 84406 w 131298"/>
                          <a:gd name="connsiteY18" fmla="*/ 0 h 300110"/>
                          <a:gd name="connsiteX19" fmla="*/ 93785 w 131298"/>
                          <a:gd name="connsiteY19" fmla="*/ 9378 h 300110"/>
                          <a:gd name="connsiteX20" fmla="*/ 93785 w 131298"/>
                          <a:gd name="connsiteY20" fmla="*/ 225083 h 300110"/>
                          <a:gd name="connsiteX21" fmla="*/ 121920 w 131298"/>
                          <a:gd name="connsiteY21" fmla="*/ 206326 h 300110"/>
                          <a:gd name="connsiteX22" fmla="*/ 131299 w 131298"/>
                          <a:gd name="connsiteY22" fmla="*/ 206326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1298" h="300110">
                            <a:moveTo>
                              <a:pt x="131299" y="215705"/>
                            </a:moveTo>
                            <a:lnTo>
                              <a:pt x="131299" y="234462"/>
                            </a:lnTo>
                            <a:cubicBezTo>
                              <a:pt x="131299" y="243840"/>
                              <a:pt x="121920" y="243840"/>
                              <a:pt x="121920" y="243840"/>
                            </a:cubicBezTo>
                            <a:lnTo>
                              <a:pt x="18757" y="300111"/>
                            </a:lnTo>
                            <a:lnTo>
                              <a:pt x="9378" y="300111"/>
                            </a:lnTo>
                            <a:lnTo>
                              <a:pt x="9378" y="290732"/>
                            </a:lnTo>
                            <a:cubicBezTo>
                              <a:pt x="9378" y="281354"/>
                              <a:pt x="9378" y="281354"/>
                              <a:pt x="9378" y="271976"/>
                            </a:cubicBezTo>
                            <a:cubicBezTo>
                              <a:pt x="9378" y="262597"/>
                              <a:pt x="18757" y="262597"/>
                              <a:pt x="18757" y="262597"/>
                            </a:cubicBezTo>
                            <a:lnTo>
                              <a:pt x="56271" y="243840"/>
                            </a:lnTo>
                            <a:lnTo>
                              <a:pt x="56271" y="56271"/>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lose/>
                          </a:path>
                        </a:pathLst>
                      </a:custGeom>
                      <a:solidFill>
                        <a:srgbClr val="C9CEE2"/>
                      </a:solidFill>
                      <a:ln w="93785" cap="flat">
                        <a:noFill/>
                        <a:prstDash val="solid"/>
                        <a:miter/>
                      </a:ln>
                    </p:spPr>
                    <p:txBody>
                      <a:bodyPr rtlCol="0" anchor="ctr"/>
                      <a:lstStyle/>
                      <a:p>
                        <a:endParaRPr lang="fr-FR"/>
                      </a:p>
                    </p:txBody>
                  </p:sp>
                  <p:sp>
                    <p:nvSpPr>
                      <p:cNvPr id="198" name="Forme libre : forme 197">
                        <a:extLst>
                          <a:ext uri="{FF2B5EF4-FFF2-40B4-BE49-F238E27FC236}">
                            <a16:creationId xmlns:a16="http://schemas.microsoft.com/office/drawing/2014/main" id="{F540C1AC-69DD-497C-B1B2-58741EB6A87A}"/>
                          </a:ext>
                        </a:extLst>
                      </p:cNvPr>
                      <p:cNvSpPr/>
                      <p:nvPr/>
                    </p:nvSpPr>
                    <p:spPr>
                      <a:xfrm>
                        <a:off x="7521710" y="2941733"/>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5 h 300110"/>
                          <a:gd name="connsiteX6" fmla="*/ 178191 w 178190"/>
                          <a:gd name="connsiteY6" fmla="*/ 98474 h 300110"/>
                          <a:gd name="connsiteX7" fmla="*/ 150055 w 178190"/>
                          <a:gd name="connsiteY7" fmla="*/ 14068 h 300110"/>
                          <a:gd name="connsiteX8" fmla="*/ 84406 w 178190"/>
                          <a:gd name="connsiteY8" fmla="*/ 14068 h 300110"/>
                          <a:gd name="connsiteX9" fmla="*/ 37514 w 178190"/>
                          <a:gd name="connsiteY9" fmla="*/ 257908 h 300110"/>
                          <a:gd name="connsiteX10" fmla="*/ 18757 w 178190"/>
                          <a:gd name="connsiteY10" fmla="*/ 192258 h 300110"/>
                          <a:gd name="connsiteX11" fmla="*/ 37514 w 178190"/>
                          <a:gd name="connsiteY11" fmla="*/ 107852 h 300110"/>
                          <a:gd name="connsiteX12" fmla="*/ 84406 w 178190"/>
                          <a:gd name="connsiteY12" fmla="*/ 51582 h 300110"/>
                          <a:gd name="connsiteX13" fmla="*/ 131299 w 178190"/>
                          <a:gd name="connsiteY13" fmla="*/ 51582 h 300110"/>
                          <a:gd name="connsiteX14" fmla="*/ 150055 w 178190"/>
                          <a:gd name="connsiteY14" fmla="*/ 117231 h 300110"/>
                          <a:gd name="connsiteX15" fmla="*/ 131299 w 178190"/>
                          <a:gd name="connsiteY15" fmla="*/ 201637 h 300110"/>
                          <a:gd name="connsiteX16" fmla="*/ 84406 w 178190"/>
                          <a:gd name="connsiteY16" fmla="*/ 257908 h 300110"/>
                          <a:gd name="connsiteX17" fmla="*/ 37514 w 178190"/>
                          <a:gd name="connsiteY17" fmla="*/ 257908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ubicBezTo>
                              <a:pt x="121920" y="267286"/>
                              <a:pt x="150055" y="239151"/>
                              <a:pt x="159434" y="211015"/>
                            </a:cubicBezTo>
                            <a:cubicBezTo>
                              <a:pt x="178191" y="173502"/>
                              <a:pt x="178191" y="135988"/>
                              <a:pt x="178191" y="98474"/>
                            </a:cubicBezTo>
                            <a:cubicBezTo>
                              <a:pt x="178191" y="60960"/>
                              <a:pt x="168812" y="23446"/>
                              <a:pt x="150055" y="14068"/>
                            </a:cubicBezTo>
                            <a:cubicBezTo>
                              <a:pt x="131299" y="-4689"/>
                              <a:pt x="112542" y="-4689"/>
                              <a:pt x="84406" y="14068"/>
                            </a:cubicBezTo>
                            <a:close/>
                            <a:moveTo>
                              <a:pt x="37514" y="257908"/>
                            </a:moveTo>
                            <a:cubicBezTo>
                              <a:pt x="28135" y="248529"/>
                              <a:pt x="18757" y="220394"/>
                              <a:pt x="18757" y="192258"/>
                            </a:cubicBezTo>
                            <a:cubicBezTo>
                              <a:pt x="18757" y="164123"/>
                              <a:pt x="28135" y="135988"/>
                              <a:pt x="37514" y="107852"/>
                            </a:cubicBezTo>
                            <a:cubicBezTo>
                              <a:pt x="46892" y="79717"/>
                              <a:pt x="65649" y="70339"/>
                              <a:pt x="84406" y="51582"/>
                            </a:cubicBezTo>
                            <a:cubicBezTo>
                              <a:pt x="103163" y="42203"/>
                              <a:pt x="121920" y="42203"/>
                              <a:pt x="131299" y="51582"/>
                            </a:cubicBezTo>
                            <a:cubicBezTo>
                              <a:pt x="140677" y="60960"/>
                              <a:pt x="150055" y="89095"/>
                              <a:pt x="150055" y="117231"/>
                            </a:cubicBezTo>
                            <a:cubicBezTo>
                              <a:pt x="150055" y="145366"/>
                              <a:pt x="140677" y="182880"/>
                              <a:pt x="131299" y="201637"/>
                            </a:cubicBezTo>
                            <a:cubicBezTo>
                              <a:pt x="121920" y="229772"/>
                              <a:pt x="103163" y="239151"/>
                              <a:pt x="84406" y="257908"/>
                            </a:cubicBezTo>
                            <a:cubicBezTo>
                              <a:pt x="65649" y="267286"/>
                              <a:pt x="46892" y="267286"/>
                              <a:pt x="37514" y="257908"/>
                            </a:cubicBezTo>
                            <a:close/>
                          </a:path>
                        </a:pathLst>
                      </a:custGeom>
                      <a:solidFill>
                        <a:srgbClr val="C9CEE2"/>
                      </a:solidFill>
                      <a:ln w="93785" cap="flat">
                        <a:noFill/>
                        <a:prstDash val="solid"/>
                        <a:miter/>
                      </a:ln>
                    </p:spPr>
                    <p:txBody>
                      <a:bodyPr rtlCol="0" anchor="ctr"/>
                      <a:lstStyle/>
                      <a:p>
                        <a:endParaRPr lang="fr-FR"/>
                      </a:p>
                    </p:txBody>
                  </p:sp>
                  <p:sp>
                    <p:nvSpPr>
                      <p:cNvPr id="199" name="Forme libre : forme 198">
                        <a:extLst>
                          <a:ext uri="{FF2B5EF4-FFF2-40B4-BE49-F238E27FC236}">
                            <a16:creationId xmlns:a16="http://schemas.microsoft.com/office/drawing/2014/main" id="{E732E003-7337-4F20-8F97-AE80C770330C}"/>
                          </a:ext>
                        </a:extLst>
                      </p:cNvPr>
                      <p:cNvSpPr/>
                      <p:nvPr/>
                    </p:nvSpPr>
                    <p:spPr>
                      <a:xfrm>
                        <a:off x="7765550" y="2843260"/>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200" name="Forme libre : forme 199">
                        <a:extLst>
                          <a:ext uri="{FF2B5EF4-FFF2-40B4-BE49-F238E27FC236}">
                            <a16:creationId xmlns:a16="http://schemas.microsoft.com/office/drawing/2014/main" id="{EA905CA4-3D3B-44BD-8751-2B918986B56E}"/>
                          </a:ext>
                        </a:extLst>
                      </p:cNvPr>
                      <p:cNvSpPr/>
                      <p:nvPr/>
                    </p:nvSpPr>
                    <p:spPr>
                      <a:xfrm>
                        <a:off x="7934362" y="2704927"/>
                        <a:ext cx="178190" cy="293076"/>
                      </a:xfrm>
                      <a:custGeom>
                        <a:avLst/>
                        <a:gdLst>
                          <a:gd name="connsiteX0" fmla="*/ 84406 w 178190"/>
                          <a:gd name="connsiteY0" fmla="*/ 7034 h 293076"/>
                          <a:gd name="connsiteX1" fmla="*/ 18757 w 178190"/>
                          <a:gd name="connsiteY1" fmla="*/ 82062 h 293076"/>
                          <a:gd name="connsiteX2" fmla="*/ 0 w 178190"/>
                          <a:gd name="connsiteY2" fmla="*/ 194603 h 293076"/>
                          <a:gd name="connsiteX3" fmla="*/ 28135 w 178190"/>
                          <a:gd name="connsiteY3" fmla="*/ 279009 h 293076"/>
                          <a:gd name="connsiteX4" fmla="*/ 93785 w 178190"/>
                          <a:gd name="connsiteY4" fmla="*/ 279009 h 293076"/>
                          <a:gd name="connsiteX5" fmla="*/ 159434 w 178190"/>
                          <a:gd name="connsiteY5" fmla="*/ 203982 h 293076"/>
                          <a:gd name="connsiteX6" fmla="*/ 178191 w 178190"/>
                          <a:gd name="connsiteY6" fmla="*/ 91440 h 293076"/>
                          <a:gd name="connsiteX7" fmla="*/ 150055 w 178190"/>
                          <a:gd name="connsiteY7" fmla="*/ 7034 h 293076"/>
                          <a:gd name="connsiteX8" fmla="*/ 84406 w 178190"/>
                          <a:gd name="connsiteY8" fmla="*/ 7034 h 293076"/>
                          <a:gd name="connsiteX9" fmla="*/ 46892 w 178190"/>
                          <a:gd name="connsiteY9" fmla="*/ 250874 h 293076"/>
                          <a:gd name="connsiteX10" fmla="*/ 28135 w 178190"/>
                          <a:gd name="connsiteY10" fmla="*/ 185225 h 293076"/>
                          <a:gd name="connsiteX11" fmla="*/ 46892 w 178190"/>
                          <a:gd name="connsiteY11" fmla="*/ 100818 h 293076"/>
                          <a:gd name="connsiteX12" fmla="*/ 93785 w 178190"/>
                          <a:gd name="connsiteY12" fmla="*/ 44548 h 293076"/>
                          <a:gd name="connsiteX13" fmla="*/ 140677 w 178190"/>
                          <a:gd name="connsiteY13" fmla="*/ 44548 h 293076"/>
                          <a:gd name="connsiteX14" fmla="*/ 159434 w 178190"/>
                          <a:gd name="connsiteY14" fmla="*/ 110197 h 293076"/>
                          <a:gd name="connsiteX15" fmla="*/ 140677 w 178190"/>
                          <a:gd name="connsiteY15" fmla="*/ 194603 h 293076"/>
                          <a:gd name="connsiteX16" fmla="*/ 93785 w 178190"/>
                          <a:gd name="connsiteY16" fmla="*/ 250874 h 293076"/>
                          <a:gd name="connsiteX17" fmla="*/ 46892 w 178190"/>
                          <a:gd name="connsiteY17" fmla="*/ 250874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84406" y="7034"/>
                            </a:moveTo>
                            <a:cubicBezTo>
                              <a:pt x="56271" y="25791"/>
                              <a:pt x="28135" y="53926"/>
                              <a:pt x="18757" y="82062"/>
                            </a:cubicBezTo>
                            <a:cubicBezTo>
                              <a:pt x="0" y="119575"/>
                              <a:pt x="0" y="157089"/>
                              <a:pt x="0" y="194603"/>
                            </a:cubicBezTo>
                            <a:cubicBezTo>
                              <a:pt x="0" y="232117"/>
                              <a:pt x="9378" y="269631"/>
                              <a:pt x="28135" y="279009"/>
                            </a:cubicBezTo>
                            <a:cubicBezTo>
                              <a:pt x="46892" y="297766"/>
                              <a:pt x="65649" y="297766"/>
                              <a:pt x="93785" y="279009"/>
                            </a:cubicBezTo>
                            <a:cubicBezTo>
                              <a:pt x="121920" y="260252"/>
                              <a:pt x="150055" y="232117"/>
                              <a:pt x="159434" y="203982"/>
                            </a:cubicBezTo>
                            <a:cubicBezTo>
                              <a:pt x="178191" y="166468"/>
                              <a:pt x="178191" y="128954"/>
                              <a:pt x="178191" y="91440"/>
                            </a:cubicBezTo>
                            <a:cubicBezTo>
                              <a:pt x="178191" y="53926"/>
                              <a:pt x="168812" y="16412"/>
                              <a:pt x="150055" y="7034"/>
                            </a:cubicBezTo>
                            <a:cubicBezTo>
                              <a:pt x="140677" y="-2345"/>
                              <a:pt x="121920" y="-2345"/>
                              <a:pt x="84406" y="7034"/>
                            </a:cubicBezTo>
                            <a:close/>
                            <a:moveTo>
                              <a:pt x="46892" y="250874"/>
                            </a:moveTo>
                            <a:cubicBezTo>
                              <a:pt x="37514" y="241495"/>
                              <a:pt x="28135" y="213360"/>
                              <a:pt x="28135" y="185225"/>
                            </a:cubicBezTo>
                            <a:cubicBezTo>
                              <a:pt x="28135" y="157089"/>
                              <a:pt x="37514" y="128954"/>
                              <a:pt x="46892" y="100818"/>
                            </a:cubicBezTo>
                            <a:cubicBezTo>
                              <a:pt x="56271" y="72683"/>
                              <a:pt x="75028" y="63305"/>
                              <a:pt x="93785" y="44548"/>
                            </a:cubicBezTo>
                            <a:cubicBezTo>
                              <a:pt x="112541" y="35169"/>
                              <a:pt x="131298" y="35169"/>
                              <a:pt x="140677" y="44548"/>
                            </a:cubicBezTo>
                            <a:cubicBezTo>
                              <a:pt x="150055" y="53926"/>
                              <a:pt x="159434" y="82062"/>
                              <a:pt x="159434" y="110197"/>
                            </a:cubicBezTo>
                            <a:cubicBezTo>
                              <a:pt x="159434" y="138332"/>
                              <a:pt x="150055" y="175846"/>
                              <a:pt x="140677" y="194603"/>
                            </a:cubicBezTo>
                            <a:cubicBezTo>
                              <a:pt x="131298" y="222739"/>
                              <a:pt x="112541" y="232117"/>
                              <a:pt x="93785" y="250874"/>
                            </a:cubicBezTo>
                            <a:cubicBezTo>
                              <a:pt x="65649" y="260252"/>
                              <a:pt x="56271" y="260252"/>
                              <a:pt x="46892" y="250874"/>
                            </a:cubicBezTo>
                            <a:close/>
                          </a:path>
                        </a:pathLst>
                      </a:custGeom>
                      <a:solidFill>
                        <a:srgbClr val="C9CEE2"/>
                      </a:solidFill>
                      <a:ln w="93785" cap="flat">
                        <a:noFill/>
                        <a:prstDash val="solid"/>
                        <a:miter/>
                      </a:ln>
                    </p:spPr>
                    <p:txBody>
                      <a:bodyPr rtlCol="0" anchor="ctr"/>
                      <a:lstStyle/>
                      <a:p>
                        <a:endParaRPr lang="fr-FR"/>
                      </a:p>
                    </p:txBody>
                  </p:sp>
                  <p:sp>
                    <p:nvSpPr>
                      <p:cNvPr id="201" name="Forme libre : forme 200">
                        <a:extLst>
                          <a:ext uri="{FF2B5EF4-FFF2-40B4-BE49-F238E27FC236}">
                            <a16:creationId xmlns:a16="http://schemas.microsoft.com/office/drawing/2014/main" id="{19301B6C-5D24-4664-8332-400889C24276}"/>
                          </a:ext>
                        </a:extLst>
                      </p:cNvPr>
                      <p:cNvSpPr/>
                      <p:nvPr/>
                    </p:nvSpPr>
                    <p:spPr>
                      <a:xfrm>
                        <a:off x="8140688" y="2580663"/>
                        <a:ext cx="178190" cy="309489"/>
                      </a:xfrm>
                      <a:custGeom>
                        <a:avLst/>
                        <a:gdLst>
                          <a:gd name="connsiteX0" fmla="*/ 9378 w 178190"/>
                          <a:gd name="connsiteY0" fmla="*/ 300111 h 309489"/>
                          <a:gd name="connsiteX1" fmla="*/ 37514 w 178190"/>
                          <a:gd name="connsiteY1" fmla="*/ 309489 h 309489"/>
                          <a:gd name="connsiteX2" fmla="*/ 93785 w 178190"/>
                          <a:gd name="connsiteY2" fmla="*/ 290732 h 309489"/>
                          <a:gd name="connsiteX3" fmla="*/ 140677 w 178190"/>
                          <a:gd name="connsiteY3" fmla="*/ 253219 h 309489"/>
                          <a:gd name="connsiteX4" fmla="*/ 168812 w 178190"/>
                          <a:gd name="connsiteY4" fmla="*/ 206326 h 309489"/>
                          <a:gd name="connsiteX5" fmla="*/ 178191 w 178190"/>
                          <a:gd name="connsiteY5" fmla="*/ 168812 h 309489"/>
                          <a:gd name="connsiteX6" fmla="*/ 131298 w 178190"/>
                          <a:gd name="connsiteY6" fmla="*/ 121920 h 309489"/>
                          <a:gd name="connsiteX7" fmla="*/ 159434 w 178190"/>
                          <a:gd name="connsiteY7" fmla="*/ 84406 h 309489"/>
                          <a:gd name="connsiteX8" fmla="*/ 168812 w 178190"/>
                          <a:gd name="connsiteY8" fmla="*/ 37514 h 309489"/>
                          <a:gd name="connsiteX9" fmla="*/ 159434 w 178190"/>
                          <a:gd name="connsiteY9" fmla="*/ 9378 h 309489"/>
                          <a:gd name="connsiteX10" fmla="*/ 140677 w 178190"/>
                          <a:gd name="connsiteY10" fmla="*/ 0 h 309489"/>
                          <a:gd name="connsiteX11" fmla="*/ 93785 w 178190"/>
                          <a:gd name="connsiteY11" fmla="*/ 18757 h 309489"/>
                          <a:gd name="connsiteX12" fmla="*/ 46892 w 178190"/>
                          <a:gd name="connsiteY12" fmla="*/ 56271 h 309489"/>
                          <a:gd name="connsiteX13" fmla="*/ 18757 w 178190"/>
                          <a:gd name="connsiteY13" fmla="*/ 93785 h 309489"/>
                          <a:gd name="connsiteX14" fmla="*/ 9378 w 178190"/>
                          <a:gd name="connsiteY14" fmla="*/ 131298 h 309489"/>
                          <a:gd name="connsiteX15" fmla="*/ 18757 w 178190"/>
                          <a:gd name="connsiteY15" fmla="*/ 159434 h 309489"/>
                          <a:gd name="connsiteX16" fmla="*/ 46892 w 178190"/>
                          <a:gd name="connsiteY16" fmla="*/ 168812 h 309489"/>
                          <a:gd name="connsiteX17" fmla="*/ 0 w 178190"/>
                          <a:gd name="connsiteY17" fmla="*/ 271975 h 309489"/>
                          <a:gd name="connsiteX18" fmla="*/ 9378 w 178190"/>
                          <a:gd name="connsiteY18" fmla="*/ 300111 h 309489"/>
                          <a:gd name="connsiteX19" fmla="*/ 121920 w 178190"/>
                          <a:gd name="connsiteY19" fmla="*/ 37514 h 309489"/>
                          <a:gd name="connsiteX20" fmla="*/ 131298 w 178190"/>
                          <a:gd name="connsiteY20" fmla="*/ 56271 h 309489"/>
                          <a:gd name="connsiteX21" fmla="*/ 121920 w 178190"/>
                          <a:gd name="connsiteY21" fmla="*/ 93785 h 309489"/>
                          <a:gd name="connsiteX22" fmla="*/ 84406 w 178190"/>
                          <a:gd name="connsiteY22" fmla="*/ 121920 h 309489"/>
                          <a:gd name="connsiteX23" fmla="*/ 46892 w 178190"/>
                          <a:gd name="connsiteY23" fmla="*/ 131298 h 309489"/>
                          <a:gd name="connsiteX24" fmla="*/ 37514 w 178190"/>
                          <a:gd name="connsiteY24" fmla="*/ 112542 h 309489"/>
                          <a:gd name="connsiteX25" fmla="*/ 46892 w 178190"/>
                          <a:gd name="connsiteY25" fmla="*/ 75028 h 309489"/>
                          <a:gd name="connsiteX26" fmla="*/ 84406 w 178190"/>
                          <a:gd name="connsiteY26" fmla="*/ 46892 h 309489"/>
                          <a:gd name="connsiteX27" fmla="*/ 121920 w 178190"/>
                          <a:gd name="connsiteY27" fmla="*/ 37514 h 309489"/>
                          <a:gd name="connsiteX28" fmla="*/ 56271 w 178190"/>
                          <a:gd name="connsiteY28" fmla="*/ 271975 h 309489"/>
                          <a:gd name="connsiteX29" fmla="*/ 37514 w 178190"/>
                          <a:gd name="connsiteY29" fmla="*/ 262597 h 309489"/>
                          <a:gd name="connsiteX30" fmla="*/ 28135 w 178190"/>
                          <a:gd name="connsiteY30" fmla="*/ 243840 h 309489"/>
                          <a:gd name="connsiteX31" fmla="*/ 46892 w 178190"/>
                          <a:gd name="connsiteY31" fmla="*/ 196948 h 309489"/>
                          <a:gd name="connsiteX32" fmla="*/ 84406 w 178190"/>
                          <a:gd name="connsiteY32" fmla="*/ 159434 h 309489"/>
                          <a:gd name="connsiteX33" fmla="*/ 121920 w 178190"/>
                          <a:gd name="connsiteY33" fmla="*/ 150055 h 309489"/>
                          <a:gd name="connsiteX34" fmla="*/ 140677 w 178190"/>
                          <a:gd name="connsiteY34" fmla="*/ 178191 h 309489"/>
                          <a:gd name="connsiteX35" fmla="*/ 131298 w 178190"/>
                          <a:gd name="connsiteY35" fmla="*/ 206326 h 309489"/>
                          <a:gd name="connsiteX36" fmla="*/ 112541 w 178190"/>
                          <a:gd name="connsiteY36" fmla="*/ 234462 h 309489"/>
                          <a:gd name="connsiteX37" fmla="*/ 75028 w 178190"/>
                          <a:gd name="connsiteY37" fmla="*/ 262597 h 309489"/>
                          <a:gd name="connsiteX38" fmla="*/ 56271 w 178190"/>
                          <a:gd name="connsiteY38" fmla="*/ 271975 h 30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78190" h="309489">
                            <a:moveTo>
                              <a:pt x="9378" y="300111"/>
                            </a:moveTo>
                            <a:cubicBezTo>
                              <a:pt x="18757" y="309489"/>
                              <a:pt x="28135" y="309489"/>
                              <a:pt x="37514" y="309489"/>
                            </a:cubicBezTo>
                            <a:cubicBezTo>
                              <a:pt x="46892" y="309489"/>
                              <a:pt x="65649" y="300111"/>
                              <a:pt x="93785" y="290732"/>
                            </a:cubicBezTo>
                            <a:cubicBezTo>
                              <a:pt x="112541" y="281354"/>
                              <a:pt x="131298" y="262597"/>
                              <a:pt x="140677" y="253219"/>
                            </a:cubicBezTo>
                            <a:cubicBezTo>
                              <a:pt x="150055" y="234462"/>
                              <a:pt x="159434" y="225083"/>
                              <a:pt x="168812" y="206326"/>
                            </a:cubicBezTo>
                            <a:cubicBezTo>
                              <a:pt x="178191" y="187569"/>
                              <a:pt x="178191" y="178191"/>
                              <a:pt x="178191" y="168812"/>
                            </a:cubicBezTo>
                            <a:cubicBezTo>
                              <a:pt x="178191" y="131298"/>
                              <a:pt x="159434" y="121920"/>
                              <a:pt x="131298" y="121920"/>
                            </a:cubicBezTo>
                            <a:cubicBezTo>
                              <a:pt x="140677" y="112542"/>
                              <a:pt x="150055" y="103163"/>
                              <a:pt x="159434" y="84406"/>
                            </a:cubicBezTo>
                            <a:cubicBezTo>
                              <a:pt x="168812" y="65649"/>
                              <a:pt x="168812" y="56271"/>
                              <a:pt x="168812" y="37514"/>
                            </a:cubicBezTo>
                            <a:cubicBezTo>
                              <a:pt x="168812" y="28135"/>
                              <a:pt x="168812" y="18757"/>
                              <a:pt x="159434" y="9378"/>
                            </a:cubicBezTo>
                            <a:cubicBezTo>
                              <a:pt x="159434" y="0"/>
                              <a:pt x="150055" y="0"/>
                              <a:pt x="140677" y="0"/>
                            </a:cubicBezTo>
                            <a:cubicBezTo>
                              <a:pt x="131298" y="0"/>
                              <a:pt x="112541" y="9378"/>
                              <a:pt x="93785" y="18757"/>
                            </a:cubicBezTo>
                            <a:cubicBezTo>
                              <a:pt x="75028" y="28135"/>
                              <a:pt x="56271" y="37514"/>
                              <a:pt x="46892" y="56271"/>
                            </a:cubicBezTo>
                            <a:cubicBezTo>
                              <a:pt x="37514" y="65649"/>
                              <a:pt x="28135" y="84406"/>
                              <a:pt x="18757" y="93785"/>
                            </a:cubicBezTo>
                            <a:cubicBezTo>
                              <a:pt x="9378" y="103163"/>
                              <a:pt x="9378" y="121920"/>
                              <a:pt x="9378" y="131298"/>
                            </a:cubicBezTo>
                            <a:cubicBezTo>
                              <a:pt x="9378" y="150055"/>
                              <a:pt x="9378" y="159434"/>
                              <a:pt x="18757" y="159434"/>
                            </a:cubicBezTo>
                            <a:cubicBezTo>
                              <a:pt x="28135" y="168812"/>
                              <a:pt x="37514" y="168812"/>
                              <a:pt x="46892" y="168812"/>
                            </a:cubicBezTo>
                            <a:cubicBezTo>
                              <a:pt x="18757" y="196948"/>
                              <a:pt x="0" y="234462"/>
                              <a:pt x="0" y="271975"/>
                            </a:cubicBezTo>
                            <a:cubicBezTo>
                              <a:pt x="0" y="281354"/>
                              <a:pt x="9378" y="290732"/>
                              <a:pt x="9378" y="300111"/>
                            </a:cubicBezTo>
                            <a:close/>
                            <a:moveTo>
                              <a:pt x="121920" y="37514"/>
                            </a:moveTo>
                            <a:cubicBezTo>
                              <a:pt x="131298" y="37514"/>
                              <a:pt x="131298" y="46892"/>
                              <a:pt x="131298" y="56271"/>
                            </a:cubicBezTo>
                            <a:cubicBezTo>
                              <a:pt x="131298" y="65649"/>
                              <a:pt x="131298" y="75028"/>
                              <a:pt x="121920" y="93785"/>
                            </a:cubicBezTo>
                            <a:cubicBezTo>
                              <a:pt x="112541" y="103163"/>
                              <a:pt x="103163" y="121920"/>
                              <a:pt x="84406" y="121920"/>
                            </a:cubicBezTo>
                            <a:cubicBezTo>
                              <a:pt x="65649" y="131298"/>
                              <a:pt x="56271" y="131298"/>
                              <a:pt x="46892" y="131298"/>
                            </a:cubicBezTo>
                            <a:cubicBezTo>
                              <a:pt x="37514" y="131298"/>
                              <a:pt x="37514" y="121920"/>
                              <a:pt x="37514" y="112542"/>
                            </a:cubicBezTo>
                            <a:cubicBezTo>
                              <a:pt x="37514" y="103163"/>
                              <a:pt x="37514" y="84406"/>
                              <a:pt x="46892" y="75028"/>
                            </a:cubicBezTo>
                            <a:cubicBezTo>
                              <a:pt x="56271" y="65649"/>
                              <a:pt x="65649" y="56271"/>
                              <a:pt x="84406" y="46892"/>
                            </a:cubicBezTo>
                            <a:cubicBezTo>
                              <a:pt x="103163" y="37514"/>
                              <a:pt x="121920" y="37514"/>
                              <a:pt x="121920" y="37514"/>
                            </a:cubicBezTo>
                            <a:close/>
                            <a:moveTo>
                              <a:pt x="56271" y="271975"/>
                            </a:moveTo>
                            <a:cubicBezTo>
                              <a:pt x="46892" y="271975"/>
                              <a:pt x="37514" y="271975"/>
                              <a:pt x="37514" y="262597"/>
                            </a:cubicBezTo>
                            <a:cubicBezTo>
                              <a:pt x="37514" y="253219"/>
                              <a:pt x="28135" y="253219"/>
                              <a:pt x="28135" y="243840"/>
                            </a:cubicBezTo>
                            <a:cubicBezTo>
                              <a:pt x="28135" y="225083"/>
                              <a:pt x="37514" y="215705"/>
                              <a:pt x="46892" y="196948"/>
                            </a:cubicBezTo>
                            <a:cubicBezTo>
                              <a:pt x="56271" y="178191"/>
                              <a:pt x="75028" y="168812"/>
                              <a:pt x="84406" y="159434"/>
                            </a:cubicBezTo>
                            <a:cubicBezTo>
                              <a:pt x="103163" y="150055"/>
                              <a:pt x="112541" y="150055"/>
                              <a:pt x="121920" y="150055"/>
                            </a:cubicBezTo>
                            <a:cubicBezTo>
                              <a:pt x="131298" y="150055"/>
                              <a:pt x="140677" y="159434"/>
                              <a:pt x="140677" y="178191"/>
                            </a:cubicBezTo>
                            <a:cubicBezTo>
                              <a:pt x="140677" y="187569"/>
                              <a:pt x="140677" y="196948"/>
                              <a:pt x="131298" y="206326"/>
                            </a:cubicBezTo>
                            <a:cubicBezTo>
                              <a:pt x="131298" y="215705"/>
                              <a:pt x="121920" y="225083"/>
                              <a:pt x="112541" y="234462"/>
                            </a:cubicBezTo>
                            <a:cubicBezTo>
                              <a:pt x="103163" y="243840"/>
                              <a:pt x="93785" y="253219"/>
                              <a:pt x="75028" y="262597"/>
                            </a:cubicBezTo>
                            <a:cubicBezTo>
                              <a:pt x="56271" y="271975"/>
                              <a:pt x="65649" y="271975"/>
                              <a:pt x="56271" y="271975"/>
                            </a:cubicBezTo>
                            <a:close/>
                          </a:path>
                        </a:pathLst>
                      </a:custGeom>
                      <a:solidFill>
                        <a:srgbClr val="C9CEE2"/>
                      </a:solidFill>
                      <a:ln w="93785" cap="flat">
                        <a:noFill/>
                        <a:prstDash val="solid"/>
                        <a:miter/>
                      </a:ln>
                    </p:spPr>
                    <p:txBody>
                      <a:bodyPr rtlCol="0" anchor="ctr"/>
                      <a:lstStyle/>
                      <a:p>
                        <a:endParaRPr lang="fr-FR"/>
                      </a:p>
                    </p:txBody>
                  </p:sp>
                  <p:sp>
                    <p:nvSpPr>
                      <p:cNvPr id="202" name="Forme libre : forme 201">
                        <a:extLst>
                          <a:ext uri="{FF2B5EF4-FFF2-40B4-BE49-F238E27FC236}">
                            <a16:creationId xmlns:a16="http://schemas.microsoft.com/office/drawing/2014/main" id="{295655D9-16EF-4E74-A675-4CA3E6DE1FBA}"/>
                          </a:ext>
                        </a:extLst>
                      </p:cNvPr>
                      <p:cNvSpPr/>
                      <p:nvPr/>
                    </p:nvSpPr>
                    <p:spPr>
                      <a:xfrm>
                        <a:off x="8347014" y="2463432"/>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6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6 w 178190"/>
                          <a:gd name="connsiteY7" fmla="*/ 286043 h 300110"/>
                          <a:gd name="connsiteX8" fmla="*/ 93785 w 178190"/>
                          <a:gd name="connsiteY8" fmla="*/ 286043 h 300110"/>
                          <a:gd name="connsiteX9" fmla="*/ 140677 w 178190"/>
                          <a:gd name="connsiteY9" fmla="*/ 51581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37514 w 178190"/>
                          <a:gd name="connsiteY14" fmla="*/ 182880 h 300110"/>
                          <a:gd name="connsiteX15" fmla="*/ 56271 w 178190"/>
                          <a:gd name="connsiteY15" fmla="*/ 98474 h 300110"/>
                          <a:gd name="connsiteX16" fmla="*/ 103163 w 178190"/>
                          <a:gd name="connsiteY16" fmla="*/ 42203 h 300110"/>
                          <a:gd name="connsiteX17" fmla="*/ 140677 w 178190"/>
                          <a:gd name="connsiteY17" fmla="*/ 51581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6" y="239151"/>
                              <a:pt x="159434" y="211015"/>
                            </a:cubicBezTo>
                            <a:cubicBezTo>
                              <a:pt x="178191" y="173502"/>
                              <a:pt x="178191" y="135988"/>
                              <a:pt x="178191" y="98474"/>
                            </a:cubicBezTo>
                            <a:cubicBezTo>
                              <a:pt x="178191" y="60960"/>
                              <a:pt x="168813" y="23446"/>
                              <a:pt x="150056" y="14068"/>
                            </a:cubicBezTo>
                            <a:cubicBezTo>
                              <a:pt x="131299" y="-4689"/>
                              <a:pt x="112542" y="-4689"/>
                              <a:pt x="84406" y="14068"/>
                            </a:cubicBezTo>
                            <a:cubicBezTo>
                              <a:pt x="56271" y="32825"/>
                              <a:pt x="28136" y="60960"/>
                              <a:pt x="18757" y="89095"/>
                            </a:cubicBezTo>
                            <a:cubicBezTo>
                              <a:pt x="0" y="126609"/>
                              <a:pt x="0" y="164123"/>
                              <a:pt x="0" y="201637"/>
                            </a:cubicBezTo>
                            <a:cubicBezTo>
                              <a:pt x="0" y="239151"/>
                              <a:pt x="9379" y="276665"/>
                              <a:pt x="28136" y="286043"/>
                            </a:cubicBezTo>
                            <a:cubicBezTo>
                              <a:pt x="37514" y="304800"/>
                              <a:pt x="65649" y="304800"/>
                              <a:pt x="93785" y="286043"/>
                            </a:cubicBezTo>
                            <a:close/>
                            <a:moveTo>
                              <a:pt x="140677" y="51581"/>
                            </a:moveTo>
                            <a:cubicBezTo>
                              <a:pt x="150056" y="60960"/>
                              <a:pt x="159434" y="89095"/>
                              <a:pt x="159434" y="117231"/>
                            </a:cubicBezTo>
                            <a:cubicBezTo>
                              <a:pt x="159434" y="145366"/>
                              <a:pt x="150056" y="182880"/>
                              <a:pt x="140677" y="201637"/>
                            </a:cubicBezTo>
                            <a:cubicBezTo>
                              <a:pt x="131299" y="229772"/>
                              <a:pt x="112542" y="239151"/>
                              <a:pt x="93785" y="257908"/>
                            </a:cubicBezTo>
                            <a:cubicBezTo>
                              <a:pt x="75028" y="267286"/>
                              <a:pt x="56271" y="267286"/>
                              <a:pt x="46892" y="257908"/>
                            </a:cubicBezTo>
                            <a:cubicBezTo>
                              <a:pt x="37514" y="239151"/>
                              <a:pt x="37514" y="220394"/>
                              <a:pt x="37514" y="182880"/>
                            </a:cubicBezTo>
                            <a:cubicBezTo>
                              <a:pt x="37514" y="154745"/>
                              <a:pt x="46892" y="126609"/>
                              <a:pt x="56271" y="98474"/>
                            </a:cubicBezTo>
                            <a:cubicBezTo>
                              <a:pt x="65649" y="70338"/>
                              <a:pt x="84406" y="60960"/>
                              <a:pt x="103163" y="42203"/>
                            </a:cubicBezTo>
                            <a:cubicBezTo>
                              <a:pt x="121920" y="23446"/>
                              <a:pt x="131299" y="32825"/>
                              <a:pt x="140677" y="51581"/>
                            </a:cubicBezTo>
                            <a:close/>
                          </a:path>
                        </a:pathLst>
                      </a:custGeom>
                      <a:solidFill>
                        <a:srgbClr val="C9CEE2"/>
                      </a:solidFill>
                      <a:ln w="93785" cap="flat">
                        <a:noFill/>
                        <a:prstDash val="solid"/>
                        <a:miter/>
                      </a:ln>
                    </p:spPr>
                    <p:txBody>
                      <a:bodyPr rtlCol="0" anchor="ctr"/>
                      <a:lstStyle/>
                      <a:p>
                        <a:endParaRPr lang="fr-FR"/>
                      </a:p>
                    </p:txBody>
                  </p:sp>
                  <p:sp>
                    <p:nvSpPr>
                      <p:cNvPr id="203" name="Forme libre : forme 202">
                        <a:extLst>
                          <a:ext uri="{FF2B5EF4-FFF2-40B4-BE49-F238E27FC236}">
                            <a16:creationId xmlns:a16="http://schemas.microsoft.com/office/drawing/2014/main" id="{97A2401F-531F-4B7E-8EB1-4540ECD8ABE4}"/>
                          </a:ext>
                        </a:extLst>
                      </p:cNvPr>
                      <p:cNvSpPr/>
                      <p:nvPr/>
                    </p:nvSpPr>
                    <p:spPr>
                      <a:xfrm>
                        <a:off x="8178202" y="2139875"/>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2 w 121919"/>
                          <a:gd name="connsiteY3" fmla="*/ 234462 h 290732"/>
                          <a:gd name="connsiteX4" fmla="*/ 9378 w 121919"/>
                          <a:gd name="connsiteY4" fmla="*/ 290732 h 290732"/>
                          <a:gd name="connsiteX5" fmla="*/ 0 w 121919"/>
                          <a:gd name="connsiteY5" fmla="*/ 290732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8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8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204" name="Forme libre : forme 203">
                        <a:extLst>
                          <a:ext uri="{FF2B5EF4-FFF2-40B4-BE49-F238E27FC236}">
                            <a16:creationId xmlns:a16="http://schemas.microsoft.com/office/drawing/2014/main" id="{D3F5DA76-C2B9-428E-A2C7-95602646A982}"/>
                          </a:ext>
                        </a:extLst>
                      </p:cNvPr>
                      <p:cNvSpPr/>
                      <p:nvPr/>
                    </p:nvSpPr>
                    <p:spPr>
                      <a:xfrm>
                        <a:off x="8393907" y="2027333"/>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9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9 w 131298"/>
                          <a:gd name="connsiteY7" fmla="*/ 253218 h 290732"/>
                          <a:gd name="connsiteX8" fmla="*/ 46892 w 131298"/>
                          <a:gd name="connsiteY8" fmla="*/ 234462 h 290732"/>
                          <a:gd name="connsiteX9" fmla="*/ 46892 w 131298"/>
                          <a:gd name="connsiteY9" fmla="*/ 46892 h 290732"/>
                          <a:gd name="connsiteX10" fmla="*/ 18757 w 131298"/>
                          <a:gd name="connsiteY10" fmla="*/ 84406 h 290732"/>
                          <a:gd name="connsiteX11" fmla="*/ 9379 w 131298"/>
                          <a:gd name="connsiteY11" fmla="*/ 93785 h 290732"/>
                          <a:gd name="connsiteX12" fmla="*/ 0 w 131298"/>
                          <a:gd name="connsiteY12" fmla="*/ 93785 h 290732"/>
                          <a:gd name="connsiteX13" fmla="*/ 0 w 131298"/>
                          <a:gd name="connsiteY13" fmla="*/ 84406 h 290732"/>
                          <a:gd name="connsiteX14" fmla="*/ 9379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9" y="290732"/>
                            </a:lnTo>
                            <a:lnTo>
                              <a:pt x="0" y="290732"/>
                            </a:lnTo>
                            <a:lnTo>
                              <a:pt x="0" y="281354"/>
                            </a:lnTo>
                            <a:cubicBezTo>
                              <a:pt x="0" y="271975"/>
                              <a:pt x="0" y="271975"/>
                              <a:pt x="0" y="262597"/>
                            </a:cubicBezTo>
                            <a:cubicBezTo>
                              <a:pt x="0" y="253218"/>
                              <a:pt x="9379" y="253218"/>
                              <a:pt x="9379" y="253218"/>
                            </a:cubicBezTo>
                            <a:lnTo>
                              <a:pt x="46892" y="234462"/>
                            </a:lnTo>
                            <a:lnTo>
                              <a:pt x="46892" y="46892"/>
                            </a:lnTo>
                            <a:lnTo>
                              <a:pt x="18757" y="84406"/>
                            </a:lnTo>
                            <a:cubicBezTo>
                              <a:pt x="18757" y="84406"/>
                              <a:pt x="9379" y="93785"/>
                              <a:pt x="9379" y="93785"/>
                            </a:cubicBezTo>
                            <a:lnTo>
                              <a:pt x="0" y="93785"/>
                            </a:lnTo>
                            <a:lnTo>
                              <a:pt x="0" y="84406"/>
                            </a:lnTo>
                            <a:cubicBezTo>
                              <a:pt x="0" y="75028"/>
                              <a:pt x="0" y="65649"/>
                              <a:pt x="9379"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12542" y="196948"/>
                              <a:pt x="121920" y="196948"/>
                              <a:pt x="121920" y="206326"/>
                            </a:cubicBezTo>
                            <a:close/>
                          </a:path>
                        </a:pathLst>
                      </a:custGeom>
                      <a:solidFill>
                        <a:srgbClr val="C9CEE2"/>
                      </a:solidFill>
                      <a:ln w="93785" cap="flat">
                        <a:noFill/>
                        <a:prstDash val="solid"/>
                        <a:miter/>
                      </a:ln>
                    </p:spPr>
                    <p:txBody>
                      <a:bodyPr rtlCol="0" anchor="ctr"/>
                      <a:lstStyle/>
                      <a:p>
                        <a:endParaRPr lang="fr-FR"/>
                      </a:p>
                    </p:txBody>
                  </p:sp>
                </p:grpSp>
                <p:sp>
                  <p:nvSpPr>
                    <p:cNvPr id="175" name="Forme libre : forme 174">
                      <a:extLst>
                        <a:ext uri="{FF2B5EF4-FFF2-40B4-BE49-F238E27FC236}">
                          <a16:creationId xmlns:a16="http://schemas.microsoft.com/office/drawing/2014/main" id="{2E865339-0D9D-42E2-AB85-0BBA96586807}"/>
                        </a:ext>
                      </a:extLst>
                    </p:cNvPr>
                    <p:cNvSpPr/>
                    <p:nvPr/>
                  </p:nvSpPr>
                  <p:spPr>
                    <a:xfrm>
                      <a:off x="8384528" y="1539653"/>
                      <a:ext cx="131298" cy="290732"/>
                    </a:xfrm>
                    <a:custGeom>
                      <a:avLst/>
                      <a:gdLst>
                        <a:gd name="connsiteX0" fmla="*/ 131299 w 131298"/>
                        <a:gd name="connsiteY0" fmla="*/ 206326 h 290732"/>
                        <a:gd name="connsiteX1" fmla="*/ 131299 w 131298"/>
                        <a:gd name="connsiteY1" fmla="*/ 225083 h 290732"/>
                        <a:gd name="connsiteX2" fmla="*/ 121920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31299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31299" y="206326"/>
                          </a:moveTo>
                          <a:lnTo>
                            <a:pt x="131299" y="225083"/>
                          </a:lnTo>
                          <a:cubicBezTo>
                            <a:pt x="131299" y="234462"/>
                            <a:pt x="121920" y="234462"/>
                            <a:pt x="121920" y="234462"/>
                          </a:cubicBezTo>
                          <a:lnTo>
                            <a:pt x="9378" y="290732"/>
                          </a:lnTo>
                          <a:lnTo>
                            <a:pt x="0" y="290732"/>
                          </a:lnTo>
                          <a:lnTo>
                            <a:pt x="0" y="281354"/>
                          </a:ln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21920" y="196948"/>
                            <a:pt x="131299" y="206326"/>
                            <a:pt x="131299" y="206326"/>
                          </a:cubicBezTo>
                          <a:close/>
                        </a:path>
                      </a:pathLst>
                    </a:custGeom>
                    <a:solidFill>
                      <a:srgbClr val="C9CEE2"/>
                    </a:solidFill>
                    <a:ln w="93785" cap="flat">
                      <a:noFill/>
                      <a:prstDash val="solid"/>
                      <a:miter/>
                    </a:ln>
                  </p:spPr>
                  <p:txBody>
                    <a:bodyPr rtlCol="0" anchor="ctr"/>
                    <a:lstStyle/>
                    <a:p>
                      <a:endParaRPr lang="fr-FR"/>
                    </a:p>
                  </p:txBody>
                </p:sp>
              </p:grpSp>
              <p:grpSp>
                <p:nvGrpSpPr>
                  <p:cNvPr id="153" name="Graphique 28">
                    <a:extLst>
                      <a:ext uri="{FF2B5EF4-FFF2-40B4-BE49-F238E27FC236}">
                        <a16:creationId xmlns:a16="http://schemas.microsoft.com/office/drawing/2014/main" id="{F4A1C1D2-C264-410F-8961-60A40214A3D3}"/>
                      </a:ext>
                    </a:extLst>
                  </p:cNvPr>
                  <p:cNvGrpSpPr/>
                  <p:nvPr/>
                </p:nvGrpSpPr>
                <p:grpSpPr>
                  <a:xfrm>
                    <a:off x="6499458" y="2955801"/>
                    <a:ext cx="2025747" cy="1838178"/>
                    <a:chOff x="6499458" y="2955801"/>
                    <a:chExt cx="2025747" cy="1838178"/>
                  </a:xfrm>
                  <a:solidFill>
                    <a:srgbClr val="C9CEE2"/>
                  </a:solidFill>
                </p:grpSpPr>
                <p:sp>
                  <p:nvSpPr>
                    <p:cNvPr id="154" name="Forme libre : forme 153">
                      <a:extLst>
                        <a:ext uri="{FF2B5EF4-FFF2-40B4-BE49-F238E27FC236}">
                          <a16:creationId xmlns:a16="http://schemas.microsoft.com/office/drawing/2014/main" id="{F7BE80E5-FA0D-4AAD-B2CD-2C2BB6C5F61D}"/>
                        </a:ext>
                      </a:extLst>
                    </p:cNvPr>
                    <p:cNvSpPr/>
                    <p:nvPr/>
                  </p:nvSpPr>
                  <p:spPr>
                    <a:xfrm>
                      <a:off x="6921488" y="3799863"/>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9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55" name="Forme libre : forme 154">
                      <a:extLst>
                        <a:ext uri="{FF2B5EF4-FFF2-40B4-BE49-F238E27FC236}">
                          <a16:creationId xmlns:a16="http://schemas.microsoft.com/office/drawing/2014/main" id="{69667D10-C0A5-4696-977B-D336EC05B36D}"/>
                        </a:ext>
                      </a:extLst>
                    </p:cNvPr>
                    <p:cNvSpPr/>
                    <p:nvPr/>
                  </p:nvSpPr>
                  <p:spPr>
                    <a:xfrm>
                      <a:off x="6715162" y="3921783"/>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1 w 121919"/>
                        <a:gd name="connsiteY3" fmla="*/ 234462 h 290732"/>
                        <a:gd name="connsiteX4" fmla="*/ 9378 w 121919"/>
                        <a:gd name="connsiteY4" fmla="*/ 290733 h 290732"/>
                        <a:gd name="connsiteX5" fmla="*/ 0 w 121919"/>
                        <a:gd name="connsiteY5" fmla="*/ 290733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9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9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1" y="234462"/>
                            <a:pt x="112541" y="234462"/>
                          </a:cubicBezTo>
                          <a:lnTo>
                            <a:pt x="9378" y="290733"/>
                          </a:lnTo>
                          <a:lnTo>
                            <a:pt x="0" y="290733"/>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9"/>
                          </a:lnTo>
                          <a:cubicBezTo>
                            <a:pt x="56271" y="9379"/>
                            <a:pt x="65649" y="0"/>
                            <a:pt x="65649" y="0"/>
                          </a:cubicBezTo>
                          <a:lnTo>
                            <a:pt x="75028" y="0"/>
                          </a:lnTo>
                          <a:lnTo>
                            <a:pt x="84406" y="0"/>
                          </a:lnTo>
                          <a:cubicBezTo>
                            <a:pt x="84406" y="0"/>
                            <a:pt x="93785" y="9379"/>
                            <a:pt x="93785" y="9379"/>
                          </a:cubicBezTo>
                          <a:lnTo>
                            <a:pt x="93785" y="225083"/>
                          </a:lnTo>
                          <a:lnTo>
                            <a:pt x="121920" y="206326"/>
                          </a:lnTo>
                          <a:cubicBezTo>
                            <a:pt x="112541"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56" name="Forme libre : forme 155">
                      <a:extLst>
                        <a:ext uri="{FF2B5EF4-FFF2-40B4-BE49-F238E27FC236}">
                          <a16:creationId xmlns:a16="http://schemas.microsoft.com/office/drawing/2014/main" id="{843087A6-A63D-4063-B50E-8A5631541F23}"/>
                        </a:ext>
                      </a:extLst>
                    </p:cNvPr>
                    <p:cNvSpPr/>
                    <p:nvPr/>
                  </p:nvSpPr>
                  <p:spPr>
                    <a:xfrm>
                      <a:off x="7137193" y="3677943"/>
                      <a:ext cx="131298" cy="290732"/>
                    </a:xfrm>
                    <a:custGeom>
                      <a:avLst/>
                      <a:gdLst>
                        <a:gd name="connsiteX0" fmla="*/ 121920 w 131298"/>
                        <a:gd name="connsiteY0" fmla="*/ 206326 h 290732"/>
                        <a:gd name="connsiteX1" fmla="*/ 121920 w 131298"/>
                        <a:gd name="connsiteY1" fmla="*/ 225083 h 290732"/>
                        <a:gd name="connsiteX2" fmla="*/ 112541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1" y="234462"/>
                            <a:pt x="112541" y="234462"/>
                          </a:cubicBezTo>
                          <a:lnTo>
                            <a:pt x="9378" y="290732"/>
                          </a:lnTo>
                          <a:lnTo>
                            <a:pt x="0" y="290732"/>
                          </a:lnTo>
                          <a:cubicBezTo>
                            <a:pt x="0" y="290732"/>
                            <a:pt x="0" y="281354"/>
                            <a:pt x="0" y="281354"/>
                          </a:cubicBez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157" name="Forme libre : forme 156">
                      <a:extLst>
                        <a:ext uri="{FF2B5EF4-FFF2-40B4-BE49-F238E27FC236}">
                          <a16:creationId xmlns:a16="http://schemas.microsoft.com/office/drawing/2014/main" id="{83DEA375-BA84-49D1-B214-02754DB0B8F7}"/>
                        </a:ext>
                      </a:extLst>
                    </p:cNvPr>
                    <p:cNvSpPr/>
                    <p:nvPr/>
                  </p:nvSpPr>
                  <p:spPr>
                    <a:xfrm>
                      <a:off x="7306005" y="3541955"/>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42203 h 300110"/>
                        <a:gd name="connsiteX10" fmla="*/ 150055 w 178190"/>
                        <a:gd name="connsiteY10" fmla="*/ 107852 h 300110"/>
                        <a:gd name="connsiteX11" fmla="*/ 131298 w 178190"/>
                        <a:gd name="connsiteY11" fmla="*/ 192258 h 300110"/>
                        <a:gd name="connsiteX12" fmla="*/ 84406 w 178190"/>
                        <a:gd name="connsiteY12" fmla="*/ 248529 h 300110"/>
                        <a:gd name="connsiteX13" fmla="*/ 37514 w 178190"/>
                        <a:gd name="connsiteY13" fmla="*/ 248529 h 300110"/>
                        <a:gd name="connsiteX14" fmla="*/ 18757 w 178190"/>
                        <a:gd name="connsiteY14" fmla="*/ 182880 h 300110"/>
                        <a:gd name="connsiteX15" fmla="*/ 37514 w 178190"/>
                        <a:gd name="connsiteY15" fmla="*/ 98474 h 300110"/>
                        <a:gd name="connsiteX16" fmla="*/ 84406 w 178190"/>
                        <a:gd name="connsiteY16" fmla="*/ 42203 h 300110"/>
                        <a:gd name="connsiteX17" fmla="*/ 131298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2" y="-4689"/>
                            <a:pt x="84406" y="14068"/>
                          </a:cubicBezTo>
                          <a:cubicBezTo>
                            <a:pt x="56271" y="32824"/>
                            <a:pt x="28135" y="60960"/>
                            <a:pt x="18757" y="89095"/>
                          </a:cubicBezTo>
                          <a:cubicBezTo>
                            <a:pt x="0" y="126609"/>
                            <a:pt x="0" y="164123"/>
                            <a:pt x="0" y="201637"/>
                          </a:cubicBezTo>
                          <a:cubicBezTo>
                            <a:pt x="0" y="239151"/>
                            <a:pt x="9378" y="276665"/>
                            <a:pt x="28135" y="286043"/>
                          </a:cubicBezTo>
                          <a:cubicBezTo>
                            <a:pt x="37514" y="304800"/>
                            <a:pt x="56271" y="304800"/>
                            <a:pt x="93785" y="286043"/>
                          </a:cubicBezTo>
                          <a:close/>
                          <a:moveTo>
                            <a:pt x="131298" y="42203"/>
                          </a:moveTo>
                          <a:cubicBezTo>
                            <a:pt x="140677" y="51581"/>
                            <a:pt x="150055" y="79717"/>
                            <a:pt x="150055" y="107852"/>
                          </a:cubicBezTo>
                          <a:cubicBezTo>
                            <a:pt x="150055" y="135988"/>
                            <a:pt x="140677" y="173501"/>
                            <a:pt x="131298" y="192258"/>
                          </a:cubicBezTo>
                          <a:cubicBezTo>
                            <a:pt x="121920" y="220394"/>
                            <a:pt x="103163" y="229772"/>
                            <a:pt x="84406" y="248529"/>
                          </a:cubicBezTo>
                          <a:cubicBezTo>
                            <a:pt x="65649" y="257908"/>
                            <a:pt x="46892" y="257908"/>
                            <a:pt x="37514" y="248529"/>
                          </a:cubicBezTo>
                          <a:cubicBezTo>
                            <a:pt x="28135" y="239151"/>
                            <a:pt x="18757" y="211015"/>
                            <a:pt x="18757" y="182880"/>
                          </a:cubicBezTo>
                          <a:cubicBezTo>
                            <a:pt x="18757" y="154745"/>
                            <a:pt x="28135" y="126609"/>
                            <a:pt x="37514" y="98474"/>
                          </a:cubicBezTo>
                          <a:cubicBezTo>
                            <a:pt x="46892" y="70338"/>
                            <a:pt x="65649" y="60960"/>
                            <a:pt x="84406" y="42203"/>
                          </a:cubicBezTo>
                          <a:cubicBezTo>
                            <a:pt x="103163" y="32824"/>
                            <a:pt x="121920" y="32824"/>
                            <a:pt x="131298" y="42203"/>
                          </a:cubicBezTo>
                          <a:close/>
                        </a:path>
                      </a:pathLst>
                    </a:custGeom>
                    <a:solidFill>
                      <a:srgbClr val="C9CEE2"/>
                    </a:solidFill>
                    <a:ln w="93785" cap="flat">
                      <a:noFill/>
                      <a:prstDash val="solid"/>
                      <a:miter/>
                    </a:ln>
                  </p:spPr>
                  <p:txBody>
                    <a:bodyPr rtlCol="0" anchor="ctr"/>
                    <a:lstStyle/>
                    <a:p>
                      <a:endParaRPr lang="fr-FR"/>
                    </a:p>
                  </p:txBody>
                </p:sp>
                <p:sp>
                  <p:nvSpPr>
                    <p:cNvPr id="158" name="Forme libre : forme 157">
                      <a:extLst>
                        <a:ext uri="{FF2B5EF4-FFF2-40B4-BE49-F238E27FC236}">
                          <a16:creationId xmlns:a16="http://schemas.microsoft.com/office/drawing/2014/main" id="{A3E89030-DE47-4AEA-AA3A-2A266A382D1E}"/>
                        </a:ext>
                      </a:extLst>
                    </p:cNvPr>
                    <p:cNvSpPr/>
                    <p:nvPr/>
                  </p:nvSpPr>
                  <p:spPr>
                    <a:xfrm>
                      <a:off x="7512332" y="3420035"/>
                      <a:ext cx="178190" cy="300110"/>
                    </a:xfrm>
                    <a:custGeom>
                      <a:avLst/>
                      <a:gdLst>
                        <a:gd name="connsiteX0" fmla="*/ 93785 w 178190"/>
                        <a:gd name="connsiteY0" fmla="*/ 286043 h 300110"/>
                        <a:gd name="connsiteX1" fmla="*/ 159434 w 178190"/>
                        <a:gd name="connsiteY1" fmla="*/ 211016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6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51582 h 300110"/>
                        <a:gd name="connsiteX10" fmla="*/ 150055 w 178190"/>
                        <a:gd name="connsiteY10" fmla="*/ 117231 h 300110"/>
                        <a:gd name="connsiteX11" fmla="*/ 131298 w 178190"/>
                        <a:gd name="connsiteY11" fmla="*/ 201637 h 300110"/>
                        <a:gd name="connsiteX12" fmla="*/ 84406 w 178190"/>
                        <a:gd name="connsiteY12" fmla="*/ 257908 h 300110"/>
                        <a:gd name="connsiteX13" fmla="*/ 37514 w 178190"/>
                        <a:gd name="connsiteY13" fmla="*/ 257908 h 300110"/>
                        <a:gd name="connsiteX14" fmla="*/ 18757 w 178190"/>
                        <a:gd name="connsiteY14" fmla="*/ 192259 h 300110"/>
                        <a:gd name="connsiteX15" fmla="*/ 37514 w 178190"/>
                        <a:gd name="connsiteY15" fmla="*/ 107852 h 300110"/>
                        <a:gd name="connsiteX16" fmla="*/ 84406 w 178190"/>
                        <a:gd name="connsiteY16" fmla="*/ 51582 h 300110"/>
                        <a:gd name="connsiteX17" fmla="*/ 131298 w 17819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6"/>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6"/>
                          </a:cubicBezTo>
                          <a:cubicBezTo>
                            <a:pt x="0" y="126609"/>
                            <a:pt x="0" y="164123"/>
                            <a:pt x="0" y="201637"/>
                          </a:cubicBezTo>
                          <a:cubicBezTo>
                            <a:pt x="0" y="239151"/>
                            <a:pt x="9378" y="276665"/>
                            <a:pt x="28135" y="286043"/>
                          </a:cubicBezTo>
                          <a:cubicBezTo>
                            <a:pt x="37514" y="304800"/>
                            <a:pt x="65649" y="304800"/>
                            <a:pt x="93785" y="286043"/>
                          </a:cubicBezTo>
                          <a:close/>
                          <a:moveTo>
                            <a:pt x="131298" y="51582"/>
                          </a:moveTo>
                          <a:cubicBezTo>
                            <a:pt x="140677" y="60960"/>
                            <a:pt x="150055" y="89096"/>
                            <a:pt x="150055" y="117231"/>
                          </a:cubicBezTo>
                          <a:cubicBezTo>
                            <a:pt x="150055" y="145366"/>
                            <a:pt x="140677" y="182880"/>
                            <a:pt x="131298" y="201637"/>
                          </a:cubicBezTo>
                          <a:cubicBezTo>
                            <a:pt x="121920" y="229773"/>
                            <a:pt x="103163" y="239151"/>
                            <a:pt x="84406" y="257908"/>
                          </a:cubicBezTo>
                          <a:cubicBezTo>
                            <a:pt x="65649" y="267286"/>
                            <a:pt x="46892" y="267286"/>
                            <a:pt x="37514" y="257908"/>
                          </a:cubicBezTo>
                          <a:cubicBezTo>
                            <a:pt x="28135" y="248529"/>
                            <a:pt x="18757" y="220394"/>
                            <a:pt x="18757" y="192259"/>
                          </a:cubicBezTo>
                          <a:cubicBezTo>
                            <a:pt x="18757" y="164123"/>
                            <a:pt x="28135" y="135988"/>
                            <a:pt x="37514" y="107852"/>
                          </a:cubicBezTo>
                          <a:cubicBezTo>
                            <a:pt x="46892" y="79717"/>
                            <a:pt x="65649" y="70339"/>
                            <a:pt x="84406" y="51582"/>
                          </a:cubicBezTo>
                          <a:cubicBezTo>
                            <a:pt x="112541" y="32825"/>
                            <a:pt x="121920" y="32825"/>
                            <a:pt x="131298" y="51582"/>
                          </a:cubicBezTo>
                          <a:close/>
                        </a:path>
                      </a:pathLst>
                    </a:custGeom>
                    <a:solidFill>
                      <a:srgbClr val="C9CEE2"/>
                    </a:solidFill>
                    <a:ln w="93785" cap="flat">
                      <a:noFill/>
                      <a:prstDash val="solid"/>
                      <a:miter/>
                    </a:ln>
                  </p:spPr>
                  <p:txBody>
                    <a:bodyPr rtlCol="0" anchor="ctr"/>
                    <a:lstStyle/>
                    <a:p>
                      <a:endParaRPr lang="fr-FR"/>
                    </a:p>
                  </p:txBody>
                </p:sp>
                <p:sp>
                  <p:nvSpPr>
                    <p:cNvPr id="159" name="Forme libre : forme 158">
                      <a:extLst>
                        <a:ext uri="{FF2B5EF4-FFF2-40B4-BE49-F238E27FC236}">
                          <a16:creationId xmlns:a16="http://schemas.microsoft.com/office/drawing/2014/main" id="{AE96533B-6EC8-4465-BB1D-DD0CFD63355E}"/>
                        </a:ext>
                      </a:extLst>
                    </p:cNvPr>
                    <p:cNvSpPr/>
                    <p:nvPr/>
                  </p:nvSpPr>
                  <p:spPr>
                    <a:xfrm>
                      <a:off x="7728036" y="3298115"/>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6 h 300110"/>
                        <a:gd name="connsiteX6" fmla="*/ 178191 w 178190"/>
                        <a:gd name="connsiteY6" fmla="*/ 98474 h 300110"/>
                        <a:gd name="connsiteX7" fmla="*/ 150055 w 178190"/>
                        <a:gd name="connsiteY7" fmla="*/ 14068 h 300110"/>
                        <a:gd name="connsiteX8" fmla="*/ 84406 w 178190"/>
                        <a:gd name="connsiteY8" fmla="*/ 14068 h 300110"/>
                        <a:gd name="connsiteX9" fmla="*/ 37514 w 178190"/>
                        <a:gd name="connsiteY9" fmla="*/ 248529 h 300110"/>
                        <a:gd name="connsiteX10" fmla="*/ 18757 w 178190"/>
                        <a:gd name="connsiteY10" fmla="*/ 182880 h 300110"/>
                        <a:gd name="connsiteX11" fmla="*/ 37514 w 178190"/>
                        <a:gd name="connsiteY11" fmla="*/ 98474 h 300110"/>
                        <a:gd name="connsiteX12" fmla="*/ 84406 w 178190"/>
                        <a:gd name="connsiteY12" fmla="*/ 42203 h 300110"/>
                        <a:gd name="connsiteX13" fmla="*/ 131298 w 178190"/>
                        <a:gd name="connsiteY13" fmla="*/ 42203 h 300110"/>
                        <a:gd name="connsiteX14" fmla="*/ 150055 w 178190"/>
                        <a:gd name="connsiteY14" fmla="*/ 107852 h 300110"/>
                        <a:gd name="connsiteX15" fmla="*/ 131298 w 178190"/>
                        <a:gd name="connsiteY15" fmla="*/ 192259 h 300110"/>
                        <a:gd name="connsiteX16" fmla="*/ 84406 w 178190"/>
                        <a:gd name="connsiteY16" fmla="*/ 248529 h 300110"/>
                        <a:gd name="connsiteX17" fmla="*/ 37514 w 178190"/>
                        <a:gd name="connsiteY17" fmla="*/ 248529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5"/>
                            <a:pt x="28135" y="60960"/>
                            <a:pt x="18757" y="89095"/>
                          </a:cubicBezTo>
                          <a:cubicBezTo>
                            <a:pt x="0" y="126609"/>
                            <a:pt x="0" y="164123"/>
                            <a:pt x="0" y="201637"/>
                          </a:cubicBezTo>
                          <a:cubicBezTo>
                            <a:pt x="0" y="239151"/>
                            <a:pt x="9378" y="276664"/>
                            <a:pt x="28135" y="286043"/>
                          </a:cubicBezTo>
                          <a:cubicBezTo>
                            <a:pt x="46892" y="304800"/>
                            <a:pt x="65649" y="304800"/>
                            <a:pt x="93785" y="286043"/>
                          </a:cubicBezTo>
                          <a:cubicBezTo>
                            <a:pt x="121920" y="267286"/>
                            <a:pt x="150055" y="239151"/>
                            <a:pt x="159434" y="211016"/>
                          </a:cubicBezTo>
                          <a:cubicBezTo>
                            <a:pt x="178191" y="173502"/>
                            <a:pt x="178191" y="135988"/>
                            <a:pt x="178191" y="98474"/>
                          </a:cubicBezTo>
                          <a:cubicBezTo>
                            <a:pt x="178191" y="60960"/>
                            <a:pt x="168812" y="23446"/>
                            <a:pt x="150055" y="14068"/>
                          </a:cubicBezTo>
                          <a:cubicBezTo>
                            <a:pt x="140677" y="-4689"/>
                            <a:pt x="112542" y="-4689"/>
                            <a:pt x="84406" y="14068"/>
                          </a:cubicBezTo>
                          <a:close/>
                          <a:moveTo>
                            <a:pt x="37514" y="248529"/>
                          </a:moveTo>
                          <a:cubicBezTo>
                            <a:pt x="28135" y="239151"/>
                            <a:pt x="18757" y="211016"/>
                            <a:pt x="18757" y="182880"/>
                          </a:cubicBezTo>
                          <a:cubicBezTo>
                            <a:pt x="18757" y="154745"/>
                            <a:pt x="28135" y="126609"/>
                            <a:pt x="37514" y="98474"/>
                          </a:cubicBezTo>
                          <a:cubicBezTo>
                            <a:pt x="46892" y="70338"/>
                            <a:pt x="65649" y="60960"/>
                            <a:pt x="84406" y="42203"/>
                          </a:cubicBezTo>
                          <a:cubicBezTo>
                            <a:pt x="103163" y="32825"/>
                            <a:pt x="121920" y="32825"/>
                            <a:pt x="131298" y="42203"/>
                          </a:cubicBezTo>
                          <a:cubicBezTo>
                            <a:pt x="140677" y="51582"/>
                            <a:pt x="150055" y="79717"/>
                            <a:pt x="150055" y="107852"/>
                          </a:cubicBezTo>
                          <a:cubicBezTo>
                            <a:pt x="150055" y="135988"/>
                            <a:pt x="140677" y="173502"/>
                            <a:pt x="131298" y="192259"/>
                          </a:cubicBezTo>
                          <a:cubicBezTo>
                            <a:pt x="121920" y="220394"/>
                            <a:pt x="103163" y="229772"/>
                            <a:pt x="84406" y="248529"/>
                          </a:cubicBezTo>
                          <a:cubicBezTo>
                            <a:pt x="65649" y="267286"/>
                            <a:pt x="46892" y="267286"/>
                            <a:pt x="37514" y="248529"/>
                          </a:cubicBezTo>
                          <a:close/>
                        </a:path>
                      </a:pathLst>
                    </a:custGeom>
                    <a:solidFill>
                      <a:srgbClr val="C9CEE2"/>
                    </a:solidFill>
                    <a:ln w="93785" cap="flat">
                      <a:noFill/>
                      <a:prstDash val="solid"/>
                      <a:miter/>
                    </a:ln>
                  </p:spPr>
                  <p:txBody>
                    <a:bodyPr rtlCol="0" anchor="ctr"/>
                    <a:lstStyle/>
                    <a:p>
                      <a:endParaRPr lang="fr-FR"/>
                    </a:p>
                  </p:txBody>
                </p:sp>
                <p:sp>
                  <p:nvSpPr>
                    <p:cNvPr id="160" name="Forme libre : forme 159">
                      <a:extLst>
                        <a:ext uri="{FF2B5EF4-FFF2-40B4-BE49-F238E27FC236}">
                          <a16:creationId xmlns:a16="http://schemas.microsoft.com/office/drawing/2014/main" id="{1A940F85-E6EA-4DE1-A3F9-E09B5A648283}"/>
                        </a:ext>
                      </a:extLst>
                    </p:cNvPr>
                    <p:cNvSpPr/>
                    <p:nvPr/>
                  </p:nvSpPr>
                  <p:spPr>
                    <a:xfrm>
                      <a:off x="7924984" y="3176195"/>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51582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28135 w 178190"/>
                        <a:gd name="connsiteY14" fmla="*/ 192258 h 300110"/>
                        <a:gd name="connsiteX15" fmla="*/ 46892 w 178190"/>
                        <a:gd name="connsiteY15" fmla="*/ 107852 h 300110"/>
                        <a:gd name="connsiteX16" fmla="*/ 93785 w 178190"/>
                        <a:gd name="connsiteY16" fmla="*/ 51582 h 300110"/>
                        <a:gd name="connsiteX17" fmla="*/ 140677 w 17819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2"/>
                          </a:moveTo>
                          <a:cubicBezTo>
                            <a:pt x="150055" y="60960"/>
                            <a:pt x="159434" y="89095"/>
                            <a:pt x="159434" y="117231"/>
                          </a:cubicBezTo>
                          <a:cubicBezTo>
                            <a:pt x="159434" y="145366"/>
                            <a:pt x="150055" y="182880"/>
                            <a:pt x="140677" y="201637"/>
                          </a:cubicBezTo>
                          <a:cubicBezTo>
                            <a:pt x="131298" y="229772"/>
                            <a:pt x="112541" y="239151"/>
                            <a:pt x="93785" y="257908"/>
                          </a:cubicBezTo>
                          <a:cubicBezTo>
                            <a:pt x="75028" y="267286"/>
                            <a:pt x="56271" y="267286"/>
                            <a:pt x="46892" y="257908"/>
                          </a:cubicBezTo>
                          <a:cubicBezTo>
                            <a:pt x="37514" y="248529"/>
                            <a:pt x="28135" y="220394"/>
                            <a:pt x="28135" y="192258"/>
                          </a:cubicBezTo>
                          <a:cubicBezTo>
                            <a:pt x="28135" y="164123"/>
                            <a:pt x="37514" y="135988"/>
                            <a:pt x="46892" y="107852"/>
                          </a:cubicBezTo>
                          <a:cubicBezTo>
                            <a:pt x="56271" y="79717"/>
                            <a:pt x="75028" y="70339"/>
                            <a:pt x="93785" y="51582"/>
                          </a:cubicBezTo>
                          <a:cubicBezTo>
                            <a:pt x="112541" y="32825"/>
                            <a:pt x="131298" y="32825"/>
                            <a:pt x="140677" y="51582"/>
                          </a:cubicBezTo>
                          <a:close/>
                        </a:path>
                      </a:pathLst>
                    </a:custGeom>
                    <a:solidFill>
                      <a:srgbClr val="C9CEE2"/>
                    </a:solidFill>
                    <a:ln w="93785" cap="flat">
                      <a:noFill/>
                      <a:prstDash val="solid"/>
                      <a:miter/>
                    </a:ln>
                  </p:spPr>
                  <p:txBody>
                    <a:bodyPr rtlCol="0" anchor="ctr"/>
                    <a:lstStyle/>
                    <a:p>
                      <a:endParaRPr lang="fr-FR"/>
                    </a:p>
                  </p:txBody>
                </p:sp>
                <p:sp>
                  <p:nvSpPr>
                    <p:cNvPr id="161" name="Forme libre : forme 160">
                      <a:extLst>
                        <a:ext uri="{FF2B5EF4-FFF2-40B4-BE49-F238E27FC236}">
                          <a16:creationId xmlns:a16="http://schemas.microsoft.com/office/drawing/2014/main" id="{E8DF2041-B31D-4F7C-87B4-3F4868349D75}"/>
                        </a:ext>
                      </a:extLst>
                    </p:cNvPr>
                    <p:cNvSpPr/>
                    <p:nvPr/>
                  </p:nvSpPr>
                  <p:spPr>
                    <a:xfrm>
                      <a:off x="6715162" y="4371949"/>
                      <a:ext cx="131298" cy="300110"/>
                    </a:xfrm>
                    <a:custGeom>
                      <a:avLst/>
                      <a:gdLst>
                        <a:gd name="connsiteX0" fmla="*/ 131298 w 131298"/>
                        <a:gd name="connsiteY0" fmla="*/ 215705 h 300110"/>
                        <a:gd name="connsiteX1" fmla="*/ 131298 w 131298"/>
                        <a:gd name="connsiteY1" fmla="*/ 234462 h 300110"/>
                        <a:gd name="connsiteX2" fmla="*/ 121920 w 131298"/>
                        <a:gd name="connsiteY2" fmla="*/ 243840 h 300110"/>
                        <a:gd name="connsiteX3" fmla="*/ 18757 w 131298"/>
                        <a:gd name="connsiteY3" fmla="*/ 300111 h 300110"/>
                        <a:gd name="connsiteX4" fmla="*/ 9378 w 131298"/>
                        <a:gd name="connsiteY4" fmla="*/ 300111 h 300110"/>
                        <a:gd name="connsiteX5" fmla="*/ 9378 w 131298"/>
                        <a:gd name="connsiteY5" fmla="*/ 290733 h 300110"/>
                        <a:gd name="connsiteX6" fmla="*/ 9378 w 131298"/>
                        <a:gd name="connsiteY6" fmla="*/ 271976 h 300110"/>
                        <a:gd name="connsiteX7" fmla="*/ 18757 w 131298"/>
                        <a:gd name="connsiteY7" fmla="*/ 262597 h 300110"/>
                        <a:gd name="connsiteX8" fmla="*/ 56271 w 131298"/>
                        <a:gd name="connsiteY8" fmla="*/ 243840 h 300110"/>
                        <a:gd name="connsiteX9" fmla="*/ 56271 w 131298"/>
                        <a:gd name="connsiteY9" fmla="*/ 56271 h 300110"/>
                        <a:gd name="connsiteX10" fmla="*/ 18757 w 131298"/>
                        <a:gd name="connsiteY10" fmla="*/ 84406 h 300110"/>
                        <a:gd name="connsiteX11" fmla="*/ 9378 w 131298"/>
                        <a:gd name="connsiteY11" fmla="*/ 93785 h 300110"/>
                        <a:gd name="connsiteX12" fmla="*/ 0 w 131298"/>
                        <a:gd name="connsiteY12" fmla="*/ 93785 h 300110"/>
                        <a:gd name="connsiteX13" fmla="*/ 0 w 131298"/>
                        <a:gd name="connsiteY13" fmla="*/ 84406 h 300110"/>
                        <a:gd name="connsiteX14" fmla="*/ 9378 w 131298"/>
                        <a:gd name="connsiteY14" fmla="*/ 65649 h 300110"/>
                        <a:gd name="connsiteX15" fmla="*/ 56271 w 131298"/>
                        <a:gd name="connsiteY15" fmla="*/ 9379 h 300110"/>
                        <a:gd name="connsiteX16" fmla="*/ 65649 w 131298"/>
                        <a:gd name="connsiteY16" fmla="*/ 0 h 300110"/>
                        <a:gd name="connsiteX17" fmla="*/ 75028 w 131298"/>
                        <a:gd name="connsiteY17" fmla="*/ 0 h 300110"/>
                        <a:gd name="connsiteX18" fmla="*/ 84406 w 131298"/>
                        <a:gd name="connsiteY18" fmla="*/ 0 h 300110"/>
                        <a:gd name="connsiteX19" fmla="*/ 93785 w 131298"/>
                        <a:gd name="connsiteY19" fmla="*/ 9379 h 300110"/>
                        <a:gd name="connsiteX20" fmla="*/ 93785 w 131298"/>
                        <a:gd name="connsiteY20" fmla="*/ 225083 h 300110"/>
                        <a:gd name="connsiteX21" fmla="*/ 121920 w 131298"/>
                        <a:gd name="connsiteY21" fmla="*/ 206326 h 300110"/>
                        <a:gd name="connsiteX22" fmla="*/ 131298 w 131298"/>
                        <a:gd name="connsiteY22" fmla="*/ 206326 h 300110"/>
                        <a:gd name="connsiteX23" fmla="*/ 131298 w 131298"/>
                        <a:gd name="connsiteY23" fmla="*/ 21570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131298" y="215705"/>
                          </a:moveTo>
                          <a:lnTo>
                            <a:pt x="131298" y="234462"/>
                          </a:lnTo>
                          <a:cubicBezTo>
                            <a:pt x="131298" y="243840"/>
                            <a:pt x="121920" y="243840"/>
                            <a:pt x="121920" y="243840"/>
                          </a:cubicBezTo>
                          <a:lnTo>
                            <a:pt x="18757" y="300111"/>
                          </a:lnTo>
                          <a:lnTo>
                            <a:pt x="9378" y="300111"/>
                          </a:lnTo>
                          <a:lnTo>
                            <a:pt x="9378" y="290733"/>
                          </a:lnTo>
                          <a:cubicBezTo>
                            <a:pt x="9378" y="281354"/>
                            <a:pt x="9378" y="281354"/>
                            <a:pt x="9378" y="271976"/>
                          </a:cubicBezTo>
                          <a:cubicBezTo>
                            <a:pt x="9378" y="262597"/>
                            <a:pt x="18757" y="262597"/>
                            <a:pt x="18757" y="262597"/>
                          </a:cubicBezTo>
                          <a:lnTo>
                            <a:pt x="56271" y="243840"/>
                          </a:lnTo>
                          <a:lnTo>
                            <a:pt x="56271" y="56271"/>
                          </a:lnTo>
                          <a:lnTo>
                            <a:pt x="18757" y="84406"/>
                          </a:lnTo>
                          <a:cubicBezTo>
                            <a:pt x="18757" y="84406"/>
                            <a:pt x="9378" y="93785"/>
                            <a:pt x="9378" y="93785"/>
                          </a:cubicBezTo>
                          <a:lnTo>
                            <a:pt x="0" y="93785"/>
                          </a:lnTo>
                          <a:lnTo>
                            <a:pt x="0" y="84406"/>
                          </a:lnTo>
                          <a:cubicBezTo>
                            <a:pt x="0" y="75028"/>
                            <a:pt x="0" y="65649"/>
                            <a:pt x="9378" y="65649"/>
                          </a:cubicBezTo>
                          <a:lnTo>
                            <a:pt x="56271" y="9379"/>
                          </a:lnTo>
                          <a:cubicBezTo>
                            <a:pt x="56271" y="9379"/>
                            <a:pt x="65649" y="0"/>
                            <a:pt x="65649" y="0"/>
                          </a:cubicBezTo>
                          <a:lnTo>
                            <a:pt x="75028" y="0"/>
                          </a:lnTo>
                          <a:lnTo>
                            <a:pt x="84406" y="0"/>
                          </a:lnTo>
                          <a:cubicBezTo>
                            <a:pt x="84406" y="0"/>
                            <a:pt x="93785" y="9379"/>
                            <a:pt x="93785" y="9379"/>
                          </a:cubicBezTo>
                          <a:lnTo>
                            <a:pt x="93785" y="225083"/>
                          </a:lnTo>
                          <a:lnTo>
                            <a:pt x="121920" y="206326"/>
                          </a:lnTo>
                          <a:lnTo>
                            <a:pt x="131298" y="206326"/>
                          </a:lnTo>
                          <a:cubicBezTo>
                            <a:pt x="121920" y="206326"/>
                            <a:pt x="131298" y="206326"/>
                            <a:pt x="131298" y="215705"/>
                          </a:cubicBezTo>
                          <a:close/>
                        </a:path>
                      </a:pathLst>
                    </a:custGeom>
                    <a:solidFill>
                      <a:srgbClr val="C9CEE2"/>
                    </a:solidFill>
                    <a:ln w="93785" cap="flat">
                      <a:noFill/>
                      <a:prstDash val="solid"/>
                      <a:miter/>
                    </a:ln>
                  </p:spPr>
                  <p:txBody>
                    <a:bodyPr rtlCol="0" anchor="ctr"/>
                    <a:lstStyle/>
                    <a:p>
                      <a:endParaRPr lang="fr-FR"/>
                    </a:p>
                  </p:txBody>
                </p:sp>
                <p:sp>
                  <p:nvSpPr>
                    <p:cNvPr id="162" name="Forme libre : forme 161">
                      <a:extLst>
                        <a:ext uri="{FF2B5EF4-FFF2-40B4-BE49-F238E27FC236}">
                          <a16:creationId xmlns:a16="http://schemas.microsoft.com/office/drawing/2014/main" id="{0BB193C9-1B6E-416B-9545-4138F4B53C9C}"/>
                        </a:ext>
                      </a:extLst>
                    </p:cNvPr>
                    <p:cNvSpPr/>
                    <p:nvPr/>
                  </p:nvSpPr>
                  <p:spPr>
                    <a:xfrm>
                      <a:off x="6499458" y="4034324"/>
                      <a:ext cx="131298" cy="300110"/>
                    </a:xfrm>
                    <a:custGeom>
                      <a:avLst/>
                      <a:gdLst>
                        <a:gd name="connsiteX0" fmla="*/ 0 w 131298"/>
                        <a:gd name="connsiteY0" fmla="*/ 93785 h 300110"/>
                        <a:gd name="connsiteX1" fmla="*/ 0 w 131298"/>
                        <a:gd name="connsiteY1" fmla="*/ 84406 h 300110"/>
                        <a:gd name="connsiteX2" fmla="*/ 9378 w 131298"/>
                        <a:gd name="connsiteY2" fmla="*/ 65649 h 300110"/>
                        <a:gd name="connsiteX3" fmla="*/ 56271 w 131298"/>
                        <a:gd name="connsiteY3" fmla="*/ 9378 h 300110"/>
                        <a:gd name="connsiteX4" fmla="*/ 65649 w 131298"/>
                        <a:gd name="connsiteY4" fmla="*/ 0 h 300110"/>
                        <a:gd name="connsiteX5" fmla="*/ 75028 w 131298"/>
                        <a:gd name="connsiteY5" fmla="*/ 0 h 300110"/>
                        <a:gd name="connsiteX6" fmla="*/ 84406 w 131298"/>
                        <a:gd name="connsiteY6" fmla="*/ 0 h 300110"/>
                        <a:gd name="connsiteX7" fmla="*/ 93785 w 131298"/>
                        <a:gd name="connsiteY7" fmla="*/ 9378 h 300110"/>
                        <a:gd name="connsiteX8" fmla="*/ 93785 w 131298"/>
                        <a:gd name="connsiteY8" fmla="*/ 225083 h 300110"/>
                        <a:gd name="connsiteX9" fmla="*/ 121920 w 131298"/>
                        <a:gd name="connsiteY9" fmla="*/ 206326 h 300110"/>
                        <a:gd name="connsiteX10" fmla="*/ 131299 w 131298"/>
                        <a:gd name="connsiteY10" fmla="*/ 206326 h 300110"/>
                        <a:gd name="connsiteX11" fmla="*/ 131299 w 131298"/>
                        <a:gd name="connsiteY11" fmla="*/ 215705 h 300110"/>
                        <a:gd name="connsiteX12" fmla="*/ 131299 w 131298"/>
                        <a:gd name="connsiteY12" fmla="*/ 234462 h 300110"/>
                        <a:gd name="connsiteX13" fmla="*/ 121920 w 131298"/>
                        <a:gd name="connsiteY13" fmla="*/ 243840 h 300110"/>
                        <a:gd name="connsiteX14" fmla="*/ 18757 w 131298"/>
                        <a:gd name="connsiteY14" fmla="*/ 300111 h 300110"/>
                        <a:gd name="connsiteX15" fmla="*/ 9378 w 131298"/>
                        <a:gd name="connsiteY15" fmla="*/ 300111 h 300110"/>
                        <a:gd name="connsiteX16" fmla="*/ 9378 w 131298"/>
                        <a:gd name="connsiteY16" fmla="*/ 290732 h 300110"/>
                        <a:gd name="connsiteX17" fmla="*/ 9378 w 131298"/>
                        <a:gd name="connsiteY17" fmla="*/ 271976 h 300110"/>
                        <a:gd name="connsiteX18" fmla="*/ 18757 w 131298"/>
                        <a:gd name="connsiteY18" fmla="*/ 262597 h 300110"/>
                        <a:gd name="connsiteX19" fmla="*/ 56271 w 131298"/>
                        <a:gd name="connsiteY19" fmla="*/ 243840 h 300110"/>
                        <a:gd name="connsiteX20" fmla="*/ 56271 w 131298"/>
                        <a:gd name="connsiteY20" fmla="*/ 56271 h 300110"/>
                        <a:gd name="connsiteX21" fmla="*/ 28135 w 131298"/>
                        <a:gd name="connsiteY21" fmla="*/ 93785 h 300110"/>
                        <a:gd name="connsiteX22" fmla="*/ 18757 w 131298"/>
                        <a:gd name="connsiteY22" fmla="*/ 103163 h 300110"/>
                        <a:gd name="connsiteX23" fmla="*/ 0 w 131298"/>
                        <a:gd name="connsiteY23" fmla="*/ 9378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0" y="93785"/>
                          </a:move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lnTo>
                            <a:pt x="131299" y="215705"/>
                          </a:lnTo>
                          <a:cubicBezTo>
                            <a:pt x="131299" y="215705"/>
                            <a:pt x="131299" y="225083"/>
                            <a:pt x="131299" y="234462"/>
                          </a:cubicBezTo>
                          <a:cubicBezTo>
                            <a:pt x="131299" y="243840"/>
                            <a:pt x="121920" y="243840"/>
                            <a:pt x="121920" y="243840"/>
                          </a:cubicBezTo>
                          <a:lnTo>
                            <a:pt x="18757" y="300111"/>
                          </a:lnTo>
                          <a:lnTo>
                            <a:pt x="9378" y="300111"/>
                          </a:lnTo>
                          <a:cubicBezTo>
                            <a:pt x="9378" y="300111"/>
                            <a:pt x="9378" y="300111"/>
                            <a:pt x="9378" y="290732"/>
                          </a:cubicBezTo>
                          <a:cubicBezTo>
                            <a:pt x="9378" y="281354"/>
                            <a:pt x="9378" y="281354"/>
                            <a:pt x="9378" y="271976"/>
                          </a:cubicBezTo>
                          <a:cubicBezTo>
                            <a:pt x="9378" y="262597"/>
                            <a:pt x="18757" y="262597"/>
                            <a:pt x="18757" y="262597"/>
                          </a:cubicBezTo>
                          <a:lnTo>
                            <a:pt x="56271" y="243840"/>
                          </a:lnTo>
                          <a:lnTo>
                            <a:pt x="56271" y="56271"/>
                          </a:lnTo>
                          <a:lnTo>
                            <a:pt x="28135" y="93785"/>
                          </a:lnTo>
                          <a:cubicBezTo>
                            <a:pt x="28135" y="93785"/>
                            <a:pt x="18757" y="103163"/>
                            <a:pt x="18757" y="103163"/>
                          </a:cubicBezTo>
                          <a:cubicBezTo>
                            <a:pt x="9378" y="93785"/>
                            <a:pt x="0" y="93785"/>
                            <a:pt x="0" y="93785"/>
                          </a:cubicBezTo>
                          <a:close/>
                        </a:path>
                      </a:pathLst>
                    </a:custGeom>
                    <a:solidFill>
                      <a:srgbClr val="C9CEE2"/>
                    </a:solidFill>
                    <a:ln w="93785" cap="flat">
                      <a:noFill/>
                      <a:prstDash val="solid"/>
                      <a:miter/>
                    </a:ln>
                  </p:spPr>
                  <p:txBody>
                    <a:bodyPr rtlCol="0" anchor="ctr"/>
                    <a:lstStyle/>
                    <a:p>
                      <a:endParaRPr lang="fr-FR"/>
                    </a:p>
                  </p:txBody>
                </p:sp>
                <p:sp>
                  <p:nvSpPr>
                    <p:cNvPr id="163" name="Forme libre : forme 162">
                      <a:extLst>
                        <a:ext uri="{FF2B5EF4-FFF2-40B4-BE49-F238E27FC236}">
                          <a16:creationId xmlns:a16="http://schemas.microsoft.com/office/drawing/2014/main" id="{AA388E14-F06F-461A-A673-1715C613B2AF}"/>
                        </a:ext>
                      </a:extLst>
                    </p:cNvPr>
                    <p:cNvSpPr/>
                    <p:nvPr/>
                  </p:nvSpPr>
                  <p:spPr>
                    <a:xfrm>
                      <a:off x="6508836" y="4503247"/>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9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87569"/>
                            <a:pt x="112542" y="187569"/>
                            <a:pt x="121920" y="196948"/>
                          </a:cubicBezTo>
                          <a:close/>
                        </a:path>
                      </a:pathLst>
                    </a:custGeom>
                    <a:solidFill>
                      <a:srgbClr val="C9CEE2"/>
                    </a:solidFill>
                    <a:ln w="93785" cap="flat">
                      <a:noFill/>
                      <a:prstDash val="solid"/>
                      <a:miter/>
                    </a:ln>
                  </p:spPr>
                  <p:txBody>
                    <a:bodyPr rtlCol="0" anchor="ctr"/>
                    <a:lstStyle/>
                    <a:p>
                      <a:endParaRPr lang="fr-FR"/>
                    </a:p>
                  </p:txBody>
                </p:sp>
                <p:sp>
                  <p:nvSpPr>
                    <p:cNvPr id="164" name="Forme libre : forme 163">
                      <a:extLst>
                        <a:ext uri="{FF2B5EF4-FFF2-40B4-BE49-F238E27FC236}">
                          <a16:creationId xmlns:a16="http://schemas.microsoft.com/office/drawing/2014/main" id="{4BF0E3DD-BF69-4FCC-A0C8-1359637B8E77}"/>
                        </a:ext>
                      </a:extLst>
                    </p:cNvPr>
                    <p:cNvSpPr/>
                    <p:nvPr/>
                  </p:nvSpPr>
                  <p:spPr>
                    <a:xfrm>
                      <a:off x="6883975" y="4245340"/>
                      <a:ext cx="178190" cy="292203"/>
                    </a:xfrm>
                    <a:custGeom>
                      <a:avLst/>
                      <a:gdLst>
                        <a:gd name="connsiteX0" fmla="*/ 93785 w 178190"/>
                        <a:gd name="connsiteY0" fmla="*/ 286043 h 292203"/>
                        <a:gd name="connsiteX1" fmla="*/ 159434 w 178190"/>
                        <a:gd name="connsiteY1" fmla="*/ 211015 h 292203"/>
                        <a:gd name="connsiteX2" fmla="*/ 178191 w 178190"/>
                        <a:gd name="connsiteY2" fmla="*/ 98474 h 292203"/>
                        <a:gd name="connsiteX3" fmla="*/ 150055 w 178190"/>
                        <a:gd name="connsiteY3" fmla="*/ 14068 h 292203"/>
                        <a:gd name="connsiteX4" fmla="*/ 84406 w 178190"/>
                        <a:gd name="connsiteY4" fmla="*/ 14068 h 292203"/>
                        <a:gd name="connsiteX5" fmla="*/ 18757 w 178190"/>
                        <a:gd name="connsiteY5" fmla="*/ 89095 h 292203"/>
                        <a:gd name="connsiteX6" fmla="*/ 0 w 178190"/>
                        <a:gd name="connsiteY6" fmla="*/ 192258 h 292203"/>
                        <a:gd name="connsiteX7" fmla="*/ 28135 w 178190"/>
                        <a:gd name="connsiteY7" fmla="*/ 276665 h 292203"/>
                        <a:gd name="connsiteX8" fmla="*/ 93785 w 178190"/>
                        <a:gd name="connsiteY8" fmla="*/ 286043 h 292203"/>
                        <a:gd name="connsiteX9" fmla="*/ 140677 w 178190"/>
                        <a:gd name="connsiteY9" fmla="*/ 42203 h 292203"/>
                        <a:gd name="connsiteX10" fmla="*/ 159434 w 178190"/>
                        <a:gd name="connsiteY10" fmla="*/ 107852 h 292203"/>
                        <a:gd name="connsiteX11" fmla="*/ 140677 w 178190"/>
                        <a:gd name="connsiteY11" fmla="*/ 192258 h 292203"/>
                        <a:gd name="connsiteX12" fmla="*/ 93785 w 178190"/>
                        <a:gd name="connsiteY12" fmla="*/ 248529 h 292203"/>
                        <a:gd name="connsiteX13" fmla="*/ 46892 w 178190"/>
                        <a:gd name="connsiteY13" fmla="*/ 248529 h 292203"/>
                        <a:gd name="connsiteX14" fmla="*/ 28135 w 178190"/>
                        <a:gd name="connsiteY14" fmla="*/ 182880 h 292203"/>
                        <a:gd name="connsiteX15" fmla="*/ 46892 w 178190"/>
                        <a:gd name="connsiteY15" fmla="*/ 98474 h 292203"/>
                        <a:gd name="connsiteX16" fmla="*/ 93785 w 178190"/>
                        <a:gd name="connsiteY16" fmla="*/ 42203 h 292203"/>
                        <a:gd name="connsiteX17" fmla="*/ 140677 w 178190"/>
                        <a:gd name="connsiteY17" fmla="*/ 42203 h 29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2203">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2" y="-4689"/>
                            <a:pt x="84406" y="14068"/>
                          </a:cubicBezTo>
                          <a:cubicBezTo>
                            <a:pt x="56271" y="32824"/>
                            <a:pt x="28135" y="60960"/>
                            <a:pt x="18757" y="89095"/>
                          </a:cubicBezTo>
                          <a:cubicBezTo>
                            <a:pt x="9378" y="117231"/>
                            <a:pt x="0" y="154745"/>
                            <a:pt x="0" y="192258"/>
                          </a:cubicBezTo>
                          <a:cubicBezTo>
                            <a:pt x="0" y="229772"/>
                            <a:pt x="9378" y="267286"/>
                            <a:pt x="28135" y="276665"/>
                          </a:cubicBezTo>
                          <a:cubicBezTo>
                            <a:pt x="46892" y="295422"/>
                            <a:pt x="65649" y="295422"/>
                            <a:pt x="93785" y="286043"/>
                          </a:cubicBezTo>
                          <a:close/>
                          <a:moveTo>
                            <a:pt x="140677" y="42203"/>
                          </a:moveTo>
                          <a:cubicBezTo>
                            <a:pt x="150055" y="51581"/>
                            <a:pt x="159434" y="79717"/>
                            <a:pt x="159434" y="107852"/>
                          </a:cubicBezTo>
                          <a:cubicBezTo>
                            <a:pt x="159434" y="135988"/>
                            <a:pt x="150055" y="173501"/>
                            <a:pt x="140677" y="192258"/>
                          </a:cubicBezTo>
                          <a:cubicBezTo>
                            <a:pt x="131298" y="220394"/>
                            <a:pt x="112542" y="229772"/>
                            <a:pt x="93785" y="248529"/>
                          </a:cubicBezTo>
                          <a:cubicBezTo>
                            <a:pt x="75028" y="257908"/>
                            <a:pt x="56271" y="257908"/>
                            <a:pt x="46892" y="248529"/>
                          </a:cubicBezTo>
                          <a:cubicBezTo>
                            <a:pt x="37514" y="239151"/>
                            <a:pt x="28135" y="211015"/>
                            <a:pt x="28135" y="182880"/>
                          </a:cubicBezTo>
                          <a:cubicBezTo>
                            <a:pt x="28135" y="154745"/>
                            <a:pt x="37514" y="126609"/>
                            <a:pt x="46892" y="98474"/>
                          </a:cubicBezTo>
                          <a:cubicBezTo>
                            <a:pt x="56271" y="70338"/>
                            <a:pt x="75028" y="60960"/>
                            <a:pt x="93785" y="42203"/>
                          </a:cubicBezTo>
                          <a:cubicBezTo>
                            <a:pt x="112542" y="32824"/>
                            <a:pt x="131298" y="32824"/>
                            <a:pt x="140677" y="42203"/>
                          </a:cubicBezTo>
                          <a:close/>
                        </a:path>
                      </a:pathLst>
                    </a:custGeom>
                    <a:solidFill>
                      <a:srgbClr val="C9CEE2"/>
                    </a:solidFill>
                    <a:ln w="93785" cap="flat">
                      <a:noFill/>
                      <a:prstDash val="solid"/>
                      <a:miter/>
                    </a:ln>
                  </p:spPr>
                  <p:txBody>
                    <a:bodyPr rtlCol="0" anchor="ctr"/>
                    <a:lstStyle/>
                    <a:p>
                      <a:endParaRPr lang="fr-FR"/>
                    </a:p>
                  </p:txBody>
                </p:sp>
                <p:sp>
                  <p:nvSpPr>
                    <p:cNvPr id="165" name="Forme libre : forme 164">
                      <a:extLst>
                        <a:ext uri="{FF2B5EF4-FFF2-40B4-BE49-F238E27FC236}">
                          <a16:creationId xmlns:a16="http://schemas.microsoft.com/office/drawing/2014/main" id="{5B43A337-DD99-4B9B-84C1-159CE622D93E}"/>
                        </a:ext>
                      </a:extLst>
                    </p:cNvPr>
                    <p:cNvSpPr/>
                    <p:nvPr/>
                  </p:nvSpPr>
                  <p:spPr>
                    <a:xfrm>
                      <a:off x="7090301" y="4123420"/>
                      <a:ext cx="181869" cy="300110"/>
                    </a:xfrm>
                    <a:custGeom>
                      <a:avLst/>
                      <a:gdLst>
                        <a:gd name="connsiteX0" fmla="*/ 93785 w 181869"/>
                        <a:gd name="connsiteY0" fmla="*/ 286043 h 300110"/>
                        <a:gd name="connsiteX1" fmla="*/ 159434 w 181869"/>
                        <a:gd name="connsiteY1" fmla="*/ 211015 h 300110"/>
                        <a:gd name="connsiteX2" fmla="*/ 178191 w 181869"/>
                        <a:gd name="connsiteY2" fmla="*/ 98474 h 300110"/>
                        <a:gd name="connsiteX3" fmla="*/ 150055 w 181869"/>
                        <a:gd name="connsiteY3" fmla="*/ 14067 h 300110"/>
                        <a:gd name="connsiteX4" fmla="*/ 84406 w 181869"/>
                        <a:gd name="connsiteY4" fmla="*/ 14067 h 300110"/>
                        <a:gd name="connsiteX5" fmla="*/ 18757 w 181869"/>
                        <a:gd name="connsiteY5" fmla="*/ 89095 h 300110"/>
                        <a:gd name="connsiteX6" fmla="*/ 0 w 181869"/>
                        <a:gd name="connsiteY6" fmla="*/ 201637 h 300110"/>
                        <a:gd name="connsiteX7" fmla="*/ 28135 w 181869"/>
                        <a:gd name="connsiteY7" fmla="*/ 286043 h 300110"/>
                        <a:gd name="connsiteX8" fmla="*/ 93785 w 181869"/>
                        <a:gd name="connsiteY8" fmla="*/ 286043 h 300110"/>
                        <a:gd name="connsiteX9" fmla="*/ 140677 w 181869"/>
                        <a:gd name="connsiteY9" fmla="*/ 42203 h 300110"/>
                        <a:gd name="connsiteX10" fmla="*/ 159434 w 181869"/>
                        <a:gd name="connsiteY10" fmla="*/ 107852 h 300110"/>
                        <a:gd name="connsiteX11" fmla="*/ 140677 w 181869"/>
                        <a:gd name="connsiteY11" fmla="*/ 192258 h 300110"/>
                        <a:gd name="connsiteX12" fmla="*/ 93785 w 181869"/>
                        <a:gd name="connsiteY12" fmla="*/ 248529 h 300110"/>
                        <a:gd name="connsiteX13" fmla="*/ 46892 w 181869"/>
                        <a:gd name="connsiteY13" fmla="*/ 248529 h 300110"/>
                        <a:gd name="connsiteX14" fmla="*/ 28135 w 181869"/>
                        <a:gd name="connsiteY14" fmla="*/ 182880 h 300110"/>
                        <a:gd name="connsiteX15" fmla="*/ 46892 w 181869"/>
                        <a:gd name="connsiteY15" fmla="*/ 98474 h 300110"/>
                        <a:gd name="connsiteX16" fmla="*/ 93785 w 181869"/>
                        <a:gd name="connsiteY16" fmla="*/ 42203 h 300110"/>
                        <a:gd name="connsiteX17" fmla="*/ 140677 w 181869"/>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69" h="300110">
                          <a:moveTo>
                            <a:pt x="93785" y="286043"/>
                          </a:moveTo>
                          <a:cubicBezTo>
                            <a:pt x="121920" y="267286"/>
                            <a:pt x="150055" y="239151"/>
                            <a:pt x="159434" y="211015"/>
                          </a:cubicBezTo>
                          <a:cubicBezTo>
                            <a:pt x="178191" y="173501"/>
                            <a:pt x="187569" y="135988"/>
                            <a:pt x="178191" y="98474"/>
                          </a:cubicBezTo>
                          <a:cubicBezTo>
                            <a:pt x="178191" y="60960"/>
                            <a:pt x="168812" y="23446"/>
                            <a:pt x="150055" y="14067"/>
                          </a:cubicBezTo>
                          <a:cubicBezTo>
                            <a:pt x="131298" y="-4689"/>
                            <a:pt x="112541" y="-4689"/>
                            <a:pt x="84406" y="14067"/>
                          </a:cubicBezTo>
                          <a:cubicBezTo>
                            <a:pt x="56271" y="32824"/>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42203"/>
                          </a:moveTo>
                          <a:cubicBezTo>
                            <a:pt x="150055" y="51581"/>
                            <a:pt x="159434" y="79717"/>
                            <a:pt x="159434" y="107852"/>
                          </a:cubicBezTo>
                          <a:cubicBezTo>
                            <a:pt x="159434" y="135988"/>
                            <a:pt x="150055" y="173501"/>
                            <a:pt x="140677" y="192258"/>
                          </a:cubicBezTo>
                          <a:cubicBezTo>
                            <a:pt x="131298" y="220394"/>
                            <a:pt x="112541" y="229772"/>
                            <a:pt x="93785" y="248529"/>
                          </a:cubicBezTo>
                          <a:cubicBezTo>
                            <a:pt x="75028" y="257908"/>
                            <a:pt x="56271" y="257908"/>
                            <a:pt x="46892" y="248529"/>
                          </a:cubicBezTo>
                          <a:cubicBezTo>
                            <a:pt x="37514" y="239151"/>
                            <a:pt x="28135" y="211015"/>
                            <a:pt x="28135" y="182880"/>
                          </a:cubicBezTo>
                          <a:cubicBezTo>
                            <a:pt x="28135" y="154744"/>
                            <a:pt x="37514" y="126609"/>
                            <a:pt x="46892" y="98474"/>
                          </a:cubicBezTo>
                          <a:cubicBezTo>
                            <a:pt x="56271" y="70338"/>
                            <a:pt x="75028" y="60960"/>
                            <a:pt x="93785" y="42203"/>
                          </a:cubicBezTo>
                          <a:cubicBezTo>
                            <a:pt x="112541" y="32824"/>
                            <a:pt x="131298" y="32824"/>
                            <a:pt x="140677" y="42203"/>
                          </a:cubicBezTo>
                          <a:close/>
                        </a:path>
                      </a:pathLst>
                    </a:custGeom>
                    <a:solidFill>
                      <a:srgbClr val="C9CEE2"/>
                    </a:solidFill>
                    <a:ln w="93785" cap="flat">
                      <a:noFill/>
                      <a:prstDash val="solid"/>
                      <a:miter/>
                    </a:ln>
                  </p:spPr>
                  <p:txBody>
                    <a:bodyPr rtlCol="0" anchor="ctr"/>
                    <a:lstStyle/>
                    <a:p>
                      <a:endParaRPr lang="fr-FR"/>
                    </a:p>
                  </p:txBody>
                </p:sp>
                <p:sp>
                  <p:nvSpPr>
                    <p:cNvPr id="166" name="Forme libre : forme 165">
                      <a:extLst>
                        <a:ext uri="{FF2B5EF4-FFF2-40B4-BE49-F238E27FC236}">
                          <a16:creationId xmlns:a16="http://schemas.microsoft.com/office/drawing/2014/main" id="{00316368-EF92-46B2-B89A-F7E70061AF96}"/>
                        </a:ext>
                      </a:extLst>
                    </p:cNvPr>
                    <p:cNvSpPr/>
                    <p:nvPr/>
                  </p:nvSpPr>
                  <p:spPr>
                    <a:xfrm>
                      <a:off x="7334141" y="4015567"/>
                      <a:ext cx="131298" cy="290732"/>
                    </a:xfrm>
                    <a:custGeom>
                      <a:avLst/>
                      <a:gdLst>
                        <a:gd name="connsiteX0" fmla="*/ 131299 w 131298"/>
                        <a:gd name="connsiteY0" fmla="*/ 206326 h 290732"/>
                        <a:gd name="connsiteX1" fmla="*/ 131299 w 131298"/>
                        <a:gd name="connsiteY1" fmla="*/ 225083 h 290732"/>
                        <a:gd name="connsiteX2" fmla="*/ 121920 w 131298"/>
                        <a:gd name="connsiteY2" fmla="*/ 234462 h 290732"/>
                        <a:gd name="connsiteX3" fmla="*/ 18757 w 131298"/>
                        <a:gd name="connsiteY3" fmla="*/ 290733 h 290732"/>
                        <a:gd name="connsiteX4" fmla="*/ 9378 w 131298"/>
                        <a:gd name="connsiteY4" fmla="*/ 290733 h 290732"/>
                        <a:gd name="connsiteX5" fmla="*/ 9378 w 131298"/>
                        <a:gd name="connsiteY5" fmla="*/ 281354 h 290732"/>
                        <a:gd name="connsiteX6" fmla="*/ 9378 w 131298"/>
                        <a:gd name="connsiteY6" fmla="*/ 262597 h 290732"/>
                        <a:gd name="connsiteX7" fmla="*/ 18757 w 131298"/>
                        <a:gd name="connsiteY7" fmla="*/ 253219 h 290732"/>
                        <a:gd name="connsiteX8" fmla="*/ 56271 w 131298"/>
                        <a:gd name="connsiteY8" fmla="*/ 234462 h 290732"/>
                        <a:gd name="connsiteX9" fmla="*/ 56271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9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9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31299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31299" y="206326"/>
                          </a:moveTo>
                          <a:lnTo>
                            <a:pt x="131299" y="225083"/>
                          </a:lnTo>
                          <a:cubicBezTo>
                            <a:pt x="131299" y="234462"/>
                            <a:pt x="121920" y="234462"/>
                            <a:pt x="121920" y="234462"/>
                          </a:cubicBezTo>
                          <a:lnTo>
                            <a:pt x="18757" y="290733"/>
                          </a:lnTo>
                          <a:lnTo>
                            <a:pt x="9378" y="290733"/>
                          </a:lnTo>
                          <a:lnTo>
                            <a:pt x="9378" y="281354"/>
                          </a:lnTo>
                          <a:cubicBezTo>
                            <a:pt x="9378" y="271976"/>
                            <a:pt x="9378" y="271976"/>
                            <a:pt x="9378" y="262597"/>
                          </a:cubicBezTo>
                          <a:cubicBezTo>
                            <a:pt x="9378" y="253219"/>
                            <a:pt x="18757" y="253219"/>
                            <a:pt x="18757" y="253219"/>
                          </a:cubicBezTo>
                          <a:lnTo>
                            <a:pt x="56271" y="234462"/>
                          </a:lnTo>
                          <a:lnTo>
                            <a:pt x="56271" y="46892"/>
                          </a:lnTo>
                          <a:lnTo>
                            <a:pt x="18757" y="84406"/>
                          </a:lnTo>
                          <a:cubicBezTo>
                            <a:pt x="18757" y="84406"/>
                            <a:pt x="9378" y="93785"/>
                            <a:pt x="9378" y="93785"/>
                          </a:cubicBezTo>
                          <a:lnTo>
                            <a:pt x="0" y="93785"/>
                          </a:lnTo>
                          <a:lnTo>
                            <a:pt x="0" y="84406"/>
                          </a:lnTo>
                          <a:cubicBezTo>
                            <a:pt x="0" y="75028"/>
                            <a:pt x="0" y="65649"/>
                            <a:pt x="9378" y="65649"/>
                          </a:cubicBezTo>
                          <a:lnTo>
                            <a:pt x="56271" y="9379"/>
                          </a:lnTo>
                          <a:cubicBezTo>
                            <a:pt x="56271" y="9379"/>
                            <a:pt x="65649" y="0"/>
                            <a:pt x="65649" y="0"/>
                          </a:cubicBezTo>
                          <a:lnTo>
                            <a:pt x="75028" y="0"/>
                          </a:lnTo>
                          <a:lnTo>
                            <a:pt x="84406" y="0"/>
                          </a:lnTo>
                          <a:cubicBezTo>
                            <a:pt x="84406" y="0"/>
                            <a:pt x="93785" y="9379"/>
                            <a:pt x="93785" y="9379"/>
                          </a:cubicBezTo>
                          <a:lnTo>
                            <a:pt x="93785" y="225083"/>
                          </a:lnTo>
                          <a:lnTo>
                            <a:pt x="121920" y="206326"/>
                          </a:lnTo>
                          <a:lnTo>
                            <a:pt x="131299" y="206326"/>
                          </a:lnTo>
                          <a:cubicBezTo>
                            <a:pt x="131299" y="196948"/>
                            <a:pt x="131299" y="206326"/>
                            <a:pt x="131299" y="206326"/>
                          </a:cubicBezTo>
                          <a:close/>
                        </a:path>
                      </a:pathLst>
                    </a:custGeom>
                    <a:solidFill>
                      <a:srgbClr val="C9CEE2"/>
                    </a:solidFill>
                    <a:ln w="93785" cap="flat">
                      <a:noFill/>
                      <a:prstDash val="solid"/>
                      <a:miter/>
                    </a:ln>
                  </p:spPr>
                  <p:txBody>
                    <a:bodyPr rtlCol="0" anchor="ctr"/>
                    <a:lstStyle/>
                    <a:p>
                      <a:endParaRPr lang="fr-FR"/>
                    </a:p>
                  </p:txBody>
                </p:sp>
                <p:sp>
                  <p:nvSpPr>
                    <p:cNvPr id="167" name="Forme libre : forme 166">
                      <a:extLst>
                        <a:ext uri="{FF2B5EF4-FFF2-40B4-BE49-F238E27FC236}">
                          <a16:creationId xmlns:a16="http://schemas.microsoft.com/office/drawing/2014/main" id="{487E3DAE-897B-4C54-9AFF-E295F24B0B48}"/>
                        </a:ext>
                      </a:extLst>
                    </p:cNvPr>
                    <p:cNvSpPr/>
                    <p:nvPr/>
                  </p:nvSpPr>
                  <p:spPr>
                    <a:xfrm>
                      <a:off x="7521710" y="3877235"/>
                      <a:ext cx="178190" cy="293076"/>
                    </a:xfrm>
                    <a:custGeom>
                      <a:avLst/>
                      <a:gdLst>
                        <a:gd name="connsiteX0" fmla="*/ 84406 w 178190"/>
                        <a:gd name="connsiteY0" fmla="*/ 7034 h 293076"/>
                        <a:gd name="connsiteX1" fmla="*/ 18757 w 178190"/>
                        <a:gd name="connsiteY1" fmla="*/ 82062 h 293076"/>
                        <a:gd name="connsiteX2" fmla="*/ 0 w 178190"/>
                        <a:gd name="connsiteY2" fmla="*/ 194603 h 293076"/>
                        <a:gd name="connsiteX3" fmla="*/ 28135 w 178190"/>
                        <a:gd name="connsiteY3" fmla="*/ 279009 h 293076"/>
                        <a:gd name="connsiteX4" fmla="*/ 93785 w 178190"/>
                        <a:gd name="connsiteY4" fmla="*/ 279009 h 293076"/>
                        <a:gd name="connsiteX5" fmla="*/ 159434 w 178190"/>
                        <a:gd name="connsiteY5" fmla="*/ 203982 h 293076"/>
                        <a:gd name="connsiteX6" fmla="*/ 178191 w 178190"/>
                        <a:gd name="connsiteY6" fmla="*/ 91440 h 293076"/>
                        <a:gd name="connsiteX7" fmla="*/ 150055 w 178190"/>
                        <a:gd name="connsiteY7" fmla="*/ 7034 h 293076"/>
                        <a:gd name="connsiteX8" fmla="*/ 84406 w 178190"/>
                        <a:gd name="connsiteY8" fmla="*/ 7034 h 293076"/>
                        <a:gd name="connsiteX9" fmla="*/ 37514 w 178190"/>
                        <a:gd name="connsiteY9" fmla="*/ 250874 h 293076"/>
                        <a:gd name="connsiteX10" fmla="*/ 18757 w 178190"/>
                        <a:gd name="connsiteY10" fmla="*/ 185225 h 293076"/>
                        <a:gd name="connsiteX11" fmla="*/ 37514 w 178190"/>
                        <a:gd name="connsiteY11" fmla="*/ 100819 h 293076"/>
                        <a:gd name="connsiteX12" fmla="*/ 84406 w 178190"/>
                        <a:gd name="connsiteY12" fmla="*/ 44548 h 293076"/>
                        <a:gd name="connsiteX13" fmla="*/ 131299 w 178190"/>
                        <a:gd name="connsiteY13" fmla="*/ 44548 h 293076"/>
                        <a:gd name="connsiteX14" fmla="*/ 150055 w 178190"/>
                        <a:gd name="connsiteY14" fmla="*/ 110197 h 293076"/>
                        <a:gd name="connsiteX15" fmla="*/ 131299 w 178190"/>
                        <a:gd name="connsiteY15" fmla="*/ 194603 h 293076"/>
                        <a:gd name="connsiteX16" fmla="*/ 84406 w 178190"/>
                        <a:gd name="connsiteY16" fmla="*/ 250874 h 293076"/>
                        <a:gd name="connsiteX17" fmla="*/ 37514 w 178190"/>
                        <a:gd name="connsiteY17" fmla="*/ 250874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84406" y="7034"/>
                          </a:moveTo>
                          <a:cubicBezTo>
                            <a:pt x="56271" y="25791"/>
                            <a:pt x="28135" y="53926"/>
                            <a:pt x="18757" y="82062"/>
                          </a:cubicBezTo>
                          <a:cubicBezTo>
                            <a:pt x="0" y="119575"/>
                            <a:pt x="0" y="157089"/>
                            <a:pt x="0" y="194603"/>
                          </a:cubicBezTo>
                          <a:cubicBezTo>
                            <a:pt x="0" y="232117"/>
                            <a:pt x="9378" y="269631"/>
                            <a:pt x="28135" y="279009"/>
                          </a:cubicBezTo>
                          <a:cubicBezTo>
                            <a:pt x="46892" y="297766"/>
                            <a:pt x="65649" y="297766"/>
                            <a:pt x="93785" y="279009"/>
                          </a:cubicBezTo>
                          <a:cubicBezTo>
                            <a:pt x="121920" y="260252"/>
                            <a:pt x="150055" y="232117"/>
                            <a:pt x="159434" y="203982"/>
                          </a:cubicBezTo>
                          <a:cubicBezTo>
                            <a:pt x="178191" y="166468"/>
                            <a:pt x="178191" y="128954"/>
                            <a:pt x="178191" y="91440"/>
                          </a:cubicBezTo>
                          <a:cubicBezTo>
                            <a:pt x="178191" y="53926"/>
                            <a:pt x="168812" y="16412"/>
                            <a:pt x="150055" y="7034"/>
                          </a:cubicBezTo>
                          <a:cubicBezTo>
                            <a:pt x="131299" y="-2345"/>
                            <a:pt x="112542" y="-2345"/>
                            <a:pt x="84406" y="7034"/>
                          </a:cubicBezTo>
                          <a:close/>
                          <a:moveTo>
                            <a:pt x="37514" y="250874"/>
                          </a:moveTo>
                          <a:cubicBezTo>
                            <a:pt x="28135" y="241496"/>
                            <a:pt x="18757" y="213360"/>
                            <a:pt x="18757" y="185225"/>
                          </a:cubicBezTo>
                          <a:cubicBezTo>
                            <a:pt x="18757" y="157089"/>
                            <a:pt x="28135" y="128954"/>
                            <a:pt x="37514" y="100819"/>
                          </a:cubicBezTo>
                          <a:cubicBezTo>
                            <a:pt x="46892" y="72683"/>
                            <a:pt x="65649" y="63305"/>
                            <a:pt x="84406" y="44548"/>
                          </a:cubicBezTo>
                          <a:cubicBezTo>
                            <a:pt x="103163" y="35169"/>
                            <a:pt x="121920" y="35169"/>
                            <a:pt x="131299" y="44548"/>
                          </a:cubicBezTo>
                          <a:cubicBezTo>
                            <a:pt x="140677" y="53926"/>
                            <a:pt x="150055" y="82062"/>
                            <a:pt x="150055" y="110197"/>
                          </a:cubicBezTo>
                          <a:cubicBezTo>
                            <a:pt x="150055" y="138332"/>
                            <a:pt x="140677" y="175846"/>
                            <a:pt x="131299" y="194603"/>
                          </a:cubicBezTo>
                          <a:cubicBezTo>
                            <a:pt x="121920" y="222739"/>
                            <a:pt x="103163" y="232117"/>
                            <a:pt x="84406" y="250874"/>
                          </a:cubicBezTo>
                          <a:cubicBezTo>
                            <a:pt x="65649" y="260252"/>
                            <a:pt x="46892" y="260252"/>
                            <a:pt x="37514" y="250874"/>
                          </a:cubicBezTo>
                          <a:close/>
                        </a:path>
                      </a:pathLst>
                    </a:custGeom>
                    <a:solidFill>
                      <a:srgbClr val="C9CEE2"/>
                    </a:solidFill>
                    <a:ln w="93785" cap="flat">
                      <a:noFill/>
                      <a:prstDash val="solid"/>
                      <a:miter/>
                    </a:ln>
                  </p:spPr>
                  <p:txBody>
                    <a:bodyPr rtlCol="0" anchor="ctr"/>
                    <a:lstStyle/>
                    <a:p>
                      <a:endParaRPr lang="fr-FR"/>
                    </a:p>
                  </p:txBody>
                </p:sp>
                <p:sp>
                  <p:nvSpPr>
                    <p:cNvPr id="168" name="Forme libre : forme 167">
                      <a:extLst>
                        <a:ext uri="{FF2B5EF4-FFF2-40B4-BE49-F238E27FC236}">
                          <a16:creationId xmlns:a16="http://schemas.microsoft.com/office/drawing/2014/main" id="{15978C6C-507A-4A22-B1E9-42F2A8CE289A}"/>
                        </a:ext>
                      </a:extLst>
                    </p:cNvPr>
                    <p:cNvSpPr/>
                    <p:nvPr/>
                  </p:nvSpPr>
                  <p:spPr>
                    <a:xfrm>
                      <a:off x="7765550" y="3771727"/>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lnTo>
                            <a:pt x="0" y="281354"/>
                          </a:ln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206326"/>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169" name="Forme libre : forme 168">
                      <a:extLst>
                        <a:ext uri="{FF2B5EF4-FFF2-40B4-BE49-F238E27FC236}">
                          <a16:creationId xmlns:a16="http://schemas.microsoft.com/office/drawing/2014/main" id="{66061A05-564D-4107-9139-C0404D3B6E65}"/>
                        </a:ext>
                      </a:extLst>
                    </p:cNvPr>
                    <p:cNvSpPr/>
                    <p:nvPr/>
                  </p:nvSpPr>
                  <p:spPr>
                    <a:xfrm>
                      <a:off x="7934362" y="3635740"/>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5 h 300110"/>
                        <a:gd name="connsiteX6" fmla="*/ 178191 w 178190"/>
                        <a:gd name="connsiteY6" fmla="*/ 98474 h 300110"/>
                        <a:gd name="connsiteX7" fmla="*/ 150055 w 178190"/>
                        <a:gd name="connsiteY7" fmla="*/ 14068 h 300110"/>
                        <a:gd name="connsiteX8" fmla="*/ 84406 w 178190"/>
                        <a:gd name="connsiteY8" fmla="*/ 14068 h 300110"/>
                        <a:gd name="connsiteX9" fmla="*/ 46892 w 178190"/>
                        <a:gd name="connsiteY9" fmla="*/ 248529 h 300110"/>
                        <a:gd name="connsiteX10" fmla="*/ 28135 w 178190"/>
                        <a:gd name="connsiteY10" fmla="*/ 182880 h 300110"/>
                        <a:gd name="connsiteX11" fmla="*/ 46892 w 178190"/>
                        <a:gd name="connsiteY11" fmla="*/ 98474 h 300110"/>
                        <a:gd name="connsiteX12" fmla="*/ 93785 w 178190"/>
                        <a:gd name="connsiteY12" fmla="*/ 42203 h 300110"/>
                        <a:gd name="connsiteX13" fmla="*/ 140677 w 178190"/>
                        <a:gd name="connsiteY13" fmla="*/ 42203 h 300110"/>
                        <a:gd name="connsiteX14" fmla="*/ 159434 w 178190"/>
                        <a:gd name="connsiteY14" fmla="*/ 107852 h 300110"/>
                        <a:gd name="connsiteX15" fmla="*/ 140677 w 178190"/>
                        <a:gd name="connsiteY15" fmla="*/ 192258 h 300110"/>
                        <a:gd name="connsiteX16" fmla="*/ 93785 w 178190"/>
                        <a:gd name="connsiteY16" fmla="*/ 248529 h 300110"/>
                        <a:gd name="connsiteX17" fmla="*/ 46892 w 178190"/>
                        <a:gd name="connsiteY17" fmla="*/ 248529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4"/>
                            <a:pt x="28135" y="60960"/>
                            <a:pt x="18757" y="89095"/>
                          </a:cubicBezTo>
                          <a:cubicBezTo>
                            <a:pt x="0" y="126609"/>
                            <a:pt x="0" y="164123"/>
                            <a:pt x="0" y="201637"/>
                          </a:cubicBezTo>
                          <a:cubicBezTo>
                            <a:pt x="0" y="239151"/>
                            <a:pt x="9378" y="276665"/>
                            <a:pt x="28135" y="286043"/>
                          </a:cubicBezTo>
                          <a:cubicBezTo>
                            <a:pt x="46892" y="304800"/>
                            <a:pt x="65649" y="304800"/>
                            <a:pt x="93785" y="286043"/>
                          </a:cubicBezTo>
                          <a:cubicBezTo>
                            <a:pt x="121920" y="267286"/>
                            <a:pt x="150055" y="239151"/>
                            <a:pt x="159434" y="211015"/>
                          </a:cubicBezTo>
                          <a:cubicBezTo>
                            <a:pt x="178191" y="173501"/>
                            <a:pt x="178191" y="135988"/>
                            <a:pt x="178191" y="98474"/>
                          </a:cubicBezTo>
                          <a:cubicBezTo>
                            <a:pt x="178191" y="60960"/>
                            <a:pt x="168812" y="23446"/>
                            <a:pt x="150055" y="14068"/>
                          </a:cubicBezTo>
                          <a:cubicBezTo>
                            <a:pt x="140677" y="-4689"/>
                            <a:pt x="121920" y="-4689"/>
                            <a:pt x="84406" y="14068"/>
                          </a:cubicBezTo>
                          <a:close/>
                          <a:moveTo>
                            <a:pt x="46892" y="248529"/>
                          </a:moveTo>
                          <a:cubicBezTo>
                            <a:pt x="37514" y="239151"/>
                            <a:pt x="28135" y="211015"/>
                            <a:pt x="28135" y="182880"/>
                          </a:cubicBezTo>
                          <a:cubicBezTo>
                            <a:pt x="28135" y="154745"/>
                            <a:pt x="37514" y="126609"/>
                            <a:pt x="46892" y="98474"/>
                          </a:cubicBezTo>
                          <a:cubicBezTo>
                            <a:pt x="56271" y="70338"/>
                            <a:pt x="75028" y="60960"/>
                            <a:pt x="93785" y="42203"/>
                          </a:cubicBezTo>
                          <a:cubicBezTo>
                            <a:pt x="112541" y="32824"/>
                            <a:pt x="131298" y="32824"/>
                            <a:pt x="140677" y="42203"/>
                          </a:cubicBezTo>
                          <a:cubicBezTo>
                            <a:pt x="150055" y="51581"/>
                            <a:pt x="159434" y="79717"/>
                            <a:pt x="159434" y="107852"/>
                          </a:cubicBezTo>
                          <a:cubicBezTo>
                            <a:pt x="159434" y="135988"/>
                            <a:pt x="150055" y="173501"/>
                            <a:pt x="140677" y="192258"/>
                          </a:cubicBezTo>
                          <a:cubicBezTo>
                            <a:pt x="131298" y="220394"/>
                            <a:pt x="112541" y="229772"/>
                            <a:pt x="93785" y="248529"/>
                          </a:cubicBezTo>
                          <a:cubicBezTo>
                            <a:pt x="65649" y="267286"/>
                            <a:pt x="56271" y="267286"/>
                            <a:pt x="46892" y="248529"/>
                          </a:cubicBezTo>
                          <a:close/>
                        </a:path>
                      </a:pathLst>
                    </a:custGeom>
                    <a:solidFill>
                      <a:srgbClr val="C9CEE2"/>
                    </a:solidFill>
                    <a:ln w="93785" cap="flat">
                      <a:noFill/>
                      <a:prstDash val="solid"/>
                      <a:miter/>
                    </a:ln>
                  </p:spPr>
                  <p:txBody>
                    <a:bodyPr rtlCol="0" anchor="ctr"/>
                    <a:lstStyle/>
                    <a:p>
                      <a:endParaRPr lang="fr-FR"/>
                    </a:p>
                  </p:txBody>
                </p:sp>
                <p:sp>
                  <p:nvSpPr>
                    <p:cNvPr id="170" name="Forme libre : forme 169">
                      <a:extLst>
                        <a:ext uri="{FF2B5EF4-FFF2-40B4-BE49-F238E27FC236}">
                          <a16:creationId xmlns:a16="http://schemas.microsoft.com/office/drawing/2014/main" id="{39216002-86EF-4FD7-BF78-2D8EFB800355}"/>
                        </a:ext>
                      </a:extLst>
                    </p:cNvPr>
                    <p:cNvSpPr/>
                    <p:nvPr/>
                  </p:nvSpPr>
                  <p:spPr>
                    <a:xfrm>
                      <a:off x="8131310" y="3509130"/>
                      <a:ext cx="187569" cy="309489"/>
                    </a:xfrm>
                    <a:custGeom>
                      <a:avLst/>
                      <a:gdLst>
                        <a:gd name="connsiteX0" fmla="*/ 18757 w 187569"/>
                        <a:gd name="connsiteY0" fmla="*/ 300110 h 309489"/>
                        <a:gd name="connsiteX1" fmla="*/ 46892 w 187569"/>
                        <a:gd name="connsiteY1" fmla="*/ 309489 h 309489"/>
                        <a:gd name="connsiteX2" fmla="*/ 103163 w 187569"/>
                        <a:gd name="connsiteY2" fmla="*/ 290732 h 309489"/>
                        <a:gd name="connsiteX3" fmla="*/ 150056 w 187569"/>
                        <a:gd name="connsiteY3" fmla="*/ 253218 h 309489"/>
                        <a:gd name="connsiteX4" fmla="*/ 178191 w 187569"/>
                        <a:gd name="connsiteY4" fmla="*/ 206326 h 309489"/>
                        <a:gd name="connsiteX5" fmla="*/ 187569 w 187569"/>
                        <a:gd name="connsiteY5" fmla="*/ 168812 h 309489"/>
                        <a:gd name="connsiteX6" fmla="*/ 140677 w 187569"/>
                        <a:gd name="connsiteY6" fmla="*/ 121920 h 309489"/>
                        <a:gd name="connsiteX7" fmla="*/ 168812 w 187569"/>
                        <a:gd name="connsiteY7" fmla="*/ 84406 h 309489"/>
                        <a:gd name="connsiteX8" fmla="*/ 178191 w 187569"/>
                        <a:gd name="connsiteY8" fmla="*/ 37514 h 309489"/>
                        <a:gd name="connsiteX9" fmla="*/ 168812 w 187569"/>
                        <a:gd name="connsiteY9" fmla="*/ 9378 h 309489"/>
                        <a:gd name="connsiteX10" fmla="*/ 140677 w 187569"/>
                        <a:gd name="connsiteY10" fmla="*/ 0 h 309489"/>
                        <a:gd name="connsiteX11" fmla="*/ 93785 w 187569"/>
                        <a:gd name="connsiteY11" fmla="*/ 18757 h 309489"/>
                        <a:gd name="connsiteX12" fmla="*/ 46892 w 187569"/>
                        <a:gd name="connsiteY12" fmla="*/ 56271 h 309489"/>
                        <a:gd name="connsiteX13" fmla="*/ 18757 w 187569"/>
                        <a:gd name="connsiteY13" fmla="*/ 93785 h 309489"/>
                        <a:gd name="connsiteX14" fmla="*/ 9378 w 187569"/>
                        <a:gd name="connsiteY14" fmla="*/ 131298 h 309489"/>
                        <a:gd name="connsiteX15" fmla="*/ 18757 w 187569"/>
                        <a:gd name="connsiteY15" fmla="*/ 159434 h 309489"/>
                        <a:gd name="connsiteX16" fmla="*/ 46892 w 187569"/>
                        <a:gd name="connsiteY16" fmla="*/ 168812 h 309489"/>
                        <a:gd name="connsiteX17" fmla="*/ 0 w 187569"/>
                        <a:gd name="connsiteY17" fmla="*/ 271975 h 309489"/>
                        <a:gd name="connsiteX18" fmla="*/ 18757 w 187569"/>
                        <a:gd name="connsiteY18" fmla="*/ 300110 h 309489"/>
                        <a:gd name="connsiteX19" fmla="*/ 131299 w 187569"/>
                        <a:gd name="connsiteY19" fmla="*/ 37514 h 309489"/>
                        <a:gd name="connsiteX20" fmla="*/ 140677 w 187569"/>
                        <a:gd name="connsiteY20" fmla="*/ 56271 h 309489"/>
                        <a:gd name="connsiteX21" fmla="*/ 131299 w 187569"/>
                        <a:gd name="connsiteY21" fmla="*/ 93785 h 309489"/>
                        <a:gd name="connsiteX22" fmla="*/ 93785 w 187569"/>
                        <a:gd name="connsiteY22" fmla="*/ 121920 h 309489"/>
                        <a:gd name="connsiteX23" fmla="*/ 56271 w 187569"/>
                        <a:gd name="connsiteY23" fmla="*/ 131298 h 309489"/>
                        <a:gd name="connsiteX24" fmla="*/ 46892 w 187569"/>
                        <a:gd name="connsiteY24" fmla="*/ 112541 h 309489"/>
                        <a:gd name="connsiteX25" fmla="*/ 56271 w 187569"/>
                        <a:gd name="connsiteY25" fmla="*/ 75028 h 309489"/>
                        <a:gd name="connsiteX26" fmla="*/ 93785 w 187569"/>
                        <a:gd name="connsiteY26" fmla="*/ 46892 h 309489"/>
                        <a:gd name="connsiteX27" fmla="*/ 131299 w 187569"/>
                        <a:gd name="connsiteY27" fmla="*/ 37514 h 309489"/>
                        <a:gd name="connsiteX28" fmla="*/ 65649 w 187569"/>
                        <a:gd name="connsiteY28" fmla="*/ 271975 h 309489"/>
                        <a:gd name="connsiteX29" fmla="*/ 46892 w 187569"/>
                        <a:gd name="connsiteY29" fmla="*/ 262597 h 309489"/>
                        <a:gd name="connsiteX30" fmla="*/ 37514 w 187569"/>
                        <a:gd name="connsiteY30" fmla="*/ 243840 h 309489"/>
                        <a:gd name="connsiteX31" fmla="*/ 56271 w 187569"/>
                        <a:gd name="connsiteY31" fmla="*/ 196948 h 309489"/>
                        <a:gd name="connsiteX32" fmla="*/ 93785 w 187569"/>
                        <a:gd name="connsiteY32" fmla="*/ 159434 h 309489"/>
                        <a:gd name="connsiteX33" fmla="*/ 131299 w 187569"/>
                        <a:gd name="connsiteY33" fmla="*/ 150055 h 309489"/>
                        <a:gd name="connsiteX34" fmla="*/ 150056 w 187569"/>
                        <a:gd name="connsiteY34" fmla="*/ 178191 h 309489"/>
                        <a:gd name="connsiteX35" fmla="*/ 140677 w 187569"/>
                        <a:gd name="connsiteY35" fmla="*/ 206326 h 309489"/>
                        <a:gd name="connsiteX36" fmla="*/ 121920 w 187569"/>
                        <a:gd name="connsiteY36" fmla="*/ 234462 h 309489"/>
                        <a:gd name="connsiteX37" fmla="*/ 84406 w 187569"/>
                        <a:gd name="connsiteY37" fmla="*/ 262597 h 309489"/>
                        <a:gd name="connsiteX38" fmla="*/ 65649 w 187569"/>
                        <a:gd name="connsiteY38" fmla="*/ 271975 h 30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87569" h="309489">
                          <a:moveTo>
                            <a:pt x="18757" y="300110"/>
                          </a:moveTo>
                          <a:cubicBezTo>
                            <a:pt x="28135" y="309489"/>
                            <a:pt x="37514" y="309489"/>
                            <a:pt x="46892" y="309489"/>
                          </a:cubicBezTo>
                          <a:cubicBezTo>
                            <a:pt x="56271" y="309489"/>
                            <a:pt x="75028" y="300110"/>
                            <a:pt x="103163" y="290732"/>
                          </a:cubicBezTo>
                          <a:cubicBezTo>
                            <a:pt x="121920" y="281354"/>
                            <a:pt x="140677" y="262597"/>
                            <a:pt x="150056" y="253218"/>
                          </a:cubicBezTo>
                          <a:cubicBezTo>
                            <a:pt x="159434" y="234462"/>
                            <a:pt x="168812" y="225083"/>
                            <a:pt x="178191" y="206326"/>
                          </a:cubicBezTo>
                          <a:cubicBezTo>
                            <a:pt x="187569" y="187569"/>
                            <a:pt x="187569" y="178191"/>
                            <a:pt x="187569" y="168812"/>
                          </a:cubicBezTo>
                          <a:cubicBezTo>
                            <a:pt x="187569" y="131298"/>
                            <a:pt x="168812" y="121920"/>
                            <a:pt x="140677" y="121920"/>
                          </a:cubicBezTo>
                          <a:cubicBezTo>
                            <a:pt x="150056" y="112541"/>
                            <a:pt x="159434" y="103163"/>
                            <a:pt x="168812" y="84406"/>
                          </a:cubicBezTo>
                          <a:cubicBezTo>
                            <a:pt x="178191" y="65649"/>
                            <a:pt x="178191" y="56271"/>
                            <a:pt x="178191" y="37514"/>
                          </a:cubicBezTo>
                          <a:cubicBezTo>
                            <a:pt x="178191" y="28135"/>
                            <a:pt x="178191" y="18757"/>
                            <a:pt x="168812" y="9378"/>
                          </a:cubicBezTo>
                          <a:cubicBezTo>
                            <a:pt x="159434" y="0"/>
                            <a:pt x="159434" y="0"/>
                            <a:pt x="140677" y="0"/>
                          </a:cubicBezTo>
                          <a:cubicBezTo>
                            <a:pt x="131299" y="0"/>
                            <a:pt x="112542" y="9378"/>
                            <a:pt x="93785" y="18757"/>
                          </a:cubicBezTo>
                          <a:cubicBezTo>
                            <a:pt x="75028" y="28135"/>
                            <a:pt x="56271" y="37514"/>
                            <a:pt x="46892" y="56271"/>
                          </a:cubicBezTo>
                          <a:cubicBezTo>
                            <a:pt x="37514" y="65649"/>
                            <a:pt x="28135" y="84406"/>
                            <a:pt x="18757" y="93785"/>
                          </a:cubicBezTo>
                          <a:cubicBezTo>
                            <a:pt x="9378" y="103163"/>
                            <a:pt x="9378" y="121920"/>
                            <a:pt x="9378" y="131298"/>
                          </a:cubicBezTo>
                          <a:cubicBezTo>
                            <a:pt x="9378" y="150055"/>
                            <a:pt x="9378" y="159434"/>
                            <a:pt x="18757" y="159434"/>
                          </a:cubicBezTo>
                          <a:cubicBezTo>
                            <a:pt x="28135" y="168812"/>
                            <a:pt x="37514" y="168812"/>
                            <a:pt x="46892" y="168812"/>
                          </a:cubicBezTo>
                          <a:cubicBezTo>
                            <a:pt x="18757" y="196948"/>
                            <a:pt x="0" y="234462"/>
                            <a:pt x="0" y="271975"/>
                          </a:cubicBezTo>
                          <a:cubicBezTo>
                            <a:pt x="9378" y="281354"/>
                            <a:pt x="18757" y="290732"/>
                            <a:pt x="18757" y="300110"/>
                          </a:cubicBezTo>
                          <a:close/>
                          <a:moveTo>
                            <a:pt x="131299" y="37514"/>
                          </a:moveTo>
                          <a:cubicBezTo>
                            <a:pt x="140677" y="37514"/>
                            <a:pt x="140677" y="46892"/>
                            <a:pt x="140677" y="56271"/>
                          </a:cubicBezTo>
                          <a:cubicBezTo>
                            <a:pt x="140677" y="65649"/>
                            <a:pt x="140677" y="75028"/>
                            <a:pt x="131299" y="93785"/>
                          </a:cubicBezTo>
                          <a:cubicBezTo>
                            <a:pt x="121920" y="103163"/>
                            <a:pt x="112542" y="121920"/>
                            <a:pt x="93785" y="121920"/>
                          </a:cubicBezTo>
                          <a:cubicBezTo>
                            <a:pt x="75028" y="131298"/>
                            <a:pt x="65649" y="131298"/>
                            <a:pt x="56271" y="131298"/>
                          </a:cubicBezTo>
                          <a:cubicBezTo>
                            <a:pt x="46892" y="131298"/>
                            <a:pt x="46892" y="121920"/>
                            <a:pt x="46892" y="112541"/>
                          </a:cubicBezTo>
                          <a:cubicBezTo>
                            <a:pt x="46892" y="103163"/>
                            <a:pt x="46892" y="84406"/>
                            <a:pt x="56271" y="75028"/>
                          </a:cubicBezTo>
                          <a:cubicBezTo>
                            <a:pt x="65649" y="65649"/>
                            <a:pt x="75028" y="56271"/>
                            <a:pt x="93785" y="46892"/>
                          </a:cubicBezTo>
                          <a:cubicBezTo>
                            <a:pt x="112542" y="37514"/>
                            <a:pt x="131299" y="37514"/>
                            <a:pt x="131299" y="37514"/>
                          </a:cubicBezTo>
                          <a:close/>
                          <a:moveTo>
                            <a:pt x="65649" y="271975"/>
                          </a:moveTo>
                          <a:cubicBezTo>
                            <a:pt x="56271" y="271975"/>
                            <a:pt x="46892" y="271975"/>
                            <a:pt x="46892" y="262597"/>
                          </a:cubicBezTo>
                          <a:cubicBezTo>
                            <a:pt x="46892" y="253218"/>
                            <a:pt x="37514" y="253218"/>
                            <a:pt x="37514" y="243840"/>
                          </a:cubicBezTo>
                          <a:cubicBezTo>
                            <a:pt x="37514" y="225083"/>
                            <a:pt x="46892" y="215705"/>
                            <a:pt x="56271" y="196948"/>
                          </a:cubicBezTo>
                          <a:cubicBezTo>
                            <a:pt x="65649" y="178191"/>
                            <a:pt x="84406" y="168812"/>
                            <a:pt x="93785" y="159434"/>
                          </a:cubicBezTo>
                          <a:cubicBezTo>
                            <a:pt x="112542" y="150055"/>
                            <a:pt x="121920" y="150055"/>
                            <a:pt x="131299" y="150055"/>
                          </a:cubicBezTo>
                          <a:cubicBezTo>
                            <a:pt x="140677" y="150055"/>
                            <a:pt x="150056" y="159434"/>
                            <a:pt x="150056" y="178191"/>
                          </a:cubicBezTo>
                          <a:cubicBezTo>
                            <a:pt x="150056" y="187569"/>
                            <a:pt x="150056" y="196948"/>
                            <a:pt x="140677" y="206326"/>
                          </a:cubicBezTo>
                          <a:cubicBezTo>
                            <a:pt x="140677" y="215705"/>
                            <a:pt x="131299" y="225083"/>
                            <a:pt x="121920" y="234462"/>
                          </a:cubicBezTo>
                          <a:cubicBezTo>
                            <a:pt x="112542" y="243840"/>
                            <a:pt x="103163" y="253218"/>
                            <a:pt x="84406" y="262597"/>
                          </a:cubicBezTo>
                          <a:cubicBezTo>
                            <a:pt x="84406" y="271975"/>
                            <a:pt x="75028" y="271975"/>
                            <a:pt x="65649" y="271975"/>
                          </a:cubicBezTo>
                          <a:close/>
                        </a:path>
                      </a:pathLst>
                    </a:custGeom>
                    <a:solidFill>
                      <a:srgbClr val="C9CEE2"/>
                    </a:solidFill>
                    <a:ln w="93785" cap="flat">
                      <a:noFill/>
                      <a:prstDash val="solid"/>
                      <a:miter/>
                    </a:ln>
                  </p:spPr>
                  <p:txBody>
                    <a:bodyPr rtlCol="0" anchor="ctr"/>
                    <a:lstStyle/>
                    <a:p>
                      <a:endParaRPr lang="fr-FR"/>
                    </a:p>
                  </p:txBody>
                </p:sp>
                <p:sp>
                  <p:nvSpPr>
                    <p:cNvPr id="171" name="Forme libre : forme 170">
                      <a:extLst>
                        <a:ext uri="{FF2B5EF4-FFF2-40B4-BE49-F238E27FC236}">
                          <a16:creationId xmlns:a16="http://schemas.microsoft.com/office/drawing/2014/main" id="{A664FE0A-DA5E-4BBB-97E9-92A9D038A68E}"/>
                        </a:ext>
                      </a:extLst>
                    </p:cNvPr>
                    <p:cNvSpPr/>
                    <p:nvPr/>
                  </p:nvSpPr>
                  <p:spPr>
                    <a:xfrm>
                      <a:off x="8347014" y="3401278"/>
                      <a:ext cx="178190" cy="293076"/>
                    </a:xfrm>
                    <a:custGeom>
                      <a:avLst/>
                      <a:gdLst>
                        <a:gd name="connsiteX0" fmla="*/ 93785 w 178190"/>
                        <a:gd name="connsiteY0" fmla="*/ 286043 h 293076"/>
                        <a:gd name="connsiteX1" fmla="*/ 159434 w 178190"/>
                        <a:gd name="connsiteY1" fmla="*/ 211015 h 293076"/>
                        <a:gd name="connsiteX2" fmla="*/ 178191 w 178190"/>
                        <a:gd name="connsiteY2" fmla="*/ 98474 h 293076"/>
                        <a:gd name="connsiteX3" fmla="*/ 150056 w 178190"/>
                        <a:gd name="connsiteY3" fmla="*/ 14068 h 293076"/>
                        <a:gd name="connsiteX4" fmla="*/ 84406 w 178190"/>
                        <a:gd name="connsiteY4" fmla="*/ 14068 h 293076"/>
                        <a:gd name="connsiteX5" fmla="*/ 18757 w 178190"/>
                        <a:gd name="connsiteY5" fmla="*/ 89095 h 293076"/>
                        <a:gd name="connsiteX6" fmla="*/ 0 w 178190"/>
                        <a:gd name="connsiteY6" fmla="*/ 201637 h 293076"/>
                        <a:gd name="connsiteX7" fmla="*/ 28136 w 178190"/>
                        <a:gd name="connsiteY7" fmla="*/ 286043 h 293076"/>
                        <a:gd name="connsiteX8" fmla="*/ 93785 w 178190"/>
                        <a:gd name="connsiteY8" fmla="*/ 286043 h 293076"/>
                        <a:gd name="connsiteX9" fmla="*/ 140677 w 178190"/>
                        <a:gd name="connsiteY9" fmla="*/ 42203 h 293076"/>
                        <a:gd name="connsiteX10" fmla="*/ 159434 w 178190"/>
                        <a:gd name="connsiteY10" fmla="*/ 107852 h 293076"/>
                        <a:gd name="connsiteX11" fmla="*/ 140677 w 178190"/>
                        <a:gd name="connsiteY11" fmla="*/ 192258 h 293076"/>
                        <a:gd name="connsiteX12" fmla="*/ 93785 w 178190"/>
                        <a:gd name="connsiteY12" fmla="*/ 248529 h 293076"/>
                        <a:gd name="connsiteX13" fmla="*/ 46892 w 178190"/>
                        <a:gd name="connsiteY13" fmla="*/ 248529 h 293076"/>
                        <a:gd name="connsiteX14" fmla="*/ 37514 w 178190"/>
                        <a:gd name="connsiteY14" fmla="*/ 173501 h 293076"/>
                        <a:gd name="connsiteX15" fmla="*/ 56271 w 178190"/>
                        <a:gd name="connsiteY15" fmla="*/ 89095 h 293076"/>
                        <a:gd name="connsiteX16" fmla="*/ 103163 w 178190"/>
                        <a:gd name="connsiteY16" fmla="*/ 32824 h 293076"/>
                        <a:gd name="connsiteX17" fmla="*/ 140677 w 178190"/>
                        <a:gd name="connsiteY17" fmla="*/ 42203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93785" y="286043"/>
                          </a:moveTo>
                          <a:cubicBezTo>
                            <a:pt x="121920" y="267286"/>
                            <a:pt x="150056" y="239151"/>
                            <a:pt x="159434" y="211015"/>
                          </a:cubicBezTo>
                          <a:cubicBezTo>
                            <a:pt x="178191" y="173501"/>
                            <a:pt x="178191" y="135988"/>
                            <a:pt x="178191" y="98474"/>
                          </a:cubicBezTo>
                          <a:cubicBezTo>
                            <a:pt x="178191" y="60960"/>
                            <a:pt x="168813" y="23446"/>
                            <a:pt x="150056" y="14068"/>
                          </a:cubicBezTo>
                          <a:cubicBezTo>
                            <a:pt x="131299" y="-4689"/>
                            <a:pt x="112542" y="-4689"/>
                            <a:pt x="84406" y="14068"/>
                          </a:cubicBezTo>
                          <a:cubicBezTo>
                            <a:pt x="56271" y="32824"/>
                            <a:pt x="28136" y="60960"/>
                            <a:pt x="18757" y="89095"/>
                          </a:cubicBezTo>
                          <a:cubicBezTo>
                            <a:pt x="0" y="126609"/>
                            <a:pt x="0" y="164123"/>
                            <a:pt x="0" y="201637"/>
                          </a:cubicBezTo>
                          <a:cubicBezTo>
                            <a:pt x="0" y="239151"/>
                            <a:pt x="9379" y="276665"/>
                            <a:pt x="28136" y="286043"/>
                          </a:cubicBezTo>
                          <a:cubicBezTo>
                            <a:pt x="37514" y="295422"/>
                            <a:pt x="65649" y="295422"/>
                            <a:pt x="93785" y="286043"/>
                          </a:cubicBezTo>
                          <a:close/>
                          <a:moveTo>
                            <a:pt x="140677" y="42203"/>
                          </a:moveTo>
                          <a:cubicBezTo>
                            <a:pt x="150056" y="51581"/>
                            <a:pt x="159434" y="79717"/>
                            <a:pt x="159434" y="107852"/>
                          </a:cubicBezTo>
                          <a:cubicBezTo>
                            <a:pt x="159434" y="135988"/>
                            <a:pt x="150056" y="173501"/>
                            <a:pt x="140677" y="192258"/>
                          </a:cubicBezTo>
                          <a:cubicBezTo>
                            <a:pt x="131299" y="220394"/>
                            <a:pt x="112542" y="229772"/>
                            <a:pt x="93785" y="248529"/>
                          </a:cubicBezTo>
                          <a:cubicBezTo>
                            <a:pt x="75028" y="257908"/>
                            <a:pt x="56271" y="257908"/>
                            <a:pt x="46892" y="248529"/>
                          </a:cubicBezTo>
                          <a:cubicBezTo>
                            <a:pt x="37514" y="229772"/>
                            <a:pt x="37514" y="211015"/>
                            <a:pt x="37514" y="173501"/>
                          </a:cubicBezTo>
                          <a:cubicBezTo>
                            <a:pt x="37514" y="145366"/>
                            <a:pt x="46892" y="117231"/>
                            <a:pt x="56271" y="89095"/>
                          </a:cubicBezTo>
                          <a:cubicBezTo>
                            <a:pt x="65649" y="60960"/>
                            <a:pt x="84406" y="51581"/>
                            <a:pt x="103163" y="32824"/>
                          </a:cubicBezTo>
                          <a:cubicBezTo>
                            <a:pt x="121920" y="14068"/>
                            <a:pt x="131299" y="32824"/>
                            <a:pt x="140677" y="42203"/>
                          </a:cubicBezTo>
                          <a:close/>
                        </a:path>
                      </a:pathLst>
                    </a:custGeom>
                    <a:solidFill>
                      <a:srgbClr val="C9CEE2"/>
                    </a:solidFill>
                    <a:ln w="93785" cap="flat">
                      <a:noFill/>
                      <a:prstDash val="solid"/>
                      <a:miter/>
                    </a:ln>
                  </p:spPr>
                  <p:txBody>
                    <a:bodyPr rtlCol="0" anchor="ctr"/>
                    <a:lstStyle/>
                    <a:p>
                      <a:endParaRPr lang="fr-FR"/>
                    </a:p>
                  </p:txBody>
                </p:sp>
                <p:sp>
                  <p:nvSpPr>
                    <p:cNvPr id="172" name="Forme libre : forme 171">
                      <a:extLst>
                        <a:ext uri="{FF2B5EF4-FFF2-40B4-BE49-F238E27FC236}">
                          <a16:creationId xmlns:a16="http://schemas.microsoft.com/office/drawing/2014/main" id="{CD2A1E0A-4192-4014-814E-D510434C7A4C}"/>
                        </a:ext>
                      </a:extLst>
                    </p:cNvPr>
                    <p:cNvSpPr/>
                    <p:nvPr/>
                  </p:nvSpPr>
                  <p:spPr>
                    <a:xfrm>
                      <a:off x="8178202" y="3077721"/>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2 w 121919"/>
                        <a:gd name="connsiteY3" fmla="*/ 234462 h 290732"/>
                        <a:gd name="connsiteX4" fmla="*/ 9378 w 121919"/>
                        <a:gd name="connsiteY4" fmla="*/ 290732 h 290732"/>
                        <a:gd name="connsiteX5" fmla="*/ 0 w 121919"/>
                        <a:gd name="connsiteY5" fmla="*/ 290732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8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8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73" name="Forme libre : forme 172">
                      <a:extLst>
                        <a:ext uri="{FF2B5EF4-FFF2-40B4-BE49-F238E27FC236}">
                          <a16:creationId xmlns:a16="http://schemas.microsoft.com/office/drawing/2014/main" id="{A487C7EF-2E9E-4382-A905-A64F0A6475B7}"/>
                        </a:ext>
                      </a:extLst>
                    </p:cNvPr>
                    <p:cNvSpPr/>
                    <p:nvPr/>
                  </p:nvSpPr>
                  <p:spPr>
                    <a:xfrm>
                      <a:off x="8393907" y="2955801"/>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9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9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9 w 131298"/>
                        <a:gd name="connsiteY11" fmla="*/ 93785 h 290732"/>
                        <a:gd name="connsiteX12" fmla="*/ 0 w 131298"/>
                        <a:gd name="connsiteY12" fmla="*/ 93785 h 290732"/>
                        <a:gd name="connsiteX13" fmla="*/ 0 w 131298"/>
                        <a:gd name="connsiteY13" fmla="*/ 84406 h 290732"/>
                        <a:gd name="connsiteX14" fmla="*/ 9379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9" y="290732"/>
                          </a:lnTo>
                          <a:lnTo>
                            <a:pt x="0" y="290732"/>
                          </a:lnTo>
                          <a:lnTo>
                            <a:pt x="0" y="281354"/>
                          </a:lnTo>
                          <a:cubicBezTo>
                            <a:pt x="0" y="271975"/>
                            <a:pt x="0" y="271975"/>
                            <a:pt x="0" y="262597"/>
                          </a:cubicBezTo>
                          <a:cubicBezTo>
                            <a:pt x="0" y="253219"/>
                            <a:pt x="9379" y="253219"/>
                            <a:pt x="9379" y="253219"/>
                          </a:cubicBezTo>
                          <a:lnTo>
                            <a:pt x="46892" y="234462"/>
                          </a:lnTo>
                          <a:lnTo>
                            <a:pt x="46892" y="46892"/>
                          </a:lnTo>
                          <a:lnTo>
                            <a:pt x="18757" y="84406"/>
                          </a:lnTo>
                          <a:cubicBezTo>
                            <a:pt x="18757" y="84406"/>
                            <a:pt x="9379" y="93785"/>
                            <a:pt x="9379" y="93785"/>
                          </a:cubicBezTo>
                          <a:lnTo>
                            <a:pt x="0" y="93785"/>
                          </a:lnTo>
                          <a:lnTo>
                            <a:pt x="0" y="84406"/>
                          </a:lnTo>
                          <a:cubicBezTo>
                            <a:pt x="0" y="75028"/>
                            <a:pt x="0" y="65649"/>
                            <a:pt x="9379"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12542" y="196948"/>
                            <a:pt x="121920" y="196948"/>
                            <a:pt x="121920" y="206326"/>
                          </a:cubicBezTo>
                          <a:close/>
                        </a:path>
                      </a:pathLst>
                    </a:custGeom>
                    <a:solidFill>
                      <a:srgbClr val="C9CEE2"/>
                    </a:solidFill>
                    <a:ln w="93785" cap="flat">
                      <a:noFill/>
                      <a:prstDash val="solid"/>
                      <a:miter/>
                    </a:ln>
                  </p:spPr>
                  <p:txBody>
                    <a:bodyPr rtlCol="0" anchor="ctr"/>
                    <a:lstStyle/>
                    <a:p>
                      <a:endParaRPr lang="fr-FR"/>
                    </a:p>
                  </p:txBody>
                </p:sp>
              </p:grpSp>
            </p:grpSp>
          </p:grpSp>
          <p:grpSp>
            <p:nvGrpSpPr>
              <p:cNvPr id="129" name="Graphique 28">
                <a:extLst>
                  <a:ext uri="{FF2B5EF4-FFF2-40B4-BE49-F238E27FC236}">
                    <a16:creationId xmlns:a16="http://schemas.microsoft.com/office/drawing/2014/main" id="{015634F5-4622-4FD8-AA5B-875E9C34A8C4}"/>
                  </a:ext>
                </a:extLst>
              </p:cNvPr>
              <p:cNvGrpSpPr/>
              <p:nvPr/>
            </p:nvGrpSpPr>
            <p:grpSpPr>
              <a:xfrm>
                <a:off x="6049292" y="2907735"/>
                <a:ext cx="1425525" cy="1843030"/>
                <a:chOff x="6049292" y="2907736"/>
                <a:chExt cx="1425526" cy="1843029"/>
              </a:xfrm>
            </p:grpSpPr>
            <p:sp>
              <p:nvSpPr>
                <p:cNvPr id="130" name="Forme libre : forme 129">
                  <a:extLst>
                    <a:ext uri="{FF2B5EF4-FFF2-40B4-BE49-F238E27FC236}">
                      <a16:creationId xmlns:a16="http://schemas.microsoft.com/office/drawing/2014/main" id="{C6C96E80-D320-448F-A47F-D1D910FBE04E}"/>
                    </a:ext>
                  </a:extLst>
                </p:cNvPr>
                <p:cNvSpPr/>
                <p:nvPr/>
              </p:nvSpPr>
              <p:spPr>
                <a:xfrm>
                  <a:off x="7437304" y="3077721"/>
                  <a:ext cx="28135" cy="365760"/>
                </a:xfrm>
                <a:custGeom>
                  <a:avLst/>
                  <a:gdLst>
                    <a:gd name="connsiteX0" fmla="*/ 28135 w 28135"/>
                    <a:gd name="connsiteY0" fmla="*/ 168812 h 365760"/>
                    <a:gd name="connsiteX1" fmla="*/ 0 w 28135"/>
                    <a:gd name="connsiteY1" fmla="*/ 365760 h 365760"/>
                    <a:gd name="connsiteX2" fmla="*/ 0 w 28135"/>
                    <a:gd name="connsiteY2" fmla="*/ 0 h 365760"/>
                    <a:gd name="connsiteX3" fmla="*/ 28135 w 28135"/>
                    <a:gd name="connsiteY3" fmla="*/ 168812 h 365760"/>
                  </a:gdLst>
                  <a:ahLst/>
                  <a:cxnLst>
                    <a:cxn ang="0">
                      <a:pos x="connsiteX0" y="connsiteY0"/>
                    </a:cxn>
                    <a:cxn ang="0">
                      <a:pos x="connsiteX1" y="connsiteY1"/>
                    </a:cxn>
                    <a:cxn ang="0">
                      <a:pos x="connsiteX2" y="connsiteY2"/>
                    </a:cxn>
                    <a:cxn ang="0">
                      <a:pos x="connsiteX3" y="connsiteY3"/>
                    </a:cxn>
                  </a:cxnLst>
                  <a:rect l="l" t="t" r="r" b="b"/>
                  <a:pathLst>
                    <a:path w="28135" h="365760">
                      <a:moveTo>
                        <a:pt x="28135" y="168812"/>
                      </a:moveTo>
                      <a:cubicBezTo>
                        <a:pt x="28135" y="234462"/>
                        <a:pt x="18757" y="300111"/>
                        <a:pt x="0" y="365760"/>
                      </a:cubicBezTo>
                      <a:lnTo>
                        <a:pt x="0" y="0"/>
                      </a:lnTo>
                      <a:cubicBezTo>
                        <a:pt x="18757" y="56271"/>
                        <a:pt x="28135" y="103163"/>
                        <a:pt x="28135" y="168812"/>
                      </a:cubicBezTo>
                      <a:close/>
                    </a:path>
                  </a:pathLst>
                </a:custGeom>
                <a:solidFill>
                  <a:srgbClr val="57B3FE"/>
                </a:solidFill>
                <a:ln w="93785" cap="flat">
                  <a:noFill/>
                  <a:prstDash val="solid"/>
                  <a:miter/>
                </a:ln>
              </p:spPr>
              <p:txBody>
                <a:bodyPr rtlCol="0" anchor="ctr"/>
                <a:lstStyle/>
                <a:p>
                  <a:endParaRPr lang="fr-FR"/>
                </a:p>
              </p:txBody>
            </p:sp>
            <p:grpSp>
              <p:nvGrpSpPr>
                <p:cNvPr id="131" name="Graphique 28">
                  <a:extLst>
                    <a:ext uri="{FF2B5EF4-FFF2-40B4-BE49-F238E27FC236}">
                      <a16:creationId xmlns:a16="http://schemas.microsoft.com/office/drawing/2014/main" id="{12FECAF4-BDD4-4FE4-962B-752C329EE879}"/>
                    </a:ext>
                  </a:extLst>
                </p:cNvPr>
                <p:cNvGrpSpPr/>
                <p:nvPr/>
              </p:nvGrpSpPr>
              <p:grpSpPr>
                <a:xfrm>
                  <a:off x="6049292" y="2907736"/>
                  <a:ext cx="1425526" cy="1843029"/>
                  <a:chOff x="6049292" y="2907736"/>
                  <a:chExt cx="1425526" cy="1843029"/>
                </a:xfrm>
              </p:grpSpPr>
              <p:sp>
                <p:nvSpPr>
                  <p:cNvPr id="132" name="Forme libre : forme 131">
                    <a:extLst>
                      <a:ext uri="{FF2B5EF4-FFF2-40B4-BE49-F238E27FC236}">
                        <a16:creationId xmlns:a16="http://schemas.microsoft.com/office/drawing/2014/main" id="{5317F19E-3C2F-498F-AC8B-60067CF50D08}"/>
                      </a:ext>
                    </a:extLst>
                  </p:cNvPr>
                  <p:cNvSpPr/>
                  <p:nvPr/>
                </p:nvSpPr>
                <p:spPr>
                  <a:xfrm>
                    <a:off x="6565107" y="2907736"/>
                    <a:ext cx="909710" cy="1109003"/>
                  </a:xfrm>
                  <a:custGeom>
                    <a:avLst/>
                    <a:gdLst>
                      <a:gd name="connsiteX0" fmla="*/ 778412 w 909710"/>
                      <a:gd name="connsiteY0" fmla="*/ 76200 h 1109003"/>
                      <a:gd name="connsiteX1" fmla="*/ 694006 w 909710"/>
                      <a:gd name="connsiteY1" fmla="*/ 29308 h 1109003"/>
                      <a:gd name="connsiteX2" fmla="*/ 403274 w 909710"/>
                      <a:gd name="connsiteY2" fmla="*/ 57443 h 1109003"/>
                      <a:gd name="connsiteX3" fmla="*/ 0 w 909710"/>
                      <a:gd name="connsiteY3" fmla="*/ 760828 h 1109003"/>
                      <a:gd name="connsiteX4" fmla="*/ 121920 w 909710"/>
                      <a:gd name="connsiteY4" fmla="*/ 1023425 h 1109003"/>
                      <a:gd name="connsiteX5" fmla="*/ 215705 w 909710"/>
                      <a:gd name="connsiteY5" fmla="*/ 1079696 h 1109003"/>
                      <a:gd name="connsiteX6" fmla="*/ 506437 w 909710"/>
                      <a:gd name="connsiteY6" fmla="*/ 1051560 h 1109003"/>
                      <a:gd name="connsiteX7" fmla="*/ 909711 w 909710"/>
                      <a:gd name="connsiteY7" fmla="*/ 348176 h 1109003"/>
                      <a:gd name="connsiteX8" fmla="*/ 778412 w 909710"/>
                      <a:gd name="connsiteY8" fmla="*/ 76200 h 1109003"/>
                      <a:gd name="connsiteX9" fmla="*/ 403274 w 909710"/>
                      <a:gd name="connsiteY9" fmla="*/ 920262 h 1109003"/>
                      <a:gd name="connsiteX10" fmla="*/ 206326 w 909710"/>
                      <a:gd name="connsiteY10" fmla="*/ 967154 h 1109003"/>
                      <a:gd name="connsiteX11" fmla="*/ 150055 w 909710"/>
                      <a:gd name="connsiteY11" fmla="*/ 779585 h 1109003"/>
                      <a:gd name="connsiteX12" fmla="*/ 497058 w 909710"/>
                      <a:gd name="connsiteY12" fmla="*/ 179363 h 1109003"/>
                      <a:gd name="connsiteX13" fmla="*/ 694006 w 909710"/>
                      <a:gd name="connsiteY13" fmla="*/ 132471 h 1109003"/>
                      <a:gd name="connsiteX14" fmla="*/ 750277 w 909710"/>
                      <a:gd name="connsiteY14" fmla="*/ 320040 h 1109003"/>
                      <a:gd name="connsiteX15" fmla="*/ 403274 w 909710"/>
                      <a:gd name="connsiteY15" fmla="*/ 920262 h 110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09710" h="1109003">
                        <a:moveTo>
                          <a:pt x="778412" y="76200"/>
                        </a:moveTo>
                        <a:lnTo>
                          <a:pt x="694006" y="29308"/>
                        </a:lnTo>
                        <a:cubicBezTo>
                          <a:pt x="618979" y="-17585"/>
                          <a:pt x="515815" y="-8206"/>
                          <a:pt x="403274" y="57443"/>
                        </a:cubicBezTo>
                        <a:cubicBezTo>
                          <a:pt x="178191" y="188742"/>
                          <a:pt x="0" y="498231"/>
                          <a:pt x="0" y="760828"/>
                        </a:cubicBezTo>
                        <a:cubicBezTo>
                          <a:pt x="0" y="892126"/>
                          <a:pt x="46892" y="976533"/>
                          <a:pt x="121920" y="1023425"/>
                        </a:cubicBezTo>
                        <a:lnTo>
                          <a:pt x="215705" y="1079696"/>
                        </a:lnTo>
                        <a:cubicBezTo>
                          <a:pt x="290732" y="1126588"/>
                          <a:pt x="393895" y="1117209"/>
                          <a:pt x="506437" y="1051560"/>
                        </a:cubicBezTo>
                        <a:cubicBezTo>
                          <a:pt x="731520" y="920262"/>
                          <a:pt x="909711" y="610772"/>
                          <a:pt x="909711" y="348176"/>
                        </a:cubicBezTo>
                        <a:cubicBezTo>
                          <a:pt x="900332" y="207499"/>
                          <a:pt x="853440" y="123092"/>
                          <a:pt x="778412" y="76200"/>
                        </a:cubicBezTo>
                        <a:close/>
                        <a:moveTo>
                          <a:pt x="403274" y="920262"/>
                        </a:moveTo>
                        <a:cubicBezTo>
                          <a:pt x="328246" y="957776"/>
                          <a:pt x="262597" y="976533"/>
                          <a:pt x="206326" y="967154"/>
                        </a:cubicBezTo>
                        <a:cubicBezTo>
                          <a:pt x="168812" y="920262"/>
                          <a:pt x="150055" y="863991"/>
                          <a:pt x="150055" y="779585"/>
                        </a:cubicBezTo>
                        <a:cubicBezTo>
                          <a:pt x="150055" y="563880"/>
                          <a:pt x="300111" y="291905"/>
                          <a:pt x="497058" y="179363"/>
                        </a:cubicBezTo>
                        <a:cubicBezTo>
                          <a:pt x="572086" y="132471"/>
                          <a:pt x="637735" y="123092"/>
                          <a:pt x="694006" y="132471"/>
                        </a:cubicBezTo>
                        <a:cubicBezTo>
                          <a:pt x="731520" y="179363"/>
                          <a:pt x="750277" y="235634"/>
                          <a:pt x="750277" y="320040"/>
                        </a:cubicBezTo>
                        <a:cubicBezTo>
                          <a:pt x="750277" y="545123"/>
                          <a:pt x="590843" y="807720"/>
                          <a:pt x="403274" y="920262"/>
                        </a:cubicBezTo>
                        <a:close/>
                      </a:path>
                    </a:pathLst>
                  </a:custGeom>
                  <a:solidFill>
                    <a:srgbClr val="1D2943"/>
                  </a:solidFill>
                  <a:ln w="93785" cap="flat">
                    <a:noFill/>
                    <a:prstDash val="solid"/>
                    <a:miter/>
                  </a:ln>
                </p:spPr>
                <p:txBody>
                  <a:bodyPr rtlCol="0" anchor="ctr"/>
                  <a:lstStyle/>
                  <a:p>
                    <a:endParaRPr lang="fr-FR"/>
                  </a:p>
                </p:txBody>
              </p:sp>
              <p:grpSp>
                <p:nvGrpSpPr>
                  <p:cNvPr id="133" name="Graphique 28">
                    <a:extLst>
                      <a:ext uri="{FF2B5EF4-FFF2-40B4-BE49-F238E27FC236}">
                        <a16:creationId xmlns:a16="http://schemas.microsoft.com/office/drawing/2014/main" id="{738EBF0D-A148-4712-83AA-5A79B132782B}"/>
                      </a:ext>
                    </a:extLst>
                  </p:cNvPr>
                  <p:cNvGrpSpPr/>
                  <p:nvPr/>
                </p:nvGrpSpPr>
                <p:grpSpPr>
                  <a:xfrm>
                    <a:off x="6555728" y="2907736"/>
                    <a:ext cx="900332" cy="1099095"/>
                    <a:chOff x="6555728" y="2907736"/>
                    <a:chExt cx="900332" cy="1099095"/>
                  </a:xfrm>
                </p:grpSpPr>
                <p:sp>
                  <p:nvSpPr>
                    <p:cNvPr id="138" name="Forme libre : forme 137">
                      <a:extLst>
                        <a:ext uri="{FF2B5EF4-FFF2-40B4-BE49-F238E27FC236}">
                          <a16:creationId xmlns:a16="http://schemas.microsoft.com/office/drawing/2014/main" id="{49B62F72-6C5A-41D3-B209-92ACE835B1EF}"/>
                        </a:ext>
                      </a:extLst>
                    </p:cNvPr>
                    <p:cNvSpPr/>
                    <p:nvPr/>
                  </p:nvSpPr>
                  <p:spPr>
                    <a:xfrm>
                      <a:off x="6715162" y="3002693"/>
                      <a:ext cx="684627" cy="928191"/>
                    </a:xfrm>
                    <a:custGeom>
                      <a:avLst/>
                      <a:gdLst>
                        <a:gd name="connsiteX0" fmla="*/ 684628 w 684627"/>
                        <a:gd name="connsiteY0" fmla="*/ 281354 h 928191"/>
                        <a:gd name="connsiteX1" fmla="*/ 337624 w 684627"/>
                        <a:gd name="connsiteY1" fmla="*/ 881576 h 928191"/>
                        <a:gd name="connsiteX2" fmla="*/ 93785 w 684627"/>
                        <a:gd name="connsiteY2" fmla="*/ 909711 h 928191"/>
                        <a:gd name="connsiteX3" fmla="*/ 0 w 684627"/>
                        <a:gd name="connsiteY3" fmla="*/ 853440 h 928191"/>
                        <a:gd name="connsiteX4" fmla="*/ 243840 w 684627"/>
                        <a:gd name="connsiteY4" fmla="*/ 825305 h 928191"/>
                        <a:gd name="connsiteX5" fmla="*/ 590843 w 684627"/>
                        <a:gd name="connsiteY5" fmla="*/ 225083 h 928191"/>
                        <a:gd name="connsiteX6" fmla="*/ 487680 w 684627"/>
                        <a:gd name="connsiteY6" fmla="*/ 0 h 928191"/>
                        <a:gd name="connsiteX7" fmla="*/ 581465 w 684627"/>
                        <a:gd name="connsiteY7" fmla="*/ 56271 h 928191"/>
                        <a:gd name="connsiteX8" fmla="*/ 684628 w 684627"/>
                        <a:gd name="connsiteY8" fmla="*/ 281354 h 92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4627" h="928191">
                          <a:moveTo>
                            <a:pt x="684628" y="281354"/>
                          </a:moveTo>
                          <a:cubicBezTo>
                            <a:pt x="684628" y="497058"/>
                            <a:pt x="534572" y="769034"/>
                            <a:pt x="337624" y="881576"/>
                          </a:cubicBezTo>
                          <a:cubicBezTo>
                            <a:pt x="243840" y="937846"/>
                            <a:pt x="150055" y="937846"/>
                            <a:pt x="93785" y="909711"/>
                          </a:cubicBezTo>
                          <a:lnTo>
                            <a:pt x="0" y="853440"/>
                          </a:lnTo>
                          <a:cubicBezTo>
                            <a:pt x="65649" y="890954"/>
                            <a:pt x="150055" y="881576"/>
                            <a:pt x="243840" y="825305"/>
                          </a:cubicBezTo>
                          <a:cubicBezTo>
                            <a:pt x="431409" y="712763"/>
                            <a:pt x="590843" y="450166"/>
                            <a:pt x="590843" y="225083"/>
                          </a:cubicBezTo>
                          <a:cubicBezTo>
                            <a:pt x="590843" y="112542"/>
                            <a:pt x="553329" y="37514"/>
                            <a:pt x="487680" y="0"/>
                          </a:cubicBezTo>
                          <a:lnTo>
                            <a:pt x="581465" y="56271"/>
                          </a:lnTo>
                          <a:cubicBezTo>
                            <a:pt x="647114" y="93785"/>
                            <a:pt x="684628" y="178191"/>
                            <a:pt x="684628" y="281354"/>
                          </a:cubicBezTo>
                          <a:close/>
                        </a:path>
                      </a:pathLst>
                    </a:custGeom>
                    <a:solidFill>
                      <a:srgbClr val="1D2943"/>
                    </a:solidFill>
                    <a:ln w="93785" cap="flat">
                      <a:noFill/>
                      <a:prstDash val="solid"/>
                      <a:miter/>
                    </a:ln>
                  </p:spPr>
                  <p:txBody>
                    <a:bodyPr rtlCol="0" anchor="ctr"/>
                    <a:lstStyle/>
                    <a:p>
                      <a:endParaRPr lang="fr-FR"/>
                    </a:p>
                  </p:txBody>
                </p:sp>
                <p:sp>
                  <p:nvSpPr>
                    <p:cNvPr id="139" name="Forme libre : forme 138">
                      <a:extLst>
                        <a:ext uri="{FF2B5EF4-FFF2-40B4-BE49-F238E27FC236}">
                          <a16:creationId xmlns:a16="http://schemas.microsoft.com/office/drawing/2014/main" id="{45388276-255B-44B9-A91F-F387F69E333C}"/>
                        </a:ext>
                      </a:extLst>
                    </p:cNvPr>
                    <p:cNvSpPr/>
                    <p:nvPr/>
                  </p:nvSpPr>
                  <p:spPr>
                    <a:xfrm>
                      <a:off x="6555728" y="2907736"/>
                      <a:ext cx="787790" cy="1079695"/>
                    </a:xfrm>
                    <a:custGeom>
                      <a:avLst/>
                      <a:gdLst>
                        <a:gd name="connsiteX0" fmla="*/ 787791 w 787790"/>
                        <a:gd name="connsiteY0" fmla="*/ 85578 h 1079695"/>
                        <a:gd name="connsiteX1" fmla="*/ 497058 w 787790"/>
                        <a:gd name="connsiteY1" fmla="*/ 113714 h 1079695"/>
                        <a:gd name="connsiteX2" fmla="*/ 93785 w 787790"/>
                        <a:gd name="connsiteY2" fmla="*/ 817099 h 1079695"/>
                        <a:gd name="connsiteX3" fmla="*/ 215705 w 787790"/>
                        <a:gd name="connsiteY3" fmla="*/ 1079696 h 1079695"/>
                        <a:gd name="connsiteX4" fmla="*/ 121920 w 787790"/>
                        <a:gd name="connsiteY4" fmla="*/ 1023425 h 1079695"/>
                        <a:gd name="connsiteX5" fmla="*/ 0 w 787790"/>
                        <a:gd name="connsiteY5" fmla="*/ 760828 h 1079695"/>
                        <a:gd name="connsiteX6" fmla="*/ 403274 w 787790"/>
                        <a:gd name="connsiteY6" fmla="*/ 57443 h 1079695"/>
                        <a:gd name="connsiteX7" fmla="*/ 694006 w 787790"/>
                        <a:gd name="connsiteY7" fmla="*/ 29308 h 107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790" h="1079695">
                          <a:moveTo>
                            <a:pt x="787791" y="85578"/>
                          </a:moveTo>
                          <a:cubicBezTo>
                            <a:pt x="712763" y="38686"/>
                            <a:pt x="609600" y="48065"/>
                            <a:pt x="497058" y="113714"/>
                          </a:cubicBezTo>
                          <a:cubicBezTo>
                            <a:pt x="271975" y="245012"/>
                            <a:pt x="93785" y="554502"/>
                            <a:pt x="93785" y="817099"/>
                          </a:cubicBezTo>
                          <a:cubicBezTo>
                            <a:pt x="93785" y="948397"/>
                            <a:pt x="140677" y="1032803"/>
                            <a:pt x="215705" y="1079696"/>
                          </a:cubicBezTo>
                          <a:lnTo>
                            <a:pt x="121920" y="1023425"/>
                          </a:lnTo>
                          <a:cubicBezTo>
                            <a:pt x="46892" y="976533"/>
                            <a:pt x="0" y="892126"/>
                            <a:pt x="0" y="760828"/>
                          </a:cubicBezTo>
                          <a:cubicBezTo>
                            <a:pt x="0" y="507609"/>
                            <a:pt x="178191" y="188742"/>
                            <a:pt x="403274" y="57443"/>
                          </a:cubicBezTo>
                          <a:cubicBezTo>
                            <a:pt x="515815" y="-8206"/>
                            <a:pt x="618979" y="-17585"/>
                            <a:pt x="694006" y="29308"/>
                          </a:cubicBezTo>
                          <a:close/>
                        </a:path>
                      </a:pathLst>
                    </a:custGeom>
                    <a:solidFill>
                      <a:srgbClr val="1D2943"/>
                    </a:solidFill>
                    <a:ln w="93785" cap="flat">
                      <a:noFill/>
                      <a:prstDash val="solid"/>
                      <a:miter/>
                    </a:ln>
                  </p:spPr>
                  <p:txBody>
                    <a:bodyPr rtlCol="0" anchor="ctr"/>
                    <a:lstStyle/>
                    <a:p>
                      <a:endParaRPr lang="fr-FR"/>
                    </a:p>
                  </p:txBody>
                </p:sp>
                <p:sp>
                  <p:nvSpPr>
                    <p:cNvPr id="140" name="Forme libre : forme 139">
                      <a:extLst>
                        <a:ext uri="{FF2B5EF4-FFF2-40B4-BE49-F238E27FC236}">
                          <a16:creationId xmlns:a16="http://schemas.microsoft.com/office/drawing/2014/main" id="{12CB8DD8-FD3E-49B7-91C9-473B373298F9}"/>
                        </a:ext>
                      </a:extLst>
                    </p:cNvPr>
                    <p:cNvSpPr/>
                    <p:nvPr/>
                  </p:nvSpPr>
                  <p:spPr>
                    <a:xfrm>
                      <a:off x="6649513" y="2955158"/>
                      <a:ext cx="806547" cy="1051674"/>
                    </a:xfrm>
                    <a:custGeom>
                      <a:avLst/>
                      <a:gdLst>
                        <a:gd name="connsiteX0" fmla="*/ 403274 w 806547"/>
                        <a:gd name="connsiteY0" fmla="*/ 56914 h 1051674"/>
                        <a:gd name="connsiteX1" fmla="*/ 806548 w 806547"/>
                        <a:gd name="connsiteY1" fmla="*/ 291376 h 1051674"/>
                        <a:gd name="connsiteX2" fmla="*/ 403274 w 806547"/>
                        <a:gd name="connsiteY2" fmla="*/ 994760 h 1051674"/>
                        <a:gd name="connsiteX3" fmla="*/ 0 w 806547"/>
                        <a:gd name="connsiteY3" fmla="*/ 760299 h 1051674"/>
                        <a:gd name="connsiteX4" fmla="*/ 403274 w 806547"/>
                        <a:gd name="connsiteY4" fmla="*/ 56914 h 1051674"/>
                        <a:gd name="connsiteX5" fmla="*/ 412652 w 806547"/>
                        <a:gd name="connsiteY5" fmla="*/ 929111 h 1051674"/>
                        <a:gd name="connsiteX6" fmla="*/ 759655 w 806547"/>
                        <a:gd name="connsiteY6" fmla="*/ 328889 h 1051674"/>
                        <a:gd name="connsiteX7" fmla="*/ 412652 w 806547"/>
                        <a:gd name="connsiteY7" fmla="*/ 131942 h 1051674"/>
                        <a:gd name="connsiteX8" fmla="*/ 65649 w 806547"/>
                        <a:gd name="connsiteY8" fmla="*/ 732163 h 1051674"/>
                        <a:gd name="connsiteX9" fmla="*/ 412652 w 806547"/>
                        <a:gd name="connsiteY9" fmla="*/ 929111 h 1051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547" h="1051674">
                          <a:moveTo>
                            <a:pt x="403274" y="56914"/>
                          </a:moveTo>
                          <a:cubicBezTo>
                            <a:pt x="628357" y="-74384"/>
                            <a:pt x="806548" y="28779"/>
                            <a:pt x="806548" y="291376"/>
                          </a:cubicBezTo>
                          <a:cubicBezTo>
                            <a:pt x="806548" y="544594"/>
                            <a:pt x="628357" y="863462"/>
                            <a:pt x="403274" y="994760"/>
                          </a:cubicBezTo>
                          <a:cubicBezTo>
                            <a:pt x="178191" y="1126059"/>
                            <a:pt x="0" y="1022896"/>
                            <a:pt x="0" y="760299"/>
                          </a:cubicBezTo>
                          <a:cubicBezTo>
                            <a:pt x="0" y="507080"/>
                            <a:pt x="187569" y="188213"/>
                            <a:pt x="403274" y="56914"/>
                          </a:cubicBezTo>
                          <a:close/>
                          <a:moveTo>
                            <a:pt x="412652" y="929111"/>
                          </a:moveTo>
                          <a:cubicBezTo>
                            <a:pt x="600222" y="816570"/>
                            <a:pt x="759655" y="553973"/>
                            <a:pt x="759655" y="328889"/>
                          </a:cubicBezTo>
                          <a:cubicBezTo>
                            <a:pt x="759655" y="113185"/>
                            <a:pt x="600222" y="19400"/>
                            <a:pt x="412652" y="131942"/>
                          </a:cubicBezTo>
                          <a:cubicBezTo>
                            <a:pt x="225083" y="244483"/>
                            <a:pt x="65649" y="507080"/>
                            <a:pt x="65649" y="732163"/>
                          </a:cubicBezTo>
                          <a:cubicBezTo>
                            <a:pt x="65649" y="947868"/>
                            <a:pt x="215705" y="1041652"/>
                            <a:pt x="412652" y="929111"/>
                          </a:cubicBezTo>
                        </a:path>
                      </a:pathLst>
                    </a:custGeom>
                    <a:solidFill>
                      <a:srgbClr val="4C5C75"/>
                    </a:solidFill>
                    <a:ln w="93785" cap="flat">
                      <a:noFill/>
                      <a:prstDash val="solid"/>
                      <a:miter/>
                    </a:ln>
                  </p:spPr>
                  <p:txBody>
                    <a:bodyPr rtlCol="0" anchor="ctr"/>
                    <a:lstStyle/>
                    <a:p>
                      <a:endParaRPr lang="fr-FR"/>
                    </a:p>
                  </p:txBody>
                </p:sp>
              </p:grpSp>
              <p:grpSp>
                <p:nvGrpSpPr>
                  <p:cNvPr id="134" name="Graphique 28">
                    <a:extLst>
                      <a:ext uri="{FF2B5EF4-FFF2-40B4-BE49-F238E27FC236}">
                        <a16:creationId xmlns:a16="http://schemas.microsoft.com/office/drawing/2014/main" id="{B4A1819C-C042-4B96-98E0-DC2AF2A22CBB}"/>
                      </a:ext>
                    </a:extLst>
                  </p:cNvPr>
                  <p:cNvGrpSpPr/>
                  <p:nvPr/>
                </p:nvGrpSpPr>
                <p:grpSpPr>
                  <a:xfrm>
                    <a:off x="6049292" y="3846755"/>
                    <a:ext cx="656492" cy="904011"/>
                    <a:chOff x="6049292" y="3846755"/>
                    <a:chExt cx="656492" cy="904011"/>
                  </a:xfrm>
                </p:grpSpPr>
                <p:sp>
                  <p:nvSpPr>
                    <p:cNvPr id="135" name="Forme libre : forme 134">
                      <a:extLst>
                        <a:ext uri="{FF2B5EF4-FFF2-40B4-BE49-F238E27FC236}">
                          <a16:creationId xmlns:a16="http://schemas.microsoft.com/office/drawing/2014/main" id="{6F7FB032-D665-48CB-B383-ACF4C388069B}"/>
                        </a:ext>
                      </a:extLst>
                    </p:cNvPr>
                    <p:cNvSpPr/>
                    <p:nvPr/>
                  </p:nvSpPr>
                  <p:spPr>
                    <a:xfrm>
                      <a:off x="6433808" y="3846755"/>
                      <a:ext cx="271975" cy="328246"/>
                    </a:xfrm>
                    <a:custGeom>
                      <a:avLst/>
                      <a:gdLst>
                        <a:gd name="connsiteX0" fmla="*/ 271975 w 271975"/>
                        <a:gd name="connsiteY0" fmla="*/ 75028 h 328246"/>
                        <a:gd name="connsiteX1" fmla="*/ 93785 w 271975"/>
                        <a:gd name="connsiteY1" fmla="*/ 328246 h 328246"/>
                        <a:gd name="connsiteX2" fmla="*/ 84406 w 271975"/>
                        <a:gd name="connsiteY2" fmla="*/ 318868 h 328246"/>
                        <a:gd name="connsiteX3" fmla="*/ 18757 w 271975"/>
                        <a:gd name="connsiteY3" fmla="*/ 271976 h 328246"/>
                        <a:gd name="connsiteX4" fmla="*/ 0 w 271975"/>
                        <a:gd name="connsiteY4" fmla="*/ 253219 h 328246"/>
                        <a:gd name="connsiteX5" fmla="*/ 178191 w 271975"/>
                        <a:gd name="connsiteY5" fmla="*/ 0 h 328246"/>
                        <a:gd name="connsiteX6" fmla="*/ 187569 w 271975"/>
                        <a:gd name="connsiteY6" fmla="*/ 9378 h 328246"/>
                        <a:gd name="connsiteX7" fmla="*/ 253218 w 271975"/>
                        <a:gd name="connsiteY7" fmla="*/ 56271 h 328246"/>
                        <a:gd name="connsiteX8" fmla="*/ 271975 w 271975"/>
                        <a:gd name="connsiteY8" fmla="*/ 75028 h 3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975" h="328246">
                          <a:moveTo>
                            <a:pt x="271975" y="75028"/>
                          </a:moveTo>
                          <a:lnTo>
                            <a:pt x="93785" y="328246"/>
                          </a:lnTo>
                          <a:cubicBezTo>
                            <a:pt x="93785" y="328246"/>
                            <a:pt x="93785" y="328246"/>
                            <a:pt x="84406" y="318868"/>
                          </a:cubicBezTo>
                          <a:cubicBezTo>
                            <a:pt x="65649" y="309489"/>
                            <a:pt x="37514" y="290732"/>
                            <a:pt x="18757" y="271976"/>
                          </a:cubicBezTo>
                          <a:cubicBezTo>
                            <a:pt x="9378" y="262597"/>
                            <a:pt x="0" y="253219"/>
                            <a:pt x="0" y="253219"/>
                          </a:cubicBezTo>
                          <a:lnTo>
                            <a:pt x="178191" y="0"/>
                          </a:lnTo>
                          <a:cubicBezTo>
                            <a:pt x="178191" y="0"/>
                            <a:pt x="178191" y="0"/>
                            <a:pt x="187569" y="9378"/>
                          </a:cubicBezTo>
                          <a:cubicBezTo>
                            <a:pt x="206326" y="18757"/>
                            <a:pt x="234462" y="37514"/>
                            <a:pt x="253218" y="56271"/>
                          </a:cubicBezTo>
                          <a:cubicBezTo>
                            <a:pt x="262597" y="65649"/>
                            <a:pt x="271975" y="75028"/>
                            <a:pt x="271975" y="75028"/>
                          </a:cubicBezTo>
                          <a:close/>
                        </a:path>
                      </a:pathLst>
                    </a:custGeom>
                    <a:solidFill>
                      <a:srgbClr val="1D2943"/>
                    </a:solidFill>
                    <a:ln w="93785" cap="flat">
                      <a:noFill/>
                      <a:prstDash val="solid"/>
                      <a:miter/>
                    </a:ln>
                  </p:spPr>
                  <p:txBody>
                    <a:bodyPr rtlCol="0" anchor="ctr"/>
                    <a:lstStyle/>
                    <a:p>
                      <a:endParaRPr lang="fr-FR"/>
                    </a:p>
                  </p:txBody>
                </p:sp>
                <p:sp>
                  <p:nvSpPr>
                    <p:cNvPr id="136" name="Forme libre : forme 135">
                      <a:extLst>
                        <a:ext uri="{FF2B5EF4-FFF2-40B4-BE49-F238E27FC236}">
                          <a16:creationId xmlns:a16="http://schemas.microsoft.com/office/drawing/2014/main" id="{C9A4CE3B-8F08-4167-8236-269F28071007}"/>
                        </a:ext>
                      </a:extLst>
                    </p:cNvPr>
                    <p:cNvSpPr/>
                    <p:nvPr/>
                  </p:nvSpPr>
                  <p:spPr>
                    <a:xfrm>
                      <a:off x="6049292" y="3893647"/>
                      <a:ext cx="650793" cy="857119"/>
                    </a:xfrm>
                    <a:custGeom>
                      <a:avLst/>
                      <a:gdLst>
                        <a:gd name="connsiteX0" fmla="*/ 647114 w 650793"/>
                        <a:gd name="connsiteY0" fmla="*/ 131299 h 857119"/>
                        <a:gd name="connsiteX1" fmla="*/ 206326 w 650793"/>
                        <a:gd name="connsiteY1" fmla="*/ 806548 h 857119"/>
                        <a:gd name="connsiteX2" fmla="*/ 140677 w 650793"/>
                        <a:gd name="connsiteY2" fmla="*/ 853440 h 857119"/>
                        <a:gd name="connsiteX3" fmla="*/ 46892 w 650793"/>
                        <a:gd name="connsiteY3" fmla="*/ 834683 h 857119"/>
                        <a:gd name="connsiteX4" fmla="*/ 0 w 650793"/>
                        <a:gd name="connsiteY4" fmla="*/ 740899 h 857119"/>
                        <a:gd name="connsiteX5" fmla="*/ 18757 w 650793"/>
                        <a:gd name="connsiteY5" fmla="*/ 684628 h 857119"/>
                        <a:gd name="connsiteX6" fmla="*/ 459545 w 650793"/>
                        <a:gd name="connsiteY6" fmla="*/ 9378 h 857119"/>
                        <a:gd name="connsiteX7" fmla="*/ 478302 w 650793"/>
                        <a:gd name="connsiteY7" fmla="*/ 0 h 857119"/>
                        <a:gd name="connsiteX8" fmla="*/ 487680 w 650793"/>
                        <a:gd name="connsiteY8" fmla="*/ 9378 h 857119"/>
                        <a:gd name="connsiteX9" fmla="*/ 628357 w 650793"/>
                        <a:gd name="connsiteY9" fmla="*/ 103163 h 857119"/>
                        <a:gd name="connsiteX10" fmla="*/ 647114 w 650793"/>
                        <a:gd name="connsiteY10" fmla="*/ 131299 h 857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0793" h="857119">
                          <a:moveTo>
                            <a:pt x="647114" y="131299"/>
                          </a:moveTo>
                          <a:lnTo>
                            <a:pt x="206326" y="806548"/>
                          </a:lnTo>
                          <a:cubicBezTo>
                            <a:pt x="187569" y="825305"/>
                            <a:pt x="168812" y="844062"/>
                            <a:pt x="140677" y="853440"/>
                          </a:cubicBezTo>
                          <a:cubicBezTo>
                            <a:pt x="112542" y="862819"/>
                            <a:pt x="75028" y="853440"/>
                            <a:pt x="46892" y="834683"/>
                          </a:cubicBezTo>
                          <a:cubicBezTo>
                            <a:pt x="18757" y="815926"/>
                            <a:pt x="0" y="778412"/>
                            <a:pt x="0" y="740899"/>
                          </a:cubicBezTo>
                          <a:cubicBezTo>
                            <a:pt x="0" y="722142"/>
                            <a:pt x="9378" y="703385"/>
                            <a:pt x="18757" y="684628"/>
                          </a:cubicBezTo>
                          <a:lnTo>
                            <a:pt x="459545" y="9378"/>
                          </a:lnTo>
                          <a:cubicBezTo>
                            <a:pt x="468923" y="0"/>
                            <a:pt x="478302" y="0"/>
                            <a:pt x="478302" y="0"/>
                          </a:cubicBezTo>
                          <a:cubicBezTo>
                            <a:pt x="478302" y="0"/>
                            <a:pt x="487680" y="0"/>
                            <a:pt x="487680" y="9378"/>
                          </a:cubicBezTo>
                          <a:cubicBezTo>
                            <a:pt x="525194" y="37514"/>
                            <a:pt x="600222" y="84406"/>
                            <a:pt x="628357" y="103163"/>
                          </a:cubicBezTo>
                          <a:cubicBezTo>
                            <a:pt x="647114" y="112542"/>
                            <a:pt x="656492" y="131299"/>
                            <a:pt x="647114" y="131299"/>
                          </a:cubicBezTo>
                          <a:close/>
                        </a:path>
                      </a:pathLst>
                    </a:custGeom>
                    <a:solidFill>
                      <a:srgbClr val="DF3260"/>
                    </a:solidFill>
                    <a:ln w="93785" cap="flat">
                      <a:noFill/>
                      <a:prstDash val="solid"/>
                      <a:miter/>
                    </a:ln>
                  </p:spPr>
                  <p:txBody>
                    <a:bodyPr rtlCol="0" anchor="ctr"/>
                    <a:lstStyle/>
                    <a:p>
                      <a:endParaRPr lang="fr-FR"/>
                    </a:p>
                  </p:txBody>
                </p:sp>
                <p:sp>
                  <p:nvSpPr>
                    <p:cNvPr id="137" name="Forme libre : forme 136">
                      <a:extLst>
                        <a:ext uri="{FF2B5EF4-FFF2-40B4-BE49-F238E27FC236}">
                          <a16:creationId xmlns:a16="http://schemas.microsoft.com/office/drawing/2014/main" id="{B06BE9DC-A447-49EE-A495-81DAFEF74D67}"/>
                        </a:ext>
                      </a:extLst>
                    </p:cNvPr>
                    <p:cNvSpPr/>
                    <p:nvPr/>
                  </p:nvSpPr>
                  <p:spPr>
                    <a:xfrm>
                      <a:off x="6086805" y="3903026"/>
                      <a:ext cx="613484" cy="844061"/>
                    </a:xfrm>
                    <a:custGeom>
                      <a:avLst/>
                      <a:gdLst>
                        <a:gd name="connsiteX0" fmla="*/ 609600 w 613484"/>
                        <a:gd name="connsiteY0" fmla="*/ 121920 h 844061"/>
                        <a:gd name="connsiteX1" fmla="*/ 168812 w 613484"/>
                        <a:gd name="connsiteY1" fmla="*/ 797169 h 844061"/>
                        <a:gd name="connsiteX2" fmla="*/ 103163 w 613484"/>
                        <a:gd name="connsiteY2" fmla="*/ 844062 h 844061"/>
                        <a:gd name="connsiteX3" fmla="*/ 46892 w 613484"/>
                        <a:gd name="connsiteY3" fmla="*/ 825305 h 844061"/>
                        <a:gd name="connsiteX4" fmla="*/ 0 w 613484"/>
                        <a:gd name="connsiteY4" fmla="*/ 731520 h 844061"/>
                        <a:gd name="connsiteX5" fmla="*/ 18757 w 613484"/>
                        <a:gd name="connsiteY5" fmla="*/ 675249 h 844061"/>
                        <a:gd name="connsiteX6" fmla="*/ 459545 w 613484"/>
                        <a:gd name="connsiteY6" fmla="*/ 0 h 844061"/>
                        <a:gd name="connsiteX7" fmla="*/ 600222 w 613484"/>
                        <a:gd name="connsiteY7" fmla="*/ 93785 h 844061"/>
                        <a:gd name="connsiteX8" fmla="*/ 609600 w 613484"/>
                        <a:gd name="connsiteY8" fmla="*/ 121920 h 84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484" h="844061">
                          <a:moveTo>
                            <a:pt x="609600" y="121920"/>
                          </a:moveTo>
                          <a:lnTo>
                            <a:pt x="168812" y="797169"/>
                          </a:lnTo>
                          <a:cubicBezTo>
                            <a:pt x="150055" y="815926"/>
                            <a:pt x="131298" y="834683"/>
                            <a:pt x="103163" y="844062"/>
                          </a:cubicBezTo>
                          <a:cubicBezTo>
                            <a:pt x="84406" y="844062"/>
                            <a:pt x="65649" y="834683"/>
                            <a:pt x="46892" y="825305"/>
                          </a:cubicBezTo>
                          <a:cubicBezTo>
                            <a:pt x="18757" y="806548"/>
                            <a:pt x="0" y="769034"/>
                            <a:pt x="0" y="731520"/>
                          </a:cubicBezTo>
                          <a:cubicBezTo>
                            <a:pt x="0" y="712763"/>
                            <a:pt x="9378" y="694006"/>
                            <a:pt x="18757" y="675249"/>
                          </a:cubicBezTo>
                          <a:lnTo>
                            <a:pt x="459545" y="0"/>
                          </a:lnTo>
                          <a:cubicBezTo>
                            <a:pt x="497058" y="28136"/>
                            <a:pt x="572086" y="75028"/>
                            <a:pt x="600222" y="93785"/>
                          </a:cubicBezTo>
                          <a:cubicBezTo>
                            <a:pt x="609600" y="103163"/>
                            <a:pt x="618979" y="121920"/>
                            <a:pt x="609600" y="121920"/>
                          </a:cubicBezTo>
                          <a:close/>
                        </a:path>
                      </a:pathLst>
                    </a:custGeom>
                    <a:solidFill>
                      <a:srgbClr val="F45170"/>
                    </a:solidFill>
                    <a:ln w="93785" cap="flat">
                      <a:noFill/>
                      <a:prstDash val="solid"/>
                      <a:miter/>
                    </a:ln>
                  </p:spPr>
                  <p:txBody>
                    <a:bodyPr rtlCol="0" anchor="ctr"/>
                    <a:lstStyle/>
                    <a:p>
                      <a:endParaRPr lang="fr-FR"/>
                    </a:p>
                  </p:txBody>
                </p:sp>
              </p:grpSp>
            </p:grpSp>
          </p:grpSp>
        </p:grpSp>
        <p:sp>
          <p:nvSpPr>
            <p:cNvPr id="127" name="Forme libre : forme 126">
              <a:extLst>
                <a:ext uri="{FF2B5EF4-FFF2-40B4-BE49-F238E27FC236}">
                  <a16:creationId xmlns:a16="http://schemas.microsoft.com/office/drawing/2014/main" id="{EF09E8A4-D959-4238-A98E-B17BEECF76B6}"/>
                </a:ext>
              </a:extLst>
            </p:cNvPr>
            <p:cNvSpPr/>
            <p:nvPr/>
          </p:nvSpPr>
          <p:spPr>
            <a:xfrm>
              <a:off x="8478314" y="2085624"/>
              <a:ext cx="112541" cy="155392"/>
            </a:xfrm>
            <a:custGeom>
              <a:avLst/>
              <a:gdLst>
                <a:gd name="connsiteX0" fmla="*/ 56271 w 112541"/>
                <a:gd name="connsiteY0" fmla="*/ 7358 h 155393"/>
                <a:gd name="connsiteX1" fmla="*/ 112542 w 112541"/>
                <a:gd name="connsiteY1" fmla="*/ 44872 h 155393"/>
                <a:gd name="connsiteX2" fmla="*/ 56271 w 112541"/>
                <a:gd name="connsiteY2" fmla="*/ 148035 h 155393"/>
                <a:gd name="connsiteX3" fmla="*/ 0 w 112541"/>
                <a:gd name="connsiteY3" fmla="*/ 110521 h 155393"/>
                <a:gd name="connsiteX4" fmla="*/ 56271 w 112541"/>
                <a:gd name="connsiteY4" fmla="*/ 7358 h 155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541" h="155393">
                  <a:moveTo>
                    <a:pt x="56271" y="7358"/>
                  </a:moveTo>
                  <a:cubicBezTo>
                    <a:pt x="93785" y="-11398"/>
                    <a:pt x="112542" y="7358"/>
                    <a:pt x="112542" y="44872"/>
                  </a:cubicBezTo>
                  <a:cubicBezTo>
                    <a:pt x="112542" y="82386"/>
                    <a:pt x="84406" y="129278"/>
                    <a:pt x="56271" y="148035"/>
                  </a:cubicBezTo>
                  <a:cubicBezTo>
                    <a:pt x="18757" y="166792"/>
                    <a:pt x="0" y="148035"/>
                    <a:pt x="0" y="110521"/>
                  </a:cubicBezTo>
                  <a:cubicBezTo>
                    <a:pt x="0" y="73008"/>
                    <a:pt x="28135" y="26115"/>
                    <a:pt x="56271" y="7358"/>
                  </a:cubicBezTo>
                  <a:close/>
                </a:path>
              </a:pathLst>
            </a:custGeom>
            <a:solidFill>
              <a:srgbClr val="FFFFFF"/>
            </a:solidFill>
            <a:ln w="93785" cap="flat">
              <a:noFill/>
              <a:prstDash val="solid"/>
              <a:miter/>
            </a:ln>
          </p:spPr>
          <p:txBody>
            <a:bodyPr rtlCol="0" anchor="ctr"/>
            <a:lstStyle/>
            <a:p>
              <a:endParaRPr lang="fr-FR"/>
            </a:p>
          </p:txBody>
        </p:sp>
      </p:grpSp>
      <p:pic>
        <p:nvPicPr>
          <p:cNvPr id="36" name="Image 35">
            <a:extLst>
              <a:ext uri="{FF2B5EF4-FFF2-40B4-BE49-F238E27FC236}">
                <a16:creationId xmlns:a16="http://schemas.microsoft.com/office/drawing/2014/main" id="{0BB2969D-93C2-4314-8CEC-73039154820B}"/>
              </a:ext>
            </a:extLst>
          </p:cNvPr>
          <p:cNvPicPr>
            <a:picLocks noChangeAspect="1"/>
          </p:cNvPicPr>
          <p:nvPr/>
        </p:nvPicPr>
        <p:blipFill>
          <a:blip r:embed="rId5"/>
          <a:stretch>
            <a:fillRect/>
          </a:stretch>
        </p:blipFill>
        <p:spPr>
          <a:xfrm>
            <a:off x="299746" y="1009383"/>
            <a:ext cx="8670146" cy="1445024"/>
          </a:xfrm>
          <a:prstGeom prst="rect">
            <a:avLst/>
          </a:prstGeom>
        </p:spPr>
      </p:pic>
      <p:sp>
        <p:nvSpPr>
          <p:cNvPr id="38" name="Rectangle 37">
            <a:extLst>
              <a:ext uri="{FF2B5EF4-FFF2-40B4-BE49-F238E27FC236}">
                <a16:creationId xmlns:a16="http://schemas.microsoft.com/office/drawing/2014/main" id="{F30AC324-F8A1-4374-B080-F2715A159075}"/>
              </a:ext>
            </a:extLst>
          </p:cNvPr>
          <p:cNvSpPr/>
          <p:nvPr/>
        </p:nvSpPr>
        <p:spPr>
          <a:xfrm>
            <a:off x="434689" y="1328778"/>
            <a:ext cx="5004414" cy="1067581"/>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154122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custDataLst>
              <p:tags r:id="rId1"/>
            </p:custDataLst>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16</a:t>
            </a:fld>
            <a:endParaRPr/>
          </a:p>
        </p:txBody>
      </p:sp>
      <p:grpSp>
        <p:nvGrpSpPr>
          <p:cNvPr id="125" name="Graphique 28">
            <a:extLst>
              <a:ext uri="{FF2B5EF4-FFF2-40B4-BE49-F238E27FC236}">
                <a16:creationId xmlns:a16="http://schemas.microsoft.com/office/drawing/2014/main" id="{9844A6FB-B08C-44E9-AB3A-AC622312E13C}"/>
              </a:ext>
            </a:extLst>
          </p:cNvPr>
          <p:cNvGrpSpPr>
            <a:grpSpLocks noChangeAspect="1"/>
          </p:cNvGrpSpPr>
          <p:nvPr>
            <p:custDataLst>
              <p:tags r:id="rId2"/>
            </p:custDataLst>
          </p:nvPr>
        </p:nvGrpSpPr>
        <p:grpSpPr>
          <a:xfrm>
            <a:off x="87410" y="126549"/>
            <a:ext cx="561600" cy="561600"/>
            <a:chOff x="6049285" y="614403"/>
            <a:chExt cx="2654101" cy="4496225"/>
          </a:xfrm>
        </p:grpSpPr>
        <p:grpSp>
          <p:nvGrpSpPr>
            <p:cNvPr id="126" name="Graphique 28">
              <a:extLst>
                <a:ext uri="{FF2B5EF4-FFF2-40B4-BE49-F238E27FC236}">
                  <a16:creationId xmlns:a16="http://schemas.microsoft.com/office/drawing/2014/main" id="{80A0D9BE-C7A6-4165-8933-71A0BDFDD95A}"/>
                </a:ext>
              </a:extLst>
            </p:cNvPr>
            <p:cNvGrpSpPr/>
            <p:nvPr/>
          </p:nvGrpSpPr>
          <p:grpSpPr>
            <a:xfrm>
              <a:off x="6049285" y="614403"/>
              <a:ext cx="2654101" cy="4496225"/>
              <a:chOff x="6049292" y="614404"/>
              <a:chExt cx="2654105" cy="4496230"/>
            </a:xfrm>
          </p:grpSpPr>
          <p:grpSp>
            <p:nvGrpSpPr>
              <p:cNvPr id="128" name="Graphique 28">
                <a:extLst>
                  <a:ext uri="{FF2B5EF4-FFF2-40B4-BE49-F238E27FC236}">
                    <a16:creationId xmlns:a16="http://schemas.microsoft.com/office/drawing/2014/main" id="{1A7ECC39-A3A8-45FA-81B7-0B7226B2D674}"/>
                  </a:ext>
                </a:extLst>
              </p:cNvPr>
              <p:cNvGrpSpPr/>
              <p:nvPr/>
            </p:nvGrpSpPr>
            <p:grpSpPr>
              <a:xfrm>
                <a:off x="6105563" y="614404"/>
                <a:ext cx="2597834" cy="4496230"/>
                <a:chOff x="6105562" y="614404"/>
                <a:chExt cx="2597834" cy="4496230"/>
              </a:xfrm>
            </p:grpSpPr>
            <p:sp>
              <p:nvSpPr>
                <p:cNvPr id="141" name="Forme libre : forme 140">
                  <a:extLst>
                    <a:ext uri="{FF2B5EF4-FFF2-40B4-BE49-F238E27FC236}">
                      <a16:creationId xmlns:a16="http://schemas.microsoft.com/office/drawing/2014/main" id="{F8C71E89-0582-4664-9AF3-52A8397F95A3}"/>
                    </a:ext>
                  </a:extLst>
                </p:cNvPr>
                <p:cNvSpPr/>
                <p:nvPr/>
              </p:nvSpPr>
              <p:spPr>
                <a:xfrm>
                  <a:off x="6321267" y="5094090"/>
                  <a:ext cx="18756" cy="9378"/>
                </a:xfrm>
                <a:custGeom>
                  <a:avLst/>
                  <a:gdLst>
                    <a:gd name="connsiteX0" fmla="*/ 18757 w 18756"/>
                    <a:gd name="connsiteY0" fmla="*/ 9379 h 9378"/>
                    <a:gd name="connsiteX1" fmla="*/ 0 w 18756"/>
                    <a:gd name="connsiteY1" fmla="*/ 0 h 9378"/>
                    <a:gd name="connsiteX2" fmla="*/ 18757 w 18756"/>
                    <a:gd name="connsiteY2" fmla="*/ 9379 h 9378"/>
                  </a:gdLst>
                  <a:ahLst/>
                  <a:cxnLst>
                    <a:cxn ang="0">
                      <a:pos x="connsiteX0" y="connsiteY0"/>
                    </a:cxn>
                    <a:cxn ang="0">
                      <a:pos x="connsiteX1" y="connsiteY1"/>
                    </a:cxn>
                    <a:cxn ang="0">
                      <a:pos x="connsiteX2" y="connsiteY2"/>
                    </a:cxn>
                  </a:cxnLst>
                  <a:rect l="l" t="t" r="r" b="b"/>
                  <a:pathLst>
                    <a:path w="18756" h="9378">
                      <a:moveTo>
                        <a:pt x="18757" y="9379"/>
                      </a:moveTo>
                      <a:cubicBezTo>
                        <a:pt x="9378" y="0"/>
                        <a:pt x="9378" y="0"/>
                        <a:pt x="0" y="0"/>
                      </a:cubicBezTo>
                      <a:cubicBezTo>
                        <a:pt x="9378" y="0"/>
                        <a:pt x="18757" y="9379"/>
                        <a:pt x="18757" y="9379"/>
                      </a:cubicBezTo>
                      <a:close/>
                    </a:path>
                  </a:pathLst>
                </a:custGeom>
                <a:solidFill>
                  <a:srgbClr val="DEDFFB"/>
                </a:solidFill>
                <a:ln w="93785" cap="flat">
                  <a:noFill/>
                  <a:prstDash val="solid"/>
                  <a:miter/>
                </a:ln>
              </p:spPr>
              <p:txBody>
                <a:bodyPr rtlCol="0" anchor="ctr"/>
                <a:lstStyle/>
                <a:p>
                  <a:endParaRPr lang="fr-FR"/>
                </a:p>
              </p:txBody>
            </p:sp>
            <p:grpSp>
              <p:nvGrpSpPr>
                <p:cNvPr id="142" name="Graphique 28">
                  <a:extLst>
                    <a:ext uri="{FF2B5EF4-FFF2-40B4-BE49-F238E27FC236}">
                      <a16:creationId xmlns:a16="http://schemas.microsoft.com/office/drawing/2014/main" id="{3C7B0C3E-2702-4FD7-BBF2-F3452303F838}"/>
                    </a:ext>
                  </a:extLst>
                </p:cNvPr>
                <p:cNvGrpSpPr/>
                <p:nvPr/>
              </p:nvGrpSpPr>
              <p:grpSpPr>
                <a:xfrm>
                  <a:off x="6114941" y="1173893"/>
                  <a:ext cx="2579076" cy="3935735"/>
                  <a:chOff x="6114941" y="1173893"/>
                  <a:chExt cx="2579076" cy="3935735"/>
                </a:xfrm>
                <a:solidFill>
                  <a:srgbClr val="DEDFFB"/>
                </a:solidFill>
              </p:grpSpPr>
              <p:sp>
                <p:nvSpPr>
                  <p:cNvPr id="205" name="Forme libre : forme 204">
                    <a:extLst>
                      <a:ext uri="{FF2B5EF4-FFF2-40B4-BE49-F238E27FC236}">
                        <a16:creationId xmlns:a16="http://schemas.microsoft.com/office/drawing/2014/main" id="{83F550C7-3F7B-42E9-94F6-A7AED9F470B5}"/>
                      </a:ext>
                    </a:extLst>
                  </p:cNvPr>
                  <p:cNvSpPr/>
                  <p:nvPr/>
                </p:nvSpPr>
                <p:spPr>
                  <a:xfrm>
                    <a:off x="6114941" y="1173893"/>
                    <a:ext cx="2579076" cy="3935735"/>
                  </a:xfrm>
                  <a:custGeom>
                    <a:avLst/>
                    <a:gdLst>
                      <a:gd name="connsiteX0" fmla="*/ 2579077 w 2579076"/>
                      <a:gd name="connsiteY0" fmla="*/ 2475914 h 3935735"/>
                      <a:gd name="connsiteX1" fmla="*/ 2457157 w 2579076"/>
                      <a:gd name="connsiteY1" fmla="*/ 2691619 h 3935735"/>
                      <a:gd name="connsiteX2" fmla="*/ 318868 w 2579076"/>
                      <a:gd name="connsiteY2" fmla="*/ 3920197 h 3935735"/>
                      <a:gd name="connsiteX3" fmla="*/ 234462 w 2579076"/>
                      <a:gd name="connsiteY3" fmla="*/ 3929576 h 3935735"/>
                      <a:gd name="connsiteX4" fmla="*/ 215705 w 2579076"/>
                      <a:gd name="connsiteY4" fmla="*/ 3920197 h 3935735"/>
                      <a:gd name="connsiteX5" fmla="*/ 225083 w 2579076"/>
                      <a:gd name="connsiteY5" fmla="*/ 3929576 h 3935735"/>
                      <a:gd name="connsiteX6" fmla="*/ 37514 w 2579076"/>
                      <a:gd name="connsiteY6" fmla="*/ 3817034 h 3935735"/>
                      <a:gd name="connsiteX7" fmla="*/ 0 w 2579076"/>
                      <a:gd name="connsiteY7" fmla="*/ 3742006 h 3935735"/>
                      <a:gd name="connsiteX8" fmla="*/ 0 w 2579076"/>
                      <a:gd name="connsiteY8" fmla="*/ 1275471 h 3935735"/>
                      <a:gd name="connsiteX9" fmla="*/ 196948 w 2579076"/>
                      <a:gd name="connsiteY9" fmla="*/ 1388012 h 3935735"/>
                      <a:gd name="connsiteX10" fmla="*/ 196948 w 2579076"/>
                      <a:gd name="connsiteY10" fmla="*/ 1388012 h 3935735"/>
                      <a:gd name="connsiteX11" fmla="*/ 431409 w 2579076"/>
                      <a:gd name="connsiteY11" fmla="*/ 1247335 h 3935735"/>
                      <a:gd name="connsiteX12" fmla="*/ 459545 w 2579076"/>
                      <a:gd name="connsiteY12" fmla="*/ 1200443 h 3935735"/>
                      <a:gd name="connsiteX13" fmla="*/ 459545 w 2579076"/>
                      <a:gd name="connsiteY13" fmla="*/ 1125415 h 3935735"/>
                      <a:gd name="connsiteX14" fmla="*/ 487680 w 2579076"/>
                      <a:gd name="connsiteY14" fmla="*/ 1078523 h 3935735"/>
                      <a:gd name="connsiteX15" fmla="*/ 928468 w 2579076"/>
                      <a:gd name="connsiteY15" fmla="*/ 825305 h 3935735"/>
                      <a:gd name="connsiteX16" fmla="*/ 956603 w 2579076"/>
                      <a:gd name="connsiteY16" fmla="*/ 844062 h 3935735"/>
                      <a:gd name="connsiteX17" fmla="*/ 956603 w 2579076"/>
                      <a:gd name="connsiteY17" fmla="*/ 909711 h 3935735"/>
                      <a:gd name="connsiteX18" fmla="*/ 984738 w 2579076"/>
                      <a:gd name="connsiteY18" fmla="*/ 928468 h 3935735"/>
                      <a:gd name="connsiteX19" fmla="*/ 1031631 w 2579076"/>
                      <a:gd name="connsiteY19" fmla="*/ 900332 h 3935735"/>
                      <a:gd name="connsiteX20" fmla="*/ 2579077 w 2579076"/>
                      <a:gd name="connsiteY20" fmla="*/ 0 h 3935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9076" h="3935735">
                        <a:moveTo>
                          <a:pt x="2579077" y="2475914"/>
                        </a:moveTo>
                        <a:cubicBezTo>
                          <a:pt x="2579077" y="2550942"/>
                          <a:pt x="2522806" y="2644726"/>
                          <a:pt x="2457157" y="2691619"/>
                        </a:cubicBezTo>
                        <a:lnTo>
                          <a:pt x="318868" y="3920197"/>
                        </a:lnTo>
                        <a:cubicBezTo>
                          <a:pt x="281354" y="3938954"/>
                          <a:pt x="253218" y="3938954"/>
                          <a:pt x="234462" y="3929576"/>
                        </a:cubicBezTo>
                        <a:cubicBezTo>
                          <a:pt x="225083" y="3929576"/>
                          <a:pt x="225083" y="3920197"/>
                          <a:pt x="215705" y="3920197"/>
                        </a:cubicBezTo>
                        <a:cubicBezTo>
                          <a:pt x="215705" y="3920197"/>
                          <a:pt x="225083" y="3929576"/>
                          <a:pt x="225083" y="3929576"/>
                        </a:cubicBezTo>
                        <a:lnTo>
                          <a:pt x="37514" y="3817034"/>
                        </a:lnTo>
                        <a:cubicBezTo>
                          <a:pt x="18757" y="3807655"/>
                          <a:pt x="0" y="3779520"/>
                          <a:pt x="0" y="3742006"/>
                        </a:cubicBezTo>
                        <a:lnTo>
                          <a:pt x="0" y="1275471"/>
                        </a:lnTo>
                        <a:lnTo>
                          <a:pt x="196948" y="1388012"/>
                        </a:lnTo>
                        <a:cubicBezTo>
                          <a:pt x="206326" y="1388012"/>
                          <a:pt x="206326" y="1388012"/>
                          <a:pt x="196948" y="1388012"/>
                        </a:cubicBezTo>
                        <a:lnTo>
                          <a:pt x="431409" y="1247335"/>
                        </a:lnTo>
                        <a:cubicBezTo>
                          <a:pt x="450166" y="1237957"/>
                          <a:pt x="459545" y="1219200"/>
                          <a:pt x="459545" y="1200443"/>
                        </a:cubicBezTo>
                        <a:lnTo>
                          <a:pt x="459545" y="1125415"/>
                        </a:lnTo>
                        <a:cubicBezTo>
                          <a:pt x="459545" y="1106658"/>
                          <a:pt x="468923" y="1087902"/>
                          <a:pt x="487680" y="1078523"/>
                        </a:cubicBezTo>
                        <a:lnTo>
                          <a:pt x="928468" y="825305"/>
                        </a:lnTo>
                        <a:cubicBezTo>
                          <a:pt x="947225" y="815926"/>
                          <a:pt x="956603" y="825305"/>
                          <a:pt x="956603" y="844062"/>
                        </a:cubicBezTo>
                        <a:lnTo>
                          <a:pt x="956603" y="909711"/>
                        </a:lnTo>
                        <a:cubicBezTo>
                          <a:pt x="956603" y="928468"/>
                          <a:pt x="965982" y="937846"/>
                          <a:pt x="984738" y="928468"/>
                        </a:cubicBezTo>
                        <a:lnTo>
                          <a:pt x="1031631" y="900332"/>
                        </a:lnTo>
                        <a:lnTo>
                          <a:pt x="2579077" y="0"/>
                        </a:lnTo>
                        <a:close/>
                      </a:path>
                    </a:pathLst>
                  </a:custGeom>
                  <a:solidFill>
                    <a:srgbClr val="DEDFFB"/>
                  </a:solidFill>
                  <a:ln w="93785" cap="flat">
                    <a:noFill/>
                    <a:prstDash val="solid"/>
                    <a:miter/>
                  </a:ln>
                </p:spPr>
                <p:txBody>
                  <a:bodyPr rtlCol="0" anchor="ctr"/>
                  <a:lstStyle/>
                  <a:p>
                    <a:endParaRPr lang="fr-FR"/>
                  </a:p>
                </p:txBody>
              </p:sp>
              <p:sp>
                <p:nvSpPr>
                  <p:cNvPr id="206" name="Forme libre : forme 205">
                    <a:extLst>
                      <a:ext uri="{FF2B5EF4-FFF2-40B4-BE49-F238E27FC236}">
                        <a16:creationId xmlns:a16="http://schemas.microsoft.com/office/drawing/2014/main" id="{86B6CA02-E5F2-4239-BA26-62CFABA71C57}"/>
                      </a:ext>
                    </a:extLst>
                  </p:cNvPr>
                  <p:cNvSpPr/>
                  <p:nvPr/>
                </p:nvSpPr>
                <p:spPr>
                  <a:xfrm>
                    <a:off x="6321267" y="5094090"/>
                    <a:ext cx="18756" cy="9378"/>
                  </a:xfrm>
                  <a:custGeom>
                    <a:avLst/>
                    <a:gdLst>
                      <a:gd name="connsiteX0" fmla="*/ 18757 w 18756"/>
                      <a:gd name="connsiteY0" fmla="*/ 9379 h 9378"/>
                      <a:gd name="connsiteX1" fmla="*/ 0 w 18756"/>
                      <a:gd name="connsiteY1" fmla="*/ 0 h 9378"/>
                      <a:gd name="connsiteX2" fmla="*/ 18757 w 18756"/>
                      <a:gd name="connsiteY2" fmla="*/ 9379 h 9378"/>
                    </a:gdLst>
                    <a:ahLst/>
                    <a:cxnLst>
                      <a:cxn ang="0">
                        <a:pos x="connsiteX0" y="connsiteY0"/>
                      </a:cxn>
                      <a:cxn ang="0">
                        <a:pos x="connsiteX1" y="connsiteY1"/>
                      </a:cxn>
                      <a:cxn ang="0">
                        <a:pos x="connsiteX2" y="connsiteY2"/>
                      </a:cxn>
                    </a:cxnLst>
                    <a:rect l="l" t="t" r="r" b="b"/>
                    <a:pathLst>
                      <a:path w="18756" h="9378">
                        <a:moveTo>
                          <a:pt x="18757" y="9379"/>
                        </a:moveTo>
                        <a:cubicBezTo>
                          <a:pt x="9378" y="0"/>
                          <a:pt x="9378" y="0"/>
                          <a:pt x="0" y="0"/>
                        </a:cubicBezTo>
                        <a:cubicBezTo>
                          <a:pt x="9378" y="0"/>
                          <a:pt x="18757" y="9379"/>
                          <a:pt x="18757" y="9379"/>
                        </a:cubicBezTo>
                        <a:close/>
                      </a:path>
                    </a:pathLst>
                  </a:custGeom>
                  <a:solidFill>
                    <a:srgbClr val="DEDFFB"/>
                  </a:solidFill>
                  <a:ln w="93785" cap="flat">
                    <a:noFill/>
                    <a:prstDash val="solid"/>
                    <a:miter/>
                  </a:ln>
                </p:spPr>
                <p:txBody>
                  <a:bodyPr rtlCol="0" anchor="ctr"/>
                  <a:lstStyle/>
                  <a:p>
                    <a:endParaRPr lang="fr-FR"/>
                  </a:p>
                </p:txBody>
              </p:sp>
            </p:grpSp>
            <p:sp>
              <p:nvSpPr>
                <p:cNvPr id="143" name="Forme libre : forme 142">
                  <a:extLst>
                    <a:ext uri="{FF2B5EF4-FFF2-40B4-BE49-F238E27FC236}">
                      <a16:creationId xmlns:a16="http://schemas.microsoft.com/office/drawing/2014/main" id="{D3EDA6BD-587F-466B-82F3-FA19B30E7E38}"/>
                    </a:ext>
                  </a:extLst>
                </p:cNvPr>
                <p:cNvSpPr/>
                <p:nvPr/>
              </p:nvSpPr>
              <p:spPr>
                <a:xfrm>
                  <a:off x="6105562" y="2439986"/>
                  <a:ext cx="234461" cy="2663483"/>
                </a:xfrm>
                <a:custGeom>
                  <a:avLst/>
                  <a:gdLst>
                    <a:gd name="connsiteX0" fmla="*/ 234462 w 234461"/>
                    <a:gd name="connsiteY0" fmla="*/ 2663483 h 2663483"/>
                    <a:gd name="connsiteX1" fmla="*/ 37514 w 234461"/>
                    <a:gd name="connsiteY1" fmla="*/ 2550942 h 2663483"/>
                    <a:gd name="connsiteX2" fmla="*/ 0 w 234461"/>
                    <a:gd name="connsiteY2" fmla="*/ 2475914 h 2663483"/>
                    <a:gd name="connsiteX3" fmla="*/ 0 w 234461"/>
                    <a:gd name="connsiteY3" fmla="*/ 0 h 2663483"/>
                    <a:gd name="connsiteX4" fmla="*/ 196948 w 234461"/>
                    <a:gd name="connsiteY4" fmla="*/ 112542 h 2663483"/>
                    <a:gd name="connsiteX5" fmla="*/ 206326 w 234461"/>
                    <a:gd name="connsiteY5" fmla="*/ 2579077 h 2663483"/>
                    <a:gd name="connsiteX6" fmla="*/ 234462 w 234461"/>
                    <a:gd name="connsiteY6" fmla="*/ 2663483 h 266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461" h="2663483">
                      <a:moveTo>
                        <a:pt x="234462" y="2663483"/>
                      </a:moveTo>
                      <a:lnTo>
                        <a:pt x="37514" y="2550942"/>
                      </a:lnTo>
                      <a:cubicBezTo>
                        <a:pt x="18757" y="2541563"/>
                        <a:pt x="0" y="2513428"/>
                        <a:pt x="0" y="2475914"/>
                      </a:cubicBezTo>
                      <a:lnTo>
                        <a:pt x="0" y="0"/>
                      </a:lnTo>
                      <a:lnTo>
                        <a:pt x="196948" y="112542"/>
                      </a:lnTo>
                      <a:lnTo>
                        <a:pt x="206326" y="2579077"/>
                      </a:lnTo>
                      <a:cubicBezTo>
                        <a:pt x="206326" y="2625969"/>
                        <a:pt x="215705" y="2654105"/>
                        <a:pt x="234462" y="2663483"/>
                      </a:cubicBezTo>
                      <a:close/>
                    </a:path>
                  </a:pathLst>
                </a:custGeom>
                <a:solidFill>
                  <a:srgbClr val="DEDFFB"/>
                </a:solidFill>
                <a:ln w="93785" cap="flat">
                  <a:noFill/>
                  <a:prstDash val="solid"/>
                  <a:miter/>
                </a:ln>
              </p:spPr>
              <p:txBody>
                <a:bodyPr rtlCol="0" anchor="ctr"/>
                <a:lstStyle/>
                <a:p>
                  <a:endParaRPr lang="fr-FR"/>
                </a:p>
              </p:txBody>
            </p:sp>
            <p:sp>
              <p:nvSpPr>
                <p:cNvPr id="144" name="Forme libre : forme 143">
                  <a:extLst>
                    <a:ext uri="{FF2B5EF4-FFF2-40B4-BE49-F238E27FC236}">
                      <a16:creationId xmlns:a16="http://schemas.microsoft.com/office/drawing/2014/main" id="{35073703-2ADF-4EF6-9074-EFEE7074542B}"/>
                    </a:ext>
                  </a:extLst>
                </p:cNvPr>
                <p:cNvSpPr/>
                <p:nvPr/>
              </p:nvSpPr>
              <p:spPr>
                <a:xfrm>
                  <a:off x="6302510" y="1173893"/>
                  <a:ext cx="2400886" cy="3936740"/>
                </a:xfrm>
                <a:custGeom>
                  <a:avLst/>
                  <a:gdLst>
                    <a:gd name="connsiteX0" fmla="*/ 731520 w 2400886"/>
                    <a:gd name="connsiteY0" fmla="*/ 825305 h 3936740"/>
                    <a:gd name="connsiteX1" fmla="*/ 759655 w 2400886"/>
                    <a:gd name="connsiteY1" fmla="*/ 844062 h 3936740"/>
                    <a:gd name="connsiteX2" fmla="*/ 759655 w 2400886"/>
                    <a:gd name="connsiteY2" fmla="*/ 909711 h 3936740"/>
                    <a:gd name="connsiteX3" fmla="*/ 787791 w 2400886"/>
                    <a:gd name="connsiteY3" fmla="*/ 928468 h 3936740"/>
                    <a:gd name="connsiteX4" fmla="*/ 834683 w 2400886"/>
                    <a:gd name="connsiteY4" fmla="*/ 900332 h 3936740"/>
                    <a:gd name="connsiteX5" fmla="*/ 2391508 w 2400886"/>
                    <a:gd name="connsiteY5" fmla="*/ 0 h 3936740"/>
                    <a:gd name="connsiteX6" fmla="*/ 2400886 w 2400886"/>
                    <a:gd name="connsiteY6" fmla="*/ 2466535 h 3936740"/>
                    <a:gd name="connsiteX7" fmla="*/ 2278966 w 2400886"/>
                    <a:gd name="connsiteY7" fmla="*/ 2682240 h 3936740"/>
                    <a:gd name="connsiteX8" fmla="*/ 131298 w 2400886"/>
                    <a:gd name="connsiteY8" fmla="*/ 3920197 h 3936740"/>
                    <a:gd name="connsiteX9" fmla="*/ 9378 w 2400886"/>
                    <a:gd name="connsiteY9" fmla="*/ 3854548 h 3936740"/>
                    <a:gd name="connsiteX10" fmla="*/ 0 w 2400886"/>
                    <a:gd name="connsiteY10" fmla="*/ 1388012 h 3936740"/>
                    <a:gd name="connsiteX11" fmla="*/ 234462 w 2400886"/>
                    <a:gd name="connsiteY11" fmla="*/ 1247335 h 3936740"/>
                    <a:gd name="connsiteX12" fmla="*/ 262597 w 2400886"/>
                    <a:gd name="connsiteY12" fmla="*/ 1200443 h 3936740"/>
                    <a:gd name="connsiteX13" fmla="*/ 262597 w 2400886"/>
                    <a:gd name="connsiteY13" fmla="*/ 1134794 h 3936740"/>
                    <a:gd name="connsiteX14" fmla="*/ 290732 w 2400886"/>
                    <a:gd name="connsiteY14" fmla="*/ 1087902 h 393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00886" h="3936740">
                      <a:moveTo>
                        <a:pt x="731520" y="825305"/>
                      </a:moveTo>
                      <a:cubicBezTo>
                        <a:pt x="750277" y="815926"/>
                        <a:pt x="759655" y="825305"/>
                        <a:pt x="759655" y="844062"/>
                      </a:cubicBezTo>
                      <a:lnTo>
                        <a:pt x="759655" y="909711"/>
                      </a:lnTo>
                      <a:cubicBezTo>
                        <a:pt x="759655" y="928468"/>
                        <a:pt x="769034" y="937846"/>
                        <a:pt x="787791" y="928468"/>
                      </a:cubicBezTo>
                      <a:lnTo>
                        <a:pt x="834683" y="900332"/>
                      </a:lnTo>
                      <a:lnTo>
                        <a:pt x="2391508" y="0"/>
                      </a:lnTo>
                      <a:lnTo>
                        <a:pt x="2400886" y="2466535"/>
                      </a:lnTo>
                      <a:cubicBezTo>
                        <a:pt x="2400886" y="2541563"/>
                        <a:pt x="2344615" y="2644726"/>
                        <a:pt x="2278966" y="2682240"/>
                      </a:cubicBezTo>
                      <a:lnTo>
                        <a:pt x="131298" y="3920197"/>
                      </a:lnTo>
                      <a:cubicBezTo>
                        <a:pt x="65649" y="3957711"/>
                        <a:pt x="9378" y="3929576"/>
                        <a:pt x="9378" y="3854548"/>
                      </a:cubicBezTo>
                      <a:lnTo>
                        <a:pt x="0" y="1388012"/>
                      </a:lnTo>
                      <a:lnTo>
                        <a:pt x="234462" y="1247335"/>
                      </a:lnTo>
                      <a:cubicBezTo>
                        <a:pt x="253218" y="1237957"/>
                        <a:pt x="262597" y="1219200"/>
                        <a:pt x="262597" y="1200443"/>
                      </a:cubicBezTo>
                      <a:lnTo>
                        <a:pt x="262597" y="1134794"/>
                      </a:lnTo>
                      <a:cubicBezTo>
                        <a:pt x="262597" y="1116037"/>
                        <a:pt x="271975" y="1097280"/>
                        <a:pt x="290732" y="1087902"/>
                      </a:cubicBezTo>
                      <a:close/>
                    </a:path>
                  </a:pathLst>
                </a:custGeom>
                <a:solidFill>
                  <a:srgbClr val="F3F1FC"/>
                </a:solidFill>
                <a:ln w="93785" cap="flat">
                  <a:noFill/>
                  <a:prstDash val="solid"/>
                  <a:miter/>
                </a:ln>
              </p:spPr>
              <p:txBody>
                <a:bodyPr rtlCol="0" anchor="ctr"/>
                <a:lstStyle/>
                <a:p>
                  <a:endParaRPr lang="fr-FR"/>
                </a:p>
              </p:txBody>
            </p:sp>
            <p:sp>
              <p:nvSpPr>
                <p:cNvPr id="145" name="Forme libre : forme 144">
                  <a:extLst>
                    <a:ext uri="{FF2B5EF4-FFF2-40B4-BE49-F238E27FC236}">
                      <a16:creationId xmlns:a16="http://schemas.microsoft.com/office/drawing/2014/main" id="{D2B14B73-60EA-4F05-9B6F-1CC24EBF6010}"/>
                    </a:ext>
                  </a:extLst>
                </p:cNvPr>
                <p:cNvSpPr/>
                <p:nvPr/>
              </p:nvSpPr>
              <p:spPr>
                <a:xfrm>
                  <a:off x="6105562" y="614404"/>
                  <a:ext cx="2550941" cy="1938123"/>
                </a:xfrm>
                <a:custGeom>
                  <a:avLst/>
                  <a:gdLst>
                    <a:gd name="connsiteX0" fmla="*/ 2550942 w 2550941"/>
                    <a:gd name="connsiteY0" fmla="*/ 118702 h 1938123"/>
                    <a:gd name="connsiteX1" fmla="*/ 196948 w 2550941"/>
                    <a:gd name="connsiteY1" fmla="*/ 1938123 h 1938123"/>
                    <a:gd name="connsiteX2" fmla="*/ 0 w 2550941"/>
                    <a:gd name="connsiteY2" fmla="*/ 1825582 h 1938123"/>
                    <a:gd name="connsiteX3" fmla="*/ 0 w 2550941"/>
                    <a:gd name="connsiteY3" fmla="*/ 1459822 h 1938123"/>
                    <a:gd name="connsiteX4" fmla="*/ 121920 w 2550941"/>
                    <a:gd name="connsiteY4" fmla="*/ 1244117 h 1938123"/>
                    <a:gd name="connsiteX5" fmla="*/ 2260209 w 2550941"/>
                    <a:gd name="connsiteY5" fmla="*/ 15539 h 1938123"/>
                    <a:gd name="connsiteX6" fmla="*/ 2353994 w 2550941"/>
                    <a:gd name="connsiteY6" fmla="*/ 6160 h 193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941" h="1938123">
                      <a:moveTo>
                        <a:pt x="2550942" y="118702"/>
                      </a:moveTo>
                      <a:cubicBezTo>
                        <a:pt x="1528689" y="784573"/>
                        <a:pt x="365760" y="1478579"/>
                        <a:pt x="196948" y="1938123"/>
                      </a:cubicBezTo>
                      <a:lnTo>
                        <a:pt x="0" y="1825582"/>
                      </a:lnTo>
                      <a:lnTo>
                        <a:pt x="0" y="1459822"/>
                      </a:lnTo>
                      <a:cubicBezTo>
                        <a:pt x="0" y="1384794"/>
                        <a:pt x="56271" y="1281631"/>
                        <a:pt x="121920" y="1244117"/>
                      </a:cubicBezTo>
                      <a:lnTo>
                        <a:pt x="2260209" y="15539"/>
                      </a:lnTo>
                      <a:cubicBezTo>
                        <a:pt x="2297723" y="-3218"/>
                        <a:pt x="2325859" y="-3218"/>
                        <a:pt x="2353994" y="6160"/>
                      </a:cubicBezTo>
                      <a:close/>
                    </a:path>
                  </a:pathLst>
                </a:custGeom>
                <a:solidFill>
                  <a:srgbClr val="BF7D5A"/>
                </a:solidFill>
                <a:ln w="93785" cap="flat">
                  <a:noFill/>
                  <a:prstDash val="solid"/>
                  <a:miter/>
                </a:ln>
              </p:spPr>
              <p:txBody>
                <a:bodyPr rtlCol="0" anchor="ctr"/>
                <a:lstStyle/>
                <a:p>
                  <a:endParaRPr lang="fr-FR"/>
                </a:p>
              </p:txBody>
            </p:sp>
            <p:sp>
              <p:nvSpPr>
                <p:cNvPr id="146" name="Forme libre : forme 145">
                  <a:extLst>
                    <a:ext uri="{FF2B5EF4-FFF2-40B4-BE49-F238E27FC236}">
                      <a16:creationId xmlns:a16="http://schemas.microsoft.com/office/drawing/2014/main" id="{1B378C89-AC52-4CA9-9C5E-36F79D98CBA6}"/>
                    </a:ext>
                  </a:extLst>
                </p:cNvPr>
                <p:cNvSpPr/>
                <p:nvPr/>
              </p:nvSpPr>
              <p:spPr>
                <a:xfrm>
                  <a:off x="6302510" y="726181"/>
                  <a:ext cx="2382129" cy="1826346"/>
                </a:xfrm>
                <a:custGeom>
                  <a:avLst/>
                  <a:gdLst>
                    <a:gd name="connsiteX0" fmla="*/ 2260209 w 2382129"/>
                    <a:gd name="connsiteY0" fmla="*/ 16303 h 1826346"/>
                    <a:gd name="connsiteX1" fmla="*/ 2382129 w 2382129"/>
                    <a:gd name="connsiteY1" fmla="*/ 91331 h 1826346"/>
                    <a:gd name="connsiteX2" fmla="*/ 2382129 w 2382129"/>
                    <a:gd name="connsiteY2" fmla="*/ 457091 h 1826346"/>
                    <a:gd name="connsiteX3" fmla="*/ 834683 w 2382129"/>
                    <a:gd name="connsiteY3" fmla="*/ 1348045 h 1826346"/>
                    <a:gd name="connsiteX4" fmla="*/ 787791 w 2382129"/>
                    <a:gd name="connsiteY4" fmla="*/ 1376180 h 1826346"/>
                    <a:gd name="connsiteX5" fmla="*/ 759655 w 2382129"/>
                    <a:gd name="connsiteY5" fmla="*/ 1357423 h 1826346"/>
                    <a:gd name="connsiteX6" fmla="*/ 759655 w 2382129"/>
                    <a:gd name="connsiteY6" fmla="*/ 1291774 h 1826346"/>
                    <a:gd name="connsiteX7" fmla="*/ 731520 w 2382129"/>
                    <a:gd name="connsiteY7" fmla="*/ 1273017 h 1826346"/>
                    <a:gd name="connsiteX8" fmla="*/ 290732 w 2382129"/>
                    <a:gd name="connsiteY8" fmla="*/ 1526235 h 1826346"/>
                    <a:gd name="connsiteX9" fmla="*/ 262597 w 2382129"/>
                    <a:gd name="connsiteY9" fmla="*/ 1573128 h 1826346"/>
                    <a:gd name="connsiteX10" fmla="*/ 262597 w 2382129"/>
                    <a:gd name="connsiteY10" fmla="*/ 1638777 h 1826346"/>
                    <a:gd name="connsiteX11" fmla="*/ 234462 w 2382129"/>
                    <a:gd name="connsiteY11" fmla="*/ 1685669 h 1826346"/>
                    <a:gd name="connsiteX12" fmla="*/ 0 w 2382129"/>
                    <a:gd name="connsiteY12" fmla="*/ 1826346 h 1826346"/>
                    <a:gd name="connsiteX13" fmla="*/ 0 w 2382129"/>
                    <a:gd name="connsiteY13" fmla="*/ 1460586 h 1826346"/>
                    <a:gd name="connsiteX14" fmla="*/ 121920 w 2382129"/>
                    <a:gd name="connsiteY14" fmla="*/ 1244882 h 182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129" h="1826346">
                      <a:moveTo>
                        <a:pt x="2260209" y="16303"/>
                      </a:moveTo>
                      <a:cubicBezTo>
                        <a:pt x="2325858" y="-21211"/>
                        <a:pt x="2382129" y="6925"/>
                        <a:pt x="2382129" y="91331"/>
                      </a:cubicBezTo>
                      <a:lnTo>
                        <a:pt x="2382129" y="457091"/>
                      </a:lnTo>
                      <a:lnTo>
                        <a:pt x="834683" y="1348045"/>
                      </a:lnTo>
                      <a:lnTo>
                        <a:pt x="787791" y="1376180"/>
                      </a:lnTo>
                      <a:cubicBezTo>
                        <a:pt x="769034" y="1385559"/>
                        <a:pt x="759655" y="1376180"/>
                        <a:pt x="759655" y="1357423"/>
                      </a:cubicBezTo>
                      <a:lnTo>
                        <a:pt x="759655" y="1291774"/>
                      </a:lnTo>
                      <a:cubicBezTo>
                        <a:pt x="759655" y="1273017"/>
                        <a:pt x="750277" y="1263639"/>
                        <a:pt x="731520" y="1273017"/>
                      </a:cubicBezTo>
                      <a:lnTo>
                        <a:pt x="290732" y="1526235"/>
                      </a:lnTo>
                      <a:cubicBezTo>
                        <a:pt x="271975" y="1535614"/>
                        <a:pt x="262597" y="1554371"/>
                        <a:pt x="262597" y="1573128"/>
                      </a:cubicBezTo>
                      <a:lnTo>
                        <a:pt x="262597" y="1638777"/>
                      </a:lnTo>
                      <a:cubicBezTo>
                        <a:pt x="262597" y="1657534"/>
                        <a:pt x="253218" y="1676291"/>
                        <a:pt x="234462" y="1685669"/>
                      </a:cubicBezTo>
                      <a:lnTo>
                        <a:pt x="0" y="1826346"/>
                      </a:lnTo>
                      <a:lnTo>
                        <a:pt x="0" y="1460586"/>
                      </a:lnTo>
                      <a:cubicBezTo>
                        <a:pt x="0" y="1385559"/>
                        <a:pt x="56271" y="1282395"/>
                        <a:pt x="121920" y="1244882"/>
                      </a:cubicBezTo>
                      <a:close/>
                    </a:path>
                  </a:pathLst>
                </a:custGeom>
                <a:solidFill>
                  <a:srgbClr val="DBA660"/>
                </a:solidFill>
                <a:ln w="93785" cap="flat">
                  <a:noFill/>
                  <a:prstDash val="solid"/>
                  <a:miter/>
                </a:ln>
              </p:spPr>
              <p:txBody>
                <a:bodyPr rtlCol="0" anchor="ctr"/>
                <a:lstStyle/>
                <a:p>
                  <a:endParaRPr lang="fr-FR"/>
                </a:p>
              </p:txBody>
            </p:sp>
            <p:sp>
              <p:nvSpPr>
                <p:cNvPr id="147" name="Forme libre : forme 146">
                  <a:extLst>
                    <a:ext uri="{FF2B5EF4-FFF2-40B4-BE49-F238E27FC236}">
                      <a16:creationId xmlns:a16="http://schemas.microsoft.com/office/drawing/2014/main" id="{DA82E311-F0F3-4B70-9ED6-F521A79DB651}"/>
                    </a:ext>
                  </a:extLst>
                </p:cNvPr>
                <p:cNvSpPr/>
                <p:nvPr/>
              </p:nvSpPr>
              <p:spPr>
                <a:xfrm>
                  <a:off x="6396295" y="1342706"/>
                  <a:ext cx="2203938" cy="3642522"/>
                </a:xfrm>
                <a:custGeom>
                  <a:avLst/>
                  <a:gdLst>
                    <a:gd name="connsiteX0" fmla="*/ 2194560 w 2203938"/>
                    <a:gd name="connsiteY0" fmla="*/ 0 h 3642522"/>
                    <a:gd name="connsiteX1" fmla="*/ 2203938 w 2203938"/>
                    <a:gd name="connsiteY1" fmla="*/ 2353994 h 3642522"/>
                    <a:gd name="connsiteX2" fmla="*/ 2175803 w 2203938"/>
                    <a:gd name="connsiteY2" fmla="*/ 2400886 h 3642522"/>
                    <a:gd name="connsiteX3" fmla="*/ 37514 w 2203938"/>
                    <a:gd name="connsiteY3" fmla="*/ 3638843 h 3642522"/>
                    <a:gd name="connsiteX4" fmla="*/ 9378 w 2203938"/>
                    <a:gd name="connsiteY4" fmla="*/ 3620086 h 3642522"/>
                    <a:gd name="connsiteX5" fmla="*/ 0 w 2203938"/>
                    <a:gd name="connsiteY5" fmla="*/ 1266092 h 3642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3938" h="3642522">
                      <a:moveTo>
                        <a:pt x="2194560" y="0"/>
                      </a:moveTo>
                      <a:lnTo>
                        <a:pt x="2203938" y="2353994"/>
                      </a:lnTo>
                      <a:cubicBezTo>
                        <a:pt x="2203938" y="2372751"/>
                        <a:pt x="2194560" y="2391508"/>
                        <a:pt x="2175803" y="2400886"/>
                      </a:cubicBezTo>
                      <a:lnTo>
                        <a:pt x="37514" y="3638843"/>
                      </a:lnTo>
                      <a:cubicBezTo>
                        <a:pt x="28135" y="3648222"/>
                        <a:pt x="9378" y="3638843"/>
                        <a:pt x="9378" y="3620086"/>
                      </a:cubicBezTo>
                      <a:lnTo>
                        <a:pt x="0" y="1266092"/>
                      </a:lnTo>
                      <a:close/>
                    </a:path>
                  </a:pathLst>
                </a:custGeom>
                <a:solidFill>
                  <a:srgbClr val="FFFFFF"/>
                </a:solidFill>
                <a:ln w="93785" cap="flat">
                  <a:noFill/>
                  <a:prstDash val="solid"/>
                  <a:miter/>
                </a:ln>
              </p:spPr>
              <p:txBody>
                <a:bodyPr rtlCol="0" anchor="ctr"/>
                <a:lstStyle/>
                <a:p>
                  <a:endParaRPr lang="fr-FR"/>
                </a:p>
              </p:txBody>
            </p:sp>
            <p:sp>
              <p:nvSpPr>
                <p:cNvPr id="148" name="Forme libre : forme 147">
                  <a:extLst>
                    <a:ext uri="{FF2B5EF4-FFF2-40B4-BE49-F238E27FC236}">
                      <a16:creationId xmlns:a16="http://schemas.microsoft.com/office/drawing/2014/main" id="{C395698E-C399-425C-B604-61EBE9C8E3EE}"/>
                    </a:ext>
                  </a:extLst>
                </p:cNvPr>
                <p:cNvSpPr/>
                <p:nvPr/>
              </p:nvSpPr>
              <p:spPr>
                <a:xfrm>
                  <a:off x="7896848" y="1235995"/>
                  <a:ext cx="159433" cy="213421"/>
                </a:xfrm>
                <a:custGeom>
                  <a:avLst/>
                  <a:gdLst>
                    <a:gd name="connsiteX0" fmla="*/ 75028 w 159433"/>
                    <a:gd name="connsiteY0" fmla="*/ 12926 h 213421"/>
                    <a:gd name="connsiteX1" fmla="*/ 159434 w 159433"/>
                    <a:gd name="connsiteY1" fmla="*/ 59819 h 213421"/>
                    <a:gd name="connsiteX2" fmla="*/ 84406 w 159433"/>
                    <a:gd name="connsiteY2" fmla="*/ 200496 h 213421"/>
                    <a:gd name="connsiteX3" fmla="*/ 0 w 159433"/>
                    <a:gd name="connsiteY3" fmla="*/ 153603 h 213421"/>
                    <a:gd name="connsiteX4" fmla="*/ 75028 w 159433"/>
                    <a:gd name="connsiteY4" fmla="*/ 12926 h 213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33" h="213421">
                      <a:moveTo>
                        <a:pt x="75028" y="12926"/>
                      </a:moveTo>
                      <a:cubicBezTo>
                        <a:pt x="121920" y="-15209"/>
                        <a:pt x="150055" y="3548"/>
                        <a:pt x="159434" y="59819"/>
                      </a:cubicBezTo>
                      <a:cubicBezTo>
                        <a:pt x="159434" y="106711"/>
                        <a:pt x="121920" y="172360"/>
                        <a:pt x="84406" y="200496"/>
                      </a:cubicBezTo>
                      <a:cubicBezTo>
                        <a:pt x="37514" y="228631"/>
                        <a:pt x="9378" y="209874"/>
                        <a:pt x="0" y="153603"/>
                      </a:cubicBezTo>
                      <a:cubicBezTo>
                        <a:pt x="0" y="106711"/>
                        <a:pt x="37514" y="41062"/>
                        <a:pt x="75028" y="12926"/>
                      </a:cubicBezTo>
                      <a:close/>
                    </a:path>
                  </a:pathLst>
                </a:custGeom>
                <a:solidFill>
                  <a:srgbClr val="FFFFFF"/>
                </a:solidFill>
                <a:ln w="93785" cap="flat">
                  <a:noFill/>
                  <a:prstDash val="solid"/>
                  <a:miter/>
                </a:ln>
              </p:spPr>
              <p:txBody>
                <a:bodyPr rtlCol="0" anchor="ctr"/>
                <a:lstStyle/>
                <a:p>
                  <a:endParaRPr lang="fr-FR"/>
                </a:p>
              </p:txBody>
            </p:sp>
            <p:sp>
              <p:nvSpPr>
                <p:cNvPr id="149" name="Forme libre : forme 148">
                  <a:extLst>
                    <a:ext uri="{FF2B5EF4-FFF2-40B4-BE49-F238E27FC236}">
                      <a16:creationId xmlns:a16="http://schemas.microsoft.com/office/drawing/2014/main" id="{8788D2DD-A896-4022-92F9-E23223CDBE5F}"/>
                    </a:ext>
                  </a:extLst>
                </p:cNvPr>
                <p:cNvSpPr/>
                <p:nvPr/>
              </p:nvSpPr>
              <p:spPr>
                <a:xfrm>
                  <a:off x="8157999" y="1085939"/>
                  <a:ext cx="160880" cy="213421"/>
                </a:xfrm>
                <a:custGeom>
                  <a:avLst/>
                  <a:gdLst>
                    <a:gd name="connsiteX0" fmla="*/ 76475 w 160880"/>
                    <a:gd name="connsiteY0" fmla="*/ 12926 h 213421"/>
                    <a:gd name="connsiteX1" fmla="*/ 160880 w 160880"/>
                    <a:gd name="connsiteY1" fmla="*/ 59819 h 213421"/>
                    <a:gd name="connsiteX2" fmla="*/ 85853 w 160880"/>
                    <a:gd name="connsiteY2" fmla="*/ 200495 h 213421"/>
                    <a:gd name="connsiteX3" fmla="*/ 1447 w 160880"/>
                    <a:gd name="connsiteY3" fmla="*/ 153603 h 213421"/>
                    <a:gd name="connsiteX4" fmla="*/ 76475 w 160880"/>
                    <a:gd name="connsiteY4" fmla="*/ 12926 h 213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80" h="213421">
                      <a:moveTo>
                        <a:pt x="76475" y="12926"/>
                      </a:moveTo>
                      <a:cubicBezTo>
                        <a:pt x="123367" y="-15209"/>
                        <a:pt x="151502" y="3548"/>
                        <a:pt x="160880" y="59819"/>
                      </a:cubicBezTo>
                      <a:cubicBezTo>
                        <a:pt x="160880" y="106711"/>
                        <a:pt x="123367" y="172360"/>
                        <a:pt x="85853" y="200495"/>
                      </a:cubicBezTo>
                      <a:cubicBezTo>
                        <a:pt x="38961" y="228631"/>
                        <a:pt x="1447" y="209874"/>
                        <a:pt x="1447" y="153603"/>
                      </a:cubicBezTo>
                      <a:cubicBezTo>
                        <a:pt x="-7932" y="106711"/>
                        <a:pt x="29582" y="41062"/>
                        <a:pt x="76475" y="12926"/>
                      </a:cubicBezTo>
                      <a:close/>
                    </a:path>
                  </a:pathLst>
                </a:custGeom>
                <a:solidFill>
                  <a:srgbClr val="FFFFFF"/>
                </a:solidFill>
                <a:ln w="93785" cap="flat">
                  <a:noFill/>
                  <a:prstDash val="solid"/>
                  <a:miter/>
                </a:ln>
              </p:spPr>
              <p:txBody>
                <a:bodyPr rtlCol="0" anchor="ctr"/>
                <a:lstStyle/>
                <a:p>
                  <a:endParaRPr lang="fr-FR"/>
                </a:p>
              </p:txBody>
            </p:sp>
            <p:sp>
              <p:nvSpPr>
                <p:cNvPr id="150" name="Forme libre : forme 149">
                  <a:extLst>
                    <a:ext uri="{FF2B5EF4-FFF2-40B4-BE49-F238E27FC236}">
                      <a16:creationId xmlns:a16="http://schemas.microsoft.com/office/drawing/2014/main" id="{B95132C5-4D1C-4208-9DA1-FE8F501A2B2B}"/>
                    </a:ext>
                  </a:extLst>
                </p:cNvPr>
                <p:cNvSpPr/>
                <p:nvPr/>
              </p:nvSpPr>
              <p:spPr>
                <a:xfrm>
                  <a:off x="8412664" y="945263"/>
                  <a:ext cx="159433" cy="213421"/>
                </a:xfrm>
                <a:custGeom>
                  <a:avLst/>
                  <a:gdLst>
                    <a:gd name="connsiteX0" fmla="*/ 75028 w 159433"/>
                    <a:gd name="connsiteY0" fmla="*/ 12926 h 213421"/>
                    <a:gd name="connsiteX1" fmla="*/ 159434 w 159433"/>
                    <a:gd name="connsiteY1" fmla="*/ 59819 h 213421"/>
                    <a:gd name="connsiteX2" fmla="*/ 84406 w 159433"/>
                    <a:gd name="connsiteY2" fmla="*/ 200495 h 213421"/>
                    <a:gd name="connsiteX3" fmla="*/ 0 w 159433"/>
                    <a:gd name="connsiteY3" fmla="*/ 153603 h 213421"/>
                    <a:gd name="connsiteX4" fmla="*/ 75028 w 159433"/>
                    <a:gd name="connsiteY4" fmla="*/ 12926 h 213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33" h="213421">
                      <a:moveTo>
                        <a:pt x="75028" y="12926"/>
                      </a:moveTo>
                      <a:cubicBezTo>
                        <a:pt x="121920" y="-15209"/>
                        <a:pt x="159434" y="3548"/>
                        <a:pt x="159434" y="59819"/>
                      </a:cubicBezTo>
                      <a:cubicBezTo>
                        <a:pt x="159434" y="106711"/>
                        <a:pt x="121920" y="172360"/>
                        <a:pt x="84406" y="200495"/>
                      </a:cubicBezTo>
                      <a:cubicBezTo>
                        <a:pt x="37514" y="228631"/>
                        <a:pt x="0" y="209874"/>
                        <a:pt x="0" y="153603"/>
                      </a:cubicBezTo>
                      <a:cubicBezTo>
                        <a:pt x="0" y="97332"/>
                        <a:pt x="37514" y="31683"/>
                        <a:pt x="75028" y="12926"/>
                      </a:cubicBezTo>
                      <a:close/>
                    </a:path>
                  </a:pathLst>
                </a:custGeom>
                <a:solidFill>
                  <a:srgbClr val="FFFFFF"/>
                </a:solidFill>
                <a:ln w="93785" cap="flat">
                  <a:noFill/>
                  <a:prstDash val="solid"/>
                  <a:miter/>
                </a:ln>
              </p:spPr>
              <p:txBody>
                <a:bodyPr rtlCol="0" anchor="ctr"/>
                <a:lstStyle/>
                <a:p>
                  <a:endParaRPr lang="fr-FR"/>
                </a:p>
              </p:txBody>
            </p:sp>
            <p:grpSp>
              <p:nvGrpSpPr>
                <p:cNvPr id="151" name="Graphique 28">
                  <a:extLst>
                    <a:ext uri="{FF2B5EF4-FFF2-40B4-BE49-F238E27FC236}">
                      <a16:creationId xmlns:a16="http://schemas.microsoft.com/office/drawing/2014/main" id="{C5FC6141-D38C-4E93-B66C-CD2932263972}"/>
                    </a:ext>
                  </a:extLst>
                </p:cNvPr>
                <p:cNvGrpSpPr/>
                <p:nvPr/>
              </p:nvGrpSpPr>
              <p:grpSpPr>
                <a:xfrm>
                  <a:off x="6471322" y="1539653"/>
                  <a:ext cx="2053883" cy="3254326"/>
                  <a:chOff x="6471322" y="1539653"/>
                  <a:chExt cx="2053883" cy="3254326"/>
                </a:xfrm>
                <a:solidFill>
                  <a:srgbClr val="C9CEE2"/>
                </a:solidFill>
              </p:grpSpPr>
              <p:grpSp>
                <p:nvGrpSpPr>
                  <p:cNvPr id="152" name="Graphique 28">
                    <a:extLst>
                      <a:ext uri="{FF2B5EF4-FFF2-40B4-BE49-F238E27FC236}">
                        <a16:creationId xmlns:a16="http://schemas.microsoft.com/office/drawing/2014/main" id="{7BA59623-E995-4821-A77E-675C7C5E4492}"/>
                      </a:ext>
                    </a:extLst>
                  </p:cNvPr>
                  <p:cNvGrpSpPr/>
                  <p:nvPr/>
                </p:nvGrpSpPr>
                <p:grpSpPr>
                  <a:xfrm>
                    <a:off x="6471322" y="1539653"/>
                    <a:ext cx="2053883" cy="2316479"/>
                    <a:chOff x="6471322" y="1539653"/>
                    <a:chExt cx="2053883" cy="2316479"/>
                  </a:xfrm>
                  <a:solidFill>
                    <a:srgbClr val="C9CEE2"/>
                  </a:solidFill>
                </p:grpSpPr>
                <p:grpSp>
                  <p:nvGrpSpPr>
                    <p:cNvPr id="174" name="Graphique 28">
                      <a:extLst>
                        <a:ext uri="{FF2B5EF4-FFF2-40B4-BE49-F238E27FC236}">
                          <a16:creationId xmlns:a16="http://schemas.microsoft.com/office/drawing/2014/main" id="{03269DA9-C9F2-4422-A0BC-1AD95F9ED716}"/>
                        </a:ext>
                      </a:extLst>
                    </p:cNvPr>
                    <p:cNvGrpSpPr/>
                    <p:nvPr/>
                  </p:nvGrpSpPr>
                  <p:grpSpPr>
                    <a:xfrm>
                      <a:off x="6471322" y="1666263"/>
                      <a:ext cx="2053883" cy="2189870"/>
                      <a:chOff x="6471322" y="1666263"/>
                      <a:chExt cx="2053883" cy="2189870"/>
                    </a:xfrm>
                    <a:solidFill>
                      <a:srgbClr val="C9CEE2"/>
                    </a:solidFill>
                  </p:grpSpPr>
                  <p:sp>
                    <p:nvSpPr>
                      <p:cNvPr id="176" name="Forme libre : forme 175">
                        <a:extLst>
                          <a:ext uri="{FF2B5EF4-FFF2-40B4-BE49-F238E27FC236}">
                            <a16:creationId xmlns:a16="http://schemas.microsoft.com/office/drawing/2014/main" id="{DA35032C-77D7-40A8-B7FE-2892E7242768}"/>
                          </a:ext>
                        </a:extLst>
                      </p:cNvPr>
                      <p:cNvSpPr/>
                      <p:nvPr/>
                    </p:nvSpPr>
                    <p:spPr>
                      <a:xfrm>
                        <a:off x="6471322" y="2632244"/>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5 h 300110"/>
                          <a:gd name="connsiteX6" fmla="*/ 178191 w 178190"/>
                          <a:gd name="connsiteY6" fmla="*/ 98474 h 300110"/>
                          <a:gd name="connsiteX7" fmla="*/ 150055 w 178190"/>
                          <a:gd name="connsiteY7" fmla="*/ 14068 h 300110"/>
                          <a:gd name="connsiteX8" fmla="*/ 84406 w 178190"/>
                          <a:gd name="connsiteY8" fmla="*/ 14068 h 300110"/>
                          <a:gd name="connsiteX9" fmla="*/ 46892 w 178190"/>
                          <a:gd name="connsiteY9" fmla="*/ 248529 h 300110"/>
                          <a:gd name="connsiteX10" fmla="*/ 28135 w 178190"/>
                          <a:gd name="connsiteY10" fmla="*/ 182880 h 300110"/>
                          <a:gd name="connsiteX11" fmla="*/ 46892 w 178190"/>
                          <a:gd name="connsiteY11" fmla="*/ 98474 h 300110"/>
                          <a:gd name="connsiteX12" fmla="*/ 93785 w 178190"/>
                          <a:gd name="connsiteY12" fmla="*/ 42203 h 300110"/>
                          <a:gd name="connsiteX13" fmla="*/ 140677 w 178190"/>
                          <a:gd name="connsiteY13" fmla="*/ 42203 h 300110"/>
                          <a:gd name="connsiteX14" fmla="*/ 159434 w 178190"/>
                          <a:gd name="connsiteY14" fmla="*/ 107852 h 300110"/>
                          <a:gd name="connsiteX15" fmla="*/ 140677 w 178190"/>
                          <a:gd name="connsiteY15" fmla="*/ 192258 h 300110"/>
                          <a:gd name="connsiteX16" fmla="*/ 93785 w 178190"/>
                          <a:gd name="connsiteY16" fmla="*/ 248529 h 300110"/>
                          <a:gd name="connsiteX17" fmla="*/ 46892 w 178190"/>
                          <a:gd name="connsiteY17" fmla="*/ 248529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ubicBezTo>
                              <a:pt x="121920" y="267286"/>
                              <a:pt x="150055" y="239151"/>
                              <a:pt x="159434" y="211015"/>
                            </a:cubicBezTo>
                            <a:cubicBezTo>
                              <a:pt x="178191" y="173501"/>
                              <a:pt x="178191" y="135988"/>
                              <a:pt x="178191" y="98474"/>
                            </a:cubicBezTo>
                            <a:cubicBezTo>
                              <a:pt x="178191" y="60960"/>
                              <a:pt x="168812" y="23446"/>
                              <a:pt x="150055" y="14068"/>
                            </a:cubicBezTo>
                            <a:cubicBezTo>
                              <a:pt x="140677" y="-4689"/>
                              <a:pt x="112542" y="-4689"/>
                              <a:pt x="84406" y="14068"/>
                            </a:cubicBezTo>
                            <a:close/>
                            <a:moveTo>
                              <a:pt x="46892" y="248529"/>
                            </a:moveTo>
                            <a:cubicBezTo>
                              <a:pt x="37514" y="239151"/>
                              <a:pt x="28135" y="211015"/>
                              <a:pt x="28135" y="182880"/>
                            </a:cubicBezTo>
                            <a:cubicBezTo>
                              <a:pt x="28135" y="154745"/>
                              <a:pt x="37514" y="126609"/>
                              <a:pt x="46892" y="98474"/>
                            </a:cubicBezTo>
                            <a:cubicBezTo>
                              <a:pt x="56271" y="70338"/>
                              <a:pt x="75028" y="60960"/>
                              <a:pt x="93785" y="42203"/>
                            </a:cubicBezTo>
                            <a:cubicBezTo>
                              <a:pt x="112542" y="32825"/>
                              <a:pt x="131298" y="32825"/>
                              <a:pt x="140677" y="42203"/>
                            </a:cubicBezTo>
                            <a:cubicBezTo>
                              <a:pt x="150055" y="51582"/>
                              <a:pt x="159434" y="79717"/>
                              <a:pt x="159434" y="107852"/>
                            </a:cubicBezTo>
                            <a:cubicBezTo>
                              <a:pt x="159434" y="135988"/>
                              <a:pt x="150055" y="173501"/>
                              <a:pt x="140677" y="192258"/>
                            </a:cubicBezTo>
                            <a:cubicBezTo>
                              <a:pt x="131298" y="220394"/>
                              <a:pt x="112542" y="229772"/>
                              <a:pt x="93785" y="248529"/>
                            </a:cubicBezTo>
                            <a:cubicBezTo>
                              <a:pt x="65649" y="267286"/>
                              <a:pt x="56271" y="267286"/>
                              <a:pt x="46892" y="248529"/>
                            </a:cubicBezTo>
                            <a:close/>
                          </a:path>
                        </a:pathLst>
                      </a:custGeom>
                      <a:solidFill>
                        <a:srgbClr val="C9CEE2"/>
                      </a:solidFill>
                      <a:ln w="93785" cap="flat">
                        <a:noFill/>
                        <a:prstDash val="solid"/>
                        <a:miter/>
                      </a:ln>
                    </p:spPr>
                    <p:txBody>
                      <a:bodyPr rtlCol="0" anchor="ctr"/>
                      <a:lstStyle/>
                      <a:p>
                        <a:endParaRPr lang="fr-FR"/>
                      </a:p>
                    </p:txBody>
                  </p:sp>
                  <p:sp>
                    <p:nvSpPr>
                      <p:cNvPr id="177" name="Forme libre : forme 176">
                        <a:extLst>
                          <a:ext uri="{FF2B5EF4-FFF2-40B4-BE49-F238E27FC236}">
                            <a16:creationId xmlns:a16="http://schemas.microsoft.com/office/drawing/2014/main" id="{931608D3-F7B0-4980-B936-46DEE8EA35DE}"/>
                          </a:ext>
                        </a:extLst>
                      </p:cNvPr>
                      <p:cNvSpPr/>
                      <p:nvPr/>
                    </p:nvSpPr>
                    <p:spPr>
                      <a:xfrm>
                        <a:off x="6677648" y="2510324"/>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9 w 178190"/>
                          <a:gd name="connsiteY9" fmla="*/ 51581 h 300110"/>
                          <a:gd name="connsiteX10" fmla="*/ 150055 w 178190"/>
                          <a:gd name="connsiteY10" fmla="*/ 117231 h 300110"/>
                          <a:gd name="connsiteX11" fmla="*/ 131299 w 178190"/>
                          <a:gd name="connsiteY11" fmla="*/ 201637 h 300110"/>
                          <a:gd name="connsiteX12" fmla="*/ 84406 w 178190"/>
                          <a:gd name="connsiteY12" fmla="*/ 257908 h 300110"/>
                          <a:gd name="connsiteX13" fmla="*/ 37514 w 178190"/>
                          <a:gd name="connsiteY13" fmla="*/ 257908 h 300110"/>
                          <a:gd name="connsiteX14" fmla="*/ 18757 w 178190"/>
                          <a:gd name="connsiteY14" fmla="*/ 192258 h 300110"/>
                          <a:gd name="connsiteX15" fmla="*/ 37514 w 178190"/>
                          <a:gd name="connsiteY15" fmla="*/ 107852 h 300110"/>
                          <a:gd name="connsiteX16" fmla="*/ 84406 w 178190"/>
                          <a:gd name="connsiteY16" fmla="*/ 51581 h 300110"/>
                          <a:gd name="connsiteX17" fmla="*/ 131299 w 178190"/>
                          <a:gd name="connsiteY17" fmla="*/ 51581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9" y="-4689"/>
                              <a:pt x="112542"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56271" y="304800"/>
                              <a:pt x="93785" y="286043"/>
                            </a:cubicBezTo>
                            <a:close/>
                            <a:moveTo>
                              <a:pt x="131299" y="51581"/>
                            </a:moveTo>
                            <a:cubicBezTo>
                              <a:pt x="140677" y="60960"/>
                              <a:pt x="150055" y="89095"/>
                              <a:pt x="150055" y="117231"/>
                            </a:cubicBezTo>
                            <a:cubicBezTo>
                              <a:pt x="150055" y="145366"/>
                              <a:pt x="140677" y="182880"/>
                              <a:pt x="131299" y="201637"/>
                            </a:cubicBezTo>
                            <a:cubicBezTo>
                              <a:pt x="121920" y="229772"/>
                              <a:pt x="103163" y="239151"/>
                              <a:pt x="84406" y="257908"/>
                            </a:cubicBezTo>
                            <a:cubicBezTo>
                              <a:pt x="65649" y="267286"/>
                              <a:pt x="46892" y="267286"/>
                              <a:pt x="37514" y="257908"/>
                            </a:cubicBezTo>
                            <a:cubicBezTo>
                              <a:pt x="28135" y="248529"/>
                              <a:pt x="18757" y="220394"/>
                              <a:pt x="18757" y="192258"/>
                            </a:cubicBezTo>
                            <a:cubicBezTo>
                              <a:pt x="18757" y="164123"/>
                              <a:pt x="28135" y="135988"/>
                              <a:pt x="37514" y="107852"/>
                            </a:cubicBezTo>
                            <a:cubicBezTo>
                              <a:pt x="46892" y="79717"/>
                              <a:pt x="65649" y="70338"/>
                              <a:pt x="84406" y="51581"/>
                            </a:cubicBezTo>
                            <a:cubicBezTo>
                              <a:pt x="103163" y="32825"/>
                              <a:pt x="121920" y="32825"/>
                              <a:pt x="131299" y="51581"/>
                            </a:cubicBezTo>
                            <a:close/>
                          </a:path>
                        </a:pathLst>
                      </a:custGeom>
                      <a:solidFill>
                        <a:srgbClr val="C9CEE2"/>
                      </a:solidFill>
                      <a:ln w="93785" cap="flat">
                        <a:noFill/>
                        <a:prstDash val="solid"/>
                        <a:miter/>
                      </a:ln>
                    </p:spPr>
                    <p:txBody>
                      <a:bodyPr rtlCol="0" anchor="ctr"/>
                      <a:lstStyle/>
                      <a:p>
                        <a:endParaRPr lang="fr-FR"/>
                      </a:p>
                    </p:txBody>
                  </p:sp>
                  <p:sp>
                    <p:nvSpPr>
                      <p:cNvPr id="178" name="Forme libre : forme 177">
                        <a:extLst>
                          <a:ext uri="{FF2B5EF4-FFF2-40B4-BE49-F238E27FC236}">
                            <a16:creationId xmlns:a16="http://schemas.microsoft.com/office/drawing/2014/main" id="{A06AAD24-48F3-4EB3-9EA6-9E109A106B19}"/>
                          </a:ext>
                        </a:extLst>
                      </p:cNvPr>
                      <p:cNvSpPr/>
                      <p:nvPr/>
                    </p:nvSpPr>
                    <p:spPr>
                      <a:xfrm>
                        <a:off x="6921488" y="2402472"/>
                        <a:ext cx="131298" cy="300110"/>
                      </a:xfrm>
                      <a:custGeom>
                        <a:avLst/>
                        <a:gdLst>
                          <a:gd name="connsiteX0" fmla="*/ 131298 w 131298"/>
                          <a:gd name="connsiteY0" fmla="*/ 215705 h 300110"/>
                          <a:gd name="connsiteX1" fmla="*/ 131298 w 131298"/>
                          <a:gd name="connsiteY1" fmla="*/ 234462 h 300110"/>
                          <a:gd name="connsiteX2" fmla="*/ 121920 w 131298"/>
                          <a:gd name="connsiteY2" fmla="*/ 243840 h 300110"/>
                          <a:gd name="connsiteX3" fmla="*/ 18757 w 131298"/>
                          <a:gd name="connsiteY3" fmla="*/ 300111 h 300110"/>
                          <a:gd name="connsiteX4" fmla="*/ 9378 w 131298"/>
                          <a:gd name="connsiteY4" fmla="*/ 300111 h 300110"/>
                          <a:gd name="connsiteX5" fmla="*/ 9378 w 131298"/>
                          <a:gd name="connsiteY5" fmla="*/ 290732 h 300110"/>
                          <a:gd name="connsiteX6" fmla="*/ 9378 w 131298"/>
                          <a:gd name="connsiteY6" fmla="*/ 271975 h 300110"/>
                          <a:gd name="connsiteX7" fmla="*/ 18757 w 131298"/>
                          <a:gd name="connsiteY7" fmla="*/ 262597 h 300110"/>
                          <a:gd name="connsiteX8" fmla="*/ 56271 w 131298"/>
                          <a:gd name="connsiteY8" fmla="*/ 243840 h 300110"/>
                          <a:gd name="connsiteX9" fmla="*/ 56271 w 131298"/>
                          <a:gd name="connsiteY9" fmla="*/ 56271 h 300110"/>
                          <a:gd name="connsiteX10" fmla="*/ 18757 w 131298"/>
                          <a:gd name="connsiteY10" fmla="*/ 84406 h 300110"/>
                          <a:gd name="connsiteX11" fmla="*/ 9378 w 131298"/>
                          <a:gd name="connsiteY11" fmla="*/ 93785 h 300110"/>
                          <a:gd name="connsiteX12" fmla="*/ 0 w 131298"/>
                          <a:gd name="connsiteY12" fmla="*/ 93785 h 300110"/>
                          <a:gd name="connsiteX13" fmla="*/ 0 w 131298"/>
                          <a:gd name="connsiteY13" fmla="*/ 84406 h 300110"/>
                          <a:gd name="connsiteX14" fmla="*/ 9378 w 131298"/>
                          <a:gd name="connsiteY14" fmla="*/ 65649 h 300110"/>
                          <a:gd name="connsiteX15" fmla="*/ 56271 w 131298"/>
                          <a:gd name="connsiteY15" fmla="*/ 9378 h 300110"/>
                          <a:gd name="connsiteX16" fmla="*/ 65649 w 131298"/>
                          <a:gd name="connsiteY16" fmla="*/ 0 h 300110"/>
                          <a:gd name="connsiteX17" fmla="*/ 75028 w 131298"/>
                          <a:gd name="connsiteY17" fmla="*/ 0 h 300110"/>
                          <a:gd name="connsiteX18" fmla="*/ 84406 w 131298"/>
                          <a:gd name="connsiteY18" fmla="*/ 0 h 300110"/>
                          <a:gd name="connsiteX19" fmla="*/ 93785 w 131298"/>
                          <a:gd name="connsiteY19" fmla="*/ 9378 h 300110"/>
                          <a:gd name="connsiteX20" fmla="*/ 93785 w 131298"/>
                          <a:gd name="connsiteY20" fmla="*/ 225083 h 300110"/>
                          <a:gd name="connsiteX21" fmla="*/ 121920 w 131298"/>
                          <a:gd name="connsiteY21" fmla="*/ 206326 h 300110"/>
                          <a:gd name="connsiteX22" fmla="*/ 131298 w 131298"/>
                          <a:gd name="connsiteY22" fmla="*/ 206326 h 300110"/>
                          <a:gd name="connsiteX23" fmla="*/ 131298 w 131298"/>
                          <a:gd name="connsiteY23" fmla="*/ 21570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131298" y="215705"/>
                            </a:moveTo>
                            <a:lnTo>
                              <a:pt x="131298" y="234462"/>
                            </a:lnTo>
                            <a:cubicBezTo>
                              <a:pt x="131298" y="243840"/>
                              <a:pt x="121920" y="243840"/>
                              <a:pt x="121920" y="243840"/>
                            </a:cubicBezTo>
                            <a:lnTo>
                              <a:pt x="18757" y="300111"/>
                            </a:lnTo>
                            <a:lnTo>
                              <a:pt x="9378" y="300111"/>
                            </a:lnTo>
                            <a:lnTo>
                              <a:pt x="9378" y="290732"/>
                            </a:lnTo>
                            <a:cubicBezTo>
                              <a:pt x="9378" y="281354"/>
                              <a:pt x="9378" y="281354"/>
                              <a:pt x="9378" y="271975"/>
                            </a:cubicBezTo>
                            <a:cubicBezTo>
                              <a:pt x="9378" y="262597"/>
                              <a:pt x="18757" y="262597"/>
                              <a:pt x="18757" y="262597"/>
                            </a:cubicBezTo>
                            <a:lnTo>
                              <a:pt x="56271" y="243840"/>
                            </a:lnTo>
                            <a:lnTo>
                              <a:pt x="56271" y="56271"/>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31298" y="206326"/>
                              <a:pt x="131298" y="206326"/>
                              <a:pt x="131298" y="215705"/>
                            </a:cubicBezTo>
                            <a:close/>
                          </a:path>
                        </a:pathLst>
                      </a:custGeom>
                      <a:solidFill>
                        <a:srgbClr val="C9CEE2"/>
                      </a:solidFill>
                      <a:ln w="93785" cap="flat">
                        <a:noFill/>
                        <a:prstDash val="solid"/>
                        <a:miter/>
                      </a:ln>
                    </p:spPr>
                    <p:txBody>
                      <a:bodyPr rtlCol="0" anchor="ctr"/>
                      <a:lstStyle/>
                      <a:p>
                        <a:endParaRPr lang="fr-FR"/>
                      </a:p>
                    </p:txBody>
                  </p:sp>
                  <p:sp>
                    <p:nvSpPr>
                      <p:cNvPr id="179" name="Forme libre : forme 178">
                        <a:extLst>
                          <a:ext uri="{FF2B5EF4-FFF2-40B4-BE49-F238E27FC236}">
                            <a16:creationId xmlns:a16="http://schemas.microsoft.com/office/drawing/2014/main" id="{A7AF9219-2530-47A8-81A8-77C813AE69A1}"/>
                          </a:ext>
                        </a:extLst>
                      </p:cNvPr>
                      <p:cNvSpPr/>
                      <p:nvPr/>
                    </p:nvSpPr>
                    <p:spPr>
                      <a:xfrm>
                        <a:off x="7090301" y="2275863"/>
                        <a:ext cx="181869" cy="293076"/>
                      </a:xfrm>
                      <a:custGeom>
                        <a:avLst/>
                        <a:gdLst>
                          <a:gd name="connsiteX0" fmla="*/ 93785 w 181869"/>
                          <a:gd name="connsiteY0" fmla="*/ 286043 h 293076"/>
                          <a:gd name="connsiteX1" fmla="*/ 159434 w 181869"/>
                          <a:gd name="connsiteY1" fmla="*/ 211015 h 293076"/>
                          <a:gd name="connsiteX2" fmla="*/ 178191 w 181869"/>
                          <a:gd name="connsiteY2" fmla="*/ 98474 h 293076"/>
                          <a:gd name="connsiteX3" fmla="*/ 150055 w 181869"/>
                          <a:gd name="connsiteY3" fmla="*/ 14068 h 293076"/>
                          <a:gd name="connsiteX4" fmla="*/ 84406 w 181869"/>
                          <a:gd name="connsiteY4" fmla="*/ 14068 h 293076"/>
                          <a:gd name="connsiteX5" fmla="*/ 18757 w 181869"/>
                          <a:gd name="connsiteY5" fmla="*/ 89095 h 293076"/>
                          <a:gd name="connsiteX6" fmla="*/ 0 w 181869"/>
                          <a:gd name="connsiteY6" fmla="*/ 201637 h 293076"/>
                          <a:gd name="connsiteX7" fmla="*/ 28135 w 181869"/>
                          <a:gd name="connsiteY7" fmla="*/ 286043 h 293076"/>
                          <a:gd name="connsiteX8" fmla="*/ 93785 w 181869"/>
                          <a:gd name="connsiteY8" fmla="*/ 286043 h 293076"/>
                          <a:gd name="connsiteX9" fmla="*/ 140677 w 181869"/>
                          <a:gd name="connsiteY9" fmla="*/ 42203 h 293076"/>
                          <a:gd name="connsiteX10" fmla="*/ 159434 w 181869"/>
                          <a:gd name="connsiteY10" fmla="*/ 107852 h 293076"/>
                          <a:gd name="connsiteX11" fmla="*/ 140677 w 181869"/>
                          <a:gd name="connsiteY11" fmla="*/ 192258 h 293076"/>
                          <a:gd name="connsiteX12" fmla="*/ 93785 w 181869"/>
                          <a:gd name="connsiteY12" fmla="*/ 248529 h 293076"/>
                          <a:gd name="connsiteX13" fmla="*/ 46892 w 181869"/>
                          <a:gd name="connsiteY13" fmla="*/ 248529 h 293076"/>
                          <a:gd name="connsiteX14" fmla="*/ 28135 w 181869"/>
                          <a:gd name="connsiteY14" fmla="*/ 182880 h 293076"/>
                          <a:gd name="connsiteX15" fmla="*/ 46892 w 181869"/>
                          <a:gd name="connsiteY15" fmla="*/ 98474 h 293076"/>
                          <a:gd name="connsiteX16" fmla="*/ 93785 w 181869"/>
                          <a:gd name="connsiteY16" fmla="*/ 42203 h 293076"/>
                          <a:gd name="connsiteX17" fmla="*/ 140677 w 181869"/>
                          <a:gd name="connsiteY17" fmla="*/ 42203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69" h="293076">
                            <a:moveTo>
                              <a:pt x="93785" y="286043"/>
                            </a:moveTo>
                            <a:cubicBezTo>
                              <a:pt x="121920" y="267286"/>
                              <a:pt x="150055" y="239151"/>
                              <a:pt x="159434" y="211015"/>
                            </a:cubicBezTo>
                            <a:cubicBezTo>
                              <a:pt x="178191" y="173502"/>
                              <a:pt x="187569"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295421"/>
                              <a:pt x="65649" y="295421"/>
                              <a:pt x="93785" y="286043"/>
                            </a:cubicBezTo>
                            <a:close/>
                            <a:moveTo>
                              <a:pt x="140677" y="42203"/>
                            </a:moveTo>
                            <a:cubicBezTo>
                              <a:pt x="150055" y="51581"/>
                              <a:pt x="159434" y="79717"/>
                              <a:pt x="159434" y="107852"/>
                            </a:cubicBezTo>
                            <a:cubicBezTo>
                              <a:pt x="159434" y="135988"/>
                              <a:pt x="150055" y="173502"/>
                              <a:pt x="140677" y="192258"/>
                            </a:cubicBezTo>
                            <a:cubicBezTo>
                              <a:pt x="131298" y="220394"/>
                              <a:pt x="112541" y="229772"/>
                              <a:pt x="93785" y="248529"/>
                            </a:cubicBezTo>
                            <a:cubicBezTo>
                              <a:pt x="75028" y="257908"/>
                              <a:pt x="56271" y="257908"/>
                              <a:pt x="46892" y="248529"/>
                            </a:cubicBezTo>
                            <a:cubicBezTo>
                              <a:pt x="37514" y="239151"/>
                              <a:pt x="28135" y="211015"/>
                              <a:pt x="28135" y="182880"/>
                            </a:cubicBezTo>
                            <a:cubicBezTo>
                              <a:pt x="28135" y="154745"/>
                              <a:pt x="37514" y="126609"/>
                              <a:pt x="46892" y="98474"/>
                            </a:cubicBezTo>
                            <a:cubicBezTo>
                              <a:pt x="56271" y="70338"/>
                              <a:pt x="75028" y="60960"/>
                              <a:pt x="93785" y="42203"/>
                            </a:cubicBezTo>
                            <a:cubicBezTo>
                              <a:pt x="112541" y="32825"/>
                              <a:pt x="131298" y="32825"/>
                              <a:pt x="140677" y="42203"/>
                            </a:cubicBezTo>
                            <a:close/>
                          </a:path>
                        </a:pathLst>
                      </a:custGeom>
                      <a:solidFill>
                        <a:srgbClr val="C9CEE2"/>
                      </a:solidFill>
                      <a:ln w="93785" cap="flat">
                        <a:noFill/>
                        <a:prstDash val="solid"/>
                        <a:miter/>
                      </a:ln>
                    </p:spPr>
                    <p:txBody>
                      <a:bodyPr rtlCol="0" anchor="ctr"/>
                      <a:lstStyle/>
                      <a:p>
                        <a:endParaRPr lang="fr-FR"/>
                      </a:p>
                    </p:txBody>
                  </p:sp>
                  <p:sp>
                    <p:nvSpPr>
                      <p:cNvPr id="180" name="Forme libre : forme 179">
                        <a:extLst>
                          <a:ext uri="{FF2B5EF4-FFF2-40B4-BE49-F238E27FC236}">
                            <a16:creationId xmlns:a16="http://schemas.microsoft.com/office/drawing/2014/main" id="{FB99E383-FA25-43B3-AEA2-9544A7986387}"/>
                          </a:ext>
                        </a:extLst>
                      </p:cNvPr>
                      <p:cNvSpPr/>
                      <p:nvPr/>
                    </p:nvSpPr>
                    <p:spPr>
                      <a:xfrm>
                        <a:off x="7334141" y="2168010"/>
                        <a:ext cx="131298" cy="290732"/>
                      </a:xfrm>
                      <a:custGeom>
                        <a:avLst/>
                        <a:gdLst>
                          <a:gd name="connsiteX0" fmla="*/ 131299 w 131298"/>
                          <a:gd name="connsiteY0" fmla="*/ 206326 h 290732"/>
                          <a:gd name="connsiteX1" fmla="*/ 131299 w 131298"/>
                          <a:gd name="connsiteY1" fmla="*/ 225083 h 290732"/>
                          <a:gd name="connsiteX2" fmla="*/ 121920 w 131298"/>
                          <a:gd name="connsiteY2" fmla="*/ 234462 h 290732"/>
                          <a:gd name="connsiteX3" fmla="*/ 18757 w 131298"/>
                          <a:gd name="connsiteY3" fmla="*/ 290732 h 290732"/>
                          <a:gd name="connsiteX4" fmla="*/ 9378 w 131298"/>
                          <a:gd name="connsiteY4" fmla="*/ 290732 h 290732"/>
                          <a:gd name="connsiteX5" fmla="*/ 9378 w 131298"/>
                          <a:gd name="connsiteY5" fmla="*/ 281354 h 290732"/>
                          <a:gd name="connsiteX6" fmla="*/ 9378 w 131298"/>
                          <a:gd name="connsiteY6" fmla="*/ 262597 h 290732"/>
                          <a:gd name="connsiteX7" fmla="*/ 18757 w 131298"/>
                          <a:gd name="connsiteY7" fmla="*/ 253218 h 290732"/>
                          <a:gd name="connsiteX8" fmla="*/ 56271 w 131298"/>
                          <a:gd name="connsiteY8" fmla="*/ 234462 h 290732"/>
                          <a:gd name="connsiteX9" fmla="*/ 56271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31299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31299" y="206326"/>
                            </a:moveTo>
                            <a:lnTo>
                              <a:pt x="131299" y="225083"/>
                            </a:lnTo>
                            <a:cubicBezTo>
                              <a:pt x="131299" y="234462"/>
                              <a:pt x="121920" y="234462"/>
                              <a:pt x="121920" y="234462"/>
                            </a:cubicBezTo>
                            <a:lnTo>
                              <a:pt x="18757" y="290732"/>
                            </a:lnTo>
                            <a:lnTo>
                              <a:pt x="9378" y="290732"/>
                            </a:lnTo>
                            <a:lnTo>
                              <a:pt x="9378" y="281354"/>
                            </a:lnTo>
                            <a:cubicBezTo>
                              <a:pt x="9378" y="271975"/>
                              <a:pt x="9378" y="271975"/>
                              <a:pt x="9378" y="262597"/>
                            </a:cubicBezTo>
                            <a:cubicBezTo>
                              <a:pt x="9378" y="253218"/>
                              <a:pt x="18757" y="253218"/>
                              <a:pt x="18757" y="253218"/>
                            </a:cubicBezTo>
                            <a:lnTo>
                              <a:pt x="56271" y="234462"/>
                            </a:lnTo>
                            <a:lnTo>
                              <a:pt x="56271"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31299" y="196948"/>
                              <a:pt x="131299" y="196948"/>
                              <a:pt x="131299" y="206326"/>
                            </a:cubicBezTo>
                            <a:close/>
                          </a:path>
                        </a:pathLst>
                      </a:custGeom>
                      <a:solidFill>
                        <a:srgbClr val="C9CEE2"/>
                      </a:solidFill>
                      <a:ln w="93785" cap="flat">
                        <a:noFill/>
                        <a:prstDash val="solid"/>
                        <a:miter/>
                      </a:ln>
                    </p:spPr>
                    <p:txBody>
                      <a:bodyPr rtlCol="0" anchor="ctr"/>
                      <a:lstStyle/>
                      <a:p>
                        <a:endParaRPr lang="fr-FR"/>
                      </a:p>
                    </p:txBody>
                  </p:sp>
                  <p:sp>
                    <p:nvSpPr>
                      <p:cNvPr id="181" name="Forme libre : forme 180">
                        <a:extLst>
                          <a:ext uri="{FF2B5EF4-FFF2-40B4-BE49-F238E27FC236}">
                            <a16:creationId xmlns:a16="http://schemas.microsoft.com/office/drawing/2014/main" id="{C485121D-92E7-42DB-A160-31CCFFE1BBCE}"/>
                          </a:ext>
                        </a:extLst>
                      </p:cNvPr>
                      <p:cNvSpPr/>
                      <p:nvPr/>
                    </p:nvSpPr>
                    <p:spPr>
                      <a:xfrm>
                        <a:off x="7512332" y="2032023"/>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42203 h 300110"/>
                          <a:gd name="connsiteX10" fmla="*/ 150055 w 178190"/>
                          <a:gd name="connsiteY10" fmla="*/ 107852 h 300110"/>
                          <a:gd name="connsiteX11" fmla="*/ 131298 w 178190"/>
                          <a:gd name="connsiteY11" fmla="*/ 192259 h 300110"/>
                          <a:gd name="connsiteX12" fmla="*/ 84406 w 178190"/>
                          <a:gd name="connsiteY12" fmla="*/ 248529 h 300110"/>
                          <a:gd name="connsiteX13" fmla="*/ 37514 w 178190"/>
                          <a:gd name="connsiteY13" fmla="*/ 248529 h 300110"/>
                          <a:gd name="connsiteX14" fmla="*/ 28135 w 178190"/>
                          <a:gd name="connsiteY14" fmla="*/ 182880 h 300110"/>
                          <a:gd name="connsiteX15" fmla="*/ 46892 w 178190"/>
                          <a:gd name="connsiteY15" fmla="*/ 98474 h 300110"/>
                          <a:gd name="connsiteX16" fmla="*/ 93785 w 178190"/>
                          <a:gd name="connsiteY16" fmla="*/ 42203 h 300110"/>
                          <a:gd name="connsiteX17" fmla="*/ 131298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65649" y="304800"/>
                              <a:pt x="93785" y="286043"/>
                            </a:cubicBezTo>
                            <a:close/>
                            <a:moveTo>
                              <a:pt x="131298" y="42203"/>
                            </a:moveTo>
                            <a:cubicBezTo>
                              <a:pt x="140677" y="51582"/>
                              <a:pt x="150055" y="79717"/>
                              <a:pt x="150055" y="107852"/>
                            </a:cubicBezTo>
                            <a:cubicBezTo>
                              <a:pt x="150055" y="135988"/>
                              <a:pt x="140677" y="173502"/>
                              <a:pt x="131298" y="192259"/>
                            </a:cubicBezTo>
                            <a:cubicBezTo>
                              <a:pt x="121920" y="220394"/>
                              <a:pt x="103163" y="229772"/>
                              <a:pt x="84406" y="248529"/>
                            </a:cubicBezTo>
                            <a:cubicBezTo>
                              <a:pt x="65649" y="257908"/>
                              <a:pt x="46892" y="257908"/>
                              <a:pt x="37514" y="248529"/>
                            </a:cubicBezTo>
                            <a:cubicBezTo>
                              <a:pt x="28135" y="239151"/>
                              <a:pt x="28135" y="211015"/>
                              <a:pt x="28135" y="182880"/>
                            </a:cubicBezTo>
                            <a:cubicBezTo>
                              <a:pt x="28135" y="154745"/>
                              <a:pt x="37514" y="126609"/>
                              <a:pt x="46892" y="98474"/>
                            </a:cubicBezTo>
                            <a:cubicBezTo>
                              <a:pt x="56271" y="70338"/>
                              <a:pt x="75028" y="60960"/>
                              <a:pt x="93785" y="42203"/>
                            </a:cubicBezTo>
                            <a:cubicBezTo>
                              <a:pt x="112541" y="32825"/>
                              <a:pt x="121920" y="32825"/>
                              <a:pt x="131298" y="42203"/>
                            </a:cubicBezTo>
                            <a:close/>
                          </a:path>
                        </a:pathLst>
                      </a:custGeom>
                      <a:solidFill>
                        <a:srgbClr val="C9CEE2"/>
                      </a:solidFill>
                      <a:ln w="93785" cap="flat">
                        <a:noFill/>
                        <a:prstDash val="solid"/>
                        <a:miter/>
                      </a:ln>
                    </p:spPr>
                    <p:txBody>
                      <a:bodyPr rtlCol="0" anchor="ctr"/>
                      <a:lstStyle/>
                      <a:p>
                        <a:endParaRPr lang="fr-FR"/>
                      </a:p>
                    </p:txBody>
                  </p:sp>
                  <p:sp>
                    <p:nvSpPr>
                      <p:cNvPr id="182" name="Forme libre : forme 181">
                        <a:extLst>
                          <a:ext uri="{FF2B5EF4-FFF2-40B4-BE49-F238E27FC236}">
                            <a16:creationId xmlns:a16="http://schemas.microsoft.com/office/drawing/2014/main" id="{E5E41ED9-F347-454C-9DB0-E2C059CBB02E}"/>
                          </a:ext>
                        </a:extLst>
                      </p:cNvPr>
                      <p:cNvSpPr/>
                      <p:nvPr/>
                    </p:nvSpPr>
                    <p:spPr>
                      <a:xfrm>
                        <a:off x="7765550" y="1924170"/>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cubicBezTo>
                              <a:pt x="0" y="290732"/>
                              <a:pt x="0" y="281354"/>
                              <a:pt x="0" y="281354"/>
                            </a:cubicBezTo>
                            <a:cubicBezTo>
                              <a:pt x="0" y="281354"/>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183" name="Forme libre : forme 182">
                        <a:extLst>
                          <a:ext uri="{FF2B5EF4-FFF2-40B4-BE49-F238E27FC236}">
                            <a16:creationId xmlns:a16="http://schemas.microsoft.com/office/drawing/2014/main" id="{11782A29-E098-41FE-97EF-29C9005218B2}"/>
                          </a:ext>
                        </a:extLst>
                      </p:cNvPr>
                      <p:cNvSpPr/>
                      <p:nvPr/>
                    </p:nvSpPr>
                    <p:spPr>
                      <a:xfrm>
                        <a:off x="7924984" y="1788183"/>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51582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28135 w 178190"/>
                          <a:gd name="connsiteY14" fmla="*/ 192259 h 300110"/>
                          <a:gd name="connsiteX15" fmla="*/ 46892 w 178190"/>
                          <a:gd name="connsiteY15" fmla="*/ 107852 h 300110"/>
                          <a:gd name="connsiteX16" fmla="*/ 93785 w 178190"/>
                          <a:gd name="connsiteY16" fmla="*/ 51582 h 300110"/>
                          <a:gd name="connsiteX17" fmla="*/ 140677 w 17819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2"/>
                            </a:moveTo>
                            <a:cubicBezTo>
                              <a:pt x="150055" y="60960"/>
                              <a:pt x="159434" y="89095"/>
                              <a:pt x="159434" y="117231"/>
                            </a:cubicBezTo>
                            <a:cubicBezTo>
                              <a:pt x="159434" y="145366"/>
                              <a:pt x="150055" y="182880"/>
                              <a:pt x="140677" y="201637"/>
                            </a:cubicBezTo>
                            <a:cubicBezTo>
                              <a:pt x="131298" y="229772"/>
                              <a:pt x="112541" y="239151"/>
                              <a:pt x="93785" y="257908"/>
                            </a:cubicBezTo>
                            <a:cubicBezTo>
                              <a:pt x="75028" y="267286"/>
                              <a:pt x="56271" y="267286"/>
                              <a:pt x="46892" y="257908"/>
                            </a:cubicBezTo>
                            <a:cubicBezTo>
                              <a:pt x="37514" y="248529"/>
                              <a:pt x="28135" y="220394"/>
                              <a:pt x="28135" y="192259"/>
                            </a:cubicBezTo>
                            <a:cubicBezTo>
                              <a:pt x="28135" y="164123"/>
                              <a:pt x="37514" y="135988"/>
                              <a:pt x="46892" y="107852"/>
                            </a:cubicBezTo>
                            <a:cubicBezTo>
                              <a:pt x="56271" y="79717"/>
                              <a:pt x="75028" y="70338"/>
                              <a:pt x="93785" y="51582"/>
                            </a:cubicBezTo>
                            <a:cubicBezTo>
                              <a:pt x="112541" y="32825"/>
                              <a:pt x="131298" y="32825"/>
                              <a:pt x="140677" y="51582"/>
                            </a:cubicBezTo>
                            <a:close/>
                          </a:path>
                        </a:pathLst>
                      </a:custGeom>
                      <a:solidFill>
                        <a:srgbClr val="C9CEE2"/>
                      </a:solidFill>
                      <a:ln w="93785" cap="flat">
                        <a:noFill/>
                        <a:prstDash val="solid"/>
                        <a:miter/>
                      </a:ln>
                    </p:spPr>
                    <p:txBody>
                      <a:bodyPr rtlCol="0" anchor="ctr"/>
                      <a:lstStyle/>
                      <a:p>
                        <a:endParaRPr lang="fr-FR"/>
                      </a:p>
                    </p:txBody>
                  </p:sp>
                  <p:sp>
                    <p:nvSpPr>
                      <p:cNvPr id="184" name="Forme libre : forme 183">
                        <a:extLst>
                          <a:ext uri="{FF2B5EF4-FFF2-40B4-BE49-F238E27FC236}">
                            <a16:creationId xmlns:a16="http://schemas.microsoft.com/office/drawing/2014/main" id="{C3D5666F-7BF3-469E-B122-2DD60EED78DF}"/>
                          </a:ext>
                        </a:extLst>
                      </p:cNvPr>
                      <p:cNvSpPr/>
                      <p:nvPr/>
                    </p:nvSpPr>
                    <p:spPr>
                      <a:xfrm>
                        <a:off x="8140688" y="1666263"/>
                        <a:ext cx="181870" cy="300110"/>
                      </a:xfrm>
                      <a:custGeom>
                        <a:avLst/>
                        <a:gdLst>
                          <a:gd name="connsiteX0" fmla="*/ 93785 w 181870"/>
                          <a:gd name="connsiteY0" fmla="*/ 286043 h 300110"/>
                          <a:gd name="connsiteX1" fmla="*/ 159434 w 181870"/>
                          <a:gd name="connsiteY1" fmla="*/ 211015 h 300110"/>
                          <a:gd name="connsiteX2" fmla="*/ 178191 w 181870"/>
                          <a:gd name="connsiteY2" fmla="*/ 98474 h 300110"/>
                          <a:gd name="connsiteX3" fmla="*/ 150055 w 181870"/>
                          <a:gd name="connsiteY3" fmla="*/ 14068 h 300110"/>
                          <a:gd name="connsiteX4" fmla="*/ 84406 w 181870"/>
                          <a:gd name="connsiteY4" fmla="*/ 14068 h 300110"/>
                          <a:gd name="connsiteX5" fmla="*/ 18757 w 181870"/>
                          <a:gd name="connsiteY5" fmla="*/ 89095 h 300110"/>
                          <a:gd name="connsiteX6" fmla="*/ 0 w 181870"/>
                          <a:gd name="connsiteY6" fmla="*/ 201637 h 300110"/>
                          <a:gd name="connsiteX7" fmla="*/ 28135 w 181870"/>
                          <a:gd name="connsiteY7" fmla="*/ 286043 h 300110"/>
                          <a:gd name="connsiteX8" fmla="*/ 93785 w 181870"/>
                          <a:gd name="connsiteY8" fmla="*/ 286043 h 300110"/>
                          <a:gd name="connsiteX9" fmla="*/ 131298 w 181870"/>
                          <a:gd name="connsiteY9" fmla="*/ 51582 h 300110"/>
                          <a:gd name="connsiteX10" fmla="*/ 150055 w 181870"/>
                          <a:gd name="connsiteY10" fmla="*/ 117231 h 300110"/>
                          <a:gd name="connsiteX11" fmla="*/ 131298 w 181870"/>
                          <a:gd name="connsiteY11" fmla="*/ 201637 h 300110"/>
                          <a:gd name="connsiteX12" fmla="*/ 84406 w 181870"/>
                          <a:gd name="connsiteY12" fmla="*/ 257908 h 300110"/>
                          <a:gd name="connsiteX13" fmla="*/ 37514 w 181870"/>
                          <a:gd name="connsiteY13" fmla="*/ 257908 h 300110"/>
                          <a:gd name="connsiteX14" fmla="*/ 18757 w 181870"/>
                          <a:gd name="connsiteY14" fmla="*/ 192259 h 300110"/>
                          <a:gd name="connsiteX15" fmla="*/ 37514 w 181870"/>
                          <a:gd name="connsiteY15" fmla="*/ 107852 h 300110"/>
                          <a:gd name="connsiteX16" fmla="*/ 84406 w 181870"/>
                          <a:gd name="connsiteY16" fmla="*/ 51582 h 300110"/>
                          <a:gd name="connsiteX17" fmla="*/ 131298 w 18187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70" h="300110">
                            <a:moveTo>
                              <a:pt x="93785" y="286043"/>
                            </a:moveTo>
                            <a:cubicBezTo>
                              <a:pt x="121920" y="267286"/>
                              <a:pt x="150055" y="239151"/>
                              <a:pt x="159434" y="211015"/>
                            </a:cubicBezTo>
                            <a:cubicBezTo>
                              <a:pt x="178191" y="173502"/>
                              <a:pt x="187569"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56271" y="304800"/>
                              <a:pt x="93785" y="286043"/>
                            </a:cubicBezTo>
                            <a:close/>
                            <a:moveTo>
                              <a:pt x="131298" y="51582"/>
                            </a:moveTo>
                            <a:cubicBezTo>
                              <a:pt x="140677" y="60960"/>
                              <a:pt x="150055" y="89095"/>
                              <a:pt x="150055" y="117231"/>
                            </a:cubicBezTo>
                            <a:cubicBezTo>
                              <a:pt x="150055" y="145366"/>
                              <a:pt x="140677" y="182880"/>
                              <a:pt x="131298" y="201637"/>
                            </a:cubicBezTo>
                            <a:cubicBezTo>
                              <a:pt x="121920" y="229772"/>
                              <a:pt x="103163" y="239151"/>
                              <a:pt x="84406" y="257908"/>
                            </a:cubicBezTo>
                            <a:cubicBezTo>
                              <a:pt x="65649" y="267286"/>
                              <a:pt x="46892" y="267286"/>
                              <a:pt x="37514" y="257908"/>
                            </a:cubicBezTo>
                            <a:cubicBezTo>
                              <a:pt x="28135" y="248529"/>
                              <a:pt x="18757" y="220394"/>
                              <a:pt x="18757" y="192259"/>
                            </a:cubicBezTo>
                            <a:cubicBezTo>
                              <a:pt x="18757" y="164123"/>
                              <a:pt x="28135" y="135988"/>
                              <a:pt x="37514" y="107852"/>
                            </a:cubicBezTo>
                            <a:cubicBezTo>
                              <a:pt x="46892" y="79717"/>
                              <a:pt x="65649" y="70338"/>
                              <a:pt x="84406" y="51582"/>
                            </a:cubicBezTo>
                            <a:cubicBezTo>
                              <a:pt x="103163" y="32825"/>
                              <a:pt x="121920" y="32825"/>
                              <a:pt x="131298" y="51582"/>
                            </a:cubicBezTo>
                            <a:close/>
                          </a:path>
                        </a:pathLst>
                      </a:custGeom>
                      <a:solidFill>
                        <a:srgbClr val="C9CEE2"/>
                      </a:solidFill>
                      <a:ln w="93785" cap="flat">
                        <a:noFill/>
                        <a:prstDash val="solid"/>
                        <a:miter/>
                      </a:ln>
                    </p:spPr>
                    <p:txBody>
                      <a:bodyPr rtlCol="0" anchor="ctr"/>
                      <a:lstStyle/>
                      <a:p>
                        <a:endParaRPr lang="fr-FR"/>
                      </a:p>
                    </p:txBody>
                  </p:sp>
                  <p:sp>
                    <p:nvSpPr>
                      <p:cNvPr id="185" name="Forme libre : forme 184">
                        <a:extLst>
                          <a:ext uri="{FF2B5EF4-FFF2-40B4-BE49-F238E27FC236}">
                            <a16:creationId xmlns:a16="http://schemas.microsoft.com/office/drawing/2014/main" id="{067E50B2-AA83-4287-BA14-0336BA3071CD}"/>
                          </a:ext>
                        </a:extLst>
                      </p:cNvPr>
                      <p:cNvSpPr/>
                      <p:nvPr/>
                    </p:nvSpPr>
                    <p:spPr>
                      <a:xfrm>
                        <a:off x="6921488" y="2871395"/>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8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5"/>
                              <a:pt x="0" y="271975"/>
                              <a:pt x="0" y="262597"/>
                            </a:cubicBezTo>
                            <a:cubicBezTo>
                              <a:pt x="0" y="253218"/>
                              <a:pt x="9378" y="253218"/>
                              <a:pt x="9378" y="253218"/>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87569"/>
                              <a:pt x="121920" y="187569"/>
                              <a:pt x="121920" y="196948"/>
                            </a:cubicBezTo>
                            <a:close/>
                          </a:path>
                        </a:pathLst>
                      </a:custGeom>
                      <a:solidFill>
                        <a:srgbClr val="C9CEE2"/>
                      </a:solidFill>
                      <a:ln w="93785" cap="flat">
                        <a:noFill/>
                        <a:prstDash val="solid"/>
                        <a:miter/>
                      </a:ln>
                    </p:spPr>
                    <p:txBody>
                      <a:bodyPr rtlCol="0" anchor="ctr"/>
                      <a:lstStyle/>
                      <a:p>
                        <a:endParaRPr lang="fr-FR"/>
                      </a:p>
                    </p:txBody>
                  </p:sp>
                  <p:sp>
                    <p:nvSpPr>
                      <p:cNvPr id="186" name="Forme libre : forme 185">
                        <a:extLst>
                          <a:ext uri="{FF2B5EF4-FFF2-40B4-BE49-F238E27FC236}">
                            <a16:creationId xmlns:a16="http://schemas.microsoft.com/office/drawing/2014/main" id="{D5247CB0-9FE7-45C2-BE3F-923DB8F10078}"/>
                          </a:ext>
                        </a:extLst>
                      </p:cNvPr>
                      <p:cNvSpPr/>
                      <p:nvPr/>
                    </p:nvSpPr>
                    <p:spPr>
                      <a:xfrm>
                        <a:off x="6715162" y="2983936"/>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1 w 121919"/>
                          <a:gd name="connsiteY3" fmla="*/ 234462 h 290732"/>
                          <a:gd name="connsiteX4" fmla="*/ 9378 w 121919"/>
                          <a:gd name="connsiteY4" fmla="*/ 290732 h 290732"/>
                          <a:gd name="connsiteX5" fmla="*/ 0 w 121919"/>
                          <a:gd name="connsiteY5" fmla="*/ 290732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8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8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1" y="234462"/>
                              <a:pt x="112541"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1"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87" name="Forme libre : forme 186">
                        <a:extLst>
                          <a:ext uri="{FF2B5EF4-FFF2-40B4-BE49-F238E27FC236}">
                            <a16:creationId xmlns:a16="http://schemas.microsoft.com/office/drawing/2014/main" id="{46099709-B843-473F-9843-764B74CA3D94}"/>
                          </a:ext>
                        </a:extLst>
                      </p:cNvPr>
                      <p:cNvSpPr/>
                      <p:nvPr/>
                    </p:nvSpPr>
                    <p:spPr>
                      <a:xfrm>
                        <a:off x="7137193" y="2749475"/>
                        <a:ext cx="131298" cy="290732"/>
                      </a:xfrm>
                      <a:custGeom>
                        <a:avLst/>
                        <a:gdLst>
                          <a:gd name="connsiteX0" fmla="*/ 121920 w 131298"/>
                          <a:gd name="connsiteY0" fmla="*/ 206326 h 290732"/>
                          <a:gd name="connsiteX1" fmla="*/ 121920 w 131298"/>
                          <a:gd name="connsiteY1" fmla="*/ 225083 h 290732"/>
                          <a:gd name="connsiteX2" fmla="*/ 112541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1" y="234462"/>
                              <a:pt x="112541" y="234462"/>
                            </a:cubicBezTo>
                            <a:lnTo>
                              <a:pt x="9378" y="290732"/>
                            </a:lnTo>
                            <a:lnTo>
                              <a:pt x="0" y="290732"/>
                            </a:lnTo>
                            <a:cubicBezTo>
                              <a:pt x="0" y="290732"/>
                              <a:pt x="0" y="281354"/>
                              <a:pt x="0" y="281354"/>
                            </a:cubicBezTo>
                            <a:cubicBezTo>
                              <a:pt x="0" y="281354"/>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196948"/>
                              <a:pt x="121920" y="206326"/>
                            </a:cubicBezTo>
                            <a:close/>
                          </a:path>
                        </a:pathLst>
                      </a:custGeom>
                      <a:solidFill>
                        <a:srgbClr val="C9CEE2"/>
                      </a:solidFill>
                      <a:ln w="93785" cap="flat">
                        <a:noFill/>
                        <a:prstDash val="solid"/>
                        <a:miter/>
                      </a:ln>
                    </p:spPr>
                    <p:txBody>
                      <a:bodyPr rtlCol="0" anchor="ctr"/>
                      <a:lstStyle/>
                      <a:p>
                        <a:endParaRPr lang="fr-FR"/>
                      </a:p>
                    </p:txBody>
                  </p:sp>
                  <p:sp>
                    <p:nvSpPr>
                      <p:cNvPr id="188" name="Forme libre : forme 187">
                        <a:extLst>
                          <a:ext uri="{FF2B5EF4-FFF2-40B4-BE49-F238E27FC236}">
                            <a16:creationId xmlns:a16="http://schemas.microsoft.com/office/drawing/2014/main" id="{E0D31EB5-0FD2-4DF4-BE72-4AF1D744F37F}"/>
                          </a:ext>
                        </a:extLst>
                      </p:cNvPr>
                      <p:cNvSpPr/>
                      <p:nvPr/>
                    </p:nvSpPr>
                    <p:spPr>
                      <a:xfrm>
                        <a:off x="7306005" y="2613487"/>
                        <a:ext cx="178190" cy="296872"/>
                      </a:xfrm>
                      <a:custGeom>
                        <a:avLst/>
                        <a:gdLst>
                          <a:gd name="connsiteX0" fmla="*/ 93785 w 178190"/>
                          <a:gd name="connsiteY0" fmla="*/ 286043 h 296872"/>
                          <a:gd name="connsiteX1" fmla="*/ 159434 w 178190"/>
                          <a:gd name="connsiteY1" fmla="*/ 211015 h 296872"/>
                          <a:gd name="connsiteX2" fmla="*/ 178191 w 178190"/>
                          <a:gd name="connsiteY2" fmla="*/ 98474 h 296872"/>
                          <a:gd name="connsiteX3" fmla="*/ 150055 w 178190"/>
                          <a:gd name="connsiteY3" fmla="*/ 14068 h 296872"/>
                          <a:gd name="connsiteX4" fmla="*/ 84406 w 178190"/>
                          <a:gd name="connsiteY4" fmla="*/ 14068 h 296872"/>
                          <a:gd name="connsiteX5" fmla="*/ 18757 w 178190"/>
                          <a:gd name="connsiteY5" fmla="*/ 89095 h 296872"/>
                          <a:gd name="connsiteX6" fmla="*/ 0 w 178190"/>
                          <a:gd name="connsiteY6" fmla="*/ 201637 h 296872"/>
                          <a:gd name="connsiteX7" fmla="*/ 28135 w 178190"/>
                          <a:gd name="connsiteY7" fmla="*/ 286043 h 296872"/>
                          <a:gd name="connsiteX8" fmla="*/ 93785 w 178190"/>
                          <a:gd name="connsiteY8" fmla="*/ 286043 h 296872"/>
                          <a:gd name="connsiteX9" fmla="*/ 131298 w 178190"/>
                          <a:gd name="connsiteY9" fmla="*/ 42203 h 296872"/>
                          <a:gd name="connsiteX10" fmla="*/ 150055 w 178190"/>
                          <a:gd name="connsiteY10" fmla="*/ 107852 h 296872"/>
                          <a:gd name="connsiteX11" fmla="*/ 131298 w 178190"/>
                          <a:gd name="connsiteY11" fmla="*/ 192258 h 296872"/>
                          <a:gd name="connsiteX12" fmla="*/ 84406 w 178190"/>
                          <a:gd name="connsiteY12" fmla="*/ 248529 h 296872"/>
                          <a:gd name="connsiteX13" fmla="*/ 37514 w 178190"/>
                          <a:gd name="connsiteY13" fmla="*/ 248529 h 296872"/>
                          <a:gd name="connsiteX14" fmla="*/ 18757 w 178190"/>
                          <a:gd name="connsiteY14" fmla="*/ 182880 h 296872"/>
                          <a:gd name="connsiteX15" fmla="*/ 37514 w 178190"/>
                          <a:gd name="connsiteY15" fmla="*/ 98474 h 296872"/>
                          <a:gd name="connsiteX16" fmla="*/ 84406 w 178190"/>
                          <a:gd name="connsiteY16" fmla="*/ 42203 h 296872"/>
                          <a:gd name="connsiteX17" fmla="*/ 131298 w 178190"/>
                          <a:gd name="connsiteY17" fmla="*/ 42203 h 29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6872">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2"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56271" y="295422"/>
                              <a:pt x="93785" y="286043"/>
                            </a:cubicBezTo>
                            <a:close/>
                            <a:moveTo>
                              <a:pt x="131298" y="42203"/>
                            </a:moveTo>
                            <a:cubicBezTo>
                              <a:pt x="140677" y="51582"/>
                              <a:pt x="150055" y="79717"/>
                              <a:pt x="150055" y="107852"/>
                            </a:cubicBezTo>
                            <a:cubicBezTo>
                              <a:pt x="150055" y="135988"/>
                              <a:pt x="140677" y="173502"/>
                              <a:pt x="131298" y="192258"/>
                            </a:cubicBezTo>
                            <a:cubicBezTo>
                              <a:pt x="121920" y="220394"/>
                              <a:pt x="103163" y="229772"/>
                              <a:pt x="84406" y="248529"/>
                            </a:cubicBezTo>
                            <a:cubicBezTo>
                              <a:pt x="65649" y="257908"/>
                              <a:pt x="46892" y="257908"/>
                              <a:pt x="37514" y="248529"/>
                            </a:cubicBezTo>
                            <a:cubicBezTo>
                              <a:pt x="28135" y="239151"/>
                              <a:pt x="18757" y="211015"/>
                              <a:pt x="18757" y="182880"/>
                            </a:cubicBezTo>
                            <a:cubicBezTo>
                              <a:pt x="18757" y="154745"/>
                              <a:pt x="28135" y="126609"/>
                              <a:pt x="37514" y="98474"/>
                            </a:cubicBezTo>
                            <a:cubicBezTo>
                              <a:pt x="46892" y="70339"/>
                              <a:pt x="65649" y="60960"/>
                              <a:pt x="84406" y="42203"/>
                            </a:cubicBezTo>
                            <a:cubicBezTo>
                              <a:pt x="103163" y="32825"/>
                              <a:pt x="121920" y="32825"/>
                              <a:pt x="131298" y="42203"/>
                            </a:cubicBezTo>
                            <a:close/>
                          </a:path>
                        </a:pathLst>
                      </a:custGeom>
                      <a:solidFill>
                        <a:srgbClr val="C9CEE2"/>
                      </a:solidFill>
                      <a:ln w="93785" cap="flat">
                        <a:noFill/>
                        <a:prstDash val="solid"/>
                        <a:miter/>
                      </a:ln>
                    </p:spPr>
                    <p:txBody>
                      <a:bodyPr rtlCol="0" anchor="ctr"/>
                      <a:lstStyle/>
                      <a:p>
                        <a:endParaRPr lang="fr-FR"/>
                      </a:p>
                    </p:txBody>
                  </p:sp>
                  <p:sp>
                    <p:nvSpPr>
                      <p:cNvPr id="189" name="Forme libre : forme 188">
                        <a:extLst>
                          <a:ext uri="{FF2B5EF4-FFF2-40B4-BE49-F238E27FC236}">
                            <a16:creationId xmlns:a16="http://schemas.microsoft.com/office/drawing/2014/main" id="{D4BF5304-9AB1-4EF0-B79B-92EF664D480C}"/>
                          </a:ext>
                        </a:extLst>
                      </p:cNvPr>
                      <p:cNvSpPr/>
                      <p:nvPr/>
                    </p:nvSpPr>
                    <p:spPr>
                      <a:xfrm>
                        <a:off x="7512332" y="2491567"/>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42203 h 300110"/>
                          <a:gd name="connsiteX10" fmla="*/ 150055 w 178190"/>
                          <a:gd name="connsiteY10" fmla="*/ 107852 h 300110"/>
                          <a:gd name="connsiteX11" fmla="*/ 131298 w 178190"/>
                          <a:gd name="connsiteY11" fmla="*/ 192258 h 300110"/>
                          <a:gd name="connsiteX12" fmla="*/ 84406 w 178190"/>
                          <a:gd name="connsiteY12" fmla="*/ 248529 h 300110"/>
                          <a:gd name="connsiteX13" fmla="*/ 37514 w 178190"/>
                          <a:gd name="connsiteY13" fmla="*/ 248529 h 300110"/>
                          <a:gd name="connsiteX14" fmla="*/ 28135 w 178190"/>
                          <a:gd name="connsiteY14" fmla="*/ 182880 h 300110"/>
                          <a:gd name="connsiteX15" fmla="*/ 46892 w 178190"/>
                          <a:gd name="connsiteY15" fmla="*/ 98474 h 300110"/>
                          <a:gd name="connsiteX16" fmla="*/ 93785 w 178190"/>
                          <a:gd name="connsiteY16" fmla="*/ 42203 h 300110"/>
                          <a:gd name="connsiteX17" fmla="*/ 131298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65649" y="304800"/>
                              <a:pt x="93785" y="286043"/>
                            </a:cubicBezTo>
                            <a:close/>
                            <a:moveTo>
                              <a:pt x="131298" y="42203"/>
                            </a:moveTo>
                            <a:cubicBezTo>
                              <a:pt x="140677" y="51582"/>
                              <a:pt x="150055" y="79717"/>
                              <a:pt x="150055" y="107852"/>
                            </a:cubicBezTo>
                            <a:cubicBezTo>
                              <a:pt x="150055" y="135988"/>
                              <a:pt x="140677" y="173501"/>
                              <a:pt x="131298" y="192258"/>
                            </a:cubicBezTo>
                            <a:cubicBezTo>
                              <a:pt x="121920" y="220394"/>
                              <a:pt x="103163" y="229772"/>
                              <a:pt x="84406" y="248529"/>
                            </a:cubicBezTo>
                            <a:cubicBezTo>
                              <a:pt x="65649" y="257908"/>
                              <a:pt x="46892" y="257908"/>
                              <a:pt x="37514" y="248529"/>
                            </a:cubicBezTo>
                            <a:cubicBezTo>
                              <a:pt x="37514" y="239151"/>
                              <a:pt x="28135" y="211015"/>
                              <a:pt x="28135" y="182880"/>
                            </a:cubicBezTo>
                            <a:cubicBezTo>
                              <a:pt x="28135" y="154745"/>
                              <a:pt x="37514" y="126609"/>
                              <a:pt x="46892" y="98474"/>
                            </a:cubicBezTo>
                            <a:cubicBezTo>
                              <a:pt x="56271" y="70338"/>
                              <a:pt x="75028" y="60960"/>
                              <a:pt x="93785" y="42203"/>
                            </a:cubicBezTo>
                            <a:cubicBezTo>
                              <a:pt x="112541" y="32825"/>
                              <a:pt x="121920" y="32825"/>
                              <a:pt x="131298" y="42203"/>
                            </a:cubicBezTo>
                            <a:close/>
                          </a:path>
                        </a:pathLst>
                      </a:custGeom>
                      <a:solidFill>
                        <a:srgbClr val="C9CEE2"/>
                      </a:solidFill>
                      <a:ln w="93785" cap="flat">
                        <a:noFill/>
                        <a:prstDash val="solid"/>
                        <a:miter/>
                      </a:ln>
                    </p:spPr>
                    <p:txBody>
                      <a:bodyPr rtlCol="0" anchor="ctr"/>
                      <a:lstStyle/>
                      <a:p>
                        <a:endParaRPr lang="fr-FR"/>
                      </a:p>
                    </p:txBody>
                  </p:sp>
                  <p:sp>
                    <p:nvSpPr>
                      <p:cNvPr id="190" name="Forme libre : forme 189">
                        <a:extLst>
                          <a:ext uri="{FF2B5EF4-FFF2-40B4-BE49-F238E27FC236}">
                            <a16:creationId xmlns:a16="http://schemas.microsoft.com/office/drawing/2014/main" id="{F14A3782-684E-4425-B37C-5F7D37714A1A}"/>
                          </a:ext>
                        </a:extLst>
                      </p:cNvPr>
                      <p:cNvSpPr/>
                      <p:nvPr/>
                    </p:nvSpPr>
                    <p:spPr>
                      <a:xfrm>
                        <a:off x="7728036" y="2367303"/>
                        <a:ext cx="178190" cy="293076"/>
                      </a:xfrm>
                      <a:custGeom>
                        <a:avLst/>
                        <a:gdLst>
                          <a:gd name="connsiteX0" fmla="*/ 84406 w 178190"/>
                          <a:gd name="connsiteY0" fmla="*/ 7034 h 293076"/>
                          <a:gd name="connsiteX1" fmla="*/ 18757 w 178190"/>
                          <a:gd name="connsiteY1" fmla="*/ 82062 h 293076"/>
                          <a:gd name="connsiteX2" fmla="*/ 0 w 178190"/>
                          <a:gd name="connsiteY2" fmla="*/ 194603 h 293076"/>
                          <a:gd name="connsiteX3" fmla="*/ 28135 w 178190"/>
                          <a:gd name="connsiteY3" fmla="*/ 279009 h 293076"/>
                          <a:gd name="connsiteX4" fmla="*/ 93785 w 178190"/>
                          <a:gd name="connsiteY4" fmla="*/ 279009 h 293076"/>
                          <a:gd name="connsiteX5" fmla="*/ 159434 w 178190"/>
                          <a:gd name="connsiteY5" fmla="*/ 203981 h 293076"/>
                          <a:gd name="connsiteX6" fmla="*/ 178191 w 178190"/>
                          <a:gd name="connsiteY6" fmla="*/ 91440 h 293076"/>
                          <a:gd name="connsiteX7" fmla="*/ 150055 w 178190"/>
                          <a:gd name="connsiteY7" fmla="*/ 7034 h 293076"/>
                          <a:gd name="connsiteX8" fmla="*/ 84406 w 178190"/>
                          <a:gd name="connsiteY8" fmla="*/ 7034 h 293076"/>
                          <a:gd name="connsiteX9" fmla="*/ 37514 w 178190"/>
                          <a:gd name="connsiteY9" fmla="*/ 250874 h 293076"/>
                          <a:gd name="connsiteX10" fmla="*/ 18757 w 178190"/>
                          <a:gd name="connsiteY10" fmla="*/ 185225 h 293076"/>
                          <a:gd name="connsiteX11" fmla="*/ 37514 w 178190"/>
                          <a:gd name="connsiteY11" fmla="*/ 100818 h 293076"/>
                          <a:gd name="connsiteX12" fmla="*/ 84406 w 178190"/>
                          <a:gd name="connsiteY12" fmla="*/ 44548 h 293076"/>
                          <a:gd name="connsiteX13" fmla="*/ 131298 w 178190"/>
                          <a:gd name="connsiteY13" fmla="*/ 44548 h 293076"/>
                          <a:gd name="connsiteX14" fmla="*/ 150055 w 178190"/>
                          <a:gd name="connsiteY14" fmla="*/ 110197 h 293076"/>
                          <a:gd name="connsiteX15" fmla="*/ 131298 w 178190"/>
                          <a:gd name="connsiteY15" fmla="*/ 194603 h 293076"/>
                          <a:gd name="connsiteX16" fmla="*/ 84406 w 178190"/>
                          <a:gd name="connsiteY16" fmla="*/ 250874 h 293076"/>
                          <a:gd name="connsiteX17" fmla="*/ 37514 w 178190"/>
                          <a:gd name="connsiteY17" fmla="*/ 250874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84406" y="7034"/>
                            </a:moveTo>
                            <a:cubicBezTo>
                              <a:pt x="56271" y="25791"/>
                              <a:pt x="28135" y="53926"/>
                              <a:pt x="18757" y="82062"/>
                            </a:cubicBezTo>
                            <a:cubicBezTo>
                              <a:pt x="0" y="119575"/>
                              <a:pt x="0" y="157089"/>
                              <a:pt x="0" y="194603"/>
                            </a:cubicBezTo>
                            <a:cubicBezTo>
                              <a:pt x="0" y="232117"/>
                              <a:pt x="9378" y="269631"/>
                              <a:pt x="28135" y="279009"/>
                            </a:cubicBezTo>
                            <a:cubicBezTo>
                              <a:pt x="46892" y="297766"/>
                              <a:pt x="65649" y="297766"/>
                              <a:pt x="93785" y="279009"/>
                            </a:cubicBezTo>
                            <a:cubicBezTo>
                              <a:pt x="121920" y="260252"/>
                              <a:pt x="150055" y="232117"/>
                              <a:pt x="159434" y="203981"/>
                            </a:cubicBezTo>
                            <a:cubicBezTo>
                              <a:pt x="178191" y="166468"/>
                              <a:pt x="178191" y="128954"/>
                              <a:pt x="178191" y="91440"/>
                            </a:cubicBezTo>
                            <a:cubicBezTo>
                              <a:pt x="178191" y="53926"/>
                              <a:pt x="168812" y="16412"/>
                              <a:pt x="150055" y="7034"/>
                            </a:cubicBezTo>
                            <a:cubicBezTo>
                              <a:pt x="140677" y="-2345"/>
                              <a:pt x="112542" y="-2345"/>
                              <a:pt x="84406" y="7034"/>
                            </a:cubicBezTo>
                            <a:close/>
                            <a:moveTo>
                              <a:pt x="37514" y="250874"/>
                            </a:moveTo>
                            <a:cubicBezTo>
                              <a:pt x="28135" y="241495"/>
                              <a:pt x="18757" y="213360"/>
                              <a:pt x="18757" y="185225"/>
                            </a:cubicBezTo>
                            <a:cubicBezTo>
                              <a:pt x="18757" y="157089"/>
                              <a:pt x="28135" y="128954"/>
                              <a:pt x="37514" y="100818"/>
                            </a:cubicBezTo>
                            <a:cubicBezTo>
                              <a:pt x="46892" y="72683"/>
                              <a:pt x="65649" y="63305"/>
                              <a:pt x="84406" y="44548"/>
                            </a:cubicBezTo>
                            <a:cubicBezTo>
                              <a:pt x="103163" y="35169"/>
                              <a:pt x="121920" y="35169"/>
                              <a:pt x="131298" y="44548"/>
                            </a:cubicBezTo>
                            <a:cubicBezTo>
                              <a:pt x="140677" y="53926"/>
                              <a:pt x="150055" y="82062"/>
                              <a:pt x="150055" y="110197"/>
                            </a:cubicBezTo>
                            <a:cubicBezTo>
                              <a:pt x="150055" y="138332"/>
                              <a:pt x="140677" y="175846"/>
                              <a:pt x="131298" y="194603"/>
                            </a:cubicBezTo>
                            <a:cubicBezTo>
                              <a:pt x="121920" y="222738"/>
                              <a:pt x="103163" y="232117"/>
                              <a:pt x="84406" y="250874"/>
                            </a:cubicBezTo>
                            <a:cubicBezTo>
                              <a:pt x="65649" y="260252"/>
                              <a:pt x="46892" y="260252"/>
                              <a:pt x="37514" y="250874"/>
                            </a:cubicBezTo>
                            <a:close/>
                          </a:path>
                        </a:pathLst>
                      </a:custGeom>
                      <a:solidFill>
                        <a:srgbClr val="C9CEE2"/>
                      </a:solidFill>
                      <a:ln w="93785" cap="flat">
                        <a:noFill/>
                        <a:prstDash val="solid"/>
                        <a:miter/>
                      </a:ln>
                    </p:spPr>
                    <p:txBody>
                      <a:bodyPr rtlCol="0" anchor="ctr"/>
                      <a:lstStyle/>
                      <a:p>
                        <a:endParaRPr lang="fr-FR"/>
                      </a:p>
                    </p:txBody>
                  </p:sp>
                  <p:sp>
                    <p:nvSpPr>
                      <p:cNvPr id="191" name="Forme libre : forme 190">
                        <a:extLst>
                          <a:ext uri="{FF2B5EF4-FFF2-40B4-BE49-F238E27FC236}">
                            <a16:creationId xmlns:a16="http://schemas.microsoft.com/office/drawing/2014/main" id="{56DCAF77-021C-417F-AFA5-461564C80577}"/>
                          </a:ext>
                        </a:extLst>
                      </p:cNvPr>
                      <p:cNvSpPr/>
                      <p:nvPr/>
                    </p:nvSpPr>
                    <p:spPr>
                      <a:xfrm>
                        <a:off x="7924984" y="2247727"/>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42203 h 300110"/>
                          <a:gd name="connsiteX10" fmla="*/ 159434 w 178190"/>
                          <a:gd name="connsiteY10" fmla="*/ 107852 h 300110"/>
                          <a:gd name="connsiteX11" fmla="*/ 140677 w 178190"/>
                          <a:gd name="connsiteY11" fmla="*/ 192258 h 300110"/>
                          <a:gd name="connsiteX12" fmla="*/ 93785 w 178190"/>
                          <a:gd name="connsiteY12" fmla="*/ 248529 h 300110"/>
                          <a:gd name="connsiteX13" fmla="*/ 46892 w 178190"/>
                          <a:gd name="connsiteY13" fmla="*/ 248529 h 300110"/>
                          <a:gd name="connsiteX14" fmla="*/ 28135 w 178190"/>
                          <a:gd name="connsiteY14" fmla="*/ 182880 h 300110"/>
                          <a:gd name="connsiteX15" fmla="*/ 46892 w 178190"/>
                          <a:gd name="connsiteY15" fmla="*/ 98474 h 300110"/>
                          <a:gd name="connsiteX16" fmla="*/ 93785 w 178190"/>
                          <a:gd name="connsiteY16" fmla="*/ 42203 h 300110"/>
                          <a:gd name="connsiteX17" fmla="*/ 140677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42203"/>
                            </a:moveTo>
                            <a:cubicBezTo>
                              <a:pt x="150055" y="51582"/>
                              <a:pt x="159434" y="79717"/>
                              <a:pt x="159434" y="107852"/>
                            </a:cubicBezTo>
                            <a:cubicBezTo>
                              <a:pt x="159434" y="135988"/>
                              <a:pt x="150055" y="173501"/>
                              <a:pt x="140677" y="192258"/>
                            </a:cubicBezTo>
                            <a:cubicBezTo>
                              <a:pt x="131298" y="220394"/>
                              <a:pt x="112541" y="229772"/>
                              <a:pt x="93785" y="248529"/>
                            </a:cubicBezTo>
                            <a:cubicBezTo>
                              <a:pt x="75028" y="257908"/>
                              <a:pt x="56271" y="257908"/>
                              <a:pt x="46892" y="248529"/>
                            </a:cubicBezTo>
                            <a:cubicBezTo>
                              <a:pt x="37514" y="239151"/>
                              <a:pt x="28135" y="211015"/>
                              <a:pt x="28135" y="182880"/>
                            </a:cubicBezTo>
                            <a:cubicBezTo>
                              <a:pt x="28135" y="154745"/>
                              <a:pt x="37514" y="126609"/>
                              <a:pt x="46892" y="98474"/>
                            </a:cubicBezTo>
                            <a:cubicBezTo>
                              <a:pt x="56271" y="70339"/>
                              <a:pt x="75028" y="60960"/>
                              <a:pt x="93785" y="42203"/>
                            </a:cubicBezTo>
                            <a:cubicBezTo>
                              <a:pt x="112541" y="32825"/>
                              <a:pt x="131298" y="32825"/>
                              <a:pt x="140677" y="42203"/>
                            </a:cubicBezTo>
                            <a:close/>
                          </a:path>
                        </a:pathLst>
                      </a:custGeom>
                      <a:solidFill>
                        <a:srgbClr val="C9CEE2"/>
                      </a:solidFill>
                      <a:ln w="93785" cap="flat">
                        <a:noFill/>
                        <a:prstDash val="solid"/>
                        <a:miter/>
                      </a:ln>
                    </p:spPr>
                    <p:txBody>
                      <a:bodyPr rtlCol="0" anchor="ctr"/>
                      <a:lstStyle/>
                      <a:p>
                        <a:endParaRPr lang="fr-FR"/>
                      </a:p>
                    </p:txBody>
                  </p:sp>
                  <p:sp>
                    <p:nvSpPr>
                      <p:cNvPr id="192" name="Forme libre : forme 191">
                        <a:extLst>
                          <a:ext uri="{FF2B5EF4-FFF2-40B4-BE49-F238E27FC236}">
                            <a16:creationId xmlns:a16="http://schemas.microsoft.com/office/drawing/2014/main" id="{0CD44BF7-BE41-4EB1-8260-F632EEA98347}"/>
                          </a:ext>
                        </a:extLst>
                      </p:cNvPr>
                      <p:cNvSpPr/>
                      <p:nvPr/>
                    </p:nvSpPr>
                    <p:spPr>
                      <a:xfrm>
                        <a:off x="6724541" y="3443481"/>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lnTo>
                              <a:pt x="0" y="281354"/>
                            </a:ln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12542" y="206326"/>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193" name="Forme libre : forme 192">
                        <a:extLst>
                          <a:ext uri="{FF2B5EF4-FFF2-40B4-BE49-F238E27FC236}">
                            <a16:creationId xmlns:a16="http://schemas.microsoft.com/office/drawing/2014/main" id="{CCC9F324-1993-4CE6-B2F8-575F2B09C354}"/>
                          </a:ext>
                        </a:extLst>
                      </p:cNvPr>
                      <p:cNvSpPr/>
                      <p:nvPr/>
                    </p:nvSpPr>
                    <p:spPr>
                      <a:xfrm>
                        <a:off x="6499458" y="3105857"/>
                        <a:ext cx="131298" cy="300110"/>
                      </a:xfrm>
                      <a:custGeom>
                        <a:avLst/>
                        <a:gdLst>
                          <a:gd name="connsiteX0" fmla="*/ 0 w 131298"/>
                          <a:gd name="connsiteY0" fmla="*/ 93785 h 300110"/>
                          <a:gd name="connsiteX1" fmla="*/ 0 w 131298"/>
                          <a:gd name="connsiteY1" fmla="*/ 84406 h 300110"/>
                          <a:gd name="connsiteX2" fmla="*/ 9378 w 131298"/>
                          <a:gd name="connsiteY2" fmla="*/ 65649 h 300110"/>
                          <a:gd name="connsiteX3" fmla="*/ 56271 w 131298"/>
                          <a:gd name="connsiteY3" fmla="*/ 9378 h 300110"/>
                          <a:gd name="connsiteX4" fmla="*/ 65649 w 131298"/>
                          <a:gd name="connsiteY4" fmla="*/ 0 h 300110"/>
                          <a:gd name="connsiteX5" fmla="*/ 75028 w 131298"/>
                          <a:gd name="connsiteY5" fmla="*/ 0 h 300110"/>
                          <a:gd name="connsiteX6" fmla="*/ 84406 w 131298"/>
                          <a:gd name="connsiteY6" fmla="*/ 0 h 300110"/>
                          <a:gd name="connsiteX7" fmla="*/ 93785 w 131298"/>
                          <a:gd name="connsiteY7" fmla="*/ 9378 h 300110"/>
                          <a:gd name="connsiteX8" fmla="*/ 93785 w 131298"/>
                          <a:gd name="connsiteY8" fmla="*/ 225083 h 300110"/>
                          <a:gd name="connsiteX9" fmla="*/ 121920 w 131298"/>
                          <a:gd name="connsiteY9" fmla="*/ 206326 h 300110"/>
                          <a:gd name="connsiteX10" fmla="*/ 131299 w 131298"/>
                          <a:gd name="connsiteY10" fmla="*/ 206326 h 300110"/>
                          <a:gd name="connsiteX11" fmla="*/ 131299 w 131298"/>
                          <a:gd name="connsiteY11" fmla="*/ 215705 h 300110"/>
                          <a:gd name="connsiteX12" fmla="*/ 131299 w 131298"/>
                          <a:gd name="connsiteY12" fmla="*/ 234462 h 300110"/>
                          <a:gd name="connsiteX13" fmla="*/ 121920 w 131298"/>
                          <a:gd name="connsiteY13" fmla="*/ 243840 h 300110"/>
                          <a:gd name="connsiteX14" fmla="*/ 18757 w 131298"/>
                          <a:gd name="connsiteY14" fmla="*/ 300111 h 300110"/>
                          <a:gd name="connsiteX15" fmla="*/ 9378 w 131298"/>
                          <a:gd name="connsiteY15" fmla="*/ 300111 h 300110"/>
                          <a:gd name="connsiteX16" fmla="*/ 9378 w 131298"/>
                          <a:gd name="connsiteY16" fmla="*/ 290732 h 300110"/>
                          <a:gd name="connsiteX17" fmla="*/ 9378 w 131298"/>
                          <a:gd name="connsiteY17" fmla="*/ 271975 h 300110"/>
                          <a:gd name="connsiteX18" fmla="*/ 18757 w 131298"/>
                          <a:gd name="connsiteY18" fmla="*/ 262597 h 300110"/>
                          <a:gd name="connsiteX19" fmla="*/ 56271 w 131298"/>
                          <a:gd name="connsiteY19" fmla="*/ 243840 h 300110"/>
                          <a:gd name="connsiteX20" fmla="*/ 56271 w 131298"/>
                          <a:gd name="connsiteY20" fmla="*/ 56271 h 300110"/>
                          <a:gd name="connsiteX21" fmla="*/ 28135 w 131298"/>
                          <a:gd name="connsiteY21" fmla="*/ 93785 h 300110"/>
                          <a:gd name="connsiteX22" fmla="*/ 18757 w 131298"/>
                          <a:gd name="connsiteY22" fmla="*/ 103163 h 300110"/>
                          <a:gd name="connsiteX23" fmla="*/ 0 w 131298"/>
                          <a:gd name="connsiteY23" fmla="*/ 9378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0" y="93785"/>
                            </a:move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lnTo>
                              <a:pt x="131299" y="215705"/>
                            </a:lnTo>
                            <a:cubicBezTo>
                              <a:pt x="131299" y="215705"/>
                              <a:pt x="131299" y="225083"/>
                              <a:pt x="131299" y="234462"/>
                            </a:cubicBezTo>
                            <a:cubicBezTo>
                              <a:pt x="131299" y="243840"/>
                              <a:pt x="121920" y="243840"/>
                              <a:pt x="121920" y="243840"/>
                            </a:cubicBezTo>
                            <a:lnTo>
                              <a:pt x="18757" y="300111"/>
                            </a:lnTo>
                            <a:lnTo>
                              <a:pt x="9378" y="300111"/>
                            </a:lnTo>
                            <a:cubicBezTo>
                              <a:pt x="9378" y="300111"/>
                              <a:pt x="9378" y="300111"/>
                              <a:pt x="9378" y="290732"/>
                            </a:cubicBezTo>
                            <a:cubicBezTo>
                              <a:pt x="9378" y="281354"/>
                              <a:pt x="9378" y="281354"/>
                              <a:pt x="9378" y="271975"/>
                            </a:cubicBezTo>
                            <a:cubicBezTo>
                              <a:pt x="9378" y="262597"/>
                              <a:pt x="18757" y="262597"/>
                              <a:pt x="18757" y="262597"/>
                            </a:cubicBezTo>
                            <a:lnTo>
                              <a:pt x="56271" y="243840"/>
                            </a:lnTo>
                            <a:lnTo>
                              <a:pt x="56271" y="56271"/>
                            </a:lnTo>
                            <a:lnTo>
                              <a:pt x="28135" y="93785"/>
                            </a:lnTo>
                            <a:cubicBezTo>
                              <a:pt x="28135" y="93785"/>
                              <a:pt x="18757" y="103163"/>
                              <a:pt x="18757" y="103163"/>
                            </a:cubicBezTo>
                            <a:cubicBezTo>
                              <a:pt x="9378" y="93785"/>
                              <a:pt x="0" y="93785"/>
                              <a:pt x="0" y="93785"/>
                            </a:cubicBezTo>
                            <a:close/>
                          </a:path>
                        </a:pathLst>
                      </a:custGeom>
                      <a:solidFill>
                        <a:srgbClr val="C9CEE2"/>
                      </a:solidFill>
                      <a:ln w="93785" cap="flat">
                        <a:noFill/>
                        <a:prstDash val="solid"/>
                        <a:miter/>
                      </a:ln>
                    </p:spPr>
                    <p:txBody>
                      <a:bodyPr rtlCol="0" anchor="ctr"/>
                      <a:lstStyle/>
                      <a:p>
                        <a:endParaRPr lang="fr-FR"/>
                      </a:p>
                    </p:txBody>
                  </p:sp>
                  <p:sp>
                    <p:nvSpPr>
                      <p:cNvPr id="194" name="Forme libre : forme 193">
                        <a:extLst>
                          <a:ext uri="{FF2B5EF4-FFF2-40B4-BE49-F238E27FC236}">
                            <a16:creationId xmlns:a16="http://schemas.microsoft.com/office/drawing/2014/main" id="{8FF3C570-EB96-436C-9B92-08ABEDDED4D3}"/>
                          </a:ext>
                        </a:extLst>
                      </p:cNvPr>
                      <p:cNvSpPr/>
                      <p:nvPr/>
                    </p:nvSpPr>
                    <p:spPr>
                      <a:xfrm>
                        <a:off x="6508836" y="3565401"/>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9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12542"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95" name="Forme libre : forme 194">
                        <a:extLst>
                          <a:ext uri="{FF2B5EF4-FFF2-40B4-BE49-F238E27FC236}">
                            <a16:creationId xmlns:a16="http://schemas.microsoft.com/office/drawing/2014/main" id="{633F66F4-8E28-487C-9A3F-3C06A57DAA3C}"/>
                          </a:ext>
                        </a:extLst>
                      </p:cNvPr>
                      <p:cNvSpPr/>
                      <p:nvPr/>
                    </p:nvSpPr>
                    <p:spPr>
                      <a:xfrm>
                        <a:off x="6883975" y="3307493"/>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51581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28135 w 178190"/>
                          <a:gd name="connsiteY14" fmla="*/ 192258 h 300110"/>
                          <a:gd name="connsiteX15" fmla="*/ 46892 w 178190"/>
                          <a:gd name="connsiteY15" fmla="*/ 107852 h 300110"/>
                          <a:gd name="connsiteX16" fmla="*/ 93785 w 178190"/>
                          <a:gd name="connsiteY16" fmla="*/ 51581 h 300110"/>
                          <a:gd name="connsiteX17" fmla="*/ 140677 w 178190"/>
                          <a:gd name="connsiteY17" fmla="*/ 51581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2"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1"/>
                            </a:moveTo>
                            <a:cubicBezTo>
                              <a:pt x="150055" y="60960"/>
                              <a:pt x="159434" y="89095"/>
                              <a:pt x="159434" y="117231"/>
                            </a:cubicBezTo>
                            <a:cubicBezTo>
                              <a:pt x="159434" y="145366"/>
                              <a:pt x="150055" y="182880"/>
                              <a:pt x="140677" y="201637"/>
                            </a:cubicBezTo>
                            <a:cubicBezTo>
                              <a:pt x="131298" y="229772"/>
                              <a:pt x="112542" y="239151"/>
                              <a:pt x="93785" y="257908"/>
                            </a:cubicBezTo>
                            <a:cubicBezTo>
                              <a:pt x="75028" y="267286"/>
                              <a:pt x="56271" y="267286"/>
                              <a:pt x="46892" y="257908"/>
                            </a:cubicBezTo>
                            <a:cubicBezTo>
                              <a:pt x="37514" y="248529"/>
                              <a:pt x="28135" y="220394"/>
                              <a:pt x="28135" y="192258"/>
                            </a:cubicBezTo>
                            <a:cubicBezTo>
                              <a:pt x="28135" y="164123"/>
                              <a:pt x="37514" y="135988"/>
                              <a:pt x="46892" y="107852"/>
                            </a:cubicBezTo>
                            <a:cubicBezTo>
                              <a:pt x="56271" y="79717"/>
                              <a:pt x="75028" y="70338"/>
                              <a:pt x="93785" y="51581"/>
                            </a:cubicBezTo>
                            <a:cubicBezTo>
                              <a:pt x="112542" y="32825"/>
                              <a:pt x="131298" y="32825"/>
                              <a:pt x="140677" y="51581"/>
                            </a:cubicBezTo>
                            <a:close/>
                          </a:path>
                        </a:pathLst>
                      </a:custGeom>
                      <a:solidFill>
                        <a:srgbClr val="C9CEE2"/>
                      </a:solidFill>
                      <a:ln w="93785" cap="flat">
                        <a:noFill/>
                        <a:prstDash val="solid"/>
                        <a:miter/>
                      </a:ln>
                    </p:spPr>
                    <p:txBody>
                      <a:bodyPr rtlCol="0" anchor="ctr"/>
                      <a:lstStyle/>
                      <a:p>
                        <a:endParaRPr lang="fr-FR"/>
                      </a:p>
                    </p:txBody>
                  </p:sp>
                  <p:sp>
                    <p:nvSpPr>
                      <p:cNvPr id="196" name="Forme libre : forme 195">
                        <a:extLst>
                          <a:ext uri="{FF2B5EF4-FFF2-40B4-BE49-F238E27FC236}">
                            <a16:creationId xmlns:a16="http://schemas.microsoft.com/office/drawing/2014/main" id="{92CE1B23-425E-4821-904D-07BCD081BF58}"/>
                          </a:ext>
                        </a:extLst>
                      </p:cNvPr>
                      <p:cNvSpPr/>
                      <p:nvPr/>
                    </p:nvSpPr>
                    <p:spPr>
                      <a:xfrm>
                        <a:off x="7090301" y="3185573"/>
                        <a:ext cx="181869" cy="300110"/>
                      </a:xfrm>
                      <a:custGeom>
                        <a:avLst/>
                        <a:gdLst>
                          <a:gd name="connsiteX0" fmla="*/ 93785 w 181869"/>
                          <a:gd name="connsiteY0" fmla="*/ 286043 h 300110"/>
                          <a:gd name="connsiteX1" fmla="*/ 159434 w 181869"/>
                          <a:gd name="connsiteY1" fmla="*/ 211015 h 300110"/>
                          <a:gd name="connsiteX2" fmla="*/ 178191 w 181869"/>
                          <a:gd name="connsiteY2" fmla="*/ 98474 h 300110"/>
                          <a:gd name="connsiteX3" fmla="*/ 150055 w 181869"/>
                          <a:gd name="connsiteY3" fmla="*/ 14068 h 300110"/>
                          <a:gd name="connsiteX4" fmla="*/ 84406 w 181869"/>
                          <a:gd name="connsiteY4" fmla="*/ 14068 h 300110"/>
                          <a:gd name="connsiteX5" fmla="*/ 18757 w 181869"/>
                          <a:gd name="connsiteY5" fmla="*/ 89095 h 300110"/>
                          <a:gd name="connsiteX6" fmla="*/ 0 w 181869"/>
                          <a:gd name="connsiteY6" fmla="*/ 201637 h 300110"/>
                          <a:gd name="connsiteX7" fmla="*/ 28135 w 181869"/>
                          <a:gd name="connsiteY7" fmla="*/ 286043 h 300110"/>
                          <a:gd name="connsiteX8" fmla="*/ 93785 w 181869"/>
                          <a:gd name="connsiteY8" fmla="*/ 286043 h 300110"/>
                          <a:gd name="connsiteX9" fmla="*/ 140677 w 181869"/>
                          <a:gd name="connsiteY9" fmla="*/ 51582 h 300110"/>
                          <a:gd name="connsiteX10" fmla="*/ 159434 w 181869"/>
                          <a:gd name="connsiteY10" fmla="*/ 117231 h 300110"/>
                          <a:gd name="connsiteX11" fmla="*/ 140677 w 181869"/>
                          <a:gd name="connsiteY11" fmla="*/ 201637 h 300110"/>
                          <a:gd name="connsiteX12" fmla="*/ 93785 w 181869"/>
                          <a:gd name="connsiteY12" fmla="*/ 257908 h 300110"/>
                          <a:gd name="connsiteX13" fmla="*/ 46892 w 181869"/>
                          <a:gd name="connsiteY13" fmla="*/ 257908 h 300110"/>
                          <a:gd name="connsiteX14" fmla="*/ 28135 w 181869"/>
                          <a:gd name="connsiteY14" fmla="*/ 192258 h 300110"/>
                          <a:gd name="connsiteX15" fmla="*/ 46892 w 181869"/>
                          <a:gd name="connsiteY15" fmla="*/ 107852 h 300110"/>
                          <a:gd name="connsiteX16" fmla="*/ 93785 w 181869"/>
                          <a:gd name="connsiteY16" fmla="*/ 51582 h 300110"/>
                          <a:gd name="connsiteX17" fmla="*/ 140677 w 181869"/>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69" h="300110">
                            <a:moveTo>
                              <a:pt x="93785" y="286043"/>
                            </a:moveTo>
                            <a:cubicBezTo>
                              <a:pt x="121920" y="267286"/>
                              <a:pt x="150055" y="239151"/>
                              <a:pt x="159434" y="211015"/>
                            </a:cubicBezTo>
                            <a:cubicBezTo>
                              <a:pt x="178191" y="173501"/>
                              <a:pt x="187569"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2"/>
                            </a:moveTo>
                            <a:cubicBezTo>
                              <a:pt x="150055" y="60960"/>
                              <a:pt x="159434" y="89095"/>
                              <a:pt x="159434" y="117231"/>
                            </a:cubicBezTo>
                            <a:cubicBezTo>
                              <a:pt x="159434" y="145366"/>
                              <a:pt x="150055" y="182880"/>
                              <a:pt x="140677" y="201637"/>
                            </a:cubicBezTo>
                            <a:cubicBezTo>
                              <a:pt x="131298" y="229772"/>
                              <a:pt x="112541" y="239151"/>
                              <a:pt x="93785" y="257908"/>
                            </a:cubicBezTo>
                            <a:cubicBezTo>
                              <a:pt x="75028" y="267286"/>
                              <a:pt x="56271" y="267286"/>
                              <a:pt x="46892" y="257908"/>
                            </a:cubicBezTo>
                            <a:cubicBezTo>
                              <a:pt x="37514" y="248529"/>
                              <a:pt x="28135" y="220394"/>
                              <a:pt x="28135" y="192258"/>
                            </a:cubicBezTo>
                            <a:cubicBezTo>
                              <a:pt x="28135" y="164123"/>
                              <a:pt x="37514" y="135988"/>
                              <a:pt x="46892" y="107852"/>
                            </a:cubicBezTo>
                            <a:cubicBezTo>
                              <a:pt x="56271" y="79717"/>
                              <a:pt x="75028" y="70339"/>
                              <a:pt x="93785" y="51582"/>
                            </a:cubicBezTo>
                            <a:cubicBezTo>
                              <a:pt x="112541" y="32825"/>
                              <a:pt x="131298" y="42203"/>
                              <a:pt x="140677" y="51582"/>
                            </a:cubicBezTo>
                            <a:close/>
                          </a:path>
                        </a:pathLst>
                      </a:custGeom>
                      <a:solidFill>
                        <a:srgbClr val="C9CEE2"/>
                      </a:solidFill>
                      <a:ln w="93785" cap="flat">
                        <a:noFill/>
                        <a:prstDash val="solid"/>
                        <a:miter/>
                      </a:ln>
                    </p:spPr>
                    <p:txBody>
                      <a:bodyPr rtlCol="0" anchor="ctr"/>
                      <a:lstStyle/>
                      <a:p>
                        <a:endParaRPr lang="fr-FR"/>
                      </a:p>
                    </p:txBody>
                  </p:sp>
                  <p:sp>
                    <p:nvSpPr>
                      <p:cNvPr id="197" name="Forme libre : forme 196">
                        <a:extLst>
                          <a:ext uri="{FF2B5EF4-FFF2-40B4-BE49-F238E27FC236}">
                            <a16:creationId xmlns:a16="http://schemas.microsoft.com/office/drawing/2014/main" id="{3123D7FF-A793-44B0-84E1-F66A1FDE7906}"/>
                          </a:ext>
                        </a:extLst>
                      </p:cNvPr>
                      <p:cNvSpPr/>
                      <p:nvPr/>
                    </p:nvSpPr>
                    <p:spPr>
                      <a:xfrm>
                        <a:off x="7334141" y="3077721"/>
                        <a:ext cx="131298" cy="300110"/>
                      </a:xfrm>
                      <a:custGeom>
                        <a:avLst/>
                        <a:gdLst>
                          <a:gd name="connsiteX0" fmla="*/ 131299 w 131298"/>
                          <a:gd name="connsiteY0" fmla="*/ 215705 h 300110"/>
                          <a:gd name="connsiteX1" fmla="*/ 131299 w 131298"/>
                          <a:gd name="connsiteY1" fmla="*/ 234462 h 300110"/>
                          <a:gd name="connsiteX2" fmla="*/ 121920 w 131298"/>
                          <a:gd name="connsiteY2" fmla="*/ 243840 h 300110"/>
                          <a:gd name="connsiteX3" fmla="*/ 18757 w 131298"/>
                          <a:gd name="connsiteY3" fmla="*/ 300111 h 300110"/>
                          <a:gd name="connsiteX4" fmla="*/ 9378 w 131298"/>
                          <a:gd name="connsiteY4" fmla="*/ 300111 h 300110"/>
                          <a:gd name="connsiteX5" fmla="*/ 9378 w 131298"/>
                          <a:gd name="connsiteY5" fmla="*/ 290732 h 300110"/>
                          <a:gd name="connsiteX6" fmla="*/ 9378 w 131298"/>
                          <a:gd name="connsiteY6" fmla="*/ 271976 h 300110"/>
                          <a:gd name="connsiteX7" fmla="*/ 18757 w 131298"/>
                          <a:gd name="connsiteY7" fmla="*/ 262597 h 300110"/>
                          <a:gd name="connsiteX8" fmla="*/ 56271 w 131298"/>
                          <a:gd name="connsiteY8" fmla="*/ 243840 h 300110"/>
                          <a:gd name="connsiteX9" fmla="*/ 56271 w 131298"/>
                          <a:gd name="connsiteY9" fmla="*/ 56271 h 300110"/>
                          <a:gd name="connsiteX10" fmla="*/ 18757 w 131298"/>
                          <a:gd name="connsiteY10" fmla="*/ 84406 h 300110"/>
                          <a:gd name="connsiteX11" fmla="*/ 9378 w 131298"/>
                          <a:gd name="connsiteY11" fmla="*/ 93785 h 300110"/>
                          <a:gd name="connsiteX12" fmla="*/ 0 w 131298"/>
                          <a:gd name="connsiteY12" fmla="*/ 93785 h 300110"/>
                          <a:gd name="connsiteX13" fmla="*/ 0 w 131298"/>
                          <a:gd name="connsiteY13" fmla="*/ 84406 h 300110"/>
                          <a:gd name="connsiteX14" fmla="*/ 9378 w 131298"/>
                          <a:gd name="connsiteY14" fmla="*/ 65649 h 300110"/>
                          <a:gd name="connsiteX15" fmla="*/ 56271 w 131298"/>
                          <a:gd name="connsiteY15" fmla="*/ 9378 h 300110"/>
                          <a:gd name="connsiteX16" fmla="*/ 65649 w 131298"/>
                          <a:gd name="connsiteY16" fmla="*/ 0 h 300110"/>
                          <a:gd name="connsiteX17" fmla="*/ 75028 w 131298"/>
                          <a:gd name="connsiteY17" fmla="*/ 0 h 300110"/>
                          <a:gd name="connsiteX18" fmla="*/ 84406 w 131298"/>
                          <a:gd name="connsiteY18" fmla="*/ 0 h 300110"/>
                          <a:gd name="connsiteX19" fmla="*/ 93785 w 131298"/>
                          <a:gd name="connsiteY19" fmla="*/ 9378 h 300110"/>
                          <a:gd name="connsiteX20" fmla="*/ 93785 w 131298"/>
                          <a:gd name="connsiteY20" fmla="*/ 225083 h 300110"/>
                          <a:gd name="connsiteX21" fmla="*/ 121920 w 131298"/>
                          <a:gd name="connsiteY21" fmla="*/ 206326 h 300110"/>
                          <a:gd name="connsiteX22" fmla="*/ 131299 w 131298"/>
                          <a:gd name="connsiteY22" fmla="*/ 206326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1298" h="300110">
                            <a:moveTo>
                              <a:pt x="131299" y="215705"/>
                            </a:moveTo>
                            <a:lnTo>
                              <a:pt x="131299" y="234462"/>
                            </a:lnTo>
                            <a:cubicBezTo>
                              <a:pt x="131299" y="243840"/>
                              <a:pt x="121920" y="243840"/>
                              <a:pt x="121920" y="243840"/>
                            </a:cubicBezTo>
                            <a:lnTo>
                              <a:pt x="18757" y="300111"/>
                            </a:lnTo>
                            <a:lnTo>
                              <a:pt x="9378" y="300111"/>
                            </a:lnTo>
                            <a:lnTo>
                              <a:pt x="9378" y="290732"/>
                            </a:lnTo>
                            <a:cubicBezTo>
                              <a:pt x="9378" y="281354"/>
                              <a:pt x="9378" y="281354"/>
                              <a:pt x="9378" y="271976"/>
                            </a:cubicBezTo>
                            <a:cubicBezTo>
                              <a:pt x="9378" y="262597"/>
                              <a:pt x="18757" y="262597"/>
                              <a:pt x="18757" y="262597"/>
                            </a:cubicBezTo>
                            <a:lnTo>
                              <a:pt x="56271" y="243840"/>
                            </a:lnTo>
                            <a:lnTo>
                              <a:pt x="56271" y="56271"/>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lose/>
                          </a:path>
                        </a:pathLst>
                      </a:custGeom>
                      <a:solidFill>
                        <a:srgbClr val="C9CEE2"/>
                      </a:solidFill>
                      <a:ln w="93785" cap="flat">
                        <a:noFill/>
                        <a:prstDash val="solid"/>
                        <a:miter/>
                      </a:ln>
                    </p:spPr>
                    <p:txBody>
                      <a:bodyPr rtlCol="0" anchor="ctr"/>
                      <a:lstStyle/>
                      <a:p>
                        <a:endParaRPr lang="fr-FR"/>
                      </a:p>
                    </p:txBody>
                  </p:sp>
                  <p:sp>
                    <p:nvSpPr>
                      <p:cNvPr id="198" name="Forme libre : forme 197">
                        <a:extLst>
                          <a:ext uri="{FF2B5EF4-FFF2-40B4-BE49-F238E27FC236}">
                            <a16:creationId xmlns:a16="http://schemas.microsoft.com/office/drawing/2014/main" id="{F540C1AC-69DD-497C-B1B2-58741EB6A87A}"/>
                          </a:ext>
                        </a:extLst>
                      </p:cNvPr>
                      <p:cNvSpPr/>
                      <p:nvPr/>
                    </p:nvSpPr>
                    <p:spPr>
                      <a:xfrm>
                        <a:off x="7521710" y="2941733"/>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5 h 300110"/>
                          <a:gd name="connsiteX6" fmla="*/ 178191 w 178190"/>
                          <a:gd name="connsiteY6" fmla="*/ 98474 h 300110"/>
                          <a:gd name="connsiteX7" fmla="*/ 150055 w 178190"/>
                          <a:gd name="connsiteY7" fmla="*/ 14068 h 300110"/>
                          <a:gd name="connsiteX8" fmla="*/ 84406 w 178190"/>
                          <a:gd name="connsiteY8" fmla="*/ 14068 h 300110"/>
                          <a:gd name="connsiteX9" fmla="*/ 37514 w 178190"/>
                          <a:gd name="connsiteY9" fmla="*/ 257908 h 300110"/>
                          <a:gd name="connsiteX10" fmla="*/ 18757 w 178190"/>
                          <a:gd name="connsiteY10" fmla="*/ 192258 h 300110"/>
                          <a:gd name="connsiteX11" fmla="*/ 37514 w 178190"/>
                          <a:gd name="connsiteY11" fmla="*/ 107852 h 300110"/>
                          <a:gd name="connsiteX12" fmla="*/ 84406 w 178190"/>
                          <a:gd name="connsiteY12" fmla="*/ 51582 h 300110"/>
                          <a:gd name="connsiteX13" fmla="*/ 131299 w 178190"/>
                          <a:gd name="connsiteY13" fmla="*/ 51582 h 300110"/>
                          <a:gd name="connsiteX14" fmla="*/ 150055 w 178190"/>
                          <a:gd name="connsiteY14" fmla="*/ 117231 h 300110"/>
                          <a:gd name="connsiteX15" fmla="*/ 131299 w 178190"/>
                          <a:gd name="connsiteY15" fmla="*/ 201637 h 300110"/>
                          <a:gd name="connsiteX16" fmla="*/ 84406 w 178190"/>
                          <a:gd name="connsiteY16" fmla="*/ 257908 h 300110"/>
                          <a:gd name="connsiteX17" fmla="*/ 37514 w 178190"/>
                          <a:gd name="connsiteY17" fmla="*/ 257908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ubicBezTo>
                              <a:pt x="121920" y="267286"/>
                              <a:pt x="150055" y="239151"/>
                              <a:pt x="159434" y="211015"/>
                            </a:cubicBezTo>
                            <a:cubicBezTo>
                              <a:pt x="178191" y="173502"/>
                              <a:pt x="178191" y="135988"/>
                              <a:pt x="178191" y="98474"/>
                            </a:cubicBezTo>
                            <a:cubicBezTo>
                              <a:pt x="178191" y="60960"/>
                              <a:pt x="168812" y="23446"/>
                              <a:pt x="150055" y="14068"/>
                            </a:cubicBezTo>
                            <a:cubicBezTo>
                              <a:pt x="131299" y="-4689"/>
                              <a:pt x="112542" y="-4689"/>
                              <a:pt x="84406" y="14068"/>
                            </a:cubicBezTo>
                            <a:close/>
                            <a:moveTo>
                              <a:pt x="37514" y="257908"/>
                            </a:moveTo>
                            <a:cubicBezTo>
                              <a:pt x="28135" y="248529"/>
                              <a:pt x="18757" y="220394"/>
                              <a:pt x="18757" y="192258"/>
                            </a:cubicBezTo>
                            <a:cubicBezTo>
                              <a:pt x="18757" y="164123"/>
                              <a:pt x="28135" y="135988"/>
                              <a:pt x="37514" y="107852"/>
                            </a:cubicBezTo>
                            <a:cubicBezTo>
                              <a:pt x="46892" y="79717"/>
                              <a:pt x="65649" y="70339"/>
                              <a:pt x="84406" y="51582"/>
                            </a:cubicBezTo>
                            <a:cubicBezTo>
                              <a:pt x="103163" y="42203"/>
                              <a:pt x="121920" y="42203"/>
                              <a:pt x="131299" y="51582"/>
                            </a:cubicBezTo>
                            <a:cubicBezTo>
                              <a:pt x="140677" y="60960"/>
                              <a:pt x="150055" y="89095"/>
                              <a:pt x="150055" y="117231"/>
                            </a:cubicBezTo>
                            <a:cubicBezTo>
                              <a:pt x="150055" y="145366"/>
                              <a:pt x="140677" y="182880"/>
                              <a:pt x="131299" y="201637"/>
                            </a:cubicBezTo>
                            <a:cubicBezTo>
                              <a:pt x="121920" y="229772"/>
                              <a:pt x="103163" y="239151"/>
                              <a:pt x="84406" y="257908"/>
                            </a:cubicBezTo>
                            <a:cubicBezTo>
                              <a:pt x="65649" y="267286"/>
                              <a:pt x="46892" y="267286"/>
                              <a:pt x="37514" y="257908"/>
                            </a:cubicBezTo>
                            <a:close/>
                          </a:path>
                        </a:pathLst>
                      </a:custGeom>
                      <a:solidFill>
                        <a:srgbClr val="C9CEE2"/>
                      </a:solidFill>
                      <a:ln w="93785" cap="flat">
                        <a:noFill/>
                        <a:prstDash val="solid"/>
                        <a:miter/>
                      </a:ln>
                    </p:spPr>
                    <p:txBody>
                      <a:bodyPr rtlCol="0" anchor="ctr"/>
                      <a:lstStyle/>
                      <a:p>
                        <a:endParaRPr lang="fr-FR"/>
                      </a:p>
                    </p:txBody>
                  </p:sp>
                  <p:sp>
                    <p:nvSpPr>
                      <p:cNvPr id="199" name="Forme libre : forme 198">
                        <a:extLst>
                          <a:ext uri="{FF2B5EF4-FFF2-40B4-BE49-F238E27FC236}">
                            <a16:creationId xmlns:a16="http://schemas.microsoft.com/office/drawing/2014/main" id="{E732E003-7337-4F20-8F97-AE80C770330C}"/>
                          </a:ext>
                        </a:extLst>
                      </p:cNvPr>
                      <p:cNvSpPr/>
                      <p:nvPr/>
                    </p:nvSpPr>
                    <p:spPr>
                      <a:xfrm>
                        <a:off x="7765550" y="2843260"/>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200" name="Forme libre : forme 199">
                        <a:extLst>
                          <a:ext uri="{FF2B5EF4-FFF2-40B4-BE49-F238E27FC236}">
                            <a16:creationId xmlns:a16="http://schemas.microsoft.com/office/drawing/2014/main" id="{EA905CA4-3D3B-44BD-8751-2B918986B56E}"/>
                          </a:ext>
                        </a:extLst>
                      </p:cNvPr>
                      <p:cNvSpPr/>
                      <p:nvPr/>
                    </p:nvSpPr>
                    <p:spPr>
                      <a:xfrm>
                        <a:off x="7934362" y="2704927"/>
                        <a:ext cx="178190" cy="293076"/>
                      </a:xfrm>
                      <a:custGeom>
                        <a:avLst/>
                        <a:gdLst>
                          <a:gd name="connsiteX0" fmla="*/ 84406 w 178190"/>
                          <a:gd name="connsiteY0" fmla="*/ 7034 h 293076"/>
                          <a:gd name="connsiteX1" fmla="*/ 18757 w 178190"/>
                          <a:gd name="connsiteY1" fmla="*/ 82062 h 293076"/>
                          <a:gd name="connsiteX2" fmla="*/ 0 w 178190"/>
                          <a:gd name="connsiteY2" fmla="*/ 194603 h 293076"/>
                          <a:gd name="connsiteX3" fmla="*/ 28135 w 178190"/>
                          <a:gd name="connsiteY3" fmla="*/ 279009 h 293076"/>
                          <a:gd name="connsiteX4" fmla="*/ 93785 w 178190"/>
                          <a:gd name="connsiteY4" fmla="*/ 279009 h 293076"/>
                          <a:gd name="connsiteX5" fmla="*/ 159434 w 178190"/>
                          <a:gd name="connsiteY5" fmla="*/ 203982 h 293076"/>
                          <a:gd name="connsiteX6" fmla="*/ 178191 w 178190"/>
                          <a:gd name="connsiteY6" fmla="*/ 91440 h 293076"/>
                          <a:gd name="connsiteX7" fmla="*/ 150055 w 178190"/>
                          <a:gd name="connsiteY7" fmla="*/ 7034 h 293076"/>
                          <a:gd name="connsiteX8" fmla="*/ 84406 w 178190"/>
                          <a:gd name="connsiteY8" fmla="*/ 7034 h 293076"/>
                          <a:gd name="connsiteX9" fmla="*/ 46892 w 178190"/>
                          <a:gd name="connsiteY9" fmla="*/ 250874 h 293076"/>
                          <a:gd name="connsiteX10" fmla="*/ 28135 w 178190"/>
                          <a:gd name="connsiteY10" fmla="*/ 185225 h 293076"/>
                          <a:gd name="connsiteX11" fmla="*/ 46892 w 178190"/>
                          <a:gd name="connsiteY11" fmla="*/ 100818 h 293076"/>
                          <a:gd name="connsiteX12" fmla="*/ 93785 w 178190"/>
                          <a:gd name="connsiteY12" fmla="*/ 44548 h 293076"/>
                          <a:gd name="connsiteX13" fmla="*/ 140677 w 178190"/>
                          <a:gd name="connsiteY13" fmla="*/ 44548 h 293076"/>
                          <a:gd name="connsiteX14" fmla="*/ 159434 w 178190"/>
                          <a:gd name="connsiteY14" fmla="*/ 110197 h 293076"/>
                          <a:gd name="connsiteX15" fmla="*/ 140677 w 178190"/>
                          <a:gd name="connsiteY15" fmla="*/ 194603 h 293076"/>
                          <a:gd name="connsiteX16" fmla="*/ 93785 w 178190"/>
                          <a:gd name="connsiteY16" fmla="*/ 250874 h 293076"/>
                          <a:gd name="connsiteX17" fmla="*/ 46892 w 178190"/>
                          <a:gd name="connsiteY17" fmla="*/ 250874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84406" y="7034"/>
                            </a:moveTo>
                            <a:cubicBezTo>
                              <a:pt x="56271" y="25791"/>
                              <a:pt x="28135" y="53926"/>
                              <a:pt x="18757" y="82062"/>
                            </a:cubicBezTo>
                            <a:cubicBezTo>
                              <a:pt x="0" y="119575"/>
                              <a:pt x="0" y="157089"/>
                              <a:pt x="0" y="194603"/>
                            </a:cubicBezTo>
                            <a:cubicBezTo>
                              <a:pt x="0" y="232117"/>
                              <a:pt x="9378" y="269631"/>
                              <a:pt x="28135" y="279009"/>
                            </a:cubicBezTo>
                            <a:cubicBezTo>
                              <a:pt x="46892" y="297766"/>
                              <a:pt x="65649" y="297766"/>
                              <a:pt x="93785" y="279009"/>
                            </a:cubicBezTo>
                            <a:cubicBezTo>
                              <a:pt x="121920" y="260252"/>
                              <a:pt x="150055" y="232117"/>
                              <a:pt x="159434" y="203982"/>
                            </a:cubicBezTo>
                            <a:cubicBezTo>
                              <a:pt x="178191" y="166468"/>
                              <a:pt x="178191" y="128954"/>
                              <a:pt x="178191" y="91440"/>
                            </a:cubicBezTo>
                            <a:cubicBezTo>
                              <a:pt x="178191" y="53926"/>
                              <a:pt x="168812" y="16412"/>
                              <a:pt x="150055" y="7034"/>
                            </a:cubicBezTo>
                            <a:cubicBezTo>
                              <a:pt x="140677" y="-2345"/>
                              <a:pt x="121920" y="-2345"/>
                              <a:pt x="84406" y="7034"/>
                            </a:cubicBezTo>
                            <a:close/>
                            <a:moveTo>
                              <a:pt x="46892" y="250874"/>
                            </a:moveTo>
                            <a:cubicBezTo>
                              <a:pt x="37514" y="241495"/>
                              <a:pt x="28135" y="213360"/>
                              <a:pt x="28135" y="185225"/>
                            </a:cubicBezTo>
                            <a:cubicBezTo>
                              <a:pt x="28135" y="157089"/>
                              <a:pt x="37514" y="128954"/>
                              <a:pt x="46892" y="100818"/>
                            </a:cubicBezTo>
                            <a:cubicBezTo>
                              <a:pt x="56271" y="72683"/>
                              <a:pt x="75028" y="63305"/>
                              <a:pt x="93785" y="44548"/>
                            </a:cubicBezTo>
                            <a:cubicBezTo>
                              <a:pt x="112541" y="35169"/>
                              <a:pt x="131298" y="35169"/>
                              <a:pt x="140677" y="44548"/>
                            </a:cubicBezTo>
                            <a:cubicBezTo>
                              <a:pt x="150055" y="53926"/>
                              <a:pt x="159434" y="82062"/>
                              <a:pt x="159434" y="110197"/>
                            </a:cubicBezTo>
                            <a:cubicBezTo>
                              <a:pt x="159434" y="138332"/>
                              <a:pt x="150055" y="175846"/>
                              <a:pt x="140677" y="194603"/>
                            </a:cubicBezTo>
                            <a:cubicBezTo>
                              <a:pt x="131298" y="222739"/>
                              <a:pt x="112541" y="232117"/>
                              <a:pt x="93785" y="250874"/>
                            </a:cubicBezTo>
                            <a:cubicBezTo>
                              <a:pt x="65649" y="260252"/>
                              <a:pt x="56271" y="260252"/>
                              <a:pt x="46892" y="250874"/>
                            </a:cubicBezTo>
                            <a:close/>
                          </a:path>
                        </a:pathLst>
                      </a:custGeom>
                      <a:solidFill>
                        <a:srgbClr val="C9CEE2"/>
                      </a:solidFill>
                      <a:ln w="93785" cap="flat">
                        <a:noFill/>
                        <a:prstDash val="solid"/>
                        <a:miter/>
                      </a:ln>
                    </p:spPr>
                    <p:txBody>
                      <a:bodyPr rtlCol="0" anchor="ctr"/>
                      <a:lstStyle/>
                      <a:p>
                        <a:endParaRPr lang="fr-FR"/>
                      </a:p>
                    </p:txBody>
                  </p:sp>
                  <p:sp>
                    <p:nvSpPr>
                      <p:cNvPr id="201" name="Forme libre : forme 200">
                        <a:extLst>
                          <a:ext uri="{FF2B5EF4-FFF2-40B4-BE49-F238E27FC236}">
                            <a16:creationId xmlns:a16="http://schemas.microsoft.com/office/drawing/2014/main" id="{19301B6C-5D24-4664-8332-400889C24276}"/>
                          </a:ext>
                        </a:extLst>
                      </p:cNvPr>
                      <p:cNvSpPr/>
                      <p:nvPr/>
                    </p:nvSpPr>
                    <p:spPr>
                      <a:xfrm>
                        <a:off x="8140688" y="2580663"/>
                        <a:ext cx="178190" cy="309489"/>
                      </a:xfrm>
                      <a:custGeom>
                        <a:avLst/>
                        <a:gdLst>
                          <a:gd name="connsiteX0" fmla="*/ 9378 w 178190"/>
                          <a:gd name="connsiteY0" fmla="*/ 300111 h 309489"/>
                          <a:gd name="connsiteX1" fmla="*/ 37514 w 178190"/>
                          <a:gd name="connsiteY1" fmla="*/ 309489 h 309489"/>
                          <a:gd name="connsiteX2" fmla="*/ 93785 w 178190"/>
                          <a:gd name="connsiteY2" fmla="*/ 290732 h 309489"/>
                          <a:gd name="connsiteX3" fmla="*/ 140677 w 178190"/>
                          <a:gd name="connsiteY3" fmla="*/ 253219 h 309489"/>
                          <a:gd name="connsiteX4" fmla="*/ 168812 w 178190"/>
                          <a:gd name="connsiteY4" fmla="*/ 206326 h 309489"/>
                          <a:gd name="connsiteX5" fmla="*/ 178191 w 178190"/>
                          <a:gd name="connsiteY5" fmla="*/ 168812 h 309489"/>
                          <a:gd name="connsiteX6" fmla="*/ 131298 w 178190"/>
                          <a:gd name="connsiteY6" fmla="*/ 121920 h 309489"/>
                          <a:gd name="connsiteX7" fmla="*/ 159434 w 178190"/>
                          <a:gd name="connsiteY7" fmla="*/ 84406 h 309489"/>
                          <a:gd name="connsiteX8" fmla="*/ 168812 w 178190"/>
                          <a:gd name="connsiteY8" fmla="*/ 37514 h 309489"/>
                          <a:gd name="connsiteX9" fmla="*/ 159434 w 178190"/>
                          <a:gd name="connsiteY9" fmla="*/ 9378 h 309489"/>
                          <a:gd name="connsiteX10" fmla="*/ 140677 w 178190"/>
                          <a:gd name="connsiteY10" fmla="*/ 0 h 309489"/>
                          <a:gd name="connsiteX11" fmla="*/ 93785 w 178190"/>
                          <a:gd name="connsiteY11" fmla="*/ 18757 h 309489"/>
                          <a:gd name="connsiteX12" fmla="*/ 46892 w 178190"/>
                          <a:gd name="connsiteY12" fmla="*/ 56271 h 309489"/>
                          <a:gd name="connsiteX13" fmla="*/ 18757 w 178190"/>
                          <a:gd name="connsiteY13" fmla="*/ 93785 h 309489"/>
                          <a:gd name="connsiteX14" fmla="*/ 9378 w 178190"/>
                          <a:gd name="connsiteY14" fmla="*/ 131298 h 309489"/>
                          <a:gd name="connsiteX15" fmla="*/ 18757 w 178190"/>
                          <a:gd name="connsiteY15" fmla="*/ 159434 h 309489"/>
                          <a:gd name="connsiteX16" fmla="*/ 46892 w 178190"/>
                          <a:gd name="connsiteY16" fmla="*/ 168812 h 309489"/>
                          <a:gd name="connsiteX17" fmla="*/ 0 w 178190"/>
                          <a:gd name="connsiteY17" fmla="*/ 271975 h 309489"/>
                          <a:gd name="connsiteX18" fmla="*/ 9378 w 178190"/>
                          <a:gd name="connsiteY18" fmla="*/ 300111 h 309489"/>
                          <a:gd name="connsiteX19" fmla="*/ 121920 w 178190"/>
                          <a:gd name="connsiteY19" fmla="*/ 37514 h 309489"/>
                          <a:gd name="connsiteX20" fmla="*/ 131298 w 178190"/>
                          <a:gd name="connsiteY20" fmla="*/ 56271 h 309489"/>
                          <a:gd name="connsiteX21" fmla="*/ 121920 w 178190"/>
                          <a:gd name="connsiteY21" fmla="*/ 93785 h 309489"/>
                          <a:gd name="connsiteX22" fmla="*/ 84406 w 178190"/>
                          <a:gd name="connsiteY22" fmla="*/ 121920 h 309489"/>
                          <a:gd name="connsiteX23" fmla="*/ 46892 w 178190"/>
                          <a:gd name="connsiteY23" fmla="*/ 131298 h 309489"/>
                          <a:gd name="connsiteX24" fmla="*/ 37514 w 178190"/>
                          <a:gd name="connsiteY24" fmla="*/ 112542 h 309489"/>
                          <a:gd name="connsiteX25" fmla="*/ 46892 w 178190"/>
                          <a:gd name="connsiteY25" fmla="*/ 75028 h 309489"/>
                          <a:gd name="connsiteX26" fmla="*/ 84406 w 178190"/>
                          <a:gd name="connsiteY26" fmla="*/ 46892 h 309489"/>
                          <a:gd name="connsiteX27" fmla="*/ 121920 w 178190"/>
                          <a:gd name="connsiteY27" fmla="*/ 37514 h 309489"/>
                          <a:gd name="connsiteX28" fmla="*/ 56271 w 178190"/>
                          <a:gd name="connsiteY28" fmla="*/ 271975 h 309489"/>
                          <a:gd name="connsiteX29" fmla="*/ 37514 w 178190"/>
                          <a:gd name="connsiteY29" fmla="*/ 262597 h 309489"/>
                          <a:gd name="connsiteX30" fmla="*/ 28135 w 178190"/>
                          <a:gd name="connsiteY30" fmla="*/ 243840 h 309489"/>
                          <a:gd name="connsiteX31" fmla="*/ 46892 w 178190"/>
                          <a:gd name="connsiteY31" fmla="*/ 196948 h 309489"/>
                          <a:gd name="connsiteX32" fmla="*/ 84406 w 178190"/>
                          <a:gd name="connsiteY32" fmla="*/ 159434 h 309489"/>
                          <a:gd name="connsiteX33" fmla="*/ 121920 w 178190"/>
                          <a:gd name="connsiteY33" fmla="*/ 150055 h 309489"/>
                          <a:gd name="connsiteX34" fmla="*/ 140677 w 178190"/>
                          <a:gd name="connsiteY34" fmla="*/ 178191 h 309489"/>
                          <a:gd name="connsiteX35" fmla="*/ 131298 w 178190"/>
                          <a:gd name="connsiteY35" fmla="*/ 206326 h 309489"/>
                          <a:gd name="connsiteX36" fmla="*/ 112541 w 178190"/>
                          <a:gd name="connsiteY36" fmla="*/ 234462 h 309489"/>
                          <a:gd name="connsiteX37" fmla="*/ 75028 w 178190"/>
                          <a:gd name="connsiteY37" fmla="*/ 262597 h 309489"/>
                          <a:gd name="connsiteX38" fmla="*/ 56271 w 178190"/>
                          <a:gd name="connsiteY38" fmla="*/ 271975 h 30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78190" h="309489">
                            <a:moveTo>
                              <a:pt x="9378" y="300111"/>
                            </a:moveTo>
                            <a:cubicBezTo>
                              <a:pt x="18757" y="309489"/>
                              <a:pt x="28135" y="309489"/>
                              <a:pt x="37514" y="309489"/>
                            </a:cubicBezTo>
                            <a:cubicBezTo>
                              <a:pt x="46892" y="309489"/>
                              <a:pt x="65649" y="300111"/>
                              <a:pt x="93785" y="290732"/>
                            </a:cubicBezTo>
                            <a:cubicBezTo>
                              <a:pt x="112541" y="281354"/>
                              <a:pt x="131298" y="262597"/>
                              <a:pt x="140677" y="253219"/>
                            </a:cubicBezTo>
                            <a:cubicBezTo>
                              <a:pt x="150055" y="234462"/>
                              <a:pt x="159434" y="225083"/>
                              <a:pt x="168812" y="206326"/>
                            </a:cubicBezTo>
                            <a:cubicBezTo>
                              <a:pt x="178191" y="187569"/>
                              <a:pt x="178191" y="178191"/>
                              <a:pt x="178191" y="168812"/>
                            </a:cubicBezTo>
                            <a:cubicBezTo>
                              <a:pt x="178191" y="131298"/>
                              <a:pt x="159434" y="121920"/>
                              <a:pt x="131298" y="121920"/>
                            </a:cubicBezTo>
                            <a:cubicBezTo>
                              <a:pt x="140677" y="112542"/>
                              <a:pt x="150055" y="103163"/>
                              <a:pt x="159434" y="84406"/>
                            </a:cubicBezTo>
                            <a:cubicBezTo>
                              <a:pt x="168812" y="65649"/>
                              <a:pt x="168812" y="56271"/>
                              <a:pt x="168812" y="37514"/>
                            </a:cubicBezTo>
                            <a:cubicBezTo>
                              <a:pt x="168812" y="28135"/>
                              <a:pt x="168812" y="18757"/>
                              <a:pt x="159434" y="9378"/>
                            </a:cubicBezTo>
                            <a:cubicBezTo>
                              <a:pt x="159434" y="0"/>
                              <a:pt x="150055" y="0"/>
                              <a:pt x="140677" y="0"/>
                            </a:cubicBezTo>
                            <a:cubicBezTo>
                              <a:pt x="131298" y="0"/>
                              <a:pt x="112541" y="9378"/>
                              <a:pt x="93785" y="18757"/>
                            </a:cubicBezTo>
                            <a:cubicBezTo>
                              <a:pt x="75028" y="28135"/>
                              <a:pt x="56271" y="37514"/>
                              <a:pt x="46892" y="56271"/>
                            </a:cubicBezTo>
                            <a:cubicBezTo>
                              <a:pt x="37514" y="65649"/>
                              <a:pt x="28135" y="84406"/>
                              <a:pt x="18757" y="93785"/>
                            </a:cubicBezTo>
                            <a:cubicBezTo>
                              <a:pt x="9378" y="103163"/>
                              <a:pt x="9378" y="121920"/>
                              <a:pt x="9378" y="131298"/>
                            </a:cubicBezTo>
                            <a:cubicBezTo>
                              <a:pt x="9378" y="150055"/>
                              <a:pt x="9378" y="159434"/>
                              <a:pt x="18757" y="159434"/>
                            </a:cubicBezTo>
                            <a:cubicBezTo>
                              <a:pt x="28135" y="168812"/>
                              <a:pt x="37514" y="168812"/>
                              <a:pt x="46892" y="168812"/>
                            </a:cubicBezTo>
                            <a:cubicBezTo>
                              <a:pt x="18757" y="196948"/>
                              <a:pt x="0" y="234462"/>
                              <a:pt x="0" y="271975"/>
                            </a:cubicBezTo>
                            <a:cubicBezTo>
                              <a:pt x="0" y="281354"/>
                              <a:pt x="9378" y="290732"/>
                              <a:pt x="9378" y="300111"/>
                            </a:cubicBezTo>
                            <a:close/>
                            <a:moveTo>
                              <a:pt x="121920" y="37514"/>
                            </a:moveTo>
                            <a:cubicBezTo>
                              <a:pt x="131298" y="37514"/>
                              <a:pt x="131298" y="46892"/>
                              <a:pt x="131298" y="56271"/>
                            </a:cubicBezTo>
                            <a:cubicBezTo>
                              <a:pt x="131298" y="65649"/>
                              <a:pt x="131298" y="75028"/>
                              <a:pt x="121920" y="93785"/>
                            </a:cubicBezTo>
                            <a:cubicBezTo>
                              <a:pt x="112541" y="103163"/>
                              <a:pt x="103163" y="121920"/>
                              <a:pt x="84406" y="121920"/>
                            </a:cubicBezTo>
                            <a:cubicBezTo>
                              <a:pt x="65649" y="131298"/>
                              <a:pt x="56271" y="131298"/>
                              <a:pt x="46892" y="131298"/>
                            </a:cubicBezTo>
                            <a:cubicBezTo>
                              <a:pt x="37514" y="131298"/>
                              <a:pt x="37514" y="121920"/>
                              <a:pt x="37514" y="112542"/>
                            </a:cubicBezTo>
                            <a:cubicBezTo>
                              <a:pt x="37514" y="103163"/>
                              <a:pt x="37514" y="84406"/>
                              <a:pt x="46892" y="75028"/>
                            </a:cubicBezTo>
                            <a:cubicBezTo>
                              <a:pt x="56271" y="65649"/>
                              <a:pt x="65649" y="56271"/>
                              <a:pt x="84406" y="46892"/>
                            </a:cubicBezTo>
                            <a:cubicBezTo>
                              <a:pt x="103163" y="37514"/>
                              <a:pt x="121920" y="37514"/>
                              <a:pt x="121920" y="37514"/>
                            </a:cubicBezTo>
                            <a:close/>
                            <a:moveTo>
                              <a:pt x="56271" y="271975"/>
                            </a:moveTo>
                            <a:cubicBezTo>
                              <a:pt x="46892" y="271975"/>
                              <a:pt x="37514" y="271975"/>
                              <a:pt x="37514" y="262597"/>
                            </a:cubicBezTo>
                            <a:cubicBezTo>
                              <a:pt x="37514" y="253219"/>
                              <a:pt x="28135" y="253219"/>
                              <a:pt x="28135" y="243840"/>
                            </a:cubicBezTo>
                            <a:cubicBezTo>
                              <a:pt x="28135" y="225083"/>
                              <a:pt x="37514" y="215705"/>
                              <a:pt x="46892" y="196948"/>
                            </a:cubicBezTo>
                            <a:cubicBezTo>
                              <a:pt x="56271" y="178191"/>
                              <a:pt x="75028" y="168812"/>
                              <a:pt x="84406" y="159434"/>
                            </a:cubicBezTo>
                            <a:cubicBezTo>
                              <a:pt x="103163" y="150055"/>
                              <a:pt x="112541" y="150055"/>
                              <a:pt x="121920" y="150055"/>
                            </a:cubicBezTo>
                            <a:cubicBezTo>
                              <a:pt x="131298" y="150055"/>
                              <a:pt x="140677" y="159434"/>
                              <a:pt x="140677" y="178191"/>
                            </a:cubicBezTo>
                            <a:cubicBezTo>
                              <a:pt x="140677" y="187569"/>
                              <a:pt x="140677" y="196948"/>
                              <a:pt x="131298" y="206326"/>
                            </a:cubicBezTo>
                            <a:cubicBezTo>
                              <a:pt x="131298" y="215705"/>
                              <a:pt x="121920" y="225083"/>
                              <a:pt x="112541" y="234462"/>
                            </a:cubicBezTo>
                            <a:cubicBezTo>
                              <a:pt x="103163" y="243840"/>
                              <a:pt x="93785" y="253219"/>
                              <a:pt x="75028" y="262597"/>
                            </a:cubicBezTo>
                            <a:cubicBezTo>
                              <a:pt x="56271" y="271975"/>
                              <a:pt x="65649" y="271975"/>
                              <a:pt x="56271" y="271975"/>
                            </a:cubicBezTo>
                            <a:close/>
                          </a:path>
                        </a:pathLst>
                      </a:custGeom>
                      <a:solidFill>
                        <a:srgbClr val="C9CEE2"/>
                      </a:solidFill>
                      <a:ln w="93785" cap="flat">
                        <a:noFill/>
                        <a:prstDash val="solid"/>
                        <a:miter/>
                      </a:ln>
                    </p:spPr>
                    <p:txBody>
                      <a:bodyPr rtlCol="0" anchor="ctr"/>
                      <a:lstStyle/>
                      <a:p>
                        <a:endParaRPr lang="fr-FR"/>
                      </a:p>
                    </p:txBody>
                  </p:sp>
                  <p:sp>
                    <p:nvSpPr>
                      <p:cNvPr id="202" name="Forme libre : forme 201">
                        <a:extLst>
                          <a:ext uri="{FF2B5EF4-FFF2-40B4-BE49-F238E27FC236}">
                            <a16:creationId xmlns:a16="http://schemas.microsoft.com/office/drawing/2014/main" id="{295655D9-16EF-4E74-A675-4CA3E6DE1FBA}"/>
                          </a:ext>
                        </a:extLst>
                      </p:cNvPr>
                      <p:cNvSpPr/>
                      <p:nvPr/>
                    </p:nvSpPr>
                    <p:spPr>
                      <a:xfrm>
                        <a:off x="8347014" y="2463432"/>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6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6 w 178190"/>
                          <a:gd name="connsiteY7" fmla="*/ 286043 h 300110"/>
                          <a:gd name="connsiteX8" fmla="*/ 93785 w 178190"/>
                          <a:gd name="connsiteY8" fmla="*/ 286043 h 300110"/>
                          <a:gd name="connsiteX9" fmla="*/ 140677 w 178190"/>
                          <a:gd name="connsiteY9" fmla="*/ 51581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37514 w 178190"/>
                          <a:gd name="connsiteY14" fmla="*/ 182880 h 300110"/>
                          <a:gd name="connsiteX15" fmla="*/ 56271 w 178190"/>
                          <a:gd name="connsiteY15" fmla="*/ 98474 h 300110"/>
                          <a:gd name="connsiteX16" fmla="*/ 103163 w 178190"/>
                          <a:gd name="connsiteY16" fmla="*/ 42203 h 300110"/>
                          <a:gd name="connsiteX17" fmla="*/ 140677 w 178190"/>
                          <a:gd name="connsiteY17" fmla="*/ 51581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6" y="239151"/>
                              <a:pt x="159434" y="211015"/>
                            </a:cubicBezTo>
                            <a:cubicBezTo>
                              <a:pt x="178191" y="173502"/>
                              <a:pt x="178191" y="135988"/>
                              <a:pt x="178191" y="98474"/>
                            </a:cubicBezTo>
                            <a:cubicBezTo>
                              <a:pt x="178191" y="60960"/>
                              <a:pt x="168813" y="23446"/>
                              <a:pt x="150056" y="14068"/>
                            </a:cubicBezTo>
                            <a:cubicBezTo>
                              <a:pt x="131299" y="-4689"/>
                              <a:pt x="112542" y="-4689"/>
                              <a:pt x="84406" y="14068"/>
                            </a:cubicBezTo>
                            <a:cubicBezTo>
                              <a:pt x="56271" y="32825"/>
                              <a:pt x="28136" y="60960"/>
                              <a:pt x="18757" y="89095"/>
                            </a:cubicBezTo>
                            <a:cubicBezTo>
                              <a:pt x="0" y="126609"/>
                              <a:pt x="0" y="164123"/>
                              <a:pt x="0" y="201637"/>
                            </a:cubicBezTo>
                            <a:cubicBezTo>
                              <a:pt x="0" y="239151"/>
                              <a:pt x="9379" y="276665"/>
                              <a:pt x="28136" y="286043"/>
                            </a:cubicBezTo>
                            <a:cubicBezTo>
                              <a:pt x="37514" y="304800"/>
                              <a:pt x="65649" y="304800"/>
                              <a:pt x="93785" y="286043"/>
                            </a:cubicBezTo>
                            <a:close/>
                            <a:moveTo>
                              <a:pt x="140677" y="51581"/>
                            </a:moveTo>
                            <a:cubicBezTo>
                              <a:pt x="150056" y="60960"/>
                              <a:pt x="159434" y="89095"/>
                              <a:pt x="159434" y="117231"/>
                            </a:cubicBezTo>
                            <a:cubicBezTo>
                              <a:pt x="159434" y="145366"/>
                              <a:pt x="150056" y="182880"/>
                              <a:pt x="140677" y="201637"/>
                            </a:cubicBezTo>
                            <a:cubicBezTo>
                              <a:pt x="131299" y="229772"/>
                              <a:pt x="112542" y="239151"/>
                              <a:pt x="93785" y="257908"/>
                            </a:cubicBezTo>
                            <a:cubicBezTo>
                              <a:pt x="75028" y="267286"/>
                              <a:pt x="56271" y="267286"/>
                              <a:pt x="46892" y="257908"/>
                            </a:cubicBezTo>
                            <a:cubicBezTo>
                              <a:pt x="37514" y="239151"/>
                              <a:pt x="37514" y="220394"/>
                              <a:pt x="37514" y="182880"/>
                            </a:cubicBezTo>
                            <a:cubicBezTo>
                              <a:pt x="37514" y="154745"/>
                              <a:pt x="46892" y="126609"/>
                              <a:pt x="56271" y="98474"/>
                            </a:cubicBezTo>
                            <a:cubicBezTo>
                              <a:pt x="65649" y="70338"/>
                              <a:pt x="84406" y="60960"/>
                              <a:pt x="103163" y="42203"/>
                            </a:cubicBezTo>
                            <a:cubicBezTo>
                              <a:pt x="121920" y="23446"/>
                              <a:pt x="131299" y="32825"/>
                              <a:pt x="140677" y="51581"/>
                            </a:cubicBezTo>
                            <a:close/>
                          </a:path>
                        </a:pathLst>
                      </a:custGeom>
                      <a:solidFill>
                        <a:srgbClr val="C9CEE2"/>
                      </a:solidFill>
                      <a:ln w="93785" cap="flat">
                        <a:noFill/>
                        <a:prstDash val="solid"/>
                        <a:miter/>
                      </a:ln>
                    </p:spPr>
                    <p:txBody>
                      <a:bodyPr rtlCol="0" anchor="ctr"/>
                      <a:lstStyle/>
                      <a:p>
                        <a:endParaRPr lang="fr-FR"/>
                      </a:p>
                    </p:txBody>
                  </p:sp>
                  <p:sp>
                    <p:nvSpPr>
                      <p:cNvPr id="203" name="Forme libre : forme 202">
                        <a:extLst>
                          <a:ext uri="{FF2B5EF4-FFF2-40B4-BE49-F238E27FC236}">
                            <a16:creationId xmlns:a16="http://schemas.microsoft.com/office/drawing/2014/main" id="{97A2401F-531F-4B7E-8EB1-4540ECD8ABE4}"/>
                          </a:ext>
                        </a:extLst>
                      </p:cNvPr>
                      <p:cNvSpPr/>
                      <p:nvPr/>
                    </p:nvSpPr>
                    <p:spPr>
                      <a:xfrm>
                        <a:off x="8178202" y="2139875"/>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2 w 121919"/>
                          <a:gd name="connsiteY3" fmla="*/ 234462 h 290732"/>
                          <a:gd name="connsiteX4" fmla="*/ 9378 w 121919"/>
                          <a:gd name="connsiteY4" fmla="*/ 290732 h 290732"/>
                          <a:gd name="connsiteX5" fmla="*/ 0 w 121919"/>
                          <a:gd name="connsiteY5" fmla="*/ 290732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8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8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204" name="Forme libre : forme 203">
                        <a:extLst>
                          <a:ext uri="{FF2B5EF4-FFF2-40B4-BE49-F238E27FC236}">
                            <a16:creationId xmlns:a16="http://schemas.microsoft.com/office/drawing/2014/main" id="{D3F5DA76-C2B9-428E-A2C7-95602646A982}"/>
                          </a:ext>
                        </a:extLst>
                      </p:cNvPr>
                      <p:cNvSpPr/>
                      <p:nvPr/>
                    </p:nvSpPr>
                    <p:spPr>
                      <a:xfrm>
                        <a:off x="8393907" y="2027333"/>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9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9 w 131298"/>
                          <a:gd name="connsiteY7" fmla="*/ 253218 h 290732"/>
                          <a:gd name="connsiteX8" fmla="*/ 46892 w 131298"/>
                          <a:gd name="connsiteY8" fmla="*/ 234462 h 290732"/>
                          <a:gd name="connsiteX9" fmla="*/ 46892 w 131298"/>
                          <a:gd name="connsiteY9" fmla="*/ 46892 h 290732"/>
                          <a:gd name="connsiteX10" fmla="*/ 18757 w 131298"/>
                          <a:gd name="connsiteY10" fmla="*/ 84406 h 290732"/>
                          <a:gd name="connsiteX11" fmla="*/ 9379 w 131298"/>
                          <a:gd name="connsiteY11" fmla="*/ 93785 h 290732"/>
                          <a:gd name="connsiteX12" fmla="*/ 0 w 131298"/>
                          <a:gd name="connsiteY12" fmla="*/ 93785 h 290732"/>
                          <a:gd name="connsiteX13" fmla="*/ 0 w 131298"/>
                          <a:gd name="connsiteY13" fmla="*/ 84406 h 290732"/>
                          <a:gd name="connsiteX14" fmla="*/ 9379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9" y="290732"/>
                            </a:lnTo>
                            <a:lnTo>
                              <a:pt x="0" y="290732"/>
                            </a:lnTo>
                            <a:lnTo>
                              <a:pt x="0" y="281354"/>
                            </a:lnTo>
                            <a:cubicBezTo>
                              <a:pt x="0" y="271975"/>
                              <a:pt x="0" y="271975"/>
                              <a:pt x="0" y="262597"/>
                            </a:cubicBezTo>
                            <a:cubicBezTo>
                              <a:pt x="0" y="253218"/>
                              <a:pt x="9379" y="253218"/>
                              <a:pt x="9379" y="253218"/>
                            </a:cubicBezTo>
                            <a:lnTo>
                              <a:pt x="46892" y="234462"/>
                            </a:lnTo>
                            <a:lnTo>
                              <a:pt x="46892" y="46892"/>
                            </a:lnTo>
                            <a:lnTo>
                              <a:pt x="18757" y="84406"/>
                            </a:lnTo>
                            <a:cubicBezTo>
                              <a:pt x="18757" y="84406"/>
                              <a:pt x="9379" y="93785"/>
                              <a:pt x="9379" y="93785"/>
                            </a:cubicBezTo>
                            <a:lnTo>
                              <a:pt x="0" y="93785"/>
                            </a:lnTo>
                            <a:lnTo>
                              <a:pt x="0" y="84406"/>
                            </a:lnTo>
                            <a:cubicBezTo>
                              <a:pt x="0" y="75028"/>
                              <a:pt x="0" y="65649"/>
                              <a:pt x="9379"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12542" y="196948"/>
                              <a:pt x="121920" y="196948"/>
                              <a:pt x="121920" y="206326"/>
                            </a:cubicBezTo>
                            <a:close/>
                          </a:path>
                        </a:pathLst>
                      </a:custGeom>
                      <a:solidFill>
                        <a:srgbClr val="C9CEE2"/>
                      </a:solidFill>
                      <a:ln w="93785" cap="flat">
                        <a:noFill/>
                        <a:prstDash val="solid"/>
                        <a:miter/>
                      </a:ln>
                    </p:spPr>
                    <p:txBody>
                      <a:bodyPr rtlCol="0" anchor="ctr"/>
                      <a:lstStyle/>
                      <a:p>
                        <a:endParaRPr lang="fr-FR"/>
                      </a:p>
                    </p:txBody>
                  </p:sp>
                </p:grpSp>
                <p:sp>
                  <p:nvSpPr>
                    <p:cNvPr id="175" name="Forme libre : forme 174">
                      <a:extLst>
                        <a:ext uri="{FF2B5EF4-FFF2-40B4-BE49-F238E27FC236}">
                          <a16:creationId xmlns:a16="http://schemas.microsoft.com/office/drawing/2014/main" id="{2E865339-0D9D-42E2-AB85-0BBA96586807}"/>
                        </a:ext>
                      </a:extLst>
                    </p:cNvPr>
                    <p:cNvSpPr/>
                    <p:nvPr/>
                  </p:nvSpPr>
                  <p:spPr>
                    <a:xfrm>
                      <a:off x="8384528" y="1539653"/>
                      <a:ext cx="131298" cy="290732"/>
                    </a:xfrm>
                    <a:custGeom>
                      <a:avLst/>
                      <a:gdLst>
                        <a:gd name="connsiteX0" fmla="*/ 131299 w 131298"/>
                        <a:gd name="connsiteY0" fmla="*/ 206326 h 290732"/>
                        <a:gd name="connsiteX1" fmla="*/ 131299 w 131298"/>
                        <a:gd name="connsiteY1" fmla="*/ 225083 h 290732"/>
                        <a:gd name="connsiteX2" fmla="*/ 121920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31299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31299" y="206326"/>
                          </a:moveTo>
                          <a:lnTo>
                            <a:pt x="131299" y="225083"/>
                          </a:lnTo>
                          <a:cubicBezTo>
                            <a:pt x="131299" y="234462"/>
                            <a:pt x="121920" y="234462"/>
                            <a:pt x="121920" y="234462"/>
                          </a:cubicBezTo>
                          <a:lnTo>
                            <a:pt x="9378" y="290732"/>
                          </a:lnTo>
                          <a:lnTo>
                            <a:pt x="0" y="290732"/>
                          </a:lnTo>
                          <a:lnTo>
                            <a:pt x="0" y="281354"/>
                          </a:ln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21920" y="196948"/>
                            <a:pt x="131299" y="206326"/>
                            <a:pt x="131299" y="206326"/>
                          </a:cubicBezTo>
                          <a:close/>
                        </a:path>
                      </a:pathLst>
                    </a:custGeom>
                    <a:solidFill>
                      <a:srgbClr val="C9CEE2"/>
                    </a:solidFill>
                    <a:ln w="93785" cap="flat">
                      <a:noFill/>
                      <a:prstDash val="solid"/>
                      <a:miter/>
                    </a:ln>
                  </p:spPr>
                  <p:txBody>
                    <a:bodyPr rtlCol="0" anchor="ctr"/>
                    <a:lstStyle/>
                    <a:p>
                      <a:endParaRPr lang="fr-FR"/>
                    </a:p>
                  </p:txBody>
                </p:sp>
              </p:grpSp>
              <p:grpSp>
                <p:nvGrpSpPr>
                  <p:cNvPr id="153" name="Graphique 28">
                    <a:extLst>
                      <a:ext uri="{FF2B5EF4-FFF2-40B4-BE49-F238E27FC236}">
                        <a16:creationId xmlns:a16="http://schemas.microsoft.com/office/drawing/2014/main" id="{F4A1C1D2-C264-410F-8961-60A40214A3D3}"/>
                      </a:ext>
                    </a:extLst>
                  </p:cNvPr>
                  <p:cNvGrpSpPr/>
                  <p:nvPr/>
                </p:nvGrpSpPr>
                <p:grpSpPr>
                  <a:xfrm>
                    <a:off x="6499458" y="2955801"/>
                    <a:ext cx="2025747" cy="1838178"/>
                    <a:chOff x="6499458" y="2955801"/>
                    <a:chExt cx="2025747" cy="1838178"/>
                  </a:xfrm>
                  <a:solidFill>
                    <a:srgbClr val="C9CEE2"/>
                  </a:solidFill>
                </p:grpSpPr>
                <p:sp>
                  <p:nvSpPr>
                    <p:cNvPr id="154" name="Forme libre : forme 153">
                      <a:extLst>
                        <a:ext uri="{FF2B5EF4-FFF2-40B4-BE49-F238E27FC236}">
                          <a16:creationId xmlns:a16="http://schemas.microsoft.com/office/drawing/2014/main" id="{F7BE80E5-FA0D-4AAD-B2CD-2C2BB6C5F61D}"/>
                        </a:ext>
                      </a:extLst>
                    </p:cNvPr>
                    <p:cNvSpPr/>
                    <p:nvPr/>
                  </p:nvSpPr>
                  <p:spPr>
                    <a:xfrm>
                      <a:off x="6921488" y="3799863"/>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9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55" name="Forme libre : forme 154">
                      <a:extLst>
                        <a:ext uri="{FF2B5EF4-FFF2-40B4-BE49-F238E27FC236}">
                          <a16:creationId xmlns:a16="http://schemas.microsoft.com/office/drawing/2014/main" id="{69667D10-C0A5-4696-977B-D336EC05B36D}"/>
                        </a:ext>
                      </a:extLst>
                    </p:cNvPr>
                    <p:cNvSpPr/>
                    <p:nvPr/>
                  </p:nvSpPr>
                  <p:spPr>
                    <a:xfrm>
                      <a:off x="6715162" y="3921783"/>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1 w 121919"/>
                        <a:gd name="connsiteY3" fmla="*/ 234462 h 290732"/>
                        <a:gd name="connsiteX4" fmla="*/ 9378 w 121919"/>
                        <a:gd name="connsiteY4" fmla="*/ 290733 h 290732"/>
                        <a:gd name="connsiteX5" fmla="*/ 0 w 121919"/>
                        <a:gd name="connsiteY5" fmla="*/ 290733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9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9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1" y="234462"/>
                            <a:pt x="112541" y="234462"/>
                          </a:cubicBezTo>
                          <a:lnTo>
                            <a:pt x="9378" y="290733"/>
                          </a:lnTo>
                          <a:lnTo>
                            <a:pt x="0" y="290733"/>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9"/>
                          </a:lnTo>
                          <a:cubicBezTo>
                            <a:pt x="56271" y="9379"/>
                            <a:pt x="65649" y="0"/>
                            <a:pt x="65649" y="0"/>
                          </a:cubicBezTo>
                          <a:lnTo>
                            <a:pt x="75028" y="0"/>
                          </a:lnTo>
                          <a:lnTo>
                            <a:pt x="84406" y="0"/>
                          </a:lnTo>
                          <a:cubicBezTo>
                            <a:pt x="84406" y="0"/>
                            <a:pt x="93785" y="9379"/>
                            <a:pt x="93785" y="9379"/>
                          </a:cubicBezTo>
                          <a:lnTo>
                            <a:pt x="93785" y="225083"/>
                          </a:lnTo>
                          <a:lnTo>
                            <a:pt x="121920" y="206326"/>
                          </a:lnTo>
                          <a:cubicBezTo>
                            <a:pt x="112541"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56" name="Forme libre : forme 155">
                      <a:extLst>
                        <a:ext uri="{FF2B5EF4-FFF2-40B4-BE49-F238E27FC236}">
                          <a16:creationId xmlns:a16="http://schemas.microsoft.com/office/drawing/2014/main" id="{843087A6-A63D-4063-B50E-8A5631541F23}"/>
                        </a:ext>
                      </a:extLst>
                    </p:cNvPr>
                    <p:cNvSpPr/>
                    <p:nvPr/>
                  </p:nvSpPr>
                  <p:spPr>
                    <a:xfrm>
                      <a:off x="7137193" y="3677943"/>
                      <a:ext cx="131298" cy="290732"/>
                    </a:xfrm>
                    <a:custGeom>
                      <a:avLst/>
                      <a:gdLst>
                        <a:gd name="connsiteX0" fmla="*/ 121920 w 131298"/>
                        <a:gd name="connsiteY0" fmla="*/ 206326 h 290732"/>
                        <a:gd name="connsiteX1" fmla="*/ 121920 w 131298"/>
                        <a:gd name="connsiteY1" fmla="*/ 225083 h 290732"/>
                        <a:gd name="connsiteX2" fmla="*/ 112541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1" y="234462"/>
                            <a:pt x="112541" y="234462"/>
                          </a:cubicBezTo>
                          <a:lnTo>
                            <a:pt x="9378" y="290732"/>
                          </a:lnTo>
                          <a:lnTo>
                            <a:pt x="0" y="290732"/>
                          </a:lnTo>
                          <a:cubicBezTo>
                            <a:pt x="0" y="290732"/>
                            <a:pt x="0" y="281354"/>
                            <a:pt x="0" y="281354"/>
                          </a:cubicBez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157" name="Forme libre : forme 156">
                      <a:extLst>
                        <a:ext uri="{FF2B5EF4-FFF2-40B4-BE49-F238E27FC236}">
                          <a16:creationId xmlns:a16="http://schemas.microsoft.com/office/drawing/2014/main" id="{83DEA375-BA84-49D1-B214-02754DB0B8F7}"/>
                        </a:ext>
                      </a:extLst>
                    </p:cNvPr>
                    <p:cNvSpPr/>
                    <p:nvPr/>
                  </p:nvSpPr>
                  <p:spPr>
                    <a:xfrm>
                      <a:off x="7306005" y="3541955"/>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42203 h 300110"/>
                        <a:gd name="connsiteX10" fmla="*/ 150055 w 178190"/>
                        <a:gd name="connsiteY10" fmla="*/ 107852 h 300110"/>
                        <a:gd name="connsiteX11" fmla="*/ 131298 w 178190"/>
                        <a:gd name="connsiteY11" fmla="*/ 192258 h 300110"/>
                        <a:gd name="connsiteX12" fmla="*/ 84406 w 178190"/>
                        <a:gd name="connsiteY12" fmla="*/ 248529 h 300110"/>
                        <a:gd name="connsiteX13" fmla="*/ 37514 w 178190"/>
                        <a:gd name="connsiteY13" fmla="*/ 248529 h 300110"/>
                        <a:gd name="connsiteX14" fmla="*/ 18757 w 178190"/>
                        <a:gd name="connsiteY14" fmla="*/ 182880 h 300110"/>
                        <a:gd name="connsiteX15" fmla="*/ 37514 w 178190"/>
                        <a:gd name="connsiteY15" fmla="*/ 98474 h 300110"/>
                        <a:gd name="connsiteX16" fmla="*/ 84406 w 178190"/>
                        <a:gd name="connsiteY16" fmla="*/ 42203 h 300110"/>
                        <a:gd name="connsiteX17" fmla="*/ 131298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2" y="-4689"/>
                            <a:pt x="84406" y="14068"/>
                          </a:cubicBezTo>
                          <a:cubicBezTo>
                            <a:pt x="56271" y="32824"/>
                            <a:pt x="28135" y="60960"/>
                            <a:pt x="18757" y="89095"/>
                          </a:cubicBezTo>
                          <a:cubicBezTo>
                            <a:pt x="0" y="126609"/>
                            <a:pt x="0" y="164123"/>
                            <a:pt x="0" y="201637"/>
                          </a:cubicBezTo>
                          <a:cubicBezTo>
                            <a:pt x="0" y="239151"/>
                            <a:pt x="9378" y="276665"/>
                            <a:pt x="28135" y="286043"/>
                          </a:cubicBezTo>
                          <a:cubicBezTo>
                            <a:pt x="37514" y="304800"/>
                            <a:pt x="56271" y="304800"/>
                            <a:pt x="93785" y="286043"/>
                          </a:cubicBezTo>
                          <a:close/>
                          <a:moveTo>
                            <a:pt x="131298" y="42203"/>
                          </a:moveTo>
                          <a:cubicBezTo>
                            <a:pt x="140677" y="51581"/>
                            <a:pt x="150055" y="79717"/>
                            <a:pt x="150055" y="107852"/>
                          </a:cubicBezTo>
                          <a:cubicBezTo>
                            <a:pt x="150055" y="135988"/>
                            <a:pt x="140677" y="173501"/>
                            <a:pt x="131298" y="192258"/>
                          </a:cubicBezTo>
                          <a:cubicBezTo>
                            <a:pt x="121920" y="220394"/>
                            <a:pt x="103163" y="229772"/>
                            <a:pt x="84406" y="248529"/>
                          </a:cubicBezTo>
                          <a:cubicBezTo>
                            <a:pt x="65649" y="257908"/>
                            <a:pt x="46892" y="257908"/>
                            <a:pt x="37514" y="248529"/>
                          </a:cubicBezTo>
                          <a:cubicBezTo>
                            <a:pt x="28135" y="239151"/>
                            <a:pt x="18757" y="211015"/>
                            <a:pt x="18757" y="182880"/>
                          </a:cubicBezTo>
                          <a:cubicBezTo>
                            <a:pt x="18757" y="154745"/>
                            <a:pt x="28135" y="126609"/>
                            <a:pt x="37514" y="98474"/>
                          </a:cubicBezTo>
                          <a:cubicBezTo>
                            <a:pt x="46892" y="70338"/>
                            <a:pt x="65649" y="60960"/>
                            <a:pt x="84406" y="42203"/>
                          </a:cubicBezTo>
                          <a:cubicBezTo>
                            <a:pt x="103163" y="32824"/>
                            <a:pt x="121920" y="32824"/>
                            <a:pt x="131298" y="42203"/>
                          </a:cubicBezTo>
                          <a:close/>
                        </a:path>
                      </a:pathLst>
                    </a:custGeom>
                    <a:solidFill>
                      <a:srgbClr val="C9CEE2"/>
                    </a:solidFill>
                    <a:ln w="93785" cap="flat">
                      <a:noFill/>
                      <a:prstDash val="solid"/>
                      <a:miter/>
                    </a:ln>
                  </p:spPr>
                  <p:txBody>
                    <a:bodyPr rtlCol="0" anchor="ctr"/>
                    <a:lstStyle/>
                    <a:p>
                      <a:endParaRPr lang="fr-FR"/>
                    </a:p>
                  </p:txBody>
                </p:sp>
                <p:sp>
                  <p:nvSpPr>
                    <p:cNvPr id="158" name="Forme libre : forme 157">
                      <a:extLst>
                        <a:ext uri="{FF2B5EF4-FFF2-40B4-BE49-F238E27FC236}">
                          <a16:creationId xmlns:a16="http://schemas.microsoft.com/office/drawing/2014/main" id="{A3E89030-DE47-4AEA-AA3A-2A266A382D1E}"/>
                        </a:ext>
                      </a:extLst>
                    </p:cNvPr>
                    <p:cNvSpPr/>
                    <p:nvPr/>
                  </p:nvSpPr>
                  <p:spPr>
                    <a:xfrm>
                      <a:off x="7512332" y="3420035"/>
                      <a:ext cx="178190" cy="300110"/>
                    </a:xfrm>
                    <a:custGeom>
                      <a:avLst/>
                      <a:gdLst>
                        <a:gd name="connsiteX0" fmla="*/ 93785 w 178190"/>
                        <a:gd name="connsiteY0" fmla="*/ 286043 h 300110"/>
                        <a:gd name="connsiteX1" fmla="*/ 159434 w 178190"/>
                        <a:gd name="connsiteY1" fmla="*/ 211016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6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51582 h 300110"/>
                        <a:gd name="connsiteX10" fmla="*/ 150055 w 178190"/>
                        <a:gd name="connsiteY10" fmla="*/ 117231 h 300110"/>
                        <a:gd name="connsiteX11" fmla="*/ 131298 w 178190"/>
                        <a:gd name="connsiteY11" fmla="*/ 201637 h 300110"/>
                        <a:gd name="connsiteX12" fmla="*/ 84406 w 178190"/>
                        <a:gd name="connsiteY12" fmla="*/ 257908 h 300110"/>
                        <a:gd name="connsiteX13" fmla="*/ 37514 w 178190"/>
                        <a:gd name="connsiteY13" fmla="*/ 257908 h 300110"/>
                        <a:gd name="connsiteX14" fmla="*/ 18757 w 178190"/>
                        <a:gd name="connsiteY14" fmla="*/ 192259 h 300110"/>
                        <a:gd name="connsiteX15" fmla="*/ 37514 w 178190"/>
                        <a:gd name="connsiteY15" fmla="*/ 107852 h 300110"/>
                        <a:gd name="connsiteX16" fmla="*/ 84406 w 178190"/>
                        <a:gd name="connsiteY16" fmla="*/ 51582 h 300110"/>
                        <a:gd name="connsiteX17" fmla="*/ 131298 w 17819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6"/>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6"/>
                          </a:cubicBezTo>
                          <a:cubicBezTo>
                            <a:pt x="0" y="126609"/>
                            <a:pt x="0" y="164123"/>
                            <a:pt x="0" y="201637"/>
                          </a:cubicBezTo>
                          <a:cubicBezTo>
                            <a:pt x="0" y="239151"/>
                            <a:pt x="9378" y="276665"/>
                            <a:pt x="28135" y="286043"/>
                          </a:cubicBezTo>
                          <a:cubicBezTo>
                            <a:pt x="37514" y="304800"/>
                            <a:pt x="65649" y="304800"/>
                            <a:pt x="93785" y="286043"/>
                          </a:cubicBezTo>
                          <a:close/>
                          <a:moveTo>
                            <a:pt x="131298" y="51582"/>
                          </a:moveTo>
                          <a:cubicBezTo>
                            <a:pt x="140677" y="60960"/>
                            <a:pt x="150055" y="89096"/>
                            <a:pt x="150055" y="117231"/>
                          </a:cubicBezTo>
                          <a:cubicBezTo>
                            <a:pt x="150055" y="145366"/>
                            <a:pt x="140677" y="182880"/>
                            <a:pt x="131298" y="201637"/>
                          </a:cubicBezTo>
                          <a:cubicBezTo>
                            <a:pt x="121920" y="229773"/>
                            <a:pt x="103163" y="239151"/>
                            <a:pt x="84406" y="257908"/>
                          </a:cubicBezTo>
                          <a:cubicBezTo>
                            <a:pt x="65649" y="267286"/>
                            <a:pt x="46892" y="267286"/>
                            <a:pt x="37514" y="257908"/>
                          </a:cubicBezTo>
                          <a:cubicBezTo>
                            <a:pt x="28135" y="248529"/>
                            <a:pt x="18757" y="220394"/>
                            <a:pt x="18757" y="192259"/>
                          </a:cubicBezTo>
                          <a:cubicBezTo>
                            <a:pt x="18757" y="164123"/>
                            <a:pt x="28135" y="135988"/>
                            <a:pt x="37514" y="107852"/>
                          </a:cubicBezTo>
                          <a:cubicBezTo>
                            <a:pt x="46892" y="79717"/>
                            <a:pt x="65649" y="70339"/>
                            <a:pt x="84406" y="51582"/>
                          </a:cubicBezTo>
                          <a:cubicBezTo>
                            <a:pt x="112541" y="32825"/>
                            <a:pt x="121920" y="32825"/>
                            <a:pt x="131298" y="51582"/>
                          </a:cubicBezTo>
                          <a:close/>
                        </a:path>
                      </a:pathLst>
                    </a:custGeom>
                    <a:solidFill>
                      <a:srgbClr val="C9CEE2"/>
                    </a:solidFill>
                    <a:ln w="93785" cap="flat">
                      <a:noFill/>
                      <a:prstDash val="solid"/>
                      <a:miter/>
                    </a:ln>
                  </p:spPr>
                  <p:txBody>
                    <a:bodyPr rtlCol="0" anchor="ctr"/>
                    <a:lstStyle/>
                    <a:p>
                      <a:endParaRPr lang="fr-FR"/>
                    </a:p>
                  </p:txBody>
                </p:sp>
                <p:sp>
                  <p:nvSpPr>
                    <p:cNvPr id="159" name="Forme libre : forme 158">
                      <a:extLst>
                        <a:ext uri="{FF2B5EF4-FFF2-40B4-BE49-F238E27FC236}">
                          <a16:creationId xmlns:a16="http://schemas.microsoft.com/office/drawing/2014/main" id="{AE96533B-6EC8-4465-BB1D-DD0CFD63355E}"/>
                        </a:ext>
                      </a:extLst>
                    </p:cNvPr>
                    <p:cNvSpPr/>
                    <p:nvPr/>
                  </p:nvSpPr>
                  <p:spPr>
                    <a:xfrm>
                      <a:off x="7728036" y="3298115"/>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6 h 300110"/>
                        <a:gd name="connsiteX6" fmla="*/ 178191 w 178190"/>
                        <a:gd name="connsiteY6" fmla="*/ 98474 h 300110"/>
                        <a:gd name="connsiteX7" fmla="*/ 150055 w 178190"/>
                        <a:gd name="connsiteY7" fmla="*/ 14068 h 300110"/>
                        <a:gd name="connsiteX8" fmla="*/ 84406 w 178190"/>
                        <a:gd name="connsiteY8" fmla="*/ 14068 h 300110"/>
                        <a:gd name="connsiteX9" fmla="*/ 37514 w 178190"/>
                        <a:gd name="connsiteY9" fmla="*/ 248529 h 300110"/>
                        <a:gd name="connsiteX10" fmla="*/ 18757 w 178190"/>
                        <a:gd name="connsiteY10" fmla="*/ 182880 h 300110"/>
                        <a:gd name="connsiteX11" fmla="*/ 37514 w 178190"/>
                        <a:gd name="connsiteY11" fmla="*/ 98474 h 300110"/>
                        <a:gd name="connsiteX12" fmla="*/ 84406 w 178190"/>
                        <a:gd name="connsiteY12" fmla="*/ 42203 h 300110"/>
                        <a:gd name="connsiteX13" fmla="*/ 131298 w 178190"/>
                        <a:gd name="connsiteY13" fmla="*/ 42203 h 300110"/>
                        <a:gd name="connsiteX14" fmla="*/ 150055 w 178190"/>
                        <a:gd name="connsiteY14" fmla="*/ 107852 h 300110"/>
                        <a:gd name="connsiteX15" fmla="*/ 131298 w 178190"/>
                        <a:gd name="connsiteY15" fmla="*/ 192259 h 300110"/>
                        <a:gd name="connsiteX16" fmla="*/ 84406 w 178190"/>
                        <a:gd name="connsiteY16" fmla="*/ 248529 h 300110"/>
                        <a:gd name="connsiteX17" fmla="*/ 37514 w 178190"/>
                        <a:gd name="connsiteY17" fmla="*/ 248529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5"/>
                            <a:pt x="28135" y="60960"/>
                            <a:pt x="18757" y="89095"/>
                          </a:cubicBezTo>
                          <a:cubicBezTo>
                            <a:pt x="0" y="126609"/>
                            <a:pt x="0" y="164123"/>
                            <a:pt x="0" y="201637"/>
                          </a:cubicBezTo>
                          <a:cubicBezTo>
                            <a:pt x="0" y="239151"/>
                            <a:pt x="9378" y="276664"/>
                            <a:pt x="28135" y="286043"/>
                          </a:cubicBezTo>
                          <a:cubicBezTo>
                            <a:pt x="46892" y="304800"/>
                            <a:pt x="65649" y="304800"/>
                            <a:pt x="93785" y="286043"/>
                          </a:cubicBezTo>
                          <a:cubicBezTo>
                            <a:pt x="121920" y="267286"/>
                            <a:pt x="150055" y="239151"/>
                            <a:pt x="159434" y="211016"/>
                          </a:cubicBezTo>
                          <a:cubicBezTo>
                            <a:pt x="178191" y="173502"/>
                            <a:pt x="178191" y="135988"/>
                            <a:pt x="178191" y="98474"/>
                          </a:cubicBezTo>
                          <a:cubicBezTo>
                            <a:pt x="178191" y="60960"/>
                            <a:pt x="168812" y="23446"/>
                            <a:pt x="150055" y="14068"/>
                          </a:cubicBezTo>
                          <a:cubicBezTo>
                            <a:pt x="140677" y="-4689"/>
                            <a:pt x="112542" y="-4689"/>
                            <a:pt x="84406" y="14068"/>
                          </a:cubicBezTo>
                          <a:close/>
                          <a:moveTo>
                            <a:pt x="37514" y="248529"/>
                          </a:moveTo>
                          <a:cubicBezTo>
                            <a:pt x="28135" y="239151"/>
                            <a:pt x="18757" y="211016"/>
                            <a:pt x="18757" y="182880"/>
                          </a:cubicBezTo>
                          <a:cubicBezTo>
                            <a:pt x="18757" y="154745"/>
                            <a:pt x="28135" y="126609"/>
                            <a:pt x="37514" y="98474"/>
                          </a:cubicBezTo>
                          <a:cubicBezTo>
                            <a:pt x="46892" y="70338"/>
                            <a:pt x="65649" y="60960"/>
                            <a:pt x="84406" y="42203"/>
                          </a:cubicBezTo>
                          <a:cubicBezTo>
                            <a:pt x="103163" y="32825"/>
                            <a:pt x="121920" y="32825"/>
                            <a:pt x="131298" y="42203"/>
                          </a:cubicBezTo>
                          <a:cubicBezTo>
                            <a:pt x="140677" y="51582"/>
                            <a:pt x="150055" y="79717"/>
                            <a:pt x="150055" y="107852"/>
                          </a:cubicBezTo>
                          <a:cubicBezTo>
                            <a:pt x="150055" y="135988"/>
                            <a:pt x="140677" y="173502"/>
                            <a:pt x="131298" y="192259"/>
                          </a:cubicBezTo>
                          <a:cubicBezTo>
                            <a:pt x="121920" y="220394"/>
                            <a:pt x="103163" y="229772"/>
                            <a:pt x="84406" y="248529"/>
                          </a:cubicBezTo>
                          <a:cubicBezTo>
                            <a:pt x="65649" y="267286"/>
                            <a:pt x="46892" y="267286"/>
                            <a:pt x="37514" y="248529"/>
                          </a:cubicBezTo>
                          <a:close/>
                        </a:path>
                      </a:pathLst>
                    </a:custGeom>
                    <a:solidFill>
                      <a:srgbClr val="C9CEE2"/>
                    </a:solidFill>
                    <a:ln w="93785" cap="flat">
                      <a:noFill/>
                      <a:prstDash val="solid"/>
                      <a:miter/>
                    </a:ln>
                  </p:spPr>
                  <p:txBody>
                    <a:bodyPr rtlCol="0" anchor="ctr"/>
                    <a:lstStyle/>
                    <a:p>
                      <a:endParaRPr lang="fr-FR"/>
                    </a:p>
                  </p:txBody>
                </p:sp>
                <p:sp>
                  <p:nvSpPr>
                    <p:cNvPr id="160" name="Forme libre : forme 159">
                      <a:extLst>
                        <a:ext uri="{FF2B5EF4-FFF2-40B4-BE49-F238E27FC236}">
                          <a16:creationId xmlns:a16="http://schemas.microsoft.com/office/drawing/2014/main" id="{1A940F85-E6EA-4DE1-A3F9-E09B5A648283}"/>
                        </a:ext>
                      </a:extLst>
                    </p:cNvPr>
                    <p:cNvSpPr/>
                    <p:nvPr/>
                  </p:nvSpPr>
                  <p:spPr>
                    <a:xfrm>
                      <a:off x="7924984" y="3176195"/>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51582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28135 w 178190"/>
                        <a:gd name="connsiteY14" fmla="*/ 192258 h 300110"/>
                        <a:gd name="connsiteX15" fmla="*/ 46892 w 178190"/>
                        <a:gd name="connsiteY15" fmla="*/ 107852 h 300110"/>
                        <a:gd name="connsiteX16" fmla="*/ 93785 w 178190"/>
                        <a:gd name="connsiteY16" fmla="*/ 51582 h 300110"/>
                        <a:gd name="connsiteX17" fmla="*/ 140677 w 17819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2"/>
                          </a:moveTo>
                          <a:cubicBezTo>
                            <a:pt x="150055" y="60960"/>
                            <a:pt x="159434" y="89095"/>
                            <a:pt x="159434" y="117231"/>
                          </a:cubicBezTo>
                          <a:cubicBezTo>
                            <a:pt x="159434" y="145366"/>
                            <a:pt x="150055" y="182880"/>
                            <a:pt x="140677" y="201637"/>
                          </a:cubicBezTo>
                          <a:cubicBezTo>
                            <a:pt x="131298" y="229772"/>
                            <a:pt x="112541" y="239151"/>
                            <a:pt x="93785" y="257908"/>
                          </a:cubicBezTo>
                          <a:cubicBezTo>
                            <a:pt x="75028" y="267286"/>
                            <a:pt x="56271" y="267286"/>
                            <a:pt x="46892" y="257908"/>
                          </a:cubicBezTo>
                          <a:cubicBezTo>
                            <a:pt x="37514" y="248529"/>
                            <a:pt x="28135" y="220394"/>
                            <a:pt x="28135" y="192258"/>
                          </a:cubicBezTo>
                          <a:cubicBezTo>
                            <a:pt x="28135" y="164123"/>
                            <a:pt x="37514" y="135988"/>
                            <a:pt x="46892" y="107852"/>
                          </a:cubicBezTo>
                          <a:cubicBezTo>
                            <a:pt x="56271" y="79717"/>
                            <a:pt x="75028" y="70339"/>
                            <a:pt x="93785" y="51582"/>
                          </a:cubicBezTo>
                          <a:cubicBezTo>
                            <a:pt x="112541" y="32825"/>
                            <a:pt x="131298" y="32825"/>
                            <a:pt x="140677" y="51582"/>
                          </a:cubicBezTo>
                          <a:close/>
                        </a:path>
                      </a:pathLst>
                    </a:custGeom>
                    <a:solidFill>
                      <a:srgbClr val="C9CEE2"/>
                    </a:solidFill>
                    <a:ln w="93785" cap="flat">
                      <a:noFill/>
                      <a:prstDash val="solid"/>
                      <a:miter/>
                    </a:ln>
                  </p:spPr>
                  <p:txBody>
                    <a:bodyPr rtlCol="0" anchor="ctr"/>
                    <a:lstStyle/>
                    <a:p>
                      <a:endParaRPr lang="fr-FR"/>
                    </a:p>
                  </p:txBody>
                </p:sp>
                <p:sp>
                  <p:nvSpPr>
                    <p:cNvPr id="161" name="Forme libre : forme 160">
                      <a:extLst>
                        <a:ext uri="{FF2B5EF4-FFF2-40B4-BE49-F238E27FC236}">
                          <a16:creationId xmlns:a16="http://schemas.microsoft.com/office/drawing/2014/main" id="{E8DF2041-B31D-4F7C-87B4-3F4868349D75}"/>
                        </a:ext>
                      </a:extLst>
                    </p:cNvPr>
                    <p:cNvSpPr/>
                    <p:nvPr/>
                  </p:nvSpPr>
                  <p:spPr>
                    <a:xfrm>
                      <a:off x="6715162" y="4371949"/>
                      <a:ext cx="131298" cy="300110"/>
                    </a:xfrm>
                    <a:custGeom>
                      <a:avLst/>
                      <a:gdLst>
                        <a:gd name="connsiteX0" fmla="*/ 131298 w 131298"/>
                        <a:gd name="connsiteY0" fmla="*/ 215705 h 300110"/>
                        <a:gd name="connsiteX1" fmla="*/ 131298 w 131298"/>
                        <a:gd name="connsiteY1" fmla="*/ 234462 h 300110"/>
                        <a:gd name="connsiteX2" fmla="*/ 121920 w 131298"/>
                        <a:gd name="connsiteY2" fmla="*/ 243840 h 300110"/>
                        <a:gd name="connsiteX3" fmla="*/ 18757 w 131298"/>
                        <a:gd name="connsiteY3" fmla="*/ 300111 h 300110"/>
                        <a:gd name="connsiteX4" fmla="*/ 9378 w 131298"/>
                        <a:gd name="connsiteY4" fmla="*/ 300111 h 300110"/>
                        <a:gd name="connsiteX5" fmla="*/ 9378 w 131298"/>
                        <a:gd name="connsiteY5" fmla="*/ 290733 h 300110"/>
                        <a:gd name="connsiteX6" fmla="*/ 9378 w 131298"/>
                        <a:gd name="connsiteY6" fmla="*/ 271976 h 300110"/>
                        <a:gd name="connsiteX7" fmla="*/ 18757 w 131298"/>
                        <a:gd name="connsiteY7" fmla="*/ 262597 h 300110"/>
                        <a:gd name="connsiteX8" fmla="*/ 56271 w 131298"/>
                        <a:gd name="connsiteY8" fmla="*/ 243840 h 300110"/>
                        <a:gd name="connsiteX9" fmla="*/ 56271 w 131298"/>
                        <a:gd name="connsiteY9" fmla="*/ 56271 h 300110"/>
                        <a:gd name="connsiteX10" fmla="*/ 18757 w 131298"/>
                        <a:gd name="connsiteY10" fmla="*/ 84406 h 300110"/>
                        <a:gd name="connsiteX11" fmla="*/ 9378 w 131298"/>
                        <a:gd name="connsiteY11" fmla="*/ 93785 h 300110"/>
                        <a:gd name="connsiteX12" fmla="*/ 0 w 131298"/>
                        <a:gd name="connsiteY12" fmla="*/ 93785 h 300110"/>
                        <a:gd name="connsiteX13" fmla="*/ 0 w 131298"/>
                        <a:gd name="connsiteY13" fmla="*/ 84406 h 300110"/>
                        <a:gd name="connsiteX14" fmla="*/ 9378 w 131298"/>
                        <a:gd name="connsiteY14" fmla="*/ 65649 h 300110"/>
                        <a:gd name="connsiteX15" fmla="*/ 56271 w 131298"/>
                        <a:gd name="connsiteY15" fmla="*/ 9379 h 300110"/>
                        <a:gd name="connsiteX16" fmla="*/ 65649 w 131298"/>
                        <a:gd name="connsiteY16" fmla="*/ 0 h 300110"/>
                        <a:gd name="connsiteX17" fmla="*/ 75028 w 131298"/>
                        <a:gd name="connsiteY17" fmla="*/ 0 h 300110"/>
                        <a:gd name="connsiteX18" fmla="*/ 84406 w 131298"/>
                        <a:gd name="connsiteY18" fmla="*/ 0 h 300110"/>
                        <a:gd name="connsiteX19" fmla="*/ 93785 w 131298"/>
                        <a:gd name="connsiteY19" fmla="*/ 9379 h 300110"/>
                        <a:gd name="connsiteX20" fmla="*/ 93785 w 131298"/>
                        <a:gd name="connsiteY20" fmla="*/ 225083 h 300110"/>
                        <a:gd name="connsiteX21" fmla="*/ 121920 w 131298"/>
                        <a:gd name="connsiteY21" fmla="*/ 206326 h 300110"/>
                        <a:gd name="connsiteX22" fmla="*/ 131298 w 131298"/>
                        <a:gd name="connsiteY22" fmla="*/ 206326 h 300110"/>
                        <a:gd name="connsiteX23" fmla="*/ 131298 w 131298"/>
                        <a:gd name="connsiteY23" fmla="*/ 21570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131298" y="215705"/>
                          </a:moveTo>
                          <a:lnTo>
                            <a:pt x="131298" y="234462"/>
                          </a:lnTo>
                          <a:cubicBezTo>
                            <a:pt x="131298" y="243840"/>
                            <a:pt x="121920" y="243840"/>
                            <a:pt x="121920" y="243840"/>
                          </a:cubicBezTo>
                          <a:lnTo>
                            <a:pt x="18757" y="300111"/>
                          </a:lnTo>
                          <a:lnTo>
                            <a:pt x="9378" y="300111"/>
                          </a:lnTo>
                          <a:lnTo>
                            <a:pt x="9378" y="290733"/>
                          </a:lnTo>
                          <a:cubicBezTo>
                            <a:pt x="9378" y="281354"/>
                            <a:pt x="9378" y="281354"/>
                            <a:pt x="9378" y="271976"/>
                          </a:cubicBezTo>
                          <a:cubicBezTo>
                            <a:pt x="9378" y="262597"/>
                            <a:pt x="18757" y="262597"/>
                            <a:pt x="18757" y="262597"/>
                          </a:cubicBezTo>
                          <a:lnTo>
                            <a:pt x="56271" y="243840"/>
                          </a:lnTo>
                          <a:lnTo>
                            <a:pt x="56271" y="56271"/>
                          </a:lnTo>
                          <a:lnTo>
                            <a:pt x="18757" y="84406"/>
                          </a:lnTo>
                          <a:cubicBezTo>
                            <a:pt x="18757" y="84406"/>
                            <a:pt x="9378" y="93785"/>
                            <a:pt x="9378" y="93785"/>
                          </a:cubicBezTo>
                          <a:lnTo>
                            <a:pt x="0" y="93785"/>
                          </a:lnTo>
                          <a:lnTo>
                            <a:pt x="0" y="84406"/>
                          </a:lnTo>
                          <a:cubicBezTo>
                            <a:pt x="0" y="75028"/>
                            <a:pt x="0" y="65649"/>
                            <a:pt x="9378" y="65649"/>
                          </a:cubicBezTo>
                          <a:lnTo>
                            <a:pt x="56271" y="9379"/>
                          </a:lnTo>
                          <a:cubicBezTo>
                            <a:pt x="56271" y="9379"/>
                            <a:pt x="65649" y="0"/>
                            <a:pt x="65649" y="0"/>
                          </a:cubicBezTo>
                          <a:lnTo>
                            <a:pt x="75028" y="0"/>
                          </a:lnTo>
                          <a:lnTo>
                            <a:pt x="84406" y="0"/>
                          </a:lnTo>
                          <a:cubicBezTo>
                            <a:pt x="84406" y="0"/>
                            <a:pt x="93785" y="9379"/>
                            <a:pt x="93785" y="9379"/>
                          </a:cubicBezTo>
                          <a:lnTo>
                            <a:pt x="93785" y="225083"/>
                          </a:lnTo>
                          <a:lnTo>
                            <a:pt x="121920" y="206326"/>
                          </a:lnTo>
                          <a:lnTo>
                            <a:pt x="131298" y="206326"/>
                          </a:lnTo>
                          <a:cubicBezTo>
                            <a:pt x="121920" y="206326"/>
                            <a:pt x="131298" y="206326"/>
                            <a:pt x="131298" y="215705"/>
                          </a:cubicBezTo>
                          <a:close/>
                        </a:path>
                      </a:pathLst>
                    </a:custGeom>
                    <a:solidFill>
                      <a:srgbClr val="C9CEE2"/>
                    </a:solidFill>
                    <a:ln w="93785" cap="flat">
                      <a:noFill/>
                      <a:prstDash val="solid"/>
                      <a:miter/>
                    </a:ln>
                  </p:spPr>
                  <p:txBody>
                    <a:bodyPr rtlCol="0" anchor="ctr"/>
                    <a:lstStyle/>
                    <a:p>
                      <a:endParaRPr lang="fr-FR"/>
                    </a:p>
                  </p:txBody>
                </p:sp>
                <p:sp>
                  <p:nvSpPr>
                    <p:cNvPr id="162" name="Forme libre : forme 161">
                      <a:extLst>
                        <a:ext uri="{FF2B5EF4-FFF2-40B4-BE49-F238E27FC236}">
                          <a16:creationId xmlns:a16="http://schemas.microsoft.com/office/drawing/2014/main" id="{0BB193C9-1B6E-416B-9545-4138F4B53C9C}"/>
                        </a:ext>
                      </a:extLst>
                    </p:cNvPr>
                    <p:cNvSpPr/>
                    <p:nvPr/>
                  </p:nvSpPr>
                  <p:spPr>
                    <a:xfrm>
                      <a:off x="6499458" y="4034324"/>
                      <a:ext cx="131298" cy="300110"/>
                    </a:xfrm>
                    <a:custGeom>
                      <a:avLst/>
                      <a:gdLst>
                        <a:gd name="connsiteX0" fmla="*/ 0 w 131298"/>
                        <a:gd name="connsiteY0" fmla="*/ 93785 h 300110"/>
                        <a:gd name="connsiteX1" fmla="*/ 0 w 131298"/>
                        <a:gd name="connsiteY1" fmla="*/ 84406 h 300110"/>
                        <a:gd name="connsiteX2" fmla="*/ 9378 w 131298"/>
                        <a:gd name="connsiteY2" fmla="*/ 65649 h 300110"/>
                        <a:gd name="connsiteX3" fmla="*/ 56271 w 131298"/>
                        <a:gd name="connsiteY3" fmla="*/ 9378 h 300110"/>
                        <a:gd name="connsiteX4" fmla="*/ 65649 w 131298"/>
                        <a:gd name="connsiteY4" fmla="*/ 0 h 300110"/>
                        <a:gd name="connsiteX5" fmla="*/ 75028 w 131298"/>
                        <a:gd name="connsiteY5" fmla="*/ 0 h 300110"/>
                        <a:gd name="connsiteX6" fmla="*/ 84406 w 131298"/>
                        <a:gd name="connsiteY6" fmla="*/ 0 h 300110"/>
                        <a:gd name="connsiteX7" fmla="*/ 93785 w 131298"/>
                        <a:gd name="connsiteY7" fmla="*/ 9378 h 300110"/>
                        <a:gd name="connsiteX8" fmla="*/ 93785 w 131298"/>
                        <a:gd name="connsiteY8" fmla="*/ 225083 h 300110"/>
                        <a:gd name="connsiteX9" fmla="*/ 121920 w 131298"/>
                        <a:gd name="connsiteY9" fmla="*/ 206326 h 300110"/>
                        <a:gd name="connsiteX10" fmla="*/ 131299 w 131298"/>
                        <a:gd name="connsiteY10" fmla="*/ 206326 h 300110"/>
                        <a:gd name="connsiteX11" fmla="*/ 131299 w 131298"/>
                        <a:gd name="connsiteY11" fmla="*/ 215705 h 300110"/>
                        <a:gd name="connsiteX12" fmla="*/ 131299 w 131298"/>
                        <a:gd name="connsiteY12" fmla="*/ 234462 h 300110"/>
                        <a:gd name="connsiteX13" fmla="*/ 121920 w 131298"/>
                        <a:gd name="connsiteY13" fmla="*/ 243840 h 300110"/>
                        <a:gd name="connsiteX14" fmla="*/ 18757 w 131298"/>
                        <a:gd name="connsiteY14" fmla="*/ 300111 h 300110"/>
                        <a:gd name="connsiteX15" fmla="*/ 9378 w 131298"/>
                        <a:gd name="connsiteY15" fmla="*/ 300111 h 300110"/>
                        <a:gd name="connsiteX16" fmla="*/ 9378 w 131298"/>
                        <a:gd name="connsiteY16" fmla="*/ 290732 h 300110"/>
                        <a:gd name="connsiteX17" fmla="*/ 9378 w 131298"/>
                        <a:gd name="connsiteY17" fmla="*/ 271976 h 300110"/>
                        <a:gd name="connsiteX18" fmla="*/ 18757 w 131298"/>
                        <a:gd name="connsiteY18" fmla="*/ 262597 h 300110"/>
                        <a:gd name="connsiteX19" fmla="*/ 56271 w 131298"/>
                        <a:gd name="connsiteY19" fmla="*/ 243840 h 300110"/>
                        <a:gd name="connsiteX20" fmla="*/ 56271 w 131298"/>
                        <a:gd name="connsiteY20" fmla="*/ 56271 h 300110"/>
                        <a:gd name="connsiteX21" fmla="*/ 28135 w 131298"/>
                        <a:gd name="connsiteY21" fmla="*/ 93785 h 300110"/>
                        <a:gd name="connsiteX22" fmla="*/ 18757 w 131298"/>
                        <a:gd name="connsiteY22" fmla="*/ 103163 h 300110"/>
                        <a:gd name="connsiteX23" fmla="*/ 0 w 131298"/>
                        <a:gd name="connsiteY23" fmla="*/ 9378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0" y="93785"/>
                          </a:move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lnTo>
                            <a:pt x="131299" y="215705"/>
                          </a:lnTo>
                          <a:cubicBezTo>
                            <a:pt x="131299" y="215705"/>
                            <a:pt x="131299" y="225083"/>
                            <a:pt x="131299" y="234462"/>
                          </a:cubicBezTo>
                          <a:cubicBezTo>
                            <a:pt x="131299" y="243840"/>
                            <a:pt x="121920" y="243840"/>
                            <a:pt x="121920" y="243840"/>
                          </a:cubicBezTo>
                          <a:lnTo>
                            <a:pt x="18757" y="300111"/>
                          </a:lnTo>
                          <a:lnTo>
                            <a:pt x="9378" y="300111"/>
                          </a:lnTo>
                          <a:cubicBezTo>
                            <a:pt x="9378" y="300111"/>
                            <a:pt x="9378" y="300111"/>
                            <a:pt x="9378" y="290732"/>
                          </a:cubicBezTo>
                          <a:cubicBezTo>
                            <a:pt x="9378" y="281354"/>
                            <a:pt x="9378" y="281354"/>
                            <a:pt x="9378" y="271976"/>
                          </a:cubicBezTo>
                          <a:cubicBezTo>
                            <a:pt x="9378" y="262597"/>
                            <a:pt x="18757" y="262597"/>
                            <a:pt x="18757" y="262597"/>
                          </a:cubicBezTo>
                          <a:lnTo>
                            <a:pt x="56271" y="243840"/>
                          </a:lnTo>
                          <a:lnTo>
                            <a:pt x="56271" y="56271"/>
                          </a:lnTo>
                          <a:lnTo>
                            <a:pt x="28135" y="93785"/>
                          </a:lnTo>
                          <a:cubicBezTo>
                            <a:pt x="28135" y="93785"/>
                            <a:pt x="18757" y="103163"/>
                            <a:pt x="18757" y="103163"/>
                          </a:cubicBezTo>
                          <a:cubicBezTo>
                            <a:pt x="9378" y="93785"/>
                            <a:pt x="0" y="93785"/>
                            <a:pt x="0" y="93785"/>
                          </a:cubicBezTo>
                          <a:close/>
                        </a:path>
                      </a:pathLst>
                    </a:custGeom>
                    <a:solidFill>
                      <a:srgbClr val="C9CEE2"/>
                    </a:solidFill>
                    <a:ln w="93785" cap="flat">
                      <a:noFill/>
                      <a:prstDash val="solid"/>
                      <a:miter/>
                    </a:ln>
                  </p:spPr>
                  <p:txBody>
                    <a:bodyPr rtlCol="0" anchor="ctr"/>
                    <a:lstStyle/>
                    <a:p>
                      <a:endParaRPr lang="fr-FR"/>
                    </a:p>
                  </p:txBody>
                </p:sp>
                <p:sp>
                  <p:nvSpPr>
                    <p:cNvPr id="163" name="Forme libre : forme 162">
                      <a:extLst>
                        <a:ext uri="{FF2B5EF4-FFF2-40B4-BE49-F238E27FC236}">
                          <a16:creationId xmlns:a16="http://schemas.microsoft.com/office/drawing/2014/main" id="{AA388E14-F06F-461A-A673-1715C613B2AF}"/>
                        </a:ext>
                      </a:extLst>
                    </p:cNvPr>
                    <p:cNvSpPr/>
                    <p:nvPr/>
                  </p:nvSpPr>
                  <p:spPr>
                    <a:xfrm>
                      <a:off x="6508836" y="4503247"/>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9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87569"/>
                            <a:pt x="112542" y="187569"/>
                            <a:pt x="121920" y="196948"/>
                          </a:cubicBezTo>
                          <a:close/>
                        </a:path>
                      </a:pathLst>
                    </a:custGeom>
                    <a:solidFill>
                      <a:srgbClr val="C9CEE2"/>
                    </a:solidFill>
                    <a:ln w="93785" cap="flat">
                      <a:noFill/>
                      <a:prstDash val="solid"/>
                      <a:miter/>
                    </a:ln>
                  </p:spPr>
                  <p:txBody>
                    <a:bodyPr rtlCol="0" anchor="ctr"/>
                    <a:lstStyle/>
                    <a:p>
                      <a:endParaRPr lang="fr-FR"/>
                    </a:p>
                  </p:txBody>
                </p:sp>
                <p:sp>
                  <p:nvSpPr>
                    <p:cNvPr id="164" name="Forme libre : forme 163">
                      <a:extLst>
                        <a:ext uri="{FF2B5EF4-FFF2-40B4-BE49-F238E27FC236}">
                          <a16:creationId xmlns:a16="http://schemas.microsoft.com/office/drawing/2014/main" id="{4BF0E3DD-BF69-4FCC-A0C8-1359637B8E77}"/>
                        </a:ext>
                      </a:extLst>
                    </p:cNvPr>
                    <p:cNvSpPr/>
                    <p:nvPr/>
                  </p:nvSpPr>
                  <p:spPr>
                    <a:xfrm>
                      <a:off x="6883975" y="4245340"/>
                      <a:ext cx="178190" cy="292203"/>
                    </a:xfrm>
                    <a:custGeom>
                      <a:avLst/>
                      <a:gdLst>
                        <a:gd name="connsiteX0" fmla="*/ 93785 w 178190"/>
                        <a:gd name="connsiteY0" fmla="*/ 286043 h 292203"/>
                        <a:gd name="connsiteX1" fmla="*/ 159434 w 178190"/>
                        <a:gd name="connsiteY1" fmla="*/ 211015 h 292203"/>
                        <a:gd name="connsiteX2" fmla="*/ 178191 w 178190"/>
                        <a:gd name="connsiteY2" fmla="*/ 98474 h 292203"/>
                        <a:gd name="connsiteX3" fmla="*/ 150055 w 178190"/>
                        <a:gd name="connsiteY3" fmla="*/ 14068 h 292203"/>
                        <a:gd name="connsiteX4" fmla="*/ 84406 w 178190"/>
                        <a:gd name="connsiteY4" fmla="*/ 14068 h 292203"/>
                        <a:gd name="connsiteX5" fmla="*/ 18757 w 178190"/>
                        <a:gd name="connsiteY5" fmla="*/ 89095 h 292203"/>
                        <a:gd name="connsiteX6" fmla="*/ 0 w 178190"/>
                        <a:gd name="connsiteY6" fmla="*/ 192258 h 292203"/>
                        <a:gd name="connsiteX7" fmla="*/ 28135 w 178190"/>
                        <a:gd name="connsiteY7" fmla="*/ 276665 h 292203"/>
                        <a:gd name="connsiteX8" fmla="*/ 93785 w 178190"/>
                        <a:gd name="connsiteY8" fmla="*/ 286043 h 292203"/>
                        <a:gd name="connsiteX9" fmla="*/ 140677 w 178190"/>
                        <a:gd name="connsiteY9" fmla="*/ 42203 h 292203"/>
                        <a:gd name="connsiteX10" fmla="*/ 159434 w 178190"/>
                        <a:gd name="connsiteY10" fmla="*/ 107852 h 292203"/>
                        <a:gd name="connsiteX11" fmla="*/ 140677 w 178190"/>
                        <a:gd name="connsiteY11" fmla="*/ 192258 h 292203"/>
                        <a:gd name="connsiteX12" fmla="*/ 93785 w 178190"/>
                        <a:gd name="connsiteY12" fmla="*/ 248529 h 292203"/>
                        <a:gd name="connsiteX13" fmla="*/ 46892 w 178190"/>
                        <a:gd name="connsiteY13" fmla="*/ 248529 h 292203"/>
                        <a:gd name="connsiteX14" fmla="*/ 28135 w 178190"/>
                        <a:gd name="connsiteY14" fmla="*/ 182880 h 292203"/>
                        <a:gd name="connsiteX15" fmla="*/ 46892 w 178190"/>
                        <a:gd name="connsiteY15" fmla="*/ 98474 h 292203"/>
                        <a:gd name="connsiteX16" fmla="*/ 93785 w 178190"/>
                        <a:gd name="connsiteY16" fmla="*/ 42203 h 292203"/>
                        <a:gd name="connsiteX17" fmla="*/ 140677 w 178190"/>
                        <a:gd name="connsiteY17" fmla="*/ 42203 h 29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2203">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2" y="-4689"/>
                            <a:pt x="84406" y="14068"/>
                          </a:cubicBezTo>
                          <a:cubicBezTo>
                            <a:pt x="56271" y="32824"/>
                            <a:pt x="28135" y="60960"/>
                            <a:pt x="18757" y="89095"/>
                          </a:cubicBezTo>
                          <a:cubicBezTo>
                            <a:pt x="9378" y="117231"/>
                            <a:pt x="0" y="154745"/>
                            <a:pt x="0" y="192258"/>
                          </a:cubicBezTo>
                          <a:cubicBezTo>
                            <a:pt x="0" y="229772"/>
                            <a:pt x="9378" y="267286"/>
                            <a:pt x="28135" y="276665"/>
                          </a:cubicBezTo>
                          <a:cubicBezTo>
                            <a:pt x="46892" y="295422"/>
                            <a:pt x="65649" y="295422"/>
                            <a:pt x="93785" y="286043"/>
                          </a:cubicBezTo>
                          <a:close/>
                          <a:moveTo>
                            <a:pt x="140677" y="42203"/>
                          </a:moveTo>
                          <a:cubicBezTo>
                            <a:pt x="150055" y="51581"/>
                            <a:pt x="159434" y="79717"/>
                            <a:pt x="159434" y="107852"/>
                          </a:cubicBezTo>
                          <a:cubicBezTo>
                            <a:pt x="159434" y="135988"/>
                            <a:pt x="150055" y="173501"/>
                            <a:pt x="140677" y="192258"/>
                          </a:cubicBezTo>
                          <a:cubicBezTo>
                            <a:pt x="131298" y="220394"/>
                            <a:pt x="112542" y="229772"/>
                            <a:pt x="93785" y="248529"/>
                          </a:cubicBezTo>
                          <a:cubicBezTo>
                            <a:pt x="75028" y="257908"/>
                            <a:pt x="56271" y="257908"/>
                            <a:pt x="46892" y="248529"/>
                          </a:cubicBezTo>
                          <a:cubicBezTo>
                            <a:pt x="37514" y="239151"/>
                            <a:pt x="28135" y="211015"/>
                            <a:pt x="28135" y="182880"/>
                          </a:cubicBezTo>
                          <a:cubicBezTo>
                            <a:pt x="28135" y="154745"/>
                            <a:pt x="37514" y="126609"/>
                            <a:pt x="46892" y="98474"/>
                          </a:cubicBezTo>
                          <a:cubicBezTo>
                            <a:pt x="56271" y="70338"/>
                            <a:pt x="75028" y="60960"/>
                            <a:pt x="93785" y="42203"/>
                          </a:cubicBezTo>
                          <a:cubicBezTo>
                            <a:pt x="112542" y="32824"/>
                            <a:pt x="131298" y="32824"/>
                            <a:pt x="140677" y="42203"/>
                          </a:cubicBezTo>
                          <a:close/>
                        </a:path>
                      </a:pathLst>
                    </a:custGeom>
                    <a:solidFill>
                      <a:srgbClr val="C9CEE2"/>
                    </a:solidFill>
                    <a:ln w="93785" cap="flat">
                      <a:noFill/>
                      <a:prstDash val="solid"/>
                      <a:miter/>
                    </a:ln>
                  </p:spPr>
                  <p:txBody>
                    <a:bodyPr rtlCol="0" anchor="ctr"/>
                    <a:lstStyle/>
                    <a:p>
                      <a:endParaRPr lang="fr-FR"/>
                    </a:p>
                  </p:txBody>
                </p:sp>
                <p:sp>
                  <p:nvSpPr>
                    <p:cNvPr id="165" name="Forme libre : forme 164">
                      <a:extLst>
                        <a:ext uri="{FF2B5EF4-FFF2-40B4-BE49-F238E27FC236}">
                          <a16:creationId xmlns:a16="http://schemas.microsoft.com/office/drawing/2014/main" id="{5B43A337-DD99-4B9B-84C1-159CE622D93E}"/>
                        </a:ext>
                      </a:extLst>
                    </p:cNvPr>
                    <p:cNvSpPr/>
                    <p:nvPr/>
                  </p:nvSpPr>
                  <p:spPr>
                    <a:xfrm>
                      <a:off x="7090301" y="4123420"/>
                      <a:ext cx="181869" cy="300110"/>
                    </a:xfrm>
                    <a:custGeom>
                      <a:avLst/>
                      <a:gdLst>
                        <a:gd name="connsiteX0" fmla="*/ 93785 w 181869"/>
                        <a:gd name="connsiteY0" fmla="*/ 286043 h 300110"/>
                        <a:gd name="connsiteX1" fmla="*/ 159434 w 181869"/>
                        <a:gd name="connsiteY1" fmla="*/ 211015 h 300110"/>
                        <a:gd name="connsiteX2" fmla="*/ 178191 w 181869"/>
                        <a:gd name="connsiteY2" fmla="*/ 98474 h 300110"/>
                        <a:gd name="connsiteX3" fmla="*/ 150055 w 181869"/>
                        <a:gd name="connsiteY3" fmla="*/ 14067 h 300110"/>
                        <a:gd name="connsiteX4" fmla="*/ 84406 w 181869"/>
                        <a:gd name="connsiteY4" fmla="*/ 14067 h 300110"/>
                        <a:gd name="connsiteX5" fmla="*/ 18757 w 181869"/>
                        <a:gd name="connsiteY5" fmla="*/ 89095 h 300110"/>
                        <a:gd name="connsiteX6" fmla="*/ 0 w 181869"/>
                        <a:gd name="connsiteY6" fmla="*/ 201637 h 300110"/>
                        <a:gd name="connsiteX7" fmla="*/ 28135 w 181869"/>
                        <a:gd name="connsiteY7" fmla="*/ 286043 h 300110"/>
                        <a:gd name="connsiteX8" fmla="*/ 93785 w 181869"/>
                        <a:gd name="connsiteY8" fmla="*/ 286043 h 300110"/>
                        <a:gd name="connsiteX9" fmla="*/ 140677 w 181869"/>
                        <a:gd name="connsiteY9" fmla="*/ 42203 h 300110"/>
                        <a:gd name="connsiteX10" fmla="*/ 159434 w 181869"/>
                        <a:gd name="connsiteY10" fmla="*/ 107852 h 300110"/>
                        <a:gd name="connsiteX11" fmla="*/ 140677 w 181869"/>
                        <a:gd name="connsiteY11" fmla="*/ 192258 h 300110"/>
                        <a:gd name="connsiteX12" fmla="*/ 93785 w 181869"/>
                        <a:gd name="connsiteY12" fmla="*/ 248529 h 300110"/>
                        <a:gd name="connsiteX13" fmla="*/ 46892 w 181869"/>
                        <a:gd name="connsiteY13" fmla="*/ 248529 h 300110"/>
                        <a:gd name="connsiteX14" fmla="*/ 28135 w 181869"/>
                        <a:gd name="connsiteY14" fmla="*/ 182880 h 300110"/>
                        <a:gd name="connsiteX15" fmla="*/ 46892 w 181869"/>
                        <a:gd name="connsiteY15" fmla="*/ 98474 h 300110"/>
                        <a:gd name="connsiteX16" fmla="*/ 93785 w 181869"/>
                        <a:gd name="connsiteY16" fmla="*/ 42203 h 300110"/>
                        <a:gd name="connsiteX17" fmla="*/ 140677 w 181869"/>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69" h="300110">
                          <a:moveTo>
                            <a:pt x="93785" y="286043"/>
                          </a:moveTo>
                          <a:cubicBezTo>
                            <a:pt x="121920" y="267286"/>
                            <a:pt x="150055" y="239151"/>
                            <a:pt x="159434" y="211015"/>
                          </a:cubicBezTo>
                          <a:cubicBezTo>
                            <a:pt x="178191" y="173501"/>
                            <a:pt x="187569" y="135988"/>
                            <a:pt x="178191" y="98474"/>
                          </a:cubicBezTo>
                          <a:cubicBezTo>
                            <a:pt x="178191" y="60960"/>
                            <a:pt x="168812" y="23446"/>
                            <a:pt x="150055" y="14067"/>
                          </a:cubicBezTo>
                          <a:cubicBezTo>
                            <a:pt x="131298" y="-4689"/>
                            <a:pt x="112541" y="-4689"/>
                            <a:pt x="84406" y="14067"/>
                          </a:cubicBezTo>
                          <a:cubicBezTo>
                            <a:pt x="56271" y="32824"/>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42203"/>
                          </a:moveTo>
                          <a:cubicBezTo>
                            <a:pt x="150055" y="51581"/>
                            <a:pt x="159434" y="79717"/>
                            <a:pt x="159434" y="107852"/>
                          </a:cubicBezTo>
                          <a:cubicBezTo>
                            <a:pt x="159434" y="135988"/>
                            <a:pt x="150055" y="173501"/>
                            <a:pt x="140677" y="192258"/>
                          </a:cubicBezTo>
                          <a:cubicBezTo>
                            <a:pt x="131298" y="220394"/>
                            <a:pt x="112541" y="229772"/>
                            <a:pt x="93785" y="248529"/>
                          </a:cubicBezTo>
                          <a:cubicBezTo>
                            <a:pt x="75028" y="257908"/>
                            <a:pt x="56271" y="257908"/>
                            <a:pt x="46892" y="248529"/>
                          </a:cubicBezTo>
                          <a:cubicBezTo>
                            <a:pt x="37514" y="239151"/>
                            <a:pt x="28135" y="211015"/>
                            <a:pt x="28135" y="182880"/>
                          </a:cubicBezTo>
                          <a:cubicBezTo>
                            <a:pt x="28135" y="154744"/>
                            <a:pt x="37514" y="126609"/>
                            <a:pt x="46892" y="98474"/>
                          </a:cubicBezTo>
                          <a:cubicBezTo>
                            <a:pt x="56271" y="70338"/>
                            <a:pt x="75028" y="60960"/>
                            <a:pt x="93785" y="42203"/>
                          </a:cubicBezTo>
                          <a:cubicBezTo>
                            <a:pt x="112541" y="32824"/>
                            <a:pt x="131298" y="32824"/>
                            <a:pt x="140677" y="42203"/>
                          </a:cubicBezTo>
                          <a:close/>
                        </a:path>
                      </a:pathLst>
                    </a:custGeom>
                    <a:solidFill>
                      <a:srgbClr val="C9CEE2"/>
                    </a:solidFill>
                    <a:ln w="93785" cap="flat">
                      <a:noFill/>
                      <a:prstDash val="solid"/>
                      <a:miter/>
                    </a:ln>
                  </p:spPr>
                  <p:txBody>
                    <a:bodyPr rtlCol="0" anchor="ctr"/>
                    <a:lstStyle/>
                    <a:p>
                      <a:endParaRPr lang="fr-FR"/>
                    </a:p>
                  </p:txBody>
                </p:sp>
                <p:sp>
                  <p:nvSpPr>
                    <p:cNvPr id="166" name="Forme libre : forme 165">
                      <a:extLst>
                        <a:ext uri="{FF2B5EF4-FFF2-40B4-BE49-F238E27FC236}">
                          <a16:creationId xmlns:a16="http://schemas.microsoft.com/office/drawing/2014/main" id="{00316368-EF92-46B2-B89A-F7E70061AF96}"/>
                        </a:ext>
                      </a:extLst>
                    </p:cNvPr>
                    <p:cNvSpPr/>
                    <p:nvPr/>
                  </p:nvSpPr>
                  <p:spPr>
                    <a:xfrm>
                      <a:off x="7334141" y="4015567"/>
                      <a:ext cx="131298" cy="290732"/>
                    </a:xfrm>
                    <a:custGeom>
                      <a:avLst/>
                      <a:gdLst>
                        <a:gd name="connsiteX0" fmla="*/ 131299 w 131298"/>
                        <a:gd name="connsiteY0" fmla="*/ 206326 h 290732"/>
                        <a:gd name="connsiteX1" fmla="*/ 131299 w 131298"/>
                        <a:gd name="connsiteY1" fmla="*/ 225083 h 290732"/>
                        <a:gd name="connsiteX2" fmla="*/ 121920 w 131298"/>
                        <a:gd name="connsiteY2" fmla="*/ 234462 h 290732"/>
                        <a:gd name="connsiteX3" fmla="*/ 18757 w 131298"/>
                        <a:gd name="connsiteY3" fmla="*/ 290733 h 290732"/>
                        <a:gd name="connsiteX4" fmla="*/ 9378 w 131298"/>
                        <a:gd name="connsiteY4" fmla="*/ 290733 h 290732"/>
                        <a:gd name="connsiteX5" fmla="*/ 9378 w 131298"/>
                        <a:gd name="connsiteY5" fmla="*/ 281354 h 290732"/>
                        <a:gd name="connsiteX6" fmla="*/ 9378 w 131298"/>
                        <a:gd name="connsiteY6" fmla="*/ 262597 h 290732"/>
                        <a:gd name="connsiteX7" fmla="*/ 18757 w 131298"/>
                        <a:gd name="connsiteY7" fmla="*/ 253219 h 290732"/>
                        <a:gd name="connsiteX8" fmla="*/ 56271 w 131298"/>
                        <a:gd name="connsiteY8" fmla="*/ 234462 h 290732"/>
                        <a:gd name="connsiteX9" fmla="*/ 56271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9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9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31299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31299" y="206326"/>
                          </a:moveTo>
                          <a:lnTo>
                            <a:pt x="131299" y="225083"/>
                          </a:lnTo>
                          <a:cubicBezTo>
                            <a:pt x="131299" y="234462"/>
                            <a:pt x="121920" y="234462"/>
                            <a:pt x="121920" y="234462"/>
                          </a:cubicBezTo>
                          <a:lnTo>
                            <a:pt x="18757" y="290733"/>
                          </a:lnTo>
                          <a:lnTo>
                            <a:pt x="9378" y="290733"/>
                          </a:lnTo>
                          <a:lnTo>
                            <a:pt x="9378" y="281354"/>
                          </a:lnTo>
                          <a:cubicBezTo>
                            <a:pt x="9378" y="271976"/>
                            <a:pt x="9378" y="271976"/>
                            <a:pt x="9378" y="262597"/>
                          </a:cubicBezTo>
                          <a:cubicBezTo>
                            <a:pt x="9378" y="253219"/>
                            <a:pt x="18757" y="253219"/>
                            <a:pt x="18757" y="253219"/>
                          </a:cubicBezTo>
                          <a:lnTo>
                            <a:pt x="56271" y="234462"/>
                          </a:lnTo>
                          <a:lnTo>
                            <a:pt x="56271" y="46892"/>
                          </a:lnTo>
                          <a:lnTo>
                            <a:pt x="18757" y="84406"/>
                          </a:lnTo>
                          <a:cubicBezTo>
                            <a:pt x="18757" y="84406"/>
                            <a:pt x="9378" y="93785"/>
                            <a:pt x="9378" y="93785"/>
                          </a:cubicBezTo>
                          <a:lnTo>
                            <a:pt x="0" y="93785"/>
                          </a:lnTo>
                          <a:lnTo>
                            <a:pt x="0" y="84406"/>
                          </a:lnTo>
                          <a:cubicBezTo>
                            <a:pt x="0" y="75028"/>
                            <a:pt x="0" y="65649"/>
                            <a:pt x="9378" y="65649"/>
                          </a:cubicBezTo>
                          <a:lnTo>
                            <a:pt x="56271" y="9379"/>
                          </a:lnTo>
                          <a:cubicBezTo>
                            <a:pt x="56271" y="9379"/>
                            <a:pt x="65649" y="0"/>
                            <a:pt x="65649" y="0"/>
                          </a:cubicBezTo>
                          <a:lnTo>
                            <a:pt x="75028" y="0"/>
                          </a:lnTo>
                          <a:lnTo>
                            <a:pt x="84406" y="0"/>
                          </a:lnTo>
                          <a:cubicBezTo>
                            <a:pt x="84406" y="0"/>
                            <a:pt x="93785" y="9379"/>
                            <a:pt x="93785" y="9379"/>
                          </a:cubicBezTo>
                          <a:lnTo>
                            <a:pt x="93785" y="225083"/>
                          </a:lnTo>
                          <a:lnTo>
                            <a:pt x="121920" y="206326"/>
                          </a:lnTo>
                          <a:lnTo>
                            <a:pt x="131299" y="206326"/>
                          </a:lnTo>
                          <a:cubicBezTo>
                            <a:pt x="131299" y="196948"/>
                            <a:pt x="131299" y="206326"/>
                            <a:pt x="131299" y="206326"/>
                          </a:cubicBezTo>
                          <a:close/>
                        </a:path>
                      </a:pathLst>
                    </a:custGeom>
                    <a:solidFill>
                      <a:srgbClr val="C9CEE2"/>
                    </a:solidFill>
                    <a:ln w="93785" cap="flat">
                      <a:noFill/>
                      <a:prstDash val="solid"/>
                      <a:miter/>
                    </a:ln>
                  </p:spPr>
                  <p:txBody>
                    <a:bodyPr rtlCol="0" anchor="ctr"/>
                    <a:lstStyle/>
                    <a:p>
                      <a:endParaRPr lang="fr-FR"/>
                    </a:p>
                  </p:txBody>
                </p:sp>
                <p:sp>
                  <p:nvSpPr>
                    <p:cNvPr id="167" name="Forme libre : forme 166">
                      <a:extLst>
                        <a:ext uri="{FF2B5EF4-FFF2-40B4-BE49-F238E27FC236}">
                          <a16:creationId xmlns:a16="http://schemas.microsoft.com/office/drawing/2014/main" id="{487E3DAE-897B-4C54-9AFF-E295F24B0B48}"/>
                        </a:ext>
                      </a:extLst>
                    </p:cNvPr>
                    <p:cNvSpPr/>
                    <p:nvPr/>
                  </p:nvSpPr>
                  <p:spPr>
                    <a:xfrm>
                      <a:off x="7521710" y="3877235"/>
                      <a:ext cx="178190" cy="293076"/>
                    </a:xfrm>
                    <a:custGeom>
                      <a:avLst/>
                      <a:gdLst>
                        <a:gd name="connsiteX0" fmla="*/ 84406 w 178190"/>
                        <a:gd name="connsiteY0" fmla="*/ 7034 h 293076"/>
                        <a:gd name="connsiteX1" fmla="*/ 18757 w 178190"/>
                        <a:gd name="connsiteY1" fmla="*/ 82062 h 293076"/>
                        <a:gd name="connsiteX2" fmla="*/ 0 w 178190"/>
                        <a:gd name="connsiteY2" fmla="*/ 194603 h 293076"/>
                        <a:gd name="connsiteX3" fmla="*/ 28135 w 178190"/>
                        <a:gd name="connsiteY3" fmla="*/ 279009 h 293076"/>
                        <a:gd name="connsiteX4" fmla="*/ 93785 w 178190"/>
                        <a:gd name="connsiteY4" fmla="*/ 279009 h 293076"/>
                        <a:gd name="connsiteX5" fmla="*/ 159434 w 178190"/>
                        <a:gd name="connsiteY5" fmla="*/ 203982 h 293076"/>
                        <a:gd name="connsiteX6" fmla="*/ 178191 w 178190"/>
                        <a:gd name="connsiteY6" fmla="*/ 91440 h 293076"/>
                        <a:gd name="connsiteX7" fmla="*/ 150055 w 178190"/>
                        <a:gd name="connsiteY7" fmla="*/ 7034 h 293076"/>
                        <a:gd name="connsiteX8" fmla="*/ 84406 w 178190"/>
                        <a:gd name="connsiteY8" fmla="*/ 7034 h 293076"/>
                        <a:gd name="connsiteX9" fmla="*/ 37514 w 178190"/>
                        <a:gd name="connsiteY9" fmla="*/ 250874 h 293076"/>
                        <a:gd name="connsiteX10" fmla="*/ 18757 w 178190"/>
                        <a:gd name="connsiteY10" fmla="*/ 185225 h 293076"/>
                        <a:gd name="connsiteX11" fmla="*/ 37514 w 178190"/>
                        <a:gd name="connsiteY11" fmla="*/ 100819 h 293076"/>
                        <a:gd name="connsiteX12" fmla="*/ 84406 w 178190"/>
                        <a:gd name="connsiteY12" fmla="*/ 44548 h 293076"/>
                        <a:gd name="connsiteX13" fmla="*/ 131299 w 178190"/>
                        <a:gd name="connsiteY13" fmla="*/ 44548 h 293076"/>
                        <a:gd name="connsiteX14" fmla="*/ 150055 w 178190"/>
                        <a:gd name="connsiteY14" fmla="*/ 110197 h 293076"/>
                        <a:gd name="connsiteX15" fmla="*/ 131299 w 178190"/>
                        <a:gd name="connsiteY15" fmla="*/ 194603 h 293076"/>
                        <a:gd name="connsiteX16" fmla="*/ 84406 w 178190"/>
                        <a:gd name="connsiteY16" fmla="*/ 250874 h 293076"/>
                        <a:gd name="connsiteX17" fmla="*/ 37514 w 178190"/>
                        <a:gd name="connsiteY17" fmla="*/ 250874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84406" y="7034"/>
                          </a:moveTo>
                          <a:cubicBezTo>
                            <a:pt x="56271" y="25791"/>
                            <a:pt x="28135" y="53926"/>
                            <a:pt x="18757" y="82062"/>
                          </a:cubicBezTo>
                          <a:cubicBezTo>
                            <a:pt x="0" y="119575"/>
                            <a:pt x="0" y="157089"/>
                            <a:pt x="0" y="194603"/>
                          </a:cubicBezTo>
                          <a:cubicBezTo>
                            <a:pt x="0" y="232117"/>
                            <a:pt x="9378" y="269631"/>
                            <a:pt x="28135" y="279009"/>
                          </a:cubicBezTo>
                          <a:cubicBezTo>
                            <a:pt x="46892" y="297766"/>
                            <a:pt x="65649" y="297766"/>
                            <a:pt x="93785" y="279009"/>
                          </a:cubicBezTo>
                          <a:cubicBezTo>
                            <a:pt x="121920" y="260252"/>
                            <a:pt x="150055" y="232117"/>
                            <a:pt x="159434" y="203982"/>
                          </a:cubicBezTo>
                          <a:cubicBezTo>
                            <a:pt x="178191" y="166468"/>
                            <a:pt x="178191" y="128954"/>
                            <a:pt x="178191" y="91440"/>
                          </a:cubicBezTo>
                          <a:cubicBezTo>
                            <a:pt x="178191" y="53926"/>
                            <a:pt x="168812" y="16412"/>
                            <a:pt x="150055" y="7034"/>
                          </a:cubicBezTo>
                          <a:cubicBezTo>
                            <a:pt x="131299" y="-2345"/>
                            <a:pt x="112542" y="-2345"/>
                            <a:pt x="84406" y="7034"/>
                          </a:cubicBezTo>
                          <a:close/>
                          <a:moveTo>
                            <a:pt x="37514" y="250874"/>
                          </a:moveTo>
                          <a:cubicBezTo>
                            <a:pt x="28135" y="241496"/>
                            <a:pt x="18757" y="213360"/>
                            <a:pt x="18757" y="185225"/>
                          </a:cubicBezTo>
                          <a:cubicBezTo>
                            <a:pt x="18757" y="157089"/>
                            <a:pt x="28135" y="128954"/>
                            <a:pt x="37514" y="100819"/>
                          </a:cubicBezTo>
                          <a:cubicBezTo>
                            <a:pt x="46892" y="72683"/>
                            <a:pt x="65649" y="63305"/>
                            <a:pt x="84406" y="44548"/>
                          </a:cubicBezTo>
                          <a:cubicBezTo>
                            <a:pt x="103163" y="35169"/>
                            <a:pt x="121920" y="35169"/>
                            <a:pt x="131299" y="44548"/>
                          </a:cubicBezTo>
                          <a:cubicBezTo>
                            <a:pt x="140677" y="53926"/>
                            <a:pt x="150055" y="82062"/>
                            <a:pt x="150055" y="110197"/>
                          </a:cubicBezTo>
                          <a:cubicBezTo>
                            <a:pt x="150055" y="138332"/>
                            <a:pt x="140677" y="175846"/>
                            <a:pt x="131299" y="194603"/>
                          </a:cubicBezTo>
                          <a:cubicBezTo>
                            <a:pt x="121920" y="222739"/>
                            <a:pt x="103163" y="232117"/>
                            <a:pt x="84406" y="250874"/>
                          </a:cubicBezTo>
                          <a:cubicBezTo>
                            <a:pt x="65649" y="260252"/>
                            <a:pt x="46892" y="260252"/>
                            <a:pt x="37514" y="250874"/>
                          </a:cubicBezTo>
                          <a:close/>
                        </a:path>
                      </a:pathLst>
                    </a:custGeom>
                    <a:solidFill>
                      <a:srgbClr val="C9CEE2"/>
                    </a:solidFill>
                    <a:ln w="93785" cap="flat">
                      <a:noFill/>
                      <a:prstDash val="solid"/>
                      <a:miter/>
                    </a:ln>
                  </p:spPr>
                  <p:txBody>
                    <a:bodyPr rtlCol="0" anchor="ctr"/>
                    <a:lstStyle/>
                    <a:p>
                      <a:endParaRPr lang="fr-FR"/>
                    </a:p>
                  </p:txBody>
                </p:sp>
                <p:sp>
                  <p:nvSpPr>
                    <p:cNvPr id="168" name="Forme libre : forme 167">
                      <a:extLst>
                        <a:ext uri="{FF2B5EF4-FFF2-40B4-BE49-F238E27FC236}">
                          <a16:creationId xmlns:a16="http://schemas.microsoft.com/office/drawing/2014/main" id="{15978C6C-507A-4A22-B1E9-42F2A8CE289A}"/>
                        </a:ext>
                      </a:extLst>
                    </p:cNvPr>
                    <p:cNvSpPr/>
                    <p:nvPr/>
                  </p:nvSpPr>
                  <p:spPr>
                    <a:xfrm>
                      <a:off x="7765550" y="3771727"/>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lnTo>
                            <a:pt x="0" y="281354"/>
                          </a:ln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206326"/>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169" name="Forme libre : forme 168">
                      <a:extLst>
                        <a:ext uri="{FF2B5EF4-FFF2-40B4-BE49-F238E27FC236}">
                          <a16:creationId xmlns:a16="http://schemas.microsoft.com/office/drawing/2014/main" id="{66061A05-564D-4107-9139-C0404D3B6E65}"/>
                        </a:ext>
                      </a:extLst>
                    </p:cNvPr>
                    <p:cNvSpPr/>
                    <p:nvPr/>
                  </p:nvSpPr>
                  <p:spPr>
                    <a:xfrm>
                      <a:off x="7934362" y="3635740"/>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5 h 300110"/>
                        <a:gd name="connsiteX6" fmla="*/ 178191 w 178190"/>
                        <a:gd name="connsiteY6" fmla="*/ 98474 h 300110"/>
                        <a:gd name="connsiteX7" fmla="*/ 150055 w 178190"/>
                        <a:gd name="connsiteY7" fmla="*/ 14068 h 300110"/>
                        <a:gd name="connsiteX8" fmla="*/ 84406 w 178190"/>
                        <a:gd name="connsiteY8" fmla="*/ 14068 h 300110"/>
                        <a:gd name="connsiteX9" fmla="*/ 46892 w 178190"/>
                        <a:gd name="connsiteY9" fmla="*/ 248529 h 300110"/>
                        <a:gd name="connsiteX10" fmla="*/ 28135 w 178190"/>
                        <a:gd name="connsiteY10" fmla="*/ 182880 h 300110"/>
                        <a:gd name="connsiteX11" fmla="*/ 46892 w 178190"/>
                        <a:gd name="connsiteY11" fmla="*/ 98474 h 300110"/>
                        <a:gd name="connsiteX12" fmla="*/ 93785 w 178190"/>
                        <a:gd name="connsiteY12" fmla="*/ 42203 h 300110"/>
                        <a:gd name="connsiteX13" fmla="*/ 140677 w 178190"/>
                        <a:gd name="connsiteY13" fmla="*/ 42203 h 300110"/>
                        <a:gd name="connsiteX14" fmla="*/ 159434 w 178190"/>
                        <a:gd name="connsiteY14" fmla="*/ 107852 h 300110"/>
                        <a:gd name="connsiteX15" fmla="*/ 140677 w 178190"/>
                        <a:gd name="connsiteY15" fmla="*/ 192258 h 300110"/>
                        <a:gd name="connsiteX16" fmla="*/ 93785 w 178190"/>
                        <a:gd name="connsiteY16" fmla="*/ 248529 h 300110"/>
                        <a:gd name="connsiteX17" fmla="*/ 46892 w 178190"/>
                        <a:gd name="connsiteY17" fmla="*/ 248529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4"/>
                            <a:pt x="28135" y="60960"/>
                            <a:pt x="18757" y="89095"/>
                          </a:cubicBezTo>
                          <a:cubicBezTo>
                            <a:pt x="0" y="126609"/>
                            <a:pt x="0" y="164123"/>
                            <a:pt x="0" y="201637"/>
                          </a:cubicBezTo>
                          <a:cubicBezTo>
                            <a:pt x="0" y="239151"/>
                            <a:pt x="9378" y="276665"/>
                            <a:pt x="28135" y="286043"/>
                          </a:cubicBezTo>
                          <a:cubicBezTo>
                            <a:pt x="46892" y="304800"/>
                            <a:pt x="65649" y="304800"/>
                            <a:pt x="93785" y="286043"/>
                          </a:cubicBezTo>
                          <a:cubicBezTo>
                            <a:pt x="121920" y="267286"/>
                            <a:pt x="150055" y="239151"/>
                            <a:pt x="159434" y="211015"/>
                          </a:cubicBezTo>
                          <a:cubicBezTo>
                            <a:pt x="178191" y="173501"/>
                            <a:pt x="178191" y="135988"/>
                            <a:pt x="178191" y="98474"/>
                          </a:cubicBezTo>
                          <a:cubicBezTo>
                            <a:pt x="178191" y="60960"/>
                            <a:pt x="168812" y="23446"/>
                            <a:pt x="150055" y="14068"/>
                          </a:cubicBezTo>
                          <a:cubicBezTo>
                            <a:pt x="140677" y="-4689"/>
                            <a:pt x="121920" y="-4689"/>
                            <a:pt x="84406" y="14068"/>
                          </a:cubicBezTo>
                          <a:close/>
                          <a:moveTo>
                            <a:pt x="46892" y="248529"/>
                          </a:moveTo>
                          <a:cubicBezTo>
                            <a:pt x="37514" y="239151"/>
                            <a:pt x="28135" y="211015"/>
                            <a:pt x="28135" y="182880"/>
                          </a:cubicBezTo>
                          <a:cubicBezTo>
                            <a:pt x="28135" y="154745"/>
                            <a:pt x="37514" y="126609"/>
                            <a:pt x="46892" y="98474"/>
                          </a:cubicBezTo>
                          <a:cubicBezTo>
                            <a:pt x="56271" y="70338"/>
                            <a:pt x="75028" y="60960"/>
                            <a:pt x="93785" y="42203"/>
                          </a:cubicBezTo>
                          <a:cubicBezTo>
                            <a:pt x="112541" y="32824"/>
                            <a:pt x="131298" y="32824"/>
                            <a:pt x="140677" y="42203"/>
                          </a:cubicBezTo>
                          <a:cubicBezTo>
                            <a:pt x="150055" y="51581"/>
                            <a:pt x="159434" y="79717"/>
                            <a:pt x="159434" y="107852"/>
                          </a:cubicBezTo>
                          <a:cubicBezTo>
                            <a:pt x="159434" y="135988"/>
                            <a:pt x="150055" y="173501"/>
                            <a:pt x="140677" y="192258"/>
                          </a:cubicBezTo>
                          <a:cubicBezTo>
                            <a:pt x="131298" y="220394"/>
                            <a:pt x="112541" y="229772"/>
                            <a:pt x="93785" y="248529"/>
                          </a:cubicBezTo>
                          <a:cubicBezTo>
                            <a:pt x="65649" y="267286"/>
                            <a:pt x="56271" y="267286"/>
                            <a:pt x="46892" y="248529"/>
                          </a:cubicBezTo>
                          <a:close/>
                        </a:path>
                      </a:pathLst>
                    </a:custGeom>
                    <a:solidFill>
                      <a:srgbClr val="C9CEE2"/>
                    </a:solidFill>
                    <a:ln w="93785" cap="flat">
                      <a:noFill/>
                      <a:prstDash val="solid"/>
                      <a:miter/>
                    </a:ln>
                  </p:spPr>
                  <p:txBody>
                    <a:bodyPr rtlCol="0" anchor="ctr"/>
                    <a:lstStyle/>
                    <a:p>
                      <a:endParaRPr lang="fr-FR"/>
                    </a:p>
                  </p:txBody>
                </p:sp>
                <p:sp>
                  <p:nvSpPr>
                    <p:cNvPr id="170" name="Forme libre : forme 169">
                      <a:extLst>
                        <a:ext uri="{FF2B5EF4-FFF2-40B4-BE49-F238E27FC236}">
                          <a16:creationId xmlns:a16="http://schemas.microsoft.com/office/drawing/2014/main" id="{39216002-86EF-4FD7-BF78-2D8EFB800355}"/>
                        </a:ext>
                      </a:extLst>
                    </p:cNvPr>
                    <p:cNvSpPr/>
                    <p:nvPr/>
                  </p:nvSpPr>
                  <p:spPr>
                    <a:xfrm>
                      <a:off x="8131310" y="3509130"/>
                      <a:ext cx="187569" cy="309489"/>
                    </a:xfrm>
                    <a:custGeom>
                      <a:avLst/>
                      <a:gdLst>
                        <a:gd name="connsiteX0" fmla="*/ 18757 w 187569"/>
                        <a:gd name="connsiteY0" fmla="*/ 300110 h 309489"/>
                        <a:gd name="connsiteX1" fmla="*/ 46892 w 187569"/>
                        <a:gd name="connsiteY1" fmla="*/ 309489 h 309489"/>
                        <a:gd name="connsiteX2" fmla="*/ 103163 w 187569"/>
                        <a:gd name="connsiteY2" fmla="*/ 290732 h 309489"/>
                        <a:gd name="connsiteX3" fmla="*/ 150056 w 187569"/>
                        <a:gd name="connsiteY3" fmla="*/ 253218 h 309489"/>
                        <a:gd name="connsiteX4" fmla="*/ 178191 w 187569"/>
                        <a:gd name="connsiteY4" fmla="*/ 206326 h 309489"/>
                        <a:gd name="connsiteX5" fmla="*/ 187569 w 187569"/>
                        <a:gd name="connsiteY5" fmla="*/ 168812 h 309489"/>
                        <a:gd name="connsiteX6" fmla="*/ 140677 w 187569"/>
                        <a:gd name="connsiteY6" fmla="*/ 121920 h 309489"/>
                        <a:gd name="connsiteX7" fmla="*/ 168812 w 187569"/>
                        <a:gd name="connsiteY7" fmla="*/ 84406 h 309489"/>
                        <a:gd name="connsiteX8" fmla="*/ 178191 w 187569"/>
                        <a:gd name="connsiteY8" fmla="*/ 37514 h 309489"/>
                        <a:gd name="connsiteX9" fmla="*/ 168812 w 187569"/>
                        <a:gd name="connsiteY9" fmla="*/ 9378 h 309489"/>
                        <a:gd name="connsiteX10" fmla="*/ 140677 w 187569"/>
                        <a:gd name="connsiteY10" fmla="*/ 0 h 309489"/>
                        <a:gd name="connsiteX11" fmla="*/ 93785 w 187569"/>
                        <a:gd name="connsiteY11" fmla="*/ 18757 h 309489"/>
                        <a:gd name="connsiteX12" fmla="*/ 46892 w 187569"/>
                        <a:gd name="connsiteY12" fmla="*/ 56271 h 309489"/>
                        <a:gd name="connsiteX13" fmla="*/ 18757 w 187569"/>
                        <a:gd name="connsiteY13" fmla="*/ 93785 h 309489"/>
                        <a:gd name="connsiteX14" fmla="*/ 9378 w 187569"/>
                        <a:gd name="connsiteY14" fmla="*/ 131298 h 309489"/>
                        <a:gd name="connsiteX15" fmla="*/ 18757 w 187569"/>
                        <a:gd name="connsiteY15" fmla="*/ 159434 h 309489"/>
                        <a:gd name="connsiteX16" fmla="*/ 46892 w 187569"/>
                        <a:gd name="connsiteY16" fmla="*/ 168812 h 309489"/>
                        <a:gd name="connsiteX17" fmla="*/ 0 w 187569"/>
                        <a:gd name="connsiteY17" fmla="*/ 271975 h 309489"/>
                        <a:gd name="connsiteX18" fmla="*/ 18757 w 187569"/>
                        <a:gd name="connsiteY18" fmla="*/ 300110 h 309489"/>
                        <a:gd name="connsiteX19" fmla="*/ 131299 w 187569"/>
                        <a:gd name="connsiteY19" fmla="*/ 37514 h 309489"/>
                        <a:gd name="connsiteX20" fmla="*/ 140677 w 187569"/>
                        <a:gd name="connsiteY20" fmla="*/ 56271 h 309489"/>
                        <a:gd name="connsiteX21" fmla="*/ 131299 w 187569"/>
                        <a:gd name="connsiteY21" fmla="*/ 93785 h 309489"/>
                        <a:gd name="connsiteX22" fmla="*/ 93785 w 187569"/>
                        <a:gd name="connsiteY22" fmla="*/ 121920 h 309489"/>
                        <a:gd name="connsiteX23" fmla="*/ 56271 w 187569"/>
                        <a:gd name="connsiteY23" fmla="*/ 131298 h 309489"/>
                        <a:gd name="connsiteX24" fmla="*/ 46892 w 187569"/>
                        <a:gd name="connsiteY24" fmla="*/ 112541 h 309489"/>
                        <a:gd name="connsiteX25" fmla="*/ 56271 w 187569"/>
                        <a:gd name="connsiteY25" fmla="*/ 75028 h 309489"/>
                        <a:gd name="connsiteX26" fmla="*/ 93785 w 187569"/>
                        <a:gd name="connsiteY26" fmla="*/ 46892 h 309489"/>
                        <a:gd name="connsiteX27" fmla="*/ 131299 w 187569"/>
                        <a:gd name="connsiteY27" fmla="*/ 37514 h 309489"/>
                        <a:gd name="connsiteX28" fmla="*/ 65649 w 187569"/>
                        <a:gd name="connsiteY28" fmla="*/ 271975 h 309489"/>
                        <a:gd name="connsiteX29" fmla="*/ 46892 w 187569"/>
                        <a:gd name="connsiteY29" fmla="*/ 262597 h 309489"/>
                        <a:gd name="connsiteX30" fmla="*/ 37514 w 187569"/>
                        <a:gd name="connsiteY30" fmla="*/ 243840 h 309489"/>
                        <a:gd name="connsiteX31" fmla="*/ 56271 w 187569"/>
                        <a:gd name="connsiteY31" fmla="*/ 196948 h 309489"/>
                        <a:gd name="connsiteX32" fmla="*/ 93785 w 187569"/>
                        <a:gd name="connsiteY32" fmla="*/ 159434 h 309489"/>
                        <a:gd name="connsiteX33" fmla="*/ 131299 w 187569"/>
                        <a:gd name="connsiteY33" fmla="*/ 150055 h 309489"/>
                        <a:gd name="connsiteX34" fmla="*/ 150056 w 187569"/>
                        <a:gd name="connsiteY34" fmla="*/ 178191 h 309489"/>
                        <a:gd name="connsiteX35" fmla="*/ 140677 w 187569"/>
                        <a:gd name="connsiteY35" fmla="*/ 206326 h 309489"/>
                        <a:gd name="connsiteX36" fmla="*/ 121920 w 187569"/>
                        <a:gd name="connsiteY36" fmla="*/ 234462 h 309489"/>
                        <a:gd name="connsiteX37" fmla="*/ 84406 w 187569"/>
                        <a:gd name="connsiteY37" fmla="*/ 262597 h 309489"/>
                        <a:gd name="connsiteX38" fmla="*/ 65649 w 187569"/>
                        <a:gd name="connsiteY38" fmla="*/ 271975 h 30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87569" h="309489">
                          <a:moveTo>
                            <a:pt x="18757" y="300110"/>
                          </a:moveTo>
                          <a:cubicBezTo>
                            <a:pt x="28135" y="309489"/>
                            <a:pt x="37514" y="309489"/>
                            <a:pt x="46892" y="309489"/>
                          </a:cubicBezTo>
                          <a:cubicBezTo>
                            <a:pt x="56271" y="309489"/>
                            <a:pt x="75028" y="300110"/>
                            <a:pt x="103163" y="290732"/>
                          </a:cubicBezTo>
                          <a:cubicBezTo>
                            <a:pt x="121920" y="281354"/>
                            <a:pt x="140677" y="262597"/>
                            <a:pt x="150056" y="253218"/>
                          </a:cubicBezTo>
                          <a:cubicBezTo>
                            <a:pt x="159434" y="234462"/>
                            <a:pt x="168812" y="225083"/>
                            <a:pt x="178191" y="206326"/>
                          </a:cubicBezTo>
                          <a:cubicBezTo>
                            <a:pt x="187569" y="187569"/>
                            <a:pt x="187569" y="178191"/>
                            <a:pt x="187569" y="168812"/>
                          </a:cubicBezTo>
                          <a:cubicBezTo>
                            <a:pt x="187569" y="131298"/>
                            <a:pt x="168812" y="121920"/>
                            <a:pt x="140677" y="121920"/>
                          </a:cubicBezTo>
                          <a:cubicBezTo>
                            <a:pt x="150056" y="112541"/>
                            <a:pt x="159434" y="103163"/>
                            <a:pt x="168812" y="84406"/>
                          </a:cubicBezTo>
                          <a:cubicBezTo>
                            <a:pt x="178191" y="65649"/>
                            <a:pt x="178191" y="56271"/>
                            <a:pt x="178191" y="37514"/>
                          </a:cubicBezTo>
                          <a:cubicBezTo>
                            <a:pt x="178191" y="28135"/>
                            <a:pt x="178191" y="18757"/>
                            <a:pt x="168812" y="9378"/>
                          </a:cubicBezTo>
                          <a:cubicBezTo>
                            <a:pt x="159434" y="0"/>
                            <a:pt x="159434" y="0"/>
                            <a:pt x="140677" y="0"/>
                          </a:cubicBezTo>
                          <a:cubicBezTo>
                            <a:pt x="131299" y="0"/>
                            <a:pt x="112542" y="9378"/>
                            <a:pt x="93785" y="18757"/>
                          </a:cubicBezTo>
                          <a:cubicBezTo>
                            <a:pt x="75028" y="28135"/>
                            <a:pt x="56271" y="37514"/>
                            <a:pt x="46892" y="56271"/>
                          </a:cubicBezTo>
                          <a:cubicBezTo>
                            <a:pt x="37514" y="65649"/>
                            <a:pt x="28135" y="84406"/>
                            <a:pt x="18757" y="93785"/>
                          </a:cubicBezTo>
                          <a:cubicBezTo>
                            <a:pt x="9378" y="103163"/>
                            <a:pt x="9378" y="121920"/>
                            <a:pt x="9378" y="131298"/>
                          </a:cubicBezTo>
                          <a:cubicBezTo>
                            <a:pt x="9378" y="150055"/>
                            <a:pt x="9378" y="159434"/>
                            <a:pt x="18757" y="159434"/>
                          </a:cubicBezTo>
                          <a:cubicBezTo>
                            <a:pt x="28135" y="168812"/>
                            <a:pt x="37514" y="168812"/>
                            <a:pt x="46892" y="168812"/>
                          </a:cubicBezTo>
                          <a:cubicBezTo>
                            <a:pt x="18757" y="196948"/>
                            <a:pt x="0" y="234462"/>
                            <a:pt x="0" y="271975"/>
                          </a:cubicBezTo>
                          <a:cubicBezTo>
                            <a:pt x="9378" y="281354"/>
                            <a:pt x="18757" y="290732"/>
                            <a:pt x="18757" y="300110"/>
                          </a:cubicBezTo>
                          <a:close/>
                          <a:moveTo>
                            <a:pt x="131299" y="37514"/>
                          </a:moveTo>
                          <a:cubicBezTo>
                            <a:pt x="140677" y="37514"/>
                            <a:pt x="140677" y="46892"/>
                            <a:pt x="140677" y="56271"/>
                          </a:cubicBezTo>
                          <a:cubicBezTo>
                            <a:pt x="140677" y="65649"/>
                            <a:pt x="140677" y="75028"/>
                            <a:pt x="131299" y="93785"/>
                          </a:cubicBezTo>
                          <a:cubicBezTo>
                            <a:pt x="121920" y="103163"/>
                            <a:pt x="112542" y="121920"/>
                            <a:pt x="93785" y="121920"/>
                          </a:cubicBezTo>
                          <a:cubicBezTo>
                            <a:pt x="75028" y="131298"/>
                            <a:pt x="65649" y="131298"/>
                            <a:pt x="56271" y="131298"/>
                          </a:cubicBezTo>
                          <a:cubicBezTo>
                            <a:pt x="46892" y="131298"/>
                            <a:pt x="46892" y="121920"/>
                            <a:pt x="46892" y="112541"/>
                          </a:cubicBezTo>
                          <a:cubicBezTo>
                            <a:pt x="46892" y="103163"/>
                            <a:pt x="46892" y="84406"/>
                            <a:pt x="56271" y="75028"/>
                          </a:cubicBezTo>
                          <a:cubicBezTo>
                            <a:pt x="65649" y="65649"/>
                            <a:pt x="75028" y="56271"/>
                            <a:pt x="93785" y="46892"/>
                          </a:cubicBezTo>
                          <a:cubicBezTo>
                            <a:pt x="112542" y="37514"/>
                            <a:pt x="131299" y="37514"/>
                            <a:pt x="131299" y="37514"/>
                          </a:cubicBezTo>
                          <a:close/>
                          <a:moveTo>
                            <a:pt x="65649" y="271975"/>
                          </a:moveTo>
                          <a:cubicBezTo>
                            <a:pt x="56271" y="271975"/>
                            <a:pt x="46892" y="271975"/>
                            <a:pt x="46892" y="262597"/>
                          </a:cubicBezTo>
                          <a:cubicBezTo>
                            <a:pt x="46892" y="253218"/>
                            <a:pt x="37514" y="253218"/>
                            <a:pt x="37514" y="243840"/>
                          </a:cubicBezTo>
                          <a:cubicBezTo>
                            <a:pt x="37514" y="225083"/>
                            <a:pt x="46892" y="215705"/>
                            <a:pt x="56271" y="196948"/>
                          </a:cubicBezTo>
                          <a:cubicBezTo>
                            <a:pt x="65649" y="178191"/>
                            <a:pt x="84406" y="168812"/>
                            <a:pt x="93785" y="159434"/>
                          </a:cubicBezTo>
                          <a:cubicBezTo>
                            <a:pt x="112542" y="150055"/>
                            <a:pt x="121920" y="150055"/>
                            <a:pt x="131299" y="150055"/>
                          </a:cubicBezTo>
                          <a:cubicBezTo>
                            <a:pt x="140677" y="150055"/>
                            <a:pt x="150056" y="159434"/>
                            <a:pt x="150056" y="178191"/>
                          </a:cubicBezTo>
                          <a:cubicBezTo>
                            <a:pt x="150056" y="187569"/>
                            <a:pt x="150056" y="196948"/>
                            <a:pt x="140677" y="206326"/>
                          </a:cubicBezTo>
                          <a:cubicBezTo>
                            <a:pt x="140677" y="215705"/>
                            <a:pt x="131299" y="225083"/>
                            <a:pt x="121920" y="234462"/>
                          </a:cubicBezTo>
                          <a:cubicBezTo>
                            <a:pt x="112542" y="243840"/>
                            <a:pt x="103163" y="253218"/>
                            <a:pt x="84406" y="262597"/>
                          </a:cubicBezTo>
                          <a:cubicBezTo>
                            <a:pt x="84406" y="271975"/>
                            <a:pt x="75028" y="271975"/>
                            <a:pt x="65649" y="271975"/>
                          </a:cubicBezTo>
                          <a:close/>
                        </a:path>
                      </a:pathLst>
                    </a:custGeom>
                    <a:solidFill>
                      <a:srgbClr val="C9CEE2"/>
                    </a:solidFill>
                    <a:ln w="93785" cap="flat">
                      <a:noFill/>
                      <a:prstDash val="solid"/>
                      <a:miter/>
                    </a:ln>
                  </p:spPr>
                  <p:txBody>
                    <a:bodyPr rtlCol="0" anchor="ctr"/>
                    <a:lstStyle/>
                    <a:p>
                      <a:endParaRPr lang="fr-FR"/>
                    </a:p>
                  </p:txBody>
                </p:sp>
                <p:sp>
                  <p:nvSpPr>
                    <p:cNvPr id="171" name="Forme libre : forme 170">
                      <a:extLst>
                        <a:ext uri="{FF2B5EF4-FFF2-40B4-BE49-F238E27FC236}">
                          <a16:creationId xmlns:a16="http://schemas.microsoft.com/office/drawing/2014/main" id="{A664FE0A-DA5E-4BBB-97E9-92A9D038A68E}"/>
                        </a:ext>
                      </a:extLst>
                    </p:cNvPr>
                    <p:cNvSpPr/>
                    <p:nvPr/>
                  </p:nvSpPr>
                  <p:spPr>
                    <a:xfrm>
                      <a:off x="8347014" y="3401278"/>
                      <a:ext cx="178190" cy="293076"/>
                    </a:xfrm>
                    <a:custGeom>
                      <a:avLst/>
                      <a:gdLst>
                        <a:gd name="connsiteX0" fmla="*/ 93785 w 178190"/>
                        <a:gd name="connsiteY0" fmla="*/ 286043 h 293076"/>
                        <a:gd name="connsiteX1" fmla="*/ 159434 w 178190"/>
                        <a:gd name="connsiteY1" fmla="*/ 211015 h 293076"/>
                        <a:gd name="connsiteX2" fmla="*/ 178191 w 178190"/>
                        <a:gd name="connsiteY2" fmla="*/ 98474 h 293076"/>
                        <a:gd name="connsiteX3" fmla="*/ 150056 w 178190"/>
                        <a:gd name="connsiteY3" fmla="*/ 14068 h 293076"/>
                        <a:gd name="connsiteX4" fmla="*/ 84406 w 178190"/>
                        <a:gd name="connsiteY4" fmla="*/ 14068 h 293076"/>
                        <a:gd name="connsiteX5" fmla="*/ 18757 w 178190"/>
                        <a:gd name="connsiteY5" fmla="*/ 89095 h 293076"/>
                        <a:gd name="connsiteX6" fmla="*/ 0 w 178190"/>
                        <a:gd name="connsiteY6" fmla="*/ 201637 h 293076"/>
                        <a:gd name="connsiteX7" fmla="*/ 28136 w 178190"/>
                        <a:gd name="connsiteY7" fmla="*/ 286043 h 293076"/>
                        <a:gd name="connsiteX8" fmla="*/ 93785 w 178190"/>
                        <a:gd name="connsiteY8" fmla="*/ 286043 h 293076"/>
                        <a:gd name="connsiteX9" fmla="*/ 140677 w 178190"/>
                        <a:gd name="connsiteY9" fmla="*/ 42203 h 293076"/>
                        <a:gd name="connsiteX10" fmla="*/ 159434 w 178190"/>
                        <a:gd name="connsiteY10" fmla="*/ 107852 h 293076"/>
                        <a:gd name="connsiteX11" fmla="*/ 140677 w 178190"/>
                        <a:gd name="connsiteY11" fmla="*/ 192258 h 293076"/>
                        <a:gd name="connsiteX12" fmla="*/ 93785 w 178190"/>
                        <a:gd name="connsiteY12" fmla="*/ 248529 h 293076"/>
                        <a:gd name="connsiteX13" fmla="*/ 46892 w 178190"/>
                        <a:gd name="connsiteY13" fmla="*/ 248529 h 293076"/>
                        <a:gd name="connsiteX14" fmla="*/ 37514 w 178190"/>
                        <a:gd name="connsiteY14" fmla="*/ 173501 h 293076"/>
                        <a:gd name="connsiteX15" fmla="*/ 56271 w 178190"/>
                        <a:gd name="connsiteY15" fmla="*/ 89095 h 293076"/>
                        <a:gd name="connsiteX16" fmla="*/ 103163 w 178190"/>
                        <a:gd name="connsiteY16" fmla="*/ 32824 h 293076"/>
                        <a:gd name="connsiteX17" fmla="*/ 140677 w 178190"/>
                        <a:gd name="connsiteY17" fmla="*/ 42203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93785" y="286043"/>
                          </a:moveTo>
                          <a:cubicBezTo>
                            <a:pt x="121920" y="267286"/>
                            <a:pt x="150056" y="239151"/>
                            <a:pt x="159434" y="211015"/>
                          </a:cubicBezTo>
                          <a:cubicBezTo>
                            <a:pt x="178191" y="173501"/>
                            <a:pt x="178191" y="135988"/>
                            <a:pt x="178191" y="98474"/>
                          </a:cubicBezTo>
                          <a:cubicBezTo>
                            <a:pt x="178191" y="60960"/>
                            <a:pt x="168813" y="23446"/>
                            <a:pt x="150056" y="14068"/>
                          </a:cubicBezTo>
                          <a:cubicBezTo>
                            <a:pt x="131299" y="-4689"/>
                            <a:pt x="112542" y="-4689"/>
                            <a:pt x="84406" y="14068"/>
                          </a:cubicBezTo>
                          <a:cubicBezTo>
                            <a:pt x="56271" y="32824"/>
                            <a:pt x="28136" y="60960"/>
                            <a:pt x="18757" y="89095"/>
                          </a:cubicBezTo>
                          <a:cubicBezTo>
                            <a:pt x="0" y="126609"/>
                            <a:pt x="0" y="164123"/>
                            <a:pt x="0" y="201637"/>
                          </a:cubicBezTo>
                          <a:cubicBezTo>
                            <a:pt x="0" y="239151"/>
                            <a:pt x="9379" y="276665"/>
                            <a:pt x="28136" y="286043"/>
                          </a:cubicBezTo>
                          <a:cubicBezTo>
                            <a:pt x="37514" y="295422"/>
                            <a:pt x="65649" y="295422"/>
                            <a:pt x="93785" y="286043"/>
                          </a:cubicBezTo>
                          <a:close/>
                          <a:moveTo>
                            <a:pt x="140677" y="42203"/>
                          </a:moveTo>
                          <a:cubicBezTo>
                            <a:pt x="150056" y="51581"/>
                            <a:pt x="159434" y="79717"/>
                            <a:pt x="159434" y="107852"/>
                          </a:cubicBezTo>
                          <a:cubicBezTo>
                            <a:pt x="159434" y="135988"/>
                            <a:pt x="150056" y="173501"/>
                            <a:pt x="140677" y="192258"/>
                          </a:cubicBezTo>
                          <a:cubicBezTo>
                            <a:pt x="131299" y="220394"/>
                            <a:pt x="112542" y="229772"/>
                            <a:pt x="93785" y="248529"/>
                          </a:cubicBezTo>
                          <a:cubicBezTo>
                            <a:pt x="75028" y="257908"/>
                            <a:pt x="56271" y="257908"/>
                            <a:pt x="46892" y="248529"/>
                          </a:cubicBezTo>
                          <a:cubicBezTo>
                            <a:pt x="37514" y="229772"/>
                            <a:pt x="37514" y="211015"/>
                            <a:pt x="37514" y="173501"/>
                          </a:cubicBezTo>
                          <a:cubicBezTo>
                            <a:pt x="37514" y="145366"/>
                            <a:pt x="46892" y="117231"/>
                            <a:pt x="56271" y="89095"/>
                          </a:cubicBezTo>
                          <a:cubicBezTo>
                            <a:pt x="65649" y="60960"/>
                            <a:pt x="84406" y="51581"/>
                            <a:pt x="103163" y="32824"/>
                          </a:cubicBezTo>
                          <a:cubicBezTo>
                            <a:pt x="121920" y="14068"/>
                            <a:pt x="131299" y="32824"/>
                            <a:pt x="140677" y="42203"/>
                          </a:cubicBezTo>
                          <a:close/>
                        </a:path>
                      </a:pathLst>
                    </a:custGeom>
                    <a:solidFill>
                      <a:srgbClr val="C9CEE2"/>
                    </a:solidFill>
                    <a:ln w="93785" cap="flat">
                      <a:noFill/>
                      <a:prstDash val="solid"/>
                      <a:miter/>
                    </a:ln>
                  </p:spPr>
                  <p:txBody>
                    <a:bodyPr rtlCol="0" anchor="ctr"/>
                    <a:lstStyle/>
                    <a:p>
                      <a:endParaRPr lang="fr-FR"/>
                    </a:p>
                  </p:txBody>
                </p:sp>
                <p:sp>
                  <p:nvSpPr>
                    <p:cNvPr id="172" name="Forme libre : forme 171">
                      <a:extLst>
                        <a:ext uri="{FF2B5EF4-FFF2-40B4-BE49-F238E27FC236}">
                          <a16:creationId xmlns:a16="http://schemas.microsoft.com/office/drawing/2014/main" id="{CD2A1E0A-4192-4014-814E-D510434C7A4C}"/>
                        </a:ext>
                      </a:extLst>
                    </p:cNvPr>
                    <p:cNvSpPr/>
                    <p:nvPr/>
                  </p:nvSpPr>
                  <p:spPr>
                    <a:xfrm>
                      <a:off x="8178202" y="3077721"/>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2 w 121919"/>
                        <a:gd name="connsiteY3" fmla="*/ 234462 h 290732"/>
                        <a:gd name="connsiteX4" fmla="*/ 9378 w 121919"/>
                        <a:gd name="connsiteY4" fmla="*/ 290732 h 290732"/>
                        <a:gd name="connsiteX5" fmla="*/ 0 w 121919"/>
                        <a:gd name="connsiteY5" fmla="*/ 290732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8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8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73" name="Forme libre : forme 172">
                      <a:extLst>
                        <a:ext uri="{FF2B5EF4-FFF2-40B4-BE49-F238E27FC236}">
                          <a16:creationId xmlns:a16="http://schemas.microsoft.com/office/drawing/2014/main" id="{A487C7EF-2E9E-4382-A905-A64F0A6475B7}"/>
                        </a:ext>
                      </a:extLst>
                    </p:cNvPr>
                    <p:cNvSpPr/>
                    <p:nvPr/>
                  </p:nvSpPr>
                  <p:spPr>
                    <a:xfrm>
                      <a:off x="8393907" y="2955801"/>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9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9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9 w 131298"/>
                        <a:gd name="connsiteY11" fmla="*/ 93785 h 290732"/>
                        <a:gd name="connsiteX12" fmla="*/ 0 w 131298"/>
                        <a:gd name="connsiteY12" fmla="*/ 93785 h 290732"/>
                        <a:gd name="connsiteX13" fmla="*/ 0 w 131298"/>
                        <a:gd name="connsiteY13" fmla="*/ 84406 h 290732"/>
                        <a:gd name="connsiteX14" fmla="*/ 9379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9" y="290732"/>
                          </a:lnTo>
                          <a:lnTo>
                            <a:pt x="0" y="290732"/>
                          </a:lnTo>
                          <a:lnTo>
                            <a:pt x="0" y="281354"/>
                          </a:lnTo>
                          <a:cubicBezTo>
                            <a:pt x="0" y="271975"/>
                            <a:pt x="0" y="271975"/>
                            <a:pt x="0" y="262597"/>
                          </a:cubicBezTo>
                          <a:cubicBezTo>
                            <a:pt x="0" y="253219"/>
                            <a:pt x="9379" y="253219"/>
                            <a:pt x="9379" y="253219"/>
                          </a:cubicBezTo>
                          <a:lnTo>
                            <a:pt x="46892" y="234462"/>
                          </a:lnTo>
                          <a:lnTo>
                            <a:pt x="46892" y="46892"/>
                          </a:lnTo>
                          <a:lnTo>
                            <a:pt x="18757" y="84406"/>
                          </a:lnTo>
                          <a:cubicBezTo>
                            <a:pt x="18757" y="84406"/>
                            <a:pt x="9379" y="93785"/>
                            <a:pt x="9379" y="93785"/>
                          </a:cubicBezTo>
                          <a:lnTo>
                            <a:pt x="0" y="93785"/>
                          </a:lnTo>
                          <a:lnTo>
                            <a:pt x="0" y="84406"/>
                          </a:lnTo>
                          <a:cubicBezTo>
                            <a:pt x="0" y="75028"/>
                            <a:pt x="0" y="65649"/>
                            <a:pt x="9379"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12542" y="196948"/>
                            <a:pt x="121920" y="196948"/>
                            <a:pt x="121920" y="206326"/>
                          </a:cubicBezTo>
                          <a:close/>
                        </a:path>
                      </a:pathLst>
                    </a:custGeom>
                    <a:solidFill>
                      <a:srgbClr val="C9CEE2"/>
                    </a:solidFill>
                    <a:ln w="93785" cap="flat">
                      <a:noFill/>
                      <a:prstDash val="solid"/>
                      <a:miter/>
                    </a:ln>
                  </p:spPr>
                  <p:txBody>
                    <a:bodyPr rtlCol="0" anchor="ctr"/>
                    <a:lstStyle/>
                    <a:p>
                      <a:endParaRPr lang="fr-FR"/>
                    </a:p>
                  </p:txBody>
                </p:sp>
              </p:grpSp>
            </p:grpSp>
          </p:grpSp>
          <p:grpSp>
            <p:nvGrpSpPr>
              <p:cNvPr id="129" name="Graphique 28">
                <a:extLst>
                  <a:ext uri="{FF2B5EF4-FFF2-40B4-BE49-F238E27FC236}">
                    <a16:creationId xmlns:a16="http://schemas.microsoft.com/office/drawing/2014/main" id="{015634F5-4622-4FD8-AA5B-875E9C34A8C4}"/>
                  </a:ext>
                </a:extLst>
              </p:cNvPr>
              <p:cNvGrpSpPr/>
              <p:nvPr/>
            </p:nvGrpSpPr>
            <p:grpSpPr>
              <a:xfrm>
                <a:off x="6049292" y="2907735"/>
                <a:ext cx="1425525" cy="1843030"/>
                <a:chOff x="6049292" y="2907736"/>
                <a:chExt cx="1425526" cy="1843029"/>
              </a:xfrm>
            </p:grpSpPr>
            <p:sp>
              <p:nvSpPr>
                <p:cNvPr id="130" name="Forme libre : forme 129">
                  <a:extLst>
                    <a:ext uri="{FF2B5EF4-FFF2-40B4-BE49-F238E27FC236}">
                      <a16:creationId xmlns:a16="http://schemas.microsoft.com/office/drawing/2014/main" id="{C6C96E80-D320-448F-A47F-D1D910FBE04E}"/>
                    </a:ext>
                  </a:extLst>
                </p:cNvPr>
                <p:cNvSpPr/>
                <p:nvPr/>
              </p:nvSpPr>
              <p:spPr>
                <a:xfrm>
                  <a:off x="7437304" y="3077721"/>
                  <a:ext cx="28135" cy="365760"/>
                </a:xfrm>
                <a:custGeom>
                  <a:avLst/>
                  <a:gdLst>
                    <a:gd name="connsiteX0" fmla="*/ 28135 w 28135"/>
                    <a:gd name="connsiteY0" fmla="*/ 168812 h 365760"/>
                    <a:gd name="connsiteX1" fmla="*/ 0 w 28135"/>
                    <a:gd name="connsiteY1" fmla="*/ 365760 h 365760"/>
                    <a:gd name="connsiteX2" fmla="*/ 0 w 28135"/>
                    <a:gd name="connsiteY2" fmla="*/ 0 h 365760"/>
                    <a:gd name="connsiteX3" fmla="*/ 28135 w 28135"/>
                    <a:gd name="connsiteY3" fmla="*/ 168812 h 365760"/>
                  </a:gdLst>
                  <a:ahLst/>
                  <a:cxnLst>
                    <a:cxn ang="0">
                      <a:pos x="connsiteX0" y="connsiteY0"/>
                    </a:cxn>
                    <a:cxn ang="0">
                      <a:pos x="connsiteX1" y="connsiteY1"/>
                    </a:cxn>
                    <a:cxn ang="0">
                      <a:pos x="connsiteX2" y="connsiteY2"/>
                    </a:cxn>
                    <a:cxn ang="0">
                      <a:pos x="connsiteX3" y="connsiteY3"/>
                    </a:cxn>
                  </a:cxnLst>
                  <a:rect l="l" t="t" r="r" b="b"/>
                  <a:pathLst>
                    <a:path w="28135" h="365760">
                      <a:moveTo>
                        <a:pt x="28135" y="168812"/>
                      </a:moveTo>
                      <a:cubicBezTo>
                        <a:pt x="28135" y="234462"/>
                        <a:pt x="18757" y="300111"/>
                        <a:pt x="0" y="365760"/>
                      </a:cubicBezTo>
                      <a:lnTo>
                        <a:pt x="0" y="0"/>
                      </a:lnTo>
                      <a:cubicBezTo>
                        <a:pt x="18757" y="56271"/>
                        <a:pt x="28135" y="103163"/>
                        <a:pt x="28135" y="168812"/>
                      </a:cubicBezTo>
                      <a:close/>
                    </a:path>
                  </a:pathLst>
                </a:custGeom>
                <a:solidFill>
                  <a:srgbClr val="57B3FE"/>
                </a:solidFill>
                <a:ln w="93785" cap="flat">
                  <a:noFill/>
                  <a:prstDash val="solid"/>
                  <a:miter/>
                </a:ln>
              </p:spPr>
              <p:txBody>
                <a:bodyPr rtlCol="0" anchor="ctr"/>
                <a:lstStyle/>
                <a:p>
                  <a:endParaRPr lang="fr-FR"/>
                </a:p>
              </p:txBody>
            </p:sp>
            <p:grpSp>
              <p:nvGrpSpPr>
                <p:cNvPr id="131" name="Graphique 28">
                  <a:extLst>
                    <a:ext uri="{FF2B5EF4-FFF2-40B4-BE49-F238E27FC236}">
                      <a16:creationId xmlns:a16="http://schemas.microsoft.com/office/drawing/2014/main" id="{12FECAF4-BDD4-4FE4-962B-752C329EE879}"/>
                    </a:ext>
                  </a:extLst>
                </p:cNvPr>
                <p:cNvGrpSpPr/>
                <p:nvPr/>
              </p:nvGrpSpPr>
              <p:grpSpPr>
                <a:xfrm>
                  <a:off x="6049292" y="2907736"/>
                  <a:ext cx="1425526" cy="1843029"/>
                  <a:chOff x="6049292" y="2907736"/>
                  <a:chExt cx="1425526" cy="1843029"/>
                </a:xfrm>
              </p:grpSpPr>
              <p:sp>
                <p:nvSpPr>
                  <p:cNvPr id="132" name="Forme libre : forme 131">
                    <a:extLst>
                      <a:ext uri="{FF2B5EF4-FFF2-40B4-BE49-F238E27FC236}">
                        <a16:creationId xmlns:a16="http://schemas.microsoft.com/office/drawing/2014/main" id="{5317F19E-3C2F-498F-AC8B-60067CF50D08}"/>
                      </a:ext>
                    </a:extLst>
                  </p:cNvPr>
                  <p:cNvSpPr/>
                  <p:nvPr/>
                </p:nvSpPr>
                <p:spPr>
                  <a:xfrm>
                    <a:off x="6565107" y="2907736"/>
                    <a:ext cx="909710" cy="1109003"/>
                  </a:xfrm>
                  <a:custGeom>
                    <a:avLst/>
                    <a:gdLst>
                      <a:gd name="connsiteX0" fmla="*/ 778412 w 909710"/>
                      <a:gd name="connsiteY0" fmla="*/ 76200 h 1109003"/>
                      <a:gd name="connsiteX1" fmla="*/ 694006 w 909710"/>
                      <a:gd name="connsiteY1" fmla="*/ 29308 h 1109003"/>
                      <a:gd name="connsiteX2" fmla="*/ 403274 w 909710"/>
                      <a:gd name="connsiteY2" fmla="*/ 57443 h 1109003"/>
                      <a:gd name="connsiteX3" fmla="*/ 0 w 909710"/>
                      <a:gd name="connsiteY3" fmla="*/ 760828 h 1109003"/>
                      <a:gd name="connsiteX4" fmla="*/ 121920 w 909710"/>
                      <a:gd name="connsiteY4" fmla="*/ 1023425 h 1109003"/>
                      <a:gd name="connsiteX5" fmla="*/ 215705 w 909710"/>
                      <a:gd name="connsiteY5" fmla="*/ 1079696 h 1109003"/>
                      <a:gd name="connsiteX6" fmla="*/ 506437 w 909710"/>
                      <a:gd name="connsiteY6" fmla="*/ 1051560 h 1109003"/>
                      <a:gd name="connsiteX7" fmla="*/ 909711 w 909710"/>
                      <a:gd name="connsiteY7" fmla="*/ 348176 h 1109003"/>
                      <a:gd name="connsiteX8" fmla="*/ 778412 w 909710"/>
                      <a:gd name="connsiteY8" fmla="*/ 76200 h 1109003"/>
                      <a:gd name="connsiteX9" fmla="*/ 403274 w 909710"/>
                      <a:gd name="connsiteY9" fmla="*/ 920262 h 1109003"/>
                      <a:gd name="connsiteX10" fmla="*/ 206326 w 909710"/>
                      <a:gd name="connsiteY10" fmla="*/ 967154 h 1109003"/>
                      <a:gd name="connsiteX11" fmla="*/ 150055 w 909710"/>
                      <a:gd name="connsiteY11" fmla="*/ 779585 h 1109003"/>
                      <a:gd name="connsiteX12" fmla="*/ 497058 w 909710"/>
                      <a:gd name="connsiteY12" fmla="*/ 179363 h 1109003"/>
                      <a:gd name="connsiteX13" fmla="*/ 694006 w 909710"/>
                      <a:gd name="connsiteY13" fmla="*/ 132471 h 1109003"/>
                      <a:gd name="connsiteX14" fmla="*/ 750277 w 909710"/>
                      <a:gd name="connsiteY14" fmla="*/ 320040 h 1109003"/>
                      <a:gd name="connsiteX15" fmla="*/ 403274 w 909710"/>
                      <a:gd name="connsiteY15" fmla="*/ 920262 h 110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09710" h="1109003">
                        <a:moveTo>
                          <a:pt x="778412" y="76200"/>
                        </a:moveTo>
                        <a:lnTo>
                          <a:pt x="694006" y="29308"/>
                        </a:lnTo>
                        <a:cubicBezTo>
                          <a:pt x="618979" y="-17585"/>
                          <a:pt x="515815" y="-8206"/>
                          <a:pt x="403274" y="57443"/>
                        </a:cubicBezTo>
                        <a:cubicBezTo>
                          <a:pt x="178191" y="188742"/>
                          <a:pt x="0" y="498231"/>
                          <a:pt x="0" y="760828"/>
                        </a:cubicBezTo>
                        <a:cubicBezTo>
                          <a:pt x="0" y="892126"/>
                          <a:pt x="46892" y="976533"/>
                          <a:pt x="121920" y="1023425"/>
                        </a:cubicBezTo>
                        <a:lnTo>
                          <a:pt x="215705" y="1079696"/>
                        </a:lnTo>
                        <a:cubicBezTo>
                          <a:pt x="290732" y="1126588"/>
                          <a:pt x="393895" y="1117209"/>
                          <a:pt x="506437" y="1051560"/>
                        </a:cubicBezTo>
                        <a:cubicBezTo>
                          <a:pt x="731520" y="920262"/>
                          <a:pt x="909711" y="610772"/>
                          <a:pt x="909711" y="348176"/>
                        </a:cubicBezTo>
                        <a:cubicBezTo>
                          <a:pt x="900332" y="207499"/>
                          <a:pt x="853440" y="123092"/>
                          <a:pt x="778412" y="76200"/>
                        </a:cubicBezTo>
                        <a:close/>
                        <a:moveTo>
                          <a:pt x="403274" y="920262"/>
                        </a:moveTo>
                        <a:cubicBezTo>
                          <a:pt x="328246" y="957776"/>
                          <a:pt x="262597" y="976533"/>
                          <a:pt x="206326" y="967154"/>
                        </a:cubicBezTo>
                        <a:cubicBezTo>
                          <a:pt x="168812" y="920262"/>
                          <a:pt x="150055" y="863991"/>
                          <a:pt x="150055" y="779585"/>
                        </a:cubicBezTo>
                        <a:cubicBezTo>
                          <a:pt x="150055" y="563880"/>
                          <a:pt x="300111" y="291905"/>
                          <a:pt x="497058" y="179363"/>
                        </a:cubicBezTo>
                        <a:cubicBezTo>
                          <a:pt x="572086" y="132471"/>
                          <a:pt x="637735" y="123092"/>
                          <a:pt x="694006" y="132471"/>
                        </a:cubicBezTo>
                        <a:cubicBezTo>
                          <a:pt x="731520" y="179363"/>
                          <a:pt x="750277" y="235634"/>
                          <a:pt x="750277" y="320040"/>
                        </a:cubicBezTo>
                        <a:cubicBezTo>
                          <a:pt x="750277" y="545123"/>
                          <a:pt x="590843" y="807720"/>
                          <a:pt x="403274" y="920262"/>
                        </a:cubicBezTo>
                        <a:close/>
                      </a:path>
                    </a:pathLst>
                  </a:custGeom>
                  <a:solidFill>
                    <a:srgbClr val="1D2943"/>
                  </a:solidFill>
                  <a:ln w="93785" cap="flat">
                    <a:noFill/>
                    <a:prstDash val="solid"/>
                    <a:miter/>
                  </a:ln>
                </p:spPr>
                <p:txBody>
                  <a:bodyPr rtlCol="0" anchor="ctr"/>
                  <a:lstStyle/>
                  <a:p>
                    <a:endParaRPr lang="fr-FR"/>
                  </a:p>
                </p:txBody>
              </p:sp>
              <p:grpSp>
                <p:nvGrpSpPr>
                  <p:cNvPr id="133" name="Graphique 28">
                    <a:extLst>
                      <a:ext uri="{FF2B5EF4-FFF2-40B4-BE49-F238E27FC236}">
                        <a16:creationId xmlns:a16="http://schemas.microsoft.com/office/drawing/2014/main" id="{738EBF0D-A148-4712-83AA-5A79B132782B}"/>
                      </a:ext>
                    </a:extLst>
                  </p:cNvPr>
                  <p:cNvGrpSpPr/>
                  <p:nvPr/>
                </p:nvGrpSpPr>
                <p:grpSpPr>
                  <a:xfrm>
                    <a:off x="6555728" y="2907736"/>
                    <a:ext cx="900332" cy="1099095"/>
                    <a:chOff x="6555728" y="2907736"/>
                    <a:chExt cx="900332" cy="1099095"/>
                  </a:xfrm>
                </p:grpSpPr>
                <p:sp>
                  <p:nvSpPr>
                    <p:cNvPr id="138" name="Forme libre : forme 137">
                      <a:extLst>
                        <a:ext uri="{FF2B5EF4-FFF2-40B4-BE49-F238E27FC236}">
                          <a16:creationId xmlns:a16="http://schemas.microsoft.com/office/drawing/2014/main" id="{49B62F72-6C5A-41D3-B209-92ACE835B1EF}"/>
                        </a:ext>
                      </a:extLst>
                    </p:cNvPr>
                    <p:cNvSpPr/>
                    <p:nvPr/>
                  </p:nvSpPr>
                  <p:spPr>
                    <a:xfrm>
                      <a:off x="6715162" y="3002693"/>
                      <a:ext cx="684627" cy="928191"/>
                    </a:xfrm>
                    <a:custGeom>
                      <a:avLst/>
                      <a:gdLst>
                        <a:gd name="connsiteX0" fmla="*/ 684628 w 684627"/>
                        <a:gd name="connsiteY0" fmla="*/ 281354 h 928191"/>
                        <a:gd name="connsiteX1" fmla="*/ 337624 w 684627"/>
                        <a:gd name="connsiteY1" fmla="*/ 881576 h 928191"/>
                        <a:gd name="connsiteX2" fmla="*/ 93785 w 684627"/>
                        <a:gd name="connsiteY2" fmla="*/ 909711 h 928191"/>
                        <a:gd name="connsiteX3" fmla="*/ 0 w 684627"/>
                        <a:gd name="connsiteY3" fmla="*/ 853440 h 928191"/>
                        <a:gd name="connsiteX4" fmla="*/ 243840 w 684627"/>
                        <a:gd name="connsiteY4" fmla="*/ 825305 h 928191"/>
                        <a:gd name="connsiteX5" fmla="*/ 590843 w 684627"/>
                        <a:gd name="connsiteY5" fmla="*/ 225083 h 928191"/>
                        <a:gd name="connsiteX6" fmla="*/ 487680 w 684627"/>
                        <a:gd name="connsiteY6" fmla="*/ 0 h 928191"/>
                        <a:gd name="connsiteX7" fmla="*/ 581465 w 684627"/>
                        <a:gd name="connsiteY7" fmla="*/ 56271 h 928191"/>
                        <a:gd name="connsiteX8" fmla="*/ 684628 w 684627"/>
                        <a:gd name="connsiteY8" fmla="*/ 281354 h 92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4627" h="928191">
                          <a:moveTo>
                            <a:pt x="684628" y="281354"/>
                          </a:moveTo>
                          <a:cubicBezTo>
                            <a:pt x="684628" y="497058"/>
                            <a:pt x="534572" y="769034"/>
                            <a:pt x="337624" y="881576"/>
                          </a:cubicBezTo>
                          <a:cubicBezTo>
                            <a:pt x="243840" y="937846"/>
                            <a:pt x="150055" y="937846"/>
                            <a:pt x="93785" y="909711"/>
                          </a:cubicBezTo>
                          <a:lnTo>
                            <a:pt x="0" y="853440"/>
                          </a:lnTo>
                          <a:cubicBezTo>
                            <a:pt x="65649" y="890954"/>
                            <a:pt x="150055" y="881576"/>
                            <a:pt x="243840" y="825305"/>
                          </a:cubicBezTo>
                          <a:cubicBezTo>
                            <a:pt x="431409" y="712763"/>
                            <a:pt x="590843" y="450166"/>
                            <a:pt x="590843" y="225083"/>
                          </a:cubicBezTo>
                          <a:cubicBezTo>
                            <a:pt x="590843" y="112542"/>
                            <a:pt x="553329" y="37514"/>
                            <a:pt x="487680" y="0"/>
                          </a:cubicBezTo>
                          <a:lnTo>
                            <a:pt x="581465" y="56271"/>
                          </a:lnTo>
                          <a:cubicBezTo>
                            <a:pt x="647114" y="93785"/>
                            <a:pt x="684628" y="178191"/>
                            <a:pt x="684628" y="281354"/>
                          </a:cubicBezTo>
                          <a:close/>
                        </a:path>
                      </a:pathLst>
                    </a:custGeom>
                    <a:solidFill>
                      <a:srgbClr val="1D2943"/>
                    </a:solidFill>
                    <a:ln w="93785" cap="flat">
                      <a:noFill/>
                      <a:prstDash val="solid"/>
                      <a:miter/>
                    </a:ln>
                  </p:spPr>
                  <p:txBody>
                    <a:bodyPr rtlCol="0" anchor="ctr"/>
                    <a:lstStyle/>
                    <a:p>
                      <a:endParaRPr lang="fr-FR"/>
                    </a:p>
                  </p:txBody>
                </p:sp>
                <p:sp>
                  <p:nvSpPr>
                    <p:cNvPr id="139" name="Forme libre : forme 138">
                      <a:extLst>
                        <a:ext uri="{FF2B5EF4-FFF2-40B4-BE49-F238E27FC236}">
                          <a16:creationId xmlns:a16="http://schemas.microsoft.com/office/drawing/2014/main" id="{45388276-255B-44B9-A91F-F387F69E333C}"/>
                        </a:ext>
                      </a:extLst>
                    </p:cNvPr>
                    <p:cNvSpPr/>
                    <p:nvPr/>
                  </p:nvSpPr>
                  <p:spPr>
                    <a:xfrm>
                      <a:off x="6555728" y="2907736"/>
                      <a:ext cx="787790" cy="1079695"/>
                    </a:xfrm>
                    <a:custGeom>
                      <a:avLst/>
                      <a:gdLst>
                        <a:gd name="connsiteX0" fmla="*/ 787791 w 787790"/>
                        <a:gd name="connsiteY0" fmla="*/ 85578 h 1079695"/>
                        <a:gd name="connsiteX1" fmla="*/ 497058 w 787790"/>
                        <a:gd name="connsiteY1" fmla="*/ 113714 h 1079695"/>
                        <a:gd name="connsiteX2" fmla="*/ 93785 w 787790"/>
                        <a:gd name="connsiteY2" fmla="*/ 817099 h 1079695"/>
                        <a:gd name="connsiteX3" fmla="*/ 215705 w 787790"/>
                        <a:gd name="connsiteY3" fmla="*/ 1079696 h 1079695"/>
                        <a:gd name="connsiteX4" fmla="*/ 121920 w 787790"/>
                        <a:gd name="connsiteY4" fmla="*/ 1023425 h 1079695"/>
                        <a:gd name="connsiteX5" fmla="*/ 0 w 787790"/>
                        <a:gd name="connsiteY5" fmla="*/ 760828 h 1079695"/>
                        <a:gd name="connsiteX6" fmla="*/ 403274 w 787790"/>
                        <a:gd name="connsiteY6" fmla="*/ 57443 h 1079695"/>
                        <a:gd name="connsiteX7" fmla="*/ 694006 w 787790"/>
                        <a:gd name="connsiteY7" fmla="*/ 29308 h 107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790" h="1079695">
                          <a:moveTo>
                            <a:pt x="787791" y="85578"/>
                          </a:moveTo>
                          <a:cubicBezTo>
                            <a:pt x="712763" y="38686"/>
                            <a:pt x="609600" y="48065"/>
                            <a:pt x="497058" y="113714"/>
                          </a:cubicBezTo>
                          <a:cubicBezTo>
                            <a:pt x="271975" y="245012"/>
                            <a:pt x="93785" y="554502"/>
                            <a:pt x="93785" y="817099"/>
                          </a:cubicBezTo>
                          <a:cubicBezTo>
                            <a:pt x="93785" y="948397"/>
                            <a:pt x="140677" y="1032803"/>
                            <a:pt x="215705" y="1079696"/>
                          </a:cubicBezTo>
                          <a:lnTo>
                            <a:pt x="121920" y="1023425"/>
                          </a:lnTo>
                          <a:cubicBezTo>
                            <a:pt x="46892" y="976533"/>
                            <a:pt x="0" y="892126"/>
                            <a:pt x="0" y="760828"/>
                          </a:cubicBezTo>
                          <a:cubicBezTo>
                            <a:pt x="0" y="507609"/>
                            <a:pt x="178191" y="188742"/>
                            <a:pt x="403274" y="57443"/>
                          </a:cubicBezTo>
                          <a:cubicBezTo>
                            <a:pt x="515815" y="-8206"/>
                            <a:pt x="618979" y="-17585"/>
                            <a:pt x="694006" y="29308"/>
                          </a:cubicBezTo>
                          <a:close/>
                        </a:path>
                      </a:pathLst>
                    </a:custGeom>
                    <a:solidFill>
                      <a:srgbClr val="1D2943"/>
                    </a:solidFill>
                    <a:ln w="93785" cap="flat">
                      <a:noFill/>
                      <a:prstDash val="solid"/>
                      <a:miter/>
                    </a:ln>
                  </p:spPr>
                  <p:txBody>
                    <a:bodyPr rtlCol="0" anchor="ctr"/>
                    <a:lstStyle/>
                    <a:p>
                      <a:endParaRPr lang="fr-FR"/>
                    </a:p>
                  </p:txBody>
                </p:sp>
                <p:sp>
                  <p:nvSpPr>
                    <p:cNvPr id="140" name="Forme libre : forme 139">
                      <a:extLst>
                        <a:ext uri="{FF2B5EF4-FFF2-40B4-BE49-F238E27FC236}">
                          <a16:creationId xmlns:a16="http://schemas.microsoft.com/office/drawing/2014/main" id="{12CB8DD8-FD3E-49B7-91C9-473B373298F9}"/>
                        </a:ext>
                      </a:extLst>
                    </p:cNvPr>
                    <p:cNvSpPr/>
                    <p:nvPr/>
                  </p:nvSpPr>
                  <p:spPr>
                    <a:xfrm>
                      <a:off x="6649513" y="2955158"/>
                      <a:ext cx="806547" cy="1051674"/>
                    </a:xfrm>
                    <a:custGeom>
                      <a:avLst/>
                      <a:gdLst>
                        <a:gd name="connsiteX0" fmla="*/ 403274 w 806547"/>
                        <a:gd name="connsiteY0" fmla="*/ 56914 h 1051674"/>
                        <a:gd name="connsiteX1" fmla="*/ 806548 w 806547"/>
                        <a:gd name="connsiteY1" fmla="*/ 291376 h 1051674"/>
                        <a:gd name="connsiteX2" fmla="*/ 403274 w 806547"/>
                        <a:gd name="connsiteY2" fmla="*/ 994760 h 1051674"/>
                        <a:gd name="connsiteX3" fmla="*/ 0 w 806547"/>
                        <a:gd name="connsiteY3" fmla="*/ 760299 h 1051674"/>
                        <a:gd name="connsiteX4" fmla="*/ 403274 w 806547"/>
                        <a:gd name="connsiteY4" fmla="*/ 56914 h 1051674"/>
                        <a:gd name="connsiteX5" fmla="*/ 412652 w 806547"/>
                        <a:gd name="connsiteY5" fmla="*/ 929111 h 1051674"/>
                        <a:gd name="connsiteX6" fmla="*/ 759655 w 806547"/>
                        <a:gd name="connsiteY6" fmla="*/ 328889 h 1051674"/>
                        <a:gd name="connsiteX7" fmla="*/ 412652 w 806547"/>
                        <a:gd name="connsiteY7" fmla="*/ 131942 h 1051674"/>
                        <a:gd name="connsiteX8" fmla="*/ 65649 w 806547"/>
                        <a:gd name="connsiteY8" fmla="*/ 732163 h 1051674"/>
                        <a:gd name="connsiteX9" fmla="*/ 412652 w 806547"/>
                        <a:gd name="connsiteY9" fmla="*/ 929111 h 1051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547" h="1051674">
                          <a:moveTo>
                            <a:pt x="403274" y="56914"/>
                          </a:moveTo>
                          <a:cubicBezTo>
                            <a:pt x="628357" y="-74384"/>
                            <a:pt x="806548" y="28779"/>
                            <a:pt x="806548" y="291376"/>
                          </a:cubicBezTo>
                          <a:cubicBezTo>
                            <a:pt x="806548" y="544594"/>
                            <a:pt x="628357" y="863462"/>
                            <a:pt x="403274" y="994760"/>
                          </a:cubicBezTo>
                          <a:cubicBezTo>
                            <a:pt x="178191" y="1126059"/>
                            <a:pt x="0" y="1022896"/>
                            <a:pt x="0" y="760299"/>
                          </a:cubicBezTo>
                          <a:cubicBezTo>
                            <a:pt x="0" y="507080"/>
                            <a:pt x="187569" y="188213"/>
                            <a:pt x="403274" y="56914"/>
                          </a:cubicBezTo>
                          <a:close/>
                          <a:moveTo>
                            <a:pt x="412652" y="929111"/>
                          </a:moveTo>
                          <a:cubicBezTo>
                            <a:pt x="600222" y="816570"/>
                            <a:pt x="759655" y="553973"/>
                            <a:pt x="759655" y="328889"/>
                          </a:cubicBezTo>
                          <a:cubicBezTo>
                            <a:pt x="759655" y="113185"/>
                            <a:pt x="600222" y="19400"/>
                            <a:pt x="412652" y="131942"/>
                          </a:cubicBezTo>
                          <a:cubicBezTo>
                            <a:pt x="225083" y="244483"/>
                            <a:pt x="65649" y="507080"/>
                            <a:pt x="65649" y="732163"/>
                          </a:cubicBezTo>
                          <a:cubicBezTo>
                            <a:pt x="65649" y="947868"/>
                            <a:pt x="215705" y="1041652"/>
                            <a:pt x="412652" y="929111"/>
                          </a:cubicBezTo>
                        </a:path>
                      </a:pathLst>
                    </a:custGeom>
                    <a:solidFill>
                      <a:srgbClr val="4C5C75"/>
                    </a:solidFill>
                    <a:ln w="93785" cap="flat">
                      <a:noFill/>
                      <a:prstDash val="solid"/>
                      <a:miter/>
                    </a:ln>
                  </p:spPr>
                  <p:txBody>
                    <a:bodyPr rtlCol="0" anchor="ctr"/>
                    <a:lstStyle/>
                    <a:p>
                      <a:endParaRPr lang="fr-FR"/>
                    </a:p>
                  </p:txBody>
                </p:sp>
              </p:grpSp>
              <p:grpSp>
                <p:nvGrpSpPr>
                  <p:cNvPr id="134" name="Graphique 28">
                    <a:extLst>
                      <a:ext uri="{FF2B5EF4-FFF2-40B4-BE49-F238E27FC236}">
                        <a16:creationId xmlns:a16="http://schemas.microsoft.com/office/drawing/2014/main" id="{B4A1819C-C042-4B96-98E0-DC2AF2A22CBB}"/>
                      </a:ext>
                    </a:extLst>
                  </p:cNvPr>
                  <p:cNvGrpSpPr/>
                  <p:nvPr/>
                </p:nvGrpSpPr>
                <p:grpSpPr>
                  <a:xfrm>
                    <a:off x="6049292" y="3846755"/>
                    <a:ext cx="656492" cy="904011"/>
                    <a:chOff x="6049292" y="3846755"/>
                    <a:chExt cx="656492" cy="904011"/>
                  </a:xfrm>
                </p:grpSpPr>
                <p:sp>
                  <p:nvSpPr>
                    <p:cNvPr id="135" name="Forme libre : forme 134">
                      <a:extLst>
                        <a:ext uri="{FF2B5EF4-FFF2-40B4-BE49-F238E27FC236}">
                          <a16:creationId xmlns:a16="http://schemas.microsoft.com/office/drawing/2014/main" id="{6F7FB032-D665-48CB-B383-ACF4C388069B}"/>
                        </a:ext>
                      </a:extLst>
                    </p:cNvPr>
                    <p:cNvSpPr/>
                    <p:nvPr/>
                  </p:nvSpPr>
                  <p:spPr>
                    <a:xfrm>
                      <a:off x="6433808" y="3846755"/>
                      <a:ext cx="271975" cy="328246"/>
                    </a:xfrm>
                    <a:custGeom>
                      <a:avLst/>
                      <a:gdLst>
                        <a:gd name="connsiteX0" fmla="*/ 271975 w 271975"/>
                        <a:gd name="connsiteY0" fmla="*/ 75028 h 328246"/>
                        <a:gd name="connsiteX1" fmla="*/ 93785 w 271975"/>
                        <a:gd name="connsiteY1" fmla="*/ 328246 h 328246"/>
                        <a:gd name="connsiteX2" fmla="*/ 84406 w 271975"/>
                        <a:gd name="connsiteY2" fmla="*/ 318868 h 328246"/>
                        <a:gd name="connsiteX3" fmla="*/ 18757 w 271975"/>
                        <a:gd name="connsiteY3" fmla="*/ 271976 h 328246"/>
                        <a:gd name="connsiteX4" fmla="*/ 0 w 271975"/>
                        <a:gd name="connsiteY4" fmla="*/ 253219 h 328246"/>
                        <a:gd name="connsiteX5" fmla="*/ 178191 w 271975"/>
                        <a:gd name="connsiteY5" fmla="*/ 0 h 328246"/>
                        <a:gd name="connsiteX6" fmla="*/ 187569 w 271975"/>
                        <a:gd name="connsiteY6" fmla="*/ 9378 h 328246"/>
                        <a:gd name="connsiteX7" fmla="*/ 253218 w 271975"/>
                        <a:gd name="connsiteY7" fmla="*/ 56271 h 328246"/>
                        <a:gd name="connsiteX8" fmla="*/ 271975 w 271975"/>
                        <a:gd name="connsiteY8" fmla="*/ 75028 h 3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975" h="328246">
                          <a:moveTo>
                            <a:pt x="271975" y="75028"/>
                          </a:moveTo>
                          <a:lnTo>
                            <a:pt x="93785" y="328246"/>
                          </a:lnTo>
                          <a:cubicBezTo>
                            <a:pt x="93785" y="328246"/>
                            <a:pt x="93785" y="328246"/>
                            <a:pt x="84406" y="318868"/>
                          </a:cubicBezTo>
                          <a:cubicBezTo>
                            <a:pt x="65649" y="309489"/>
                            <a:pt x="37514" y="290732"/>
                            <a:pt x="18757" y="271976"/>
                          </a:cubicBezTo>
                          <a:cubicBezTo>
                            <a:pt x="9378" y="262597"/>
                            <a:pt x="0" y="253219"/>
                            <a:pt x="0" y="253219"/>
                          </a:cubicBezTo>
                          <a:lnTo>
                            <a:pt x="178191" y="0"/>
                          </a:lnTo>
                          <a:cubicBezTo>
                            <a:pt x="178191" y="0"/>
                            <a:pt x="178191" y="0"/>
                            <a:pt x="187569" y="9378"/>
                          </a:cubicBezTo>
                          <a:cubicBezTo>
                            <a:pt x="206326" y="18757"/>
                            <a:pt x="234462" y="37514"/>
                            <a:pt x="253218" y="56271"/>
                          </a:cubicBezTo>
                          <a:cubicBezTo>
                            <a:pt x="262597" y="65649"/>
                            <a:pt x="271975" y="75028"/>
                            <a:pt x="271975" y="75028"/>
                          </a:cubicBezTo>
                          <a:close/>
                        </a:path>
                      </a:pathLst>
                    </a:custGeom>
                    <a:solidFill>
                      <a:srgbClr val="1D2943"/>
                    </a:solidFill>
                    <a:ln w="93785" cap="flat">
                      <a:noFill/>
                      <a:prstDash val="solid"/>
                      <a:miter/>
                    </a:ln>
                  </p:spPr>
                  <p:txBody>
                    <a:bodyPr rtlCol="0" anchor="ctr"/>
                    <a:lstStyle/>
                    <a:p>
                      <a:endParaRPr lang="fr-FR"/>
                    </a:p>
                  </p:txBody>
                </p:sp>
                <p:sp>
                  <p:nvSpPr>
                    <p:cNvPr id="136" name="Forme libre : forme 135">
                      <a:extLst>
                        <a:ext uri="{FF2B5EF4-FFF2-40B4-BE49-F238E27FC236}">
                          <a16:creationId xmlns:a16="http://schemas.microsoft.com/office/drawing/2014/main" id="{C9A4CE3B-8F08-4167-8236-269F28071007}"/>
                        </a:ext>
                      </a:extLst>
                    </p:cNvPr>
                    <p:cNvSpPr/>
                    <p:nvPr/>
                  </p:nvSpPr>
                  <p:spPr>
                    <a:xfrm>
                      <a:off x="6049292" y="3893647"/>
                      <a:ext cx="650793" cy="857119"/>
                    </a:xfrm>
                    <a:custGeom>
                      <a:avLst/>
                      <a:gdLst>
                        <a:gd name="connsiteX0" fmla="*/ 647114 w 650793"/>
                        <a:gd name="connsiteY0" fmla="*/ 131299 h 857119"/>
                        <a:gd name="connsiteX1" fmla="*/ 206326 w 650793"/>
                        <a:gd name="connsiteY1" fmla="*/ 806548 h 857119"/>
                        <a:gd name="connsiteX2" fmla="*/ 140677 w 650793"/>
                        <a:gd name="connsiteY2" fmla="*/ 853440 h 857119"/>
                        <a:gd name="connsiteX3" fmla="*/ 46892 w 650793"/>
                        <a:gd name="connsiteY3" fmla="*/ 834683 h 857119"/>
                        <a:gd name="connsiteX4" fmla="*/ 0 w 650793"/>
                        <a:gd name="connsiteY4" fmla="*/ 740899 h 857119"/>
                        <a:gd name="connsiteX5" fmla="*/ 18757 w 650793"/>
                        <a:gd name="connsiteY5" fmla="*/ 684628 h 857119"/>
                        <a:gd name="connsiteX6" fmla="*/ 459545 w 650793"/>
                        <a:gd name="connsiteY6" fmla="*/ 9378 h 857119"/>
                        <a:gd name="connsiteX7" fmla="*/ 478302 w 650793"/>
                        <a:gd name="connsiteY7" fmla="*/ 0 h 857119"/>
                        <a:gd name="connsiteX8" fmla="*/ 487680 w 650793"/>
                        <a:gd name="connsiteY8" fmla="*/ 9378 h 857119"/>
                        <a:gd name="connsiteX9" fmla="*/ 628357 w 650793"/>
                        <a:gd name="connsiteY9" fmla="*/ 103163 h 857119"/>
                        <a:gd name="connsiteX10" fmla="*/ 647114 w 650793"/>
                        <a:gd name="connsiteY10" fmla="*/ 131299 h 857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0793" h="857119">
                          <a:moveTo>
                            <a:pt x="647114" y="131299"/>
                          </a:moveTo>
                          <a:lnTo>
                            <a:pt x="206326" y="806548"/>
                          </a:lnTo>
                          <a:cubicBezTo>
                            <a:pt x="187569" y="825305"/>
                            <a:pt x="168812" y="844062"/>
                            <a:pt x="140677" y="853440"/>
                          </a:cubicBezTo>
                          <a:cubicBezTo>
                            <a:pt x="112542" y="862819"/>
                            <a:pt x="75028" y="853440"/>
                            <a:pt x="46892" y="834683"/>
                          </a:cubicBezTo>
                          <a:cubicBezTo>
                            <a:pt x="18757" y="815926"/>
                            <a:pt x="0" y="778412"/>
                            <a:pt x="0" y="740899"/>
                          </a:cubicBezTo>
                          <a:cubicBezTo>
                            <a:pt x="0" y="722142"/>
                            <a:pt x="9378" y="703385"/>
                            <a:pt x="18757" y="684628"/>
                          </a:cubicBezTo>
                          <a:lnTo>
                            <a:pt x="459545" y="9378"/>
                          </a:lnTo>
                          <a:cubicBezTo>
                            <a:pt x="468923" y="0"/>
                            <a:pt x="478302" y="0"/>
                            <a:pt x="478302" y="0"/>
                          </a:cubicBezTo>
                          <a:cubicBezTo>
                            <a:pt x="478302" y="0"/>
                            <a:pt x="487680" y="0"/>
                            <a:pt x="487680" y="9378"/>
                          </a:cubicBezTo>
                          <a:cubicBezTo>
                            <a:pt x="525194" y="37514"/>
                            <a:pt x="600222" y="84406"/>
                            <a:pt x="628357" y="103163"/>
                          </a:cubicBezTo>
                          <a:cubicBezTo>
                            <a:pt x="647114" y="112542"/>
                            <a:pt x="656492" y="131299"/>
                            <a:pt x="647114" y="131299"/>
                          </a:cubicBezTo>
                          <a:close/>
                        </a:path>
                      </a:pathLst>
                    </a:custGeom>
                    <a:solidFill>
                      <a:srgbClr val="DF3260"/>
                    </a:solidFill>
                    <a:ln w="93785" cap="flat">
                      <a:noFill/>
                      <a:prstDash val="solid"/>
                      <a:miter/>
                    </a:ln>
                  </p:spPr>
                  <p:txBody>
                    <a:bodyPr rtlCol="0" anchor="ctr"/>
                    <a:lstStyle/>
                    <a:p>
                      <a:endParaRPr lang="fr-FR"/>
                    </a:p>
                  </p:txBody>
                </p:sp>
                <p:sp>
                  <p:nvSpPr>
                    <p:cNvPr id="137" name="Forme libre : forme 136">
                      <a:extLst>
                        <a:ext uri="{FF2B5EF4-FFF2-40B4-BE49-F238E27FC236}">
                          <a16:creationId xmlns:a16="http://schemas.microsoft.com/office/drawing/2014/main" id="{B06BE9DC-A447-49EE-A495-81DAFEF74D67}"/>
                        </a:ext>
                      </a:extLst>
                    </p:cNvPr>
                    <p:cNvSpPr/>
                    <p:nvPr/>
                  </p:nvSpPr>
                  <p:spPr>
                    <a:xfrm>
                      <a:off x="6086805" y="3903026"/>
                      <a:ext cx="613484" cy="844061"/>
                    </a:xfrm>
                    <a:custGeom>
                      <a:avLst/>
                      <a:gdLst>
                        <a:gd name="connsiteX0" fmla="*/ 609600 w 613484"/>
                        <a:gd name="connsiteY0" fmla="*/ 121920 h 844061"/>
                        <a:gd name="connsiteX1" fmla="*/ 168812 w 613484"/>
                        <a:gd name="connsiteY1" fmla="*/ 797169 h 844061"/>
                        <a:gd name="connsiteX2" fmla="*/ 103163 w 613484"/>
                        <a:gd name="connsiteY2" fmla="*/ 844062 h 844061"/>
                        <a:gd name="connsiteX3" fmla="*/ 46892 w 613484"/>
                        <a:gd name="connsiteY3" fmla="*/ 825305 h 844061"/>
                        <a:gd name="connsiteX4" fmla="*/ 0 w 613484"/>
                        <a:gd name="connsiteY4" fmla="*/ 731520 h 844061"/>
                        <a:gd name="connsiteX5" fmla="*/ 18757 w 613484"/>
                        <a:gd name="connsiteY5" fmla="*/ 675249 h 844061"/>
                        <a:gd name="connsiteX6" fmla="*/ 459545 w 613484"/>
                        <a:gd name="connsiteY6" fmla="*/ 0 h 844061"/>
                        <a:gd name="connsiteX7" fmla="*/ 600222 w 613484"/>
                        <a:gd name="connsiteY7" fmla="*/ 93785 h 844061"/>
                        <a:gd name="connsiteX8" fmla="*/ 609600 w 613484"/>
                        <a:gd name="connsiteY8" fmla="*/ 121920 h 84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484" h="844061">
                          <a:moveTo>
                            <a:pt x="609600" y="121920"/>
                          </a:moveTo>
                          <a:lnTo>
                            <a:pt x="168812" y="797169"/>
                          </a:lnTo>
                          <a:cubicBezTo>
                            <a:pt x="150055" y="815926"/>
                            <a:pt x="131298" y="834683"/>
                            <a:pt x="103163" y="844062"/>
                          </a:cubicBezTo>
                          <a:cubicBezTo>
                            <a:pt x="84406" y="844062"/>
                            <a:pt x="65649" y="834683"/>
                            <a:pt x="46892" y="825305"/>
                          </a:cubicBezTo>
                          <a:cubicBezTo>
                            <a:pt x="18757" y="806548"/>
                            <a:pt x="0" y="769034"/>
                            <a:pt x="0" y="731520"/>
                          </a:cubicBezTo>
                          <a:cubicBezTo>
                            <a:pt x="0" y="712763"/>
                            <a:pt x="9378" y="694006"/>
                            <a:pt x="18757" y="675249"/>
                          </a:cubicBezTo>
                          <a:lnTo>
                            <a:pt x="459545" y="0"/>
                          </a:lnTo>
                          <a:cubicBezTo>
                            <a:pt x="497058" y="28136"/>
                            <a:pt x="572086" y="75028"/>
                            <a:pt x="600222" y="93785"/>
                          </a:cubicBezTo>
                          <a:cubicBezTo>
                            <a:pt x="609600" y="103163"/>
                            <a:pt x="618979" y="121920"/>
                            <a:pt x="609600" y="121920"/>
                          </a:cubicBezTo>
                          <a:close/>
                        </a:path>
                      </a:pathLst>
                    </a:custGeom>
                    <a:solidFill>
                      <a:srgbClr val="F45170"/>
                    </a:solidFill>
                    <a:ln w="93785" cap="flat">
                      <a:noFill/>
                      <a:prstDash val="solid"/>
                      <a:miter/>
                    </a:ln>
                  </p:spPr>
                  <p:txBody>
                    <a:bodyPr rtlCol="0" anchor="ctr"/>
                    <a:lstStyle/>
                    <a:p>
                      <a:endParaRPr lang="fr-FR"/>
                    </a:p>
                  </p:txBody>
                </p:sp>
              </p:grpSp>
            </p:grpSp>
          </p:grpSp>
        </p:grpSp>
        <p:sp>
          <p:nvSpPr>
            <p:cNvPr id="127" name="Forme libre : forme 126">
              <a:extLst>
                <a:ext uri="{FF2B5EF4-FFF2-40B4-BE49-F238E27FC236}">
                  <a16:creationId xmlns:a16="http://schemas.microsoft.com/office/drawing/2014/main" id="{EF09E8A4-D959-4238-A98E-B17BEECF76B6}"/>
                </a:ext>
              </a:extLst>
            </p:cNvPr>
            <p:cNvSpPr/>
            <p:nvPr/>
          </p:nvSpPr>
          <p:spPr>
            <a:xfrm>
              <a:off x="8478314" y="2085624"/>
              <a:ext cx="112541" cy="155392"/>
            </a:xfrm>
            <a:custGeom>
              <a:avLst/>
              <a:gdLst>
                <a:gd name="connsiteX0" fmla="*/ 56271 w 112541"/>
                <a:gd name="connsiteY0" fmla="*/ 7358 h 155393"/>
                <a:gd name="connsiteX1" fmla="*/ 112542 w 112541"/>
                <a:gd name="connsiteY1" fmla="*/ 44872 h 155393"/>
                <a:gd name="connsiteX2" fmla="*/ 56271 w 112541"/>
                <a:gd name="connsiteY2" fmla="*/ 148035 h 155393"/>
                <a:gd name="connsiteX3" fmla="*/ 0 w 112541"/>
                <a:gd name="connsiteY3" fmla="*/ 110521 h 155393"/>
                <a:gd name="connsiteX4" fmla="*/ 56271 w 112541"/>
                <a:gd name="connsiteY4" fmla="*/ 7358 h 155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541" h="155393">
                  <a:moveTo>
                    <a:pt x="56271" y="7358"/>
                  </a:moveTo>
                  <a:cubicBezTo>
                    <a:pt x="93785" y="-11398"/>
                    <a:pt x="112542" y="7358"/>
                    <a:pt x="112542" y="44872"/>
                  </a:cubicBezTo>
                  <a:cubicBezTo>
                    <a:pt x="112542" y="82386"/>
                    <a:pt x="84406" y="129278"/>
                    <a:pt x="56271" y="148035"/>
                  </a:cubicBezTo>
                  <a:cubicBezTo>
                    <a:pt x="18757" y="166792"/>
                    <a:pt x="0" y="148035"/>
                    <a:pt x="0" y="110521"/>
                  </a:cubicBezTo>
                  <a:cubicBezTo>
                    <a:pt x="0" y="73008"/>
                    <a:pt x="28135" y="26115"/>
                    <a:pt x="56271" y="7358"/>
                  </a:cubicBezTo>
                  <a:close/>
                </a:path>
              </a:pathLst>
            </a:custGeom>
            <a:solidFill>
              <a:srgbClr val="FFFFFF"/>
            </a:solidFill>
            <a:ln w="93785" cap="flat">
              <a:noFill/>
              <a:prstDash val="solid"/>
              <a:miter/>
            </a:ln>
          </p:spPr>
          <p:txBody>
            <a:bodyPr rtlCol="0" anchor="ctr"/>
            <a:lstStyle/>
            <a:p>
              <a:endParaRPr lang="fr-FR"/>
            </a:p>
          </p:txBody>
        </p:sp>
      </p:grpSp>
      <p:pic>
        <p:nvPicPr>
          <p:cNvPr id="36" name="Image 35">
            <a:extLst>
              <a:ext uri="{FF2B5EF4-FFF2-40B4-BE49-F238E27FC236}">
                <a16:creationId xmlns:a16="http://schemas.microsoft.com/office/drawing/2014/main" id="{0BB2969D-93C2-4314-8CEC-73039154820B}"/>
              </a:ext>
            </a:extLst>
          </p:cNvPr>
          <p:cNvPicPr>
            <a:picLocks noChangeAspect="1"/>
          </p:cNvPicPr>
          <p:nvPr/>
        </p:nvPicPr>
        <p:blipFill>
          <a:blip r:embed="rId5"/>
          <a:stretch>
            <a:fillRect/>
          </a:stretch>
        </p:blipFill>
        <p:spPr>
          <a:xfrm>
            <a:off x="299746" y="1009383"/>
            <a:ext cx="8670146" cy="1445024"/>
          </a:xfrm>
          <a:prstGeom prst="rect">
            <a:avLst/>
          </a:prstGeom>
        </p:spPr>
      </p:pic>
      <p:sp>
        <p:nvSpPr>
          <p:cNvPr id="38" name="Rectangle 37">
            <a:extLst>
              <a:ext uri="{FF2B5EF4-FFF2-40B4-BE49-F238E27FC236}">
                <a16:creationId xmlns:a16="http://schemas.microsoft.com/office/drawing/2014/main" id="{F30AC324-F8A1-4374-B080-F2715A159075}"/>
              </a:ext>
            </a:extLst>
          </p:cNvPr>
          <p:cNvSpPr/>
          <p:nvPr/>
        </p:nvSpPr>
        <p:spPr>
          <a:xfrm>
            <a:off x="434689" y="1647497"/>
            <a:ext cx="5004414" cy="748862"/>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964065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custDataLst>
              <p:tags r:id="rId1"/>
            </p:custDataLst>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17</a:t>
            </a:fld>
            <a:endParaRPr/>
          </a:p>
        </p:txBody>
      </p:sp>
      <p:grpSp>
        <p:nvGrpSpPr>
          <p:cNvPr id="125" name="Graphique 28">
            <a:extLst>
              <a:ext uri="{FF2B5EF4-FFF2-40B4-BE49-F238E27FC236}">
                <a16:creationId xmlns:a16="http://schemas.microsoft.com/office/drawing/2014/main" id="{9844A6FB-B08C-44E9-AB3A-AC622312E13C}"/>
              </a:ext>
            </a:extLst>
          </p:cNvPr>
          <p:cNvGrpSpPr>
            <a:grpSpLocks noChangeAspect="1"/>
          </p:cNvGrpSpPr>
          <p:nvPr>
            <p:custDataLst>
              <p:tags r:id="rId2"/>
            </p:custDataLst>
          </p:nvPr>
        </p:nvGrpSpPr>
        <p:grpSpPr>
          <a:xfrm>
            <a:off x="87410" y="126549"/>
            <a:ext cx="561600" cy="561600"/>
            <a:chOff x="6049285" y="614403"/>
            <a:chExt cx="2654101" cy="4496225"/>
          </a:xfrm>
        </p:grpSpPr>
        <p:grpSp>
          <p:nvGrpSpPr>
            <p:cNvPr id="126" name="Graphique 28">
              <a:extLst>
                <a:ext uri="{FF2B5EF4-FFF2-40B4-BE49-F238E27FC236}">
                  <a16:creationId xmlns:a16="http://schemas.microsoft.com/office/drawing/2014/main" id="{80A0D9BE-C7A6-4165-8933-71A0BDFDD95A}"/>
                </a:ext>
              </a:extLst>
            </p:cNvPr>
            <p:cNvGrpSpPr/>
            <p:nvPr/>
          </p:nvGrpSpPr>
          <p:grpSpPr>
            <a:xfrm>
              <a:off x="6049285" y="614403"/>
              <a:ext cx="2654101" cy="4496225"/>
              <a:chOff x="6049292" y="614404"/>
              <a:chExt cx="2654105" cy="4496230"/>
            </a:xfrm>
          </p:grpSpPr>
          <p:grpSp>
            <p:nvGrpSpPr>
              <p:cNvPr id="128" name="Graphique 28">
                <a:extLst>
                  <a:ext uri="{FF2B5EF4-FFF2-40B4-BE49-F238E27FC236}">
                    <a16:creationId xmlns:a16="http://schemas.microsoft.com/office/drawing/2014/main" id="{1A7ECC39-A3A8-45FA-81B7-0B7226B2D674}"/>
                  </a:ext>
                </a:extLst>
              </p:cNvPr>
              <p:cNvGrpSpPr/>
              <p:nvPr/>
            </p:nvGrpSpPr>
            <p:grpSpPr>
              <a:xfrm>
                <a:off x="6105563" y="614404"/>
                <a:ext cx="2597834" cy="4496230"/>
                <a:chOff x="6105562" y="614404"/>
                <a:chExt cx="2597834" cy="4496230"/>
              </a:xfrm>
            </p:grpSpPr>
            <p:sp>
              <p:nvSpPr>
                <p:cNvPr id="141" name="Forme libre : forme 140">
                  <a:extLst>
                    <a:ext uri="{FF2B5EF4-FFF2-40B4-BE49-F238E27FC236}">
                      <a16:creationId xmlns:a16="http://schemas.microsoft.com/office/drawing/2014/main" id="{F8C71E89-0582-4664-9AF3-52A8397F95A3}"/>
                    </a:ext>
                  </a:extLst>
                </p:cNvPr>
                <p:cNvSpPr/>
                <p:nvPr/>
              </p:nvSpPr>
              <p:spPr>
                <a:xfrm>
                  <a:off x="6321267" y="5094090"/>
                  <a:ext cx="18756" cy="9378"/>
                </a:xfrm>
                <a:custGeom>
                  <a:avLst/>
                  <a:gdLst>
                    <a:gd name="connsiteX0" fmla="*/ 18757 w 18756"/>
                    <a:gd name="connsiteY0" fmla="*/ 9379 h 9378"/>
                    <a:gd name="connsiteX1" fmla="*/ 0 w 18756"/>
                    <a:gd name="connsiteY1" fmla="*/ 0 h 9378"/>
                    <a:gd name="connsiteX2" fmla="*/ 18757 w 18756"/>
                    <a:gd name="connsiteY2" fmla="*/ 9379 h 9378"/>
                  </a:gdLst>
                  <a:ahLst/>
                  <a:cxnLst>
                    <a:cxn ang="0">
                      <a:pos x="connsiteX0" y="connsiteY0"/>
                    </a:cxn>
                    <a:cxn ang="0">
                      <a:pos x="connsiteX1" y="connsiteY1"/>
                    </a:cxn>
                    <a:cxn ang="0">
                      <a:pos x="connsiteX2" y="connsiteY2"/>
                    </a:cxn>
                  </a:cxnLst>
                  <a:rect l="l" t="t" r="r" b="b"/>
                  <a:pathLst>
                    <a:path w="18756" h="9378">
                      <a:moveTo>
                        <a:pt x="18757" y="9379"/>
                      </a:moveTo>
                      <a:cubicBezTo>
                        <a:pt x="9378" y="0"/>
                        <a:pt x="9378" y="0"/>
                        <a:pt x="0" y="0"/>
                      </a:cubicBezTo>
                      <a:cubicBezTo>
                        <a:pt x="9378" y="0"/>
                        <a:pt x="18757" y="9379"/>
                        <a:pt x="18757" y="9379"/>
                      </a:cubicBezTo>
                      <a:close/>
                    </a:path>
                  </a:pathLst>
                </a:custGeom>
                <a:solidFill>
                  <a:srgbClr val="DEDFFB"/>
                </a:solidFill>
                <a:ln w="93785" cap="flat">
                  <a:noFill/>
                  <a:prstDash val="solid"/>
                  <a:miter/>
                </a:ln>
              </p:spPr>
              <p:txBody>
                <a:bodyPr rtlCol="0" anchor="ctr"/>
                <a:lstStyle/>
                <a:p>
                  <a:endParaRPr lang="fr-FR"/>
                </a:p>
              </p:txBody>
            </p:sp>
            <p:grpSp>
              <p:nvGrpSpPr>
                <p:cNvPr id="142" name="Graphique 28">
                  <a:extLst>
                    <a:ext uri="{FF2B5EF4-FFF2-40B4-BE49-F238E27FC236}">
                      <a16:creationId xmlns:a16="http://schemas.microsoft.com/office/drawing/2014/main" id="{3C7B0C3E-2702-4FD7-BBF2-F3452303F838}"/>
                    </a:ext>
                  </a:extLst>
                </p:cNvPr>
                <p:cNvGrpSpPr/>
                <p:nvPr/>
              </p:nvGrpSpPr>
              <p:grpSpPr>
                <a:xfrm>
                  <a:off x="6114941" y="1173893"/>
                  <a:ext cx="2579076" cy="3935735"/>
                  <a:chOff x="6114941" y="1173893"/>
                  <a:chExt cx="2579076" cy="3935735"/>
                </a:xfrm>
                <a:solidFill>
                  <a:srgbClr val="DEDFFB"/>
                </a:solidFill>
              </p:grpSpPr>
              <p:sp>
                <p:nvSpPr>
                  <p:cNvPr id="205" name="Forme libre : forme 204">
                    <a:extLst>
                      <a:ext uri="{FF2B5EF4-FFF2-40B4-BE49-F238E27FC236}">
                        <a16:creationId xmlns:a16="http://schemas.microsoft.com/office/drawing/2014/main" id="{83F550C7-3F7B-42E9-94F6-A7AED9F470B5}"/>
                      </a:ext>
                    </a:extLst>
                  </p:cNvPr>
                  <p:cNvSpPr/>
                  <p:nvPr/>
                </p:nvSpPr>
                <p:spPr>
                  <a:xfrm>
                    <a:off x="6114941" y="1173893"/>
                    <a:ext cx="2579076" cy="3935735"/>
                  </a:xfrm>
                  <a:custGeom>
                    <a:avLst/>
                    <a:gdLst>
                      <a:gd name="connsiteX0" fmla="*/ 2579077 w 2579076"/>
                      <a:gd name="connsiteY0" fmla="*/ 2475914 h 3935735"/>
                      <a:gd name="connsiteX1" fmla="*/ 2457157 w 2579076"/>
                      <a:gd name="connsiteY1" fmla="*/ 2691619 h 3935735"/>
                      <a:gd name="connsiteX2" fmla="*/ 318868 w 2579076"/>
                      <a:gd name="connsiteY2" fmla="*/ 3920197 h 3935735"/>
                      <a:gd name="connsiteX3" fmla="*/ 234462 w 2579076"/>
                      <a:gd name="connsiteY3" fmla="*/ 3929576 h 3935735"/>
                      <a:gd name="connsiteX4" fmla="*/ 215705 w 2579076"/>
                      <a:gd name="connsiteY4" fmla="*/ 3920197 h 3935735"/>
                      <a:gd name="connsiteX5" fmla="*/ 225083 w 2579076"/>
                      <a:gd name="connsiteY5" fmla="*/ 3929576 h 3935735"/>
                      <a:gd name="connsiteX6" fmla="*/ 37514 w 2579076"/>
                      <a:gd name="connsiteY6" fmla="*/ 3817034 h 3935735"/>
                      <a:gd name="connsiteX7" fmla="*/ 0 w 2579076"/>
                      <a:gd name="connsiteY7" fmla="*/ 3742006 h 3935735"/>
                      <a:gd name="connsiteX8" fmla="*/ 0 w 2579076"/>
                      <a:gd name="connsiteY8" fmla="*/ 1275471 h 3935735"/>
                      <a:gd name="connsiteX9" fmla="*/ 196948 w 2579076"/>
                      <a:gd name="connsiteY9" fmla="*/ 1388012 h 3935735"/>
                      <a:gd name="connsiteX10" fmla="*/ 196948 w 2579076"/>
                      <a:gd name="connsiteY10" fmla="*/ 1388012 h 3935735"/>
                      <a:gd name="connsiteX11" fmla="*/ 431409 w 2579076"/>
                      <a:gd name="connsiteY11" fmla="*/ 1247335 h 3935735"/>
                      <a:gd name="connsiteX12" fmla="*/ 459545 w 2579076"/>
                      <a:gd name="connsiteY12" fmla="*/ 1200443 h 3935735"/>
                      <a:gd name="connsiteX13" fmla="*/ 459545 w 2579076"/>
                      <a:gd name="connsiteY13" fmla="*/ 1125415 h 3935735"/>
                      <a:gd name="connsiteX14" fmla="*/ 487680 w 2579076"/>
                      <a:gd name="connsiteY14" fmla="*/ 1078523 h 3935735"/>
                      <a:gd name="connsiteX15" fmla="*/ 928468 w 2579076"/>
                      <a:gd name="connsiteY15" fmla="*/ 825305 h 3935735"/>
                      <a:gd name="connsiteX16" fmla="*/ 956603 w 2579076"/>
                      <a:gd name="connsiteY16" fmla="*/ 844062 h 3935735"/>
                      <a:gd name="connsiteX17" fmla="*/ 956603 w 2579076"/>
                      <a:gd name="connsiteY17" fmla="*/ 909711 h 3935735"/>
                      <a:gd name="connsiteX18" fmla="*/ 984738 w 2579076"/>
                      <a:gd name="connsiteY18" fmla="*/ 928468 h 3935735"/>
                      <a:gd name="connsiteX19" fmla="*/ 1031631 w 2579076"/>
                      <a:gd name="connsiteY19" fmla="*/ 900332 h 3935735"/>
                      <a:gd name="connsiteX20" fmla="*/ 2579077 w 2579076"/>
                      <a:gd name="connsiteY20" fmla="*/ 0 h 3935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9076" h="3935735">
                        <a:moveTo>
                          <a:pt x="2579077" y="2475914"/>
                        </a:moveTo>
                        <a:cubicBezTo>
                          <a:pt x="2579077" y="2550942"/>
                          <a:pt x="2522806" y="2644726"/>
                          <a:pt x="2457157" y="2691619"/>
                        </a:cubicBezTo>
                        <a:lnTo>
                          <a:pt x="318868" y="3920197"/>
                        </a:lnTo>
                        <a:cubicBezTo>
                          <a:pt x="281354" y="3938954"/>
                          <a:pt x="253218" y="3938954"/>
                          <a:pt x="234462" y="3929576"/>
                        </a:cubicBezTo>
                        <a:cubicBezTo>
                          <a:pt x="225083" y="3929576"/>
                          <a:pt x="225083" y="3920197"/>
                          <a:pt x="215705" y="3920197"/>
                        </a:cubicBezTo>
                        <a:cubicBezTo>
                          <a:pt x="215705" y="3920197"/>
                          <a:pt x="225083" y="3929576"/>
                          <a:pt x="225083" y="3929576"/>
                        </a:cubicBezTo>
                        <a:lnTo>
                          <a:pt x="37514" y="3817034"/>
                        </a:lnTo>
                        <a:cubicBezTo>
                          <a:pt x="18757" y="3807655"/>
                          <a:pt x="0" y="3779520"/>
                          <a:pt x="0" y="3742006"/>
                        </a:cubicBezTo>
                        <a:lnTo>
                          <a:pt x="0" y="1275471"/>
                        </a:lnTo>
                        <a:lnTo>
                          <a:pt x="196948" y="1388012"/>
                        </a:lnTo>
                        <a:cubicBezTo>
                          <a:pt x="206326" y="1388012"/>
                          <a:pt x="206326" y="1388012"/>
                          <a:pt x="196948" y="1388012"/>
                        </a:cubicBezTo>
                        <a:lnTo>
                          <a:pt x="431409" y="1247335"/>
                        </a:lnTo>
                        <a:cubicBezTo>
                          <a:pt x="450166" y="1237957"/>
                          <a:pt x="459545" y="1219200"/>
                          <a:pt x="459545" y="1200443"/>
                        </a:cubicBezTo>
                        <a:lnTo>
                          <a:pt x="459545" y="1125415"/>
                        </a:lnTo>
                        <a:cubicBezTo>
                          <a:pt x="459545" y="1106658"/>
                          <a:pt x="468923" y="1087902"/>
                          <a:pt x="487680" y="1078523"/>
                        </a:cubicBezTo>
                        <a:lnTo>
                          <a:pt x="928468" y="825305"/>
                        </a:lnTo>
                        <a:cubicBezTo>
                          <a:pt x="947225" y="815926"/>
                          <a:pt x="956603" y="825305"/>
                          <a:pt x="956603" y="844062"/>
                        </a:cubicBezTo>
                        <a:lnTo>
                          <a:pt x="956603" y="909711"/>
                        </a:lnTo>
                        <a:cubicBezTo>
                          <a:pt x="956603" y="928468"/>
                          <a:pt x="965982" y="937846"/>
                          <a:pt x="984738" y="928468"/>
                        </a:cubicBezTo>
                        <a:lnTo>
                          <a:pt x="1031631" y="900332"/>
                        </a:lnTo>
                        <a:lnTo>
                          <a:pt x="2579077" y="0"/>
                        </a:lnTo>
                        <a:close/>
                      </a:path>
                    </a:pathLst>
                  </a:custGeom>
                  <a:solidFill>
                    <a:srgbClr val="DEDFFB"/>
                  </a:solidFill>
                  <a:ln w="93785" cap="flat">
                    <a:noFill/>
                    <a:prstDash val="solid"/>
                    <a:miter/>
                  </a:ln>
                </p:spPr>
                <p:txBody>
                  <a:bodyPr rtlCol="0" anchor="ctr"/>
                  <a:lstStyle/>
                  <a:p>
                    <a:endParaRPr lang="fr-FR"/>
                  </a:p>
                </p:txBody>
              </p:sp>
              <p:sp>
                <p:nvSpPr>
                  <p:cNvPr id="206" name="Forme libre : forme 205">
                    <a:extLst>
                      <a:ext uri="{FF2B5EF4-FFF2-40B4-BE49-F238E27FC236}">
                        <a16:creationId xmlns:a16="http://schemas.microsoft.com/office/drawing/2014/main" id="{86B6CA02-E5F2-4239-BA26-62CFABA71C57}"/>
                      </a:ext>
                    </a:extLst>
                  </p:cNvPr>
                  <p:cNvSpPr/>
                  <p:nvPr/>
                </p:nvSpPr>
                <p:spPr>
                  <a:xfrm>
                    <a:off x="6321267" y="5094090"/>
                    <a:ext cx="18756" cy="9378"/>
                  </a:xfrm>
                  <a:custGeom>
                    <a:avLst/>
                    <a:gdLst>
                      <a:gd name="connsiteX0" fmla="*/ 18757 w 18756"/>
                      <a:gd name="connsiteY0" fmla="*/ 9379 h 9378"/>
                      <a:gd name="connsiteX1" fmla="*/ 0 w 18756"/>
                      <a:gd name="connsiteY1" fmla="*/ 0 h 9378"/>
                      <a:gd name="connsiteX2" fmla="*/ 18757 w 18756"/>
                      <a:gd name="connsiteY2" fmla="*/ 9379 h 9378"/>
                    </a:gdLst>
                    <a:ahLst/>
                    <a:cxnLst>
                      <a:cxn ang="0">
                        <a:pos x="connsiteX0" y="connsiteY0"/>
                      </a:cxn>
                      <a:cxn ang="0">
                        <a:pos x="connsiteX1" y="connsiteY1"/>
                      </a:cxn>
                      <a:cxn ang="0">
                        <a:pos x="connsiteX2" y="connsiteY2"/>
                      </a:cxn>
                    </a:cxnLst>
                    <a:rect l="l" t="t" r="r" b="b"/>
                    <a:pathLst>
                      <a:path w="18756" h="9378">
                        <a:moveTo>
                          <a:pt x="18757" y="9379"/>
                        </a:moveTo>
                        <a:cubicBezTo>
                          <a:pt x="9378" y="0"/>
                          <a:pt x="9378" y="0"/>
                          <a:pt x="0" y="0"/>
                        </a:cubicBezTo>
                        <a:cubicBezTo>
                          <a:pt x="9378" y="0"/>
                          <a:pt x="18757" y="9379"/>
                          <a:pt x="18757" y="9379"/>
                        </a:cubicBezTo>
                        <a:close/>
                      </a:path>
                    </a:pathLst>
                  </a:custGeom>
                  <a:solidFill>
                    <a:srgbClr val="DEDFFB"/>
                  </a:solidFill>
                  <a:ln w="93785" cap="flat">
                    <a:noFill/>
                    <a:prstDash val="solid"/>
                    <a:miter/>
                  </a:ln>
                </p:spPr>
                <p:txBody>
                  <a:bodyPr rtlCol="0" anchor="ctr"/>
                  <a:lstStyle/>
                  <a:p>
                    <a:endParaRPr lang="fr-FR"/>
                  </a:p>
                </p:txBody>
              </p:sp>
            </p:grpSp>
            <p:sp>
              <p:nvSpPr>
                <p:cNvPr id="143" name="Forme libre : forme 142">
                  <a:extLst>
                    <a:ext uri="{FF2B5EF4-FFF2-40B4-BE49-F238E27FC236}">
                      <a16:creationId xmlns:a16="http://schemas.microsoft.com/office/drawing/2014/main" id="{D3EDA6BD-587F-466B-82F3-FA19B30E7E38}"/>
                    </a:ext>
                  </a:extLst>
                </p:cNvPr>
                <p:cNvSpPr/>
                <p:nvPr/>
              </p:nvSpPr>
              <p:spPr>
                <a:xfrm>
                  <a:off x="6105562" y="2439986"/>
                  <a:ext cx="234461" cy="2663483"/>
                </a:xfrm>
                <a:custGeom>
                  <a:avLst/>
                  <a:gdLst>
                    <a:gd name="connsiteX0" fmla="*/ 234462 w 234461"/>
                    <a:gd name="connsiteY0" fmla="*/ 2663483 h 2663483"/>
                    <a:gd name="connsiteX1" fmla="*/ 37514 w 234461"/>
                    <a:gd name="connsiteY1" fmla="*/ 2550942 h 2663483"/>
                    <a:gd name="connsiteX2" fmla="*/ 0 w 234461"/>
                    <a:gd name="connsiteY2" fmla="*/ 2475914 h 2663483"/>
                    <a:gd name="connsiteX3" fmla="*/ 0 w 234461"/>
                    <a:gd name="connsiteY3" fmla="*/ 0 h 2663483"/>
                    <a:gd name="connsiteX4" fmla="*/ 196948 w 234461"/>
                    <a:gd name="connsiteY4" fmla="*/ 112542 h 2663483"/>
                    <a:gd name="connsiteX5" fmla="*/ 206326 w 234461"/>
                    <a:gd name="connsiteY5" fmla="*/ 2579077 h 2663483"/>
                    <a:gd name="connsiteX6" fmla="*/ 234462 w 234461"/>
                    <a:gd name="connsiteY6" fmla="*/ 2663483 h 266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461" h="2663483">
                      <a:moveTo>
                        <a:pt x="234462" y="2663483"/>
                      </a:moveTo>
                      <a:lnTo>
                        <a:pt x="37514" y="2550942"/>
                      </a:lnTo>
                      <a:cubicBezTo>
                        <a:pt x="18757" y="2541563"/>
                        <a:pt x="0" y="2513428"/>
                        <a:pt x="0" y="2475914"/>
                      </a:cubicBezTo>
                      <a:lnTo>
                        <a:pt x="0" y="0"/>
                      </a:lnTo>
                      <a:lnTo>
                        <a:pt x="196948" y="112542"/>
                      </a:lnTo>
                      <a:lnTo>
                        <a:pt x="206326" y="2579077"/>
                      </a:lnTo>
                      <a:cubicBezTo>
                        <a:pt x="206326" y="2625969"/>
                        <a:pt x="215705" y="2654105"/>
                        <a:pt x="234462" y="2663483"/>
                      </a:cubicBezTo>
                      <a:close/>
                    </a:path>
                  </a:pathLst>
                </a:custGeom>
                <a:solidFill>
                  <a:srgbClr val="DEDFFB"/>
                </a:solidFill>
                <a:ln w="93785" cap="flat">
                  <a:noFill/>
                  <a:prstDash val="solid"/>
                  <a:miter/>
                </a:ln>
              </p:spPr>
              <p:txBody>
                <a:bodyPr rtlCol="0" anchor="ctr"/>
                <a:lstStyle/>
                <a:p>
                  <a:endParaRPr lang="fr-FR"/>
                </a:p>
              </p:txBody>
            </p:sp>
            <p:sp>
              <p:nvSpPr>
                <p:cNvPr id="144" name="Forme libre : forme 143">
                  <a:extLst>
                    <a:ext uri="{FF2B5EF4-FFF2-40B4-BE49-F238E27FC236}">
                      <a16:creationId xmlns:a16="http://schemas.microsoft.com/office/drawing/2014/main" id="{35073703-2ADF-4EF6-9074-EFEE7074542B}"/>
                    </a:ext>
                  </a:extLst>
                </p:cNvPr>
                <p:cNvSpPr/>
                <p:nvPr/>
              </p:nvSpPr>
              <p:spPr>
                <a:xfrm>
                  <a:off x="6302510" y="1173893"/>
                  <a:ext cx="2400886" cy="3936740"/>
                </a:xfrm>
                <a:custGeom>
                  <a:avLst/>
                  <a:gdLst>
                    <a:gd name="connsiteX0" fmla="*/ 731520 w 2400886"/>
                    <a:gd name="connsiteY0" fmla="*/ 825305 h 3936740"/>
                    <a:gd name="connsiteX1" fmla="*/ 759655 w 2400886"/>
                    <a:gd name="connsiteY1" fmla="*/ 844062 h 3936740"/>
                    <a:gd name="connsiteX2" fmla="*/ 759655 w 2400886"/>
                    <a:gd name="connsiteY2" fmla="*/ 909711 h 3936740"/>
                    <a:gd name="connsiteX3" fmla="*/ 787791 w 2400886"/>
                    <a:gd name="connsiteY3" fmla="*/ 928468 h 3936740"/>
                    <a:gd name="connsiteX4" fmla="*/ 834683 w 2400886"/>
                    <a:gd name="connsiteY4" fmla="*/ 900332 h 3936740"/>
                    <a:gd name="connsiteX5" fmla="*/ 2391508 w 2400886"/>
                    <a:gd name="connsiteY5" fmla="*/ 0 h 3936740"/>
                    <a:gd name="connsiteX6" fmla="*/ 2400886 w 2400886"/>
                    <a:gd name="connsiteY6" fmla="*/ 2466535 h 3936740"/>
                    <a:gd name="connsiteX7" fmla="*/ 2278966 w 2400886"/>
                    <a:gd name="connsiteY7" fmla="*/ 2682240 h 3936740"/>
                    <a:gd name="connsiteX8" fmla="*/ 131298 w 2400886"/>
                    <a:gd name="connsiteY8" fmla="*/ 3920197 h 3936740"/>
                    <a:gd name="connsiteX9" fmla="*/ 9378 w 2400886"/>
                    <a:gd name="connsiteY9" fmla="*/ 3854548 h 3936740"/>
                    <a:gd name="connsiteX10" fmla="*/ 0 w 2400886"/>
                    <a:gd name="connsiteY10" fmla="*/ 1388012 h 3936740"/>
                    <a:gd name="connsiteX11" fmla="*/ 234462 w 2400886"/>
                    <a:gd name="connsiteY11" fmla="*/ 1247335 h 3936740"/>
                    <a:gd name="connsiteX12" fmla="*/ 262597 w 2400886"/>
                    <a:gd name="connsiteY12" fmla="*/ 1200443 h 3936740"/>
                    <a:gd name="connsiteX13" fmla="*/ 262597 w 2400886"/>
                    <a:gd name="connsiteY13" fmla="*/ 1134794 h 3936740"/>
                    <a:gd name="connsiteX14" fmla="*/ 290732 w 2400886"/>
                    <a:gd name="connsiteY14" fmla="*/ 1087902 h 393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00886" h="3936740">
                      <a:moveTo>
                        <a:pt x="731520" y="825305"/>
                      </a:moveTo>
                      <a:cubicBezTo>
                        <a:pt x="750277" y="815926"/>
                        <a:pt x="759655" y="825305"/>
                        <a:pt x="759655" y="844062"/>
                      </a:cubicBezTo>
                      <a:lnTo>
                        <a:pt x="759655" y="909711"/>
                      </a:lnTo>
                      <a:cubicBezTo>
                        <a:pt x="759655" y="928468"/>
                        <a:pt x="769034" y="937846"/>
                        <a:pt x="787791" y="928468"/>
                      </a:cubicBezTo>
                      <a:lnTo>
                        <a:pt x="834683" y="900332"/>
                      </a:lnTo>
                      <a:lnTo>
                        <a:pt x="2391508" y="0"/>
                      </a:lnTo>
                      <a:lnTo>
                        <a:pt x="2400886" y="2466535"/>
                      </a:lnTo>
                      <a:cubicBezTo>
                        <a:pt x="2400886" y="2541563"/>
                        <a:pt x="2344615" y="2644726"/>
                        <a:pt x="2278966" y="2682240"/>
                      </a:cubicBezTo>
                      <a:lnTo>
                        <a:pt x="131298" y="3920197"/>
                      </a:lnTo>
                      <a:cubicBezTo>
                        <a:pt x="65649" y="3957711"/>
                        <a:pt x="9378" y="3929576"/>
                        <a:pt x="9378" y="3854548"/>
                      </a:cubicBezTo>
                      <a:lnTo>
                        <a:pt x="0" y="1388012"/>
                      </a:lnTo>
                      <a:lnTo>
                        <a:pt x="234462" y="1247335"/>
                      </a:lnTo>
                      <a:cubicBezTo>
                        <a:pt x="253218" y="1237957"/>
                        <a:pt x="262597" y="1219200"/>
                        <a:pt x="262597" y="1200443"/>
                      </a:cubicBezTo>
                      <a:lnTo>
                        <a:pt x="262597" y="1134794"/>
                      </a:lnTo>
                      <a:cubicBezTo>
                        <a:pt x="262597" y="1116037"/>
                        <a:pt x="271975" y="1097280"/>
                        <a:pt x="290732" y="1087902"/>
                      </a:cubicBezTo>
                      <a:close/>
                    </a:path>
                  </a:pathLst>
                </a:custGeom>
                <a:solidFill>
                  <a:srgbClr val="F3F1FC"/>
                </a:solidFill>
                <a:ln w="93785" cap="flat">
                  <a:noFill/>
                  <a:prstDash val="solid"/>
                  <a:miter/>
                </a:ln>
              </p:spPr>
              <p:txBody>
                <a:bodyPr rtlCol="0" anchor="ctr"/>
                <a:lstStyle/>
                <a:p>
                  <a:endParaRPr lang="fr-FR"/>
                </a:p>
              </p:txBody>
            </p:sp>
            <p:sp>
              <p:nvSpPr>
                <p:cNvPr id="145" name="Forme libre : forme 144">
                  <a:extLst>
                    <a:ext uri="{FF2B5EF4-FFF2-40B4-BE49-F238E27FC236}">
                      <a16:creationId xmlns:a16="http://schemas.microsoft.com/office/drawing/2014/main" id="{D2B14B73-60EA-4F05-9B6F-1CC24EBF6010}"/>
                    </a:ext>
                  </a:extLst>
                </p:cNvPr>
                <p:cNvSpPr/>
                <p:nvPr/>
              </p:nvSpPr>
              <p:spPr>
                <a:xfrm>
                  <a:off x="6105562" y="614404"/>
                  <a:ext cx="2550941" cy="1938123"/>
                </a:xfrm>
                <a:custGeom>
                  <a:avLst/>
                  <a:gdLst>
                    <a:gd name="connsiteX0" fmla="*/ 2550942 w 2550941"/>
                    <a:gd name="connsiteY0" fmla="*/ 118702 h 1938123"/>
                    <a:gd name="connsiteX1" fmla="*/ 196948 w 2550941"/>
                    <a:gd name="connsiteY1" fmla="*/ 1938123 h 1938123"/>
                    <a:gd name="connsiteX2" fmla="*/ 0 w 2550941"/>
                    <a:gd name="connsiteY2" fmla="*/ 1825582 h 1938123"/>
                    <a:gd name="connsiteX3" fmla="*/ 0 w 2550941"/>
                    <a:gd name="connsiteY3" fmla="*/ 1459822 h 1938123"/>
                    <a:gd name="connsiteX4" fmla="*/ 121920 w 2550941"/>
                    <a:gd name="connsiteY4" fmla="*/ 1244117 h 1938123"/>
                    <a:gd name="connsiteX5" fmla="*/ 2260209 w 2550941"/>
                    <a:gd name="connsiteY5" fmla="*/ 15539 h 1938123"/>
                    <a:gd name="connsiteX6" fmla="*/ 2353994 w 2550941"/>
                    <a:gd name="connsiteY6" fmla="*/ 6160 h 193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941" h="1938123">
                      <a:moveTo>
                        <a:pt x="2550942" y="118702"/>
                      </a:moveTo>
                      <a:cubicBezTo>
                        <a:pt x="1528689" y="784573"/>
                        <a:pt x="365760" y="1478579"/>
                        <a:pt x="196948" y="1938123"/>
                      </a:cubicBezTo>
                      <a:lnTo>
                        <a:pt x="0" y="1825582"/>
                      </a:lnTo>
                      <a:lnTo>
                        <a:pt x="0" y="1459822"/>
                      </a:lnTo>
                      <a:cubicBezTo>
                        <a:pt x="0" y="1384794"/>
                        <a:pt x="56271" y="1281631"/>
                        <a:pt x="121920" y="1244117"/>
                      </a:cubicBezTo>
                      <a:lnTo>
                        <a:pt x="2260209" y="15539"/>
                      </a:lnTo>
                      <a:cubicBezTo>
                        <a:pt x="2297723" y="-3218"/>
                        <a:pt x="2325859" y="-3218"/>
                        <a:pt x="2353994" y="6160"/>
                      </a:cubicBezTo>
                      <a:close/>
                    </a:path>
                  </a:pathLst>
                </a:custGeom>
                <a:solidFill>
                  <a:srgbClr val="BF7D5A"/>
                </a:solidFill>
                <a:ln w="93785" cap="flat">
                  <a:noFill/>
                  <a:prstDash val="solid"/>
                  <a:miter/>
                </a:ln>
              </p:spPr>
              <p:txBody>
                <a:bodyPr rtlCol="0" anchor="ctr"/>
                <a:lstStyle/>
                <a:p>
                  <a:endParaRPr lang="fr-FR"/>
                </a:p>
              </p:txBody>
            </p:sp>
            <p:sp>
              <p:nvSpPr>
                <p:cNvPr id="146" name="Forme libre : forme 145">
                  <a:extLst>
                    <a:ext uri="{FF2B5EF4-FFF2-40B4-BE49-F238E27FC236}">
                      <a16:creationId xmlns:a16="http://schemas.microsoft.com/office/drawing/2014/main" id="{1B378C89-AC52-4CA9-9C5E-36F79D98CBA6}"/>
                    </a:ext>
                  </a:extLst>
                </p:cNvPr>
                <p:cNvSpPr/>
                <p:nvPr/>
              </p:nvSpPr>
              <p:spPr>
                <a:xfrm>
                  <a:off x="6302510" y="726181"/>
                  <a:ext cx="2382129" cy="1826346"/>
                </a:xfrm>
                <a:custGeom>
                  <a:avLst/>
                  <a:gdLst>
                    <a:gd name="connsiteX0" fmla="*/ 2260209 w 2382129"/>
                    <a:gd name="connsiteY0" fmla="*/ 16303 h 1826346"/>
                    <a:gd name="connsiteX1" fmla="*/ 2382129 w 2382129"/>
                    <a:gd name="connsiteY1" fmla="*/ 91331 h 1826346"/>
                    <a:gd name="connsiteX2" fmla="*/ 2382129 w 2382129"/>
                    <a:gd name="connsiteY2" fmla="*/ 457091 h 1826346"/>
                    <a:gd name="connsiteX3" fmla="*/ 834683 w 2382129"/>
                    <a:gd name="connsiteY3" fmla="*/ 1348045 h 1826346"/>
                    <a:gd name="connsiteX4" fmla="*/ 787791 w 2382129"/>
                    <a:gd name="connsiteY4" fmla="*/ 1376180 h 1826346"/>
                    <a:gd name="connsiteX5" fmla="*/ 759655 w 2382129"/>
                    <a:gd name="connsiteY5" fmla="*/ 1357423 h 1826346"/>
                    <a:gd name="connsiteX6" fmla="*/ 759655 w 2382129"/>
                    <a:gd name="connsiteY6" fmla="*/ 1291774 h 1826346"/>
                    <a:gd name="connsiteX7" fmla="*/ 731520 w 2382129"/>
                    <a:gd name="connsiteY7" fmla="*/ 1273017 h 1826346"/>
                    <a:gd name="connsiteX8" fmla="*/ 290732 w 2382129"/>
                    <a:gd name="connsiteY8" fmla="*/ 1526235 h 1826346"/>
                    <a:gd name="connsiteX9" fmla="*/ 262597 w 2382129"/>
                    <a:gd name="connsiteY9" fmla="*/ 1573128 h 1826346"/>
                    <a:gd name="connsiteX10" fmla="*/ 262597 w 2382129"/>
                    <a:gd name="connsiteY10" fmla="*/ 1638777 h 1826346"/>
                    <a:gd name="connsiteX11" fmla="*/ 234462 w 2382129"/>
                    <a:gd name="connsiteY11" fmla="*/ 1685669 h 1826346"/>
                    <a:gd name="connsiteX12" fmla="*/ 0 w 2382129"/>
                    <a:gd name="connsiteY12" fmla="*/ 1826346 h 1826346"/>
                    <a:gd name="connsiteX13" fmla="*/ 0 w 2382129"/>
                    <a:gd name="connsiteY13" fmla="*/ 1460586 h 1826346"/>
                    <a:gd name="connsiteX14" fmla="*/ 121920 w 2382129"/>
                    <a:gd name="connsiteY14" fmla="*/ 1244882 h 182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129" h="1826346">
                      <a:moveTo>
                        <a:pt x="2260209" y="16303"/>
                      </a:moveTo>
                      <a:cubicBezTo>
                        <a:pt x="2325858" y="-21211"/>
                        <a:pt x="2382129" y="6925"/>
                        <a:pt x="2382129" y="91331"/>
                      </a:cubicBezTo>
                      <a:lnTo>
                        <a:pt x="2382129" y="457091"/>
                      </a:lnTo>
                      <a:lnTo>
                        <a:pt x="834683" y="1348045"/>
                      </a:lnTo>
                      <a:lnTo>
                        <a:pt x="787791" y="1376180"/>
                      </a:lnTo>
                      <a:cubicBezTo>
                        <a:pt x="769034" y="1385559"/>
                        <a:pt x="759655" y="1376180"/>
                        <a:pt x="759655" y="1357423"/>
                      </a:cubicBezTo>
                      <a:lnTo>
                        <a:pt x="759655" y="1291774"/>
                      </a:lnTo>
                      <a:cubicBezTo>
                        <a:pt x="759655" y="1273017"/>
                        <a:pt x="750277" y="1263639"/>
                        <a:pt x="731520" y="1273017"/>
                      </a:cubicBezTo>
                      <a:lnTo>
                        <a:pt x="290732" y="1526235"/>
                      </a:lnTo>
                      <a:cubicBezTo>
                        <a:pt x="271975" y="1535614"/>
                        <a:pt x="262597" y="1554371"/>
                        <a:pt x="262597" y="1573128"/>
                      </a:cubicBezTo>
                      <a:lnTo>
                        <a:pt x="262597" y="1638777"/>
                      </a:lnTo>
                      <a:cubicBezTo>
                        <a:pt x="262597" y="1657534"/>
                        <a:pt x="253218" y="1676291"/>
                        <a:pt x="234462" y="1685669"/>
                      </a:cubicBezTo>
                      <a:lnTo>
                        <a:pt x="0" y="1826346"/>
                      </a:lnTo>
                      <a:lnTo>
                        <a:pt x="0" y="1460586"/>
                      </a:lnTo>
                      <a:cubicBezTo>
                        <a:pt x="0" y="1385559"/>
                        <a:pt x="56271" y="1282395"/>
                        <a:pt x="121920" y="1244882"/>
                      </a:cubicBezTo>
                      <a:close/>
                    </a:path>
                  </a:pathLst>
                </a:custGeom>
                <a:solidFill>
                  <a:srgbClr val="DBA660"/>
                </a:solidFill>
                <a:ln w="93785" cap="flat">
                  <a:noFill/>
                  <a:prstDash val="solid"/>
                  <a:miter/>
                </a:ln>
              </p:spPr>
              <p:txBody>
                <a:bodyPr rtlCol="0" anchor="ctr"/>
                <a:lstStyle/>
                <a:p>
                  <a:endParaRPr lang="fr-FR"/>
                </a:p>
              </p:txBody>
            </p:sp>
            <p:sp>
              <p:nvSpPr>
                <p:cNvPr id="147" name="Forme libre : forme 146">
                  <a:extLst>
                    <a:ext uri="{FF2B5EF4-FFF2-40B4-BE49-F238E27FC236}">
                      <a16:creationId xmlns:a16="http://schemas.microsoft.com/office/drawing/2014/main" id="{DA82E311-F0F3-4B70-9ED6-F521A79DB651}"/>
                    </a:ext>
                  </a:extLst>
                </p:cNvPr>
                <p:cNvSpPr/>
                <p:nvPr/>
              </p:nvSpPr>
              <p:spPr>
                <a:xfrm>
                  <a:off x="6396295" y="1342706"/>
                  <a:ext cx="2203938" cy="3642522"/>
                </a:xfrm>
                <a:custGeom>
                  <a:avLst/>
                  <a:gdLst>
                    <a:gd name="connsiteX0" fmla="*/ 2194560 w 2203938"/>
                    <a:gd name="connsiteY0" fmla="*/ 0 h 3642522"/>
                    <a:gd name="connsiteX1" fmla="*/ 2203938 w 2203938"/>
                    <a:gd name="connsiteY1" fmla="*/ 2353994 h 3642522"/>
                    <a:gd name="connsiteX2" fmla="*/ 2175803 w 2203938"/>
                    <a:gd name="connsiteY2" fmla="*/ 2400886 h 3642522"/>
                    <a:gd name="connsiteX3" fmla="*/ 37514 w 2203938"/>
                    <a:gd name="connsiteY3" fmla="*/ 3638843 h 3642522"/>
                    <a:gd name="connsiteX4" fmla="*/ 9378 w 2203938"/>
                    <a:gd name="connsiteY4" fmla="*/ 3620086 h 3642522"/>
                    <a:gd name="connsiteX5" fmla="*/ 0 w 2203938"/>
                    <a:gd name="connsiteY5" fmla="*/ 1266092 h 3642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3938" h="3642522">
                      <a:moveTo>
                        <a:pt x="2194560" y="0"/>
                      </a:moveTo>
                      <a:lnTo>
                        <a:pt x="2203938" y="2353994"/>
                      </a:lnTo>
                      <a:cubicBezTo>
                        <a:pt x="2203938" y="2372751"/>
                        <a:pt x="2194560" y="2391508"/>
                        <a:pt x="2175803" y="2400886"/>
                      </a:cubicBezTo>
                      <a:lnTo>
                        <a:pt x="37514" y="3638843"/>
                      </a:lnTo>
                      <a:cubicBezTo>
                        <a:pt x="28135" y="3648222"/>
                        <a:pt x="9378" y="3638843"/>
                        <a:pt x="9378" y="3620086"/>
                      </a:cubicBezTo>
                      <a:lnTo>
                        <a:pt x="0" y="1266092"/>
                      </a:lnTo>
                      <a:close/>
                    </a:path>
                  </a:pathLst>
                </a:custGeom>
                <a:solidFill>
                  <a:srgbClr val="FFFFFF"/>
                </a:solidFill>
                <a:ln w="93785" cap="flat">
                  <a:noFill/>
                  <a:prstDash val="solid"/>
                  <a:miter/>
                </a:ln>
              </p:spPr>
              <p:txBody>
                <a:bodyPr rtlCol="0" anchor="ctr"/>
                <a:lstStyle/>
                <a:p>
                  <a:endParaRPr lang="fr-FR"/>
                </a:p>
              </p:txBody>
            </p:sp>
            <p:sp>
              <p:nvSpPr>
                <p:cNvPr id="148" name="Forme libre : forme 147">
                  <a:extLst>
                    <a:ext uri="{FF2B5EF4-FFF2-40B4-BE49-F238E27FC236}">
                      <a16:creationId xmlns:a16="http://schemas.microsoft.com/office/drawing/2014/main" id="{C395698E-C399-425C-B604-61EBE9C8E3EE}"/>
                    </a:ext>
                  </a:extLst>
                </p:cNvPr>
                <p:cNvSpPr/>
                <p:nvPr/>
              </p:nvSpPr>
              <p:spPr>
                <a:xfrm>
                  <a:off x="7896848" y="1235995"/>
                  <a:ext cx="159433" cy="213421"/>
                </a:xfrm>
                <a:custGeom>
                  <a:avLst/>
                  <a:gdLst>
                    <a:gd name="connsiteX0" fmla="*/ 75028 w 159433"/>
                    <a:gd name="connsiteY0" fmla="*/ 12926 h 213421"/>
                    <a:gd name="connsiteX1" fmla="*/ 159434 w 159433"/>
                    <a:gd name="connsiteY1" fmla="*/ 59819 h 213421"/>
                    <a:gd name="connsiteX2" fmla="*/ 84406 w 159433"/>
                    <a:gd name="connsiteY2" fmla="*/ 200496 h 213421"/>
                    <a:gd name="connsiteX3" fmla="*/ 0 w 159433"/>
                    <a:gd name="connsiteY3" fmla="*/ 153603 h 213421"/>
                    <a:gd name="connsiteX4" fmla="*/ 75028 w 159433"/>
                    <a:gd name="connsiteY4" fmla="*/ 12926 h 213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33" h="213421">
                      <a:moveTo>
                        <a:pt x="75028" y="12926"/>
                      </a:moveTo>
                      <a:cubicBezTo>
                        <a:pt x="121920" y="-15209"/>
                        <a:pt x="150055" y="3548"/>
                        <a:pt x="159434" y="59819"/>
                      </a:cubicBezTo>
                      <a:cubicBezTo>
                        <a:pt x="159434" y="106711"/>
                        <a:pt x="121920" y="172360"/>
                        <a:pt x="84406" y="200496"/>
                      </a:cubicBezTo>
                      <a:cubicBezTo>
                        <a:pt x="37514" y="228631"/>
                        <a:pt x="9378" y="209874"/>
                        <a:pt x="0" y="153603"/>
                      </a:cubicBezTo>
                      <a:cubicBezTo>
                        <a:pt x="0" y="106711"/>
                        <a:pt x="37514" y="41062"/>
                        <a:pt x="75028" y="12926"/>
                      </a:cubicBezTo>
                      <a:close/>
                    </a:path>
                  </a:pathLst>
                </a:custGeom>
                <a:solidFill>
                  <a:srgbClr val="FFFFFF"/>
                </a:solidFill>
                <a:ln w="93785" cap="flat">
                  <a:noFill/>
                  <a:prstDash val="solid"/>
                  <a:miter/>
                </a:ln>
              </p:spPr>
              <p:txBody>
                <a:bodyPr rtlCol="0" anchor="ctr"/>
                <a:lstStyle/>
                <a:p>
                  <a:endParaRPr lang="fr-FR"/>
                </a:p>
              </p:txBody>
            </p:sp>
            <p:sp>
              <p:nvSpPr>
                <p:cNvPr id="149" name="Forme libre : forme 148">
                  <a:extLst>
                    <a:ext uri="{FF2B5EF4-FFF2-40B4-BE49-F238E27FC236}">
                      <a16:creationId xmlns:a16="http://schemas.microsoft.com/office/drawing/2014/main" id="{8788D2DD-A896-4022-92F9-E23223CDBE5F}"/>
                    </a:ext>
                  </a:extLst>
                </p:cNvPr>
                <p:cNvSpPr/>
                <p:nvPr/>
              </p:nvSpPr>
              <p:spPr>
                <a:xfrm>
                  <a:off x="8157999" y="1085939"/>
                  <a:ext cx="160880" cy="213421"/>
                </a:xfrm>
                <a:custGeom>
                  <a:avLst/>
                  <a:gdLst>
                    <a:gd name="connsiteX0" fmla="*/ 76475 w 160880"/>
                    <a:gd name="connsiteY0" fmla="*/ 12926 h 213421"/>
                    <a:gd name="connsiteX1" fmla="*/ 160880 w 160880"/>
                    <a:gd name="connsiteY1" fmla="*/ 59819 h 213421"/>
                    <a:gd name="connsiteX2" fmla="*/ 85853 w 160880"/>
                    <a:gd name="connsiteY2" fmla="*/ 200495 h 213421"/>
                    <a:gd name="connsiteX3" fmla="*/ 1447 w 160880"/>
                    <a:gd name="connsiteY3" fmla="*/ 153603 h 213421"/>
                    <a:gd name="connsiteX4" fmla="*/ 76475 w 160880"/>
                    <a:gd name="connsiteY4" fmla="*/ 12926 h 213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80" h="213421">
                      <a:moveTo>
                        <a:pt x="76475" y="12926"/>
                      </a:moveTo>
                      <a:cubicBezTo>
                        <a:pt x="123367" y="-15209"/>
                        <a:pt x="151502" y="3548"/>
                        <a:pt x="160880" y="59819"/>
                      </a:cubicBezTo>
                      <a:cubicBezTo>
                        <a:pt x="160880" y="106711"/>
                        <a:pt x="123367" y="172360"/>
                        <a:pt x="85853" y="200495"/>
                      </a:cubicBezTo>
                      <a:cubicBezTo>
                        <a:pt x="38961" y="228631"/>
                        <a:pt x="1447" y="209874"/>
                        <a:pt x="1447" y="153603"/>
                      </a:cubicBezTo>
                      <a:cubicBezTo>
                        <a:pt x="-7932" y="106711"/>
                        <a:pt x="29582" y="41062"/>
                        <a:pt x="76475" y="12926"/>
                      </a:cubicBezTo>
                      <a:close/>
                    </a:path>
                  </a:pathLst>
                </a:custGeom>
                <a:solidFill>
                  <a:srgbClr val="FFFFFF"/>
                </a:solidFill>
                <a:ln w="93785" cap="flat">
                  <a:noFill/>
                  <a:prstDash val="solid"/>
                  <a:miter/>
                </a:ln>
              </p:spPr>
              <p:txBody>
                <a:bodyPr rtlCol="0" anchor="ctr"/>
                <a:lstStyle/>
                <a:p>
                  <a:endParaRPr lang="fr-FR"/>
                </a:p>
              </p:txBody>
            </p:sp>
            <p:sp>
              <p:nvSpPr>
                <p:cNvPr id="150" name="Forme libre : forme 149">
                  <a:extLst>
                    <a:ext uri="{FF2B5EF4-FFF2-40B4-BE49-F238E27FC236}">
                      <a16:creationId xmlns:a16="http://schemas.microsoft.com/office/drawing/2014/main" id="{B95132C5-4D1C-4208-9DA1-FE8F501A2B2B}"/>
                    </a:ext>
                  </a:extLst>
                </p:cNvPr>
                <p:cNvSpPr/>
                <p:nvPr/>
              </p:nvSpPr>
              <p:spPr>
                <a:xfrm>
                  <a:off x="8412664" y="945263"/>
                  <a:ext cx="159433" cy="213421"/>
                </a:xfrm>
                <a:custGeom>
                  <a:avLst/>
                  <a:gdLst>
                    <a:gd name="connsiteX0" fmla="*/ 75028 w 159433"/>
                    <a:gd name="connsiteY0" fmla="*/ 12926 h 213421"/>
                    <a:gd name="connsiteX1" fmla="*/ 159434 w 159433"/>
                    <a:gd name="connsiteY1" fmla="*/ 59819 h 213421"/>
                    <a:gd name="connsiteX2" fmla="*/ 84406 w 159433"/>
                    <a:gd name="connsiteY2" fmla="*/ 200495 h 213421"/>
                    <a:gd name="connsiteX3" fmla="*/ 0 w 159433"/>
                    <a:gd name="connsiteY3" fmla="*/ 153603 h 213421"/>
                    <a:gd name="connsiteX4" fmla="*/ 75028 w 159433"/>
                    <a:gd name="connsiteY4" fmla="*/ 12926 h 213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33" h="213421">
                      <a:moveTo>
                        <a:pt x="75028" y="12926"/>
                      </a:moveTo>
                      <a:cubicBezTo>
                        <a:pt x="121920" y="-15209"/>
                        <a:pt x="159434" y="3548"/>
                        <a:pt x="159434" y="59819"/>
                      </a:cubicBezTo>
                      <a:cubicBezTo>
                        <a:pt x="159434" y="106711"/>
                        <a:pt x="121920" y="172360"/>
                        <a:pt x="84406" y="200495"/>
                      </a:cubicBezTo>
                      <a:cubicBezTo>
                        <a:pt x="37514" y="228631"/>
                        <a:pt x="0" y="209874"/>
                        <a:pt x="0" y="153603"/>
                      </a:cubicBezTo>
                      <a:cubicBezTo>
                        <a:pt x="0" y="97332"/>
                        <a:pt x="37514" y="31683"/>
                        <a:pt x="75028" y="12926"/>
                      </a:cubicBezTo>
                      <a:close/>
                    </a:path>
                  </a:pathLst>
                </a:custGeom>
                <a:solidFill>
                  <a:srgbClr val="FFFFFF"/>
                </a:solidFill>
                <a:ln w="93785" cap="flat">
                  <a:noFill/>
                  <a:prstDash val="solid"/>
                  <a:miter/>
                </a:ln>
              </p:spPr>
              <p:txBody>
                <a:bodyPr rtlCol="0" anchor="ctr"/>
                <a:lstStyle/>
                <a:p>
                  <a:endParaRPr lang="fr-FR"/>
                </a:p>
              </p:txBody>
            </p:sp>
            <p:grpSp>
              <p:nvGrpSpPr>
                <p:cNvPr id="151" name="Graphique 28">
                  <a:extLst>
                    <a:ext uri="{FF2B5EF4-FFF2-40B4-BE49-F238E27FC236}">
                      <a16:creationId xmlns:a16="http://schemas.microsoft.com/office/drawing/2014/main" id="{C5FC6141-D38C-4E93-B66C-CD2932263972}"/>
                    </a:ext>
                  </a:extLst>
                </p:cNvPr>
                <p:cNvGrpSpPr/>
                <p:nvPr/>
              </p:nvGrpSpPr>
              <p:grpSpPr>
                <a:xfrm>
                  <a:off x="6471322" y="1539653"/>
                  <a:ext cx="2053883" cy="3254326"/>
                  <a:chOff x="6471322" y="1539653"/>
                  <a:chExt cx="2053883" cy="3254326"/>
                </a:xfrm>
                <a:solidFill>
                  <a:srgbClr val="C9CEE2"/>
                </a:solidFill>
              </p:grpSpPr>
              <p:grpSp>
                <p:nvGrpSpPr>
                  <p:cNvPr id="152" name="Graphique 28">
                    <a:extLst>
                      <a:ext uri="{FF2B5EF4-FFF2-40B4-BE49-F238E27FC236}">
                        <a16:creationId xmlns:a16="http://schemas.microsoft.com/office/drawing/2014/main" id="{7BA59623-E995-4821-A77E-675C7C5E4492}"/>
                      </a:ext>
                    </a:extLst>
                  </p:cNvPr>
                  <p:cNvGrpSpPr/>
                  <p:nvPr/>
                </p:nvGrpSpPr>
                <p:grpSpPr>
                  <a:xfrm>
                    <a:off x="6471322" y="1539653"/>
                    <a:ext cx="2053883" cy="2316479"/>
                    <a:chOff x="6471322" y="1539653"/>
                    <a:chExt cx="2053883" cy="2316479"/>
                  </a:xfrm>
                  <a:solidFill>
                    <a:srgbClr val="C9CEE2"/>
                  </a:solidFill>
                </p:grpSpPr>
                <p:grpSp>
                  <p:nvGrpSpPr>
                    <p:cNvPr id="174" name="Graphique 28">
                      <a:extLst>
                        <a:ext uri="{FF2B5EF4-FFF2-40B4-BE49-F238E27FC236}">
                          <a16:creationId xmlns:a16="http://schemas.microsoft.com/office/drawing/2014/main" id="{03269DA9-C9F2-4422-A0BC-1AD95F9ED716}"/>
                        </a:ext>
                      </a:extLst>
                    </p:cNvPr>
                    <p:cNvGrpSpPr/>
                    <p:nvPr/>
                  </p:nvGrpSpPr>
                  <p:grpSpPr>
                    <a:xfrm>
                      <a:off x="6471322" y="1666263"/>
                      <a:ext cx="2053883" cy="2189870"/>
                      <a:chOff x="6471322" y="1666263"/>
                      <a:chExt cx="2053883" cy="2189870"/>
                    </a:xfrm>
                    <a:solidFill>
                      <a:srgbClr val="C9CEE2"/>
                    </a:solidFill>
                  </p:grpSpPr>
                  <p:sp>
                    <p:nvSpPr>
                      <p:cNvPr id="176" name="Forme libre : forme 175">
                        <a:extLst>
                          <a:ext uri="{FF2B5EF4-FFF2-40B4-BE49-F238E27FC236}">
                            <a16:creationId xmlns:a16="http://schemas.microsoft.com/office/drawing/2014/main" id="{DA35032C-77D7-40A8-B7FE-2892E7242768}"/>
                          </a:ext>
                        </a:extLst>
                      </p:cNvPr>
                      <p:cNvSpPr/>
                      <p:nvPr/>
                    </p:nvSpPr>
                    <p:spPr>
                      <a:xfrm>
                        <a:off x="6471322" y="2632244"/>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5 h 300110"/>
                          <a:gd name="connsiteX6" fmla="*/ 178191 w 178190"/>
                          <a:gd name="connsiteY6" fmla="*/ 98474 h 300110"/>
                          <a:gd name="connsiteX7" fmla="*/ 150055 w 178190"/>
                          <a:gd name="connsiteY7" fmla="*/ 14068 h 300110"/>
                          <a:gd name="connsiteX8" fmla="*/ 84406 w 178190"/>
                          <a:gd name="connsiteY8" fmla="*/ 14068 h 300110"/>
                          <a:gd name="connsiteX9" fmla="*/ 46892 w 178190"/>
                          <a:gd name="connsiteY9" fmla="*/ 248529 h 300110"/>
                          <a:gd name="connsiteX10" fmla="*/ 28135 w 178190"/>
                          <a:gd name="connsiteY10" fmla="*/ 182880 h 300110"/>
                          <a:gd name="connsiteX11" fmla="*/ 46892 w 178190"/>
                          <a:gd name="connsiteY11" fmla="*/ 98474 h 300110"/>
                          <a:gd name="connsiteX12" fmla="*/ 93785 w 178190"/>
                          <a:gd name="connsiteY12" fmla="*/ 42203 h 300110"/>
                          <a:gd name="connsiteX13" fmla="*/ 140677 w 178190"/>
                          <a:gd name="connsiteY13" fmla="*/ 42203 h 300110"/>
                          <a:gd name="connsiteX14" fmla="*/ 159434 w 178190"/>
                          <a:gd name="connsiteY14" fmla="*/ 107852 h 300110"/>
                          <a:gd name="connsiteX15" fmla="*/ 140677 w 178190"/>
                          <a:gd name="connsiteY15" fmla="*/ 192258 h 300110"/>
                          <a:gd name="connsiteX16" fmla="*/ 93785 w 178190"/>
                          <a:gd name="connsiteY16" fmla="*/ 248529 h 300110"/>
                          <a:gd name="connsiteX17" fmla="*/ 46892 w 178190"/>
                          <a:gd name="connsiteY17" fmla="*/ 248529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ubicBezTo>
                              <a:pt x="121920" y="267286"/>
                              <a:pt x="150055" y="239151"/>
                              <a:pt x="159434" y="211015"/>
                            </a:cubicBezTo>
                            <a:cubicBezTo>
                              <a:pt x="178191" y="173501"/>
                              <a:pt x="178191" y="135988"/>
                              <a:pt x="178191" y="98474"/>
                            </a:cubicBezTo>
                            <a:cubicBezTo>
                              <a:pt x="178191" y="60960"/>
                              <a:pt x="168812" y="23446"/>
                              <a:pt x="150055" y="14068"/>
                            </a:cubicBezTo>
                            <a:cubicBezTo>
                              <a:pt x="140677" y="-4689"/>
                              <a:pt x="112542" y="-4689"/>
                              <a:pt x="84406" y="14068"/>
                            </a:cubicBezTo>
                            <a:close/>
                            <a:moveTo>
                              <a:pt x="46892" y="248529"/>
                            </a:moveTo>
                            <a:cubicBezTo>
                              <a:pt x="37514" y="239151"/>
                              <a:pt x="28135" y="211015"/>
                              <a:pt x="28135" y="182880"/>
                            </a:cubicBezTo>
                            <a:cubicBezTo>
                              <a:pt x="28135" y="154745"/>
                              <a:pt x="37514" y="126609"/>
                              <a:pt x="46892" y="98474"/>
                            </a:cubicBezTo>
                            <a:cubicBezTo>
                              <a:pt x="56271" y="70338"/>
                              <a:pt x="75028" y="60960"/>
                              <a:pt x="93785" y="42203"/>
                            </a:cubicBezTo>
                            <a:cubicBezTo>
                              <a:pt x="112542" y="32825"/>
                              <a:pt x="131298" y="32825"/>
                              <a:pt x="140677" y="42203"/>
                            </a:cubicBezTo>
                            <a:cubicBezTo>
                              <a:pt x="150055" y="51582"/>
                              <a:pt x="159434" y="79717"/>
                              <a:pt x="159434" y="107852"/>
                            </a:cubicBezTo>
                            <a:cubicBezTo>
                              <a:pt x="159434" y="135988"/>
                              <a:pt x="150055" y="173501"/>
                              <a:pt x="140677" y="192258"/>
                            </a:cubicBezTo>
                            <a:cubicBezTo>
                              <a:pt x="131298" y="220394"/>
                              <a:pt x="112542" y="229772"/>
                              <a:pt x="93785" y="248529"/>
                            </a:cubicBezTo>
                            <a:cubicBezTo>
                              <a:pt x="65649" y="267286"/>
                              <a:pt x="56271" y="267286"/>
                              <a:pt x="46892" y="248529"/>
                            </a:cubicBezTo>
                            <a:close/>
                          </a:path>
                        </a:pathLst>
                      </a:custGeom>
                      <a:solidFill>
                        <a:srgbClr val="C9CEE2"/>
                      </a:solidFill>
                      <a:ln w="93785" cap="flat">
                        <a:noFill/>
                        <a:prstDash val="solid"/>
                        <a:miter/>
                      </a:ln>
                    </p:spPr>
                    <p:txBody>
                      <a:bodyPr rtlCol="0" anchor="ctr"/>
                      <a:lstStyle/>
                      <a:p>
                        <a:endParaRPr lang="fr-FR"/>
                      </a:p>
                    </p:txBody>
                  </p:sp>
                  <p:sp>
                    <p:nvSpPr>
                      <p:cNvPr id="177" name="Forme libre : forme 176">
                        <a:extLst>
                          <a:ext uri="{FF2B5EF4-FFF2-40B4-BE49-F238E27FC236}">
                            <a16:creationId xmlns:a16="http://schemas.microsoft.com/office/drawing/2014/main" id="{931608D3-F7B0-4980-B936-46DEE8EA35DE}"/>
                          </a:ext>
                        </a:extLst>
                      </p:cNvPr>
                      <p:cNvSpPr/>
                      <p:nvPr/>
                    </p:nvSpPr>
                    <p:spPr>
                      <a:xfrm>
                        <a:off x="6677648" y="2510324"/>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9 w 178190"/>
                          <a:gd name="connsiteY9" fmla="*/ 51581 h 300110"/>
                          <a:gd name="connsiteX10" fmla="*/ 150055 w 178190"/>
                          <a:gd name="connsiteY10" fmla="*/ 117231 h 300110"/>
                          <a:gd name="connsiteX11" fmla="*/ 131299 w 178190"/>
                          <a:gd name="connsiteY11" fmla="*/ 201637 h 300110"/>
                          <a:gd name="connsiteX12" fmla="*/ 84406 w 178190"/>
                          <a:gd name="connsiteY12" fmla="*/ 257908 h 300110"/>
                          <a:gd name="connsiteX13" fmla="*/ 37514 w 178190"/>
                          <a:gd name="connsiteY13" fmla="*/ 257908 h 300110"/>
                          <a:gd name="connsiteX14" fmla="*/ 18757 w 178190"/>
                          <a:gd name="connsiteY14" fmla="*/ 192258 h 300110"/>
                          <a:gd name="connsiteX15" fmla="*/ 37514 w 178190"/>
                          <a:gd name="connsiteY15" fmla="*/ 107852 h 300110"/>
                          <a:gd name="connsiteX16" fmla="*/ 84406 w 178190"/>
                          <a:gd name="connsiteY16" fmla="*/ 51581 h 300110"/>
                          <a:gd name="connsiteX17" fmla="*/ 131299 w 178190"/>
                          <a:gd name="connsiteY17" fmla="*/ 51581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9" y="-4689"/>
                              <a:pt x="112542"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56271" y="304800"/>
                              <a:pt x="93785" y="286043"/>
                            </a:cubicBezTo>
                            <a:close/>
                            <a:moveTo>
                              <a:pt x="131299" y="51581"/>
                            </a:moveTo>
                            <a:cubicBezTo>
                              <a:pt x="140677" y="60960"/>
                              <a:pt x="150055" y="89095"/>
                              <a:pt x="150055" y="117231"/>
                            </a:cubicBezTo>
                            <a:cubicBezTo>
                              <a:pt x="150055" y="145366"/>
                              <a:pt x="140677" y="182880"/>
                              <a:pt x="131299" y="201637"/>
                            </a:cubicBezTo>
                            <a:cubicBezTo>
                              <a:pt x="121920" y="229772"/>
                              <a:pt x="103163" y="239151"/>
                              <a:pt x="84406" y="257908"/>
                            </a:cubicBezTo>
                            <a:cubicBezTo>
                              <a:pt x="65649" y="267286"/>
                              <a:pt x="46892" y="267286"/>
                              <a:pt x="37514" y="257908"/>
                            </a:cubicBezTo>
                            <a:cubicBezTo>
                              <a:pt x="28135" y="248529"/>
                              <a:pt x="18757" y="220394"/>
                              <a:pt x="18757" y="192258"/>
                            </a:cubicBezTo>
                            <a:cubicBezTo>
                              <a:pt x="18757" y="164123"/>
                              <a:pt x="28135" y="135988"/>
                              <a:pt x="37514" y="107852"/>
                            </a:cubicBezTo>
                            <a:cubicBezTo>
                              <a:pt x="46892" y="79717"/>
                              <a:pt x="65649" y="70338"/>
                              <a:pt x="84406" y="51581"/>
                            </a:cubicBezTo>
                            <a:cubicBezTo>
                              <a:pt x="103163" y="32825"/>
                              <a:pt x="121920" y="32825"/>
                              <a:pt x="131299" y="51581"/>
                            </a:cubicBezTo>
                            <a:close/>
                          </a:path>
                        </a:pathLst>
                      </a:custGeom>
                      <a:solidFill>
                        <a:srgbClr val="C9CEE2"/>
                      </a:solidFill>
                      <a:ln w="93785" cap="flat">
                        <a:noFill/>
                        <a:prstDash val="solid"/>
                        <a:miter/>
                      </a:ln>
                    </p:spPr>
                    <p:txBody>
                      <a:bodyPr rtlCol="0" anchor="ctr"/>
                      <a:lstStyle/>
                      <a:p>
                        <a:endParaRPr lang="fr-FR"/>
                      </a:p>
                    </p:txBody>
                  </p:sp>
                  <p:sp>
                    <p:nvSpPr>
                      <p:cNvPr id="178" name="Forme libre : forme 177">
                        <a:extLst>
                          <a:ext uri="{FF2B5EF4-FFF2-40B4-BE49-F238E27FC236}">
                            <a16:creationId xmlns:a16="http://schemas.microsoft.com/office/drawing/2014/main" id="{A06AAD24-48F3-4EB3-9EA6-9E109A106B19}"/>
                          </a:ext>
                        </a:extLst>
                      </p:cNvPr>
                      <p:cNvSpPr/>
                      <p:nvPr/>
                    </p:nvSpPr>
                    <p:spPr>
                      <a:xfrm>
                        <a:off x="6921488" y="2402472"/>
                        <a:ext cx="131298" cy="300110"/>
                      </a:xfrm>
                      <a:custGeom>
                        <a:avLst/>
                        <a:gdLst>
                          <a:gd name="connsiteX0" fmla="*/ 131298 w 131298"/>
                          <a:gd name="connsiteY0" fmla="*/ 215705 h 300110"/>
                          <a:gd name="connsiteX1" fmla="*/ 131298 w 131298"/>
                          <a:gd name="connsiteY1" fmla="*/ 234462 h 300110"/>
                          <a:gd name="connsiteX2" fmla="*/ 121920 w 131298"/>
                          <a:gd name="connsiteY2" fmla="*/ 243840 h 300110"/>
                          <a:gd name="connsiteX3" fmla="*/ 18757 w 131298"/>
                          <a:gd name="connsiteY3" fmla="*/ 300111 h 300110"/>
                          <a:gd name="connsiteX4" fmla="*/ 9378 w 131298"/>
                          <a:gd name="connsiteY4" fmla="*/ 300111 h 300110"/>
                          <a:gd name="connsiteX5" fmla="*/ 9378 w 131298"/>
                          <a:gd name="connsiteY5" fmla="*/ 290732 h 300110"/>
                          <a:gd name="connsiteX6" fmla="*/ 9378 w 131298"/>
                          <a:gd name="connsiteY6" fmla="*/ 271975 h 300110"/>
                          <a:gd name="connsiteX7" fmla="*/ 18757 w 131298"/>
                          <a:gd name="connsiteY7" fmla="*/ 262597 h 300110"/>
                          <a:gd name="connsiteX8" fmla="*/ 56271 w 131298"/>
                          <a:gd name="connsiteY8" fmla="*/ 243840 h 300110"/>
                          <a:gd name="connsiteX9" fmla="*/ 56271 w 131298"/>
                          <a:gd name="connsiteY9" fmla="*/ 56271 h 300110"/>
                          <a:gd name="connsiteX10" fmla="*/ 18757 w 131298"/>
                          <a:gd name="connsiteY10" fmla="*/ 84406 h 300110"/>
                          <a:gd name="connsiteX11" fmla="*/ 9378 w 131298"/>
                          <a:gd name="connsiteY11" fmla="*/ 93785 h 300110"/>
                          <a:gd name="connsiteX12" fmla="*/ 0 w 131298"/>
                          <a:gd name="connsiteY12" fmla="*/ 93785 h 300110"/>
                          <a:gd name="connsiteX13" fmla="*/ 0 w 131298"/>
                          <a:gd name="connsiteY13" fmla="*/ 84406 h 300110"/>
                          <a:gd name="connsiteX14" fmla="*/ 9378 w 131298"/>
                          <a:gd name="connsiteY14" fmla="*/ 65649 h 300110"/>
                          <a:gd name="connsiteX15" fmla="*/ 56271 w 131298"/>
                          <a:gd name="connsiteY15" fmla="*/ 9378 h 300110"/>
                          <a:gd name="connsiteX16" fmla="*/ 65649 w 131298"/>
                          <a:gd name="connsiteY16" fmla="*/ 0 h 300110"/>
                          <a:gd name="connsiteX17" fmla="*/ 75028 w 131298"/>
                          <a:gd name="connsiteY17" fmla="*/ 0 h 300110"/>
                          <a:gd name="connsiteX18" fmla="*/ 84406 w 131298"/>
                          <a:gd name="connsiteY18" fmla="*/ 0 h 300110"/>
                          <a:gd name="connsiteX19" fmla="*/ 93785 w 131298"/>
                          <a:gd name="connsiteY19" fmla="*/ 9378 h 300110"/>
                          <a:gd name="connsiteX20" fmla="*/ 93785 w 131298"/>
                          <a:gd name="connsiteY20" fmla="*/ 225083 h 300110"/>
                          <a:gd name="connsiteX21" fmla="*/ 121920 w 131298"/>
                          <a:gd name="connsiteY21" fmla="*/ 206326 h 300110"/>
                          <a:gd name="connsiteX22" fmla="*/ 131298 w 131298"/>
                          <a:gd name="connsiteY22" fmla="*/ 206326 h 300110"/>
                          <a:gd name="connsiteX23" fmla="*/ 131298 w 131298"/>
                          <a:gd name="connsiteY23" fmla="*/ 21570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131298" y="215705"/>
                            </a:moveTo>
                            <a:lnTo>
                              <a:pt x="131298" y="234462"/>
                            </a:lnTo>
                            <a:cubicBezTo>
                              <a:pt x="131298" y="243840"/>
                              <a:pt x="121920" y="243840"/>
                              <a:pt x="121920" y="243840"/>
                            </a:cubicBezTo>
                            <a:lnTo>
                              <a:pt x="18757" y="300111"/>
                            </a:lnTo>
                            <a:lnTo>
                              <a:pt x="9378" y="300111"/>
                            </a:lnTo>
                            <a:lnTo>
                              <a:pt x="9378" y="290732"/>
                            </a:lnTo>
                            <a:cubicBezTo>
                              <a:pt x="9378" y="281354"/>
                              <a:pt x="9378" y="281354"/>
                              <a:pt x="9378" y="271975"/>
                            </a:cubicBezTo>
                            <a:cubicBezTo>
                              <a:pt x="9378" y="262597"/>
                              <a:pt x="18757" y="262597"/>
                              <a:pt x="18757" y="262597"/>
                            </a:cubicBezTo>
                            <a:lnTo>
                              <a:pt x="56271" y="243840"/>
                            </a:lnTo>
                            <a:lnTo>
                              <a:pt x="56271" y="56271"/>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31298" y="206326"/>
                              <a:pt x="131298" y="206326"/>
                              <a:pt x="131298" y="215705"/>
                            </a:cubicBezTo>
                            <a:close/>
                          </a:path>
                        </a:pathLst>
                      </a:custGeom>
                      <a:solidFill>
                        <a:srgbClr val="C9CEE2"/>
                      </a:solidFill>
                      <a:ln w="93785" cap="flat">
                        <a:noFill/>
                        <a:prstDash val="solid"/>
                        <a:miter/>
                      </a:ln>
                    </p:spPr>
                    <p:txBody>
                      <a:bodyPr rtlCol="0" anchor="ctr"/>
                      <a:lstStyle/>
                      <a:p>
                        <a:endParaRPr lang="fr-FR"/>
                      </a:p>
                    </p:txBody>
                  </p:sp>
                  <p:sp>
                    <p:nvSpPr>
                      <p:cNvPr id="179" name="Forme libre : forme 178">
                        <a:extLst>
                          <a:ext uri="{FF2B5EF4-FFF2-40B4-BE49-F238E27FC236}">
                            <a16:creationId xmlns:a16="http://schemas.microsoft.com/office/drawing/2014/main" id="{A7AF9219-2530-47A8-81A8-77C813AE69A1}"/>
                          </a:ext>
                        </a:extLst>
                      </p:cNvPr>
                      <p:cNvSpPr/>
                      <p:nvPr/>
                    </p:nvSpPr>
                    <p:spPr>
                      <a:xfrm>
                        <a:off x="7090301" y="2275863"/>
                        <a:ext cx="181869" cy="293076"/>
                      </a:xfrm>
                      <a:custGeom>
                        <a:avLst/>
                        <a:gdLst>
                          <a:gd name="connsiteX0" fmla="*/ 93785 w 181869"/>
                          <a:gd name="connsiteY0" fmla="*/ 286043 h 293076"/>
                          <a:gd name="connsiteX1" fmla="*/ 159434 w 181869"/>
                          <a:gd name="connsiteY1" fmla="*/ 211015 h 293076"/>
                          <a:gd name="connsiteX2" fmla="*/ 178191 w 181869"/>
                          <a:gd name="connsiteY2" fmla="*/ 98474 h 293076"/>
                          <a:gd name="connsiteX3" fmla="*/ 150055 w 181869"/>
                          <a:gd name="connsiteY3" fmla="*/ 14068 h 293076"/>
                          <a:gd name="connsiteX4" fmla="*/ 84406 w 181869"/>
                          <a:gd name="connsiteY4" fmla="*/ 14068 h 293076"/>
                          <a:gd name="connsiteX5" fmla="*/ 18757 w 181869"/>
                          <a:gd name="connsiteY5" fmla="*/ 89095 h 293076"/>
                          <a:gd name="connsiteX6" fmla="*/ 0 w 181869"/>
                          <a:gd name="connsiteY6" fmla="*/ 201637 h 293076"/>
                          <a:gd name="connsiteX7" fmla="*/ 28135 w 181869"/>
                          <a:gd name="connsiteY7" fmla="*/ 286043 h 293076"/>
                          <a:gd name="connsiteX8" fmla="*/ 93785 w 181869"/>
                          <a:gd name="connsiteY8" fmla="*/ 286043 h 293076"/>
                          <a:gd name="connsiteX9" fmla="*/ 140677 w 181869"/>
                          <a:gd name="connsiteY9" fmla="*/ 42203 h 293076"/>
                          <a:gd name="connsiteX10" fmla="*/ 159434 w 181869"/>
                          <a:gd name="connsiteY10" fmla="*/ 107852 h 293076"/>
                          <a:gd name="connsiteX11" fmla="*/ 140677 w 181869"/>
                          <a:gd name="connsiteY11" fmla="*/ 192258 h 293076"/>
                          <a:gd name="connsiteX12" fmla="*/ 93785 w 181869"/>
                          <a:gd name="connsiteY12" fmla="*/ 248529 h 293076"/>
                          <a:gd name="connsiteX13" fmla="*/ 46892 w 181869"/>
                          <a:gd name="connsiteY13" fmla="*/ 248529 h 293076"/>
                          <a:gd name="connsiteX14" fmla="*/ 28135 w 181869"/>
                          <a:gd name="connsiteY14" fmla="*/ 182880 h 293076"/>
                          <a:gd name="connsiteX15" fmla="*/ 46892 w 181869"/>
                          <a:gd name="connsiteY15" fmla="*/ 98474 h 293076"/>
                          <a:gd name="connsiteX16" fmla="*/ 93785 w 181869"/>
                          <a:gd name="connsiteY16" fmla="*/ 42203 h 293076"/>
                          <a:gd name="connsiteX17" fmla="*/ 140677 w 181869"/>
                          <a:gd name="connsiteY17" fmla="*/ 42203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69" h="293076">
                            <a:moveTo>
                              <a:pt x="93785" y="286043"/>
                            </a:moveTo>
                            <a:cubicBezTo>
                              <a:pt x="121920" y="267286"/>
                              <a:pt x="150055" y="239151"/>
                              <a:pt x="159434" y="211015"/>
                            </a:cubicBezTo>
                            <a:cubicBezTo>
                              <a:pt x="178191" y="173502"/>
                              <a:pt x="187569"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295421"/>
                              <a:pt x="65649" y="295421"/>
                              <a:pt x="93785" y="286043"/>
                            </a:cubicBezTo>
                            <a:close/>
                            <a:moveTo>
                              <a:pt x="140677" y="42203"/>
                            </a:moveTo>
                            <a:cubicBezTo>
                              <a:pt x="150055" y="51581"/>
                              <a:pt x="159434" y="79717"/>
                              <a:pt x="159434" y="107852"/>
                            </a:cubicBezTo>
                            <a:cubicBezTo>
                              <a:pt x="159434" y="135988"/>
                              <a:pt x="150055" y="173502"/>
                              <a:pt x="140677" y="192258"/>
                            </a:cubicBezTo>
                            <a:cubicBezTo>
                              <a:pt x="131298" y="220394"/>
                              <a:pt x="112541" y="229772"/>
                              <a:pt x="93785" y="248529"/>
                            </a:cubicBezTo>
                            <a:cubicBezTo>
                              <a:pt x="75028" y="257908"/>
                              <a:pt x="56271" y="257908"/>
                              <a:pt x="46892" y="248529"/>
                            </a:cubicBezTo>
                            <a:cubicBezTo>
                              <a:pt x="37514" y="239151"/>
                              <a:pt x="28135" y="211015"/>
                              <a:pt x="28135" y="182880"/>
                            </a:cubicBezTo>
                            <a:cubicBezTo>
                              <a:pt x="28135" y="154745"/>
                              <a:pt x="37514" y="126609"/>
                              <a:pt x="46892" y="98474"/>
                            </a:cubicBezTo>
                            <a:cubicBezTo>
                              <a:pt x="56271" y="70338"/>
                              <a:pt x="75028" y="60960"/>
                              <a:pt x="93785" y="42203"/>
                            </a:cubicBezTo>
                            <a:cubicBezTo>
                              <a:pt x="112541" y="32825"/>
                              <a:pt x="131298" y="32825"/>
                              <a:pt x="140677" y="42203"/>
                            </a:cubicBezTo>
                            <a:close/>
                          </a:path>
                        </a:pathLst>
                      </a:custGeom>
                      <a:solidFill>
                        <a:srgbClr val="C9CEE2"/>
                      </a:solidFill>
                      <a:ln w="93785" cap="flat">
                        <a:noFill/>
                        <a:prstDash val="solid"/>
                        <a:miter/>
                      </a:ln>
                    </p:spPr>
                    <p:txBody>
                      <a:bodyPr rtlCol="0" anchor="ctr"/>
                      <a:lstStyle/>
                      <a:p>
                        <a:endParaRPr lang="fr-FR"/>
                      </a:p>
                    </p:txBody>
                  </p:sp>
                  <p:sp>
                    <p:nvSpPr>
                      <p:cNvPr id="180" name="Forme libre : forme 179">
                        <a:extLst>
                          <a:ext uri="{FF2B5EF4-FFF2-40B4-BE49-F238E27FC236}">
                            <a16:creationId xmlns:a16="http://schemas.microsoft.com/office/drawing/2014/main" id="{FB99E383-FA25-43B3-AEA2-9544A7986387}"/>
                          </a:ext>
                        </a:extLst>
                      </p:cNvPr>
                      <p:cNvSpPr/>
                      <p:nvPr/>
                    </p:nvSpPr>
                    <p:spPr>
                      <a:xfrm>
                        <a:off x="7334141" y="2168010"/>
                        <a:ext cx="131298" cy="290732"/>
                      </a:xfrm>
                      <a:custGeom>
                        <a:avLst/>
                        <a:gdLst>
                          <a:gd name="connsiteX0" fmla="*/ 131299 w 131298"/>
                          <a:gd name="connsiteY0" fmla="*/ 206326 h 290732"/>
                          <a:gd name="connsiteX1" fmla="*/ 131299 w 131298"/>
                          <a:gd name="connsiteY1" fmla="*/ 225083 h 290732"/>
                          <a:gd name="connsiteX2" fmla="*/ 121920 w 131298"/>
                          <a:gd name="connsiteY2" fmla="*/ 234462 h 290732"/>
                          <a:gd name="connsiteX3" fmla="*/ 18757 w 131298"/>
                          <a:gd name="connsiteY3" fmla="*/ 290732 h 290732"/>
                          <a:gd name="connsiteX4" fmla="*/ 9378 w 131298"/>
                          <a:gd name="connsiteY4" fmla="*/ 290732 h 290732"/>
                          <a:gd name="connsiteX5" fmla="*/ 9378 w 131298"/>
                          <a:gd name="connsiteY5" fmla="*/ 281354 h 290732"/>
                          <a:gd name="connsiteX6" fmla="*/ 9378 w 131298"/>
                          <a:gd name="connsiteY6" fmla="*/ 262597 h 290732"/>
                          <a:gd name="connsiteX7" fmla="*/ 18757 w 131298"/>
                          <a:gd name="connsiteY7" fmla="*/ 253218 h 290732"/>
                          <a:gd name="connsiteX8" fmla="*/ 56271 w 131298"/>
                          <a:gd name="connsiteY8" fmla="*/ 234462 h 290732"/>
                          <a:gd name="connsiteX9" fmla="*/ 56271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31299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31299" y="206326"/>
                            </a:moveTo>
                            <a:lnTo>
                              <a:pt x="131299" y="225083"/>
                            </a:lnTo>
                            <a:cubicBezTo>
                              <a:pt x="131299" y="234462"/>
                              <a:pt x="121920" y="234462"/>
                              <a:pt x="121920" y="234462"/>
                            </a:cubicBezTo>
                            <a:lnTo>
                              <a:pt x="18757" y="290732"/>
                            </a:lnTo>
                            <a:lnTo>
                              <a:pt x="9378" y="290732"/>
                            </a:lnTo>
                            <a:lnTo>
                              <a:pt x="9378" y="281354"/>
                            </a:lnTo>
                            <a:cubicBezTo>
                              <a:pt x="9378" y="271975"/>
                              <a:pt x="9378" y="271975"/>
                              <a:pt x="9378" y="262597"/>
                            </a:cubicBezTo>
                            <a:cubicBezTo>
                              <a:pt x="9378" y="253218"/>
                              <a:pt x="18757" y="253218"/>
                              <a:pt x="18757" y="253218"/>
                            </a:cubicBezTo>
                            <a:lnTo>
                              <a:pt x="56271" y="234462"/>
                            </a:lnTo>
                            <a:lnTo>
                              <a:pt x="56271"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31299" y="196948"/>
                              <a:pt x="131299" y="196948"/>
                              <a:pt x="131299" y="206326"/>
                            </a:cubicBezTo>
                            <a:close/>
                          </a:path>
                        </a:pathLst>
                      </a:custGeom>
                      <a:solidFill>
                        <a:srgbClr val="C9CEE2"/>
                      </a:solidFill>
                      <a:ln w="93785" cap="flat">
                        <a:noFill/>
                        <a:prstDash val="solid"/>
                        <a:miter/>
                      </a:ln>
                    </p:spPr>
                    <p:txBody>
                      <a:bodyPr rtlCol="0" anchor="ctr"/>
                      <a:lstStyle/>
                      <a:p>
                        <a:endParaRPr lang="fr-FR"/>
                      </a:p>
                    </p:txBody>
                  </p:sp>
                  <p:sp>
                    <p:nvSpPr>
                      <p:cNvPr id="181" name="Forme libre : forme 180">
                        <a:extLst>
                          <a:ext uri="{FF2B5EF4-FFF2-40B4-BE49-F238E27FC236}">
                            <a16:creationId xmlns:a16="http://schemas.microsoft.com/office/drawing/2014/main" id="{C485121D-92E7-42DB-A160-31CCFFE1BBCE}"/>
                          </a:ext>
                        </a:extLst>
                      </p:cNvPr>
                      <p:cNvSpPr/>
                      <p:nvPr/>
                    </p:nvSpPr>
                    <p:spPr>
                      <a:xfrm>
                        <a:off x="7512332" y="2032023"/>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42203 h 300110"/>
                          <a:gd name="connsiteX10" fmla="*/ 150055 w 178190"/>
                          <a:gd name="connsiteY10" fmla="*/ 107852 h 300110"/>
                          <a:gd name="connsiteX11" fmla="*/ 131298 w 178190"/>
                          <a:gd name="connsiteY11" fmla="*/ 192259 h 300110"/>
                          <a:gd name="connsiteX12" fmla="*/ 84406 w 178190"/>
                          <a:gd name="connsiteY12" fmla="*/ 248529 h 300110"/>
                          <a:gd name="connsiteX13" fmla="*/ 37514 w 178190"/>
                          <a:gd name="connsiteY13" fmla="*/ 248529 h 300110"/>
                          <a:gd name="connsiteX14" fmla="*/ 28135 w 178190"/>
                          <a:gd name="connsiteY14" fmla="*/ 182880 h 300110"/>
                          <a:gd name="connsiteX15" fmla="*/ 46892 w 178190"/>
                          <a:gd name="connsiteY15" fmla="*/ 98474 h 300110"/>
                          <a:gd name="connsiteX16" fmla="*/ 93785 w 178190"/>
                          <a:gd name="connsiteY16" fmla="*/ 42203 h 300110"/>
                          <a:gd name="connsiteX17" fmla="*/ 131298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65649" y="304800"/>
                              <a:pt x="93785" y="286043"/>
                            </a:cubicBezTo>
                            <a:close/>
                            <a:moveTo>
                              <a:pt x="131298" y="42203"/>
                            </a:moveTo>
                            <a:cubicBezTo>
                              <a:pt x="140677" y="51582"/>
                              <a:pt x="150055" y="79717"/>
                              <a:pt x="150055" y="107852"/>
                            </a:cubicBezTo>
                            <a:cubicBezTo>
                              <a:pt x="150055" y="135988"/>
                              <a:pt x="140677" y="173502"/>
                              <a:pt x="131298" y="192259"/>
                            </a:cubicBezTo>
                            <a:cubicBezTo>
                              <a:pt x="121920" y="220394"/>
                              <a:pt x="103163" y="229772"/>
                              <a:pt x="84406" y="248529"/>
                            </a:cubicBezTo>
                            <a:cubicBezTo>
                              <a:pt x="65649" y="257908"/>
                              <a:pt x="46892" y="257908"/>
                              <a:pt x="37514" y="248529"/>
                            </a:cubicBezTo>
                            <a:cubicBezTo>
                              <a:pt x="28135" y="239151"/>
                              <a:pt x="28135" y="211015"/>
                              <a:pt x="28135" y="182880"/>
                            </a:cubicBezTo>
                            <a:cubicBezTo>
                              <a:pt x="28135" y="154745"/>
                              <a:pt x="37514" y="126609"/>
                              <a:pt x="46892" y="98474"/>
                            </a:cubicBezTo>
                            <a:cubicBezTo>
                              <a:pt x="56271" y="70338"/>
                              <a:pt x="75028" y="60960"/>
                              <a:pt x="93785" y="42203"/>
                            </a:cubicBezTo>
                            <a:cubicBezTo>
                              <a:pt x="112541" y="32825"/>
                              <a:pt x="121920" y="32825"/>
                              <a:pt x="131298" y="42203"/>
                            </a:cubicBezTo>
                            <a:close/>
                          </a:path>
                        </a:pathLst>
                      </a:custGeom>
                      <a:solidFill>
                        <a:srgbClr val="C9CEE2"/>
                      </a:solidFill>
                      <a:ln w="93785" cap="flat">
                        <a:noFill/>
                        <a:prstDash val="solid"/>
                        <a:miter/>
                      </a:ln>
                    </p:spPr>
                    <p:txBody>
                      <a:bodyPr rtlCol="0" anchor="ctr"/>
                      <a:lstStyle/>
                      <a:p>
                        <a:endParaRPr lang="fr-FR"/>
                      </a:p>
                    </p:txBody>
                  </p:sp>
                  <p:sp>
                    <p:nvSpPr>
                      <p:cNvPr id="182" name="Forme libre : forme 181">
                        <a:extLst>
                          <a:ext uri="{FF2B5EF4-FFF2-40B4-BE49-F238E27FC236}">
                            <a16:creationId xmlns:a16="http://schemas.microsoft.com/office/drawing/2014/main" id="{E5E41ED9-F347-454C-9DB0-E2C059CBB02E}"/>
                          </a:ext>
                        </a:extLst>
                      </p:cNvPr>
                      <p:cNvSpPr/>
                      <p:nvPr/>
                    </p:nvSpPr>
                    <p:spPr>
                      <a:xfrm>
                        <a:off x="7765550" y="1924170"/>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cubicBezTo>
                              <a:pt x="0" y="290732"/>
                              <a:pt x="0" y="281354"/>
                              <a:pt x="0" y="281354"/>
                            </a:cubicBezTo>
                            <a:cubicBezTo>
                              <a:pt x="0" y="281354"/>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183" name="Forme libre : forme 182">
                        <a:extLst>
                          <a:ext uri="{FF2B5EF4-FFF2-40B4-BE49-F238E27FC236}">
                            <a16:creationId xmlns:a16="http://schemas.microsoft.com/office/drawing/2014/main" id="{11782A29-E098-41FE-97EF-29C9005218B2}"/>
                          </a:ext>
                        </a:extLst>
                      </p:cNvPr>
                      <p:cNvSpPr/>
                      <p:nvPr/>
                    </p:nvSpPr>
                    <p:spPr>
                      <a:xfrm>
                        <a:off x="7924984" y="1788183"/>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51582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28135 w 178190"/>
                          <a:gd name="connsiteY14" fmla="*/ 192259 h 300110"/>
                          <a:gd name="connsiteX15" fmla="*/ 46892 w 178190"/>
                          <a:gd name="connsiteY15" fmla="*/ 107852 h 300110"/>
                          <a:gd name="connsiteX16" fmla="*/ 93785 w 178190"/>
                          <a:gd name="connsiteY16" fmla="*/ 51582 h 300110"/>
                          <a:gd name="connsiteX17" fmla="*/ 140677 w 17819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2"/>
                            </a:moveTo>
                            <a:cubicBezTo>
                              <a:pt x="150055" y="60960"/>
                              <a:pt x="159434" y="89095"/>
                              <a:pt x="159434" y="117231"/>
                            </a:cubicBezTo>
                            <a:cubicBezTo>
                              <a:pt x="159434" y="145366"/>
                              <a:pt x="150055" y="182880"/>
                              <a:pt x="140677" y="201637"/>
                            </a:cubicBezTo>
                            <a:cubicBezTo>
                              <a:pt x="131298" y="229772"/>
                              <a:pt x="112541" y="239151"/>
                              <a:pt x="93785" y="257908"/>
                            </a:cubicBezTo>
                            <a:cubicBezTo>
                              <a:pt x="75028" y="267286"/>
                              <a:pt x="56271" y="267286"/>
                              <a:pt x="46892" y="257908"/>
                            </a:cubicBezTo>
                            <a:cubicBezTo>
                              <a:pt x="37514" y="248529"/>
                              <a:pt x="28135" y="220394"/>
                              <a:pt x="28135" y="192259"/>
                            </a:cubicBezTo>
                            <a:cubicBezTo>
                              <a:pt x="28135" y="164123"/>
                              <a:pt x="37514" y="135988"/>
                              <a:pt x="46892" y="107852"/>
                            </a:cubicBezTo>
                            <a:cubicBezTo>
                              <a:pt x="56271" y="79717"/>
                              <a:pt x="75028" y="70338"/>
                              <a:pt x="93785" y="51582"/>
                            </a:cubicBezTo>
                            <a:cubicBezTo>
                              <a:pt x="112541" y="32825"/>
                              <a:pt x="131298" y="32825"/>
                              <a:pt x="140677" y="51582"/>
                            </a:cubicBezTo>
                            <a:close/>
                          </a:path>
                        </a:pathLst>
                      </a:custGeom>
                      <a:solidFill>
                        <a:srgbClr val="C9CEE2"/>
                      </a:solidFill>
                      <a:ln w="93785" cap="flat">
                        <a:noFill/>
                        <a:prstDash val="solid"/>
                        <a:miter/>
                      </a:ln>
                    </p:spPr>
                    <p:txBody>
                      <a:bodyPr rtlCol="0" anchor="ctr"/>
                      <a:lstStyle/>
                      <a:p>
                        <a:endParaRPr lang="fr-FR"/>
                      </a:p>
                    </p:txBody>
                  </p:sp>
                  <p:sp>
                    <p:nvSpPr>
                      <p:cNvPr id="184" name="Forme libre : forme 183">
                        <a:extLst>
                          <a:ext uri="{FF2B5EF4-FFF2-40B4-BE49-F238E27FC236}">
                            <a16:creationId xmlns:a16="http://schemas.microsoft.com/office/drawing/2014/main" id="{C3D5666F-7BF3-469E-B122-2DD60EED78DF}"/>
                          </a:ext>
                        </a:extLst>
                      </p:cNvPr>
                      <p:cNvSpPr/>
                      <p:nvPr/>
                    </p:nvSpPr>
                    <p:spPr>
                      <a:xfrm>
                        <a:off x="8140688" y="1666263"/>
                        <a:ext cx="181870" cy="300110"/>
                      </a:xfrm>
                      <a:custGeom>
                        <a:avLst/>
                        <a:gdLst>
                          <a:gd name="connsiteX0" fmla="*/ 93785 w 181870"/>
                          <a:gd name="connsiteY0" fmla="*/ 286043 h 300110"/>
                          <a:gd name="connsiteX1" fmla="*/ 159434 w 181870"/>
                          <a:gd name="connsiteY1" fmla="*/ 211015 h 300110"/>
                          <a:gd name="connsiteX2" fmla="*/ 178191 w 181870"/>
                          <a:gd name="connsiteY2" fmla="*/ 98474 h 300110"/>
                          <a:gd name="connsiteX3" fmla="*/ 150055 w 181870"/>
                          <a:gd name="connsiteY3" fmla="*/ 14068 h 300110"/>
                          <a:gd name="connsiteX4" fmla="*/ 84406 w 181870"/>
                          <a:gd name="connsiteY4" fmla="*/ 14068 h 300110"/>
                          <a:gd name="connsiteX5" fmla="*/ 18757 w 181870"/>
                          <a:gd name="connsiteY5" fmla="*/ 89095 h 300110"/>
                          <a:gd name="connsiteX6" fmla="*/ 0 w 181870"/>
                          <a:gd name="connsiteY6" fmla="*/ 201637 h 300110"/>
                          <a:gd name="connsiteX7" fmla="*/ 28135 w 181870"/>
                          <a:gd name="connsiteY7" fmla="*/ 286043 h 300110"/>
                          <a:gd name="connsiteX8" fmla="*/ 93785 w 181870"/>
                          <a:gd name="connsiteY8" fmla="*/ 286043 h 300110"/>
                          <a:gd name="connsiteX9" fmla="*/ 131298 w 181870"/>
                          <a:gd name="connsiteY9" fmla="*/ 51582 h 300110"/>
                          <a:gd name="connsiteX10" fmla="*/ 150055 w 181870"/>
                          <a:gd name="connsiteY10" fmla="*/ 117231 h 300110"/>
                          <a:gd name="connsiteX11" fmla="*/ 131298 w 181870"/>
                          <a:gd name="connsiteY11" fmla="*/ 201637 h 300110"/>
                          <a:gd name="connsiteX12" fmla="*/ 84406 w 181870"/>
                          <a:gd name="connsiteY12" fmla="*/ 257908 h 300110"/>
                          <a:gd name="connsiteX13" fmla="*/ 37514 w 181870"/>
                          <a:gd name="connsiteY13" fmla="*/ 257908 h 300110"/>
                          <a:gd name="connsiteX14" fmla="*/ 18757 w 181870"/>
                          <a:gd name="connsiteY14" fmla="*/ 192259 h 300110"/>
                          <a:gd name="connsiteX15" fmla="*/ 37514 w 181870"/>
                          <a:gd name="connsiteY15" fmla="*/ 107852 h 300110"/>
                          <a:gd name="connsiteX16" fmla="*/ 84406 w 181870"/>
                          <a:gd name="connsiteY16" fmla="*/ 51582 h 300110"/>
                          <a:gd name="connsiteX17" fmla="*/ 131298 w 18187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70" h="300110">
                            <a:moveTo>
                              <a:pt x="93785" y="286043"/>
                            </a:moveTo>
                            <a:cubicBezTo>
                              <a:pt x="121920" y="267286"/>
                              <a:pt x="150055" y="239151"/>
                              <a:pt x="159434" y="211015"/>
                            </a:cubicBezTo>
                            <a:cubicBezTo>
                              <a:pt x="178191" y="173502"/>
                              <a:pt x="187569"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56271" y="304800"/>
                              <a:pt x="93785" y="286043"/>
                            </a:cubicBezTo>
                            <a:close/>
                            <a:moveTo>
                              <a:pt x="131298" y="51582"/>
                            </a:moveTo>
                            <a:cubicBezTo>
                              <a:pt x="140677" y="60960"/>
                              <a:pt x="150055" y="89095"/>
                              <a:pt x="150055" y="117231"/>
                            </a:cubicBezTo>
                            <a:cubicBezTo>
                              <a:pt x="150055" y="145366"/>
                              <a:pt x="140677" y="182880"/>
                              <a:pt x="131298" y="201637"/>
                            </a:cubicBezTo>
                            <a:cubicBezTo>
                              <a:pt x="121920" y="229772"/>
                              <a:pt x="103163" y="239151"/>
                              <a:pt x="84406" y="257908"/>
                            </a:cubicBezTo>
                            <a:cubicBezTo>
                              <a:pt x="65649" y="267286"/>
                              <a:pt x="46892" y="267286"/>
                              <a:pt x="37514" y="257908"/>
                            </a:cubicBezTo>
                            <a:cubicBezTo>
                              <a:pt x="28135" y="248529"/>
                              <a:pt x="18757" y="220394"/>
                              <a:pt x="18757" y="192259"/>
                            </a:cubicBezTo>
                            <a:cubicBezTo>
                              <a:pt x="18757" y="164123"/>
                              <a:pt x="28135" y="135988"/>
                              <a:pt x="37514" y="107852"/>
                            </a:cubicBezTo>
                            <a:cubicBezTo>
                              <a:pt x="46892" y="79717"/>
                              <a:pt x="65649" y="70338"/>
                              <a:pt x="84406" y="51582"/>
                            </a:cubicBezTo>
                            <a:cubicBezTo>
                              <a:pt x="103163" y="32825"/>
                              <a:pt x="121920" y="32825"/>
                              <a:pt x="131298" y="51582"/>
                            </a:cubicBezTo>
                            <a:close/>
                          </a:path>
                        </a:pathLst>
                      </a:custGeom>
                      <a:solidFill>
                        <a:srgbClr val="C9CEE2"/>
                      </a:solidFill>
                      <a:ln w="93785" cap="flat">
                        <a:noFill/>
                        <a:prstDash val="solid"/>
                        <a:miter/>
                      </a:ln>
                    </p:spPr>
                    <p:txBody>
                      <a:bodyPr rtlCol="0" anchor="ctr"/>
                      <a:lstStyle/>
                      <a:p>
                        <a:endParaRPr lang="fr-FR"/>
                      </a:p>
                    </p:txBody>
                  </p:sp>
                  <p:sp>
                    <p:nvSpPr>
                      <p:cNvPr id="185" name="Forme libre : forme 184">
                        <a:extLst>
                          <a:ext uri="{FF2B5EF4-FFF2-40B4-BE49-F238E27FC236}">
                            <a16:creationId xmlns:a16="http://schemas.microsoft.com/office/drawing/2014/main" id="{067E50B2-AA83-4287-BA14-0336BA3071CD}"/>
                          </a:ext>
                        </a:extLst>
                      </p:cNvPr>
                      <p:cNvSpPr/>
                      <p:nvPr/>
                    </p:nvSpPr>
                    <p:spPr>
                      <a:xfrm>
                        <a:off x="6921488" y="2871395"/>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8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5"/>
                              <a:pt x="0" y="271975"/>
                              <a:pt x="0" y="262597"/>
                            </a:cubicBezTo>
                            <a:cubicBezTo>
                              <a:pt x="0" y="253218"/>
                              <a:pt x="9378" y="253218"/>
                              <a:pt x="9378" y="253218"/>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87569"/>
                              <a:pt x="121920" y="187569"/>
                              <a:pt x="121920" y="196948"/>
                            </a:cubicBezTo>
                            <a:close/>
                          </a:path>
                        </a:pathLst>
                      </a:custGeom>
                      <a:solidFill>
                        <a:srgbClr val="C9CEE2"/>
                      </a:solidFill>
                      <a:ln w="93785" cap="flat">
                        <a:noFill/>
                        <a:prstDash val="solid"/>
                        <a:miter/>
                      </a:ln>
                    </p:spPr>
                    <p:txBody>
                      <a:bodyPr rtlCol="0" anchor="ctr"/>
                      <a:lstStyle/>
                      <a:p>
                        <a:endParaRPr lang="fr-FR"/>
                      </a:p>
                    </p:txBody>
                  </p:sp>
                  <p:sp>
                    <p:nvSpPr>
                      <p:cNvPr id="186" name="Forme libre : forme 185">
                        <a:extLst>
                          <a:ext uri="{FF2B5EF4-FFF2-40B4-BE49-F238E27FC236}">
                            <a16:creationId xmlns:a16="http://schemas.microsoft.com/office/drawing/2014/main" id="{D5247CB0-9FE7-45C2-BE3F-923DB8F10078}"/>
                          </a:ext>
                        </a:extLst>
                      </p:cNvPr>
                      <p:cNvSpPr/>
                      <p:nvPr/>
                    </p:nvSpPr>
                    <p:spPr>
                      <a:xfrm>
                        <a:off x="6715162" y="2983936"/>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1 w 121919"/>
                          <a:gd name="connsiteY3" fmla="*/ 234462 h 290732"/>
                          <a:gd name="connsiteX4" fmla="*/ 9378 w 121919"/>
                          <a:gd name="connsiteY4" fmla="*/ 290732 h 290732"/>
                          <a:gd name="connsiteX5" fmla="*/ 0 w 121919"/>
                          <a:gd name="connsiteY5" fmla="*/ 290732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8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8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1" y="234462"/>
                              <a:pt x="112541"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1"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87" name="Forme libre : forme 186">
                        <a:extLst>
                          <a:ext uri="{FF2B5EF4-FFF2-40B4-BE49-F238E27FC236}">
                            <a16:creationId xmlns:a16="http://schemas.microsoft.com/office/drawing/2014/main" id="{46099709-B843-473F-9843-764B74CA3D94}"/>
                          </a:ext>
                        </a:extLst>
                      </p:cNvPr>
                      <p:cNvSpPr/>
                      <p:nvPr/>
                    </p:nvSpPr>
                    <p:spPr>
                      <a:xfrm>
                        <a:off x="7137193" y="2749475"/>
                        <a:ext cx="131298" cy="290732"/>
                      </a:xfrm>
                      <a:custGeom>
                        <a:avLst/>
                        <a:gdLst>
                          <a:gd name="connsiteX0" fmla="*/ 121920 w 131298"/>
                          <a:gd name="connsiteY0" fmla="*/ 206326 h 290732"/>
                          <a:gd name="connsiteX1" fmla="*/ 121920 w 131298"/>
                          <a:gd name="connsiteY1" fmla="*/ 225083 h 290732"/>
                          <a:gd name="connsiteX2" fmla="*/ 112541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1" y="234462"/>
                              <a:pt x="112541" y="234462"/>
                            </a:cubicBezTo>
                            <a:lnTo>
                              <a:pt x="9378" y="290732"/>
                            </a:lnTo>
                            <a:lnTo>
                              <a:pt x="0" y="290732"/>
                            </a:lnTo>
                            <a:cubicBezTo>
                              <a:pt x="0" y="290732"/>
                              <a:pt x="0" y="281354"/>
                              <a:pt x="0" y="281354"/>
                            </a:cubicBezTo>
                            <a:cubicBezTo>
                              <a:pt x="0" y="281354"/>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196948"/>
                              <a:pt x="121920" y="206326"/>
                            </a:cubicBezTo>
                            <a:close/>
                          </a:path>
                        </a:pathLst>
                      </a:custGeom>
                      <a:solidFill>
                        <a:srgbClr val="C9CEE2"/>
                      </a:solidFill>
                      <a:ln w="93785" cap="flat">
                        <a:noFill/>
                        <a:prstDash val="solid"/>
                        <a:miter/>
                      </a:ln>
                    </p:spPr>
                    <p:txBody>
                      <a:bodyPr rtlCol="0" anchor="ctr"/>
                      <a:lstStyle/>
                      <a:p>
                        <a:endParaRPr lang="fr-FR"/>
                      </a:p>
                    </p:txBody>
                  </p:sp>
                  <p:sp>
                    <p:nvSpPr>
                      <p:cNvPr id="188" name="Forme libre : forme 187">
                        <a:extLst>
                          <a:ext uri="{FF2B5EF4-FFF2-40B4-BE49-F238E27FC236}">
                            <a16:creationId xmlns:a16="http://schemas.microsoft.com/office/drawing/2014/main" id="{E0D31EB5-0FD2-4DF4-BE72-4AF1D744F37F}"/>
                          </a:ext>
                        </a:extLst>
                      </p:cNvPr>
                      <p:cNvSpPr/>
                      <p:nvPr/>
                    </p:nvSpPr>
                    <p:spPr>
                      <a:xfrm>
                        <a:off x="7306005" y="2613487"/>
                        <a:ext cx="178190" cy="296872"/>
                      </a:xfrm>
                      <a:custGeom>
                        <a:avLst/>
                        <a:gdLst>
                          <a:gd name="connsiteX0" fmla="*/ 93785 w 178190"/>
                          <a:gd name="connsiteY0" fmla="*/ 286043 h 296872"/>
                          <a:gd name="connsiteX1" fmla="*/ 159434 w 178190"/>
                          <a:gd name="connsiteY1" fmla="*/ 211015 h 296872"/>
                          <a:gd name="connsiteX2" fmla="*/ 178191 w 178190"/>
                          <a:gd name="connsiteY2" fmla="*/ 98474 h 296872"/>
                          <a:gd name="connsiteX3" fmla="*/ 150055 w 178190"/>
                          <a:gd name="connsiteY3" fmla="*/ 14068 h 296872"/>
                          <a:gd name="connsiteX4" fmla="*/ 84406 w 178190"/>
                          <a:gd name="connsiteY4" fmla="*/ 14068 h 296872"/>
                          <a:gd name="connsiteX5" fmla="*/ 18757 w 178190"/>
                          <a:gd name="connsiteY5" fmla="*/ 89095 h 296872"/>
                          <a:gd name="connsiteX6" fmla="*/ 0 w 178190"/>
                          <a:gd name="connsiteY6" fmla="*/ 201637 h 296872"/>
                          <a:gd name="connsiteX7" fmla="*/ 28135 w 178190"/>
                          <a:gd name="connsiteY7" fmla="*/ 286043 h 296872"/>
                          <a:gd name="connsiteX8" fmla="*/ 93785 w 178190"/>
                          <a:gd name="connsiteY8" fmla="*/ 286043 h 296872"/>
                          <a:gd name="connsiteX9" fmla="*/ 131298 w 178190"/>
                          <a:gd name="connsiteY9" fmla="*/ 42203 h 296872"/>
                          <a:gd name="connsiteX10" fmla="*/ 150055 w 178190"/>
                          <a:gd name="connsiteY10" fmla="*/ 107852 h 296872"/>
                          <a:gd name="connsiteX11" fmla="*/ 131298 w 178190"/>
                          <a:gd name="connsiteY11" fmla="*/ 192258 h 296872"/>
                          <a:gd name="connsiteX12" fmla="*/ 84406 w 178190"/>
                          <a:gd name="connsiteY12" fmla="*/ 248529 h 296872"/>
                          <a:gd name="connsiteX13" fmla="*/ 37514 w 178190"/>
                          <a:gd name="connsiteY13" fmla="*/ 248529 h 296872"/>
                          <a:gd name="connsiteX14" fmla="*/ 18757 w 178190"/>
                          <a:gd name="connsiteY14" fmla="*/ 182880 h 296872"/>
                          <a:gd name="connsiteX15" fmla="*/ 37514 w 178190"/>
                          <a:gd name="connsiteY15" fmla="*/ 98474 h 296872"/>
                          <a:gd name="connsiteX16" fmla="*/ 84406 w 178190"/>
                          <a:gd name="connsiteY16" fmla="*/ 42203 h 296872"/>
                          <a:gd name="connsiteX17" fmla="*/ 131298 w 178190"/>
                          <a:gd name="connsiteY17" fmla="*/ 42203 h 29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6872">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2"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56271" y="295422"/>
                              <a:pt x="93785" y="286043"/>
                            </a:cubicBezTo>
                            <a:close/>
                            <a:moveTo>
                              <a:pt x="131298" y="42203"/>
                            </a:moveTo>
                            <a:cubicBezTo>
                              <a:pt x="140677" y="51582"/>
                              <a:pt x="150055" y="79717"/>
                              <a:pt x="150055" y="107852"/>
                            </a:cubicBezTo>
                            <a:cubicBezTo>
                              <a:pt x="150055" y="135988"/>
                              <a:pt x="140677" y="173502"/>
                              <a:pt x="131298" y="192258"/>
                            </a:cubicBezTo>
                            <a:cubicBezTo>
                              <a:pt x="121920" y="220394"/>
                              <a:pt x="103163" y="229772"/>
                              <a:pt x="84406" y="248529"/>
                            </a:cubicBezTo>
                            <a:cubicBezTo>
                              <a:pt x="65649" y="257908"/>
                              <a:pt x="46892" y="257908"/>
                              <a:pt x="37514" y="248529"/>
                            </a:cubicBezTo>
                            <a:cubicBezTo>
                              <a:pt x="28135" y="239151"/>
                              <a:pt x="18757" y="211015"/>
                              <a:pt x="18757" y="182880"/>
                            </a:cubicBezTo>
                            <a:cubicBezTo>
                              <a:pt x="18757" y="154745"/>
                              <a:pt x="28135" y="126609"/>
                              <a:pt x="37514" y="98474"/>
                            </a:cubicBezTo>
                            <a:cubicBezTo>
                              <a:pt x="46892" y="70339"/>
                              <a:pt x="65649" y="60960"/>
                              <a:pt x="84406" y="42203"/>
                            </a:cubicBezTo>
                            <a:cubicBezTo>
                              <a:pt x="103163" y="32825"/>
                              <a:pt x="121920" y="32825"/>
                              <a:pt x="131298" y="42203"/>
                            </a:cubicBezTo>
                            <a:close/>
                          </a:path>
                        </a:pathLst>
                      </a:custGeom>
                      <a:solidFill>
                        <a:srgbClr val="C9CEE2"/>
                      </a:solidFill>
                      <a:ln w="93785" cap="flat">
                        <a:noFill/>
                        <a:prstDash val="solid"/>
                        <a:miter/>
                      </a:ln>
                    </p:spPr>
                    <p:txBody>
                      <a:bodyPr rtlCol="0" anchor="ctr"/>
                      <a:lstStyle/>
                      <a:p>
                        <a:endParaRPr lang="fr-FR"/>
                      </a:p>
                    </p:txBody>
                  </p:sp>
                  <p:sp>
                    <p:nvSpPr>
                      <p:cNvPr id="189" name="Forme libre : forme 188">
                        <a:extLst>
                          <a:ext uri="{FF2B5EF4-FFF2-40B4-BE49-F238E27FC236}">
                            <a16:creationId xmlns:a16="http://schemas.microsoft.com/office/drawing/2014/main" id="{D4BF5304-9AB1-4EF0-B79B-92EF664D480C}"/>
                          </a:ext>
                        </a:extLst>
                      </p:cNvPr>
                      <p:cNvSpPr/>
                      <p:nvPr/>
                    </p:nvSpPr>
                    <p:spPr>
                      <a:xfrm>
                        <a:off x="7512332" y="2491567"/>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42203 h 300110"/>
                          <a:gd name="connsiteX10" fmla="*/ 150055 w 178190"/>
                          <a:gd name="connsiteY10" fmla="*/ 107852 h 300110"/>
                          <a:gd name="connsiteX11" fmla="*/ 131298 w 178190"/>
                          <a:gd name="connsiteY11" fmla="*/ 192258 h 300110"/>
                          <a:gd name="connsiteX12" fmla="*/ 84406 w 178190"/>
                          <a:gd name="connsiteY12" fmla="*/ 248529 h 300110"/>
                          <a:gd name="connsiteX13" fmla="*/ 37514 w 178190"/>
                          <a:gd name="connsiteY13" fmla="*/ 248529 h 300110"/>
                          <a:gd name="connsiteX14" fmla="*/ 28135 w 178190"/>
                          <a:gd name="connsiteY14" fmla="*/ 182880 h 300110"/>
                          <a:gd name="connsiteX15" fmla="*/ 46892 w 178190"/>
                          <a:gd name="connsiteY15" fmla="*/ 98474 h 300110"/>
                          <a:gd name="connsiteX16" fmla="*/ 93785 w 178190"/>
                          <a:gd name="connsiteY16" fmla="*/ 42203 h 300110"/>
                          <a:gd name="connsiteX17" fmla="*/ 131298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65649" y="304800"/>
                              <a:pt x="93785" y="286043"/>
                            </a:cubicBezTo>
                            <a:close/>
                            <a:moveTo>
                              <a:pt x="131298" y="42203"/>
                            </a:moveTo>
                            <a:cubicBezTo>
                              <a:pt x="140677" y="51582"/>
                              <a:pt x="150055" y="79717"/>
                              <a:pt x="150055" y="107852"/>
                            </a:cubicBezTo>
                            <a:cubicBezTo>
                              <a:pt x="150055" y="135988"/>
                              <a:pt x="140677" y="173501"/>
                              <a:pt x="131298" y="192258"/>
                            </a:cubicBezTo>
                            <a:cubicBezTo>
                              <a:pt x="121920" y="220394"/>
                              <a:pt x="103163" y="229772"/>
                              <a:pt x="84406" y="248529"/>
                            </a:cubicBezTo>
                            <a:cubicBezTo>
                              <a:pt x="65649" y="257908"/>
                              <a:pt x="46892" y="257908"/>
                              <a:pt x="37514" y="248529"/>
                            </a:cubicBezTo>
                            <a:cubicBezTo>
                              <a:pt x="37514" y="239151"/>
                              <a:pt x="28135" y="211015"/>
                              <a:pt x="28135" y="182880"/>
                            </a:cubicBezTo>
                            <a:cubicBezTo>
                              <a:pt x="28135" y="154745"/>
                              <a:pt x="37514" y="126609"/>
                              <a:pt x="46892" y="98474"/>
                            </a:cubicBezTo>
                            <a:cubicBezTo>
                              <a:pt x="56271" y="70338"/>
                              <a:pt x="75028" y="60960"/>
                              <a:pt x="93785" y="42203"/>
                            </a:cubicBezTo>
                            <a:cubicBezTo>
                              <a:pt x="112541" y="32825"/>
                              <a:pt x="121920" y="32825"/>
                              <a:pt x="131298" y="42203"/>
                            </a:cubicBezTo>
                            <a:close/>
                          </a:path>
                        </a:pathLst>
                      </a:custGeom>
                      <a:solidFill>
                        <a:srgbClr val="C9CEE2"/>
                      </a:solidFill>
                      <a:ln w="93785" cap="flat">
                        <a:noFill/>
                        <a:prstDash val="solid"/>
                        <a:miter/>
                      </a:ln>
                    </p:spPr>
                    <p:txBody>
                      <a:bodyPr rtlCol="0" anchor="ctr"/>
                      <a:lstStyle/>
                      <a:p>
                        <a:endParaRPr lang="fr-FR"/>
                      </a:p>
                    </p:txBody>
                  </p:sp>
                  <p:sp>
                    <p:nvSpPr>
                      <p:cNvPr id="190" name="Forme libre : forme 189">
                        <a:extLst>
                          <a:ext uri="{FF2B5EF4-FFF2-40B4-BE49-F238E27FC236}">
                            <a16:creationId xmlns:a16="http://schemas.microsoft.com/office/drawing/2014/main" id="{F14A3782-684E-4425-B37C-5F7D37714A1A}"/>
                          </a:ext>
                        </a:extLst>
                      </p:cNvPr>
                      <p:cNvSpPr/>
                      <p:nvPr/>
                    </p:nvSpPr>
                    <p:spPr>
                      <a:xfrm>
                        <a:off x="7728036" y="2367303"/>
                        <a:ext cx="178190" cy="293076"/>
                      </a:xfrm>
                      <a:custGeom>
                        <a:avLst/>
                        <a:gdLst>
                          <a:gd name="connsiteX0" fmla="*/ 84406 w 178190"/>
                          <a:gd name="connsiteY0" fmla="*/ 7034 h 293076"/>
                          <a:gd name="connsiteX1" fmla="*/ 18757 w 178190"/>
                          <a:gd name="connsiteY1" fmla="*/ 82062 h 293076"/>
                          <a:gd name="connsiteX2" fmla="*/ 0 w 178190"/>
                          <a:gd name="connsiteY2" fmla="*/ 194603 h 293076"/>
                          <a:gd name="connsiteX3" fmla="*/ 28135 w 178190"/>
                          <a:gd name="connsiteY3" fmla="*/ 279009 h 293076"/>
                          <a:gd name="connsiteX4" fmla="*/ 93785 w 178190"/>
                          <a:gd name="connsiteY4" fmla="*/ 279009 h 293076"/>
                          <a:gd name="connsiteX5" fmla="*/ 159434 w 178190"/>
                          <a:gd name="connsiteY5" fmla="*/ 203981 h 293076"/>
                          <a:gd name="connsiteX6" fmla="*/ 178191 w 178190"/>
                          <a:gd name="connsiteY6" fmla="*/ 91440 h 293076"/>
                          <a:gd name="connsiteX7" fmla="*/ 150055 w 178190"/>
                          <a:gd name="connsiteY7" fmla="*/ 7034 h 293076"/>
                          <a:gd name="connsiteX8" fmla="*/ 84406 w 178190"/>
                          <a:gd name="connsiteY8" fmla="*/ 7034 h 293076"/>
                          <a:gd name="connsiteX9" fmla="*/ 37514 w 178190"/>
                          <a:gd name="connsiteY9" fmla="*/ 250874 h 293076"/>
                          <a:gd name="connsiteX10" fmla="*/ 18757 w 178190"/>
                          <a:gd name="connsiteY10" fmla="*/ 185225 h 293076"/>
                          <a:gd name="connsiteX11" fmla="*/ 37514 w 178190"/>
                          <a:gd name="connsiteY11" fmla="*/ 100818 h 293076"/>
                          <a:gd name="connsiteX12" fmla="*/ 84406 w 178190"/>
                          <a:gd name="connsiteY12" fmla="*/ 44548 h 293076"/>
                          <a:gd name="connsiteX13" fmla="*/ 131298 w 178190"/>
                          <a:gd name="connsiteY13" fmla="*/ 44548 h 293076"/>
                          <a:gd name="connsiteX14" fmla="*/ 150055 w 178190"/>
                          <a:gd name="connsiteY14" fmla="*/ 110197 h 293076"/>
                          <a:gd name="connsiteX15" fmla="*/ 131298 w 178190"/>
                          <a:gd name="connsiteY15" fmla="*/ 194603 h 293076"/>
                          <a:gd name="connsiteX16" fmla="*/ 84406 w 178190"/>
                          <a:gd name="connsiteY16" fmla="*/ 250874 h 293076"/>
                          <a:gd name="connsiteX17" fmla="*/ 37514 w 178190"/>
                          <a:gd name="connsiteY17" fmla="*/ 250874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84406" y="7034"/>
                            </a:moveTo>
                            <a:cubicBezTo>
                              <a:pt x="56271" y="25791"/>
                              <a:pt x="28135" y="53926"/>
                              <a:pt x="18757" y="82062"/>
                            </a:cubicBezTo>
                            <a:cubicBezTo>
                              <a:pt x="0" y="119575"/>
                              <a:pt x="0" y="157089"/>
                              <a:pt x="0" y="194603"/>
                            </a:cubicBezTo>
                            <a:cubicBezTo>
                              <a:pt x="0" y="232117"/>
                              <a:pt x="9378" y="269631"/>
                              <a:pt x="28135" y="279009"/>
                            </a:cubicBezTo>
                            <a:cubicBezTo>
                              <a:pt x="46892" y="297766"/>
                              <a:pt x="65649" y="297766"/>
                              <a:pt x="93785" y="279009"/>
                            </a:cubicBezTo>
                            <a:cubicBezTo>
                              <a:pt x="121920" y="260252"/>
                              <a:pt x="150055" y="232117"/>
                              <a:pt x="159434" y="203981"/>
                            </a:cubicBezTo>
                            <a:cubicBezTo>
                              <a:pt x="178191" y="166468"/>
                              <a:pt x="178191" y="128954"/>
                              <a:pt x="178191" y="91440"/>
                            </a:cubicBezTo>
                            <a:cubicBezTo>
                              <a:pt x="178191" y="53926"/>
                              <a:pt x="168812" y="16412"/>
                              <a:pt x="150055" y="7034"/>
                            </a:cubicBezTo>
                            <a:cubicBezTo>
                              <a:pt x="140677" y="-2345"/>
                              <a:pt x="112542" y="-2345"/>
                              <a:pt x="84406" y="7034"/>
                            </a:cubicBezTo>
                            <a:close/>
                            <a:moveTo>
                              <a:pt x="37514" y="250874"/>
                            </a:moveTo>
                            <a:cubicBezTo>
                              <a:pt x="28135" y="241495"/>
                              <a:pt x="18757" y="213360"/>
                              <a:pt x="18757" y="185225"/>
                            </a:cubicBezTo>
                            <a:cubicBezTo>
                              <a:pt x="18757" y="157089"/>
                              <a:pt x="28135" y="128954"/>
                              <a:pt x="37514" y="100818"/>
                            </a:cubicBezTo>
                            <a:cubicBezTo>
                              <a:pt x="46892" y="72683"/>
                              <a:pt x="65649" y="63305"/>
                              <a:pt x="84406" y="44548"/>
                            </a:cubicBezTo>
                            <a:cubicBezTo>
                              <a:pt x="103163" y="35169"/>
                              <a:pt x="121920" y="35169"/>
                              <a:pt x="131298" y="44548"/>
                            </a:cubicBezTo>
                            <a:cubicBezTo>
                              <a:pt x="140677" y="53926"/>
                              <a:pt x="150055" y="82062"/>
                              <a:pt x="150055" y="110197"/>
                            </a:cubicBezTo>
                            <a:cubicBezTo>
                              <a:pt x="150055" y="138332"/>
                              <a:pt x="140677" y="175846"/>
                              <a:pt x="131298" y="194603"/>
                            </a:cubicBezTo>
                            <a:cubicBezTo>
                              <a:pt x="121920" y="222738"/>
                              <a:pt x="103163" y="232117"/>
                              <a:pt x="84406" y="250874"/>
                            </a:cubicBezTo>
                            <a:cubicBezTo>
                              <a:pt x="65649" y="260252"/>
                              <a:pt x="46892" y="260252"/>
                              <a:pt x="37514" y="250874"/>
                            </a:cubicBezTo>
                            <a:close/>
                          </a:path>
                        </a:pathLst>
                      </a:custGeom>
                      <a:solidFill>
                        <a:srgbClr val="C9CEE2"/>
                      </a:solidFill>
                      <a:ln w="93785" cap="flat">
                        <a:noFill/>
                        <a:prstDash val="solid"/>
                        <a:miter/>
                      </a:ln>
                    </p:spPr>
                    <p:txBody>
                      <a:bodyPr rtlCol="0" anchor="ctr"/>
                      <a:lstStyle/>
                      <a:p>
                        <a:endParaRPr lang="fr-FR"/>
                      </a:p>
                    </p:txBody>
                  </p:sp>
                  <p:sp>
                    <p:nvSpPr>
                      <p:cNvPr id="191" name="Forme libre : forme 190">
                        <a:extLst>
                          <a:ext uri="{FF2B5EF4-FFF2-40B4-BE49-F238E27FC236}">
                            <a16:creationId xmlns:a16="http://schemas.microsoft.com/office/drawing/2014/main" id="{56DCAF77-021C-417F-AFA5-461564C80577}"/>
                          </a:ext>
                        </a:extLst>
                      </p:cNvPr>
                      <p:cNvSpPr/>
                      <p:nvPr/>
                    </p:nvSpPr>
                    <p:spPr>
                      <a:xfrm>
                        <a:off x="7924984" y="2247727"/>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42203 h 300110"/>
                          <a:gd name="connsiteX10" fmla="*/ 159434 w 178190"/>
                          <a:gd name="connsiteY10" fmla="*/ 107852 h 300110"/>
                          <a:gd name="connsiteX11" fmla="*/ 140677 w 178190"/>
                          <a:gd name="connsiteY11" fmla="*/ 192258 h 300110"/>
                          <a:gd name="connsiteX12" fmla="*/ 93785 w 178190"/>
                          <a:gd name="connsiteY12" fmla="*/ 248529 h 300110"/>
                          <a:gd name="connsiteX13" fmla="*/ 46892 w 178190"/>
                          <a:gd name="connsiteY13" fmla="*/ 248529 h 300110"/>
                          <a:gd name="connsiteX14" fmla="*/ 28135 w 178190"/>
                          <a:gd name="connsiteY14" fmla="*/ 182880 h 300110"/>
                          <a:gd name="connsiteX15" fmla="*/ 46892 w 178190"/>
                          <a:gd name="connsiteY15" fmla="*/ 98474 h 300110"/>
                          <a:gd name="connsiteX16" fmla="*/ 93785 w 178190"/>
                          <a:gd name="connsiteY16" fmla="*/ 42203 h 300110"/>
                          <a:gd name="connsiteX17" fmla="*/ 140677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42203"/>
                            </a:moveTo>
                            <a:cubicBezTo>
                              <a:pt x="150055" y="51582"/>
                              <a:pt x="159434" y="79717"/>
                              <a:pt x="159434" y="107852"/>
                            </a:cubicBezTo>
                            <a:cubicBezTo>
                              <a:pt x="159434" y="135988"/>
                              <a:pt x="150055" y="173501"/>
                              <a:pt x="140677" y="192258"/>
                            </a:cubicBezTo>
                            <a:cubicBezTo>
                              <a:pt x="131298" y="220394"/>
                              <a:pt x="112541" y="229772"/>
                              <a:pt x="93785" y="248529"/>
                            </a:cubicBezTo>
                            <a:cubicBezTo>
                              <a:pt x="75028" y="257908"/>
                              <a:pt x="56271" y="257908"/>
                              <a:pt x="46892" y="248529"/>
                            </a:cubicBezTo>
                            <a:cubicBezTo>
                              <a:pt x="37514" y="239151"/>
                              <a:pt x="28135" y="211015"/>
                              <a:pt x="28135" y="182880"/>
                            </a:cubicBezTo>
                            <a:cubicBezTo>
                              <a:pt x="28135" y="154745"/>
                              <a:pt x="37514" y="126609"/>
                              <a:pt x="46892" y="98474"/>
                            </a:cubicBezTo>
                            <a:cubicBezTo>
                              <a:pt x="56271" y="70339"/>
                              <a:pt x="75028" y="60960"/>
                              <a:pt x="93785" y="42203"/>
                            </a:cubicBezTo>
                            <a:cubicBezTo>
                              <a:pt x="112541" y="32825"/>
                              <a:pt x="131298" y="32825"/>
                              <a:pt x="140677" y="42203"/>
                            </a:cubicBezTo>
                            <a:close/>
                          </a:path>
                        </a:pathLst>
                      </a:custGeom>
                      <a:solidFill>
                        <a:srgbClr val="C9CEE2"/>
                      </a:solidFill>
                      <a:ln w="93785" cap="flat">
                        <a:noFill/>
                        <a:prstDash val="solid"/>
                        <a:miter/>
                      </a:ln>
                    </p:spPr>
                    <p:txBody>
                      <a:bodyPr rtlCol="0" anchor="ctr"/>
                      <a:lstStyle/>
                      <a:p>
                        <a:endParaRPr lang="fr-FR"/>
                      </a:p>
                    </p:txBody>
                  </p:sp>
                  <p:sp>
                    <p:nvSpPr>
                      <p:cNvPr id="192" name="Forme libre : forme 191">
                        <a:extLst>
                          <a:ext uri="{FF2B5EF4-FFF2-40B4-BE49-F238E27FC236}">
                            <a16:creationId xmlns:a16="http://schemas.microsoft.com/office/drawing/2014/main" id="{0CD44BF7-BE41-4EB1-8260-F632EEA98347}"/>
                          </a:ext>
                        </a:extLst>
                      </p:cNvPr>
                      <p:cNvSpPr/>
                      <p:nvPr/>
                    </p:nvSpPr>
                    <p:spPr>
                      <a:xfrm>
                        <a:off x="6724541" y="3443481"/>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lnTo>
                              <a:pt x="0" y="281354"/>
                            </a:ln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12542" y="206326"/>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193" name="Forme libre : forme 192">
                        <a:extLst>
                          <a:ext uri="{FF2B5EF4-FFF2-40B4-BE49-F238E27FC236}">
                            <a16:creationId xmlns:a16="http://schemas.microsoft.com/office/drawing/2014/main" id="{CCC9F324-1993-4CE6-B2F8-575F2B09C354}"/>
                          </a:ext>
                        </a:extLst>
                      </p:cNvPr>
                      <p:cNvSpPr/>
                      <p:nvPr/>
                    </p:nvSpPr>
                    <p:spPr>
                      <a:xfrm>
                        <a:off x="6499458" y="3105857"/>
                        <a:ext cx="131298" cy="300110"/>
                      </a:xfrm>
                      <a:custGeom>
                        <a:avLst/>
                        <a:gdLst>
                          <a:gd name="connsiteX0" fmla="*/ 0 w 131298"/>
                          <a:gd name="connsiteY0" fmla="*/ 93785 h 300110"/>
                          <a:gd name="connsiteX1" fmla="*/ 0 w 131298"/>
                          <a:gd name="connsiteY1" fmla="*/ 84406 h 300110"/>
                          <a:gd name="connsiteX2" fmla="*/ 9378 w 131298"/>
                          <a:gd name="connsiteY2" fmla="*/ 65649 h 300110"/>
                          <a:gd name="connsiteX3" fmla="*/ 56271 w 131298"/>
                          <a:gd name="connsiteY3" fmla="*/ 9378 h 300110"/>
                          <a:gd name="connsiteX4" fmla="*/ 65649 w 131298"/>
                          <a:gd name="connsiteY4" fmla="*/ 0 h 300110"/>
                          <a:gd name="connsiteX5" fmla="*/ 75028 w 131298"/>
                          <a:gd name="connsiteY5" fmla="*/ 0 h 300110"/>
                          <a:gd name="connsiteX6" fmla="*/ 84406 w 131298"/>
                          <a:gd name="connsiteY6" fmla="*/ 0 h 300110"/>
                          <a:gd name="connsiteX7" fmla="*/ 93785 w 131298"/>
                          <a:gd name="connsiteY7" fmla="*/ 9378 h 300110"/>
                          <a:gd name="connsiteX8" fmla="*/ 93785 w 131298"/>
                          <a:gd name="connsiteY8" fmla="*/ 225083 h 300110"/>
                          <a:gd name="connsiteX9" fmla="*/ 121920 w 131298"/>
                          <a:gd name="connsiteY9" fmla="*/ 206326 h 300110"/>
                          <a:gd name="connsiteX10" fmla="*/ 131299 w 131298"/>
                          <a:gd name="connsiteY10" fmla="*/ 206326 h 300110"/>
                          <a:gd name="connsiteX11" fmla="*/ 131299 w 131298"/>
                          <a:gd name="connsiteY11" fmla="*/ 215705 h 300110"/>
                          <a:gd name="connsiteX12" fmla="*/ 131299 w 131298"/>
                          <a:gd name="connsiteY12" fmla="*/ 234462 h 300110"/>
                          <a:gd name="connsiteX13" fmla="*/ 121920 w 131298"/>
                          <a:gd name="connsiteY13" fmla="*/ 243840 h 300110"/>
                          <a:gd name="connsiteX14" fmla="*/ 18757 w 131298"/>
                          <a:gd name="connsiteY14" fmla="*/ 300111 h 300110"/>
                          <a:gd name="connsiteX15" fmla="*/ 9378 w 131298"/>
                          <a:gd name="connsiteY15" fmla="*/ 300111 h 300110"/>
                          <a:gd name="connsiteX16" fmla="*/ 9378 w 131298"/>
                          <a:gd name="connsiteY16" fmla="*/ 290732 h 300110"/>
                          <a:gd name="connsiteX17" fmla="*/ 9378 w 131298"/>
                          <a:gd name="connsiteY17" fmla="*/ 271975 h 300110"/>
                          <a:gd name="connsiteX18" fmla="*/ 18757 w 131298"/>
                          <a:gd name="connsiteY18" fmla="*/ 262597 h 300110"/>
                          <a:gd name="connsiteX19" fmla="*/ 56271 w 131298"/>
                          <a:gd name="connsiteY19" fmla="*/ 243840 h 300110"/>
                          <a:gd name="connsiteX20" fmla="*/ 56271 w 131298"/>
                          <a:gd name="connsiteY20" fmla="*/ 56271 h 300110"/>
                          <a:gd name="connsiteX21" fmla="*/ 28135 w 131298"/>
                          <a:gd name="connsiteY21" fmla="*/ 93785 h 300110"/>
                          <a:gd name="connsiteX22" fmla="*/ 18757 w 131298"/>
                          <a:gd name="connsiteY22" fmla="*/ 103163 h 300110"/>
                          <a:gd name="connsiteX23" fmla="*/ 0 w 131298"/>
                          <a:gd name="connsiteY23" fmla="*/ 9378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0" y="93785"/>
                            </a:move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lnTo>
                              <a:pt x="131299" y="215705"/>
                            </a:lnTo>
                            <a:cubicBezTo>
                              <a:pt x="131299" y="215705"/>
                              <a:pt x="131299" y="225083"/>
                              <a:pt x="131299" y="234462"/>
                            </a:cubicBezTo>
                            <a:cubicBezTo>
                              <a:pt x="131299" y="243840"/>
                              <a:pt x="121920" y="243840"/>
                              <a:pt x="121920" y="243840"/>
                            </a:cubicBezTo>
                            <a:lnTo>
                              <a:pt x="18757" y="300111"/>
                            </a:lnTo>
                            <a:lnTo>
                              <a:pt x="9378" y="300111"/>
                            </a:lnTo>
                            <a:cubicBezTo>
                              <a:pt x="9378" y="300111"/>
                              <a:pt x="9378" y="300111"/>
                              <a:pt x="9378" y="290732"/>
                            </a:cubicBezTo>
                            <a:cubicBezTo>
                              <a:pt x="9378" y="281354"/>
                              <a:pt x="9378" y="281354"/>
                              <a:pt x="9378" y="271975"/>
                            </a:cubicBezTo>
                            <a:cubicBezTo>
                              <a:pt x="9378" y="262597"/>
                              <a:pt x="18757" y="262597"/>
                              <a:pt x="18757" y="262597"/>
                            </a:cubicBezTo>
                            <a:lnTo>
                              <a:pt x="56271" y="243840"/>
                            </a:lnTo>
                            <a:lnTo>
                              <a:pt x="56271" y="56271"/>
                            </a:lnTo>
                            <a:lnTo>
                              <a:pt x="28135" y="93785"/>
                            </a:lnTo>
                            <a:cubicBezTo>
                              <a:pt x="28135" y="93785"/>
                              <a:pt x="18757" y="103163"/>
                              <a:pt x="18757" y="103163"/>
                            </a:cubicBezTo>
                            <a:cubicBezTo>
                              <a:pt x="9378" y="93785"/>
                              <a:pt x="0" y="93785"/>
                              <a:pt x="0" y="93785"/>
                            </a:cubicBezTo>
                            <a:close/>
                          </a:path>
                        </a:pathLst>
                      </a:custGeom>
                      <a:solidFill>
                        <a:srgbClr val="C9CEE2"/>
                      </a:solidFill>
                      <a:ln w="93785" cap="flat">
                        <a:noFill/>
                        <a:prstDash val="solid"/>
                        <a:miter/>
                      </a:ln>
                    </p:spPr>
                    <p:txBody>
                      <a:bodyPr rtlCol="0" anchor="ctr"/>
                      <a:lstStyle/>
                      <a:p>
                        <a:endParaRPr lang="fr-FR"/>
                      </a:p>
                    </p:txBody>
                  </p:sp>
                  <p:sp>
                    <p:nvSpPr>
                      <p:cNvPr id="194" name="Forme libre : forme 193">
                        <a:extLst>
                          <a:ext uri="{FF2B5EF4-FFF2-40B4-BE49-F238E27FC236}">
                            <a16:creationId xmlns:a16="http://schemas.microsoft.com/office/drawing/2014/main" id="{8FF3C570-EB96-436C-9B92-08ABEDDED4D3}"/>
                          </a:ext>
                        </a:extLst>
                      </p:cNvPr>
                      <p:cNvSpPr/>
                      <p:nvPr/>
                    </p:nvSpPr>
                    <p:spPr>
                      <a:xfrm>
                        <a:off x="6508836" y="3565401"/>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9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12542"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95" name="Forme libre : forme 194">
                        <a:extLst>
                          <a:ext uri="{FF2B5EF4-FFF2-40B4-BE49-F238E27FC236}">
                            <a16:creationId xmlns:a16="http://schemas.microsoft.com/office/drawing/2014/main" id="{633F66F4-8E28-487C-9A3F-3C06A57DAA3C}"/>
                          </a:ext>
                        </a:extLst>
                      </p:cNvPr>
                      <p:cNvSpPr/>
                      <p:nvPr/>
                    </p:nvSpPr>
                    <p:spPr>
                      <a:xfrm>
                        <a:off x="6883975" y="3307493"/>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51581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28135 w 178190"/>
                          <a:gd name="connsiteY14" fmla="*/ 192258 h 300110"/>
                          <a:gd name="connsiteX15" fmla="*/ 46892 w 178190"/>
                          <a:gd name="connsiteY15" fmla="*/ 107852 h 300110"/>
                          <a:gd name="connsiteX16" fmla="*/ 93785 w 178190"/>
                          <a:gd name="connsiteY16" fmla="*/ 51581 h 300110"/>
                          <a:gd name="connsiteX17" fmla="*/ 140677 w 178190"/>
                          <a:gd name="connsiteY17" fmla="*/ 51581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2"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1"/>
                            </a:moveTo>
                            <a:cubicBezTo>
                              <a:pt x="150055" y="60960"/>
                              <a:pt x="159434" y="89095"/>
                              <a:pt x="159434" y="117231"/>
                            </a:cubicBezTo>
                            <a:cubicBezTo>
                              <a:pt x="159434" y="145366"/>
                              <a:pt x="150055" y="182880"/>
                              <a:pt x="140677" y="201637"/>
                            </a:cubicBezTo>
                            <a:cubicBezTo>
                              <a:pt x="131298" y="229772"/>
                              <a:pt x="112542" y="239151"/>
                              <a:pt x="93785" y="257908"/>
                            </a:cubicBezTo>
                            <a:cubicBezTo>
                              <a:pt x="75028" y="267286"/>
                              <a:pt x="56271" y="267286"/>
                              <a:pt x="46892" y="257908"/>
                            </a:cubicBezTo>
                            <a:cubicBezTo>
                              <a:pt x="37514" y="248529"/>
                              <a:pt x="28135" y="220394"/>
                              <a:pt x="28135" y="192258"/>
                            </a:cubicBezTo>
                            <a:cubicBezTo>
                              <a:pt x="28135" y="164123"/>
                              <a:pt x="37514" y="135988"/>
                              <a:pt x="46892" y="107852"/>
                            </a:cubicBezTo>
                            <a:cubicBezTo>
                              <a:pt x="56271" y="79717"/>
                              <a:pt x="75028" y="70338"/>
                              <a:pt x="93785" y="51581"/>
                            </a:cubicBezTo>
                            <a:cubicBezTo>
                              <a:pt x="112542" y="32825"/>
                              <a:pt x="131298" y="32825"/>
                              <a:pt x="140677" y="51581"/>
                            </a:cubicBezTo>
                            <a:close/>
                          </a:path>
                        </a:pathLst>
                      </a:custGeom>
                      <a:solidFill>
                        <a:srgbClr val="C9CEE2"/>
                      </a:solidFill>
                      <a:ln w="93785" cap="flat">
                        <a:noFill/>
                        <a:prstDash val="solid"/>
                        <a:miter/>
                      </a:ln>
                    </p:spPr>
                    <p:txBody>
                      <a:bodyPr rtlCol="0" anchor="ctr"/>
                      <a:lstStyle/>
                      <a:p>
                        <a:endParaRPr lang="fr-FR"/>
                      </a:p>
                    </p:txBody>
                  </p:sp>
                  <p:sp>
                    <p:nvSpPr>
                      <p:cNvPr id="196" name="Forme libre : forme 195">
                        <a:extLst>
                          <a:ext uri="{FF2B5EF4-FFF2-40B4-BE49-F238E27FC236}">
                            <a16:creationId xmlns:a16="http://schemas.microsoft.com/office/drawing/2014/main" id="{92CE1B23-425E-4821-904D-07BCD081BF58}"/>
                          </a:ext>
                        </a:extLst>
                      </p:cNvPr>
                      <p:cNvSpPr/>
                      <p:nvPr/>
                    </p:nvSpPr>
                    <p:spPr>
                      <a:xfrm>
                        <a:off x="7090301" y="3185573"/>
                        <a:ext cx="181869" cy="300110"/>
                      </a:xfrm>
                      <a:custGeom>
                        <a:avLst/>
                        <a:gdLst>
                          <a:gd name="connsiteX0" fmla="*/ 93785 w 181869"/>
                          <a:gd name="connsiteY0" fmla="*/ 286043 h 300110"/>
                          <a:gd name="connsiteX1" fmla="*/ 159434 w 181869"/>
                          <a:gd name="connsiteY1" fmla="*/ 211015 h 300110"/>
                          <a:gd name="connsiteX2" fmla="*/ 178191 w 181869"/>
                          <a:gd name="connsiteY2" fmla="*/ 98474 h 300110"/>
                          <a:gd name="connsiteX3" fmla="*/ 150055 w 181869"/>
                          <a:gd name="connsiteY3" fmla="*/ 14068 h 300110"/>
                          <a:gd name="connsiteX4" fmla="*/ 84406 w 181869"/>
                          <a:gd name="connsiteY4" fmla="*/ 14068 h 300110"/>
                          <a:gd name="connsiteX5" fmla="*/ 18757 w 181869"/>
                          <a:gd name="connsiteY5" fmla="*/ 89095 h 300110"/>
                          <a:gd name="connsiteX6" fmla="*/ 0 w 181869"/>
                          <a:gd name="connsiteY6" fmla="*/ 201637 h 300110"/>
                          <a:gd name="connsiteX7" fmla="*/ 28135 w 181869"/>
                          <a:gd name="connsiteY7" fmla="*/ 286043 h 300110"/>
                          <a:gd name="connsiteX8" fmla="*/ 93785 w 181869"/>
                          <a:gd name="connsiteY8" fmla="*/ 286043 h 300110"/>
                          <a:gd name="connsiteX9" fmla="*/ 140677 w 181869"/>
                          <a:gd name="connsiteY9" fmla="*/ 51582 h 300110"/>
                          <a:gd name="connsiteX10" fmla="*/ 159434 w 181869"/>
                          <a:gd name="connsiteY10" fmla="*/ 117231 h 300110"/>
                          <a:gd name="connsiteX11" fmla="*/ 140677 w 181869"/>
                          <a:gd name="connsiteY11" fmla="*/ 201637 h 300110"/>
                          <a:gd name="connsiteX12" fmla="*/ 93785 w 181869"/>
                          <a:gd name="connsiteY12" fmla="*/ 257908 h 300110"/>
                          <a:gd name="connsiteX13" fmla="*/ 46892 w 181869"/>
                          <a:gd name="connsiteY13" fmla="*/ 257908 h 300110"/>
                          <a:gd name="connsiteX14" fmla="*/ 28135 w 181869"/>
                          <a:gd name="connsiteY14" fmla="*/ 192258 h 300110"/>
                          <a:gd name="connsiteX15" fmla="*/ 46892 w 181869"/>
                          <a:gd name="connsiteY15" fmla="*/ 107852 h 300110"/>
                          <a:gd name="connsiteX16" fmla="*/ 93785 w 181869"/>
                          <a:gd name="connsiteY16" fmla="*/ 51582 h 300110"/>
                          <a:gd name="connsiteX17" fmla="*/ 140677 w 181869"/>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69" h="300110">
                            <a:moveTo>
                              <a:pt x="93785" y="286043"/>
                            </a:moveTo>
                            <a:cubicBezTo>
                              <a:pt x="121920" y="267286"/>
                              <a:pt x="150055" y="239151"/>
                              <a:pt x="159434" y="211015"/>
                            </a:cubicBezTo>
                            <a:cubicBezTo>
                              <a:pt x="178191" y="173501"/>
                              <a:pt x="187569"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2"/>
                            </a:moveTo>
                            <a:cubicBezTo>
                              <a:pt x="150055" y="60960"/>
                              <a:pt x="159434" y="89095"/>
                              <a:pt x="159434" y="117231"/>
                            </a:cubicBezTo>
                            <a:cubicBezTo>
                              <a:pt x="159434" y="145366"/>
                              <a:pt x="150055" y="182880"/>
                              <a:pt x="140677" y="201637"/>
                            </a:cubicBezTo>
                            <a:cubicBezTo>
                              <a:pt x="131298" y="229772"/>
                              <a:pt x="112541" y="239151"/>
                              <a:pt x="93785" y="257908"/>
                            </a:cubicBezTo>
                            <a:cubicBezTo>
                              <a:pt x="75028" y="267286"/>
                              <a:pt x="56271" y="267286"/>
                              <a:pt x="46892" y="257908"/>
                            </a:cubicBezTo>
                            <a:cubicBezTo>
                              <a:pt x="37514" y="248529"/>
                              <a:pt x="28135" y="220394"/>
                              <a:pt x="28135" y="192258"/>
                            </a:cubicBezTo>
                            <a:cubicBezTo>
                              <a:pt x="28135" y="164123"/>
                              <a:pt x="37514" y="135988"/>
                              <a:pt x="46892" y="107852"/>
                            </a:cubicBezTo>
                            <a:cubicBezTo>
                              <a:pt x="56271" y="79717"/>
                              <a:pt x="75028" y="70339"/>
                              <a:pt x="93785" y="51582"/>
                            </a:cubicBezTo>
                            <a:cubicBezTo>
                              <a:pt x="112541" y="32825"/>
                              <a:pt x="131298" y="42203"/>
                              <a:pt x="140677" y="51582"/>
                            </a:cubicBezTo>
                            <a:close/>
                          </a:path>
                        </a:pathLst>
                      </a:custGeom>
                      <a:solidFill>
                        <a:srgbClr val="C9CEE2"/>
                      </a:solidFill>
                      <a:ln w="93785" cap="flat">
                        <a:noFill/>
                        <a:prstDash val="solid"/>
                        <a:miter/>
                      </a:ln>
                    </p:spPr>
                    <p:txBody>
                      <a:bodyPr rtlCol="0" anchor="ctr"/>
                      <a:lstStyle/>
                      <a:p>
                        <a:endParaRPr lang="fr-FR"/>
                      </a:p>
                    </p:txBody>
                  </p:sp>
                  <p:sp>
                    <p:nvSpPr>
                      <p:cNvPr id="197" name="Forme libre : forme 196">
                        <a:extLst>
                          <a:ext uri="{FF2B5EF4-FFF2-40B4-BE49-F238E27FC236}">
                            <a16:creationId xmlns:a16="http://schemas.microsoft.com/office/drawing/2014/main" id="{3123D7FF-A793-44B0-84E1-F66A1FDE7906}"/>
                          </a:ext>
                        </a:extLst>
                      </p:cNvPr>
                      <p:cNvSpPr/>
                      <p:nvPr/>
                    </p:nvSpPr>
                    <p:spPr>
                      <a:xfrm>
                        <a:off x="7334141" y="3077721"/>
                        <a:ext cx="131298" cy="300110"/>
                      </a:xfrm>
                      <a:custGeom>
                        <a:avLst/>
                        <a:gdLst>
                          <a:gd name="connsiteX0" fmla="*/ 131299 w 131298"/>
                          <a:gd name="connsiteY0" fmla="*/ 215705 h 300110"/>
                          <a:gd name="connsiteX1" fmla="*/ 131299 w 131298"/>
                          <a:gd name="connsiteY1" fmla="*/ 234462 h 300110"/>
                          <a:gd name="connsiteX2" fmla="*/ 121920 w 131298"/>
                          <a:gd name="connsiteY2" fmla="*/ 243840 h 300110"/>
                          <a:gd name="connsiteX3" fmla="*/ 18757 w 131298"/>
                          <a:gd name="connsiteY3" fmla="*/ 300111 h 300110"/>
                          <a:gd name="connsiteX4" fmla="*/ 9378 w 131298"/>
                          <a:gd name="connsiteY4" fmla="*/ 300111 h 300110"/>
                          <a:gd name="connsiteX5" fmla="*/ 9378 w 131298"/>
                          <a:gd name="connsiteY5" fmla="*/ 290732 h 300110"/>
                          <a:gd name="connsiteX6" fmla="*/ 9378 w 131298"/>
                          <a:gd name="connsiteY6" fmla="*/ 271976 h 300110"/>
                          <a:gd name="connsiteX7" fmla="*/ 18757 w 131298"/>
                          <a:gd name="connsiteY7" fmla="*/ 262597 h 300110"/>
                          <a:gd name="connsiteX8" fmla="*/ 56271 w 131298"/>
                          <a:gd name="connsiteY8" fmla="*/ 243840 h 300110"/>
                          <a:gd name="connsiteX9" fmla="*/ 56271 w 131298"/>
                          <a:gd name="connsiteY9" fmla="*/ 56271 h 300110"/>
                          <a:gd name="connsiteX10" fmla="*/ 18757 w 131298"/>
                          <a:gd name="connsiteY10" fmla="*/ 84406 h 300110"/>
                          <a:gd name="connsiteX11" fmla="*/ 9378 w 131298"/>
                          <a:gd name="connsiteY11" fmla="*/ 93785 h 300110"/>
                          <a:gd name="connsiteX12" fmla="*/ 0 w 131298"/>
                          <a:gd name="connsiteY12" fmla="*/ 93785 h 300110"/>
                          <a:gd name="connsiteX13" fmla="*/ 0 w 131298"/>
                          <a:gd name="connsiteY13" fmla="*/ 84406 h 300110"/>
                          <a:gd name="connsiteX14" fmla="*/ 9378 w 131298"/>
                          <a:gd name="connsiteY14" fmla="*/ 65649 h 300110"/>
                          <a:gd name="connsiteX15" fmla="*/ 56271 w 131298"/>
                          <a:gd name="connsiteY15" fmla="*/ 9378 h 300110"/>
                          <a:gd name="connsiteX16" fmla="*/ 65649 w 131298"/>
                          <a:gd name="connsiteY16" fmla="*/ 0 h 300110"/>
                          <a:gd name="connsiteX17" fmla="*/ 75028 w 131298"/>
                          <a:gd name="connsiteY17" fmla="*/ 0 h 300110"/>
                          <a:gd name="connsiteX18" fmla="*/ 84406 w 131298"/>
                          <a:gd name="connsiteY18" fmla="*/ 0 h 300110"/>
                          <a:gd name="connsiteX19" fmla="*/ 93785 w 131298"/>
                          <a:gd name="connsiteY19" fmla="*/ 9378 h 300110"/>
                          <a:gd name="connsiteX20" fmla="*/ 93785 w 131298"/>
                          <a:gd name="connsiteY20" fmla="*/ 225083 h 300110"/>
                          <a:gd name="connsiteX21" fmla="*/ 121920 w 131298"/>
                          <a:gd name="connsiteY21" fmla="*/ 206326 h 300110"/>
                          <a:gd name="connsiteX22" fmla="*/ 131299 w 131298"/>
                          <a:gd name="connsiteY22" fmla="*/ 206326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1298" h="300110">
                            <a:moveTo>
                              <a:pt x="131299" y="215705"/>
                            </a:moveTo>
                            <a:lnTo>
                              <a:pt x="131299" y="234462"/>
                            </a:lnTo>
                            <a:cubicBezTo>
                              <a:pt x="131299" y="243840"/>
                              <a:pt x="121920" y="243840"/>
                              <a:pt x="121920" y="243840"/>
                            </a:cubicBezTo>
                            <a:lnTo>
                              <a:pt x="18757" y="300111"/>
                            </a:lnTo>
                            <a:lnTo>
                              <a:pt x="9378" y="300111"/>
                            </a:lnTo>
                            <a:lnTo>
                              <a:pt x="9378" y="290732"/>
                            </a:lnTo>
                            <a:cubicBezTo>
                              <a:pt x="9378" y="281354"/>
                              <a:pt x="9378" y="281354"/>
                              <a:pt x="9378" y="271976"/>
                            </a:cubicBezTo>
                            <a:cubicBezTo>
                              <a:pt x="9378" y="262597"/>
                              <a:pt x="18757" y="262597"/>
                              <a:pt x="18757" y="262597"/>
                            </a:cubicBezTo>
                            <a:lnTo>
                              <a:pt x="56271" y="243840"/>
                            </a:lnTo>
                            <a:lnTo>
                              <a:pt x="56271" y="56271"/>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lose/>
                          </a:path>
                        </a:pathLst>
                      </a:custGeom>
                      <a:solidFill>
                        <a:srgbClr val="C9CEE2"/>
                      </a:solidFill>
                      <a:ln w="93785" cap="flat">
                        <a:noFill/>
                        <a:prstDash val="solid"/>
                        <a:miter/>
                      </a:ln>
                    </p:spPr>
                    <p:txBody>
                      <a:bodyPr rtlCol="0" anchor="ctr"/>
                      <a:lstStyle/>
                      <a:p>
                        <a:endParaRPr lang="fr-FR"/>
                      </a:p>
                    </p:txBody>
                  </p:sp>
                  <p:sp>
                    <p:nvSpPr>
                      <p:cNvPr id="198" name="Forme libre : forme 197">
                        <a:extLst>
                          <a:ext uri="{FF2B5EF4-FFF2-40B4-BE49-F238E27FC236}">
                            <a16:creationId xmlns:a16="http://schemas.microsoft.com/office/drawing/2014/main" id="{F540C1AC-69DD-497C-B1B2-58741EB6A87A}"/>
                          </a:ext>
                        </a:extLst>
                      </p:cNvPr>
                      <p:cNvSpPr/>
                      <p:nvPr/>
                    </p:nvSpPr>
                    <p:spPr>
                      <a:xfrm>
                        <a:off x="7521710" y="2941733"/>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5 h 300110"/>
                          <a:gd name="connsiteX6" fmla="*/ 178191 w 178190"/>
                          <a:gd name="connsiteY6" fmla="*/ 98474 h 300110"/>
                          <a:gd name="connsiteX7" fmla="*/ 150055 w 178190"/>
                          <a:gd name="connsiteY7" fmla="*/ 14068 h 300110"/>
                          <a:gd name="connsiteX8" fmla="*/ 84406 w 178190"/>
                          <a:gd name="connsiteY8" fmla="*/ 14068 h 300110"/>
                          <a:gd name="connsiteX9" fmla="*/ 37514 w 178190"/>
                          <a:gd name="connsiteY9" fmla="*/ 257908 h 300110"/>
                          <a:gd name="connsiteX10" fmla="*/ 18757 w 178190"/>
                          <a:gd name="connsiteY10" fmla="*/ 192258 h 300110"/>
                          <a:gd name="connsiteX11" fmla="*/ 37514 w 178190"/>
                          <a:gd name="connsiteY11" fmla="*/ 107852 h 300110"/>
                          <a:gd name="connsiteX12" fmla="*/ 84406 w 178190"/>
                          <a:gd name="connsiteY12" fmla="*/ 51582 h 300110"/>
                          <a:gd name="connsiteX13" fmla="*/ 131299 w 178190"/>
                          <a:gd name="connsiteY13" fmla="*/ 51582 h 300110"/>
                          <a:gd name="connsiteX14" fmla="*/ 150055 w 178190"/>
                          <a:gd name="connsiteY14" fmla="*/ 117231 h 300110"/>
                          <a:gd name="connsiteX15" fmla="*/ 131299 w 178190"/>
                          <a:gd name="connsiteY15" fmla="*/ 201637 h 300110"/>
                          <a:gd name="connsiteX16" fmla="*/ 84406 w 178190"/>
                          <a:gd name="connsiteY16" fmla="*/ 257908 h 300110"/>
                          <a:gd name="connsiteX17" fmla="*/ 37514 w 178190"/>
                          <a:gd name="connsiteY17" fmla="*/ 257908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ubicBezTo>
                              <a:pt x="121920" y="267286"/>
                              <a:pt x="150055" y="239151"/>
                              <a:pt x="159434" y="211015"/>
                            </a:cubicBezTo>
                            <a:cubicBezTo>
                              <a:pt x="178191" y="173502"/>
                              <a:pt x="178191" y="135988"/>
                              <a:pt x="178191" y="98474"/>
                            </a:cubicBezTo>
                            <a:cubicBezTo>
                              <a:pt x="178191" y="60960"/>
                              <a:pt x="168812" y="23446"/>
                              <a:pt x="150055" y="14068"/>
                            </a:cubicBezTo>
                            <a:cubicBezTo>
                              <a:pt x="131299" y="-4689"/>
                              <a:pt x="112542" y="-4689"/>
                              <a:pt x="84406" y="14068"/>
                            </a:cubicBezTo>
                            <a:close/>
                            <a:moveTo>
                              <a:pt x="37514" y="257908"/>
                            </a:moveTo>
                            <a:cubicBezTo>
                              <a:pt x="28135" y="248529"/>
                              <a:pt x="18757" y="220394"/>
                              <a:pt x="18757" y="192258"/>
                            </a:cubicBezTo>
                            <a:cubicBezTo>
                              <a:pt x="18757" y="164123"/>
                              <a:pt x="28135" y="135988"/>
                              <a:pt x="37514" y="107852"/>
                            </a:cubicBezTo>
                            <a:cubicBezTo>
                              <a:pt x="46892" y="79717"/>
                              <a:pt x="65649" y="70339"/>
                              <a:pt x="84406" y="51582"/>
                            </a:cubicBezTo>
                            <a:cubicBezTo>
                              <a:pt x="103163" y="42203"/>
                              <a:pt x="121920" y="42203"/>
                              <a:pt x="131299" y="51582"/>
                            </a:cubicBezTo>
                            <a:cubicBezTo>
                              <a:pt x="140677" y="60960"/>
                              <a:pt x="150055" y="89095"/>
                              <a:pt x="150055" y="117231"/>
                            </a:cubicBezTo>
                            <a:cubicBezTo>
                              <a:pt x="150055" y="145366"/>
                              <a:pt x="140677" y="182880"/>
                              <a:pt x="131299" y="201637"/>
                            </a:cubicBezTo>
                            <a:cubicBezTo>
                              <a:pt x="121920" y="229772"/>
                              <a:pt x="103163" y="239151"/>
                              <a:pt x="84406" y="257908"/>
                            </a:cubicBezTo>
                            <a:cubicBezTo>
                              <a:pt x="65649" y="267286"/>
                              <a:pt x="46892" y="267286"/>
                              <a:pt x="37514" y="257908"/>
                            </a:cubicBezTo>
                            <a:close/>
                          </a:path>
                        </a:pathLst>
                      </a:custGeom>
                      <a:solidFill>
                        <a:srgbClr val="C9CEE2"/>
                      </a:solidFill>
                      <a:ln w="93785" cap="flat">
                        <a:noFill/>
                        <a:prstDash val="solid"/>
                        <a:miter/>
                      </a:ln>
                    </p:spPr>
                    <p:txBody>
                      <a:bodyPr rtlCol="0" anchor="ctr"/>
                      <a:lstStyle/>
                      <a:p>
                        <a:endParaRPr lang="fr-FR"/>
                      </a:p>
                    </p:txBody>
                  </p:sp>
                  <p:sp>
                    <p:nvSpPr>
                      <p:cNvPr id="199" name="Forme libre : forme 198">
                        <a:extLst>
                          <a:ext uri="{FF2B5EF4-FFF2-40B4-BE49-F238E27FC236}">
                            <a16:creationId xmlns:a16="http://schemas.microsoft.com/office/drawing/2014/main" id="{E732E003-7337-4F20-8F97-AE80C770330C}"/>
                          </a:ext>
                        </a:extLst>
                      </p:cNvPr>
                      <p:cNvSpPr/>
                      <p:nvPr/>
                    </p:nvSpPr>
                    <p:spPr>
                      <a:xfrm>
                        <a:off x="7765550" y="2843260"/>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200" name="Forme libre : forme 199">
                        <a:extLst>
                          <a:ext uri="{FF2B5EF4-FFF2-40B4-BE49-F238E27FC236}">
                            <a16:creationId xmlns:a16="http://schemas.microsoft.com/office/drawing/2014/main" id="{EA905CA4-3D3B-44BD-8751-2B918986B56E}"/>
                          </a:ext>
                        </a:extLst>
                      </p:cNvPr>
                      <p:cNvSpPr/>
                      <p:nvPr/>
                    </p:nvSpPr>
                    <p:spPr>
                      <a:xfrm>
                        <a:off x="7934362" y="2704927"/>
                        <a:ext cx="178190" cy="293076"/>
                      </a:xfrm>
                      <a:custGeom>
                        <a:avLst/>
                        <a:gdLst>
                          <a:gd name="connsiteX0" fmla="*/ 84406 w 178190"/>
                          <a:gd name="connsiteY0" fmla="*/ 7034 h 293076"/>
                          <a:gd name="connsiteX1" fmla="*/ 18757 w 178190"/>
                          <a:gd name="connsiteY1" fmla="*/ 82062 h 293076"/>
                          <a:gd name="connsiteX2" fmla="*/ 0 w 178190"/>
                          <a:gd name="connsiteY2" fmla="*/ 194603 h 293076"/>
                          <a:gd name="connsiteX3" fmla="*/ 28135 w 178190"/>
                          <a:gd name="connsiteY3" fmla="*/ 279009 h 293076"/>
                          <a:gd name="connsiteX4" fmla="*/ 93785 w 178190"/>
                          <a:gd name="connsiteY4" fmla="*/ 279009 h 293076"/>
                          <a:gd name="connsiteX5" fmla="*/ 159434 w 178190"/>
                          <a:gd name="connsiteY5" fmla="*/ 203982 h 293076"/>
                          <a:gd name="connsiteX6" fmla="*/ 178191 w 178190"/>
                          <a:gd name="connsiteY6" fmla="*/ 91440 h 293076"/>
                          <a:gd name="connsiteX7" fmla="*/ 150055 w 178190"/>
                          <a:gd name="connsiteY7" fmla="*/ 7034 h 293076"/>
                          <a:gd name="connsiteX8" fmla="*/ 84406 w 178190"/>
                          <a:gd name="connsiteY8" fmla="*/ 7034 h 293076"/>
                          <a:gd name="connsiteX9" fmla="*/ 46892 w 178190"/>
                          <a:gd name="connsiteY9" fmla="*/ 250874 h 293076"/>
                          <a:gd name="connsiteX10" fmla="*/ 28135 w 178190"/>
                          <a:gd name="connsiteY10" fmla="*/ 185225 h 293076"/>
                          <a:gd name="connsiteX11" fmla="*/ 46892 w 178190"/>
                          <a:gd name="connsiteY11" fmla="*/ 100818 h 293076"/>
                          <a:gd name="connsiteX12" fmla="*/ 93785 w 178190"/>
                          <a:gd name="connsiteY12" fmla="*/ 44548 h 293076"/>
                          <a:gd name="connsiteX13" fmla="*/ 140677 w 178190"/>
                          <a:gd name="connsiteY13" fmla="*/ 44548 h 293076"/>
                          <a:gd name="connsiteX14" fmla="*/ 159434 w 178190"/>
                          <a:gd name="connsiteY14" fmla="*/ 110197 h 293076"/>
                          <a:gd name="connsiteX15" fmla="*/ 140677 w 178190"/>
                          <a:gd name="connsiteY15" fmla="*/ 194603 h 293076"/>
                          <a:gd name="connsiteX16" fmla="*/ 93785 w 178190"/>
                          <a:gd name="connsiteY16" fmla="*/ 250874 h 293076"/>
                          <a:gd name="connsiteX17" fmla="*/ 46892 w 178190"/>
                          <a:gd name="connsiteY17" fmla="*/ 250874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84406" y="7034"/>
                            </a:moveTo>
                            <a:cubicBezTo>
                              <a:pt x="56271" y="25791"/>
                              <a:pt x="28135" y="53926"/>
                              <a:pt x="18757" y="82062"/>
                            </a:cubicBezTo>
                            <a:cubicBezTo>
                              <a:pt x="0" y="119575"/>
                              <a:pt x="0" y="157089"/>
                              <a:pt x="0" y="194603"/>
                            </a:cubicBezTo>
                            <a:cubicBezTo>
                              <a:pt x="0" y="232117"/>
                              <a:pt x="9378" y="269631"/>
                              <a:pt x="28135" y="279009"/>
                            </a:cubicBezTo>
                            <a:cubicBezTo>
                              <a:pt x="46892" y="297766"/>
                              <a:pt x="65649" y="297766"/>
                              <a:pt x="93785" y="279009"/>
                            </a:cubicBezTo>
                            <a:cubicBezTo>
                              <a:pt x="121920" y="260252"/>
                              <a:pt x="150055" y="232117"/>
                              <a:pt x="159434" y="203982"/>
                            </a:cubicBezTo>
                            <a:cubicBezTo>
                              <a:pt x="178191" y="166468"/>
                              <a:pt x="178191" y="128954"/>
                              <a:pt x="178191" y="91440"/>
                            </a:cubicBezTo>
                            <a:cubicBezTo>
                              <a:pt x="178191" y="53926"/>
                              <a:pt x="168812" y="16412"/>
                              <a:pt x="150055" y="7034"/>
                            </a:cubicBezTo>
                            <a:cubicBezTo>
                              <a:pt x="140677" y="-2345"/>
                              <a:pt x="121920" y="-2345"/>
                              <a:pt x="84406" y="7034"/>
                            </a:cubicBezTo>
                            <a:close/>
                            <a:moveTo>
                              <a:pt x="46892" y="250874"/>
                            </a:moveTo>
                            <a:cubicBezTo>
                              <a:pt x="37514" y="241495"/>
                              <a:pt x="28135" y="213360"/>
                              <a:pt x="28135" y="185225"/>
                            </a:cubicBezTo>
                            <a:cubicBezTo>
                              <a:pt x="28135" y="157089"/>
                              <a:pt x="37514" y="128954"/>
                              <a:pt x="46892" y="100818"/>
                            </a:cubicBezTo>
                            <a:cubicBezTo>
                              <a:pt x="56271" y="72683"/>
                              <a:pt x="75028" y="63305"/>
                              <a:pt x="93785" y="44548"/>
                            </a:cubicBezTo>
                            <a:cubicBezTo>
                              <a:pt x="112541" y="35169"/>
                              <a:pt x="131298" y="35169"/>
                              <a:pt x="140677" y="44548"/>
                            </a:cubicBezTo>
                            <a:cubicBezTo>
                              <a:pt x="150055" y="53926"/>
                              <a:pt x="159434" y="82062"/>
                              <a:pt x="159434" y="110197"/>
                            </a:cubicBezTo>
                            <a:cubicBezTo>
                              <a:pt x="159434" y="138332"/>
                              <a:pt x="150055" y="175846"/>
                              <a:pt x="140677" y="194603"/>
                            </a:cubicBezTo>
                            <a:cubicBezTo>
                              <a:pt x="131298" y="222739"/>
                              <a:pt x="112541" y="232117"/>
                              <a:pt x="93785" y="250874"/>
                            </a:cubicBezTo>
                            <a:cubicBezTo>
                              <a:pt x="65649" y="260252"/>
                              <a:pt x="56271" y="260252"/>
                              <a:pt x="46892" y="250874"/>
                            </a:cubicBezTo>
                            <a:close/>
                          </a:path>
                        </a:pathLst>
                      </a:custGeom>
                      <a:solidFill>
                        <a:srgbClr val="C9CEE2"/>
                      </a:solidFill>
                      <a:ln w="93785" cap="flat">
                        <a:noFill/>
                        <a:prstDash val="solid"/>
                        <a:miter/>
                      </a:ln>
                    </p:spPr>
                    <p:txBody>
                      <a:bodyPr rtlCol="0" anchor="ctr"/>
                      <a:lstStyle/>
                      <a:p>
                        <a:endParaRPr lang="fr-FR"/>
                      </a:p>
                    </p:txBody>
                  </p:sp>
                  <p:sp>
                    <p:nvSpPr>
                      <p:cNvPr id="201" name="Forme libre : forme 200">
                        <a:extLst>
                          <a:ext uri="{FF2B5EF4-FFF2-40B4-BE49-F238E27FC236}">
                            <a16:creationId xmlns:a16="http://schemas.microsoft.com/office/drawing/2014/main" id="{19301B6C-5D24-4664-8332-400889C24276}"/>
                          </a:ext>
                        </a:extLst>
                      </p:cNvPr>
                      <p:cNvSpPr/>
                      <p:nvPr/>
                    </p:nvSpPr>
                    <p:spPr>
                      <a:xfrm>
                        <a:off x="8140688" y="2580663"/>
                        <a:ext cx="178190" cy="309489"/>
                      </a:xfrm>
                      <a:custGeom>
                        <a:avLst/>
                        <a:gdLst>
                          <a:gd name="connsiteX0" fmla="*/ 9378 w 178190"/>
                          <a:gd name="connsiteY0" fmla="*/ 300111 h 309489"/>
                          <a:gd name="connsiteX1" fmla="*/ 37514 w 178190"/>
                          <a:gd name="connsiteY1" fmla="*/ 309489 h 309489"/>
                          <a:gd name="connsiteX2" fmla="*/ 93785 w 178190"/>
                          <a:gd name="connsiteY2" fmla="*/ 290732 h 309489"/>
                          <a:gd name="connsiteX3" fmla="*/ 140677 w 178190"/>
                          <a:gd name="connsiteY3" fmla="*/ 253219 h 309489"/>
                          <a:gd name="connsiteX4" fmla="*/ 168812 w 178190"/>
                          <a:gd name="connsiteY4" fmla="*/ 206326 h 309489"/>
                          <a:gd name="connsiteX5" fmla="*/ 178191 w 178190"/>
                          <a:gd name="connsiteY5" fmla="*/ 168812 h 309489"/>
                          <a:gd name="connsiteX6" fmla="*/ 131298 w 178190"/>
                          <a:gd name="connsiteY6" fmla="*/ 121920 h 309489"/>
                          <a:gd name="connsiteX7" fmla="*/ 159434 w 178190"/>
                          <a:gd name="connsiteY7" fmla="*/ 84406 h 309489"/>
                          <a:gd name="connsiteX8" fmla="*/ 168812 w 178190"/>
                          <a:gd name="connsiteY8" fmla="*/ 37514 h 309489"/>
                          <a:gd name="connsiteX9" fmla="*/ 159434 w 178190"/>
                          <a:gd name="connsiteY9" fmla="*/ 9378 h 309489"/>
                          <a:gd name="connsiteX10" fmla="*/ 140677 w 178190"/>
                          <a:gd name="connsiteY10" fmla="*/ 0 h 309489"/>
                          <a:gd name="connsiteX11" fmla="*/ 93785 w 178190"/>
                          <a:gd name="connsiteY11" fmla="*/ 18757 h 309489"/>
                          <a:gd name="connsiteX12" fmla="*/ 46892 w 178190"/>
                          <a:gd name="connsiteY12" fmla="*/ 56271 h 309489"/>
                          <a:gd name="connsiteX13" fmla="*/ 18757 w 178190"/>
                          <a:gd name="connsiteY13" fmla="*/ 93785 h 309489"/>
                          <a:gd name="connsiteX14" fmla="*/ 9378 w 178190"/>
                          <a:gd name="connsiteY14" fmla="*/ 131298 h 309489"/>
                          <a:gd name="connsiteX15" fmla="*/ 18757 w 178190"/>
                          <a:gd name="connsiteY15" fmla="*/ 159434 h 309489"/>
                          <a:gd name="connsiteX16" fmla="*/ 46892 w 178190"/>
                          <a:gd name="connsiteY16" fmla="*/ 168812 h 309489"/>
                          <a:gd name="connsiteX17" fmla="*/ 0 w 178190"/>
                          <a:gd name="connsiteY17" fmla="*/ 271975 h 309489"/>
                          <a:gd name="connsiteX18" fmla="*/ 9378 w 178190"/>
                          <a:gd name="connsiteY18" fmla="*/ 300111 h 309489"/>
                          <a:gd name="connsiteX19" fmla="*/ 121920 w 178190"/>
                          <a:gd name="connsiteY19" fmla="*/ 37514 h 309489"/>
                          <a:gd name="connsiteX20" fmla="*/ 131298 w 178190"/>
                          <a:gd name="connsiteY20" fmla="*/ 56271 h 309489"/>
                          <a:gd name="connsiteX21" fmla="*/ 121920 w 178190"/>
                          <a:gd name="connsiteY21" fmla="*/ 93785 h 309489"/>
                          <a:gd name="connsiteX22" fmla="*/ 84406 w 178190"/>
                          <a:gd name="connsiteY22" fmla="*/ 121920 h 309489"/>
                          <a:gd name="connsiteX23" fmla="*/ 46892 w 178190"/>
                          <a:gd name="connsiteY23" fmla="*/ 131298 h 309489"/>
                          <a:gd name="connsiteX24" fmla="*/ 37514 w 178190"/>
                          <a:gd name="connsiteY24" fmla="*/ 112542 h 309489"/>
                          <a:gd name="connsiteX25" fmla="*/ 46892 w 178190"/>
                          <a:gd name="connsiteY25" fmla="*/ 75028 h 309489"/>
                          <a:gd name="connsiteX26" fmla="*/ 84406 w 178190"/>
                          <a:gd name="connsiteY26" fmla="*/ 46892 h 309489"/>
                          <a:gd name="connsiteX27" fmla="*/ 121920 w 178190"/>
                          <a:gd name="connsiteY27" fmla="*/ 37514 h 309489"/>
                          <a:gd name="connsiteX28" fmla="*/ 56271 w 178190"/>
                          <a:gd name="connsiteY28" fmla="*/ 271975 h 309489"/>
                          <a:gd name="connsiteX29" fmla="*/ 37514 w 178190"/>
                          <a:gd name="connsiteY29" fmla="*/ 262597 h 309489"/>
                          <a:gd name="connsiteX30" fmla="*/ 28135 w 178190"/>
                          <a:gd name="connsiteY30" fmla="*/ 243840 h 309489"/>
                          <a:gd name="connsiteX31" fmla="*/ 46892 w 178190"/>
                          <a:gd name="connsiteY31" fmla="*/ 196948 h 309489"/>
                          <a:gd name="connsiteX32" fmla="*/ 84406 w 178190"/>
                          <a:gd name="connsiteY32" fmla="*/ 159434 h 309489"/>
                          <a:gd name="connsiteX33" fmla="*/ 121920 w 178190"/>
                          <a:gd name="connsiteY33" fmla="*/ 150055 h 309489"/>
                          <a:gd name="connsiteX34" fmla="*/ 140677 w 178190"/>
                          <a:gd name="connsiteY34" fmla="*/ 178191 h 309489"/>
                          <a:gd name="connsiteX35" fmla="*/ 131298 w 178190"/>
                          <a:gd name="connsiteY35" fmla="*/ 206326 h 309489"/>
                          <a:gd name="connsiteX36" fmla="*/ 112541 w 178190"/>
                          <a:gd name="connsiteY36" fmla="*/ 234462 h 309489"/>
                          <a:gd name="connsiteX37" fmla="*/ 75028 w 178190"/>
                          <a:gd name="connsiteY37" fmla="*/ 262597 h 309489"/>
                          <a:gd name="connsiteX38" fmla="*/ 56271 w 178190"/>
                          <a:gd name="connsiteY38" fmla="*/ 271975 h 30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78190" h="309489">
                            <a:moveTo>
                              <a:pt x="9378" y="300111"/>
                            </a:moveTo>
                            <a:cubicBezTo>
                              <a:pt x="18757" y="309489"/>
                              <a:pt x="28135" y="309489"/>
                              <a:pt x="37514" y="309489"/>
                            </a:cubicBezTo>
                            <a:cubicBezTo>
                              <a:pt x="46892" y="309489"/>
                              <a:pt x="65649" y="300111"/>
                              <a:pt x="93785" y="290732"/>
                            </a:cubicBezTo>
                            <a:cubicBezTo>
                              <a:pt x="112541" y="281354"/>
                              <a:pt x="131298" y="262597"/>
                              <a:pt x="140677" y="253219"/>
                            </a:cubicBezTo>
                            <a:cubicBezTo>
                              <a:pt x="150055" y="234462"/>
                              <a:pt x="159434" y="225083"/>
                              <a:pt x="168812" y="206326"/>
                            </a:cubicBezTo>
                            <a:cubicBezTo>
                              <a:pt x="178191" y="187569"/>
                              <a:pt x="178191" y="178191"/>
                              <a:pt x="178191" y="168812"/>
                            </a:cubicBezTo>
                            <a:cubicBezTo>
                              <a:pt x="178191" y="131298"/>
                              <a:pt x="159434" y="121920"/>
                              <a:pt x="131298" y="121920"/>
                            </a:cubicBezTo>
                            <a:cubicBezTo>
                              <a:pt x="140677" y="112542"/>
                              <a:pt x="150055" y="103163"/>
                              <a:pt x="159434" y="84406"/>
                            </a:cubicBezTo>
                            <a:cubicBezTo>
                              <a:pt x="168812" y="65649"/>
                              <a:pt x="168812" y="56271"/>
                              <a:pt x="168812" y="37514"/>
                            </a:cubicBezTo>
                            <a:cubicBezTo>
                              <a:pt x="168812" y="28135"/>
                              <a:pt x="168812" y="18757"/>
                              <a:pt x="159434" y="9378"/>
                            </a:cubicBezTo>
                            <a:cubicBezTo>
                              <a:pt x="159434" y="0"/>
                              <a:pt x="150055" y="0"/>
                              <a:pt x="140677" y="0"/>
                            </a:cubicBezTo>
                            <a:cubicBezTo>
                              <a:pt x="131298" y="0"/>
                              <a:pt x="112541" y="9378"/>
                              <a:pt x="93785" y="18757"/>
                            </a:cubicBezTo>
                            <a:cubicBezTo>
                              <a:pt x="75028" y="28135"/>
                              <a:pt x="56271" y="37514"/>
                              <a:pt x="46892" y="56271"/>
                            </a:cubicBezTo>
                            <a:cubicBezTo>
                              <a:pt x="37514" y="65649"/>
                              <a:pt x="28135" y="84406"/>
                              <a:pt x="18757" y="93785"/>
                            </a:cubicBezTo>
                            <a:cubicBezTo>
                              <a:pt x="9378" y="103163"/>
                              <a:pt x="9378" y="121920"/>
                              <a:pt x="9378" y="131298"/>
                            </a:cubicBezTo>
                            <a:cubicBezTo>
                              <a:pt x="9378" y="150055"/>
                              <a:pt x="9378" y="159434"/>
                              <a:pt x="18757" y="159434"/>
                            </a:cubicBezTo>
                            <a:cubicBezTo>
                              <a:pt x="28135" y="168812"/>
                              <a:pt x="37514" y="168812"/>
                              <a:pt x="46892" y="168812"/>
                            </a:cubicBezTo>
                            <a:cubicBezTo>
                              <a:pt x="18757" y="196948"/>
                              <a:pt x="0" y="234462"/>
                              <a:pt x="0" y="271975"/>
                            </a:cubicBezTo>
                            <a:cubicBezTo>
                              <a:pt x="0" y="281354"/>
                              <a:pt x="9378" y="290732"/>
                              <a:pt x="9378" y="300111"/>
                            </a:cubicBezTo>
                            <a:close/>
                            <a:moveTo>
                              <a:pt x="121920" y="37514"/>
                            </a:moveTo>
                            <a:cubicBezTo>
                              <a:pt x="131298" y="37514"/>
                              <a:pt x="131298" y="46892"/>
                              <a:pt x="131298" y="56271"/>
                            </a:cubicBezTo>
                            <a:cubicBezTo>
                              <a:pt x="131298" y="65649"/>
                              <a:pt x="131298" y="75028"/>
                              <a:pt x="121920" y="93785"/>
                            </a:cubicBezTo>
                            <a:cubicBezTo>
                              <a:pt x="112541" y="103163"/>
                              <a:pt x="103163" y="121920"/>
                              <a:pt x="84406" y="121920"/>
                            </a:cubicBezTo>
                            <a:cubicBezTo>
                              <a:pt x="65649" y="131298"/>
                              <a:pt x="56271" y="131298"/>
                              <a:pt x="46892" y="131298"/>
                            </a:cubicBezTo>
                            <a:cubicBezTo>
                              <a:pt x="37514" y="131298"/>
                              <a:pt x="37514" y="121920"/>
                              <a:pt x="37514" y="112542"/>
                            </a:cubicBezTo>
                            <a:cubicBezTo>
                              <a:pt x="37514" y="103163"/>
                              <a:pt x="37514" y="84406"/>
                              <a:pt x="46892" y="75028"/>
                            </a:cubicBezTo>
                            <a:cubicBezTo>
                              <a:pt x="56271" y="65649"/>
                              <a:pt x="65649" y="56271"/>
                              <a:pt x="84406" y="46892"/>
                            </a:cubicBezTo>
                            <a:cubicBezTo>
                              <a:pt x="103163" y="37514"/>
                              <a:pt x="121920" y="37514"/>
                              <a:pt x="121920" y="37514"/>
                            </a:cubicBezTo>
                            <a:close/>
                            <a:moveTo>
                              <a:pt x="56271" y="271975"/>
                            </a:moveTo>
                            <a:cubicBezTo>
                              <a:pt x="46892" y="271975"/>
                              <a:pt x="37514" y="271975"/>
                              <a:pt x="37514" y="262597"/>
                            </a:cubicBezTo>
                            <a:cubicBezTo>
                              <a:pt x="37514" y="253219"/>
                              <a:pt x="28135" y="253219"/>
                              <a:pt x="28135" y="243840"/>
                            </a:cubicBezTo>
                            <a:cubicBezTo>
                              <a:pt x="28135" y="225083"/>
                              <a:pt x="37514" y="215705"/>
                              <a:pt x="46892" y="196948"/>
                            </a:cubicBezTo>
                            <a:cubicBezTo>
                              <a:pt x="56271" y="178191"/>
                              <a:pt x="75028" y="168812"/>
                              <a:pt x="84406" y="159434"/>
                            </a:cubicBezTo>
                            <a:cubicBezTo>
                              <a:pt x="103163" y="150055"/>
                              <a:pt x="112541" y="150055"/>
                              <a:pt x="121920" y="150055"/>
                            </a:cubicBezTo>
                            <a:cubicBezTo>
                              <a:pt x="131298" y="150055"/>
                              <a:pt x="140677" y="159434"/>
                              <a:pt x="140677" y="178191"/>
                            </a:cubicBezTo>
                            <a:cubicBezTo>
                              <a:pt x="140677" y="187569"/>
                              <a:pt x="140677" y="196948"/>
                              <a:pt x="131298" y="206326"/>
                            </a:cubicBezTo>
                            <a:cubicBezTo>
                              <a:pt x="131298" y="215705"/>
                              <a:pt x="121920" y="225083"/>
                              <a:pt x="112541" y="234462"/>
                            </a:cubicBezTo>
                            <a:cubicBezTo>
                              <a:pt x="103163" y="243840"/>
                              <a:pt x="93785" y="253219"/>
                              <a:pt x="75028" y="262597"/>
                            </a:cubicBezTo>
                            <a:cubicBezTo>
                              <a:pt x="56271" y="271975"/>
                              <a:pt x="65649" y="271975"/>
                              <a:pt x="56271" y="271975"/>
                            </a:cubicBezTo>
                            <a:close/>
                          </a:path>
                        </a:pathLst>
                      </a:custGeom>
                      <a:solidFill>
                        <a:srgbClr val="C9CEE2"/>
                      </a:solidFill>
                      <a:ln w="93785" cap="flat">
                        <a:noFill/>
                        <a:prstDash val="solid"/>
                        <a:miter/>
                      </a:ln>
                    </p:spPr>
                    <p:txBody>
                      <a:bodyPr rtlCol="0" anchor="ctr"/>
                      <a:lstStyle/>
                      <a:p>
                        <a:endParaRPr lang="fr-FR"/>
                      </a:p>
                    </p:txBody>
                  </p:sp>
                  <p:sp>
                    <p:nvSpPr>
                      <p:cNvPr id="202" name="Forme libre : forme 201">
                        <a:extLst>
                          <a:ext uri="{FF2B5EF4-FFF2-40B4-BE49-F238E27FC236}">
                            <a16:creationId xmlns:a16="http://schemas.microsoft.com/office/drawing/2014/main" id="{295655D9-16EF-4E74-A675-4CA3E6DE1FBA}"/>
                          </a:ext>
                        </a:extLst>
                      </p:cNvPr>
                      <p:cNvSpPr/>
                      <p:nvPr/>
                    </p:nvSpPr>
                    <p:spPr>
                      <a:xfrm>
                        <a:off x="8347014" y="2463432"/>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6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6 w 178190"/>
                          <a:gd name="connsiteY7" fmla="*/ 286043 h 300110"/>
                          <a:gd name="connsiteX8" fmla="*/ 93785 w 178190"/>
                          <a:gd name="connsiteY8" fmla="*/ 286043 h 300110"/>
                          <a:gd name="connsiteX9" fmla="*/ 140677 w 178190"/>
                          <a:gd name="connsiteY9" fmla="*/ 51581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37514 w 178190"/>
                          <a:gd name="connsiteY14" fmla="*/ 182880 h 300110"/>
                          <a:gd name="connsiteX15" fmla="*/ 56271 w 178190"/>
                          <a:gd name="connsiteY15" fmla="*/ 98474 h 300110"/>
                          <a:gd name="connsiteX16" fmla="*/ 103163 w 178190"/>
                          <a:gd name="connsiteY16" fmla="*/ 42203 h 300110"/>
                          <a:gd name="connsiteX17" fmla="*/ 140677 w 178190"/>
                          <a:gd name="connsiteY17" fmla="*/ 51581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6" y="239151"/>
                              <a:pt x="159434" y="211015"/>
                            </a:cubicBezTo>
                            <a:cubicBezTo>
                              <a:pt x="178191" y="173502"/>
                              <a:pt x="178191" y="135988"/>
                              <a:pt x="178191" y="98474"/>
                            </a:cubicBezTo>
                            <a:cubicBezTo>
                              <a:pt x="178191" y="60960"/>
                              <a:pt x="168813" y="23446"/>
                              <a:pt x="150056" y="14068"/>
                            </a:cubicBezTo>
                            <a:cubicBezTo>
                              <a:pt x="131299" y="-4689"/>
                              <a:pt x="112542" y="-4689"/>
                              <a:pt x="84406" y="14068"/>
                            </a:cubicBezTo>
                            <a:cubicBezTo>
                              <a:pt x="56271" y="32825"/>
                              <a:pt x="28136" y="60960"/>
                              <a:pt x="18757" y="89095"/>
                            </a:cubicBezTo>
                            <a:cubicBezTo>
                              <a:pt x="0" y="126609"/>
                              <a:pt x="0" y="164123"/>
                              <a:pt x="0" y="201637"/>
                            </a:cubicBezTo>
                            <a:cubicBezTo>
                              <a:pt x="0" y="239151"/>
                              <a:pt x="9379" y="276665"/>
                              <a:pt x="28136" y="286043"/>
                            </a:cubicBezTo>
                            <a:cubicBezTo>
                              <a:pt x="37514" y="304800"/>
                              <a:pt x="65649" y="304800"/>
                              <a:pt x="93785" y="286043"/>
                            </a:cubicBezTo>
                            <a:close/>
                            <a:moveTo>
                              <a:pt x="140677" y="51581"/>
                            </a:moveTo>
                            <a:cubicBezTo>
                              <a:pt x="150056" y="60960"/>
                              <a:pt x="159434" y="89095"/>
                              <a:pt x="159434" y="117231"/>
                            </a:cubicBezTo>
                            <a:cubicBezTo>
                              <a:pt x="159434" y="145366"/>
                              <a:pt x="150056" y="182880"/>
                              <a:pt x="140677" y="201637"/>
                            </a:cubicBezTo>
                            <a:cubicBezTo>
                              <a:pt x="131299" y="229772"/>
                              <a:pt x="112542" y="239151"/>
                              <a:pt x="93785" y="257908"/>
                            </a:cubicBezTo>
                            <a:cubicBezTo>
                              <a:pt x="75028" y="267286"/>
                              <a:pt x="56271" y="267286"/>
                              <a:pt x="46892" y="257908"/>
                            </a:cubicBezTo>
                            <a:cubicBezTo>
                              <a:pt x="37514" y="239151"/>
                              <a:pt x="37514" y="220394"/>
                              <a:pt x="37514" y="182880"/>
                            </a:cubicBezTo>
                            <a:cubicBezTo>
                              <a:pt x="37514" y="154745"/>
                              <a:pt x="46892" y="126609"/>
                              <a:pt x="56271" y="98474"/>
                            </a:cubicBezTo>
                            <a:cubicBezTo>
                              <a:pt x="65649" y="70338"/>
                              <a:pt x="84406" y="60960"/>
                              <a:pt x="103163" y="42203"/>
                            </a:cubicBezTo>
                            <a:cubicBezTo>
                              <a:pt x="121920" y="23446"/>
                              <a:pt x="131299" y="32825"/>
                              <a:pt x="140677" y="51581"/>
                            </a:cubicBezTo>
                            <a:close/>
                          </a:path>
                        </a:pathLst>
                      </a:custGeom>
                      <a:solidFill>
                        <a:srgbClr val="C9CEE2"/>
                      </a:solidFill>
                      <a:ln w="93785" cap="flat">
                        <a:noFill/>
                        <a:prstDash val="solid"/>
                        <a:miter/>
                      </a:ln>
                    </p:spPr>
                    <p:txBody>
                      <a:bodyPr rtlCol="0" anchor="ctr"/>
                      <a:lstStyle/>
                      <a:p>
                        <a:endParaRPr lang="fr-FR"/>
                      </a:p>
                    </p:txBody>
                  </p:sp>
                  <p:sp>
                    <p:nvSpPr>
                      <p:cNvPr id="203" name="Forme libre : forme 202">
                        <a:extLst>
                          <a:ext uri="{FF2B5EF4-FFF2-40B4-BE49-F238E27FC236}">
                            <a16:creationId xmlns:a16="http://schemas.microsoft.com/office/drawing/2014/main" id="{97A2401F-531F-4B7E-8EB1-4540ECD8ABE4}"/>
                          </a:ext>
                        </a:extLst>
                      </p:cNvPr>
                      <p:cNvSpPr/>
                      <p:nvPr/>
                    </p:nvSpPr>
                    <p:spPr>
                      <a:xfrm>
                        <a:off x="8178202" y="2139875"/>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2 w 121919"/>
                          <a:gd name="connsiteY3" fmla="*/ 234462 h 290732"/>
                          <a:gd name="connsiteX4" fmla="*/ 9378 w 121919"/>
                          <a:gd name="connsiteY4" fmla="*/ 290732 h 290732"/>
                          <a:gd name="connsiteX5" fmla="*/ 0 w 121919"/>
                          <a:gd name="connsiteY5" fmla="*/ 290732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8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8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204" name="Forme libre : forme 203">
                        <a:extLst>
                          <a:ext uri="{FF2B5EF4-FFF2-40B4-BE49-F238E27FC236}">
                            <a16:creationId xmlns:a16="http://schemas.microsoft.com/office/drawing/2014/main" id="{D3F5DA76-C2B9-428E-A2C7-95602646A982}"/>
                          </a:ext>
                        </a:extLst>
                      </p:cNvPr>
                      <p:cNvSpPr/>
                      <p:nvPr/>
                    </p:nvSpPr>
                    <p:spPr>
                      <a:xfrm>
                        <a:off x="8393907" y="2027333"/>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9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9 w 131298"/>
                          <a:gd name="connsiteY7" fmla="*/ 253218 h 290732"/>
                          <a:gd name="connsiteX8" fmla="*/ 46892 w 131298"/>
                          <a:gd name="connsiteY8" fmla="*/ 234462 h 290732"/>
                          <a:gd name="connsiteX9" fmla="*/ 46892 w 131298"/>
                          <a:gd name="connsiteY9" fmla="*/ 46892 h 290732"/>
                          <a:gd name="connsiteX10" fmla="*/ 18757 w 131298"/>
                          <a:gd name="connsiteY10" fmla="*/ 84406 h 290732"/>
                          <a:gd name="connsiteX11" fmla="*/ 9379 w 131298"/>
                          <a:gd name="connsiteY11" fmla="*/ 93785 h 290732"/>
                          <a:gd name="connsiteX12" fmla="*/ 0 w 131298"/>
                          <a:gd name="connsiteY12" fmla="*/ 93785 h 290732"/>
                          <a:gd name="connsiteX13" fmla="*/ 0 w 131298"/>
                          <a:gd name="connsiteY13" fmla="*/ 84406 h 290732"/>
                          <a:gd name="connsiteX14" fmla="*/ 9379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9" y="290732"/>
                            </a:lnTo>
                            <a:lnTo>
                              <a:pt x="0" y="290732"/>
                            </a:lnTo>
                            <a:lnTo>
                              <a:pt x="0" y="281354"/>
                            </a:lnTo>
                            <a:cubicBezTo>
                              <a:pt x="0" y="271975"/>
                              <a:pt x="0" y="271975"/>
                              <a:pt x="0" y="262597"/>
                            </a:cubicBezTo>
                            <a:cubicBezTo>
                              <a:pt x="0" y="253218"/>
                              <a:pt x="9379" y="253218"/>
                              <a:pt x="9379" y="253218"/>
                            </a:cubicBezTo>
                            <a:lnTo>
                              <a:pt x="46892" y="234462"/>
                            </a:lnTo>
                            <a:lnTo>
                              <a:pt x="46892" y="46892"/>
                            </a:lnTo>
                            <a:lnTo>
                              <a:pt x="18757" y="84406"/>
                            </a:lnTo>
                            <a:cubicBezTo>
                              <a:pt x="18757" y="84406"/>
                              <a:pt x="9379" y="93785"/>
                              <a:pt x="9379" y="93785"/>
                            </a:cubicBezTo>
                            <a:lnTo>
                              <a:pt x="0" y="93785"/>
                            </a:lnTo>
                            <a:lnTo>
                              <a:pt x="0" y="84406"/>
                            </a:lnTo>
                            <a:cubicBezTo>
                              <a:pt x="0" y="75028"/>
                              <a:pt x="0" y="65649"/>
                              <a:pt x="9379"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12542" y="196948"/>
                              <a:pt x="121920" y="196948"/>
                              <a:pt x="121920" y="206326"/>
                            </a:cubicBezTo>
                            <a:close/>
                          </a:path>
                        </a:pathLst>
                      </a:custGeom>
                      <a:solidFill>
                        <a:srgbClr val="C9CEE2"/>
                      </a:solidFill>
                      <a:ln w="93785" cap="flat">
                        <a:noFill/>
                        <a:prstDash val="solid"/>
                        <a:miter/>
                      </a:ln>
                    </p:spPr>
                    <p:txBody>
                      <a:bodyPr rtlCol="0" anchor="ctr"/>
                      <a:lstStyle/>
                      <a:p>
                        <a:endParaRPr lang="fr-FR"/>
                      </a:p>
                    </p:txBody>
                  </p:sp>
                </p:grpSp>
                <p:sp>
                  <p:nvSpPr>
                    <p:cNvPr id="175" name="Forme libre : forme 174">
                      <a:extLst>
                        <a:ext uri="{FF2B5EF4-FFF2-40B4-BE49-F238E27FC236}">
                          <a16:creationId xmlns:a16="http://schemas.microsoft.com/office/drawing/2014/main" id="{2E865339-0D9D-42E2-AB85-0BBA96586807}"/>
                        </a:ext>
                      </a:extLst>
                    </p:cNvPr>
                    <p:cNvSpPr/>
                    <p:nvPr/>
                  </p:nvSpPr>
                  <p:spPr>
                    <a:xfrm>
                      <a:off x="8384528" y="1539653"/>
                      <a:ext cx="131298" cy="290732"/>
                    </a:xfrm>
                    <a:custGeom>
                      <a:avLst/>
                      <a:gdLst>
                        <a:gd name="connsiteX0" fmla="*/ 131299 w 131298"/>
                        <a:gd name="connsiteY0" fmla="*/ 206326 h 290732"/>
                        <a:gd name="connsiteX1" fmla="*/ 131299 w 131298"/>
                        <a:gd name="connsiteY1" fmla="*/ 225083 h 290732"/>
                        <a:gd name="connsiteX2" fmla="*/ 121920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31299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31299" y="206326"/>
                          </a:moveTo>
                          <a:lnTo>
                            <a:pt x="131299" y="225083"/>
                          </a:lnTo>
                          <a:cubicBezTo>
                            <a:pt x="131299" y="234462"/>
                            <a:pt x="121920" y="234462"/>
                            <a:pt x="121920" y="234462"/>
                          </a:cubicBezTo>
                          <a:lnTo>
                            <a:pt x="9378" y="290732"/>
                          </a:lnTo>
                          <a:lnTo>
                            <a:pt x="0" y="290732"/>
                          </a:lnTo>
                          <a:lnTo>
                            <a:pt x="0" y="281354"/>
                          </a:ln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21920" y="196948"/>
                            <a:pt x="131299" y="206326"/>
                            <a:pt x="131299" y="206326"/>
                          </a:cubicBezTo>
                          <a:close/>
                        </a:path>
                      </a:pathLst>
                    </a:custGeom>
                    <a:solidFill>
                      <a:srgbClr val="C9CEE2"/>
                    </a:solidFill>
                    <a:ln w="93785" cap="flat">
                      <a:noFill/>
                      <a:prstDash val="solid"/>
                      <a:miter/>
                    </a:ln>
                  </p:spPr>
                  <p:txBody>
                    <a:bodyPr rtlCol="0" anchor="ctr"/>
                    <a:lstStyle/>
                    <a:p>
                      <a:endParaRPr lang="fr-FR"/>
                    </a:p>
                  </p:txBody>
                </p:sp>
              </p:grpSp>
              <p:grpSp>
                <p:nvGrpSpPr>
                  <p:cNvPr id="153" name="Graphique 28">
                    <a:extLst>
                      <a:ext uri="{FF2B5EF4-FFF2-40B4-BE49-F238E27FC236}">
                        <a16:creationId xmlns:a16="http://schemas.microsoft.com/office/drawing/2014/main" id="{F4A1C1D2-C264-410F-8961-60A40214A3D3}"/>
                      </a:ext>
                    </a:extLst>
                  </p:cNvPr>
                  <p:cNvGrpSpPr/>
                  <p:nvPr/>
                </p:nvGrpSpPr>
                <p:grpSpPr>
                  <a:xfrm>
                    <a:off x="6499458" y="2955801"/>
                    <a:ext cx="2025747" cy="1838178"/>
                    <a:chOff x="6499458" y="2955801"/>
                    <a:chExt cx="2025747" cy="1838178"/>
                  </a:xfrm>
                  <a:solidFill>
                    <a:srgbClr val="C9CEE2"/>
                  </a:solidFill>
                </p:grpSpPr>
                <p:sp>
                  <p:nvSpPr>
                    <p:cNvPr id="154" name="Forme libre : forme 153">
                      <a:extLst>
                        <a:ext uri="{FF2B5EF4-FFF2-40B4-BE49-F238E27FC236}">
                          <a16:creationId xmlns:a16="http://schemas.microsoft.com/office/drawing/2014/main" id="{F7BE80E5-FA0D-4AAD-B2CD-2C2BB6C5F61D}"/>
                        </a:ext>
                      </a:extLst>
                    </p:cNvPr>
                    <p:cNvSpPr/>
                    <p:nvPr/>
                  </p:nvSpPr>
                  <p:spPr>
                    <a:xfrm>
                      <a:off x="6921488" y="3799863"/>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9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55" name="Forme libre : forme 154">
                      <a:extLst>
                        <a:ext uri="{FF2B5EF4-FFF2-40B4-BE49-F238E27FC236}">
                          <a16:creationId xmlns:a16="http://schemas.microsoft.com/office/drawing/2014/main" id="{69667D10-C0A5-4696-977B-D336EC05B36D}"/>
                        </a:ext>
                      </a:extLst>
                    </p:cNvPr>
                    <p:cNvSpPr/>
                    <p:nvPr/>
                  </p:nvSpPr>
                  <p:spPr>
                    <a:xfrm>
                      <a:off x="6715162" y="3921783"/>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1 w 121919"/>
                        <a:gd name="connsiteY3" fmla="*/ 234462 h 290732"/>
                        <a:gd name="connsiteX4" fmla="*/ 9378 w 121919"/>
                        <a:gd name="connsiteY4" fmla="*/ 290733 h 290732"/>
                        <a:gd name="connsiteX5" fmla="*/ 0 w 121919"/>
                        <a:gd name="connsiteY5" fmla="*/ 290733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9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9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1" y="234462"/>
                            <a:pt x="112541" y="234462"/>
                          </a:cubicBezTo>
                          <a:lnTo>
                            <a:pt x="9378" y="290733"/>
                          </a:lnTo>
                          <a:lnTo>
                            <a:pt x="0" y="290733"/>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9"/>
                          </a:lnTo>
                          <a:cubicBezTo>
                            <a:pt x="56271" y="9379"/>
                            <a:pt x="65649" y="0"/>
                            <a:pt x="65649" y="0"/>
                          </a:cubicBezTo>
                          <a:lnTo>
                            <a:pt x="75028" y="0"/>
                          </a:lnTo>
                          <a:lnTo>
                            <a:pt x="84406" y="0"/>
                          </a:lnTo>
                          <a:cubicBezTo>
                            <a:pt x="84406" y="0"/>
                            <a:pt x="93785" y="9379"/>
                            <a:pt x="93785" y="9379"/>
                          </a:cubicBezTo>
                          <a:lnTo>
                            <a:pt x="93785" y="225083"/>
                          </a:lnTo>
                          <a:lnTo>
                            <a:pt x="121920" y="206326"/>
                          </a:lnTo>
                          <a:cubicBezTo>
                            <a:pt x="112541"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56" name="Forme libre : forme 155">
                      <a:extLst>
                        <a:ext uri="{FF2B5EF4-FFF2-40B4-BE49-F238E27FC236}">
                          <a16:creationId xmlns:a16="http://schemas.microsoft.com/office/drawing/2014/main" id="{843087A6-A63D-4063-B50E-8A5631541F23}"/>
                        </a:ext>
                      </a:extLst>
                    </p:cNvPr>
                    <p:cNvSpPr/>
                    <p:nvPr/>
                  </p:nvSpPr>
                  <p:spPr>
                    <a:xfrm>
                      <a:off x="7137193" y="3677943"/>
                      <a:ext cx="131298" cy="290732"/>
                    </a:xfrm>
                    <a:custGeom>
                      <a:avLst/>
                      <a:gdLst>
                        <a:gd name="connsiteX0" fmla="*/ 121920 w 131298"/>
                        <a:gd name="connsiteY0" fmla="*/ 206326 h 290732"/>
                        <a:gd name="connsiteX1" fmla="*/ 121920 w 131298"/>
                        <a:gd name="connsiteY1" fmla="*/ 225083 h 290732"/>
                        <a:gd name="connsiteX2" fmla="*/ 112541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1" y="234462"/>
                            <a:pt x="112541" y="234462"/>
                          </a:cubicBezTo>
                          <a:lnTo>
                            <a:pt x="9378" y="290732"/>
                          </a:lnTo>
                          <a:lnTo>
                            <a:pt x="0" y="290732"/>
                          </a:lnTo>
                          <a:cubicBezTo>
                            <a:pt x="0" y="290732"/>
                            <a:pt x="0" y="281354"/>
                            <a:pt x="0" y="281354"/>
                          </a:cubicBez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157" name="Forme libre : forme 156">
                      <a:extLst>
                        <a:ext uri="{FF2B5EF4-FFF2-40B4-BE49-F238E27FC236}">
                          <a16:creationId xmlns:a16="http://schemas.microsoft.com/office/drawing/2014/main" id="{83DEA375-BA84-49D1-B214-02754DB0B8F7}"/>
                        </a:ext>
                      </a:extLst>
                    </p:cNvPr>
                    <p:cNvSpPr/>
                    <p:nvPr/>
                  </p:nvSpPr>
                  <p:spPr>
                    <a:xfrm>
                      <a:off x="7306005" y="3541955"/>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42203 h 300110"/>
                        <a:gd name="connsiteX10" fmla="*/ 150055 w 178190"/>
                        <a:gd name="connsiteY10" fmla="*/ 107852 h 300110"/>
                        <a:gd name="connsiteX11" fmla="*/ 131298 w 178190"/>
                        <a:gd name="connsiteY11" fmla="*/ 192258 h 300110"/>
                        <a:gd name="connsiteX12" fmla="*/ 84406 w 178190"/>
                        <a:gd name="connsiteY12" fmla="*/ 248529 h 300110"/>
                        <a:gd name="connsiteX13" fmla="*/ 37514 w 178190"/>
                        <a:gd name="connsiteY13" fmla="*/ 248529 h 300110"/>
                        <a:gd name="connsiteX14" fmla="*/ 18757 w 178190"/>
                        <a:gd name="connsiteY14" fmla="*/ 182880 h 300110"/>
                        <a:gd name="connsiteX15" fmla="*/ 37514 w 178190"/>
                        <a:gd name="connsiteY15" fmla="*/ 98474 h 300110"/>
                        <a:gd name="connsiteX16" fmla="*/ 84406 w 178190"/>
                        <a:gd name="connsiteY16" fmla="*/ 42203 h 300110"/>
                        <a:gd name="connsiteX17" fmla="*/ 131298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2" y="-4689"/>
                            <a:pt x="84406" y="14068"/>
                          </a:cubicBezTo>
                          <a:cubicBezTo>
                            <a:pt x="56271" y="32824"/>
                            <a:pt x="28135" y="60960"/>
                            <a:pt x="18757" y="89095"/>
                          </a:cubicBezTo>
                          <a:cubicBezTo>
                            <a:pt x="0" y="126609"/>
                            <a:pt x="0" y="164123"/>
                            <a:pt x="0" y="201637"/>
                          </a:cubicBezTo>
                          <a:cubicBezTo>
                            <a:pt x="0" y="239151"/>
                            <a:pt x="9378" y="276665"/>
                            <a:pt x="28135" y="286043"/>
                          </a:cubicBezTo>
                          <a:cubicBezTo>
                            <a:pt x="37514" y="304800"/>
                            <a:pt x="56271" y="304800"/>
                            <a:pt x="93785" y="286043"/>
                          </a:cubicBezTo>
                          <a:close/>
                          <a:moveTo>
                            <a:pt x="131298" y="42203"/>
                          </a:moveTo>
                          <a:cubicBezTo>
                            <a:pt x="140677" y="51581"/>
                            <a:pt x="150055" y="79717"/>
                            <a:pt x="150055" y="107852"/>
                          </a:cubicBezTo>
                          <a:cubicBezTo>
                            <a:pt x="150055" y="135988"/>
                            <a:pt x="140677" y="173501"/>
                            <a:pt x="131298" y="192258"/>
                          </a:cubicBezTo>
                          <a:cubicBezTo>
                            <a:pt x="121920" y="220394"/>
                            <a:pt x="103163" y="229772"/>
                            <a:pt x="84406" y="248529"/>
                          </a:cubicBezTo>
                          <a:cubicBezTo>
                            <a:pt x="65649" y="257908"/>
                            <a:pt x="46892" y="257908"/>
                            <a:pt x="37514" y="248529"/>
                          </a:cubicBezTo>
                          <a:cubicBezTo>
                            <a:pt x="28135" y="239151"/>
                            <a:pt x="18757" y="211015"/>
                            <a:pt x="18757" y="182880"/>
                          </a:cubicBezTo>
                          <a:cubicBezTo>
                            <a:pt x="18757" y="154745"/>
                            <a:pt x="28135" y="126609"/>
                            <a:pt x="37514" y="98474"/>
                          </a:cubicBezTo>
                          <a:cubicBezTo>
                            <a:pt x="46892" y="70338"/>
                            <a:pt x="65649" y="60960"/>
                            <a:pt x="84406" y="42203"/>
                          </a:cubicBezTo>
                          <a:cubicBezTo>
                            <a:pt x="103163" y="32824"/>
                            <a:pt x="121920" y="32824"/>
                            <a:pt x="131298" y="42203"/>
                          </a:cubicBezTo>
                          <a:close/>
                        </a:path>
                      </a:pathLst>
                    </a:custGeom>
                    <a:solidFill>
                      <a:srgbClr val="C9CEE2"/>
                    </a:solidFill>
                    <a:ln w="93785" cap="flat">
                      <a:noFill/>
                      <a:prstDash val="solid"/>
                      <a:miter/>
                    </a:ln>
                  </p:spPr>
                  <p:txBody>
                    <a:bodyPr rtlCol="0" anchor="ctr"/>
                    <a:lstStyle/>
                    <a:p>
                      <a:endParaRPr lang="fr-FR"/>
                    </a:p>
                  </p:txBody>
                </p:sp>
                <p:sp>
                  <p:nvSpPr>
                    <p:cNvPr id="158" name="Forme libre : forme 157">
                      <a:extLst>
                        <a:ext uri="{FF2B5EF4-FFF2-40B4-BE49-F238E27FC236}">
                          <a16:creationId xmlns:a16="http://schemas.microsoft.com/office/drawing/2014/main" id="{A3E89030-DE47-4AEA-AA3A-2A266A382D1E}"/>
                        </a:ext>
                      </a:extLst>
                    </p:cNvPr>
                    <p:cNvSpPr/>
                    <p:nvPr/>
                  </p:nvSpPr>
                  <p:spPr>
                    <a:xfrm>
                      <a:off x="7512332" y="3420035"/>
                      <a:ext cx="178190" cy="300110"/>
                    </a:xfrm>
                    <a:custGeom>
                      <a:avLst/>
                      <a:gdLst>
                        <a:gd name="connsiteX0" fmla="*/ 93785 w 178190"/>
                        <a:gd name="connsiteY0" fmla="*/ 286043 h 300110"/>
                        <a:gd name="connsiteX1" fmla="*/ 159434 w 178190"/>
                        <a:gd name="connsiteY1" fmla="*/ 211016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6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51582 h 300110"/>
                        <a:gd name="connsiteX10" fmla="*/ 150055 w 178190"/>
                        <a:gd name="connsiteY10" fmla="*/ 117231 h 300110"/>
                        <a:gd name="connsiteX11" fmla="*/ 131298 w 178190"/>
                        <a:gd name="connsiteY11" fmla="*/ 201637 h 300110"/>
                        <a:gd name="connsiteX12" fmla="*/ 84406 w 178190"/>
                        <a:gd name="connsiteY12" fmla="*/ 257908 h 300110"/>
                        <a:gd name="connsiteX13" fmla="*/ 37514 w 178190"/>
                        <a:gd name="connsiteY13" fmla="*/ 257908 h 300110"/>
                        <a:gd name="connsiteX14" fmla="*/ 18757 w 178190"/>
                        <a:gd name="connsiteY14" fmla="*/ 192259 h 300110"/>
                        <a:gd name="connsiteX15" fmla="*/ 37514 w 178190"/>
                        <a:gd name="connsiteY15" fmla="*/ 107852 h 300110"/>
                        <a:gd name="connsiteX16" fmla="*/ 84406 w 178190"/>
                        <a:gd name="connsiteY16" fmla="*/ 51582 h 300110"/>
                        <a:gd name="connsiteX17" fmla="*/ 131298 w 17819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6"/>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6"/>
                          </a:cubicBezTo>
                          <a:cubicBezTo>
                            <a:pt x="0" y="126609"/>
                            <a:pt x="0" y="164123"/>
                            <a:pt x="0" y="201637"/>
                          </a:cubicBezTo>
                          <a:cubicBezTo>
                            <a:pt x="0" y="239151"/>
                            <a:pt x="9378" y="276665"/>
                            <a:pt x="28135" y="286043"/>
                          </a:cubicBezTo>
                          <a:cubicBezTo>
                            <a:pt x="37514" y="304800"/>
                            <a:pt x="65649" y="304800"/>
                            <a:pt x="93785" y="286043"/>
                          </a:cubicBezTo>
                          <a:close/>
                          <a:moveTo>
                            <a:pt x="131298" y="51582"/>
                          </a:moveTo>
                          <a:cubicBezTo>
                            <a:pt x="140677" y="60960"/>
                            <a:pt x="150055" y="89096"/>
                            <a:pt x="150055" y="117231"/>
                          </a:cubicBezTo>
                          <a:cubicBezTo>
                            <a:pt x="150055" y="145366"/>
                            <a:pt x="140677" y="182880"/>
                            <a:pt x="131298" y="201637"/>
                          </a:cubicBezTo>
                          <a:cubicBezTo>
                            <a:pt x="121920" y="229773"/>
                            <a:pt x="103163" y="239151"/>
                            <a:pt x="84406" y="257908"/>
                          </a:cubicBezTo>
                          <a:cubicBezTo>
                            <a:pt x="65649" y="267286"/>
                            <a:pt x="46892" y="267286"/>
                            <a:pt x="37514" y="257908"/>
                          </a:cubicBezTo>
                          <a:cubicBezTo>
                            <a:pt x="28135" y="248529"/>
                            <a:pt x="18757" y="220394"/>
                            <a:pt x="18757" y="192259"/>
                          </a:cubicBezTo>
                          <a:cubicBezTo>
                            <a:pt x="18757" y="164123"/>
                            <a:pt x="28135" y="135988"/>
                            <a:pt x="37514" y="107852"/>
                          </a:cubicBezTo>
                          <a:cubicBezTo>
                            <a:pt x="46892" y="79717"/>
                            <a:pt x="65649" y="70339"/>
                            <a:pt x="84406" y="51582"/>
                          </a:cubicBezTo>
                          <a:cubicBezTo>
                            <a:pt x="112541" y="32825"/>
                            <a:pt x="121920" y="32825"/>
                            <a:pt x="131298" y="51582"/>
                          </a:cubicBezTo>
                          <a:close/>
                        </a:path>
                      </a:pathLst>
                    </a:custGeom>
                    <a:solidFill>
                      <a:srgbClr val="C9CEE2"/>
                    </a:solidFill>
                    <a:ln w="93785" cap="flat">
                      <a:noFill/>
                      <a:prstDash val="solid"/>
                      <a:miter/>
                    </a:ln>
                  </p:spPr>
                  <p:txBody>
                    <a:bodyPr rtlCol="0" anchor="ctr"/>
                    <a:lstStyle/>
                    <a:p>
                      <a:endParaRPr lang="fr-FR"/>
                    </a:p>
                  </p:txBody>
                </p:sp>
                <p:sp>
                  <p:nvSpPr>
                    <p:cNvPr id="159" name="Forme libre : forme 158">
                      <a:extLst>
                        <a:ext uri="{FF2B5EF4-FFF2-40B4-BE49-F238E27FC236}">
                          <a16:creationId xmlns:a16="http://schemas.microsoft.com/office/drawing/2014/main" id="{AE96533B-6EC8-4465-BB1D-DD0CFD63355E}"/>
                        </a:ext>
                      </a:extLst>
                    </p:cNvPr>
                    <p:cNvSpPr/>
                    <p:nvPr/>
                  </p:nvSpPr>
                  <p:spPr>
                    <a:xfrm>
                      <a:off x="7728036" y="3298115"/>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6 h 300110"/>
                        <a:gd name="connsiteX6" fmla="*/ 178191 w 178190"/>
                        <a:gd name="connsiteY6" fmla="*/ 98474 h 300110"/>
                        <a:gd name="connsiteX7" fmla="*/ 150055 w 178190"/>
                        <a:gd name="connsiteY7" fmla="*/ 14068 h 300110"/>
                        <a:gd name="connsiteX8" fmla="*/ 84406 w 178190"/>
                        <a:gd name="connsiteY8" fmla="*/ 14068 h 300110"/>
                        <a:gd name="connsiteX9" fmla="*/ 37514 w 178190"/>
                        <a:gd name="connsiteY9" fmla="*/ 248529 h 300110"/>
                        <a:gd name="connsiteX10" fmla="*/ 18757 w 178190"/>
                        <a:gd name="connsiteY10" fmla="*/ 182880 h 300110"/>
                        <a:gd name="connsiteX11" fmla="*/ 37514 w 178190"/>
                        <a:gd name="connsiteY11" fmla="*/ 98474 h 300110"/>
                        <a:gd name="connsiteX12" fmla="*/ 84406 w 178190"/>
                        <a:gd name="connsiteY12" fmla="*/ 42203 h 300110"/>
                        <a:gd name="connsiteX13" fmla="*/ 131298 w 178190"/>
                        <a:gd name="connsiteY13" fmla="*/ 42203 h 300110"/>
                        <a:gd name="connsiteX14" fmla="*/ 150055 w 178190"/>
                        <a:gd name="connsiteY14" fmla="*/ 107852 h 300110"/>
                        <a:gd name="connsiteX15" fmla="*/ 131298 w 178190"/>
                        <a:gd name="connsiteY15" fmla="*/ 192259 h 300110"/>
                        <a:gd name="connsiteX16" fmla="*/ 84406 w 178190"/>
                        <a:gd name="connsiteY16" fmla="*/ 248529 h 300110"/>
                        <a:gd name="connsiteX17" fmla="*/ 37514 w 178190"/>
                        <a:gd name="connsiteY17" fmla="*/ 248529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5"/>
                            <a:pt x="28135" y="60960"/>
                            <a:pt x="18757" y="89095"/>
                          </a:cubicBezTo>
                          <a:cubicBezTo>
                            <a:pt x="0" y="126609"/>
                            <a:pt x="0" y="164123"/>
                            <a:pt x="0" y="201637"/>
                          </a:cubicBezTo>
                          <a:cubicBezTo>
                            <a:pt x="0" y="239151"/>
                            <a:pt x="9378" y="276664"/>
                            <a:pt x="28135" y="286043"/>
                          </a:cubicBezTo>
                          <a:cubicBezTo>
                            <a:pt x="46892" y="304800"/>
                            <a:pt x="65649" y="304800"/>
                            <a:pt x="93785" y="286043"/>
                          </a:cubicBezTo>
                          <a:cubicBezTo>
                            <a:pt x="121920" y="267286"/>
                            <a:pt x="150055" y="239151"/>
                            <a:pt x="159434" y="211016"/>
                          </a:cubicBezTo>
                          <a:cubicBezTo>
                            <a:pt x="178191" y="173502"/>
                            <a:pt x="178191" y="135988"/>
                            <a:pt x="178191" y="98474"/>
                          </a:cubicBezTo>
                          <a:cubicBezTo>
                            <a:pt x="178191" y="60960"/>
                            <a:pt x="168812" y="23446"/>
                            <a:pt x="150055" y="14068"/>
                          </a:cubicBezTo>
                          <a:cubicBezTo>
                            <a:pt x="140677" y="-4689"/>
                            <a:pt x="112542" y="-4689"/>
                            <a:pt x="84406" y="14068"/>
                          </a:cubicBezTo>
                          <a:close/>
                          <a:moveTo>
                            <a:pt x="37514" y="248529"/>
                          </a:moveTo>
                          <a:cubicBezTo>
                            <a:pt x="28135" y="239151"/>
                            <a:pt x="18757" y="211016"/>
                            <a:pt x="18757" y="182880"/>
                          </a:cubicBezTo>
                          <a:cubicBezTo>
                            <a:pt x="18757" y="154745"/>
                            <a:pt x="28135" y="126609"/>
                            <a:pt x="37514" y="98474"/>
                          </a:cubicBezTo>
                          <a:cubicBezTo>
                            <a:pt x="46892" y="70338"/>
                            <a:pt x="65649" y="60960"/>
                            <a:pt x="84406" y="42203"/>
                          </a:cubicBezTo>
                          <a:cubicBezTo>
                            <a:pt x="103163" y="32825"/>
                            <a:pt x="121920" y="32825"/>
                            <a:pt x="131298" y="42203"/>
                          </a:cubicBezTo>
                          <a:cubicBezTo>
                            <a:pt x="140677" y="51582"/>
                            <a:pt x="150055" y="79717"/>
                            <a:pt x="150055" y="107852"/>
                          </a:cubicBezTo>
                          <a:cubicBezTo>
                            <a:pt x="150055" y="135988"/>
                            <a:pt x="140677" y="173502"/>
                            <a:pt x="131298" y="192259"/>
                          </a:cubicBezTo>
                          <a:cubicBezTo>
                            <a:pt x="121920" y="220394"/>
                            <a:pt x="103163" y="229772"/>
                            <a:pt x="84406" y="248529"/>
                          </a:cubicBezTo>
                          <a:cubicBezTo>
                            <a:pt x="65649" y="267286"/>
                            <a:pt x="46892" y="267286"/>
                            <a:pt x="37514" y="248529"/>
                          </a:cubicBezTo>
                          <a:close/>
                        </a:path>
                      </a:pathLst>
                    </a:custGeom>
                    <a:solidFill>
                      <a:srgbClr val="C9CEE2"/>
                    </a:solidFill>
                    <a:ln w="93785" cap="flat">
                      <a:noFill/>
                      <a:prstDash val="solid"/>
                      <a:miter/>
                    </a:ln>
                  </p:spPr>
                  <p:txBody>
                    <a:bodyPr rtlCol="0" anchor="ctr"/>
                    <a:lstStyle/>
                    <a:p>
                      <a:endParaRPr lang="fr-FR"/>
                    </a:p>
                  </p:txBody>
                </p:sp>
                <p:sp>
                  <p:nvSpPr>
                    <p:cNvPr id="160" name="Forme libre : forme 159">
                      <a:extLst>
                        <a:ext uri="{FF2B5EF4-FFF2-40B4-BE49-F238E27FC236}">
                          <a16:creationId xmlns:a16="http://schemas.microsoft.com/office/drawing/2014/main" id="{1A940F85-E6EA-4DE1-A3F9-E09B5A648283}"/>
                        </a:ext>
                      </a:extLst>
                    </p:cNvPr>
                    <p:cNvSpPr/>
                    <p:nvPr/>
                  </p:nvSpPr>
                  <p:spPr>
                    <a:xfrm>
                      <a:off x="7924984" y="3176195"/>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51582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28135 w 178190"/>
                        <a:gd name="connsiteY14" fmla="*/ 192258 h 300110"/>
                        <a:gd name="connsiteX15" fmla="*/ 46892 w 178190"/>
                        <a:gd name="connsiteY15" fmla="*/ 107852 h 300110"/>
                        <a:gd name="connsiteX16" fmla="*/ 93785 w 178190"/>
                        <a:gd name="connsiteY16" fmla="*/ 51582 h 300110"/>
                        <a:gd name="connsiteX17" fmla="*/ 140677 w 17819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2"/>
                          </a:moveTo>
                          <a:cubicBezTo>
                            <a:pt x="150055" y="60960"/>
                            <a:pt x="159434" y="89095"/>
                            <a:pt x="159434" y="117231"/>
                          </a:cubicBezTo>
                          <a:cubicBezTo>
                            <a:pt x="159434" y="145366"/>
                            <a:pt x="150055" y="182880"/>
                            <a:pt x="140677" y="201637"/>
                          </a:cubicBezTo>
                          <a:cubicBezTo>
                            <a:pt x="131298" y="229772"/>
                            <a:pt x="112541" y="239151"/>
                            <a:pt x="93785" y="257908"/>
                          </a:cubicBezTo>
                          <a:cubicBezTo>
                            <a:pt x="75028" y="267286"/>
                            <a:pt x="56271" y="267286"/>
                            <a:pt x="46892" y="257908"/>
                          </a:cubicBezTo>
                          <a:cubicBezTo>
                            <a:pt x="37514" y="248529"/>
                            <a:pt x="28135" y="220394"/>
                            <a:pt x="28135" y="192258"/>
                          </a:cubicBezTo>
                          <a:cubicBezTo>
                            <a:pt x="28135" y="164123"/>
                            <a:pt x="37514" y="135988"/>
                            <a:pt x="46892" y="107852"/>
                          </a:cubicBezTo>
                          <a:cubicBezTo>
                            <a:pt x="56271" y="79717"/>
                            <a:pt x="75028" y="70339"/>
                            <a:pt x="93785" y="51582"/>
                          </a:cubicBezTo>
                          <a:cubicBezTo>
                            <a:pt x="112541" y="32825"/>
                            <a:pt x="131298" y="32825"/>
                            <a:pt x="140677" y="51582"/>
                          </a:cubicBezTo>
                          <a:close/>
                        </a:path>
                      </a:pathLst>
                    </a:custGeom>
                    <a:solidFill>
                      <a:srgbClr val="C9CEE2"/>
                    </a:solidFill>
                    <a:ln w="93785" cap="flat">
                      <a:noFill/>
                      <a:prstDash val="solid"/>
                      <a:miter/>
                    </a:ln>
                  </p:spPr>
                  <p:txBody>
                    <a:bodyPr rtlCol="0" anchor="ctr"/>
                    <a:lstStyle/>
                    <a:p>
                      <a:endParaRPr lang="fr-FR"/>
                    </a:p>
                  </p:txBody>
                </p:sp>
                <p:sp>
                  <p:nvSpPr>
                    <p:cNvPr id="161" name="Forme libre : forme 160">
                      <a:extLst>
                        <a:ext uri="{FF2B5EF4-FFF2-40B4-BE49-F238E27FC236}">
                          <a16:creationId xmlns:a16="http://schemas.microsoft.com/office/drawing/2014/main" id="{E8DF2041-B31D-4F7C-87B4-3F4868349D75}"/>
                        </a:ext>
                      </a:extLst>
                    </p:cNvPr>
                    <p:cNvSpPr/>
                    <p:nvPr/>
                  </p:nvSpPr>
                  <p:spPr>
                    <a:xfrm>
                      <a:off x="6715162" y="4371949"/>
                      <a:ext cx="131298" cy="300110"/>
                    </a:xfrm>
                    <a:custGeom>
                      <a:avLst/>
                      <a:gdLst>
                        <a:gd name="connsiteX0" fmla="*/ 131298 w 131298"/>
                        <a:gd name="connsiteY0" fmla="*/ 215705 h 300110"/>
                        <a:gd name="connsiteX1" fmla="*/ 131298 w 131298"/>
                        <a:gd name="connsiteY1" fmla="*/ 234462 h 300110"/>
                        <a:gd name="connsiteX2" fmla="*/ 121920 w 131298"/>
                        <a:gd name="connsiteY2" fmla="*/ 243840 h 300110"/>
                        <a:gd name="connsiteX3" fmla="*/ 18757 w 131298"/>
                        <a:gd name="connsiteY3" fmla="*/ 300111 h 300110"/>
                        <a:gd name="connsiteX4" fmla="*/ 9378 w 131298"/>
                        <a:gd name="connsiteY4" fmla="*/ 300111 h 300110"/>
                        <a:gd name="connsiteX5" fmla="*/ 9378 w 131298"/>
                        <a:gd name="connsiteY5" fmla="*/ 290733 h 300110"/>
                        <a:gd name="connsiteX6" fmla="*/ 9378 w 131298"/>
                        <a:gd name="connsiteY6" fmla="*/ 271976 h 300110"/>
                        <a:gd name="connsiteX7" fmla="*/ 18757 w 131298"/>
                        <a:gd name="connsiteY7" fmla="*/ 262597 h 300110"/>
                        <a:gd name="connsiteX8" fmla="*/ 56271 w 131298"/>
                        <a:gd name="connsiteY8" fmla="*/ 243840 h 300110"/>
                        <a:gd name="connsiteX9" fmla="*/ 56271 w 131298"/>
                        <a:gd name="connsiteY9" fmla="*/ 56271 h 300110"/>
                        <a:gd name="connsiteX10" fmla="*/ 18757 w 131298"/>
                        <a:gd name="connsiteY10" fmla="*/ 84406 h 300110"/>
                        <a:gd name="connsiteX11" fmla="*/ 9378 w 131298"/>
                        <a:gd name="connsiteY11" fmla="*/ 93785 h 300110"/>
                        <a:gd name="connsiteX12" fmla="*/ 0 w 131298"/>
                        <a:gd name="connsiteY12" fmla="*/ 93785 h 300110"/>
                        <a:gd name="connsiteX13" fmla="*/ 0 w 131298"/>
                        <a:gd name="connsiteY13" fmla="*/ 84406 h 300110"/>
                        <a:gd name="connsiteX14" fmla="*/ 9378 w 131298"/>
                        <a:gd name="connsiteY14" fmla="*/ 65649 h 300110"/>
                        <a:gd name="connsiteX15" fmla="*/ 56271 w 131298"/>
                        <a:gd name="connsiteY15" fmla="*/ 9379 h 300110"/>
                        <a:gd name="connsiteX16" fmla="*/ 65649 w 131298"/>
                        <a:gd name="connsiteY16" fmla="*/ 0 h 300110"/>
                        <a:gd name="connsiteX17" fmla="*/ 75028 w 131298"/>
                        <a:gd name="connsiteY17" fmla="*/ 0 h 300110"/>
                        <a:gd name="connsiteX18" fmla="*/ 84406 w 131298"/>
                        <a:gd name="connsiteY18" fmla="*/ 0 h 300110"/>
                        <a:gd name="connsiteX19" fmla="*/ 93785 w 131298"/>
                        <a:gd name="connsiteY19" fmla="*/ 9379 h 300110"/>
                        <a:gd name="connsiteX20" fmla="*/ 93785 w 131298"/>
                        <a:gd name="connsiteY20" fmla="*/ 225083 h 300110"/>
                        <a:gd name="connsiteX21" fmla="*/ 121920 w 131298"/>
                        <a:gd name="connsiteY21" fmla="*/ 206326 h 300110"/>
                        <a:gd name="connsiteX22" fmla="*/ 131298 w 131298"/>
                        <a:gd name="connsiteY22" fmla="*/ 206326 h 300110"/>
                        <a:gd name="connsiteX23" fmla="*/ 131298 w 131298"/>
                        <a:gd name="connsiteY23" fmla="*/ 21570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131298" y="215705"/>
                          </a:moveTo>
                          <a:lnTo>
                            <a:pt x="131298" y="234462"/>
                          </a:lnTo>
                          <a:cubicBezTo>
                            <a:pt x="131298" y="243840"/>
                            <a:pt x="121920" y="243840"/>
                            <a:pt x="121920" y="243840"/>
                          </a:cubicBezTo>
                          <a:lnTo>
                            <a:pt x="18757" y="300111"/>
                          </a:lnTo>
                          <a:lnTo>
                            <a:pt x="9378" y="300111"/>
                          </a:lnTo>
                          <a:lnTo>
                            <a:pt x="9378" y="290733"/>
                          </a:lnTo>
                          <a:cubicBezTo>
                            <a:pt x="9378" y="281354"/>
                            <a:pt x="9378" y="281354"/>
                            <a:pt x="9378" y="271976"/>
                          </a:cubicBezTo>
                          <a:cubicBezTo>
                            <a:pt x="9378" y="262597"/>
                            <a:pt x="18757" y="262597"/>
                            <a:pt x="18757" y="262597"/>
                          </a:cubicBezTo>
                          <a:lnTo>
                            <a:pt x="56271" y="243840"/>
                          </a:lnTo>
                          <a:lnTo>
                            <a:pt x="56271" y="56271"/>
                          </a:lnTo>
                          <a:lnTo>
                            <a:pt x="18757" y="84406"/>
                          </a:lnTo>
                          <a:cubicBezTo>
                            <a:pt x="18757" y="84406"/>
                            <a:pt x="9378" y="93785"/>
                            <a:pt x="9378" y="93785"/>
                          </a:cubicBezTo>
                          <a:lnTo>
                            <a:pt x="0" y="93785"/>
                          </a:lnTo>
                          <a:lnTo>
                            <a:pt x="0" y="84406"/>
                          </a:lnTo>
                          <a:cubicBezTo>
                            <a:pt x="0" y="75028"/>
                            <a:pt x="0" y="65649"/>
                            <a:pt x="9378" y="65649"/>
                          </a:cubicBezTo>
                          <a:lnTo>
                            <a:pt x="56271" y="9379"/>
                          </a:lnTo>
                          <a:cubicBezTo>
                            <a:pt x="56271" y="9379"/>
                            <a:pt x="65649" y="0"/>
                            <a:pt x="65649" y="0"/>
                          </a:cubicBezTo>
                          <a:lnTo>
                            <a:pt x="75028" y="0"/>
                          </a:lnTo>
                          <a:lnTo>
                            <a:pt x="84406" y="0"/>
                          </a:lnTo>
                          <a:cubicBezTo>
                            <a:pt x="84406" y="0"/>
                            <a:pt x="93785" y="9379"/>
                            <a:pt x="93785" y="9379"/>
                          </a:cubicBezTo>
                          <a:lnTo>
                            <a:pt x="93785" y="225083"/>
                          </a:lnTo>
                          <a:lnTo>
                            <a:pt x="121920" y="206326"/>
                          </a:lnTo>
                          <a:lnTo>
                            <a:pt x="131298" y="206326"/>
                          </a:lnTo>
                          <a:cubicBezTo>
                            <a:pt x="121920" y="206326"/>
                            <a:pt x="131298" y="206326"/>
                            <a:pt x="131298" y="215705"/>
                          </a:cubicBezTo>
                          <a:close/>
                        </a:path>
                      </a:pathLst>
                    </a:custGeom>
                    <a:solidFill>
                      <a:srgbClr val="C9CEE2"/>
                    </a:solidFill>
                    <a:ln w="93785" cap="flat">
                      <a:noFill/>
                      <a:prstDash val="solid"/>
                      <a:miter/>
                    </a:ln>
                  </p:spPr>
                  <p:txBody>
                    <a:bodyPr rtlCol="0" anchor="ctr"/>
                    <a:lstStyle/>
                    <a:p>
                      <a:endParaRPr lang="fr-FR"/>
                    </a:p>
                  </p:txBody>
                </p:sp>
                <p:sp>
                  <p:nvSpPr>
                    <p:cNvPr id="162" name="Forme libre : forme 161">
                      <a:extLst>
                        <a:ext uri="{FF2B5EF4-FFF2-40B4-BE49-F238E27FC236}">
                          <a16:creationId xmlns:a16="http://schemas.microsoft.com/office/drawing/2014/main" id="{0BB193C9-1B6E-416B-9545-4138F4B53C9C}"/>
                        </a:ext>
                      </a:extLst>
                    </p:cNvPr>
                    <p:cNvSpPr/>
                    <p:nvPr/>
                  </p:nvSpPr>
                  <p:spPr>
                    <a:xfrm>
                      <a:off x="6499458" y="4034324"/>
                      <a:ext cx="131298" cy="300110"/>
                    </a:xfrm>
                    <a:custGeom>
                      <a:avLst/>
                      <a:gdLst>
                        <a:gd name="connsiteX0" fmla="*/ 0 w 131298"/>
                        <a:gd name="connsiteY0" fmla="*/ 93785 h 300110"/>
                        <a:gd name="connsiteX1" fmla="*/ 0 w 131298"/>
                        <a:gd name="connsiteY1" fmla="*/ 84406 h 300110"/>
                        <a:gd name="connsiteX2" fmla="*/ 9378 w 131298"/>
                        <a:gd name="connsiteY2" fmla="*/ 65649 h 300110"/>
                        <a:gd name="connsiteX3" fmla="*/ 56271 w 131298"/>
                        <a:gd name="connsiteY3" fmla="*/ 9378 h 300110"/>
                        <a:gd name="connsiteX4" fmla="*/ 65649 w 131298"/>
                        <a:gd name="connsiteY4" fmla="*/ 0 h 300110"/>
                        <a:gd name="connsiteX5" fmla="*/ 75028 w 131298"/>
                        <a:gd name="connsiteY5" fmla="*/ 0 h 300110"/>
                        <a:gd name="connsiteX6" fmla="*/ 84406 w 131298"/>
                        <a:gd name="connsiteY6" fmla="*/ 0 h 300110"/>
                        <a:gd name="connsiteX7" fmla="*/ 93785 w 131298"/>
                        <a:gd name="connsiteY7" fmla="*/ 9378 h 300110"/>
                        <a:gd name="connsiteX8" fmla="*/ 93785 w 131298"/>
                        <a:gd name="connsiteY8" fmla="*/ 225083 h 300110"/>
                        <a:gd name="connsiteX9" fmla="*/ 121920 w 131298"/>
                        <a:gd name="connsiteY9" fmla="*/ 206326 h 300110"/>
                        <a:gd name="connsiteX10" fmla="*/ 131299 w 131298"/>
                        <a:gd name="connsiteY10" fmla="*/ 206326 h 300110"/>
                        <a:gd name="connsiteX11" fmla="*/ 131299 w 131298"/>
                        <a:gd name="connsiteY11" fmla="*/ 215705 h 300110"/>
                        <a:gd name="connsiteX12" fmla="*/ 131299 w 131298"/>
                        <a:gd name="connsiteY12" fmla="*/ 234462 h 300110"/>
                        <a:gd name="connsiteX13" fmla="*/ 121920 w 131298"/>
                        <a:gd name="connsiteY13" fmla="*/ 243840 h 300110"/>
                        <a:gd name="connsiteX14" fmla="*/ 18757 w 131298"/>
                        <a:gd name="connsiteY14" fmla="*/ 300111 h 300110"/>
                        <a:gd name="connsiteX15" fmla="*/ 9378 w 131298"/>
                        <a:gd name="connsiteY15" fmla="*/ 300111 h 300110"/>
                        <a:gd name="connsiteX16" fmla="*/ 9378 w 131298"/>
                        <a:gd name="connsiteY16" fmla="*/ 290732 h 300110"/>
                        <a:gd name="connsiteX17" fmla="*/ 9378 w 131298"/>
                        <a:gd name="connsiteY17" fmla="*/ 271976 h 300110"/>
                        <a:gd name="connsiteX18" fmla="*/ 18757 w 131298"/>
                        <a:gd name="connsiteY18" fmla="*/ 262597 h 300110"/>
                        <a:gd name="connsiteX19" fmla="*/ 56271 w 131298"/>
                        <a:gd name="connsiteY19" fmla="*/ 243840 h 300110"/>
                        <a:gd name="connsiteX20" fmla="*/ 56271 w 131298"/>
                        <a:gd name="connsiteY20" fmla="*/ 56271 h 300110"/>
                        <a:gd name="connsiteX21" fmla="*/ 28135 w 131298"/>
                        <a:gd name="connsiteY21" fmla="*/ 93785 h 300110"/>
                        <a:gd name="connsiteX22" fmla="*/ 18757 w 131298"/>
                        <a:gd name="connsiteY22" fmla="*/ 103163 h 300110"/>
                        <a:gd name="connsiteX23" fmla="*/ 0 w 131298"/>
                        <a:gd name="connsiteY23" fmla="*/ 9378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0" y="93785"/>
                          </a:move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lnTo>
                            <a:pt x="131299" y="215705"/>
                          </a:lnTo>
                          <a:cubicBezTo>
                            <a:pt x="131299" y="215705"/>
                            <a:pt x="131299" y="225083"/>
                            <a:pt x="131299" y="234462"/>
                          </a:cubicBezTo>
                          <a:cubicBezTo>
                            <a:pt x="131299" y="243840"/>
                            <a:pt x="121920" y="243840"/>
                            <a:pt x="121920" y="243840"/>
                          </a:cubicBezTo>
                          <a:lnTo>
                            <a:pt x="18757" y="300111"/>
                          </a:lnTo>
                          <a:lnTo>
                            <a:pt x="9378" y="300111"/>
                          </a:lnTo>
                          <a:cubicBezTo>
                            <a:pt x="9378" y="300111"/>
                            <a:pt x="9378" y="300111"/>
                            <a:pt x="9378" y="290732"/>
                          </a:cubicBezTo>
                          <a:cubicBezTo>
                            <a:pt x="9378" y="281354"/>
                            <a:pt x="9378" y="281354"/>
                            <a:pt x="9378" y="271976"/>
                          </a:cubicBezTo>
                          <a:cubicBezTo>
                            <a:pt x="9378" y="262597"/>
                            <a:pt x="18757" y="262597"/>
                            <a:pt x="18757" y="262597"/>
                          </a:cubicBezTo>
                          <a:lnTo>
                            <a:pt x="56271" y="243840"/>
                          </a:lnTo>
                          <a:lnTo>
                            <a:pt x="56271" y="56271"/>
                          </a:lnTo>
                          <a:lnTo>
                            <a:pt x="28135" y="93785"/>
                          </a:lnTo>
                          <a:cubicBezTo>
                            <a:pt x="28135" y="93785"/>
                            <a:pt x="18757" y="103163"/>
                            <a:pt x="18757" y="103163"/>
                          </a:cubicBezTo>
                          <a:cubicBezTo>
                            <a:pt x="9378" y="93785"/>
                            <a:pt x="0" y="93785"/>
                            <a:pt x="0" y="93785"/>
                          </a:cubicBezTo>
                          <a:close/>
                        </a:path>
                      </a:pathLst>
                    </a:custGeom>
                    <a:solidFill>
                      <a:srgbClr val="C9CEE2"/>
                    </a:solidFill>
                    <a:ln w="93785" cap="flat">
                      <a:noFill/>
                      <a:prstDash val="solid"/>
                      <a:miter/>
                    </a:ln>
                  </p:spPr>
                  <p:txBody>
                    <a:bodyPr rtlCol="0" anchor="ctr"/>
                    <a:lstStyle/>
                    <a:p>
                      <a:endParaRPr lang="fr-FR"/>
                    </a:p>
                  </p:txBody>
                </p:sp>
                <p:sp>
                  <p:nvSpPr>
                    <p:cNvPr id="163" name="Forme libre : forme 162">
                      <a:extLst>
                        <a:ext uri="{FF2B5EF4-FFF2-40B4-BE49-F238E27FC236}">
                          <a16:creationId xmlns:a16="http://schemas.microsoft.com/office/drawing/2014/main" id="{AA388E14-F06F-461A-A673-1715C613B2AF}"/>
                        </a:ext>
                      </a:extLst>
                    </p:cNvPr>
                    <p:cNvSpPr/>
                    <p:nvPr/>
                  </p:nvSpPr>
                  <p:spPr>
                    <a:xfrm>
                      <a:off x="6508836" y="4503247"/>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9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87569"/>
                            <a:pt x="112542" y="187569"/>
                            <a:pt x="121920" y="196948"/>
                          </a:cubicBezTo>
                          <a:close/>
                        </a:path>
                      </a:pathLst>
                    </a:custGeom>
                    <a:solidFill>
                      <a:srgbClr val="C9CEE2"/>
                    </a:solidFill>
                    <a:ln w="93785" cap="flat">
                      <a:noFill/>
                      <a:prstDash val="solid"/>
                      <a:miter/>
                    </a:ln>
                  </p:spPr>
                  <p:txBody>
                    <a:bodyPr rtlCol="0" anchor="ctr"/>
                    <a:lstStyle/>
                    <a:p>
                      <a:endParaRPr lang="fr-FR"/>
                    </a:p>
                  </p:txBody>
                </p:sp>
                <p:sp>
                  <p:nvSpPr>
                    <p:cNvPr id="164" name="Forme libre : forme 163">
                      <a:extLst>
                        <a:ext uri="{FF2B5EF4-FFF2-40B4-BE49-F238E27FC236}">
                          <a16:creationId xmlns:a16="http://schemas.microsoft.com/office/drawing/2014/main" id="{4BF0E3DD-BF69-4FCC-A0C8-1359637B8E77}"/>
                        </a:ext>
                      </a:extLst>
                    </p:cNvPr>
                    <p:cNvSpPr/>
                    <p:nvPr/>
                  </p:nvSpPr>
                  <p:spPr>
                    <a:xfrm>
                      <a:off x="6883975" y="4245340"/>
                      <a:ext cx="178190" cy="292203"/>
                    </a:xfrm>
                    <a:custGeom>
                      <a:avLst/>
                      <a:gdLst>
                        <a:gd name="connsiteX0" fmla="*/ 93785 w 178190"/>
                        <a:gd name="connsiteY0" fmla="*/ 286043 h 292203"/>
                        <a:gd name="connsiteX1" fmla="*/ 159434 w 178190"/>
                        <a:gd name="connsiteY1" fmla="*/ 211015 h 292203"/>
                        <a:gd name="connsiteX2" fmla="*/ 178191 w 178190"/>
                        <a:gd name="connsiteY2" fmla="*/ 98474 h 292203"/>
                        <a:gd name="connsiteX3" fmla="*/ 150055 w 178190"/>
                        <a:gd name="connsiteY3" fmla="*/ 14068 h 292203"/>
                        <a:gd name="connsiteX4" fmla="*/ 84406 w 178190"/>
                        <a:gd name="connsiteY4" fmla="*/ 14068 h 292203"/>
                        <a:gd name="connsiteX5" fmla="*/ 18757 w 178190"/>
                        <a:gd name="connsiteY5" fmla="*/ 89095 h 292203"/>
                        <a:gd name="connsiteX6" fmla="*/ 0 w 178190"/>
                        <a:gd name="connsiteY6" fmla="*/ 192258 h 292203"/>
                        <a:gd name="connsiteX7" fmla="*/ 28135 w 178190"/>
                        <a:gd name="connsiteY7" fmla="*/ 276665 h 292203"/>
                        <a:gd name="connsiteX8" fmla="*/ 93785 w 178190"/>
                        <a:gd name="connsiteY8" fmla="*/ 286043 h 292203"/>
                        <a:gd name="connsiteX9" fmla="*/ 140677 w 178190"/>
                        <a:gd name="connsiteY9" fmla="*/ 42203 h 292203"/>
                        <a:gd name="connsiteX10" fmla="*/ 159434 w 178190"/>
                        <a:gd name="connsiteY10" fmla="*/ 107852 h 292203"/>
                        <a:gd name="connsiteX11" fmla="*/ 140677 w 178190"/>
                        <a:gd name="connsiteY11" fmla="*/ 192258 h 292203"/>
                        <a:gd name="connsiteX12" fmla="*/ 93785 w 178190"/>
                        <a:gd name="connsiteY12" fmla="*/ 248529 h 292203"/>
                        <a:gd name="connsiteX13" fmla="*/ 46892 w 178190"/>
                        <a:gd name="connsiteY13" fmla="*/ 248529 h 292203"/>
                        <a:gd name="connsiteX14" fmla="*/ 28135 w 178190"/>
                        <a:gd name="connsiteY14" fmla="*/ 182880 h 292203"/>
                        <a:gd name="connsiteX15" fmla="*/ 46892 w 178190"/>
                        <a:gd name="connsiteY15" fmla="*/ 98474 h 292203"/>
                        <a:gd name="connsiteX16" fmla="*/ 93785 w 178190"/>
                        <a:gd name="connsiteY16" fmla="*/ 42203 h 292203"/>
                        <a:gd name="connsiteX17" fmla="*/ 140677 w 178190"/>
                        <a:gd name="connsiteY17" fmla="*/ 42203 h 29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2203">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2" y="-4689"/>
                            <a:pt x="84406" y="14068"/>
                          </a:cubicBezTo>
                          <a:cubicBezTo>
                            <a:pt x="56271" y="32824"/>
                            <a:pt x="28135" y="60960"/>
                            <a:pt x="18757" y="89095"/>
                          </a:cubicBezTo>
                          <a:cubicBezTo>
                            <a:pt x="9378" y="117231"/>
                            <a:pt x="0" y="154745"/>
                            <a:pt x="0" y="192258"/>
                          </a:cubicBezTo>
                          <a:cubicBezTo>
                            <a:pt x="0" y="229772"/>
                            <a:pt x="9378" y="267286"/>
                            <a:pt x="28135" y="276665"/>
                          </a:cubicBezTo>
                          <a:cubicBezTo>
                            <a:pt x="46892" y="295422"/>
                            <a:pt x="65649" y="295422"/>
                            <a:pt x="93785" y="286043"/>
                          </a:cubicBezTo>
                          <a:close/>
                          <a:moveTo>
                            <a:pt x="140677" y="42203"/>
                          </a:moveTo>
                          <a:cubicBezTo>
                            <a:pt x="150055" y="51581"/>
                            <a:pt x="159434" y="79717"/>
                            <a:pt x="159434" y="107852"/>
                          </a:cubicBezTo>
                          <a:cubicBezTo>
                            <a:pt x="159434" y="135988"/>
                            <a:pt x="150055" y="173501"/>
                            <a:pt x="140677" y="192258"/>
                          </a:cubicBezTo>
                          <a:cubicBezTo>
                            <a:pt x="131298" y="220394"/>
                            <a:pt x="112542" y="229772"/>
                            <a:pt x="93785" y="248529"/>
                          </a:cubicBezTo>
                          <a:cubicBezTo>
                            <a:pt x="75028" y="257908"/>
                            <a:pt x="56271" y="257908"/>
                            <a:pt x="46892" y="248529"/>
                          </a:cubicBezTo>
                          <a:cubicBezTo>
                            <a:pt x="37514" y="239151"/>
                            <a:pt x="28135" y="211015"/>
                            <a:pt x="28135" y="182880"/>
                          </a:cubicBezTo>
                          <a:cubicBezTo>
                            <a:pt x="28135" y="154745"/>
                            <a:pt x="37514" y="126609"/>
                            <a:pt x="46892" y="98474"/>
                          </a:cubicBezTo>
                          <a:cubicBezTo>
                            <a:pt x="56271" y="70338"/>
                            <a:pt x="75028" y="60960"/>
                            <a:pt x="93785" y="42203"/>
                          </a:cubicBezTo>
                          <a:cubicBezTo>
                            <a:pt x="112542" y="32824"/>
                            <a:pt x="131298" y="32824"/>
                            <a:pt x="140677" y="42203"/>
                          </a:cubicBezTo>
                          <a:close/>
                        </a:path>
                      </a:pathLst>
                    </a:custGeom>
                    <a:solidFill>
                      <a:srgbClr val="C9CEE2"/>
                    </a:solidFill>
                    <a:ln w="93785" cap="flat">
                      <a:noFill/>
                      <a:prstDash val="solid"/>
                      <a:miter/>
                    </a:ln>
                  </p:spPr>
                  <p:txBody>
                    <a:bodyPr rtlCol="0" anchor="ctr"/>
                    <a:lstStyle/>
                    <a:p>
                      <a:endParaRPr lang="fr-FR"/>
                    </a:p>
                  </p:txBody>
                </p:sp>
                <p:sp>
                  <p:nvSpPr>
                    <p:cNvPr id="165" name="Forme libre : forme 164">
                      <a:extLst>
                        <a:ext uri="{FF2B5EF4-FFF2-40B4-BE49-F238E27FC236}">
                          <a16:creationId xmlns:a16="http://schemas.microsoft.com/office/drawing/2014/main" id="{5B43A337-DD99-4B9B-84C1-159CE622D93E}"/>
                        </a:ext>
                      </a:extLst>
                    </p:cNvPr>
                    <p:cNvSpPr/>
                    <p:nvPr/>
                  </p:nvSpPr>
                  <p:spPr>
                    <a:xfrm>
                      <a:off x="7090301" y="4123420"/>
                      <a:ext cx="181869" cy="300110"/>
                    </a:xfrm>
                    <a:custGeom>
                      <a:avLst/>
                      <a:gdLst>
                        <a:gd name="connsiteX0" fmla="*/ 93785 w 181869"/>
                        <a:gd name="connsiteY0" fmla="*/ 286043 h 300110"/>
                        <a:gd name="connsiteX1" fmla="*/ 159434 w 181869"/>
                        <a:gd name="connsiteY1" fmla="*/ 211015 h 300110"/>
                        <a:gd name="connsiteX2" fmla="*/ 178191 w 181869"/>
                        <a:gd name="connsiteY2" fmla="*/ 98474 h 300110"/>
                        <a:gd name="connsiteX3" fmla="*/ 150055 w 181869"/>
                        <a:gd name="connsiteY3" fmla="*/ 14067 h 300110"/>
                        <a:gd name="connsiteX4" fmla="*/ 84406 w 181869"/>
                        <a:gd name="connsiteY4" fmla="*/ 14067 h 300110"/>
                        <a:gd name="connsiteX5" fmla="*/ 18757 w 181869"/>
                        <a:gd name="connsiteY5" fmla="*/ 89095 h 300110"/>
                        <a:gd name="connsiteX6" fmla="*/ 0 w 181869"/>
                        <a:gd name="connsiteY6" fmla="*/ 201637 h 300110"/>
                        <a:gd name="connsiteX7" fmla="*/ 28135 w 181869"/>
                        <a:gd name="connsiteY7" fmla="*/ 286043 h 300110"/>
                        <a:gd name="connsiteX8" fmla="*/ 93785 w 181869"/>
                        <a:gd name="connsiteY8" fmla="*/ 286043 h 300110"/>
                        <a:gd name="connsiteX9" fmla="*/ 140677 w 181869"/>
                        <a:gd name="connsiteY9" fmla="*/ 42203 h 300110"/>
                        <a:gd name="connsiteX10" fmla="*/ 159434 w 181869"/>
                        <a:gd name="connsiteY10" fmla="*/ 107852 h 300110"/>
                        <a:gd name="connsiteX11" fmla="*/ 140677 w 181869"/>
                        <a:gd name="connsiteY11" fmla="*/ 192258 h 300110"/>
                        <a:gd name="connsiteX12" fmla="*/ 93785 w 181869"/>
                        <a:gd name="connsiteY12" fmla="*/ 248529 h 300110"/>
                        <a:gd name="connsiteX13" fmla="*/ 46892 w 181869"/>
                        <a:gd name="connsiteY13" fmla="*/ 248529 h 300110"/>
                        <a:gd name="connsiteX14" fmla="*/ 28135 w 181869"/>
                        <a:gd name="connsiteY14" fmla="*/ 182880 h 300110"/>
                        <a:gd name="connsiteX15" fmla="*/ 46892 w 181869"/>
                        <a:gd name="connsiteY15" fmla="*/ 98474 h 300110"/>
                        <a:gd name="connsiteX16" fmla="*/ 93785 w 181869"/>
                        <a:gd name="connsiteY16" fmla="*/ 42203 h 300110"/>
                        <a:gd name="connsiteX17" fmla="*/ 140677 w 181869"/>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69" h="300110">
                          <a:moveTo>
                            <a:pt x="93785" y="286043"/>
                          </a:moveTo>
                          <a:cubicBezTo>
                            <a:pt x="121920" y="267286"/>
                            <a:pt x="150055" y="239151"/>
                            <a:pt x="159434" y="211015"/>
                          </a:cubicBezTo>
                          <a:cubicBezTo>
                            <a:pt x="178191" y="173501"/>
                            <a:pt x="187569" y="135988"/>
                            <a:pt x="178191" y="98474"/>
                          </a:cubicBezTo>
                          <a:cubicBezTo>
                            <a:pt x="178191" y="60960"/>
                            <a:pt x="168812" y="23446"/>
                            <a:pt x="150055" y="14067"/>
                          </a:cubicBezTo>
                          <a:cubicBezTo>
                            <a:pt x="131298" y="-4689"/>
                            <a:pt x="112541" y="-4689"/>
                            <a:pt x="84406" y="14067"/>
                          </a:cubicBezTo>
                          <a:cubicBezTo>
                            <a:pt x="56271" y="32824"/>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42203"/>
                          </a:moveTo>
                          <a:cubicBezTo>
                            <a:pt x="150055" y="51581"/>
                            <a:pt x="159434" y="79717"/>
                            <a:pt x="159434" y="107852"/>
                          </a:cubicBezTo>
                          <a:cubicBezTo>
                            <a:pt x="159434" y="135988"/>
                            <a:pt x="150055" y="173501"/>
                            <a:pt x="140677" y="192258"/>
                          </a:cubicBezTo>
                          <a:cubicBezTo>
                            <a:pt x="131298" y="220394"/>
                            <a:pt x="112541" y="229772"/>
                            <a:pt x="93785" y="248529"/>
                          </a:cubicBezTo>
                          <a:cubicBezTo>
                            <a:pt x="75028" y="257908"/>
                            <a:pt x="56271" y="257908"/>
                            <a:pt x="46892" y="248529"/>
                          </a:cubicBezTo>
                          <a:cubicBezTo>
                            <a:pt x="37514" y="239151"/>
                            <a:pt x="28135" y="211015"/>
                            <a:pt x="28135" y="182880"/>
                          </a:cubicBezTo>
                          <a:cubicBezTo>
                            <a:pt x="28135" y="154744"/>
                            <a:pt x="37514" y="126609"/>
                            <a:pt x="46892" y="98474"/>
                          </a:cubicBezTo>
                          <a:cubicBezTo>
                            <a:pt x="56271" y="70338"/>
                            <a:pt x="75028" y="60960"/>
                            <a:pt x="93785" y="42203"/>
                          </a:cubicBezTo>
                          <a:cubicBezTo>
                            <a:pt x="112541" y="32824"/>
                            <a:pt x="131298" y="32824"/>
                            <a:pt x="140677" y="42203"/>
                          </a:cubicBezTo>
                          <a:close/>
                        </a:path>
                      </a:pathLst>
                    </a:custGeom>
                    <a:solidFill>
                      <a:srgbClr val="C9CEE2"/>
                    </a:solidFill>
                    <a:ln w="93785" cap="flat">
                      <a:noFill/>
                      <a:prstDash val="solid"/>
                      <a:miter/>
                    </a:ln>
                  </p:spPr>
                  <p:txBody>
                    <a:bodyPr rtlCol="0" anchor="ctr"/>
                    <a:lstStyle/>
                    <a:p>
                      <a:endParaRPr lang="fr-FR"/>
                    </a:p>
                  </p:txBody>
                </p:sp>
                <p:sp>
                  <p:nvSpPr>
                    <p:cNvPr id="166" name="Forme libre : forme 165">
                      <a:extLst>
                        <a:ext uri="{FF2B5EF4-FFF2-40B4-BE49-F238E27FC236}">
                          <a16:creationId xmlns:a16="http://schemas.microsoft.com/office/drawing/2014/main" id="{00316368-EF92-46B2-B89A-F7E70061AF96}"/>
                        </a:ext>
                      </a:extLst>
                    </p:cNvPr>
                    <p:cNvSpPr/>
                    <p:nvPr/>
                  </p:nvSpPr>
                  <p:spPr>
                    <a:xfrm>
                      <a:off x="7334141" y="4015567"/>
                      <a:ext cx="131298" cy="290732"/>
                    </a:xfrm>
                    <a:custGeom>
                      <a:avLst/>
                      <a:gdLst>
                        <a:gd name="connsiteX0" fmla="*/ 131299 w 131298"/>
                        <a:gd name="connsiteY0" fmla="*/ 206326 h 290732"/>
                        <a:gd name="connsiteX1" fmla="*/ 131299 w 131298"/>
                        <a:gd name="connsiteY1" fmla="*/ 225083 h 290732"/>
                        <a:gd name="connsiteX2" fmla="*/ 121920 w 131298"/>
                        <a:gd name="connsiteY2" fmla="*/ 234462 h 290732"/>
                        <a:gd name="connsiteX3" fmla="*/ 18757 w 131298"/>
                        <a:gd name="connsiteY3" fmla="*/ 290733 h 290732"/>
                        <a:gd name="connsiteX4" fmla="*/ 9378 w 131298"/>
                        <a:gd name="connsiteY4" fmla="*/ 290733 h 290732"/>
                        <a:gd name="connsiteX5" fmla="*/ 9378 w 131298"/>
                        <a:gd name="connsiteY5" fmla="*/ 281354 h 290732"/>
                        <a:gd name="connsiteX6" fmla="*/ 9378 w 131298"/>
                        <a:gd name="connsiteY6" fmla="*/ 262597 h 290732"/>
                        <a:gd name="connsiteX7" fmla="*/ 18757 w 131298"/>
                        <a:gd name="connsiteY7" fmla="*/ 253219 h 290732"/>
                        <a:gd name="connsiteX8" fmla="*/ 56271 w 131298"/>
                        <a:gd name="connsiteY8" fmla="*/ 234462 h 290732"/>
                        <a:gd name="connsiteX9" fmla="*/ 56271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9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9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31299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31299" y="206326"/>
                          </a:moveTo>
                          <a:lnTo>
                            <a:pt x="131299" y="225083"/>
                          </a:lnTo>
                          <a:cubicBezTo>
                            <a:pt x="131299" y="234462"/>
                            <a:pt x="121920" y="234462"/>
                            <a:pt x="121920" y="234462"/>
                          </a:cubicBezTo>
                          <a:lnTo>
                            <a:pt x="18757" y="290733"/>
                          </a:lnTo>
                          <a:lnTo>
                            <a:pt x="9378" y="290733"/>
                          </a:lnTo>
                          <a:lnTo>
                            <a:pt x="9378" y="281354"/>
                          </a:lnTo>
                          <a:cubicBezTo>
                            <a:pt x="9378" y="271976"/>
                            <a:pt x="9378" y="271976"/>
                            <a:pt x="9378" y="262597"/>
                          </a:cubicBezTo>
                          <a:cubicBezTo>
                            <a:pt x="9378" y="253219"/>
                            <a:pt x="18757" y="253219"/>
                            <a:pt x="18757" y="253219"/>
                          </a:cubicBezTo>
                          <a:lnTo>
                            <a:pt x="56271" y="234462"/>
                          </a:lnTo>
                          <a:lnTo>
                            <a:pt x="56271" y="46892"/>
                          </a:lnTo>
                          <a:lnTo>
                            <a:pt x="18757" y="84406"/>
                          </a:lnTo>
                          <a:cubicBezTo>
                            <a:pt x="18757" y="84406"/>
                            <a:pt x="9378" y="93785"/>
                            <a:pt x="9378" y="93785"/>
                          </a:cubicBezTo>
                          <a:lnTo>
                            <a:pt x="0" y="93785"/>
                          </a:lnTo>
                          <a:lnTo>
                            <a:pt x="0" y="84406"/>
                          </a:lnTo>
                          <a:cubicBezTo>
                            <a:pt x="0" y="75028"/>
                            <a:pt x="0" y="65649"/>
                            <a:pt x="9378" y="65649"/>
                          </a:cubicBezTo>
                          <a:lnTo>
                            <a:pt x="56271" y="9379"/>
                          </a:lnTo>
                          <a:cubicBezTo>
                            <a:pt x="56271" y="9379"/>
                            <a:pt x="65649" y="0"/>
                            <a:pt x="65649" y="0"/>
                          </a:cubicBezTo>
                          <a:lnTo>
                            <a:pt x="75028" y="0"/>
                          </a:lnTo>
                          <a:lnTo>
                            <a:pt x="84406" y="0"/>
                          </a:lnTo>
                          <a:cubicBezTo>
                            <a:pt x="84406" y="0"/>
                            <a:pt x="93785" y="9379"/>
                            <a:pt x="93785" y="9379"/>
                          </a:cubicBezTo>
                          <a:lnTo>
                            <a:pt x="93785" y="225083"/>
                          </a:lnTo>
                          <a:lnTo>
                            <a:pt x="121920" y="206326"/>
                          </a:lnTo>
                          <a:lnTo>
                            <a:pt x="131299" y="206326"/>
                          </a:lnTo>
                          <a:cubicBezTo>
                            <a:pt x="131299" y="196948"/>
                            <a:pt x="131299" y="206326"/>
                            <a:pt x="131299" y="206326"/>
                          </a:cubicBezTo>
                          <a:close/>
                        </a:path>
                      </a:pathLst>
                    </a:custGeom>
                    <a:solidFill>
                      <a:srgbClr val="C9CEE2"/>
                    </a:solidFill>
                    <a:ln w="93785" cap="flat">
                      <a:noFill/>
                      <a:prstDash val="solid"/>
                      <a:miter/>
                    </a:ln>
                  </p:spPr>
                  <p:txBody>
                    <a:bodyPr rtlCol="0" anchor="ctr"/>
                    <a:lstStyle/>
                    <a:p>
                      <a:endParaRPr lang="fr-FR"/>
                    </a:p>
                  </p:txBody>
                </p:sp>
                <p:sp>
                  <p:nvSpPr>
                    <p:cNvPr id="167" name="Forme libre : forme 166">
                      <a:extLst>
                        <a:ext uri="{FF2B5EF4-FFF2-40B4-BE49-F238E27FC236}">
                          <a16:creationId xmlns:a16="http://schemas.microsoft.com/office/drawing/2014/main" id="{487E3DAE-897B-4C54-9AFF-E295F24B0B48}"/>
                        </a:ext>
                      </a:extLst>
                    </p:cNvPr>
                    <p:cNvSpPr/>
                    <p:nvPr/>
                  </p:nvSpPr>
                  <p:spPr>
                    <a:xfrm>
                      <a:off x="7521710" y="3877235"/>
                      <a:ext cx="178190" cy="293076"/>
                    </a:xfrm>
                    <a:custGeom>
                      <a:avLst/>
                      <a:gdLst>
                        <a:gd name="connsiteX0" fmla="*/ 84406 w 178190"/>
                        <a:gd name="connsiteY0" fmla="*/ 7034 h 293076"/>
                        <a:gd name="connsiteX1" fmla="*/ 18757 w 178190"/>
                        <a:gd name="connsiteY1" fmla="*/ 82062 h 293076"/>
                        <a:gd name="connsiteX2" fmla="*/ 0 w 178190"/>
                        <a:gd name="connsiteY2" fmla="*/ 194603 h 293076"/>
                        <a:gd name="connsiteX3" fmla="*/ 28135 w 178190"/>
                        <a:gd name="connsiteY3" fmla="*/ 279009 h 293076"/>
                        <a:gd name="connsiteX4" fmla="*/ 93785 w 178190"/>
                        <a:gd name="connsiteY4" fmla="*/ 279009 h 293076"/>
                        <a:gd name="connsiteX5" fmla="*/ 159434 w 178190"/>
                        <a:gd name="connsiteY5" fmla="*/ 203982 h 293076"/>
                        <a:gd name="connsiteX6" fmla="*/ 178191 w 178190"/>
                        <a:gd name="connsiteY6" fmla="*/ 91440 h 293076"/>
                        <a:gd name="connsiteX7" fmla="*/ 150055 w 178190"/>
                        <a:gd name="connsiteY7" fmla="*/ 7034 h 293076"/>
                        <a:gd name="connsiteX8" fmla="*/ 84406 w 178190"/>
                        <a:gd name="connsiteY8" fmla="*/ 7034 h 293076"/>
                        <a:gd name="connsiteX9" fmla="*/ 37514 w 178190"/>
                        <a:gd name="connsiteY9" fmla="*/ 250874 h 293076"/>
                        <a:gd name="connsiteX10" fmla="*/ 18757 w 178190"/>
                        <a:gd name="connsiteY10" fmla="*/ 185225 h 293076"/>
                        <a:gd name="connsiteX11" fmla="*/ 37514 w 178190"/>
                        <a:gd name="connsiteY11" fmla="*/ 100819 h 293076"/>
                        <a:gd name="connsiteX12" fmla="*/ 84406 w 178190"/>
                        <a:gd name="connsiteY12" fmla="*/ 44548 h 293076"/>
                        <a:gd name="connsiteX13" fmla="*/ 131299 w 178190"/>
                        <a:gd name="connsiteY13" fmla="*/ 44548 h 293076"/>
                        <a:gd name="connsiteX14" fmla="*/ 150055 w 178190"/>
                        <a:gd name="connsiteY14" fmla="*/ 110197 h 293076"/>
                        <a:gd name="connsiteX15" fmla="*/ 131299 w 178190"/>
                        <a:gd name="connsiteY15" fmla="*/ 194603 h 293076"/>
                        <a:gd name="connsiteX16" fmla="*/ 84406 w 178190"/>
                        <a:gd name="connsiteY16" fmla="*/ 250874 h 293076"/>
                        <a:gd name="connsiteX17" fmla="*/ 37514 w 178190"/>
                        <a:gd name="connsiteY17" fmla="*/ 250874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84406" y="7034"/>
                          </a:moveTo>
                          <a:cubicBezTo>
                            <a:pt x="56271" y="25791"/>
                            <a:pt x="28135" y="53926"/>
                            <a:pt x="18757" y="82062"/>
                          </a:cubicBezTo>
                          <a:cubicBezTo>
                            <a:pt x="0" y="119575"/>
                            <a:pt x="0" y="157089"/>
                            <a:pt x="0" y="194603"/>
                          </a:cubicBezTo>
                          <a:cubicBezTo>
                            <a:pt x="0" y="232117"/>
                            <a:pt x="9378" y="269631"/>
                            <a:pt x="28135" y="279009"/>
                          </a:cubicBezTo>
                          <a:cubicBezTo>
                            <a:pt x="46892" y="297766"/>
                            <a:pt x="65649" y="297766"/>
                            <a:pt x="93785" y="279009"/>
                          </a:cubicBezTo>
                          <a:cubicBezTo>
                            <a:pt x="121920" y="260252"/>
                            <a:pt x="150055" y="232117"/>
                            <a:pt x="159434" y="203982"/>
                          </a:cubicBezTo>
                          <a:cubicBezTo>
                            <a:pt x="178191" y="166468"/>
                            <a:pt x="178191" y="128954"/>
                            <a:pt x="178191" y="91440"/>
                          </a:cubicBezTo>
                          <a:cubicBezTo>
                            <a:pt x="178191" y="53926"/>
                            <a:pt x="168812" y="16412"/>
                            <a:pt x="150055" y="7034"/>
                          </a:cubicBezTo>
                          <a:cubicBezTo>
                            <a:pt x="131299" y="-2345"/>
                            <a:pt x="112542" y="-2345"/>
                            <a:pt x="84406" y="7034"/>
                          </a:cubicBezTo>
                          <a:close/>
                          <a:moveTo>
                            <a:pt x="37514" y="250874"/>
                          </a:moveTo>
                          <a:cubicBezTo>
                            <a:pt x="28135" y="241496"/>
                            <a:pt x="18757" y="213360"/>
                            <a:pt x="18757" y="185225"/>
                          </a:cubicBezTo>
                          <a:cubicBezTo>
                            <a:pt x="18757" y="157089"/>
                            <a:pt x="28135" y="128954"/>
                            <a:pt x="37514" y="100819"/>
                          </a:cubicBezTo>
                          <a:cubicBezTo>
                            <a:pt x="46892" y="72683"/>
                            <a:pt x="65649" y="63305"/>
                            <a:pt x="84406" y="44548"/>
                          </a:cubicBezTo>
                          <a:cubicBezTo>
                            <a:pt x="103163" y="35169"/>
                            <a:pt x="121920" y="35169"/>
                            <a:pt x="131299" y="44548"/>
                          </a:cubicBezTo>
                          <a:cubicBezTo>
                            <a:pt x="140677" y="53926"/>
                            <a:pt x="150055" y="82062"/>
                            <a:pt x="150055" y="110197"/>
                          </a:cubicBezTo>
                          <a:cubicBezTo>
                            <a:pt x="150055" y="138332"/>
                            <a:pt x="140677" y="175846"/>
                            <a:pt x="131299" y="194603"/>
                          </a:cubicBezTo>
                          <a:cubicBezTo>
                            <a:pt x="121920" y="222739"/>
                            <a:pt x="103163" y="232117"/>
                            <a:pt x="84406" y="250874"/>
                          </a:cubicBezTo>
                          <a:cubicBezTo>
                            <a:pt x="65649" y="260252"/>
                            <a:pt x="46892" y="260252"/>
                            <a:pt x="37514" y="250874"/>
                          </a:cubicBezTo>
                          <a:close/>
                        </a:path>
                      </a:pathLst>
                    </a:custGeom>
                    <a:solidFill>
                      <a:srgbClr val="C9CEE2"/>
                    </a:solidFill>
                    <a:ln w="93785" cap="flat">
                      <a:noFill/>
                      <a:prstDash val="solid"/>
                      <a:miter/>
                    </a:ln>
                  </p:spPr>
                  <p:txBody>
                    <a:bodyPr rtlCol="0" anchor="ctr"/>
                    <a:lstStyle/>
                    <a:p>
                      <a:endParaRPr lang="fr-FR"/>
                    </a:p>
                  </p:txBody>
                </p:sp>
                <p:sp>
                  <p:nvSpPr>
                    <p:cNvPr id="168" name="Forme libre : forme 167">
                      <a:extLst>
                        <a:ext uri="{FF2B5EF4-FFF2-40B4-BE49-F238E27FC236}">
                          <a16:creationId xmlns:a16="http://schemas.microsoft.com/office/drawing/2014/main" id="{15978C6C-507A-4A22-B1E9-42F2A8CE289A}"/>
                        </a:ext>
                      </a:extLst>
                    </p:cNvPr>
                    <p:cNvSpPr/>
                    <p:nvPr/>
                  </p:nvSpPr>
                  <p:spPr>
                    <a:xfrm>
                      <a:off x="7765550" y="3771727"/>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lnTo>
                            <a:pt x="0" y="281354"/>
                          </a:ln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206326"/>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169" name="Forme libre : forme 168">
                      <a:extLst>
                        <a:ext uri="{FF2B5EF4-FFF2-40B4-BE49-F238E27FC236}">
                          <a16:creationId xmlns:a16="http://schemas.microsoft.com/office/drawing/2014/main" id="{66061A05-564D-4107-9139-C0404D3B6E65}"/>
                        </a:ext>
                      </a:extLst>
                    </p:cNvPr>
                    <p:cNvSpPr/>
                    <p:nvPr/>
                  </p:nvSpPr>
                  <p:spPr>
                    <a:xfrm>
                      <a:off x="7934362" y="3635740"/>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5 h 300110"/>
                        <a:gd name="connsiteX6" fmla="*/ 178191 w 178190"/>
                        <a:gd name="connsiteY6" fmla="*/ 98474 h 300110"/>
                        <a:gd name="connsiteX7" fmla="*/ 150055 w 178190"/>
                        <a:gd name="connsiteY7" fmla="*/ 14068 h 300110"/>
                        <a:gd name="connsiteX8" fmla="*/ 84406 w 178190"/>
                        <a:gd name="connsiteY8" fmla="*/ 14068 h 300110"/>
                        <a:gd name="connsiteX9" fmla="*/ 46892 w 178190"/>
                        <a:gd name="connsiteY9" fmla="*/ 248529 h 300110"/>
                        <a:gd name="connsiteX10" fmla="*/ 28135 w 178190"/>
                        <a:gd name="connsiteY10" fmla="*/ 182880 h 300110"/>
                        <a:gd name="connsiteX11" fmla="*/ 46892 w 178190"/>
                        <a:gd name="connsiteY11" fmla="*/ 98474 h 300110"/>
                        <a:gd name="connsiteX12" fmla="*/ 93785 w 178190"/>
                        <a:gd name="connsiteY12" fmla="*/ 42203 h 300110"/>
                        <a:gd name="connsiteX13" fmla="*/ 140677 w 178190"/>
                        <a:gd name="connsiteY13" fmla="*/ 42203 h 300110"/>
                        <a:gd name="connsiteX14" fmla="*/ 159434 w 178190"/>
                        <a:gd name="connsiteY14" fmla="*/ 107852 h 300110"/>
                        <a:gd name="connsiteX15" fmla="*/ 140677 w 178190"/>
                        <a:gd name="connsiteY15" fmla="*/ 192258 h 300110"/>
                        <a:gd name="connsiteX16" fmla="*/ 93785 w 178190"/>
                        <a:gd name="connsiteY16" fmla="*/ 248529 h 300110"/>
                        <a:gd name="connsiteX17" fmla="*/ 46892 w 178190"/>
                        <a:gd name="connsiteY17" fmla="*/ 248529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4"/>
                            <a:pt x="28135" y="60960"/>
                            <a:pt x="18757" y="89095"/>
                          </a:cubicBezTo>
                          <a:cubicBezTo>
                            <a:pt x="0" y="126609"/>
                            <a:pt x="0" y="164123"/>
                            <a:pt x="0" y="201637"/>
                          </a:cubicBezTo>
                          <a:cubicBezTo>
                            <a:pt x="0" y="239151"/>
                            <a:pt x="9378" y="276665"/>
                            <a:pt x="28135" y="286043"/>
                          </a:cubicBezTo>
                          <a:cubicBezTo>
                            <a:pt x="46892" y="304800"/>
                            <a:pt x="65649" y="304800"/>
                            <a:pt x="93785" y="286043"/>
                          </a:cubicBezTo>
                          <a:cubicBezTo>
                            <a:pt x="121920" y="267286"/>
                            <a:pt x="150055" y="239151"/>
                            <a:pt x="159434" y="211015"/>
                          </a:cubicBezTo>
                          <a:cubicBezTo>
                            <a:pt x="178191" y="173501"/>
                            <a:pt x="178191" y="135988"/>
                            <a:pt x="178191" y="98474"/>
                          </a:cubicBezTo>
                          <a:cubicBezTo>
                            <a:pt x="178191" y="60960"/>
                            <a:pt x="168812" y="23446"/>
                            <a:pt x="150055" y="14068"/>
                          </a:cubicBezTo>
                          <a:cubicBezTo>
                            <a:pt x="140677" y="-4689"/>
                            <a:pt x="121920" y="-4689"/>
                            <a:pt x="84406" y="14068"/>
                          </a:cubicBezTo>
                          <a:close/>
                          <a:moveTo>
                            <a:pt x="46892" y="248529"/>
                          </a:moveTo>
                          <a:cubicBezTo>
                            <a:pt x="37514" y="239151"/>
                            <a:pt x="28135" y="211015"/>
                            <a:pt x="28135" y="182880"/>
                          </a:cubicBezTo>
                          <a:cubicBezTo>
                            <a:pt x="28135" y="154745"/>
                            <a:pt x="37514" y="126609"/>
                            <a:pt x="46892" y="98474"/>
                          </a:cubicBezTo>
                          <a:cubicBezTo>
                            <a:pt x="56271" y="70338"/>
                            <a:pt x="75028" y="60960"/>
                            <a:pt x="93785" y="42203"/>
                          </a:cubicBezTo>
                          <a:cubicBezTo>
                            <a:pt x="112541" y="32824"/>
                            <a:pt x="131298" y="32824"/>
                            <a:pt x="140677" y="42203"/>
                          </a:cubicBezTo>
                          <a:cubicBezTo>
                            <a:pt x="150055" y="51581"/>
                            <a:pt x="159434" y="79717"/>
                            <a:pt x="159434" y="107852"/>
                          </a:cubicBezTo>
                          <a:cubicBezTo>
                            <a:pt x="159434" y="135988"/>
                            <a:pt x="150055" y="173501"/>
                            <a:pt x="140677" y="192258"/>
                          </a:cubicBezTo>
                          <a:cubicBezTo>
                            <a:pt x="131298" y="220394"/>
                            <a:pt x="112541" y="229772"/>
                            <a:pt x="93785" y="248529"/>
                          </a:cubicBezTo>
                          <a:cubicBezTo>
                            <a:pt x="65649" y="267286"/>
                            <a:pt x="56271" y="267286"/>
                            <a:pt x="46892" y="248529"/>
                          </a:cubicBezTo>
                          <a:close/>
                        </a:path>
                      </a:pathLst>
                    </a:custGeom>
                    <a:solidFill>
                      <a:srgbClr val="C9CEE2"/>
                    </a:solidFill>
                    <a:ln w="93785" cap="flat">
                      <a:noFill/>
                      <a:prstDash val="solid"/>
                      <a:miter/>
                    </a:ln>
                  </p:spPr>
                  <p:txBody>
                    <a:bodyPr rtlCol="0" anchor="ctr"/>
                    <a:lstStyle/>
                    <a:p>
                      <a:endParaRPr lang="fr-FR"/>
                    </a:p>
                  </p:txBody>
                </p:sp>
                <p:sp>
                  <p:nvSpPr>
                    <p:cNvPr id="170" name="Forme libre : forme 169">
                      <a:extLst>
                        <a:ext uri="{FF2B5EF4-FFF2-40B4-BE49-F238E27FC236}">
                          <a16:creationId xmlns:a16="http://schemas.microsoft.com/office/drawing/2014/main" id="{39216002-86EF-4FD7-BF78-2D8EFB800355}"/>
                        </a:ext>
                      </a:extLst>
                    </p:cNvPr>
                    <p:cNvSpPr/>
                    <p:nvPr/>
                  </p:nvSpPr>
                  <p:spPr>
                    <a:xfrm>
                      <a:off x="8131310" y="3509130"/>
                      <a:ext cx="187569" cy="309489"/>
                    </a:xfrm>
                    <a:custGeom>
                      <a:avLst/>
                      <a:gdLst>
                        <a:gd name="connsiteX0" fmla="*/ 18757 w 187569"/>
                        <a:gd name="connsiteY0" fmla="*/ 300110 h 309489"/>
                        <a:gd name="connsiteX1" fmla="*/ 46892 w 187569"/>
                        <a:gd name="connsiteY1" fmla="*/ 309489 h 309489"/>
                        <a:gd name="connsiteX2" fmla="*/ 103163 w 187569"/>
                        <a:gd name="connsiteY2" fmla="*/ 290732 h 309489"/>
                        <a:gd name="connsiteX3" fmla="*/ 150056 w 187569"/>
                        <a:gd name="connsiteY3" fmla="*/ 253218 h 309489"/>
                        <a:gd name="connsiteX4" fmla="*/ 178191 w 187569"/>
                        <a:gd name="connsiteY4" fmla="*/ 206326 h 309489"/>
                        <a:gd name="connsiteX5" fmla="*/ 187569 w 187569"/>
                        <a:gd name="connsiteY5" fmla="*/ 168812 h 309489"/>
                        <a:gd name="connsiteX6" fmla="*/ 140677 w 187569"/>
                        <a:gd name="connsiteY6" fmla="*/ 121920 h 309489"/>
                        <a:gd name="connsiteX7" fmla="*/ 168812 w 187569"/>
                        <a:gd name="connsiteY7" fmla="*/ 84406 h 309489"/>
                        <a:gd name="connsiteX8" fmla="*/ 178191 w 187569"/>
                        <a:gd name="connsiteY8" fmla="*/ 37514 h 309489"/>
                        <a:gd name="connsiteX9" fmla="*/ 168812 w 187569"/>
                        <a:gd name="connsiteY9" fmla="*/ 9378 h 309489"/>
                        <a:gd name="connsiteX10" fmla="*/ 140677 w 187569"/>
                        <a:gd name="connsiteY10" fmla="*/ 0 h 309489"/>
                        <a:gd name="connsiteX11" fmla="*/ 93785 w 187569"/>
                        <a:gd name="connsiteY11" fmla="*/ 18757 h 309489"/>
                        <a:gd name="connsiteX12" fmla="*/ 46892 w 187569"/>
                        <a:gd name="connsiteY12" fmla="*/ 56271 h 309489"/>
                        <a:gd name="connsiteX13" fmla="*/ 18757 w 187569"/>
                        <a:gd name="connsiteY13" fmla="*/ 93785 h 309489"/>
                        <a:gd name="connsiteX14" fmla="*/ 9378 w 187569"/>
                        <a:gd name="connsiteY14" fmla="*/ 131298 h 309489"/>
                        <a:gd name="connsiteX15" fmla="*/ 18757 w 187569"/>
                        <a:gd name="connsiteY15" fmla="*/ 159434 h 309489"/>
                        <a:gd name="connsiteX16" fmla="*/ 46892 w 187569"/>
                        <a:gd name="connsiteY16" fmla="*/ 168812 h 309489"/>
                        <a:gd name="connsiteX17" fmla="*/ 0 w 187569"/>
                        <a:gd name="connsiteY17" fmla="*/ 271975 h 309489"/>
                        <a:gd name="connsiteX18" fmla="*/ 18757 w 187569"/>
                        <a:gd name="connsiteY18" fmla="*/ 300110 h 309489"/>
                        <a:gd name="connsiteX19" fmla="*/ 131299 w 187569"/>
                        <a:gd name="connsiteY19" fmla="*/ 37514 h 309489"/>
                        <a:gd name="connsiteX20" fmla="*/ 140677 w 187569"/>
                        <a:gd name="connsiteY20" fmla="*/ 56271 h 309489"/>
                        <a:gd name="connsiteX21" fmla="*/ 131299 w 187569"/>
                        <a:gd name="connsiteY21" fmla="*/ 93785 h 309489"/>
                        <a:gd name="connsiteX22" fmla="*/ 93785 w 187569"/>
                        <a:gd name="connsiteY22" fmla="*/ 121920 h 309489"/>
                        <a:gd name="connsiteX23" fmla="*/ 56271 w 187569"/>
                        <a:gd name="connsiteY23" fmla="*/ 131298 h 309489"/>
                        <a:gd name="connsiteX24" fmla="*/ 46892 w 187569"/>
                        <a:gd name="connsiteY24" fmla="*/ 112541 h 309489"/>
                        <a:gd name="connsiteX25" fmla="*/ 56271 w 187569"/>
                        <a:gd name="connsiteY25" fmla="*/ 75028 h 309489"/>
                        <a:gd name="connsiteX26" fmla="*/ 93785 w 187569"/>
                        <a:gd name="connsiteY26" fmla="*/ 46892 h 309489"/>
                        <a:gd name="connsiteX27" fmla="*/ 131299 w 187569"/>
                        <a:gd name="connsiteY27" fmla="*/ 37514 h 309489"/>
                        <a:gd name="connsiteX28" fmla="*/ 65649 w 187569"/>
                        <a:gd name="connsiteY28" fmla="*/ 271975 h 309489"/>
                        <a:gd name="connsiteX29" fmla="*/ 46892 w 187569"/>
                        <a:gd name="connsiteY29" fmla="*/ 262597 h 309489"/>
                        <a:gd name="connsiteX30" fmla="*/ 37514 w 187569"/>
                        <a:gd name="connsiteY30" fmla="*/ 243840 h 309489"/>
                        <a:gd name="connsiteX31" fmla="*/ 56271 w 187569"/>
                        <a:gd name="connsiteY31" fmla="*/ 196948 h 309489"/>
                        <a:gd name="connsiteX32" fmla="*/ 93785 w 187569"/>
                        <a:gd name="connsiteY32" fmla="*/ 159434 h 309489"/>
                        <a:gd name="connsiteX33" fmla="*/ 131299 w 187569"/>
                        <a:gd name="connsiteY33" fmla="*/ 150055 h 309489"/>
                        <a:gd name="connsiteX34" fmla="*/ 150056 w 187569"/>
                        <a:gd name="connsiteY34" fmla="*/ 178191 h 309489"/>
                        <a:gd name="connsiteX35" fmla="*/ 140677 w 187569"/>
                        <a:gd name="connsiteY35" fmla="*/ 206326 h 309489"/>
                        <a:gd name="connsiteX36" fmla="*/ 121920 w 187569"/>
                        <a:gd name="connsiteY36" fmla="*/ 234462 h 309489"/>
                        <a:gd name="connsiteX37" fmla="*/ 84406 w 187569"/>
                        <a:gd name="connsiteY37" fmla="*/ 262597 h 309489"/>
                        <a:gd name="connsiteX38" fmla="*/ 65649 w 187569"/>
                        <a:gd name="connsiteY38" fmla="*/ 271975 h 30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87569" h="309489">
                          <a:moveTo>
                            <a:pt x="18757" y="300110"/>
                          </a:moveTo>
                          <a:cubicBezTo>
                            <a:pt x="28135" y="309489"/>
                            <a:pt x="37514" y="309489"/>
                            <a:pt x="46892" y="309489"/>
                          </a:cubicBezTo>
                          <a:cubicBezTo>
                            <a:pt x="56271" y="309489"/>
                            <a:pt x="75028" y="300110"/>
                            <a:pt x="103163" y="290732"/>
                          </a:cubicBezTo>
                          <a:cubicBezTo>
                            <a:pt x="121920" y="281354"/>
                            <a:pt x="140677" y="262597"/>
                            <a:pt x="150056" y="253218"/>
                          </a:cubicBezTo>
                          <a:cubicBezTo>
                            <a:pt x="159434" y="234462"/>
                            <a:pt x="168812" y="225083"/>
                            <a:pt x="178191" y="206326"/>
                          </a:cubicBezTo>
                          <a:cubicBezTo>
                            <a:pt x="187569" y="187569"/>
                            <a:pt x="187569" y="178191"/>
                            <a:pt x="187569" y="168812"/>
                          </a:cubicBezTo>
                          <a:cubicBezTo>
                            <a:pt x="187569" y="131298"/>
                            <a:pt x="168812" y="121920"/>
                            <a:pt x="140677" y="121920"/>
                          </a:cubicBezTo>
                          <a:cubicBezTo>
                            <a:pt x="150056" y="112541"/>
                            <a:pt x="159434" y="103163"/>
                            <a:pt x="168812" y="84406"/>
                          </a:cubicBezTo>
                          <a:cubicBezTo>
                            <a:pt x="178191" y="65649"/>
                            <a:pt x="178191" y="56271"/>
                            <a:pt x="178191" y="37514"/>
                          </a:cubicBezTo>
                          <a:cubicBezTo>
                            <a:pt x="178191" y="28135"/>
                            <a:pt x="178191" y="18757"/>
                            <a:pt x="168812" y="9378"/>
                          </a:cubicBezTo>
                          <a:cubicBezTo>
                            <a:pt x="159434" y="0"/>
                            <a:pt x="159434" y="0"/>
                            <a:pt x="140677" y="0"/>
                          </a:cubicBezTo>
                          <a:cubicBezTo>
                            <a:pt x="131299" y="0"/>
                            <a:pt x="112542" y="9378"/>
                            <a:pt x="93785" y="18757"/>
                          </a:cubicBezTo>
                          <a:cubicBezTo>
                            <a:pt x="75028" y="28135"/>
                            <a:pt x="56271" y="37514"/>
                            <a:pt x="46892" y="56271"/>
                          </a:cubicBezTo>
                          <a:cubicBezTo>
                            <a:pt x="37514" y="65649"/>
                            <a:pt x="28135" y="84406"/>
                            <a:pt x="18757" y="93785"/>
                          </a:cubicBezTo>
                          <a:cubicBezTo>
                            <a:pt x="9378" y="103163"/>
                            <a:pt x="9378" y="121920"/>
                            <a:pt x="9378" y="131298"/>
                          </a:cubicBezTo>
                          <a:cubicBezTo>
                            <a:pt x="9378" y="150055"/>
                            <a:pt x="9378" y="159434"/>
                            <a:pt x="18757" y="159434"/>
                          </a:cubicBezTo>
                          <a:cubicBezTo>
                            <a:pt x="28135" y="168812"/>
                            <a:pt x="37514" y="168812"/>
                            <a:pt x="46892" y="168812"/>
                          </a:cubicBezTo>
                          <a:cubicBezTo>
                            <a:pt x="18757" y="196948"/>
                            <a:pt x="0" y="234462"/>
                            <a:pt x="0" y="271975"/>
                          </a:cubicBezTo>
                          <a:cubicBezTo>
                            <a:pt x="9378" y="281354"/>
                            <a:pt x="18757" y="290732"/>
                            <a:pt x="18757" y="300110"/>
                          </a:cubicBezTo>
                          <a:close/>
                          <a:moveTo>
                            <a:pt x="131299" y="37514"/>
                          </a:moveTo>
                          <a:cubicBezTo>
                            <a:pt x="140677" y="37514"/>
                            <a:pt x="140677" y="46892"/>
                            <a:pt x="140677" y="56271"/>
                          </a:cubicBezTo>
                          <a:cubicBezTo>
                            <a:pt x="140677" y="65649"/>
                            <a:pt x="140677" y="75028"/>
                            <a:pt x="131299" y="93785"/>
                          </a:cubicBezTo>
                          <a:cubicBezTo>
                            <a:pt x="121920" y="103163"/>
                            <a:pt x="112542" y="121920"/>
                            <a:pt x="93785" y="121920"/>
                          </a:cubicBezTo>
                          <a:cubicBezTo>
                            <a:pt x="75028" y="131298"/>
                            <a:pt x="65649" y="131298"/>
                            <a:pt x="56271" y="131298"/>
                          </a:cubicBezTo>
                          <a:cubicBezTo>
                            <a:pt x="46892" y="131298"/>
                            <a:pt x="46892" y="121920"/>
                            <a:pt x="46892" y="112541"/>
                          </a:cubicBezTo>
                          <a:cubicBezTo>
                            <a:pt x="46892" y="103163"/>
                            <a:pt x="46892" y="84406"/>
                            <a:pt x="56271" y="75028"/>
                          </a:cubicBezTo>
                          <a:cubicBezTo>
                            <a:pt x="65649" y="65649"/>
                            <a:pt x="75028" y="56271"/>
                            <a:pt x="93785" y="46892"/>
                          </a:cubicBezTo>
                          <a:cubicBezTo>
                            <a:pt x="112542" y="37514"/>
                            <a:pt x="131299" y="37514"/>
                            <a:pt x="131299" y="37514"/>
                          </a:cubicBezTo>
                          <a:close/>
                          <a:moveTo>
                            <a:pt x="65649" y="271975"/>
                          </a:moveTo>
                          <a:cubicBezTo>
                            <a:pt x="56271" y="271975"/>
                            <a:pt x="46892" y="271975"/>
                            <a:pt x="46892" y="262597"/>
                          </a:cubicBezTo>
                          <a:cubicBezTo>
                            <a:pt x="46892" y="253218"/>
                            <a:pt x="37514" y="253218"/>
                            <a:pt x="37514" y="243840"/>
                          </a:cubicBezTo>
                          <a:cubicBezTo>
                            <a:pt x="37514" y="225083"/>
                            <a:pt x="46892" y="215705"/>
                            <a:pt x="56271" y="196948"/>
                          </a:cubicBezTo>
                          <a:cubicBezTo>
                            <a:pt x="65649" y="178191"/>
                            <a:pt x="84406" y="168812"/>
                            <a:pt x="93785" y="159434"/>
                          </a:cubicBezTo>
                          <a:cubicBezTo>
                            <a:pt x="112542" y="150055"/>
                            <a:pt x="121920" y="150055"/>
                            <a:pt x="131299" y="150055"/>
                          </a:cubicBezTo>
                          <a:cubicBezTo>
                            <a:pt x="140677" y="150055"/>
                            <a:pt x="150056" y="159434"/>
                            <a:pt x="150056" y="178191"/>
                          </a:cubicBezTo>
                          <a:cubicBezTo>
                            <a:pt x="150056" y="187569"/>
                            <a:pt x="150056" y="196948"/>
                            <a:pt x="140677" y="206326"/>
                          </a:cubicBezTo>
                          <a:cubicBezTo>
                            <a:pt x="140677" y="215705"/>
                            <a:pt x="131299" y="225083"/>
                            <a:pt x="121920" y="234462"/>
                          </a:cubicBezTo>
                          <a:cubicBezTo>
                            <a:pt x="112542" y="243840"/>
                            <a:pt x="103163" y="253218"/>
                            <a:pt x="84406" y="262597"/>
                          </a:cubicBezTo>
                          <a:cubicBezTo>
                            <a:pt x="84406" y="271975"/>
                            <a:pt x="75028" y="271975"/>
                            <a:pt x="65649" y="271975"/>
                          </a:cubicBezTo>
                          <a:close/>
                        </a:path>
                      </a:pathLst>
                    </a:custGeom>
                    <a:solidFill>
                      <a:srgbClr val="C9CEE2"/>
                    </a:solidFill>
                    <a:ln w="93785" cap="flat">
                      <a:noFill/>
                      <a:prstDash val="solid"/>
                      <a:miter/>
                    </a:ln>
                  </p:spPr>
                  <p:txBody>
                    <a:bodyPr rtlCol="0" anchor="ctr"/>
                    <a:lstStyle/>
                    <a:p>
                      <a:endParaRPr lang="fr-FR"/>
                    </a:p>
                  </p:txBody>
                </p:sp>
                <p:sp>
                  <p:nvSpPr>
                    <p:cNvPr id="171" name="Forme libre : forme 170">
                      <a:extLst>
                        <a:ext uri="{FF2B5EF4-FFF2-40B4-BE49-F238E27FC236}">
                          <a16:creationId xmlns:a16="http://schemas.microsoft.com/office/drawing/2014/main" id="{A664FE0A-DA5E-4BBB-97E9-92A9D038A68E}"/>
                        </a:ext>
                      </a:extLst>
                    </p:cNvPr>
                    <p:cNvSpPr/>
                    <p:nvPr/>
                  </p:nvSpPr>
                  <p:spPr>
                    <a:xfrm>
                      <a:off x="8347014" y="3401278"/>
                      <a:ext cx="178190" cy="293076"/>
                    </a:xfrm>
                    <a:custGeom>
                      <a:avLst/>
                      <a:gdLst>
                        <a:gd name="connsiteX0" fmla="*/ 93785 w 178190"/>
                        <a:gd name="connsiteY0" fmla="*/ 286043 h 293076"/>
                        <a:gd name="connsiteX1" fmla="*/ 159434 w 178190"/>
                        <a:gd name="connsiteY1" fmla="*/ 211015 h 293076"/>
                        <a:gd name="connsiteX2" fmla="*/ 178191 w 178190"/>
                        <a:gd name="connsiteY2" fmla="*/ 98474 h 293076"/>
                        <a:gd name="connsiteX3" fmla="*/ 150056 w 178190"/>
                        <a:gd name="connsiteY3" fmla="*/ 14068 h 293076"/>
                        <a:gd name="connsiteX4" fmla="*/ 84406 w 178190"/>
                        <a:gd name="connsiteY4" fmla="*/ 14068 h 293076"/>
                        <a:gd name="connsiteX5" fmla="*/ 18757 w 178190"/>
                        <a:gd name="connsiteY5" fmla="*/ 89095 h 293076"/>
                        <a:gd name="connsiteX6" fmla="*/ 0 w 178190"/>
                        <a:gd name="connsiteY6" fmla="*/ 201637 h 293076"/>
                        <a:gd name="connsiteX7" fmla="*/ 28136 w 178190"/>
                        <a:gd name="connsiteY7" fmla="*/ 286043 h 293076"/>
                        <a:gd name="connsiteX8" fmla="*/ 93785 w 178190"/>
                        <a:gd name="connsiteY8" fmla="*/ 286043 h 293076"/>
                        <a:gd name="connsiteX9" fmla="*/ 140677 w 178190"/>
                        <a:gd name="connsiteY9" fmla="*/ 42203 h 293076"/>
                        <a:gd name="connsiteX10" fmla="*/ 159434 w 178190"/>
                        <a:gd name="connsiteY10" fmla="*/ 107852 h 293076"/>
                        <a:gd name="connsiteX11" fmla="*/ 140677 w 178190"/>
                        <a:gd name="connsiteY11" fmla="*/ 192258 h 293076"/>
                        <a:gd name="connsiteX12" fmla="*/ 93785 w 178190"/>
                        <a:gd name="connsiteY12" fmla="*/ 248529 h 293076"/>
                        <a:gd name="connsiteX13" fmla="*/ 46892 w 178190"/>
                        <a:gd name="connsiteY13" fmla="*/ 248529 h 293076"/>
                        <a:gd name="connsiteX14" fmla="*/ 37514 w 178190"/>
                        <a:gd name="connsiteY14" fmla="*/ 173501 h 293076"/>
                        <a:gd name="connsiteX15" fmla="*/ 56271 w 178190"/>
                        <a:gd name="connsiteY15" fmla="*/ 89095 h 293076"/>
                        <a:gd name="connsiteX16" fmla="*/ 103163 w 178190"/>
                        <a:gd name="connsiteY16" fmla="*/ 32824 h 293076"/>
                        <a:gd name="connsiteX17" fmla="*/ 140677 w 178190"/>
                        <a:gd name="connsiteY17" fmla="*/ 42203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93785" y="286043"/>
                          </a:moveTo>
                          <a:cubicBezTo>
                            <a:pt x="121920" y="267286"/>
                            <a:pt x="150056" y="239151"/>
                            <a:pt x="159434" y="211015"/>
                          </a:cubicBezTo>
                          <a:cubicBezTo>
                            <a:pt x="178191" y="173501"/>
                            <a:pt x="178191" y="135988"/>
                            <a:pt x="178191" y="98474"/>
                          </a:cubicBezTo>
                          <a:cubicBezTo>
                            <a:pt x="178191" y="60960"/>
                            <a:pt x="168813" y="23446"/>
                            <a:pt x="150056" y="14068"/>
                          </a:cubicBezTo>
                          <a:cubicBezTo>
                            <a:pt x="131299" y="-4689"/>
                            <a:pt x="112542" y="-4689"/>
                            <a:pt x="84406" y="14068"/>
                          </a:cubicBezTo>
                          <a:cubicBezTo>
                            <a:pt x="56271" y="32824"/>
                            <a:pt x="28136" y="60960"/>
                            <a:pt x="18757" y="89095"/>
                          </a:cubicBezTo>
                          <a:cubicBezTo>
                            <a:pt x="0" y="126609"/>
                            <a:pt x="0" y="164123"/>
                            <a:pt x="0" y="201637"/>
                          </a:cubicBezTo>
                          <a:cubicBezTo>
                            <a:pt x="0" y="239151"/>
                            <a:pt x="9379" y="276665"/>
                            <a:pt x="28136" y="286043"/>
                          </a:cubicBezTo>
                          <a:cubicBezTo>
                            <a:pt x="37514" y="295422"/>
                            <a:pt x="65649" y="295422"/>
                            <a:pt x="93785" y="286043"/>
                          </a:cubicBezTo>
                          <a:close/>
                          <a:moveTo>
                            <a:pt x="140677" y="42203"/>
                          </a:moveTo>
                          <a:cubicBezTo>
                            <a:pt x="150056" y="51581"/>
                            <a:pt x="159434" y="79717"/>
                            <a:pt x="159434" y="107852"/>
                          </a:cubicBezTo>
                          <a:cubicBezTo>
                            <a:pt x="159434" y="135988"/>
                            <a:pt x="150056" y="173501"/>
                            <a:pt x="140677" y="192258"/>
                          </a:cubicBezTo>
                          <a:cubicBezTo>
                            <a:pt x="131299" y="220394"/>
                            <a:pt x="112542" y="229772"/>
                            <a:pt x="93785" y="248529"/>
                          </a:cubicBezTo>
                          <a:cubicBezTo>
                            <a:pt x="75028" y="257908"/>
                            <a:pt x="56271" y="257908"/>
                            <a:pt x="46892" y="248529"/>
                          </a:cubicBezTo>
                          <a:cubicBezTo>
                            <a:pt x="37514" y="229772"/>
                            <a:pt x="37514" y="211015"/>
                            <a:pt x="37514" y="173501"/>
                          </a:cubicBezTo>
                          <a:cubicBezTo>
                            <a:pt x="37514" y="145366"/>
                            <a:pt x="46892" y="117231"/>
                            <a:pt x="56271" y="89095"/>
                          </a:cubicBezTo>
                          <a:cubicBezTo>
                            <a:pt x="65649" y="60960"/>
                            <a:pt x="84406" y="51581"/>
                            <a:pt x="103163" y="32824"/>
                          </a:cubicBezTo>
                          <a:cubicBezTo>
                            <a:pt x="121920" y="14068"/>
                            <a:pt x="131299" y="32824"/>
                            <a:pt x="140677" y="42203"/>
                          </a:cubicBezTo>
                          <a:close/>
                        </a:path>
                      </a:pathLst>
                    </a:custGeom>
                    <a:solidFill>
                      <a:srgbClr val="C9CEE2"/>
                    </a:solidFill>
                    <a:ln w="93785" cap="flat">
                      <a:noFill/>
                      <a:prstDash val="solid"/>
                      <a:miter/>
                    </a:ln>
                  </p:spPr>
                  <p:txBody>
                    <a:bodyPr rtlCol="0" anchor="ctr"/>
                    <a:lstStyle/>
                    <a:p>
                      <a:endParaRPr lang="fr-FR"/>
                    </a:p>
                  </p:txBody>
                </p:sp>
                <p:sp>
                  <p:nvSpPr>
                    <p:cNvPr id="172" name="Forme libre : forme 171">
                      <a:extLst>
                        <a:ext uri="{FF2B5EF4-FFF2-40B4-BE49-F238E27FC236}">
                          <a16:creationId xmlns:a16="http://schemas.microsoft.com/office/drawing/2014/main" id="{CD2A1E0A-4192-4014-814E-D510434C7A4C}"/>
                        </a:ext>
                      </a:extLst>
                    </p:cNvPr>
                    <p:cNvSpPr/>
                    <p:nvPr/>
                  </p:nvSpPr>
                  <p:spPr>
                    <a:xfrm>
                      <a:off x="8178202" y="3077721"/>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2 w 121919"/>
                        <a:gd name="connsiteY3" fmla="*/ 234462 h 290732"/>
                        <a:gd name="connsiteX4" fmla="*/ 9378 w 121919"/>
                        <a:gd name="connsiteY4" fmla="*/ 290732 h 290732"/>
                        <a:gd name="connsiteX5" fmla="*/ 0 w 121919"/>
                        <a:gd name="connsiteY5" fmla="*/ 290732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8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8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73" name="Forme libre : forme 172">
                      <a:extLst>
                        <a:ext uri="{FF2B5EF4-FFF2-40B4-BE49-F238E27FC236}">
                          <a16:creationId xmlns:a16="http://schemas.microsoft.com/office/drawing/2014/main" id="{A487C7EF-2E9E-4382-A905-A64F0A6475B7}"/>
                        </a:ext>
                      </a:extLst>
                    </p:cNvPr>
                    <p:cNvSpPr/>
                    <p:nvPr/>
                  </p:nvSpPr>
                  <p:spPr>
                    <a:xfrm>
                      <a:off x="8393907" y="2955801"/>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9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9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9 w 131298"/>
                        <a:gd name="connsiteY11" fmla="*/ 93785 h 290732"/>
                        <a:gd name="connsiteX12" fmla="*/ 0 w 131298"/>
                        <a:gd name="connsiteY12" fmla="*/ 93785 h 290732"/>
                        <a:gd name="connsiteX13" fmla="*/ 0 w 131298"/>
                        <a:gd name="connsiteY13" fmla="*/ 84406 h 290732"/>
                        <a:gd name="connsiteX14" fmla="*/ 9379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9" y="290732"/>
                          </a:lnTo>
                          <a:lnTo>
                            <a:pt x="0" y="290732"/>
                          </a:lnTo>
                          <a:lnTo>
                            <a:pt x="0" y="281354"/>
                          </a:lnTo>
                          <a:cubicBezTo>
                            <a:pt x="0" y="271975"/>
                            <a:pt x="0" y="271975"/>
                            <a:pt x="0" y="262597"/>
                          </a:cubicBezTo>
                          <a:cubicBezTo>
                            <a:pt x="0" y="253219"/>
                            <a:pt x="9379" y="253219"/>
                            <a:pt x="9379" y="253219"/>
                          </a:cubicBezTo>
                          <a:lnTo>
                            <a:pt x="46892" y="234462"/>
                          </a:lnTo>
                          <a:lnTo>
                            <a:pt x="46892" y="46892"/>
                          </a:lnTo>
                          <a:lnTo>
                            <a:pt x="18757" y="84406"/>
                          </a:lnTo>
                          <a:cubicBezTo>
                            <a:pt x="18757" y="84406"/>
                            <a:pt x="9379" y="93785"/>
                            <a:pt x="9379" y="93785"/>
                          </a:cubicBezTo>
                          <a:lnTo>
                            <a:pt x="0" y="93785"/>
                          </a:lnTo>
                          <a:lnTo>
                            <a:pt x="0" y="84406"/>
                          </a:lnTo>
                          <a:cubicBezTo>
                            <a:pt x="0" y="75028"/>
                            <a:pt x="0" y="65649"/>
                            <a:pt x="9379"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12542" y="196948"/>
                            <a:pt x="121920" y="196948"/>
                            <a:pt x="121920" y="206326"/>
                          </a:cubicBezTo>
                          <a:close/>
                        </a:path>
                      </a:pathLst>
                    </a:custGeom>
                    <a:solidFill>
                      <a:srgbClr val="C9CEE2"/>
                    </a:solidFill>
                    <a:ln w="93785" cap="flat">
                      <a:noFill/>
                      <a:prstDash val="solid"/>
                      <a:miter/>
                    </a:ln>
                  </p:spPr>
                  <p:txBody>
                    <a:bodyPr rtlCol="0" anchor="ctr"/>
                    <a:lstStyle/>
                    <a:p>
                      <a:endParaRPr lang="fr-FR"/>
                    </a:p>
                  </p:txBody>
                </p:sp>
              </p:grpSp>
            </p:grpSp>
          </p:grpSp>
          <p:grpSp>
            <p:nvGrpSpPr>
              <p:cNvPr id="129" name="Graphique 28">
                <a:extLst>
                  <a:ext uri="{FF2B5EF4-FFF2-40B4-BE49-F238E27FC236}">
                    <a16:creationId xmlns:a16="http://schemas.microsoft.com/office/drawing/2014/main" id="{015634F5-4622-4FD8-AA5B-875E9C34A8C4}"/>
                  </a:ext>
                </a:extLst>
              </p:cNvPr>
              <p:cNvGrpSpPr/>
              <p:nvPr/>
            </p:nvGrpSpPr>
            <p:grpSpPr>
              <a:xfrm>
                <a:off x="6049292" y="2907735"/>
                <a:ext cx="1425525" cy="1843030"/>
                <a:chOff x="6049292" y="2907736"/>
                <a:chExt cx="1425526" cy="1843029"/>
              </a:xfrm>
            </p:grpSpPr>
            <p:sp>
              <p:nvSpPr>
                <p:cNvPr id="130" name="Forme libre : forme 129">
                  <a:extLst>
                    <a:ext uri="{FF2B5EF4-FFF2-40B4-BE49-F238E27FC236}">
                      <a16:creationId xmlns:a16="http://schemas.microsoft.com/office/drawing/2014/main" id="{C6C96E80-D320-448F-A47F-D1D910FBE04E}"/>
                    </a:ext>
                  </a:extLst>
                </p:cNvPr>
                <p:cNvSpPr/>
                <p:nvPr/>
              </p:nvSpPr>
              <p:spPr>
                <a:xfrm>
                  <a:off x="7437304" y="3077721"/>
                  <a:ext cx="28135" cy="365760"/>
                </a:xfrm>
                <a:custGeom>
                  <a:avLst/>
                  <a:gdLst>
                    <a:gd name="connsiteX0" fmla="*/ 28135 w 28135"/>
                    <a:gd name="connsiteY0" fmla="*/ 168812 h 365760"/>
                    <a:gd name="connsiteX1" fmla="*/ 0 w 28135"/>
                    <a:gd name="connsiteY1" fmla="*/ 365760 h 365760"/>
                    <a:gd name="connsiteX2" fmla="*/ 0 w 28135"/>
                    <a:gd name="connsiteY2" fmla="*/ 0 h 365760"/>
                    <a:gd name="connsiteX3" fmla="*/ 28135 w 28135"/>
                    <a:gd name="connsiteY3" fmla="*/ 168812 h 365760"/>
                  </a:gdLst>
                  <a:ahLst/>
                  <a:cxnLst>
                    <a:cxn ang="0">
                      <a:pos x="connsiteX0" y="connsiteY0"/>
                    </a:cxn>
                    <a:cxn ang="0">
                      <a:pos x="connsiteX1" y="connsiteY1"/>
                    </a:cxn>
                    <a:cxn ang="0">
                      <a:pos x="connsiteX2" y="connsiteY2"/>
                    </a:cxn>
                    <a:cxn ang="0">
                      <a:pos x="connsiteX3" y="connsiteY3"/>
                    </a:cxn>
                  </a:cxnLst>
                  <a:rect l="l" t="t" r="r" b="b"/>
                  <a:pathLst>
                    <a:path w="28135" h="365760">
                      <a:moveTo>
                        <a:pt x="28135" y="168812"/>
                      </a:moveTo>
                      <a:cubicBezTo>
                        <a:pt x="28135" y="234462"/>
                        <a:pt x="18757" y="300111"/>
                        <a:pt x="0" y="365760"/>
                      </a:cubicBezTo>
                      <a:lnTo>
                        <a:pt x="0" y="0"/>
                      </a:lnTo>
                      <a:cubicBezTo>
                        <a:pt x="18757" y="56271"/>
                        <a:pt x="28135" y="103163"/>
                        <a:pt x="28135" y="168812"/>
                      </a:cubicBezTo>
                      <a:close/>
                    </a:path>
                  </a:pathLst>
                </a:custGeom>
                <a:solidFill>
                  <a:srgbClr val="57B3FE"/>
                </a:solidFill>
                <a:ln w="93785" cap="flat">
                  <a:noFill/>
                  <a:prstDash val="solid"/>
                  <a:miter/>
                </a:ln>
              </p:spPr>
              <p:txBody>
                <a:bodyPr rtlCol="0" anchor="ctr"/>
                <a:lstStyle/>
                <a:p>
                  <a:endParaRPr lang="fr-FR"/>
                </a:p>
              </p:txBody>
            </p:sp>
            <p:grpSp>
              <p:nvGrpSpPr>
                <p:cNvPr id="131" name="Graphique 28">
                  <a:extLst>
                    <a:ext uri="{FF2B5EF4-FFF2-40B4-BE49-F238E27FC236}">
                      <a16:creationId xmlns:a16="http://schemas.microsoft.com/office/drawing/2014/main" id="{12FECAF4-BDD4-4FE4-962B-752C329EE879}"/>
                    </a:ext>
                  </a:extLst>
                </p:cNvPr>
                <p:cNvGrpSpPr/>
                <p:nvPr/>
              </p:nvGrpSpPr>
              <p:grpSpPr>
                <a:xfrm>
                  <a:off x="6049292" y="2907736"/>
                  <a:ext cx="1425526" cy="1843029"/>
                  <a:chOff x="6049292" y="2907736"/>
                  <a:chExt cx="1425526" cy="1843029"/>
                </a:xfrm>
              </p:grpSpPr>
              <p:sp>
                <p:nvSpPr>
                  <p:cNvPr id="132" name="Forme libre : forme 131">
                    <a:extLst>
                      <a:ext uri="{FF2B5EF4-FFF2-40B4-BE49-F238E27FC236}">
                        <a16:creationId xmlns:a16="http://schemas.microsoft.com/office/drawing/2014/main" id="{5317F19E-3C2F-498F-AC8B-60067CF50D08}"/>
                      </a:ext>
                    </a:extLst>
                  </p:cNvPr>
                  <p:cNvSpPr/>
                  <p:nvPr/>
                </p:nvSpPr>
                <p:spPr>
                  <a:xfrm>
                    <a:off x="6565107" y="2907736"/>
                    <a:ext cx="909710" cy="1109003"/>
                  </a:xfrm>
                  <a:custGeom>
                    <a:avLst/>
                    <a:gdLst>
                      <a:gd name="connsiteX0" fmla="*/ 778412 w 909710"/>
                      <a:gd name="connsiteY0" fmla="*/ 76200 h 1109003"/>
                      <a:gd name="connsiteX1" fmla="*/ 694006 w 909710"/>
                      <a:gd name="connsiteY1" fmla="*/ 29308 h 1109003"/>
                      <a:gd name="connsiteX2" fmla="*/ 403274 w 909710"/>
                      <a:gd name="connsiteY2" fmla="*/ 57443 h 1109003"/>
                      <a:gd name="connsiteX3" fmla="*/ 0 w 909710"/>
                      <a:gd name="connsiteY3" fmla="*/ 760828 h 1109003"/>
                      <a:gd name="connsiteX4" fmla="*/ 121920 w 909710"/>
                      <a:gd name="connsiteY4" fmla="*/ 1023425 h 1109003"/>
                      <a:gd name="connsiteX5" fmla="*/ 215705 w 909710"/>
                      <a:gd name="connsiteY5" fmla="*/ 1079696 h 1109003"/>
                      <a:gd name="connsiteX6" fmla="*/ 506437 w 909710"/>
                      <a:gd name="connsiteY6" fmla="*/ 1051560 h 1109003"/>
                      <a:gd name="connsiteX7" fmla="*/ 909711 w 909710"/>
                      <a:gd name="connsiteY7" fmla="*/ 348176 h 1109003"/>
                      <a:gd name="connsiteX8" fmla="*/ 778412 w 909710"/>
                      <a:gd name="connsiteY8" fmla="*/ 76200 h 1109003"/>
                      <a:gd name="connsiteX9" fmla="*/ 403274 w 909710"/>
                      <a:gd name="connsiteY9" fmla="*/ 920262 h 1109003"/>
                      <a:gd name="connsiteX10" fmla="*/ 206326 w 909710"/>
                      <a:gd name="connsiteY10" fmla="*/ 967154 h 1109003"/>
                      <a:gd name="connsiteX11" fmla="*/ 150055 w 909710"/>
                      <a:gd name="connsiteY11" fmla="*/ 779585 h 1109003"/>
                      <a:gd name="connsiteX12" fmla="*/ 497058 w 909710"/>
                      <a:gd name="connsiteY12" fmla="*/ 179363 h 1109003"/>
                      <a:gd name="connsiteX13" fmla="*/ 694006 w 909710"/>
                      <a:gd name="connsiteY13" fmla="*/ 132471 h 1109003"/>
                      <a:gd name="connsiteX14" fmla="*/ 750277 w 909710"/>
                      <a:gd name="connsiteY14" fmla="*/ 320040 h 1109003"/>
                      <a:gd name="connsiteX15" fmla="*/ 403274 w 909710"/>
                      <a:gd name="connsiteY15" fmla="*/ 920262 h 110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09710" h="1109003">
                        <a:moveTo>
                          <a:pt x="778412" y="76200"/>
                        </a:moveTo>
                        <a:lnTo>
                          <a:pt x="694006" y="29308"/>
                        </a:lnTo>
                        <a:cubicBezTo>
                          <a:pt x="618979" y="-17585"/>
                          <a:pt x="515815" y="-8206"/>
                          <a:pt x="403274" y="57443"/>
                        </a:cubicBezTo>
                        <a:cubicBezTo>
                          <a:pt x="178191" y="188742"/>
                          <a:pt x="0" y="498231"/>
                          <a:pt x="0" y="760828"/>
                        </a:cubicBezTo>
                        <a:cubicBezTo>
                          <a:pt x="0" y="892126"/>
                          <a:pt x="46892" y="976533"/>
                          <a:pt x="121920" y="1023425"/>
                        </a:cubicBezTo>
                        <a:lnTo>
                          <a:pt x="215705" y="1079696"/>
                        </a:lnTo>
                        <a:cubicBezTo>
                          <a:pt x="290732" y="1126588"/>
                          <a:pt x="393895" y="1117209"/>
                          <a:pt x="506437" y="1051560"/>
                        </a:cubicBezTo>
                        <a:cubicBezTo>
                          <a:pt x="731520" y="920262"/>
                          <a:pt x="909711" y="610772"/>
                          <a:pt x="909711" y="348176"/>
                        </a:cubicBezTo>
                        <a:cubicBezTo>
                          <a:pt x="900332" y="207499"/>
                          <a:pt x="853440" y="123092"/>
                          <a:pt x="778412" y="76200"/>
                        </a:cubicBezTo>
                        <a:close/>
                        <a:moveTo>
                          <a:pt x="403274" y="920262"/>
                        </a:moveTo>
                        <a:cubicBezTo>
                          <a:pt x="328246" y="957776"/>
                          <a:pt x="262597" y="976533"/>
                          <a:pt x="206326" y="967154"/>
                        </a:cubicBezTo>
                        <a:cubicBezTo>
                          <a:pt x="168812" y="920262"/>
                          <a:pt x="150055" y="863991"/>
                          <a:pt x="150055" y="779585"/>
                        </a:cubicBezTo>
                        <a:cubicBezTo>
                          <a:pt x="150055" y="563880"/>
                          <a:pt x="300111" y="291905"/>
                          <a:pt x="497058" y="179363"/>
                        </a:cubicBezTo>
                        <a:cubicBezTo>
                          <a:pt x="572086" y="132471"/>
                          <a:pt x="637735" y="123092"/>
                          <a:pt x="694006" y="132471"/>
                        </a:cubicBezTo>
                        <a:cubicBezTo>
                          <a:pt x="731520" y="179363"/>
                          <a:pt x="750277" y="235634"/>
                          <a:pt x="750277" y="320040"/>
                        </a:cubicBezTo>
                        <a:cubicBezTo>
                          <a:pt x="750277" y="545123"/>
                          <a:pt x="590843" y="807720"/>
                          <a:pt x="403274" y="920262"/>
                        </a:cubicBezTo>
                        <a:close/>
                      </a:path>
                    </a:pathLst>
                  </a:custGeom>
                  <a:solidFill>
                    <a:srgbClr val="1D2943"/>
                  </a:solidFill>
                  <a:ln w="93785" cap="flat">
                    <a:noFill/>
                    <a:prstDash val="solid"/>
                    <a:miter/>
                  </a:ln>
                </p:spPr>
                <p:txBody>
                  <a:bodyPr rtlCol="0" anchor="ctr"/>
                  <a:lstStyle/>
                  <a:p>
                    <a:endParaRPr lang="fr-FR"/>
                  </a:p>
                </p:txBody>
              </p:sp>
              <p:grpSp>
                <p:nvGrpSpPr>
                  <p:cNvPr id="133" name="Graphique 28">
                    <a:extLst>
                      <a:ext uri="{FF2B5EF4-FFF2-40B4-BE49-F238E27FC236}">
                        <a16:creationId xmlns:a16="http://schemas.microsoft.com/office/drawing/2014/main" id="{738EBF0D-A148-4712-83AA-5A79B132782B}"/>
                      </a:ext>
                    </a:extLst>
                  </p:cNvPr>
                  <p:cNvGrpSpPr/>
                  <p:nvPr/>
                </p:nvGrpSpPr>
                <p:grpSpPr>
                  <a:xfrm>
                    <a:off x="6555728" y="2907736"/>
                    <a:ext cx="900332" cy="1099095"/>
                    <a:chOff x="6555728" y="2907736"/>
                    <a:chExt cx="900332" cy="1099095"/>
                  </a:xfrm>
                </p:grpSpPr>
                <p:sp>
                  <p:nvSpPr>
                    <p:cNvPr id="138" name="Forme libre : forme 137">
                      <a:extLst>
                        <a:ext uri="{FF2B5EF4-FFF2-40B4-BE49-F238E27FC236}">
                          <a16:creationId xmlns:a16="http://schemas.microsoft.com/office/drawing/2014/main" id="{49B62F72-6C5A-41D3-B209-92ACE835B1EF}"/>
                        </a:ext>
                      </a:extLst>
                    </p:cNvPr>
                    <p:cNvSpPr/>
                    <p:nvPr/>
                  </p:nvSpPr>
                  <p:spPr>
                    <a:xfrm>
                      <a:off x="6715162" y="3002693"/>
                      <a:ext cx="684627" cy="928191"/>
                    </a:xfrm>
                    <a:custGeom>
                      <a:avLst/>
                      <a:gdLst>
                        <a:gd name="connsiteX0" fmla="*/ 684628 w 684627"/>
                        <a:gd name="connsiteY0" fmla="*/ 281354 h 928191"/>
                        <a:gd name="connsiteX1" fmla="*/ 337624 w 684627"/>
                        <a:gd name="connsiteY1" fmla="*/ 881576 h 928191"/>
                        <a:gd name="connsiteX2" fmla="*/ 93785 w 684627"/>
                        <a:gd name="connsiteY2" fmla="*/ 909711 h 928191"/>
                        <a:gd name="connsiteX3" fmla="*/ 0 w 684627"/>
                        <a:gd name="connsiteY3" fmla="*/ 853440 h 928191"/>
                        <a:gd name="connsiteX4" fmla="*/ 243840 w 684627"/>
                        <a:gd name="connsiteY4" fmla="*/ 825305 h 928191"/>
                        <a:gd name="connsiteX5" fmla="*/ 590843 w 684627"/>
                        <a:gd name="connsiteY5" fmla="*/ 225083 h 928191"/>
                        <a:gd name="connsiteX6" fmla="*/ 487680 w 684627"/>
                        <a:gd name="connsiteY6" fmla="*/ 0 h 928191"/>
                        <a:gd name="connsiteX7" fmla="*/ 581465 w 684627"/>
                        <a:gd name="connsiteY7" fmla="*/ 56271 h 928191"/>
                        <a:gd name="connsiteX8" fmla="*/ 684628 w 684627"/>
                        <a:gd name="connsiteY8" fmla="*/ 281354 h 92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4627" h="928191">
                          <a:moveTo>
                            <a:pt x="684628" y="281354"/>
                          </a:moveTo>
                          <a:cubicBezTo>
                            <a:pt x="684628" y="497058"/>
                            <a:pt x="534572" y="769034"/>
                            <a:pt x="337624" y="881576"/>
                          </a:cubicBezTo>
                          <a:cubicBezTo>
                            <a:pt x="243840" y="937846"/>
                            <a:pt x="150055" y="937846"/>
                            <a:pt x="93785" y="909711"/>
                          </a:cubicBezTo>
                          <a:lnTo>
                            <a:pt x="0" y="853440"/>
                          </a:lnTo>
                          <a:cubicBezTo>
                            <a:pt x="65649" y="890954"/>
                            <a:pt x="150055" y="881576"/>
                            <a:pt x="243840" y="825305"/>
                          </a:cubicBezTo>
                          <a:cubicBezTo>
                            <a:pt x="431409" y="712763"/>
                            <a:pt x="590843" y="450166"/>
                            <a:pt x="590843" y="225083"/>
                          </a:cubicBezTo>
                          <a:cubicBezTo>
                            <a:pt x="590843" y="112542"/>
                            <a:pt x="553329" y="37514"/>
                            <a:pt x="487680" y="0"/>
                          </a:cubicBezTo>
                          <a:lnTo>
                            <a:pt x="581465" y="56271"/>
                          </a:lnTo>
                          <a:cubicBezTo>
                            <a:pt x="647114" y="93785"/>
                            <a:pt x="684628" y="178191"/>
                            <a:pt x="684628" y="281354"/>
                          </a:cubicBezTo>
                          <a:close/>
                        </a:path>
                      </a:pathLst>
                    </a:custGeom>
                    <a:solidFill>
                      <a:srgbClr val="1D2943"/>
                    </a:solidFill>
                    <a:ln w="93785" cap="flat">
                      <a:noFill/>
                      <a:prstDash val="solid"/>
                      <a:miter/>
                    </a:ln>
                  </p:spPr>
                  <p:txBody>
                    <a:bodyPr rtlCol="0" anchor="ctr"/>
                    <a:lstStyle/>
                    <a:p>
                      <a:endParaRPr lang="fr-FR"/>
                    </a:p>
                  </p:txBody>
                </p:sp>
                <p:sp>
                  <p:nvSpPr>
                    <p:cNvPr id="139" name="Forme libre : forme 138">
                      <a:extLst>
                        <a:ext uri="{FF2B5EF4-FFF2-40B4-BE49-F238E27FC236}">
                          <a16:creationId xmlns:a16="http://schemas.microsoft.com/office/drawing/2014/main" id="{45388276-255B-44B9-A91F-F387F69E333C}"/>
                        </a:ext>
                      </a:extLst>
                    </p:cNvPr>
                    <p:cNvSpPr/>
                    <p:nvPr/>
                  </p:nvSpPr>
                  <p:spPr>
                    <a:xfrm>
                      <a:off x="6555728" y="2907736"/>
                      <a:ext cx="787790" cy="1079695"/>
                    </a:xfrm>
                    <a:custGeom>
                      <a:avLst/>
                      <a:gdLst>
                        <a:gd name="connsiteX0" fmla="*/ 787791 w 787790"/>
                        <a:gd name="connsiteY0" fmla="*/ 85578 h 1079695"/>
                        <a:gd name="connsiteX1" fmla="*/ 497058 w 787790"/>
                        <a:gd name="connsiteY1" fmla="*/ 113714 h 1079695"/>
                        <a:gd name="connsiteX2" fmla="*/ 93785 w 787790"/>
                        <a:gd name="connsiteY2" fmla="*/ 817099 h 1079695"/>
                        <a:gd name="connsiteX3" fmla="*/ 215705 w 787790"/>
                        <a:gd name="connsiteY3" fmla="*/ 1079696 h 1079695"/>
                        <a:gd name="connsiteX4" fmla="*/ 121920 w 787790"/>
                        <a:gd name="connsiteY4" fmla="*/ 1023425 h 1079695"/>
                        <a:gd name="connsiteX5" fmla="*/ 0 w 787790"/>
                        <a:gd name="connsiteY5" fmla="*/ 760828 h 1079695"/>
                        <a:gd name="connsiteX6" fmla="*/ 403274 w 787790"/>
                        <a:gd name="connsiteY6" fmla="*/ 57443 h 1079695"/>
                        <a:gd name="connsiteX7" fmla="*/ 694006 w 787790"/>
                        <a:gd name="connsiteY7" fmla="*/ 29308 h 107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790" h="1079695">
                          <a:moveTo>
                            <a:pt x="787791" y="85578"/>
                          </a:moveTo>
                          <a:cubicBezTo>
                            <a:pt x="712763" y="38686"/>
                            <a:pt x="609600" y="48065"/>
                            <a:pt x="497058" y="113714"/>
                          </a:cubicBezTo>
                          <a:cubicBezTo>
                            <a:pt x="271975" y="245012"/>
                            <a:pt x="93785" y="554502"/>
                            <a:pt x="93785" y="817099"/>
                          </a:cubicBezTo>
                          <a:cubicBezTo>
                            <a:pt x="93785" y="948397"/>
                            <a:pt x="140677" y="1032803"/>
                            <a:pt x="215705" y="1079696"/>
                          </a:cubicBezTo>
                          <a:lnTo>
                            <a:pt x="121920" y="1023425"/>
                          </a:lnTo>
                          <a:cubicBezTo>
                            <a:pt x="46892" y="976533"/>
                            <a:pt x="0" y="892126"/>
                            <a:pt x="0" y="760828"/>
                          </a:cubicBezTo>
                          <a:cubicBezTo>
                            <a:pt x="0" y="507609"/>
                            <a:pt x="178191" y="188742"/>
                            <a:pt x="403274" y="57443"/>
                          </a:cubicBezTo>
                          <a:cubicBezTo>
                            <a:pt x="515815" y="-8206"/>
                            <a:pt x="618979" y="-17585"/>
                            <a:pt x="694006" y="29308"/>
                          </a:cubicBezTo>
                          <a:close/>
                        </a:path>
                      </a:pathLst>
                    </a:custGeom>
                    <a:solidFill>
                      <a:srgbClr val="1D2943"/>
                    </a:solidFill>
                    <a:ln w="93785" cap="flat">
                      <a:noFill/>
                      <a:prstDash val="solid"/>
                      <a:miter/>
                    </a:ln>
                  </p:spPr>
                  <p:txBody>
                    <a:bodyPr rtlCol="0" anchor="ctr"/>
                    <a:lstStyle/>
                    <a:p>
                      <a:endParaRPr lang="fr-FR"/>
                    </a:p>
                  </p:txBody>
                </p:sp>
                <p:sp>
                  <p:nvSpPr>
                    <p:cNvPr id="140" name="Forme libre : forme 139">
                      <a:extLst>
                        <a:ext uri="{FF2B5EF4-FFF2-40B4-BE49-F238E27FC236}">
                          <a16:creationId xmlns:a16="http://schemas.microsoft.com/office/drawing/2014/main" id="{12CB8DD8-FD3E-49B7-91C9-473B373298F9}"/>
                        </a:ext>
                      </a:extLst>
                    </p:cNvPr>
                    <p:cNvSpPr/>
                    <p:nvPr/>
                  </p:nvSpPr>
                  <p:spPr>
                    <a:xfrm>
                      <a:off x="6649513" y="2955158"/>
                      <a:ext cx="806547" cy="1051674"/>
                    </a:xfrm>
                    <a:custGeom>
                      <a:avLst/>
                      <a:gdLst>
                        <a:gd name="connsiteX0" fmla="*/ 403274 w 806547"/>
                        <a:gd name="connsiteY0" fmla="*/ 56914 h 1051674"/>
                        <a:gd name="connsiteX1" fmla="*/ 806548 w 806547"/>
                        <a:gd name="connsiteY1" fmla="*/ 291376 h 1051674"/>
                        <a:gd name="connsiteX2" fmla="*/ 403274 w 806547"/>
                        <a:gd name="connsiteY2" fmla="*/ 994760 h 1051674"/>
                        <a:gd name="connsiteX3" fmla="*/ 0 w 806547"/>
                        <a:gd name="connsiteY3" fmla="*/ 760299 h 1051674"/>
                        <a:gd name="connsiteX4" fmla="*/ 403274 w 806547"/>
                        <a:gd name="connsiteY4" fmla="*/ 56914 h 1051674"/>
                        <a:gd name="connsiteX5" fmla="*/ 412652 w 806547"/>
                        <a:gd name="connsiteY5" fmla="*/ 929111 h 1051674"/>
                        <a:gd name="connsiteX6" fmla="*/ 759655 w 806547"/>
                        <a:gd name="connsiteY6" fmla="*/ 328889 h 1051674"/>
                        <a:gd name="connsiteX7" fmla="*/ 412652 w 806547"/>
                        <a:gd name="connsiteY7" fmla="*/ 131942 h 1051674"/>
                        <a:gd name="connsiteX8" fmla="*/ 65649 w 806547"/>
                        <a:gd name="connsiteY8" fmla="*/ 732163 h 1051674"/>
                        <a:gd name="connsiteX9" fmla="*/ 412652 w 806547"/>
                        <a:gd name="connsiteY9" fmla="*/ 929111 h 1051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547" h="1051674">
                          <a:moveTo>
                            <a:pt x="403274" y="56914"/>
                          </a:moveTo>
                          <a:cubicBezTo>
                            <a:pt x="628357" y="-74384"/>
                            <a:pt x="806548" y="28779"/>
                            <a:pt x="806548" y="291376"/>
                          </a:cubicBezTo>
                          <a:cubicBezTo>
                            <a:pt x="806548" y="544594"/>
                            <a:pt x="628357" y="863462"/>
                            <a:pt x="403274" y="994760"/>
                          </a:cubicBezTo>
                          <a:cubicBezTo>
                            <a:pt x="178191" y="1126059"/>
                            <a:pt x="0" y="1022896"/>
                            <a:pt x="0" y="760299"/>
                          </a:cubicBezTo>
                          <a:cubicBezTo>
                            <a:pt x="0" y="507080"/>
                            <a:pt x="187569" y="188213"/>
                            <a:pt x="403274" y="56914"/>
                          </a:cubicBezTo>
                          <a:close/>
                          <a:moveTo>
                            <a:pt x="412652" y="929111"/>
                          </a:moveTo>
                          <a:cubicBezTo>
                            <a:pt x="600222" y="816570"/>
                            <a:pt x="759655" y="553973"/>
                            <a:pt x="759655" y="328889"/>
                          </a:cubicBezTo>
                          <a:cubicBezTo>
                            <a:pt x="759655" y="113185"/>
                            <a:pt x="600222" y="19400"/>
                            <a:pt x="412652" y="131942"/>
                          </a:cubicBezTo>
                          <a:cubicBezTo>
                            <a:pt x="225083" y="244483"/>
                            <a:pt x="65649" y="507080"/>
                            <a:pt x="65649" y="732163"/>
                          </a:cubicBezTo>
                          <a:cubicBezTo>
                            <a:pt x="65649" y="947868"/>
                            <a:pt x="215705" y="1041652"/>
                            <a:pt x="412652" y="929111"/>
                          </a:cubicBezTo>
                        </a:path>
                      </a:pathLst>
                    </a:custGeom>
                    <a:solidFill>
                      <a:srgbClr val="4C5C75"/>
                    </a:solidFill>
                    <a:ln w="93785" cap="flat">
                      <a:noFill/>
                      <a:prstDash val="solid"/>
                      <a:miter/>
                    </a:ln>
                  </p:spPr>
                  <p:txBody>
                    <a:bodyPr rtlCol="0" anchor="ctr"/>
                    <a:lstStyle/>
                    <a:p>
                      <a:endParaRPr lang="fr-FR"/>
                    </a:p>
                  </p:txBody>
                </p:sp>
              </p:grpSp>
              <p:grpSp>
                <p:nvGrpSpPr>
                  <p:cNvPr id="134" name="Graphique 28">
                    <a:extLst>
                      <a:ext uri="{FF2B5EF4-FFF2-40B4-BE49-F238E27FC236}">
                        <a16:creationId xmlns:a16="http://schemas.microsoft.com/office/drawing/2014/main" id="{B4A1819C-C042-4B96-98E0-DC2AF2A22CBB}"/>
                      </a:ext>
                    </a:extLst>
                  </p:cNvPr>
                  <p:cNvGrpSpPr/>
                  <p:nvPr/>
                </p:nvGrpSpPr>
                <p:grpSpPr>
                  <a:xfrm>
                    <a:off x="6049292" y="3846755"/>
                    <a:ext cx="656492" cy="904011"/>
                    <a:chOff x="6049292" y="3846755"/>
                    <a:chExt cx="656492" cy="904011"/>
                  </a:xfrm>
                </p:grpSpPr>
                <p:sp>
                  <p:nvSpPr>
                    <p:cNvPr id="135" name="Forme libre : forme 134">
                      <a:extLst>
                        <a:ext uri="{FF2B5EF4-FFF2-40B4-BE49-F238E27FC236}">
                          <a16:creationId xmlns:a16="http://schemas.microsoft.com/office/drawing/2014/main" id="{6F7FB032-D665-48CB-B383-ACF4C388069B}"/>
                        </a:ext>
                      </a:extLst>
                    </p:cNvPr>
                    <p:cNvSpPr/>
                    <p:nvPr/>
                  </p:nvSpPr>
                  <p:spPr>
                    <a:xfrm>
                      <a:off x="6433808" y="3846755"/>
                      <a:ext cx="271975" cy="328246"/>
                    </a:xfrm>
                    <a:custGeom>
                      <a:avLst/>
                      <a:gdLst>
                        <a:gd name="connsiteX0" fmla="*/ 271975 w 271975"/>
                        <a:gd name="connsiteY0" fmla="*/ 75028 h 328246"/>
                        <a:gd name="connsiteX1" fmla="*/ 93785 w 271975"/>
                        <a:gd name="connsiteY1" fmla="*/ 328246 h 328246"/>
                        <a:gd name="connsiteX2" fmla="*/ 84406 w 271975"/>
                        <a:gd name="connsiteY2" fmla="*/ 318868 h 328246"/>
                        <a:gd name="connsiteX3" fmla="*/ 18757 w 271975"/>
                        <a:gd name="connsiteY3" fmla="*/ 271976 h 328246"/>
                        <a:gd name="connsiteX4" fmla="*/ 0 w 271975"/>
                        <a:gd name="connsiteY4" fmla="*/ 253219 h 328246"/>
                        <a:gd name="connsiteX5" fmla="*/ 178191 w 271975"/>
                        <a:gd name="connsiteY5" fmla="*/ 0 h 328246"/>
                        <a:gd name="connsiteX6" fmla="*/ 187569 w 271975"/>
                        <a:gd name="connsiteY6" fmla="*/ 9378 h 328246"/>
                        <a:gd name="connsiteX7" fmla="*/ 253218 w 271975"/>
                        <a:gd name="connsiteY7" fmla="*/ 56271 h 328246"/>
                        <a:gd name="connsiteX8" fmla="*/ 271975 w 271975"/>
                        <a:gd name="connsiteY8" fmla="*/ 75028 h 3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975" h="328246">
                          <a:moveTo>
                            <a:pt x="271975" y="75028"/>
                          </a:moveTo>
                          <a:lnTo>
                            <a:pt x="93785" y="328246"/>
                          </a:lnTo>
                          <a:cubicBezTo>
                            <a:pt x="93785" y="328246"/>
                            <a:pt x="93785" y="328246"/>
                            <a:pt x="84406" y="318868"/>
                          </a:cubicBezTo>
                          <a:cubicBezTo>
                            <a:pt x="65649" y="309489"/>
                            <a:pt x="37514" y="290732"/>
                            <a:pt x="18757" y="271976"/>
                          </a:cubicBezTo>
                          <a:cubicBezTo>
                            <a:pt x="9378" y="262597"/>
                            <a:pt x="0" y="253219"/>
                            <a:pt x="0" y="253219"/>
                          </a:cubicBezTo>
                          <a:lnTo>
                            <a:pt x="178191" y="0"/>
                          </a:lnTo>
                          <a:cubicBezTo>
                            <a:pt x="178191" y="0"/>
                            <a:pt x="178191" y="0"/>
                            <a:pt x="187569" y="9378"/>
                          </a:cubicBezTo>
                          <a:cubicBezTo>
                            <a:pt x="206326" y="18757"/>
                            <a:pt x="234462" y="37514"/>
                            <a:pt x="253218" y="56271"/>
                          </a:cubicBezTo>
                          <a:cubicBezTo>
                            <a:pt x="262597" y="65649"/>
                            <a:pt x="271975" y="75028"/>
                            <a:pt x="271975" y="75028"/>
                          </a:cubicBezTo>
                          <a:close/>
                        </a:path>
                      </a:pathLst>
                    </a:custGeom>
                    <a:solidFill>
                      <a:srgbClr val="1D2943"/>
                    </a:solidFill>
                    <a:ln w="93785" cap="flat">
                      <a:noFill/>
                      <a:prstDash val="solid"/>
                      <a:miter/>
                    </a:ln>
                  </p:spPr>
                  <p:txBody>
                    <a:bodyPr rtlCol="0" anchor="ctr"/>
                    <a:lstStyle/>
                    <a:p>
                      <a:endParaRPr lang="fr-FR"/>
                    </a:p>
                  </p:txBody>
                </p:sp>
                <p:sp>
                  <p:nvSpPr>
                    <p:cNvPr id="136" name="Forme libre : forme 135">
                      <a:extLst>
                        <a:ext uri="{FF2B5EF4-FFF2-40B4-BE49-F238E27FC236}">
                          <a16:creationId xmlns:a16="http://schemas.microsoft.com/office/drawing/2014/main" id="{C9A4CE3B-8F08-4167-8236-269F28071007}"/>
                        </a:ext>
                      </a:extLst>
                    </p:cNvPr>
                    <p:cNvSpPr/>
                    <p:nvPr/>
                  </p:nvSpPr>
                  <p:spPr>
                    <a:xfrm>
                      <a:off x="6049292" y="3893647"/>
                      <a:ext cx="650793" cy="857119"/>
                    </a:xfrm>
                    <a:custGeom>
                      <a:avLst/>
                      <a:gdLst>
                        <a:gd name="connsiteX0" fmla="*/ 647114 w 650793"/>
                        <a:gd name="connsiteY0" fmla="*/ 131299 h 857119"/>
                        <a:gd name="connsiteX1" fmla="*/ 206326 w 650793"/>
                        <a:gd name="connsiteY1" fmla="*/ 806548 h 857119"/>
                        <a:gd name="connsiteX2" fmla="*/ 140677 w 650793"/>
                        <a:gd name="connsiteY2" fmla="*/ 853440 h 857119"/>
                        <a:gd name="connsiteX3" fmla="*/ 46892 w 650793"/>
                        <a:gd name="connsiteY3" fmla="*/ 834683 h 857119"/>
                        <a:gd name="connsiteX4" fmla="*/ 0 w 650793"/>
                        <a:gd name="connsiteY4" fmla="*/ 740899 h 857119"/>
                        <a:gd name="connsiteX5" fmla="*/ 18757 w 650793"/>
                        <a:gd name="connsiteY5" fmla="*/ 684628 h 857119"/>
                        <a:gd name="connsiteX6" fmla="*/ 459545 w 650793"/>
                        <a:gd name="connsiteY6" fmla="*/ 9378 h 857119"/>
                        <a:gd name="connsiteX7" fmla="*/ 478302 w 650793"/>
                        <a:gd name="connsiteY7" fmla="*/ 0 h 857119"/>
                        <a:gd name="connsiteX8" fmla="*/ 487680 w 650793"/>
                        <a:gd name="connsiteY8" fmla="*/ 9378 h 857119"/>
                        <a:gd name="connsiteX9" fmla="*/ 628357 w 650793"/>
                        <a:gd name="connsiteY9" fmla="*/ 103163 h 857119"/>
                        <a:gd name="connsiteX10" fmla="*/ 647114 w 650793"/>
                        <a:gd name="connsiteY10" fmla="*/ 131299 h 857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0793" h="857119">
                          <a:moveTo>
                            <a:pt x="647114" y="131299"/>
                          </a:moveTo>
                          <a:lnTo>
                            <a:pt x="206326" y="806548"/>
                          </a:lnTo>
                          <a:cubicBezTo>
                            <a:pt x="187569" y="825305"/>
                            <a:pt x="168812" y="844062"/>
                            <a:pt x="140677" y="853440"/>
                          </a:cubicBezTo>
                          <a:cubicBezTo>
                            <a:pt x="112542" y="862819"/>
                            <a:pt x="75028" y="853440"/>
                            <a:pt x="46892" y="834683"/>
                          </a:cubicBezTo>
                          <a:cubicBezTo>
                            <a:pt x="18757" y="815926"/>
                            <a:pt x="0" y="778412"/>
                            <a:pt x="0" y="740899"/>
                          </a:cubicBezTo>
                          <a:cubicBezTo>
                            <a:pt x="0" y="722142"/>
                            <a:pt x="9378" y="703385"/>
                            <a:pt x="18757" y="684628"/>
                          </a:cubicBezTo>
                          <a:lnTo>
                            <a:pt x="459545" y="9378"/>
                          </a:lnTo>
                          <a:cubicBezTo>
                            <a:pt x="468923" y="0"/>
                            <a:pt x="478302" y="0"/>
                            <a:pt x="478302" y="0"/>
                          </a:cubicBezTo>
                          <a:cubicBezTo>
                            <a:pt x="478302" y="0"/>
                            <a:pt x="487680" y="0"/>
                            <a:pt x="487680" y="9378"/>
                          </a:cubicBezTo>
                          <a:cubicBezTo>
                            <a:pt x="525194" y="37514"/>
                            <a:pt x="600222" y="84406"/>
                            <a:pt x="628357" y="103163"/>
                          </a:cubicBezTo>
                          <a:cubicBezTo>
                            <a:pt x="647114" y="112542"/>
                            <a:pt x="656492" y="131299"/>
                            <a:pt x="647114" y="131299"/>
                          </a:cubicBezTo>
                          <a:close/>
                        </a:path>
                      </a:pathLst>
                    </a:custGeom>
                    <a:solidFill>
                      <a:srgbClr val="DF3260"/>
                    </a:solidFill>
                    <a:ln w="93785" cap="flat">
                      <a:noFill/>
                      <a:prstDash val="solid"/>
                      <a:miter/>
                    </a:ln>
                  </p:spPr>
                  <p:txBody>
                    <a:bodyPr rtlCol="0" anchor="ctr"/>
                    <a:lstStyle/>
                    <a:p>
                      <a:endParaRPr lang="fr-FR"/>
                    </a:p>
                  </p:txBody>
                </p:sp>
                <p:sp>
                  <p:nvSpPr>
                    <p:cNvPr id="137" name="Forme libre : forme 136">
                      <a:extLst>
                        <a:ext uri="{FF2B5EF4-FFF2-40B4-BE49-F238E27FC236}">
                          <a16:creationId xmlns:a16="http://schemas.microsoft.com/office/drawing/2014/main" id="{B06BE9DC-A447-49EE-A495-81DAFEF74D67}"/>
                        </a:ext>
                      </a:extLst>
                    </p:cNvPr>
                    <p:cNvSpPr/>
                    <p:nvPr/>
                  </p:nvSpPr>
                  <p:spPr>
                    <a:xfrm>
                      <a:off x="6086805" y="3903026"/>
                      <a:ext cx="613484" cy="844061"/>
                    </a:xfrm>
                    <a:custGeom>
                      <a:avLst/>
                      <a:gdLst>
                        <a:gd name="connsiteX0" fmla="*/ 609600 w 613484"/>
                        <a:gd name="connsiteY0" fmla="*/ 121920 h 844061"/>
                        <a:gd name="connsiteX1" fmla="*/ 168812 w 613484"/>
                        <a:gd name="connsiteY1" fmla="*/ 797169 h 844061"/>
                        <a:gd name="connsiteX2" fmla="*/ 103163 w 613484"/>
                        <a:gd name="connsiteY2" fmla="*/ 844062 h 844061"/>
                        <a:gd name="connsiteX3" fmla="*/ 46892 w 613484"/>
                        <a:gd name="connsiteY3" fmla="*/ 825305 h 844061"/>
                        <a:gd name="connsiteX4" fmla="*/ 0 w 613484"/>
                        <a:gd name="connsiteY4" fmla="*/ 731520 h 844061"/>
                        <a:gd name="connsiteX5" fmla="*/ 18757 w 613484"/>
                        <a:gd name="connsiteY5" fmla="*/ 675249 h 844061"/>
                        <a:gd name="connsiteX6" fmla="*/ 459545 w 613484"/>
                        <a:gd name="connsiteY6" fmla="*/ 0 h 844061"/>
                        <a:gd name="connsiteX7" fmla="*/ 600222 w 613484"/>
                        <a:gd name="connsiteY7" fmla="*/ 93785 h 844061"/>
                        <a:gd name="connsiteX8" fmla="*/ 609600 w 613484"/>
                        <a:gd name="connsiteY8" fmla="*/ 121920 h 84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484" h="844061">
                          <a:moveTo>
                            <a:pt x="609600" y="121920"/>
                          </a:moveTo>
                          <a:lnTo>
                            <a:pt x="168812" y="797169"/>
                          </a:lnTo>
                          <a:cubicBezTo>
                            <a:pt x="150055" y="815926"/>
                            <a:pt x="131298" y="834683"/>
                            <a:pt x="103163" y="844062"/>
                          </a:cubicBezTo>
                          <a:cubicBezTo>
                            <a:pt x="84406" y="844062"/>
                            <a:pt x="65649" y="834683"/>
                            <a:pt x="46892" y="825305"/>
                          </a:cubicBezTo>
                          <a:cubicBezTo>
                            <a:pt x="18757" y="806548"/>
                            <a:pt x="0" y="769034"/>
                            <a:pt x="0" y="731520"/>
                          </a:cubicBezTo>
                          <a:cubicBezTo>
                            <a:pt x="0" y="712763"/>
                            <a:pt x="9378" y="694006"/>
                            <a:pt x="18757" y="675249"/>
                          </a:cubicBezTo>
                          <a:lnTo>
                            <a:pt x="459545" y="0"/>
                          </a:lnTo>
                          <a:cubicBezTo>
                            <a:pt x="497058" y="28136"/>
                            <a:pt x="572086" y="75028"/>
                            <a:pt x="600222" y="93785"/>
                          </a:cubicBezTo>
                          <a:cubicBezTo>
                            <a:pt x="609600" y="103163"/>
                            <a:pt x="618979" y="121920"/>
                            <a:pt x="609600" y="121920"/>
                          </a:cubicBezTo>
                          <a:close/>
                        </a:path>
                      </a:pathLst>
                    </a:custGeom>
                    <a:solidFill>
                      <a:srgbClr val="F45170"/>
                    </a:solidFill>
                    <a:ln w="93785" cap="flat">
                      <a:noFill/>
                      <a:prstDash val="solid"/>
                      <a:miter/>
                    </a:ln>
                  </p:spPr>
                  <p:txBody>
                    <a:bodyPr rtlCol="0" anchor="ctr"/>
                    <a:lstStyle/>
                    <a:p>
                      <a:endParaRPr lang="fr-FR"/>
                    </a:p>
                  </p:txBody>
                </p:sp>
              </p:grpSp>
            </p:grpSp>
          </p:grpSp>
        </p:grpSp>
        <p:sp>
          <p:nvSpPr>
            <p:cNvPr id="127" name="Forme libre : forme 126">
              <a:extLst>
                <a:ext uri="{FF2B5EF4-FFF2-40B4-BE49-F238E27FC236}">
                  <a16:creationId xmlns:a16="http://schemas.microsoft.com/office/drawing/2014/main" id="{EF09E8A4-D959-4238-A98E-B17BEECF76B6}"/>
                </a:ext>
              </a:extLst>
            </p:cNvPr>
            <p:cNvSpPr/>
            <p:nvPr/>
          </p:nvSpPr>
          <p:spPr>
            <a:xfrm>
              <a:off x="8478314" y="2085624"/>
              <a:ext cx="112541" cy="155392"/>
            </a:xfrm>
            <a:custGeom>
              <a:avLst/>
              <a:gdLst>
                <a:gd name="connsiteX0" fmla="*/ 56271 w 112541"/>
                <a:gd name="connsiteY0" fmla="*/ 7358 h 155393"/>
                <a:gd name="connsiteX1" fmla="*/ 112542 w 112541"/>
                <a:gd name="connsiteY1" fmla="*/ 44872 h 155393"/>
                <a:gd name="connsiteX2" fmla="*/ 56271 w 112541"/>
                <a:gd name="connsiteY2" fmla="*/ 148035 h 155393"/>
                <a:gd name="connsiteX3" fmla="*/ 0 w 112541"/>
                <a:gd name="connsiteY3" fmla="*/ 110521 h 155393"/>
                <a:gd name="connsiteX4" fmla="*/ 56271 w 112541"/>
                <a:gd name="connsiteY4" fmla="*/ 7358 h 155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541" h="155393">
                  <a:moveTo>
                    <a:pt x="56271" y="7358"/>
                  </a:moveTo>
                  <a:cubicBezTo>
                    <a:pt x="93785" y="-11398"/>
                    <a:pt x="112542" y="7358"/>
                    <a:pt x="112542" y="44872"/>
                  </a:cubicBezTo>
                  <a:cubicBezTo>
                    <a:pt x="112542" y="82386"/>
                    <a:pt x="84406" y="129278"/>
                    <a:pt x="56271" y="148035"/>
                  </a:cubicBezTo>
                  <a:cubicBezTo>
                    <a:pt x="18757" y="166792"/>
                    <a:pt x="0" y="148035"/>
                    <a:pt x="0" y="110521"/>
                  </a:cubicBezTo>
                  <a:cubicBezTo>
                    <a:pt x="0" y="73008"/>
                    <a:pt x="28135" y="26115"/>
                    <a:pt x="56271" y="7358"/>
                  </a:cubicBezTo>
                  <a:close/>
                </a:path>
              </a:pathLst>
            </a:custGeom>
            <a:solidFill>
              <a:srgbClr val="FFFFFF"/>
            </a:solidFill>
            <a:ln w="93785" cap="flat">
              <a:noFill/>
              <a:prstDash val="solid"/>
              <a:miter/>
            </a:ln>
          </p:spPr>
          <p:txBody>
            <a:bodyPr rtlCol="0" anchor="ctr"/>
            <a:lstStyle/>
            <a:p>
              <a:endParaRPr lang="fr-FR"/>
            </a:p>
          </p:txBody>
        </p:sp>
      </p:grpSp>
      <p:pic>
        <p:nvPicPr>
          <p:cNvPr id="36" name="Image 35">
            <a:extLst>
              <a:ext uri="{FF2B5EF4-FFF2-40B4-BE49-F238E27FC236}">
                <a16:creationId xmlns:a16="http://schemas.microsoft.com/office/drawing/2014/main" id="{0BB2969D-93C2-4314-8CEC-73039154820B}"/>
              </a:ext>
            </a:extLst>
          </p:cNvPr>
          <p:cNvPicPr>
            <a:picLocks noChangeAspect="1"/>
          </p:cNvPicPr>
          <p:nvPr/>
        </p:nvPicPr>
        <p:blipFill>
          <a:blip r:embed="rId5"/>
          <a:stretch>
            <a:fillRect/>
          </a:stretch>
        </p:blipFill>
        <p:spPr>
          <a:xfrm>
            <a:off x="299746" y="1009383"/>
            <a:ext cx="8670146" cy="1445024"/>
          </a:xfrm>
          <a:prstGeom prst="rect">
            <a:avLst/>
          </a:prstGeom>
        </p:spPr>
      </p:pic>
      <p:sp>
        <p:nvSpPr>
          <p:cNvPr id="38" name="Rectangle 37">
            <a:extLst>
              <a:ext uri="{FF2B5EF4-FFF2-40B4-BE49-F238E27FC236}">
                <a16:creationId xmlns:a16="http://schemas.microsoft.com/office/drawing/2014/main" id="{F30AC324-F8A1-4374-B080-F2715A159075}"/>
              </a:ext>
            </a:extLst>
          </p:cNvPr>
          <p:cNvSpPr/>
          <p:nvPr/>
        </p:nvSpPr>
        <p:spPr>
          <a:xfrm>
            <a:off x="434689" y="1931276"/>
            <a:ext cx="5004414" cy="46508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1104944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custDataLst>
              <p:tags r:id="rId1"/>
            </p:custDataLst>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18</a:t>
            </a:fld>
            <a:endParaRPr/>
          </a:p>
        </p:txBody>
      </p:sp>
      <p:grpSp>
        <p:nvGrpSpPr>
          <p:cNvPr id="125" name="Graphique 28">
            <a:extLst>
              <a:ext uri="{FF2B5EF4-FFF2-40B4-BE49-F238E27FC236}">
                <a16:creationId xmlns:a16="http://schemas.microsoft.com/office/drawing/2014/main" id="{9844A6FB-B08C-44E9-AB3A-AC622312E13C}"/>
              </a:ext>
            </a:extLst>
          </p:cNvPr>
          <p:cNvGrpSpPr>
            <a:grpSpLocks noChangeAspect="1"/>
          </p:cNvGrpSpPr>
          <p:nvPr>
            <p:custDataLst>
              <p:tags r:id="rId2"/>
            </p:custDataLst>
          </p:nvPr>
        </p:nvGrpSpPr>
        <p:grpSpPr>
          <a:xfrm>
            <a:off x="87410" y="126549"/>
            <a:ext cx="561600" cy="561600"/>
            <a:chOff x="6049285" y="614403"/>
            <a:chExt cx="2654101" cy="4496225"/>
          </a:xfrm>
        </p:grpSpPr>
        <p:grpSp>
          <p:nvGrpSpPr>
            <p:cNvPr id="126" name="Graphique 28">
              <a:extLst>
                <a:ext uri="{FF2B5EF4-FFF2-40B4-BE49-F238E27FC236}">
                  <a16:creationId xmlns:a16="http://schemas.microsoft.com/office/drawing/2014/main" id="{80A0D9BE-C7A6-4165-8933-71A0BDFDD95A}"/>
                </a:ext>
              </a:extLst>
            </p:cNvPr>
            <p:cNvGrpSpPr/>
            <p:nvPr/>
          </p:nvGrpSpPr>
          <p:grpSpPr>
            <a:xfrm>
              <a:off x="6049285" y="614403"/>
              <a:ext cx="2654101" cy="4496225"/>
              <a:chOff x="6049292" y="614404"/>
              <a:chExt cx="2654105" cy="4496230"/>
            </a:xfrm>
          </p:grpSpPr>
          <p:grpSp>
            <p:nvGrpSpPr>
              <p:cNvPr id="128" name="Graphique 28">
                <a:extLst>
                  <a:ext uri="{FF2B5EF4-FFF2-40B4-BE49-F238E27FC236}">
                    <a16:creationId xmlns:a16="http://schemas.microsoft.com/office/drawing/2014/main" id="{1A7ECC39-A3A8-45FA-81B7-0B7226B2D674}"/>
                  </a:ext>
                </a:extLst>
              </p:cNvPr>
              <p:cNvGrpSpPr/>
              <p:nvPr/>
            </p:nvGrpSpPr>
            <p:grpSpPr>
              <a:xfrm>
                <a:off x="6105563" y="614404"/>
                <a:ext cx="2597834" cy="4496230"/>
                <a:chOff x="6105562" y="614404"/>
                <a:chExt cx="2597834" cy="4496230"/>
              </a:xfrm>
            </p:grpSpPr>
            <p:sp>
              <p:nvSpPr>
                <p:cNvPr id="141" name="Forme libre : forme 140">
                  <a:extLst>
                    <a:ext uri="{FF2B5EF4-FFF2-40B4-BE49-F238E27FC236}">
                      <a16:creationId xmlns:a16="http://schemas.microsoft.com/office/drawing/2014/main" id="{F8C71E89-0582-4664-9AF3-52A8397F95A3}"/>
                    </a:ext>
                  </a:extLst>
                </p:cNvPr>
                <p:cNvSpPr/>
                <p:nvPr/>
              </p:nvSpPr>
              <p:spPr>
                <a:xfrm>
                  <a:off x="6321267" y="5094090"/>
                  <a:ext cx="18756" cy="9378"/>
                </a:xfrm>
                <a:custGeom>
                  <a:avLst/>
                  <a:gdLst>
                    <a:gd name="connsiteX0" fmla="*/ 18757 w 18756"/>
                    <a:gd name="connsiteY0" fmla="*/ 9379 h 9378"/>
                    <a:gd name="connsiteX1" fmla="*/ 0 w 18756"/>
                    <a:gd name="connsiteY1" fmla="*/ 0 h 9378"/>
                    <a:gd name="connsiteX2" fmla="*/ 18757 w 18756"/>
                    <a:gd name="connsiteY2" fmla="*/ 9379 h 9378"/>
                  </a:gdLst>
                  <a:ahLst/>
                  <a:cxnLst>
                    <a:cxn ang="0">
                      <a:pos x="connsiteX0" y="connsiteY0"/>
                    </a:cxn>
                    <a:cxn ang="0">
                      <a:pos x="connsiteX1" y="connsiteY1"/>
                    </a:cxn>
                    <a:cxn ang="0">
                      <a:pos x="connsiteX2" y="connsiteY2"/>
                    </a:cxn>
                  </a:cxnLst>
                  <a:rect l="l" t="t" r="r" b="b"/>
                  <a:pathLst>
                    <a:path w="18756" h="9378">
                      <a:moveTo>
                        <a:pt x="18757" y="9379"/>
                      </a:moveTo>
                      <a:cubicBezTo>
                        <a:pt x="9378" y="0"/>
                        <a:pt x="9378" y="0"/>
                        <a:pt x="0" y="0"/>
                      </a:cubicBezTo>
                      <a:cubicBezTo>
                        <a:pt x="9378" y="0"/>
                        <a:pt x="18757" y="9379"/>
                        <a:pt x="18757" y="9379"/>
                      </a:cubicBezTo>
                      <a:close/>
                    </a:path>
                  </a:pathLst>
                </a:custGeom>
                <a:solidFill>
                  <a:srgbClr val="DEDFFB"/>
                </a:solidFill>
                <a:ln w="93785" cap="flat">
                  <a:noFill/>
                  <a:prstDash val="solid"/>
                  <a:miter/>
                </a:ln>
              </p:spPr>
              <p:txBody>
                <a:bodyPr rtlCol="0" anchor="ctr"/>
                <a:lstStyle/>
                <a:p>
                  <a:endParaRPr lang="fr-FR"/>
                </a:p>
              </p:txBody>
            </p:sp>
            <p:grpSp>
              <p:nvGrpSpPr>
                <p:cNvPr id="142" name="Graphique 28">
                  <a:extLst>
                    <a:ext uri="{FF2B5EF4-FFF2-40B4-BE49-F238E27FC236}">
                      <a16:creationId xmlns:a16="http://schemas.microsoft.com/office/drawing/2014/main" id="{3C7B0C3E-2702-4FD7-BBF2-F3452303F838}"/>
                    </a:ext>
                  </a:extLst>
                </p:cNvPr>
                <p:cNvGrpSpPr/>
                <p:nvPr/>
              </p:nvGrpSpPr>
              <p:grpSpPr>
                <a:xfrm>
                  <a:off x="6114941" y="1173893"/>
                  <a:ext cx="2579076" cy="3935735"/>
                  <a:chOff x="6114941" y="1173893"/>
                  <a:chExt cx="2579076" cy="3935735"/>
                </a:xfrm>
                <a:solidFill>
                  <a:srgbClr val="DEDFFB"/>
                </a:solidFill>
              </p:grpSpPr>
              <p:sp>
                <p:nvSpPr>
                  <p:cNvPr id="205" name="Forme libre : forme 204">
                    <a:extLst>
                      <a:ext uri="{FF2B5EF4-FFF2-40B4-BE49-F238E27FC236}">
                        <a16:creationId xmlns:a16="http://schemas.microsoft.com/office/drawing/2014/main" id="{83F550C7-3F7B-42E9-94F6-A7AED9F470B5}"/>
                      </a:ext>
                    </a:extLst>
                  </p:cNvPr>
                  <p:cNvSpPr/>
                  <p:nvPr/>
                </p:nvSpPr>
                <p:spPr>
                  <a:xfrm>
                    <a:off x="6114941" y="1173893"/>
                    <a:ext cx="2579076" cy="3935735"/>
                  </a:xfrm>
                  <a:custGeom>
                    <a:avLst/>
                    <a:gdLst>
                      <a:gd name="connsiteX0" fmla="*/ 2579077 w 2579076"/>
                      <a:gd name="connsiteY0" fmla="*/ 2475914 h 3935735"/>
                      <a:gd name="connsiteX1" fmla="*/ 2457157 w 2579076"/>
                      <a:gd name="connsiteY1" fmla="*/ 2691619 h 3935735"/>
                      <a:gd name="connsiteX2" fmla="*/ 318868 w 2579076"/>
                      <a:gd name="connsiteY2" fmla="*/ 3920197 h 3935735"/>
                      <a:gd name="connsiteX3" fmla="*/ 234462 w 2579076"/>
                      <a:gd name="connsiteY3" fmla="*/ 3929576 h 3935735"/>
                      <a:gd name="connsiteX4" fmla="*/ 215705 w 2579076"/>
                      <a:gd name="connsiteY4" fmla="*/ 3920197 h 3935735"/>
                      <a:gd name="connsiteX5" fmla="*/ 225083 w 2579076"/>
                      <a:gd name="connsiteY5" fmla="*/ 3929576 h 3935735"/>
                      <a:gd name="connsiteX6" fmla="*/ 37514 w 2579076"/>
                      <a:gd name="connsiteY6" fmla="*/ 3817034 h 3935735"/>
                      <a:gd name="connsiteX7" fmla="*/ 0 w 2579076"/>
                      <a:gd name="connsiteY7" fmla="*/ 3742006 h 3935735"/>
                      <a:gd name="connsiteX8" fmla="*/ 0 w 2579076"/>
                      <a:gd name="connsiteY8" fmla="*/ 1275471 h 3935735"/>
                      <a:gd name="connsiteX9" fmla="*/ 196948 w 2579076"/>
                      <a:gd name="connsiteY9" fmla="*/ 1388012 h 3935735"/>
                      <a:gd name="connsiteX10" fmla="*/ 196948 w 2579076"/>
                      <a:gd name="connsiteY10" fmla="*/ 1388012 h 3935735"/>
                      <a:gd name="connsiteX11" fmla="*/ 431409 w 2579076"/>
                      <a:gd name="connsiteY11" fmla="*/ 1247335 h 3935735"/>
                      <a:gd name="connsiteX12" fmla="*/ 459545 w 2579076"/>
                      <a:gd name="connsiteY12" fmla="*/ 1200443 h 3935735"/>
                      <a:gd name="connsiteX13" fmla="*/ 459545 w 2579076"/>
                      <a:gd name="connsiteY13" fmla="*/ 1125415 h 3935735"/>
                      <a:gd name="connsiteX14" fmla="*/ 487680 w 2579076"/>
                      <a:gd name="connsiteY14" fmla="*/ 1078523 h 3935735"/>
                      <a:gd name="connsiteX15" fmla="*/ 928468 w 2579076"/>
                      <a:gd name="connsiteY15" fmla="*/ 825305 h 3935735"/>
                      <a:gd name="connsiteX16" fmla="*/ 956603 w 2579076"/>
                      <a:gd name="connsiteY16" fmla="*/ 844062 h 3935735"/>
                      <a:gd name="connsiteX17" fmla="*/ 956603 w 2579076"/>
                      <a:gd name="connsiteY17" fmla="*/ 909711 h 3935735"/>
                      <a:gd name="connsiteX18" fmla="*/ 984738 w 2579076"/>
                      <a:gd name="connsiteY18" fmla="*/ 928468 h 3935735"/>
                      <a:gd name="connsiteX19" fmla="*/ 1031631 w 2579076"/>
                      <a:gd name="connsiteY19" fmla="*/ 900332 h 3935735"/>
                      <a:gd name="connsiteX20" fmla="*/ 2579077 w 2579076"/>
                      <a:gd name="connsiteY20" fmla="*/ 0 h 3935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9076" h="3935735">
                        <a:moveTo>
                          <a:pt x="2579077" y="2475914"/>
                        </a:moveTo>
                        <a:cubicBezTo>
                          <a:pt x="2579077" y="2550942"/>
                          <a:pt x="2522806" y="2644726"/>
                          <a:pt x="2457157" y="2691619"/>
                        </a:cubicBezTo>
                        <a:lnTo>
                          <a:pt x="318868" y="3920197"/>
                        </a:lnTo>
                        <a:cubicBezTo>
                          <a:pt x="281354" y="3938954"/>
                          <a:pt x="253218" y="3938954"/>
                          <a:pt x="234462" y="3929576"/>
                        </a:cubicBezTo>
                        <a:cubicBezTo>
                          <a:pt x="225083" y="3929576"/>
                          <a:pt x="225083" y="3920197"/>
                          <a:pt x="215705" y="3920197"/>
                        </a:cubicBezTo>
                        <a:cubicBezTo>
                          <a:pt x="215705" y="3920197"/>
                          <a:pt x="225083" y="3929576"/>
                          <a:pt x="225083" y="3929576"/>
                        </a:cubicBezTo>
                        <a:lnTo>
                          <a:pt x="37514" y="3817034"/>
                        </a:lnTo>
                        <a:cubicBezTo>
                          <a:pt x="18757" y="3807655"/>
                          <a:pt x="0" y="3779520"/>
                          <a:pt x="0" y="3742006"/>
                        </a:cubicBezTo>
                        <a:lnTo>
                          <a:pt x="0" y="1275471"/>
                        </a:lnTo>
                        <a:lnTo>
                          <a:pt x="196948" y="1388012"/>
                        </a:lnTo>
                        <a:cubicBezTo>
                          <a:pt x="206326" y="1388012"/>
                          <a:pt x="206326" y="1388012"/>
                          <a:pt x="196948" y="1388012"/>
                        </a:cubicBezTo>
                        <a:lnTo>
                          <a:pt x="431409" y="1247335"/>
                        </a:lnTo>
                        <a:cubicBezTo>
                          <a:pt x="450166" y="1237957"/>
                          <a:pt x="459545" y="1219200"/>
                          <a:pt x="459545" y="1200443"/>
                        </a:cubicBezTo>
                        <a:lnTo>
                          <a:pt x="459545" y="1125415"/>
                        </a:lnTo>
                        <a:cubicBezTo>
                          <a:pt x="459545" y="1106658"/>
                          <a:pt x="468923" y="1087902"/>
                          <a:pt x="487680" y="1078523"/>
                        </a:cubicBezTo>
                        <a:lnTo>
                          <a:pt x="928468" y="825305"/>
                        </a:lnTo>
                        <a:cubicBezTo>
                          <a:pt x="947225" y="815926"/>
                          <a:pt x="956603" y="825305"/>
                          <a:pt x="956603" y="844062"/>
                        </a:cubicBezTo>
                        <a:lnTo>
                          <a:pt x="956603" y="909711"/>
                        </a:lnTo>
                        <a:cubicBezTo>
                          <a:pt x="956603" y="928468"/>
                          <a:pt x="965982" y="937846"/>
                          <a:pt x="984738" y="928468"/>
                        </a:cubicBezTo>
                        <a:lnTo>
                          <a:pt x="1031631" y="900332"/>
                        </a:lnTo>
                        <a:lnTo>
                          <a:pt x="2579077" y="0"/>
                        </a:lnTo>
                        <a:close/>
                      </a:path>
                    </a:pathLst>
                  </a:custGeom>
                  <a:solidFill>
                    <a:srgbClr val="DEDFFB"/>
                  </a:solidFill>
                  <a:ln w="93785" cap="flat">
                    <a:noFill/>
                    <a:prstDash val="solid"/>
                    <a:miter/>
                  </a:ln>
                </p:spPr>
                <p:txBody>
                  <a:bodyPr rtlCol="0" anchor="ctr"/>
                  <a:lstStyle/>
                  <a:p>
                    <a:endParaRPr lang="fr-FR"/>
                  </a:p>
                </p:txBody>
              </p:sp>
              <p:sp>
                <p:nvSpPr>
                  <p:cNvPr id="206" name="Forme libre : forme 205">
                    <a:extLst>
                      <a:ext uri="{FF2B5EF4-FFF2-40B4-BE49-F238E27FC236}">
                        <a16:creationId xmlns:a16="http://schemas.microsoft.com/office/drawing/2014/main" id="{86B6CA02-E5F2-4239-BA26-62CFABA71C57}"/>
                      </a:ext>
                    </a:extLst>
                  </p:cNvPr>
                  <p:cNvSpPr/>
                  <p:nvPr/>
                </p:nvSpPr>
                <p:spPr>
                  <a:xfrm>
                    <a:off x="6321267" y="5094090"/>
                    <a:ext cx="18756" cy="9378"/>
                  </a:xfrm>
                  <a:custGeom>
                    <a:avLst/>
                    <a:gdLst>
                      <a:gd name="connsiteX0" fmla="*/ 18757 w 18756"/>
                      <a:gd name="connsiteY0" fmla="*/ 9379 h 9378"/>
                      <a:gd name="connsiteX1" fmla="*/ 0 w 18756"/>
                      <a:gd name="connsiteY1" fmla="*/ 0 h 9378"/>
                      <a:gd name="connsiteX2" fmla="*/ 18757 w 18756"/>
                      <a:gd name="connsiteY2" fmla="*/ 9379 h 9378"/>
                    </a:gdLst>
                    <a:ahLst/>
                    <a:cxnLst>
                      <a:cxn ang="0">
                        <a:pos x="connsiteX0" y="connsiteY0"/>
                      </a:cxn>
                      <a:cxn ang="0">
                        <a:pos x="connsiteX1" y="connsiteY1"/>
                      </a:cxn>
                      <a:cxn ang="0">
                        <a:pos x="connsiteX2" y="connsiteY2"/>
                      </a:cxn>
                    </a:cxnLst>
                    <a:rect l="l" t="t" r="r" b="b"/>
                    <a:pathLst>
                      <a:path w="18756" h="9378">
                        <a:moveTo>
                          <a:pt x="18757" y="9379"/>
                        </a:moveTo>
                        <a:cubicBezTo>
                          <a:pt x="9378" y="0"/>
                          <a:pt x="9378" y="0"/>
                          <a:pt x="0" y="0"/>
                        </a:cubicBezTo>
                        <a:cubicBezTo>
                          <a:pt x="9378" y="0"/>
                          <a:pt x="18757" y="9379"/>
                          <a:pt x="18757" y="9379"/>
                        </a:cubicBezTo>
                        <a:close/>
                      </a:path>
                    </a:pathLst>
                  </a:custGeom>
                  <a:solidFill>
                    <a:srgbClr val="DEDFFB"/>
                  </a:solidFill>
                  <a:ln w="93785" cap="flat">
                    <a:noFill/>
                    <a:prstDash val="solid"/>
                    <a:miter/>
                  </a:ln>
                </p:spPr>
                <p:txBody>
                  <a:bodyPr rtlCol="0" anchor="ctr"/>
                  <a:lstStyle/>
                  <a:p>
                    <a:endParaRPr lang="fr-FR"/>
                  </a:p>
                </p:txBody>
              </p:sp>
            </p:grpSp>
            <p:sp>
              <p:nvSpPr>
                <p:cNvPr id="143" name="Forme libre : forme 142">
                  <a:extLst>
                    <a:ext uri="{FF2B5EF4-FFF2-40B4-BE49-F238E27FC236}">
                      <a16:creationId xmlns:a16="http://schemas.microsoft.com/office/drawing/2014/main" id="{D3EDA6BD-587F-466B-82F3-FA19B30E7E38}"/>
                    </a:ext>
                  </a:extLst>
                </p:cNvPr>
                <p:cNvSpPr/>
                <p:nvPr/>
              </p:nvSpPr>
              <p:spPr>
                <a:xfrm>
                  <a:off x="6105562" y="2439986"/>
                  <a:ext cx="234461" cy="2663483"/>
                </a:xfrm>
                <a:custGeom>
                  <a:avLst/>
                  <a:gdLst>
                    <a:gd name="connsiteX0" fmla="*/ 234462 w 234461"/>
                    <a:gd name="connsiteY0" fmla="*/ 2663483 h 2663483"/>
                    <a:gd name="connsiteX1" fmla="*/ 37514 w 234461"/>
                    <a:gd name="connsiteY1" fmla="*/ 2550942 h 2663483"/>
                    <a:gd name="connsiteX2" fmla="*/ 0 w 234461"/>
                    <a:gd name="connsiteY2" fmla="*/ 2475914 h 2663483"/>
                    <a:gd name="connsiteX3" fmla="*/ 0 w 234461"/>
                    <a:gd name="connsiteY3" fmla="*/ 0 h 2663483"/>
                    <a:gd name="connsiteX4" fmla="*/ 196948 w 234461"/>
                    <a:gd name="connsiteY4" fmla="*/ 112542 h 2663483"/>
                    <a:gd name="connsiteX5" fmla="*/ 206326 w 234461"/>
                    <a:gd name="connsiteY5" fmla="*/ 2579077 h 2663483"/>
                    <a:gd name="connsiteX6" fmla="*/ 234462 w 234461"/>
                    <a:gd name="connsiteY6" fmla="*/ 2663483 h 266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461" h="2663483">
                      <a:moveTo>
                        <a:pt x="234462" y="2663483"/>
                      </a:moveTo>
                      <a:lnTo>
                        <a:pt x="37514" y="2550942"/>
                      </a:lnTo>
                      <a:cubicBezTo>
                        <a:pt x="18757" y="2541563"/>
                        <a:pt x="0" y="2513428"/>
                        <a:pt x="0" y="2475914"/>
                      </a:cubicBezTo>
                      <a:lnTo>
                        <a:pt x="0" y="0"/>
                      </a:lnTo>
                      <a:lnTo>
                        <a:pt x="196948" y="112542"/>
                      </a:lnTo>
                      <a:lnTo>
                        <a:pt x="206326" y="2579077"/>
                      </a:lnTo>
                      <a:cubicBezTo>
                        <a:pt x="206326" y="2625969"/>
                        <a:pt x="215705" y="2654105"/>
                        <a:pt x="234462" y="2663483"/>
                      </a:cubicBezTo>
                      <a:close/>
                    </a:path>
                  </a:pathLst>
                </a:custGeom>
                <a:solidFill>
                  <a:srgbClr val="DEDFFB"/>
                </a:solidFill>
                <a:ln w="93785" cap="flat">
                  <a:noFill/>
                  <a:prstDash val="solid"/>
                  <a:miter/>
                </a:ln>
              </p:spPr>
              <p:txBody>
                <a:bodyPr rtlCol="0" anchor="ctr"/>
                <a:lstStyle/>
                <a:p>
                  <a:endParaRPr lang="fr-FR"/>
                </a:p>
              </p:txBody>
            </p:sp>
            <p:sp>
              <p:nvSpPr>
                <p:cNvPr id="144" name="Forme libre : forme 143">
                  <a:extLst>
                    <a:ext uri="{FF2B5EF4-FFF2-40B4-BE49-F238E27FC236}">
                      <a16:creationId xmlns:a16="http://schemas.microsoft.com/office/drawing/2014/main" id="{35073703-2ADF-4EF6-9074-EFEE7074542B}"/>
                    </a:ext>
                  </a:extLst>
                </p:cNvPr>
                <p:cNvSpPr/>
                <p:nvPr/>
              </p:nvSpPr>
              <p:spPr>
                <a:xfrm>
                  <a:off x="6302510" y="1173893"/>
                  <a:ext cx="2400886" cy="3936740"/>
                </a:xfrm>
                <a:custGeom>
                  <a:avLst/>
                  <a:gdLst>
                    <a:gd name="connsiteX0" fmla="*/ 731520 w 2400886"/>
                    <a:gd name="connsiteY0" fmla="*/ 825305 h 3936740"/>
                    <a:gd name="connsiteX1" fmla="*/ 759655 w 2400886"/>
                    <a:gd name="connsiteY1" fmla="*/ 844062 h 3936740"/>
                    <a:gd name="connsiteX2" fmla="*/ 759655 w 2400886"/>
                    <a:gd name="connsiteY2" fmla="*/ 909711 h 3936740"/>
                    <a:gd name="connsiteX3" fmla="*/ 787791 w 2400886"/>
                    <a:gd name="connsiteY3" fmla="*/ 928468 h 3936740"/>
                    <a:gd name="connsiteX4" fmla="*/ 834683 w 2400886"/>
                    <a:gd name="connsiteY4" fmla="*/ 900332 h 3936740"/>
                    <a:gd name="connsiteX5" fmla="*/ 2391508 w 2400886"/>
                    <a:gd name="connsiteY5" fmla="*/ 0 h 3936740"/>
                    <a:gd name="connsiteX6" fmla="*/ 2400886 w 2400886"/>
                    <a:gd name="connsiteY6" fmla="*/ 2466535 h 3936740"/>
                    <a:gd name="connsiteX7" fmla="*/ 2278966 w 2400886"/>
                    <a:gd name="connsiteY7" fmla="*/ 2682240 h 3936740"/>
                    <a:gd name="connsiteX8" fmla="*/ 131298 w 2400886"/>
                    <a:gd name="connsiteY8" fmla="*/ 3920197 h 3936740"/>
                    <a:gd name="connsiteX9" fmla="*/ 9378 w 2400886"/>
                    <a:gd name="connsiteY9" fmla="*/ 3854548 h 3936740"/>
                    <a:gd name="connsiteX10" fmla="*/ 0 w 2400886"/>
                    <a:gd name="connsiteY10" fmla="*/ 1388012 h 3936740"/>
                    <a:gd name="connsiteX11" fmla="*/ 234462 w 2400886"/>
                    <a:gd name="connsiteY11" fmla="*/ 1247335 h 3936740"/>
                    <a:gd name="connsiteX12" fmla="*/ 262597 w 2400886"/>
                    <a:gd name="connsiteY12" fmla="*/ 1200443 h 3936740"/>
                    <a:gd name="connsiteX13" fmla="*/ 262597 w 2400886"/>
                    <a:gd name="connsiteY13" fmla="*/ 1134794 h 3936740"/>
                    <a:gd name="connsiteX14" fmla="*/ 290732 w 2400886"/>
                    <a:gd name="connsiteY14" fmla="*/ 1087902 h 393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00886" h="3936740">
                      <a:moveTo>
                        <a:pt x="731520" y="825305"/>
                      </a:moveTo>
                      <a:cubicBezTo>
                        <a:pt x="750277" y="815926"/>
                        <a:pt x="759655" y="825305"/>
                        <a:pt x="759655" y="844062"/>
                      </a:cubicBezTo>
                      <a:lnTo>
                        <a:pt x="759655" y="909711"/>
                      </a:lnTo>
                      <a:cubicBezTo>
                        <a:pt x="759655" y="928468"/>
                        <a:pt x="769034" y="937846"/>
                        <a:pt x="787791" y="928468"/>
                      </a:cubicBezTo>
                      <a:lnTo>
                        <a:pt x="834683" y="900332"/>
                      </a:lnTo>
                      <a:lnTo>
                        <a:pt x="2391508" y="0"/>
                      </a:lnTo>
                      <a:lnTo>
                        <a:pt x="2400886" y="2466535"/>
                      </a:lnTo>
                      <a:cubicBezTo>
                        <a:pt x="2400886" y="2541563"/>
                        <a:pt x="2344615" y="2644726"/>
                        <a:pt x="2278966" y="2682240"/>
                      </a:cubicBezTo>
                      <a:lnTo>
                        <a:pt x="131298" y="3920197"/>
                      </a:lnTo>
                      <a:cubicBezTo>
                        <a:pt x="65649" y="3957711"/>
                        <a:pt x="9378" y="3929576"/>
                        <a:pt x="9378" y="3854548"/>
                      </a:cubicBezTo>
                      <a:lnTo>
                        <a:pt x="0" y="1388012"/>
                      </a:lnTo>
                      <a:lnTo>
                        <a:pt x="234462" y="1247335"/>
                      </a:lnTo>
                      <a:cubicBezTo>
                        <a:pt x="253218" y="1237957"/>
                        <a:pt x="262597" y="1219200"/>
                        <a:pt x="262597" y="1200443"/>
                      </a:cubicBezTo>
                      <a:lnTo>
                        <a:pt x="262597" y="1134794"/>
                      </a:lnTo>
                      <a:cubicBezTo>
                        <a:pt x="262597" y="1116037"/>
                        <a:pt x="271975" y="1097280"/>
                        <a:pt x="290732" y="1087902"/>
                      </a:cubicBezTo>
                      <a:close/>
                    </a:path>
                  </a:pathLst>
                </a:custGeom>
                <a:solidFill>
                  <a:srgbClr val="F3F1FC"/>
                </a:solidFill>
                <a:ln w="93785" cap="flat">
                  <a:noFill/>
                  <a:prstDash val="solid"/>
                  <a:miter/>
                </a:ln>
              </p:spPr>
              <p:txBody>
                <a:bodyPr rtlCol="0" anchor="ctr"/>
                <a:lstStyle/>
                <a:p>
                  <a:endParaRPr lang="fr-FR"/>
                </a:p>
              </p:txBody>
            </p:sp>
            <p:sp>
              <p:nvSpPr>
                <p:cNvPr id="145" name="Forme libre : forme 144">
                  <a:extLst>
                    <a:ext uri="{FF2B5EF4-FFF2-40B4-BE49-F238E27FC236}">
                      <a16:creationId xmlns:a16="http://schemas.microsoft.com/office/drawing/2014/main" id="{D2B14B73-60EA-4F05-9B6F-1CC24EBF6010}"/>
                    </a:ext>
                  </a:extLst>
                </p:cNvPr>
                <p:cNvSpPr/>
                <p:nvPr/>
              </p:nvSpPr>
              <p:spPr>
                <a:xfrm>
                  <a:off x="6105562" y="614404"/>
                  <a:ext cx="2550941" cy="1938123"/>
                </a:xfrm>
                <a:custGeom>
                  <a:avLst/>
                  <a:gdLst>
                    <a:gd name="connsiteX0" fmla="*/ 2550942 w 2550941"/>
                    <a:gd name="connsiteY0" fmla="*/ 118702 h 1938123"/>
                    <a:gd name="connsiteX1" fmla="*/ 196948 w 2550941"/>
                    <a:gd name="connsiteY1" fmla="*/ 1938123 h 1938123"/>
                    <a:gd name="connsiteX2" fmla="*/ 0 w 2550941"/>
                    <a:gd name="connsiteY2" fmla="*/ 1825582 h 1938123"/>
                    <a:gd name="connsiteX3" fmla="*/ 0 w 2550941"/>
                    <a:gd name="connsiteY3" fmla="*/ 1459822 h 1938123"/>
                    <a:gd name="connsiteX4" fmla="*/ 121920 w 2550941"/>
                    <a:gd name="connsiteY4" fmla="*/ 1244117 h 1938123"/>
                    <a:gd name="connsiteX5" fmla="*/ 2260209 w 2550941"/>
                    <a:gd name="connsiteY5" fmla="*/ 15539 h 1938123"/>
                    <a:gd name="connsiteX6" fmla="*/ 2353994 w 2550941"/>
                    <a:gd name="connsiteY6" fmla="*/ 6160 h 193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941" h="1938123">
                      <a:moveTo>
                        <a:pt x="2550942" y="118702"/>
                      </a:moveTo>
                      <a:cubicBezTo>
                        <a:pt x="1528689" y="784573"/>
                        <a:pt x="365760" y="1478579"/>
                        <a:pt x="196948" y="1938123"/>
                      </a:cubicBezTo>
                      <a:lnTo>
                        <a:pt x="0" y="1825582"/>
                      </a:lnTo>
                      <a:lnTo>
                        <a:pt x="0" y="1459822"/>
                      </a:lnTo>
                      <a:cubicBezTo>
                        <a:pt x="0" y="1384794"/>
                        <a:pt x="56271" y="1281631"/>
                        <a:pt x="121920" y="1244117"/>
                      </a:cubicBezTo>
                      <a:lnTo>
                        <a:pt x="2260209" y="15539"/>
                      </a:lnTo>
                      <a:cubicBezTo>
                        <a:pt x="2297723" y="-3218"/>
                        <a:pt x="2325859" y="-3218"/>
                        <a:pt x="2353994" y="6160"/>
                      </a:cubicBezTo>
                      <a:close/>
                    </a:path>
                  </a:pathLst>
                </a:custGeom>
                <a:solidFill>
                  <a:srgbClr val="BF7D5A"/>
                </a:solidFill>
                <a:ln w="93785" cap="flat">
                  <a:noFill/>
                  <a:prstDash val="solid"/>
                  <a:miter/>
                </a:ln>
              </p:spPr>
              <p:txBody>
                <a:bodyPr rtlCol="0" anchor="ctr"/>
                <a:lstStyle/>
                <a:p>
                  <a:endParaRPr lang="fr-FR"/>
                </a:p>
              </p:txBody>
            </p:sp>
            <p:sp>
              <p:nvSpPr>
                <p:cNvPr id="146" name="Forme libre : forme 145">
                  <a:extLst>
                    <a:ext uri="{FF2B5EF4-FFF2-40B4-BE49-F238E27FC236}">
                      <a16:creationId xmlns:a16="http://schemas.microsoft.com/office/drawing/2014/main" id="{1B378C89-AC52-4CA9-9C5E-36F79D98CBA6}"/>
                    </a:ext>
                  </a:extLst>
                </p:cNvPr>
                <p:cNvSpPr/>
                <p:nvPr/>
              </p:nvSpPr>
              <p:spPr>
                <a:xfrm>
                  <a:off x="6302510" y="726181"/>
                  <a:ext cx="2382129" cy="1826346"/>
                </a:xfrm>
                <a:custGeom>
                  <a:avLst/>
                  <a:gdLst>
                    <a:gd name="connsiteX0" fmla="*/ 2260209 w 2382129"/>
                    <a:gd name="connsiteY0" fmla="*/ 16303 h 1826346"/>
                    <a:gd name="connsiteX1" fmla="*/ 2382129 w 2382129"/>
                    <a:gd name="connsiteY1" fmla="*/ 91331 h 1826346"/>
                    <a:gd name="connsiteX2" fmla="*/ 2382129 w 2382129"/>
                    <a:gd name="connsiteY2" fmla="*/ 457091 h 1826346"/>
                    <a:gd name="connsiteX3" fmla="*/ 834683 w 2382129"/>
                    <a:gd name="connsiteY3" fmla="*/ 1348045 h 1826346"/>
                    <a:gd name="connsiteX4" fmla="*/ 787791 w 2382129"/>
                    <a:gd name="connsiteY4" fmla="*/ 1376180 h 1826346"/>
                    <a:gd name="connsiteX5" fmla="*/ 759655 w 2382129"/>
                    <a:gd name="connsiteY5" fmla="*/ 1357423 h 1826346"/>
                    <a:gd name="connsiteX6" fmla="*/ 759655 w 2382129"/>
                    <a:gd name="connsiteY6" fmla="*/ 1291774 h 1826346"/>
                    <a:gd name="connsiteX7" fmla="*/ 731520 w 2382129"/>
                    <a:gd name="connsiteY7" fmla="*/ 1273017 h 1826346"/>
                    <a:gd name="connsiteX8" fmla="*/ 290732 w 2382129"/>
                    <a:gd name="connsiteY8" fmla="*/ 1526235 h 1826346"/>
                    <a:gd name="connsiteX9" fmla="*/ 262597 w 2382129"/>
                    <a:gd name="connsiteY9" fmla="*/ 1573128 h 1826346"/>
                    <a:gd name="connsiteX10" fmla="*/ 262597 w 2382129"/>
                    <a:gd name="connsiteY10" fmla="*/ 1638777 h 1826346"/>
                    <a:gd name="connsiteX11" fmla="*/ 234462 w 2382129"/>
                    <a:gd name="connsiteY11" fmla="*/ 1685669 h 1826346"/>
                    <a:gd name="connsiteX12" fmla="*/ 0 w 2382129"/>
                    <a:gd name="connsiteY12" fmla="*/ 1826346 h 1826346"/>
                    <a:gd name="connsiteX13" fmla="*/ 0 w 2382129"/>
                    <a:gd name="connsiteY13" fmla="*/ 1460586 h 1826346"/>
                    <a:gd name="connsiteX14" fmla="*/ 121920 w 2382129"/>
                    <a:gd name="connsiteY14" fmla="*/ 1244882 h 182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129" h="1826346">
                      <a:moveTo>
                        <a:pt x="2260209" y="16303"/>
                      </a:moveTo>
                      <a:cubicBezTo>
                        <a:pt x="2325858" y="-21211"/>
                        <a:pt x="2382129" y="6925"/>
                        <a:pt x="2382129" y="91331"/>
                      </a:cubicBezTo>
                      <a:lnTo>
                        <a:pt x="2382129" y="457091"/>
                      </a:lnTo>
                      <a:lnTo>
                        <a:pt x="834683" y="1348045"/>
                      </a:lnTo>
                      <a:lnTo>
                        <a:pt x="787791" y="1376180"/>
                      </a:lnTo>
                      <a:cubicBezTo>
                        <a:pt x="769034" y="1385559"/>
                        <a:pt x="759655" y="1376180"/>
                        <a:pt x="759655" y="1357423"/>
                      </a:cubicBezTo>
                      <a:lnTo>
                        <a:pt x="759655" y="1291774"/>
                      </a:lnTo>
                      <a:cubicBezTo>
                        <a:pt x="759655" y="1273017"/>
                        <a:pt x="750277" y="1263639"/>
                        <a:pt x="731520" y="1273017"/>
                      </a:cubicBezTo>
                      <a:lnTo>
                        <a:pt x="290732" y="1526235"/>
                      </a:lnTo>
                      <a:cubicBezTo>
                        <a:pt x="271975" y="1535614"/>
                        <a:pt x="262597" y="1554371"/>
                        <a:pt x="262597" y="1573128"/>
                      </a:cubicBezTo>
                      <a:lnTo>
                        <a:pt x="262597" y="1638777"/>
                      </a:lnTo>
                      <a:cubicBezTo>
                        <a:pt x="262597" y="1657534"/>
                        <a:pt x="253218" y="1676291"/>
                        <a:pt x="234462" y="1685669"/>
                      </a:cubicBezTo>
                      <a:lnTo>
                        <a:pt x="0" y="1826346"/>
                      </a:lnTo>
                      <a:lnTo>
                        <a:pt x="0" y="1460586"/>
                      </a:lnTo>
                      <a:cubicBezTo>
                        <a:pt x="0" y="1385559"/>
                        <a:pt x="56271" y="1282395"/>
                        <a:pt x="121920" y="1244882"/>
                      </a:cubicBezTo>
                      <a:close/>
                    </a:path>
                  </a:pathLst>
                </a:custGeom>
                <a:solidFill>
                  <a:srgbClr val="DBA660"/>
                </a:solidFill>
                <a:ln w="93785" cap="flat">
                  <a:noFill/>
                  <a:prstDash val="solid"/>
                  <a:miter/>
                </a:ln>
              </p:spPr>
              <p:txBody>
                <a:bodyPr rtlCol="0" anchor="ctr"/>
                <a:lstStyle/>
                <a:p>
                  <a:endParaRPr lang="fr-FR"/>
                </a:p>
              </p:txBody>
            </p:sp>
            <p:sp>
              <p:nvSpPr>
                <p:cNvPr id="147" name="Forme libre : forme 146">
                  <a:extLst>
                    <a:ext uri="{FF2B5EF4-FFF2-40B4-BE49-F238E27FC236}">
                      <a16:creationId xmlns:a16="http://schemas.microsoft.com/office/drawing/2014/main" id="{DA82E311-F0F3-4B70-9ED6-F521A79DB651}"/>
                    </a:ext>
                  </a:extLst>
                </p:cNvPr>
                <p:cNvSpPr/>
                <p:nvPr/>
              </p:nvSpPr>
              <p:spPr>
                <a:xfrm>
                  <a:off x="6396295" y="1342706"/>
                  <a:ext cx="2203938" cy="3642522"/>
                </a:xfrm>
                <a:custGeom>
                  <a:avLst/>
                  <a:gdLst>
                    <a:gd name="connsiteX0" fmla="*/ 2194560 w 2203938"/>
                    <a:gd name="connsiteY0" fmla="*/ 0 h 3642522"/>
                    <a:gd name="connsiteX1" fmla="*/ 2203938 w 2203938"/>
                    <a:gd name="connsiteY1" fmla="*/ 2353994 h 3642522"/>
                    <a:gd name="connsiteX2" fmla="*/ 2175803 w 2203938"/>
                    <a:gd name="connsiteY2" fmla="*/ 2400886 h 3642522"/>
                    <a:gd name="connsiteX3" fmla="*/ 37514 w 2203938"/>
                    <a:gd name="connsiteY3" fmla="*/ 3638843 h 3642522"/>
                    <a:gd name="connsiteX4" fmla="*/ 9378 w 2203938"/>
                    <a:gd name="connsiteY4" fmla="*/ 3620086 h 3642522"/>
                    <a:gd name="connsiteX5" fmla="*/ 0 w 2203938"/>
                    <a:gd name="connsiteY5" fmla="*/ 1266092 h 3642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3938" h="3642522">
                      <a:moveTo>
                        <a:pt x="2194560" y="0"/>
                      </a:moveTo>
                      <a:lnTo>
                        <a:pt x="2203938" y="2353994"/>
                      </a:lnTo>
                      <a:cubicBezTo>
                        <a:pt x="2203938" y="2372751"/>
                        <a:pt x="2194560" y="2391508"/>
                        <a:pt x="2175803" y="2400886"/>
                      </a:cubicBezTo>
                      <a:lnTo>
                        <a:pt x="37514" y="3638843"/>
                      </a:lnTo>
                      <a:cubicBezTo>
                        <a:pt x="28135" y="3648222"/>
                        <a:pt x="9378" y="3638843"/>
                        <a:pt x="9378" y="3620086"/>
                      </a:cubicBezTo>
                      <a:lnTo>
                        <a:pt x="0" y="1266092"/>
                      </a:lnTo>
                      <a:close/>
                    </a:path>
                  </a:pathLst>
                </a:custGeom>
                <a:solidFill>
                  <a:srgbClr val="FFFFFF"/>
                </a:solidFill>
                <a:ln w="93785" cap="flat">
                  <a:noFill/>
                  <a:prstDash val="solid"/>
                  <a:miter/>
                </a:ln>
              </p:spPr>
              <p:txBody>
                <a:bodyPr rtlCol="0" anchor="ctr"/>
                <a:lstStyle/>
                <a:p>
                  <a:endParaRPr lang="fr-FR"/>
                </a:p>
              </p:txBody>
            </p:sp>
            <p:sp>
              <p:nvSpPr>
                <p:cNvPr id="148" name="Forme libre : forme 147">
                  <a:extLst>
                    <a:ext uri="{FF2B5EF4-FFF2-40B4-BE49-F238E27FC236}">
                      <a16:creationId xmlns:a16="http://schemas.microsoft.com/office/drawing/2014/main" id="{C395698E-C399-425C-B604-61EBE9C8E3EE}"/>
                    </a:ext>
                  </a:extLst>
                </p:cNvPr>
                <p:cNvSpPr/>
                <p:nvPr/>
              </p:nvSpPr>
              <p:spPr>
                <a:xfrm>
                  <a:off x="7896848" y="1235995"/>
                  <a:ext cx="159433" cy="213421"/>
                </a:xfrm>
                <a:custGeom>
                  <a:avLst/>
                  <a:gdLst>
                    <a:gd name="connsiteX0" fmla="*/ 75028 w 159433"/>
                    <a:gd name="connsiteY0" fmla="*/ 12926 h 213421"/>
                    <a:gd name="connsiteX1" fmla="*/ 159434 w 159433"/>
                    <a:gd name="connsiteY1" fmla="*/ 59819 h 213421"/>
                    <a:gd name="connsiteX2" fmla="*/ 84406 w 159433"/>
                    <a:gd name="connsiteY2" fmla="*/ 200496 h 213421"/>
                    <a:gd name="connsiteX3" fmla="*/ 0 w 159433"/>
                    <a:gd name="connsiteY3" fmla="*/ 153603 h 213421"/>
                    <a:gd name="connsiteX4" fmla="*/ 75028 w 159433"/>
                    <a:gd name="connsiteY4" fmla="*/ 12926 h 213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33" h="213421">
                      <a:moveTo>
                        <a:pt x="75028" y="12926"/>
                      </a:moveTo>
                      <a:cubicBezTo>
                        <a:pt x="121920" y="-15209"/>
                        <a:pt x="150055" y="3548"/>
                        <a:pt x="159434" y="59819"/>
                      </a:cubicBezTo>
                      <a:cubicBezTo>
                        <a:pt x="159434" y="106711"/>
                        <a:pt x="121920" y="172360"/>
                        <a:pt x="84406" y="200496"/>
                      </a:cubicBezTo>
                      <a:cubicBezTo>
                        <a:pt x="37514" y="228631"/>
                        <a:pt x="9378" y="209874"/>
                        <a:pt x="0" y="153603"/>
                      </a:cubicBezTo>
                      <a:cubicBezTo>
                        <a:pt x="0" y="106711"/>
                        <a:pt x="37514" y="41062"/>
                        <a:pt x="75028" y="12926"/>
                      </a:cubicBezTo>
                      <a:close/>
                    </a:path>
                  </a:pathLst>
                </a:custGeom>
                <a:solidFill>
                  <a:srgbClr val="FFFFFF"/>
                </a:solidFill>
                <a:ln w="93785" cap="flat">
                  <a:noFill/>
                  <a:prstDash val="solid"/>
                  <a:miter/>
                </a:ln>
              </p:spPr>
              <p:txBody>
                <a:bodyPr rtlCol="0" anchor="ctr"/>
                <a:lstStyle/>
                <a:p>
                  <a:endParaRPr lang="fr-FR"/>
                </a:p>
              </p:txBody>
            </p:sp>
            <p:sp>
              <p:nvSpPr>
                <p:cNvPr id="149" name="Forme libre : forme 148">
                  <a:extLst>
                    <a:ext uri="{FF2B5EF4-FFF2-40B4-BE49-F238E27FC236}">
                      <a16:creationId xmlns:a16="http://schemas.microsoft.com/office/drawing/2014/main" id="{8788D2DD-A896-4022-92F9-E23223CDBE5F}"/>
                    </a:ext>
                  </a:extLst>
                </p:cNvPr>
                <p:cNvSpPr/>
                <p:nvPr/>
              </p:nvSpPr>
              <p:spPr>
                <a:xfrm>
                  <a:off x="8157999" y="1085939"/>
                  <a:ext cx="160880" cy="213421"/>
                </a:xfrm>
                <a:custGeom>
                  <a:avLst/>
                  <a:gdLst>
                    <a:gd name="connsiteX0" fmla="*/ 76475 w 160880"/>
                    <a:gd name="connsiteY0" fmla="*/ 12926 h 213421"/>
                    <a:gd name="connsiteX1" fmla="*/ 160880 w 160880"/>
                    <a:gd name="connsiteY1" fmla="*/ 59819 h 213421"/>
                    <a:gd name="connsiteX2" fmla="*/ 85853 w 160880"/>
                    <a:gd name="connsiteY2" fmla="*/ 200495 h 213421"/>
                    <a:gd name="connsiteX3" fmla="*/ 1447 w 160880"/>
                    <a:gd name="connsiteY3" fmla="*/ 153603 h 213421"/>
                    <a:gd name="connsiteX4" fmla="*/ 76475 w 160880"/>
                    <a:gd name="connsiteY4" fmla="*/ 12926 h 213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80" h="213421">
                      <a:moveTo>
                        <a:pt x="76475" y="12926"/>
                      </a:moveTo>
                      <a:cubicBezTo>
                        <a:pt x="123367" y="-15209"/>
                        <a:pt x="151502" y="3548"/>
                        <a:pt x="160880" y="59819"/>
                      </a:cubicBezTo>
                      <a:cubicBezTo>
                        <a:pt x="160880" y="106711"/>
                        <a:pt x="123367" y="172360"/>
                        <a:pt x="85853" y="200495"/>
                      </a:cubicBezTo>
                      <a:cubicBezTo>
                        <a:pt x="38961" y="228631"/>
                        <a:pt x="1447" y="209874"/>
                        <a:pt x="1447" y="153603"/>
                      </a:cubicBezTo>
                      <a:cubicBezTo>
                        <a:pt x="-7932" y="106711"/>
                        <a:pt x="29582" y="41062"/>
                        <a:pt x="76475" y="12926"/>
                      </a:cubicBezTo>
                      <a:close/>
                    </a:path>
                  </a:pathLst>
                </a:custGeom>
                <a:solidFill>
                  <a:srgbClr val="FFFFFF"/>
                </a:solidFill>
                <a:ln w="93785" cap="flat">
                  <a:noFill/>
                  <a:prstDash val="solid"/>
                  <a:miter/>
                </a:ln>
              </p:spPr>
              <p:txBody>
                <a:bodyPr rtlCol="0" anchor="ctr"/>
                <a:lstStyle/>
                <a:p>
                  <a:endParaRPr lang="fr-FR"/>
                </a:p>
              </p:txBody>
            </p:sp>
            <p:sp>
              <p:nvSpPr>
                <p:cNvPr id="150" name="Forme libre : forme 149">
                  <a:extLst>
                    <a:ext uri="{FF2B5EF4-FFF2-40B4-BE49-F238E27FC236}">
                      <a16:creationId xmlns:a16="http://schemas.microsoft.com/office/drawing/2014/main" id="{B95132C5-4D1C-4208-9DA1-FE8F501A2B2B}"/>
                    </a:ext>
                  </a:extLst>
                </p:cNvPr>
                <p:cNvSpPr/>
                <p:nvPr/>
              </p:nvSpPr>
              <p:spPr>
                <a:xfrm>
                  <a:off x="8412664" y="945263"/>
                  <a:ext cx="159433" cy="213421"/>
                </a:xfrm>
                <a:custGeom>
                  <a:avLst/>
                  <a:gdLst>
                    <a:gd name="connsiteX0" fmla="*/ 75028 w 159433"/>
                    <a:gd name="connsiteY0" fmla="*/ 12926 h 213421"/>
                    <a:gd name="connsiteX1" fmla="*/ 159434 w 159433"/>
                    <a:gd name="connsiteY1" fmla="*/ 59819 h 213421"/>
                    <a:gd name="connsiteX2" fmla="*/ 84406 w 159433"/>
                    <a:gd name="connsiteY2" fmla="*/ 200495 h 213421"/>
                    <a:gd name="connsiteX3" fmla="*/ 0 w 159433"/>
                    <a:gd name="connsiteY3" fmla="*/ 153603 h 213421"/>
                    <a:gd name="connsiteX4" fmla="*/ 75028 w 159433"/>
                    <a:gd name="connsiteY4" fmla="*/ 12926 h 213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33" h="213421">
                      <a:moveTo>
                        <a:pt x="75028" y="12926"/>
                      </a:moveTo>
                      <a:cubicBezTo>
                        <a:pt x="121920" y="-15209"/>
                        <a:pt x="159434" y="3548"/>
                        <a:pt x="159434" y="59819"/>
                      </a:cubicBezTo>
                      <a:cubicBezTo>
                        <a:pt x="159434" y="106711"/>
                        <a:pt x="121920" y="172360"/>
                        <a:pt x="84406" y="200495"/>
                      </a:cubicBezTo>
                      <a:cubicBezTo>
                        <a:pt x="37514" y="228631"/>
                        <a:pt x="0" y="209874"/>
                        <a:pt x="0" y="153603"/>
                      </a:cubicBezTo>
                      <a:cubicBezTo>
                        <a:pt x="0" y="97332"/>
                        <a:pt x="37514" y="31683"/>
                        <a:pt x="75028" y="12926"/>
                      </a:cubicBezTo>
                      <a:close/>
                    </a:path>
                  </a:pathLst>
                </a:custGeom>
                <a:solidFill>
                  <a:srgbClr val="FFFFFF"/>
                </a:solidFill>
                <a:ln w="93785" cap="flat">
                  <a:noFill/>
                  <a:prstDash val="solid"/>
                  <a:miter/>
                </a:ln>
              </p:spPr>
              <p:txBody>
                <a:bodyPr rtlCol="0" anchor="ctr"/>
                <a:lstStyle/>
                <a:p>
                  <a:endParaRPr lang="fr-FR"/>
                </a:p>
              </p:txBody>
            </p:sp>
            <p:grpSp>
              <p:nvGrpSpPr>
                <p:cNvPr id="151" name="Graphique 28">
                  <a:extLst>
                    <a:ext uri="{FF2B5EF4-FFF2-40B4-BE49-F238E27FC236}">
                      <a16:creationId xmlns:a16="http://schemas.microsoft.com/office/drawing/2014/main" id="{C5FC6141-D38C-4E93-B66C-CD2932263972}"/>
                    </a:ext>
                  </a:extLst>
                </p:cNvPr>
                <p:cNvGrpSpPr/>
                <p:nvPr/>
              </p:nvGrpSpPr>
              <p:grpSpPr>
                <a:xfrm>
                  <a:off x="6471322" y="1539653"/>
                  <a:ext cx="2053883" cy="3254326"/>
                  <a:chOff x="6471322" y="1539653"/>
                  <a:chExt cx="2053883" cy="3254326"/>
                </a:xfrm>
                <a:solidFill>
                  <a:srgbClr val="C9CEE2"/>
                </a:solidFill>
              </p:grpSpPr>
              <p:grpSp>
                <p:nvGrpSpPr>
                  <p:cNvPr id="152" name="Graphique 28">
                    <a:extLst>
                      <a:ext uri="{FF2B5EF4-FFF2-40B4-BE49-F238E27FC236}">
                        <a16:creationId xmlns:a16="http://schemas.microsoft.com/office/drawing/2014/main" id="{7BA59623-E995-4821-A77E-675C7C5E4492}"/>
                      </a:ext>
                    </a:extLst>
                  </p:cNvPr>
                  <p:cNvGrpSpPr/>
                  <p:nvPr/>
                </p:nvGrpSpPr>
                <p:grpSpPr>
                  <a:xfrm>
                    <a:off x="6471322" y="1539653"/>
                    <a:ext cx="2053883" cy="2316479"/>
                    <a:chOff x="6471322" y="1539653"/>
                    <a:chExt cx="2053883" cy="2316479"/>
                  </a:xfrm>
                  <a:solidFill>
                    <a:srgbClr val="C9CEE2"/>
                  </a:solidFill>
                </p:grpSpPr>
                <p:grpSp>
                  <p:nvGrpSpPr>
                    <p:cNvPr id="174" name="Graphique 28">
                      <a:extLst>
                        <a:ext uri="{FF2B5EF4-FFF2-40B4-BE49-F238E27FC236}">
                          <a16:creationId xmlns:a16="http://schemas.microsoft.com/office/drawing/2014/main" id="{03269DA9-C9F2-4422-A0BC-1AD95F9ED716}"/>
                        </a:ext>
                      </a:extLst>
                    </p:cNvPr>
                    <p:cNvGrpSpPr/>
                    <p:nvPr/>
                  </p:nvGrpSpPr>
                  <p:grpSpPr>
                    <a:xfrm>
                      <a:off x="6471322" y="1666263"/>
                      <a:ext cx="2053883" cy="2189870"/>
                      <a:chOff x="6471322" y="1666263"/>
                      <a:chExt cx="2053883" cy="2189870"/>
                    </a:xfrm>
                    <a:solidFill>
                      <a:srgbClr val="C9CEE2"/>
                    </a:solidFill>
                  </p:grpSpPr>
                  <p:sp>
                    <p:nvSpPr>
                      <p:cNvPr id="176" name="Forme libre : forme 175">
                        <a:extLst>
                          <a:ext uri="{FF2B5EF4-FFF2-40B4-BE49-F238E27FC236}">
                            <a16:creationId xmlns:a16="http://schemas.microsoft.com/office/drawing/2014/main" id="{DA35032C-77D7-40A8-B7FE-2892E7242768}"/>
                          </a:ext>
                        </a:extLst>
                      </p:cNvPr>
                      <p:cNvSpPr/>
                      <p:nvPr/>
                    </p:nvSpPr>
                    <p:spPr>
                      <a:xfrm>
                        <a:off x="6471322" y="2632244"/>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5 h 300110"/>
                          <a:gd name="connsiteX6" fmla="*/ 178191 w 178190"/>
                          <a:gd name="connsiteY6" fmla="*/ 98474 h 300110"/>
                          <a:gd name="connsiteX7" fmla="*/ 150055 w 178190"/>
                          <a:gd name="connsiteY7" fmla="*/ 14068 h 300110"/>
                          <a:gd name="connsiteX8" fmla="*/ 84406 w 178190"/>
                          <a:gd name="connsiteY8" fmla="*/ 14068 h 300110"/>
                          <a:gd name="connsiteX9" fmla="*/ 46892 w 178190"/>
                          <a:gd name="connsiteY9" fmla="*/ 248529 h 300110"/>
                          <a:gd name="connsiteX10" fmla="*/ 28135 w 178190"/>
                          <a:gd name="connsiteY10" fmla="*/ 182880 h 300110"/>
                          <a:gd name="connsiteX11" fmla="*/ 46892 w 178190"/>
                          <a:gd name="connsiteY11" fmla="*/ 98474 h 300110"/>
                          <a:gd name="connsiteX12" fmla="*/ 93785 w 178190"/>
                          <a:gd name="connsiteY12" fmla="*/ 42203 h 300110"/>
                          <a:gd name="connsiteX13" fmla="*/ 140677 w 178190"/>
                          <a:gd name="connsiteY13" fmla="*/ 42203 h 300110"/>
                          <a:gd name="connsiteX14" fmla="*/ 159434 w 178190"/>
                          <a:gd name="connsiteY14" fmla="*/ 107852 h 300110"/>
                          <a:gd name="connsiteX15" fmla="*/ 140677 w 178190"/>
                          <a:gd name="connsiteY15" fmla="*/ 192258 h 300110"/>
                          <a:gd name="connsiteX16" fmla="*/ 93785 w 178190"/>
                          <a:gd name="connsiteY16" fmla="*/ 248529 h 300110"/>
                          <a:gd name="connsiteX17" fmla="*/ 46892 w 178190"/>
                          <a:gd name="connsiteY17" fmla="*/ 248529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ubicBezTo>
                              <a:pt x="121920" y="267286"/>
                              <a:pt x="150055" y="239151"/>
                              <a:pt x="159434" y="211015"/>
                            </a:cubicBezTo>
                            <a:cubicBezTo>
                              <a:pt x="178191" y="173501"/>
                              <a:pt x="178191" y="135988"/>
                              <a:pt x="178191" y="98474"/>
                            </a:cubicBezTo>
                            <a:cubicBezTo>
                              <a:pt x="178191" y="60960"/>
                              <a:pt x="168812" y="23446"/>
                              <a:pt x="150055" y="14068"/>
                            </a:cubicBezTo>
                            <a:cubicBezTo>
                              <a:pt x="140677" y="-4689"/>
                              <a:pt x="112542" y="-4689"/>
                              <a:pt x="84406" y="14068"/>
                            </a:cubicBezTo>
                            <a:close/>
                            <a:moveTo>
                              <a:pt x="46892" y="248529"/>
                            </a:moveTo>
                            <a:cubicBezTo>
                              <a:pt x="37514" y="239151"/>
                              <a:pt x="28135" y="211015"/>
                              <a:pt x="28135" y="182880"/>
                            </a:cubicBezTo>
                            <a:cubicBezTo>
                              <a:pt x="28135" y="154745"/>
                              <a:pt x="37514" y="126609"/>
                              <a:pt x="46892" y="98474"/>
                            </a:cubicBezTo>
                            <a:cubicBezTo>
                              <a:pt x="56271" y="70338"/>
                              <a:pt x="75028" y="60960"/>
                              <a:pt x="93785" y="42203"/>
                            </a:cubicBezTo>
                            <a:cubicBezTo>
                              <a:pt x="112542" y="32825"/>
                              <a:pt x="131298" y="32825"/>
                              <a:pt x="140677" y="42203"/>
                            </a:cubicBezTo>
                            <a:cubicBezTo>
                              <a:pt x="150055" y="51582"/>
                              <a:pt x="159434" y="79717"/>
                              <a:pt x="159434" y="107852"/>
                            </a:cubicBezTo>
                            <a:cubicBezTo>
                              <a:pt x="159434" y="135988"/>
                              <a:pt x="150055" y="173501"/>
                              <a:pt x="140677" y="192258"/>
                            </a:cubicBezTo>
                            <a:cubicBezTo>
                              <a:pt x="131298" y="220394"/>
                              <a:pt x="112542" y="229772"/>
                              <a:pt x="93785" y="248529"/>
                            </a:cubicBezTo>
                            <a:cubicBezTo>
                              <a:pt x="65649" y="267286"/>
                              <a:pt x="56271" y="267286"/>
                              <a:pt x="46892" y="248529"/>
                            </a:cubicBezTo>
                            <a:close/>
                          </a:path>
                        </a:pathLst>
                      </a:custGeom>
                      <a:solidFill>
                        <a:srgbClr val="C9CEE2"/>
                      </a:solidFill>
                      <a:ln w="93785" cap="flat">
                        <a:noFill/>
                        <a:prstDash val="solid"/>
                        <a:miter/>
                      </a:ln>
                    </p:spPr>
                    <p:txBody>
                      <a:bodyPr rtlCol="0" anchor="ctr"/>
                      <a:lstStyle/>
                      <a:p>
                        <a:endParaRPr lang="fr-FR"/>
                      </a:p>
                    </p:txBody>
                  </p:sp>
                  <p:sp>
                    <p:nvSpPr>
                      <p:cNvPr id="177" name="Forme libre : forme 176">
                        <a:extLst>
                          <a:ext uri="{FF2B5EF4-FFF2-40B4-BE49-F238E27FC236}">
                            <a16:creationId xmlns:a16="http://schemas.microsoft.com/office/drawing/2014/main" id="{931608D3-F7B0-4980-B936-46DEE8EA35DE}"/>
                          </a:ext>
                        </a:extLst>
                      </p:cNvPr>
                      <p:cNvSpPr/>
                      <p:nvPr/>
                    </p:nvSpPr>
                    <p:spPr>
                      <a:xfrm>
                        <a:off x="6677648" y="2510324"/>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9 w 178190"/>
                          <a:gd name="connsiteY9" fmla="*/ 51581 h 300110"/>
                          <a:gd name="connsiteX10" fmla="*/ 150055 w 178190"/>
                          <a:gd name="connsiteY10" fmla="*/ 117231 h 300110"/>
                          <a:gd name="connsiteX11" fmla="*/ 131299 w 178190"/>
                          <a:gd name="connsiteY11" fmla="*/ 201637 h 300110"/>
                          <a:gd name="connsiteX12" fmla="*/ 84406 w 178190"/>
                          <a:gd name="connsiteY12" fmla="*/ 257908 h 300110"/>
                          <a:gd name="connsiteX13" fmla="*/ 37514 w 178190"/>
                          <a:gd name="connsiteY13" fmla="*/ 257908 h 300110"/>
                          <a:gd name="connsiteX14" fmla="*/ 18757 w 178190"/>
                          <a:gd name="connsiteY14" fmla="*/ 192258 h 300110"/>
                          <a:gd name="connsiteX15" fmla="*/ 37514 w 178190"/>
                          <a:gd name="connsiteY15" fmla="*/ 107852 h 300110"/>
                          <a:gd name="connsiteX16" fmla="*/ 84406 w 178190"/>
                          <a:gd name="connsiteY16" fmla="*/ 51581 h 300110"/>
                          <a:gd name="connsiteX17" fmla="*/ 131299 w 178190"/>
                          <a:gd name="connsiteY17" fmla="*/ 51581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9" y="-4689"/>
                              <a:pt x="112542"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56271" y="304800"/>
                              <a:pt x="93785" y="286043"/>
                            </a:cubicBezTo>
                            <a:close/>
                            <a:moveTo>
                              <a:pt x="131299" y="51581"/>
                            </a:moveTo>
                            <a:cubicBezTo>
                              <a:pt x="140677" y="60960"/>
                              <a:pt x="150055" y="89095"/>
                              <a:pt x="150055" y="117231"/>
                            </a:cubicBezTo>
                            <a:cubicBezTo>
                              <a:pt x="150055" y="145366"/>
                              <a:pt x="140677" y="182880"/>
                              <a:pt x="131299" y="201637"/>
                            </a:cubicBezTo>
                            <a:cubicBezTo>
                              <a:pt x="121920" y="229772"/>
                              <a:pt x="103163" y="239151"/>
                              <a:pt x="84406" y="257908"/>
                            </a:cubicBezTo>
                            <a:cubicBezTo>
                              <a:pt x="65649" y="267286"/>
                              <a:pt x="46892" y="267286"/>
                              <a:pt x="37514" y="257908"/>
                            </a:cubicBezTo>
                            <a:cubicBezTo>
                              <a:pt x="28135" y="248529"/>
                              <a:pt x="18757" y="220394"/>
                              <a:pt x="18757" y="192258"/>
                            </a:cubicBezTo>
                            <a:cubicBezTo>
                              <a:pt x="18757" y="164123"/>
                              <a:pt x="28135" y="135988"/>
                              <a:pt x="37514" y="107852"/>
                            </a:cubicBezTo>
                            <a:cubicBezTo>
                              <a:pt x="46892" y="79717"/>
                              <a:pt x="65649" y="70338"/>
                              <a:pt x="84406" y="51581"/>
                            </a:cubicBezTo>
                            <a:cubicBezTo>
                              <a:pt x="103163" y="32825"/>
                              <a:pt x="121920" y="32825"/>
                              <a:pt x="131299" y="51581"/>
                            </a:cubicBezTo>
                            <a:close/>
                          </a:path>
                        </a:pathLst>
                      </a:custGeom>
                      <a:solidFill>
                        <a:srgbClr val="C9CEE2"/>
                      </a:solidFill>
                      <a:ln w="93785" cap="flat">
                        <a:noFill/>
                        <a:prstDash val="solid"/>
                        <a:miter/>
                      </a:ln>
                    </p:spPr>
                    <p:txBody>
                      <a:bodyPr rtlCol="0" anchor="ctr"/>
                      <a:lstStyle/>
                      <a:p>
                        <a:endParaRPr lang="fr-FR"/>
                      </a:p>
                    </p:txBody>
                  </p:sp>
                  <p:sp>
                    <p:nvSpPr>
                      <p:cNvPr id="178" name="Forme libre : forme 177">
                        <a:extLst>
                          <a:ext uri="{FF2B5EF4-FFF2-40B4-BE49-F238E27FC236}">
                            <a16:creationId xmlns:a16="http://schemas.microsoft.com/office/drawing/2014/main" id="{A06AAD24-48F3-4EB3-9EA6-9E109A106B19}"/>
                          </a:ext>
                        </a:extLst>
                      </p:cNvPr>
                      <p:cNvSpPr/>
                      <p:nvPr/>
                    </p:nvSpPr>
                    <p:spPr>
                      <a:xfrm>
                        <a:off x="6921488" y="2402472"/>
                        <a:ext cx="131298" cy="300110"/>
                      </a:xfrm>
                      <a:custGeom>
                        <a:avLst/>
                        <a:gdLst>
                          <a:gd name="connsiteX0" fmla="*/ 131298 w 131298"/>
                          <a:gd name="connsiteY0" fmla="*/ 215705 h 300110"/>
                          <a:gd name="connsiteX1" fmla="*/ 131298 w 131298"/>
                          <a:gd name="connsiteY1" fmla="*/ 234462 h 300110"/>
                          <a:gd name="connsiteX2" fmla="*/ 121920 w 131298"/>
                          <a:gd name="connsiteY2" fmla="*/ 243840 h 300110"/>
                          <a:gd name="connsiteX3" fmla="*/ 18757 w 131298"/>
                          <a:gd name="connsiteY3" fmla="*/ 300111 h 300110"/>
                          <a:gd name="connsiteX4" fmla="*/ 9378 w 131298"/>
                          <a:gd name="connsiteY4" fmla="*/ 300111 h 300110"/>
                          <a:gd name="connsiteX5" fmla="*/ 9378 w 131298"/>
                          <a:gd name="connsiteY5" fmla="*/ 290732 h 300110"/>
                          <a:gd name="connsiteX6" fmla="*/ 9378 w 131298"/>
                          <a:gd name="connsiteY6" fmla="*/ 271975 h 300110"/>
                          <a:gd name="connsiteX7" fmla="*/ 18757 w 131298"/>
                          <a:gd name="connsiteY7" fmla="*/ 262597 h 300110"/>
                          <a:gd name="connsiteX8" fmla="*/ 56271 w 131298"/>
                          <a:gd name="connsiteY8" fmla="*/ 243840 h 300110"/>
                          <a:gd name="connsiteX9" fmla="*/ 56271 w 131298"/>
                          <a:gd name="connsiteY9" fmla="*/ 56271 h 300110"/>
                          <a:gd name="connsiteX10" fmla="*/ 18757 w 131298"/>
                          <a:gd name="connsiteY10" fmla="*/ 84406 h 300110"/>
                          <a:gd name="connsiteX11" fmla="*/ 9378 w 131298"/>
                          <a:gd name="connsiteY11" fmla="*/ 93785 h 300110"/>
                          <a:gd name="connsiteX12" fmla="*/ 0 w 131298"/>
                          <a:gd name="connsiteY12" fmla="*/ 93785 h 300110"/>
                          <a:gd name="connsiteX13" fmla="*/ 0 w 131298"/>
                          <a:gd name="connsiteY13" fmla="*/ 84406 h 300110"/>
                          <a:gd name="connsiteX14" fmla="*/ 9378 w 131298"/>
                          <a:gd name="connsiteY14" fmla="*/ 65649 h 300110"/>
                          <a:gd name="connsiteX15" fmla="*/ 56271 w 131298"/>
                          <a:gd name="connsiteY15" fmla="*/ 9378 h 300110"/>
                          <a:gd name="connsiteX16" fmla="*/ 65649 w 131298"/>
                          <a:gd name="connsiteY16" fmla="*/ 0 h 300110"/>
                          <a:gd name="connsiteX17" fmla="*/ 75028 w 131298"/>
                          <a:gd name="connsiteY17" fmla="*/ 0 h 300110"/>
                          <a:gd name="connsiteX18" fmla="*/ 84406 w 131298"/>
                          <a:gd name="connsiteY18" fmla="*/ 0 h 300110"/>
                          <a:gd name="connsiteX19" fmla="*/ 93785 w 131298"/>
                          <a:gd name="connsiteY19" fmla="*/ 9378 h 300110"/>
                          <a:gd name="connsiteX20" fmla="*/ 93785 w 131298"/>
                          <a:gd name="connsiteY20" fmla="*/ 225083 h 300110"/>
                          <a:gd name="connsiteX21" fmla="*/ 121920 w 131298"/>
                          <a:gd name="connsiteY21" fmla="*/ 206326 h 300110"/>
                          <a:gd name="connsiteX22" fmla="*/ 131298 w 131298"/>
                          <a:gd name="connsiteY22" fmla="*/ 206326 h 300110"/>
                          <a:gd name="connsiteX23" fmla="*/ 131298 w 131298"/>
                          <a:gd name="connsiteY23" fmla="*/ 21570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131298" y="215705"/>
                            </a:moveTo>
                            <a:lnTo>
                              <a:pt x="131298" y="234462"/>
                            </a:lnTo>
                            <a:cubicBezTo>
                              <a:pt x="131298" y="243840"/>
                              <a:pt x="121920" y="243840"/>
                              <a:pt x="121920" y="243840"/>
                            </a:cubicBezTo>
                            <a:lnTo>
                              <a:pt x="18757" y="300111"/>
                            </a:lnTo>
                            <a:lnTo>
                              <a:pt x="9378" y="300111"/>
                            </a:lnTo>
                            <a:lnTo>
                              <a:pt x="9378" y="290732"/>
                            </a:lnTo>
                            <a:cubicBezTo>
                              <a:pt x="9378" y="281354"/>
                              <a:pt x="9378" y="281354"/>
                              <a:pt x="9378" y="271975"/>
                            </a:cubicBezTo>
                            <a:cubicBezTo>
                              <a:pt x="9378" y="262597"/>
                              <a:pt x="18757" y="262597"/>
                              <a:pt x="18757" y="262597"/>
                            </a:cubicBezTo>
                            <a:lnTo>
                              <a:pt x="56271" y="243840"/>
                            </a:lnTo>
                            <a:lnTo>
                              <a:pt x="56271" y="56271"/>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31298" y="206326"/>
                              <a:pt x="131298" y="206326"/>
                              <a:pt x="131298" y="215705"/>
                            </a:cubicBezTo>
                            <a:close/>
                          </a:path>
                        </a:pathLst>
                      </a:custGeom>
                      <a:solidFill>
                        <a:srgbClr val="C9CEE2"/>
                      </a:solidFill>
                      <a:ln w="93785" cap="flat">
                        <a:noFill/>
                        <a:prstDash val="solid"/>
                        <a:miter/>
                      </a:ln>
                    </p:spPr>
                    <p:txBody>
                      <a:bodyPr rtlCol="0" anchor="ctr"/>
                      <a:lstStyle/>
                      <a:p>
                        <a:endParaRPr lang="fr-FR"/>
                      </a:p>
                    </p:txBody>
                  </p:sp>
                  <p:sp>
                    <p:nvSpPr>
                      <p:cNvPr id="179" name="Forme libre : forme 178">
                        <a:extLst>
                          <a:ext uri="{FF2B5EF4-FFF2-40B4-BE49-F238E27FC236}">
                            <a16:creationId xmlns:a16="http://schemas.microsoft.com/office/drawing/2014/main" id="{A7AF9219-2530-47A8-81A8-77C813AE69A1}"/>
                          </a:ext>
                        </a:extLst>
                      </p:cNvPr>
                      <p:cNvSpPr/>
                      <p:nvPr/>
                    </p:nvSpPr>
                    <p:spPr>
                      <a:xfrm>
                        <a:off x="7090301" y="2275863"/>
                        <a:ext cx="181869" cy="293076"/>
                      </a:xfrm>
                      <a:custGeom>
                        <a:avLst/>
                        <a:gdLst>
                          <a:gd name="connsiteX0" fmla="*/ 93785 w 181869"/>
                          <a:gd name="connsiteY0" fmla="*/ 286043 h 293076"/>
                          <a:gd name="connsiteX1" fmla="*/ 159434 w 181869"/>
                          <a:gd name="connsiteY1" fmla="*/ 211015 h 293076"/>
                          <a:gd name="connsiteX2" fmla="*/ 178191 w 181869"/>
                          <a:gd name="connsiteY2" fmla="*/ 98474 h 293076"/>
                          <a:gd name="connsiteX3" fmla="*/ 150055 w 181869"/>
                          <a:gd name="connsiteY3" fmla="*/ 14068 h 293076"/>
                          <a:gd name="connsiteX4" fmla="*/ 84406 w 181869"/>
                          <a:gd name="connsiteY4" fmla="*/ 14068 h 293076"/>
                          <a:gd name="connsiteX5" fmla="*/ 18757 w 181869"/>
                          <a:gd name="connsiteY5" fmla="*/ 89095 h 293076"/>
                          <a:gd name="connsiteX6" fmla="*/ 0 w 181869"/>
                          <a:gd name="connsiteY6" fmla="*/ 201637 h 293076"/>
                          <a:gd name="connsiteX7" fmla="*/ 28135 w 181869"/>
                          <a:gd name="connsiteY7" fmla="*/ 286043 h 293076"/>
                          <a:gd name="connsiteX8" fmla="*/ 93785 w 181869"/>
                          <a:gd name="connsiteY8" fmla="*/ 286043 h 293076"/>
                          <a:gd name="connsiteX9" fmla="*/ 140677 w 181869"/>
                          <a:gd name="connsiteY9" fmla="*/ 42203 h 293076"/>
                          <a:gd name="connsiteX10" fmla="*/ 159434 w 181869"/>
                          <a:gd name="connsiteY10" fmla="*/ 107852 h 293076"/>
                          <a:gd name="connsiteX11" fmla="*/ 140677 w 181869"/>
                          <a:gd name="connsiteY11" fmla="*/ 192258 h 293076"/>
                          <a:gd name="connsiteX12" fmla="*/ 93785 w 181869"/>
                          <a:gd name="connsiteY12" fmla="*/ 248529 h 293076"/>
                          <a:gd name="connsiteX13" fmla="*/ 46892 w 181869"/>
                          <a:gd name="connsiteY13" fmla="*/ 248529 h 293076"/>
                          <a:gd name="connsiteX14" fmla="*/ 28135 w 181869"/>
                          <a:gd name="connsiteY14" fmla="*/ 182880 h 293076"/>
                          <a:gd name="connsiteX15" fmla="*/ 46892 w 181869"/>
                          <a:gd name="connsiteY15" fmla="*/ 98474 h 293076"/>
                          <a:gd name="connsiteX16" fmla="*/ 93785 w 181869"/>
                          <a:gd name="connsiteY16" fmla="*/ 42203 h 293076"/>
                          <a:gd name="connsiteX17" fmla="*/ 140677 w 181869"/>
                          <a:gd name="connsiteY17" fmla="*/ 42203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69" h="293076">
                            <a:moveTo>
                              <a:pt x="93785" y="286043"/>
                            </a:moveTo>
                            <a:cubicBezTo>
                              <a:pt x="121920" y="267286"/>
                              <a:pt x="150055" y="239151"/>
                              <a:pt x="159434" y="211015"/>
                            </a:cubicBezTo>
                            <a:cubicBezTo>
                              <a:pt x="178191" y="173502"/>
                              <a:pt x="187569"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295421"/>
                              <a:pt x="65649" y="295421"/>
                              <a:pt x="93785" y="286043"/>
                            </a:cubicBezTo>
                            <a:close/>
                            <a:moveTo>
                              <a:pt x="140677" y="42203"/>
                            </a:moveTo>
                            <a:cubicBezTo>
                              <a:pt x="150055" y="51581"/>
                              <a:pt x="159434" y="79717"/>
                              <a:pt x="159434" y="107852"/>
                            </a:cubicBezTo>
                            <a:cubicBezTo>
                              <a:pt x="159434" y="135988"/>
                              <a:pt x="150055" y="173502"/>
                              <a:pt x="140677" y="192258"/>
                            </a:cubicBezTo>
                            <a:cubicBezTo>
                              <a:pt x="131298" y="220394"/>
                              <a:pt x="112541" y="229772"/>
                              <a:pt x="93785" y="248529"/>
                            </a:cubicBezTo>
                            <a:cubicBezTo>
                              <a:pt x="75028" y="257908"/>
                              <a:pt x="56271" y="257908"/>
                              <a:pt x="46892" y="248529"/>
                            </a:cubicBezTo>
                            <a:cubicBezTo>
                              <a:pt x="37514" y="239151"/>
                              <a:pt x="28135" y="211015"/>
                              <a:pt x="28135" y="182880"/>
                            </a:cubicBezTo>
                            <a:cubicBezTo>
                              <a:pt x="28135" y="154745"/>
                              <a:pt x="37514" y="126609"/>
                              <a:pt x="46892" y="98474"/>
                            </a:cubicBezTo>
                            <a:cubicBezTo>
                              <a:pt x="56271" y="70338"/>
                              <a:pt x="75028" y="60960"/>
                              <a:pt x="93785" y="42203"/>
                            </a:cubicBezTo>
                            <a:cubicBezTo>
                              <a:pt x="112541" y="32825"/>
                              <a:pt x="131298" y="32825"/>
                              <a:pt x="140677" y="42203"/>
                            </a:cubicBezTo>
                            <a:close/>
                          </a:path>
                        </a:pathLst>
                      </a:custGeom>
                      <a:solidFill>
                        <a:srgbClr val="C9CEE2"/>
                      </a:solidFill>
                      <a:ln w="93785" cap="flat">
                        <a:noFill/>
                        <a:prstDash val="solid"/>
                        <a:miter/>
                      </a:ln>
                    </p:spPr>
                    <p:txBody>
                      <a:bodyPr rtlCol="0" anchor="ctr"/>
                      <a:lstStyle/>
                      <a:p>
                        <a:endParaRPr lang="fr-FR"/>
                      </a:p>
                    </p:txBody>
                  </p:sp>
                  <p:sp>
                    <p:nvSpPr>
                      <p:cNvPr id="180" name="Forme libre : forme 179">
                        <a:extLst>
                          <a:ext uri="{FF2B5EF4-FFF2-40B4-BE49-F238E27FC236}">
                            <a16:creationId xmlns:a16="http://schemas.microsoft.com/office/drawing/2014/main" id="{FB99E383-FA25-43B3-AEA2-9544A7986387}"/>
                          </a:ext>
                        </a:extLst>
                      </p:cNvPr>
                      <p:cNvSpPr/>
                      <p:nvPr/>
                    </p:nvSpPr>
                    <p:spPr>
                      <a:xfrm>
                        <a:off x="7334141" y="2168010"/>
                        <a:ext cx="131298" cy="290732"/>
                      </a:xfrm>
                      <a:custGeom>
                        <a:avLst/>
                        <a:gdLst>
                          <a:gd name="connsiteX0" fmla="*/ 131299 w 131298"/>
                          <a:gd name="connsiteY0" fmla="*/ 206326 h 290732"/>
                          <a:gd name="connsiteX1" fmla="*/ 131299 w 131298"/>
                          <a:gd name="connsiteY1" fmla="*/ 225083 h 290732"/>
                          <a:gd name="connsiteX2" fmla="*/ 121920 w 131298"/>
                          <a:gd name="connsiteY2" fmla="*/ 234462 h 290732"/>
                          <a:gd name="connsiteX3" fmla="*/ 18757 w 131298"/>
                          <a:gd name="connsiteY3" fmla="*/ 290732 h 290732"/>
                          <a:gd name="connsiteX4" fmla="*/ 9378 w 131298"/>
                          <a:gd name="connsiteY4" fmla="*/ 290732 h 290732"/>
                          <a:gd name="connsiteX5" fmla="*/ 9378 w 131298"/>
                          <a:gd name="connsiteY5" fmla="*/ 281354 h 290732"/>
                          <a:gd name="connsiteX6" fmla="*/ 9378 w 131298"/>
                          <a:gd name="connsiteY6" fmla="*/ 262597 h 290732"/>
                          <a:gd name="connsiteX7" fmla="*/ 18757 w 131298"/>
                          <a:gd name="connsiteY7" fmla="*/ 253218 h 290732"/>
                          <a:gd name="connsiteX8" fmla="*/ 56271 w 131298"/>
                          <a:gd name="connsiteY8" fmla="*/ 234462 h 290732"/>
                          <a:gd name="connsiteX9" fmla="*/ 56271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31299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31299" y="206326"/>
                            </a:moveTo>
                            <a:lnTo>
                              <a:pt x="131299" y="225083"/>
                            </a:lnTo>
                            <a:cubicBezTo>
                              <a:pt x="131299" y="234462"/>
                              <a:pt x="121920" y="234462"/>
                              <a:pt x="121920" y="234462"/>
                            </a:cubicBezTo>
                            <a:lnTo>
                              <a:pt x="18757" y="290732"/>
                            </a:lnTo>
                            <a:lnTo>
                              <a:pt x="9378" y="290732"/>
                            </a:lnTo>
                            <a:lnTo>
                              <a:pt x="9378" y="281354"/>
                            </a:lnTo>
                            <a:cubicBezTo>
                              <a:pt x="9378" y="271975"/>
                              <a:pt x="9378" y="271975"/>
                              <a:pt x="9378" y="262597"/>
                            </a:cubicBezTo>
                            <a:cubicBezTo>
                              <a:pt x="9378" y="253218"/>
                              <a:pt x="18757" y="253218"/>
                              <a:pt x="18757" y="253218"/>
                            </a:cubicBezTo>
                            <a:lnTo>
                              <a:pt x="56271" y="234462"/>
                            </a:lnTo>
                            <a:lnTo>
                              <a:pt x="56271"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31299" y="196948"/>
                              <a:pt x="131299" y="196948"/>
                              <a:pt x="131299" y="206326"/>
                            </a:cubicBezTo>
                            <a:close/>
                          </a:path>
                        </a:pathLst>
                      </a:custGeom>
                      <a:solidFill>
                        <a:srgbClr val="C9CEE2"/>
                      </a:solidFill>
                      <a:ln w="93785" cap="flat">
                        <a:noFill/>
                        <a:prstDash val="solid"/>
                        <a:miter/>
                      </a:ln>
                    </p:spPr>
                    <p:txBody>
                      <a:bodyPr rtlCol="0" anchor="ctr"/>
                      <a:lstStyle/>
                      <a:p>
                        <a:endParaRPr lang="fr-FR"/>
                      </a:p>
                    </p:txBody>
                  </p:sp>
                  <p:sp>
                    <p:nvSpPr>
                      <p:cNvPr id="181" name="Forme libre : forme 180">
                        <a:extLst>
                          <a:ext uri="{FF2B5EF4-FFF2-40B4-BE49-F238E27FC236}">
                            <a16:creationId xmlns:a16="http://schemas.microsoft.com/office/drawing/2014/main" id="{C485121D-92E7-42DB-A160-31CCFFE1BBCE}"/>
                          </a:ext>
                        </a:extLst>
                      </p:cNvPr>
                      <p:cNvSpPr/>
                      <p:nvPr/>
                    </p:nvSpPr>
                    <p:spPr>
                      <a:xfrm>
                        <a:off x="7512332" y="2032023"/>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42203 h 300110"/>
                          <a:gd name="connsiteX10" fmla="*/ 150055 w 178190"/>
                          <a:gd name="connsiteY10" fmla="*/ 107852 h 300110"/>
                          <a:gd name="connsiteX11" fmla="*/ 131298 w 178190"/>
                          <a:gd name="connsiteY11" fmla="*/ 192259 h 300110"/>
                          <a:gd name="connsiteX12" fmla="*/ 84406 w 178190"/>
                          <a:gd name="connsiteY12" fmla="*/ 248529 h 300110"/>
                          <a:gd name="connsiteX13" fmla="*/ 37514 w 178190"/>
                          <a:gd name="connsiteY13" fmla="*/ 248529 h 300110"/>
                          <a:gd name="connsiteX14" fmla="*/ 28135 w 178190"/>
                          <a:gd name="connsiteY14" fmla="*/ 182880 h 300110"/>
                          <a:gd name="connsiteX15" fmla="*/ 46892 w 178190"/>
                          <a:gd name="connsiteY15" fmla="*/ 98474 h 300110"/>
                          <a:gd name="connsiteX16" fmla="*/ 93785 w 178190"/>
                          <a:gd name="connsiteY16" fmla="*/ 42203 h 300110"/>
                          <a:gd name="connsiteX17" fmla="*/ 131298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65649" y="304800"/>
                              <a:pt x="93785" y="286043"/>
                            </a:cubicBezTo>
                            <a:close/>
                            <a:moveTo>
                              <a:pt x="131298" y="42203"/>
                            </a:moveTo>
                            <a:cubicBezTo>
                              <a:pt x="140677" y="51582"/>
                              <a:pt x="150055" y="79717"/>
                              <a:pt x="150055" y="107852"/>
                            </a:cubicBezTo>
                            <a:cubicBezTo>
                              <a:pt x="150055" y="135988"/>
                              <a:pt x="140677" y="173502"/>
                              <a:pt x="131298" y="192259"/>
                            </a:cubicBezTo>
                            <a:cubicBezTo>
                              <a:pt x="121920" y="220394"/>
                              <a:pt x="103163" y="229772"/>
                              <a:pt x="84406" y="248529"/>
                            </a:cubicBezTo>
                            <a:cubicBezTo>
                              <a:pt x="65649" y="257908"/>
                              <a:pt x="46892" y="257908"/>
                              <a:pt x="37514" y="248529"/>
                            </a:cubicBezTo>
                            <a:cubicBezTo>
                              <a:pt x="28135" y="239151"/>
                              <a:pt x="28135" y="211015"/>
                              <a:pt x="28135" y="182880"/>
                            </a:cubicBezTo>
                            <a:cubicBezTo>
                              <a:pt x="28135" y="154745"/>
                              <a:pt x="37514" y="126609"/>
                              <a:pt x="46892" y="98474"/>
                            </a:cubicBezTo>
                            <a:cubicBezTo>
                              <a:pt x="56271" y="70338"/>
                              <a:pt x="75028" y="60960"/>
                              <a:pt x="93785" y="42203"/>
                            </a:cubicBezTo>
                            <a:cubicBezTo>
                              <a:pt x="112541" y="32825"/>
                              <a:pt x="121920" y="32825"/>
                              <a:pt x="131298" y="42203"/>
                            </a:cubicBezTo>
                            <a:close/>
                          </a:path>
                        </a:pathLst>
                      </a:custGeom>
                      <a:solidFill>
                        <a:srgbClr val="C9CEE2"/>
                      </a:solidFill>
                      <a:ln w="93785" cap="flat">
                        <a:noFill/>
                        <a:prstDash val="solid"/>
                        <a:miter/>
                      </a:ln>
                    </p:spPr>
                    <p:txBody>
                      <a:bodyPr rtlCol="0" anchor="ctr"/>
                      <a:lstStyle/>
                      <a:p>
                        <a:endParaRPr lang="fr-FR"/>
                      </a:p>
                    </p:txBody>
                  </p:sp>
                  <p:sp>
                    <p:nvSpPr>
                      <p:cNvPr id="182" name="Forme libre : forme 181">
                        <a:extLst>
                          <a:ext uri="{FF2B5EF4-FFF2-40B4-BE49-F238E27FC236}">
                            <a16:creationId xmlns:a16="http://schemas.microsoft.com/office/drawing/2014/main" id="{E5E41ED9-F347-454C-9DB0-E2C059CBB02E}"/>
                          </a:ext>
                        </a:extLst>
                      </p:cNvPr>
                      <p:cNvSpPr/>
                      <p:nvPr/>
                    </p:nvSpPr>
                    <p:spPr>
                      <a:xfrm>
                        <a:off x="7765550" y="1924170"/>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cubicBezTo>
                              <a:pt x="0" y="290732"/>
                              <a:pt x="0" y="281354"/>
                              <a:pt x="0" y="281354"/>
                            </a:cubicBezTo>
                            <a:cubicBezTo>
                              <a:pt x="0" y="281354"/>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183" name="Forme libre : forme 182">
                        <a:extLst>
                          <a:ext uri="{FF2B5EF4-FFF2-40B4-BE49-F238E27FC236}">
                            <a16:creationId xmlns:a16="http://schemas.microsoft.com/office/drawing/2014/main" id="{11782A29-E098-41FE-97EF-29C9005218B2}"/>
                          </a:ext>
                        </a:extLst>
                      </p:cNvPr>
                      <p:cNvSpPr/>
                      <p:nvPr/>
                    </p:nvSpPr>
                    <p:spPr>
                      <a:xfrm>
                        <a:off x="7924984" y="1788183"/>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51582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28135 w 178190"/>
                          <a:gd name="connsiteY14" fmla="*/ 192259 h 300110"/>
                          <a:gd name="connsiteX15" fmla="*/ 46892 w 178190"/>
                          <a:gd name="connsiteY15" fmla="*/ 107852 h 300110"/>
                          <a:gd name="connsiteX16" fmla="*/ 93785 w 178190"/>
                          <a:gd name="connsiteY16" fmla="*/ 51582 h 300110"/>
                          <a:gd name="connsiteX17" fmla="*/ 140677 w 17819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2"/>
                            </a:moveTo>
                            <a:cubicBezTo>
                              <a:pt x="150055" y="60960"/>
                              <a:pt x="159434" y="89095"/>
                              <a:pt x="159434" y="117231"/>
                            </a:cubicBezTo>
                            <a:cubicBezTo>
                              <a:pt x="159434" y="145366"/>
                              <a:pt x="150055" y="182880"/>
                              <a:pt x="140677" y="201637"/>
                            </a:cubicBezTo>
                            <a:cubicBezTo>
                              <a:pt x="131298" y="229772"/>
                              <a:pt x="112541" y="239151"/>
                              <a:pt x="93785" y="257908"/>
                            </a:cubicBezTo>
                            <a:cubicBezTo>
                              <a:pt x="75028" y="267286"/>
                              <a:pt x="56271" y="267286"/>
                              <a:pt x="46892" y="257908"/>
                            </a:cubicBezTo>
                            <a:cubicBezTo>
                              <a:pt x="37514" y="248529"/>
                              <a:pt x="28135" y="220394"/>
                              <a:pt x="28135" y="192259"/>
                            </a:cubicBezTo>
                            <a:cubicBezTo>
                              <a:pt x="28135" y="164123"/>
                              <a:pt x="37514" y="135988"/>
                              <a:pt x="46892" y="107852"/>
                            </a:cubicBezTo>
                            <a:cubicBezTo>
                              <a:pt x="56271" y="79717"/>
                              <a:pt x="75028" y="70338"/>
                              <a:pt x="93785" y="51582"/>
                            </a:cubicBezTo>
                            <a:cubicBezTo>
                              <a:pt x="112541" y="32825"/>
                              <a:pt x="131298" y="32825"/>
                              <a:pt x="140677" y="51582"/>
                            </a:cubicBezTo>
                            <a:close/>
                          </a:path>
                        </a:pathLst>
                      </a:custGeom>
                      <a:solidFill>
                        <a:srgbClr val="C9CEE2"/>
                      </a:solidFill>
                      <a:ln w="93785" cap="flat">
                        <a:noFill/>
                        <a:prstDash val="solid"/>
                        <a:miter/>
                      </a:ln>
                    </p:spPr>
                    <p:txBody>
                      <a:bodyPr rtlCol="0" anchor="ctr"/>
                      <a:lstStyle/>
                      <a:p>
                        <a:endParaRPr lang="fr-FR"/>
                      </a:p>
                    </p:txBody>
                  </p:sp>
                  <p:sp>
                    <p:nvSpPr>
                      <p:cNvPr id="184" name="Forme libre : forme 183">
                        <a:extLst>
                          <a:ext uri="{FF2B5EF4-FFF2-40B4-BE49-F238E27FC236}">
                            <a16:creationId xmlns:a16="http://schemas.microsoft.com/office/drawing/2014/main" id="{C3D5666F-7BF3-469E-B122-2DD60EED78DF}"/>
                          </a:ext>
                        </a:extLst>
                      </p:cNvPr>
                      <p:cNvSpPr/>
                      <p:nvPr/>
                    </p:nvSpPr>
                    <p:spPr>
                      <a:xfrm>
                        <a:off x="8140688" y="1666263"/>
                        <a:ext cx="181870" cy="300110"/>
                      </a:xfrm>
                      <a:custGeom>
                        <a:avLst/>
                        <a:gdLst>
                          <a:gd name="connsiteX0" fmla="*/ 93785 w 181870"/>
                          <a:gd name="connsiteY0" fmla="*/ 286043 h 300110"/>
                          <a:gd name="connsiteX1" fmla="*/ 159434 w 181870"/>
                          <a:gd name="connsiteY1" fmla="*/ 211015 h 300110"/>
                          <a:gd name="connsiteX2" fmla="*/ 178191 w 181870"/>
                          <a:gd name="connsiteY2" fmla="*/ 98474 h 300110"/>
                          <a:gd name="connsiteX3" fmla="*/ 150055 w 181870"/>
                          <a:gd name="connsiteY3" fmla="*/ 14068 h 300110"/>
                          <a:gd name="connsiteX4" fmla="*/ 84406 w 181870"/>
                          <a:gd name="connsiteY4" fmla="*/ 14068 h 300110"/>
                          <a:gd name="connsiteX5" fmla="*/ 18757 w 181870"/>
                          <a:gd name="connsiteY5" fmla="*/ 89095 h 300110"/>
                          <a:gd name="connsiteX6" fmla="*/ 0 w 181870"/>
                          <a:gd name="connsiteY6" fmla="*/ 201637 h 300110"/>
                          <a:gd name="connsiteX7" fmla="*/ 28135 w 181870"/>
                          <a:gd name="connsiteY7" fmla="*/ 286043 h 300110"/>
                          <a:gd name="connsiteX8" fmla="*/ 93785 w 181870"/>
                          <a:gd name="connsiteY8" fmla="*/ 286043 h 300110"/>
                          <a:gd name="connsiteX9" fmla="*/ 131298 w 181870"/>
                          <a:gd name="connsiteY9" fmla="*/ 51582 h 300110"/>
                          <a:gd name="connsiteX10" fmla="*/ 150055 w 181870"/>
                          <a:gd name="connsiteY10" fmla="*/ 117231 h 300110"/>
                          <a:gd name="connsiteX11" fmla="*/ 131298 w 181870"/>
                          <a:gd name="connsiteY11" fmla="*/ 201637 h 300110"/>
                          <a:gd name="connsiteX12" fmla="*/ 84406 w 181870"/>
                          <a:gd name="connsiteY12" fmla="*/ 257908 h 300110"/>
                          <a:gd name="connsiteX13" fmla="*/ 37514 w 181870"/>
                          <a:gd name="connsiteY13" fmla="*/ 257908 h 300110"/>
                          <a:gd name="connsiteX14" fmla="*/ 18757 w 181870"/>
                          <a:gd name="connsiteY14" fmla="*/ 192259 h 300110"/>
                          <a:gd name="connsiteX15" fmla="*/ 37514 w 181870"/>
                          <a:gd name="connsiteY15" fmla="*/ 107852 h 300110"/>
                          <a:gd name="connsiteX16" fmla="*/ 84406 w 181870"/>
                          <a:gd name="connsiteY16" fmla="*/ 51582 h 300110"/>
                          <a:gd name="connsiteX17" fmla="*/ 131298 w 18187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70" h="300110">
                            <a:moveTo>
                              <a:pt x="93785" y="286043"/>
                            </a:moveTo>
                            <a:cubicBezTo>
                              <a:pt x="121920" y="267286"/>
                              <a:pt x="150055" y="239151"/>
                              <a:pt x="159434" y="211015"/>
                            </a:cubicBezTo>
                            <a:cubicBezTo>
                              <a:pt x="178191" y="173502"/>
                              <a:pt x="187569"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56271" y="304800"/>
                              <a:pt x="93785" y="286043"/>
                            </a:cubicBezTo>
                            <a:close/>
                            <a:moveTo>
                              <a:pt x="131298" y="51582"/>
                            </a:moveTo>
                            <a:cubicBezTo>
                              <a:pt x="140677" y="60960"/>
                              <a:pt x="150055" y="89095"/>
                              <a:pt x="150055" y="117231"/>
                            </a:cubicBezTo>
                            <a:cubicBezTo>
                              <a:pt x="150055" y="145366"/>
                              <a:pt x="140677" y="182880"/>
                              <a:pt x="131298" y="201637"/>
                            </a:cubicBezTo>
                            <a:cubicBezTo>
                              <a:pt x="121920" y="229772"/>
                              <a:pt x="103163" y="239151"/>
                              <a:pt x="84406" y="257908"/>
                            </a:cubicBezTo>
                            <a:cubicBezTo>
                              <a:pt x="65649" y="267286"/>
                              <a:pt x="46892" y="267286"/>
                              <a:pt x="37514" y="257908"/>
                            </a:cubicBezTo>
                            <a:cubicBezTo>
                              <a:pt x="28135" y="248529"/>
                              <a:pt x="18757" y="220394"/>
                              <a:pt x="18757" y="192259"/>
                            </a:cubicBezTo>
                            <a:cubicBezTo>
                              <a:pt x="18757" y="164123"/>
                              <a:pt x="28135" y="135988"/>
                              <a:pt x="37514" y="107852"/>
                            </a:cubicBezTo>
                            <a:cubicBezTo>
                              <a:pt x="46892" y="79717"/>
                              <a:pt x="65649" y="70338"/>
                              <a:pt x="84406" y="51582"/>
                            </a:cubicBezTo>
                            <a:cubicBezTo>
                              <a:pt x="103163" y="32825"/>
                              <a:pt x="121920" y="32825"/>
                              <a:pt x="131298" y="51582"/>
                            </a:cubicBezTo>
                            <a:close/>
                          </a:path>
                        </a:pathLst>
                      </a:custGeom>
                      <a:solidFill>
                        <a:srgbClr val="C9CEE2"/>
                      </a:solidFill>
                      <a:ln w="93785" cap="flat">
                        <a:noFill/>
                        <a:prstDash val="solid"/>
                        <a:miter/>
                      </a:ln>
                    </p:spPr>
                    <p:txBody>
                      <a:bodyPr rtlCol="0" anchor="ctr"/>
                      <a:lstStyle/>
                      <a:p>
                        <a:endParaRPr lang="fr-FR"/>
                      </a:p>
                    </p:txBody>
                  </p:sp>
                  <p:sp>
                    <p:nvSpPr>
                      <p:cNvPr id="185" name="Forme libre : forme 184">
                        <a:extLst>
                          <a:ext uri="{FF2B5EF4-FFF2-40B4-BE49-F238E27FC236}">
                            <a16:creationId xmlns:a16="http://schemas.microsoft.com/office/drawing/2014/main" id="{067E50B2-AA83-4287-BA14-0336BA3071CD}"/>
                          </a:ext>
                        </a:extLst>
                      </p:cNvPr>
                      <p:cNvSpPr/>
                      <p:nvPr/>
                    </p:nvSpPr>
                    <p:spPr>
                      <a:xfrm>
                        <a:off x="6921488" y="2871395"/>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8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5"/>
                              <a:pt x="0" y="271975"/>
                              <a:pt x="0" y="262597"/>
                            </a:cubicBezTo>
                            <a:cubicBezTo>
                              <a:pt x="0" y="253218"/>
                              <a:pt x="9378" y="253218"/>
                              <a:pt x="9378" y="253218"/>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87569"/>
                              <a:pt x="121920" y="187569"/>
                              <a:pt x="121920" y="196948"/>
                            </a:cubicBezTo>
                            <a:close/>
                          </a:path>
                        </a:pathLst>
                      </a:custGeom>
                      <a:solidFill>
                        <a:srgbClr val="C9CEE2"/>
                      </a:solidFill>
                      <a:ln w="93785" cap="flat">
                        <a:noFill/>
                        <a:prstDash val="solid"/>
                        <a:miter/>
                      </a:ln>
                    </p:spPr>
                    <p:txBody>
                      <a:bodyPr rtlCol="0" anchor="ctr"/>
                      <a:lstStyle/>
                      <a:p>
                        <a:endParaRPr lang="fr-FR"/>
                      </a:p>
                    </p:txBody>
                  </p:sp>
                  <p:sp>
                    <p:nvSpPr>
                      <p:cNvPr id="186" name="Forme libre : forme 185">
                        <a:extLst>
                          <a:ext uri="{FF2B5EF4-FFF2-40B4-BE49-F238E27FC236}">
                            <a16:creationId xmlns:a16="http://schemas.microsoft.com/office/drawing/2014/main" id="{D5247CB0-9FE7-45C2-BE3F-923DB8F10078}"/>
                          </a:ext>
                        </a:extLst>
                      </p:cNvPr>
                      <p:cNvSpPr/>
                      <p:nvPr/>
                    </p:nvSpPr>
                    <p:spPr>
                      <a:xfrm>
                        <a:off x="6715162" y="2983936"/>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1 w 121919"/>
                          <a:gd name="connsiteY3" fmla="*/ 234462 h 290732"/>
                          <a:gd name="connsiteX4" fmla="*/ 9378 w 121919"/>
                          <a:gd name="connsiteY4" fmla="*/ 290732 h 290732"/>
                          <a:gd name="connsiteX5" fmla="*/ 0 w 121919"/>
                          <a:gd name="connsiteY5" fmla="*/ 290732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8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8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1" y="234462"/>
                              <a:pt x="112541"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1"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87" name="Forme libre : forme 186">
                        <a:extLst>
                          <a:ext uri="{FF2B5EF4-FFF2-40B4-BE49-F238E27FC236}">
                            <a16:creationId xmlns:a16="http://schemas.microsoft.com/office/drawing/2014/main" id="{46099709-B843-473F-9843-764B74CA3D94}"/>
                          </a:ext>
                        </a:extLst>
                      </p:cNvPr>
                      <p:cNvSpPr/>
                      <p:nvPr/>
                    </p:nvSpPr>
                    <p:spPr>
                      <a:xfrm>
                        <a:off x="7137193" y="2749475"/>
                        <a:ext cx="131298" cy="290732"/>
                      </a:xfrm>
                      <a:custGeom>
                        <a:avLst/>
                        <a:gdLst>
                          <a:gd name="connsiteX0" fmla="*/ 121920 w 131298"/>
                          <a:gd name="connsiteY0" fmla="*/ 206326 h 290732"/>
                          <a:gd name="connsiteX1" fmla="*/ 121920 w 131298"/>
                          <a:gd name="connsiteY1" fmla="*/ 225083 h 290732"/>
                          <a:gd name="connsiteX2" fmla="*/ 112541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1" y="234462"/>
                              <a:pt x="112541" y="234462"/>
                            </a:cubicBezTo>
                            <a:lnTo>
                              <a:pt x="9378" y="290732"/>
                            </a:lnTo>
                            <a:lnTo>
                              <a:pt x="0" y="290732"/>
                            </a:lnTo>
                            <a:cubicBezTo>
                              <a:pt x="0" y="290732"/>
                              <a:pt x="0" y="281354"/>
                              <a:pt x="0" y="281354"/>
                            </a:cubicBezTo>
                            <a:cubicBezTo>
                              <a:pt x="0" y="281354"/>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196948"/>
                              <a:pt x="121920" y="206326"/>
                            </a:cubicBezTo>
                            <a:close/>
                          </a:path>
                        </a:pathLst>
                      </a:custGeom>
                      <a:solidFill>
                        <a:srgbClr val="C9CEE2"/>
                      </a:solidFill>
                      <a:ln w="93785" cap="flat">
                        <a:noFill/>
                        <a:prstDash val="solid"/>
                        <a:miter/>
                      </a:ln>
                    </p:spPr>
                    <p:txBody>
                      <a:bodyPr rtlCol="0" anchor="ctr"/>
                      <a:lstStyle/>
                      <a:p>
                        <a:endParaRPr lang="fr-FR"/>
                      </a:p>
                    </p:txBody>
                  </p:sp>
                  <p:sp>
                    <p:nvSpPr>
                      <p:cNvPr id="188" name="Forme libre : forme 187">
                        <a:extLst>
                          <a:ext uri="{FF2B5EF4-FFF2-40B4-BE49-F238E27FC236}">
                            <a16:creationId xmlns:a16="http://schemas.microsoft.com/office/drawing/2014/main" id="{E0D31EB5-0FD2-4DF4-BE72-4AF1D744F37F}"/>
                          </a:ext>
                        </a:extLst>
                      </p:cNvPr>
                      <p:cNvSpPr/>
                      <p:nvPr/>
                    </p:nvSpPr>
                    <p:spPr>
                      <a:xfrm>
                        <a:off x="7306005" y="2613487"/>
                        <a:ext cx="178190" cy="296872"/>
                      </a:xfrm>
                      <a:custGeom>
                        <a:avLst/>
                        <a:gdLst>
                          <a:gd name="connsiteX0" fmla="*/ 93785 w 178190"/>
                          <a:gd name="connsiteY0" fmla="*/ 286043 h 296872"/>
                          <a:gd name="connsiteX1" fmla="*/ 159434 w 178190"/>
                          <a:gd name="connsiteY1" fmla="*/ 211015 h 296872"/>
                          <a:gd name="connsiteX2" fmla="*/ 178191 w 178190"/>
                          <a:gd name="connsiteY2" fmla="*/ 98474 h 296872"/>
                          <a:gd name="connsiteX3" fmla="*/ 150055 w 178190"/>
                          <a:gd name="connsiteY3" fmla="*/ 14068 h 296872"/>
                          <a:gd name="connsiteX4" fmla="*/ 84406 w 178190"/>
                          <a:gd name="connsiteY4" fmla="*/ 14068 h 296872"/>
                          <a:gd name="connsiteX5" fmla="*/ 18757 w 178190"/>
                          <a:gd name="connsiteY5" fmla="*/ 89095 h 296872"/>
                          <a:gd name="connsiteX6" fmla="*/ 0 w 178190"/>
                          <a:gd name="connsiteY6" fmla="*/ 201637 h 296872"/>
                          <a:gd name="connsiteX7" fmla="*/ 28135 w 178190"/>
                          <a:gd name="connsiteY7" fmla="*/ 286043 h 296872"/>
                          <a:gd name="connsiteX8" fmla="*/ 93785 w 178190"/>
                          <a:gd name="connsiteY8" fmla="*/ 286043 h 296872"/>
                          <a:gd name="connsiteX9" fmla="*/ 131298 w 178190"/>
                          <a:gd name="connsiteY9" fmla="*/ 42203 h 296872"/>
                          <a:gd name="connsiteX10" fmla="*/ 150055 w 178190"/>
                          <a:gd name="connsiteY10" fmla="*/ 107852 h 296872"/>
                          <a:gd name="connsiteX11" fmla="*/ 131298 w 178190"/>
                          <a:gd name="connsiteY11" fmla="*/ 192258 h 296872"/>
                          <a:gd name="connsiteX12" fmla="*/ 84406 w 178190"/>
                          <a:gd name="connsiteY12" fmla="*/ 248529 h 296872"/>
                          <a:gd name="connsiteX13" fmla="*/ 37514 w 178190"/>
                          <a:gd name="connsiteY13" fmla="*/ 248529 h 296872"/>
                          <a:gd name="connsiteX14" fmla="*/ 18757 w 178190"/>
                          <a:gd name="connsiteY14" fmla="*/ 182880 h 296872"/>
                          <a:gd name="connsiteX15" fmla="*/ 37514 w 178190"/>
                          <a:gd name="connsiteY15" fmla="*/ 98474 h 296872"/>
                          <a:gd name="connsiteX16" fmla="*/ 84406 w 178190"/>
                          <a:gd name="connsiteY16" fmla="*/ 42203 h 296872"/>
                          <a:gd name="connsiteX17" fmla="*/ 131298 w 178190"/>
                          <a:gd name="connsiteY17" fmla="*/ 42203 h 29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6872">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2"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56271" y="295422"/>
                              <a:pt x="93785" y="286043"/>
                            </a:cubicBezTo>
                            <a:close/>
                            <a:moveTo>
                              <a:pt x="131298" y="42203"/>
                            </a:moveTo>
                            <a:cubicBezTo>
                              <a:pt x="140677" y="51582"/>
                              <a:pt x="150055" y="79717"/>
                              <a:pt x="150055" y="107852"/>
                            </a:cubicBezTo>
                            <a:cubicBezTo>
                              <a:pt x="150055" y="135988"/>
                              <a:pt x="140677" y="173502"/>
                              <a:pt x="131298" y="192258"/>
                            </a:cubicBezTo>
                            <a:cubicBezTo>
                              <a:pt x="121920" y="220394"/>
                              <a:pt x="103163" y="229772"/>
                              <a:pt x="84406" y="248529"/>
                            </a:cubicBezTo>
                            <a:cubicBezTo>
                              <a:pt x="65649" y="257908"/>
                              <a:pt x="46892" y="257908"/>
                              <a:pt x="37514" y="248529"/>
                            </a:cubicBezTo>
                            <a:cubicBezTo>
                              <a:pt x="28135" y="239151"/>
                              <a:pt x="18757" y="211015"/>
                              <a:pt x="18757" y="182880"/>
                            </a:cubicBezTo>
                            <a:cubicBezTo>
                              <a:pt x="18757" y="154745"/>
                              <a:pt x="28135" y="126609"/>
                              <a:pt x="37514" y="98474"/>
                            </a:cubicBezTo>
                            <a:cubicBezTo>
                              <a:pt x="46892" y="70339"/>
                              <a:pt x="65649" y="60960"/>
                              <a:pt x="84406" y="42203"/>
                            </a:cubicBezTo>
                            <a:cubicBezTo>
                              <a:pt x="103163" y="32825"/>
                              <a:pt x="121920" y="32825"/>
                              <a:pt x="131298" y="42203"/>
                            </a:cubicBezTo>
                            <a:close/>
                          </a:path>
                        </a:pathLst>
                      </a:custGeom>
                      <a:solidFill>
                        <a:srgbClr val="C9CEE2"/>
                      </a:solidFill>
                      <a:ln w="93785" cap="flat">
                        <a:noFill/>
                        <a:prstDash val="solid"/>
                        <a:miter/>
                      </a:ln>
                    </p:spPr>
                    <p:txBody>
                      <a:bodyPr rtlCol="0" anchor="ctr"/>
                      <a:lstStyle/>
                      <a:p>
                        <a:endParaRPr lang="fr-FR"/>
                      </a:p>
                    </p:txBody>
                  </p:sp>
                  <p:sp>
                    <p:nvSpPr>
                      <p:cNvPr id="189" name="Forme libre : forme 188">
                        <a:extLst>
                          <a:ext uri="{FF2B5EF4-FFF2-40B4-BE49-F238E27FC236}">
                            <a16:creationId xmlns:a16="http://schemas.microsoft.com/office/drawing/2014/main" id="{D4BF5304-9AB1-4EF0-B79B-92EF664D480C}"/>
                          </a:ext>
                        </a:extLst>
                      </p:cNvPr>
                      <p:cNvSpPr/>
                      <p:nvPr/>
                    </p:nvSpPr>
                    <p:spPr>
                      <a:xfrm>
                        <a:off x="7512332" y="2491567"/>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42203 h 300110"/>
                          <a:gd name="connsiteX10" fmla="*/ 150055 w 178190"/>
                          <a:gd name="connsiteY10" fmla="*/ 107852 h 300110"/>
                          <a:gd name="connsiteX11" fmla="*/ 131298 w 178190"/>
                          <a:gd name="connsiteY11" fmla="*/ 192258 h 300110"/>
                          <a:gd name="connsiteX12" fmla="*/ 84406 w 178190"/>
                          <a:gd name="connsiteY12" fmla="*/ 248529 h 300110"/>
                          <a:gd name="connsiteX13" fmla="*/ 37514 w 178190"/>
                          <a:gd name="connsiteY13" fmla="*/ 248529 h 300110"/>
                          <a:gd name="connsiteX14" fmla="*/ 28135 w 178190"/>
                          <a:gd name="connsiteY14" fmla="*/ 182880 h 300110"/>
                          <a:gd name="connsiteX15" fmla="*/ 46892 w 178190"/>
                          <a:gd name="connsiteY15" fmla="*/ 98474 h 300110"/>
                          <a:gd name="connsiteX16" fmla="*/ 93785 w 178190"/>
                          <a:gd name="connsiteY16" fmla="*/ 42203 h 300110"/>
                          <a:gd name="connsiteX17" fmla="*/ 131298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65649" y="304800"/>
                              <a:pt x="93785" y="286043"/>
                            </a:cubicBezTo>
                            <a:close/>
                            <a:moveTo>
                              <a:pt x="131298" y="42203"/>
                            </a:moveTo>
                            <a:cubicBezTo>
                              <a:pt x="140677" y="51582"/>
                              <a:pt x="150055" y="79717"/>
                              <a:pt x="150055" y="107852"/>
                            </a:cubicBezTo>
                            <a:cubicBezTo>
                              <a:pt x="150055" y="135988"/>
                              <a:pt x="140677" y="173501"/>
                              <a:pt x="131298" y="192258"/>
                            </a:cubicBezTo>
                            <a:cubicBezTo>
                              <a:pt x="121920" y="220394"/>
                              <a:pt x="103163" y="229772"/>
                              <a:pt x="84406" y="248529"/>
                            </a:cubicBezTo>
                            <a:cubicBezTo>
                              <a:pt x="65649" y="257908"/>
                              <a:pt x="46892" y="257908"/>
                              <a:pt x="37514" y="248529"/>
                            </a:cubicBezTo>
                            <a:cubicBezTo>
                              <a:pt x="37514" y="239151"/>
                              <a:pt x="28135" y="211015"/>
                              <a:pt x="28135" y="182880"/>
                            </a:cubicBezTo>
                            <a:cubicBezTo>
                              <a:pt x="28135" y="154745"/>
                              <a:pt x="37514" y="126609"/>
                              <a:pt x="46892" y="98474"/>
                            </a:cubicBezTo>
                            <a:cubicBezTo>
                              <a:pt x="56271" y="70338"/>
                              <a:pt x="75028" y="60960"/>
                              <a:pt x="93785" y="42203"/>
                            </a:cubicBezTo>
                            <a:cubicBezTo>
                              <a:pt x="112541" y="32825"/>
                              <a:pt x="121920" y="32825"/>
                              <a:pt x="131298" y="42203"/>
                            </a:cubicBezTo>
                            <a:close/>
                          </a:path>
                        </a:pathLst>
                      </a:custGeom>
                      <a:solidFill>
                        <a:srgbClr val="C9CEE2"/>
                      </a:solidFill>
                      <a:ln w="93785" cap="flat">
                        <a:noFill/>
                        <a:prstDash val="solid"/>
                        <a:miter/>
                      </a:ln>
                    </p:spPr>
                    <p:txBody>
                      <a:bodyPr rtlCol="0" anchor="ctr"/>
                      <a:lstStyle/>
                      <a:p>
                        <a:endParaRPr lang="fr-FR"/>
                      </a:p>
                    </p:txBody>
                  </p:sp>
                  <p:sp>
                    <p:nvSpPr>
                      <p:cNvPr id="190" name="Forme libre : forme 189">
                        <a:extLst>
                          <a:ext uri="{FF2B5EF4-FFF2-40B4-BE49-F238E27FC236}">
                            <a16:creationId xmlns:a16="http://schemas.microsoft.com/office/drawing/2014/main" id="{F14A3782-684E-4425-B37C-5F7D37714A1A}"/>
                          </a:ext>
                        </a:extLst>
                      </p:cNvPr>
                      <p:cNvSpPr/>
                      <p:nvPr/>
                    </p:nvSpPr>
                    <p:spPr>
                      <a:xfrm>
                        <a:off x="7728036" y="2367303"/>
                        <a:ext cx="178190" cy="293076"/>
                      </a:xfrm>
                      <a:custGeom>
                        <a:avLst/>
                        <a:gdLst>
                          <a:gd name="connsiteX0" fmla="*/ 84406 w 178190"/>
                          <a:gd name="connsiteY0" fmla="*/ 7034 h 293076"/>
                          <a:gd name="connsiteX1" fmla="*/ 18757 w 178190"/>
                          <a:gd name="connsiteY1" fmla="*/ 82062 h 293076"/>
                          <a:gd name="connsiteX2" fmla="*/ 0 w 178190"/>
                          <a:gd name="connsiteY2" fmla="*/ 194603 h 293076"/>
                          <a:gd name="connsiteX3" fmla="*/ 28135 w 178190"/>
                          <a:gd name="connsiteY3" fmla="*/ 279009 h 293076"/>
                          <a:gd name="connsiteX4" fmla="*/ 93785 w 178190"/>
                          <a:gd name="connsiteY4" fmla="*/ 279009 h 293076"/>
                          <a:gd name="connsiteX5" fmla="*/ 159434 w 178190"/>
                          <a:gd name="connsiteY5" fmla="*/ 203981 h 293076"/>
                          <a:gd name="connsiteX6" fmla="*/ 178191 w 178190"/>
                          <a:gd name="connsiteY6" fmla="*/ 91440 h 293076"/>
                          <a:gd name="connsiteX7" fmla="*/ 150055 w 178190"/>
                          <a:gd name="connsiteY7" fmla="*/ 7034 h 293076"/>
                          <a:gd name="connsiteX8" fmla="*/ 84406 w 178190"/>
                          <a:gd name="connsiteY8" fmla="*/ 7034 h 293076"/>
                          <a:gd name="connsiteX9" fmla="*/ 37514 w 178190"/>
                          <a:gd name="connsiteY9" fmla="*/ 250874 h 293076"/>
                          <a:gd name="connsiteX10" fmla="*/ 18757 w 178190"/>
                          <a:gd name="connsiteY10" fmla="*/ 185225 h 293076"/>
                          <a:gd name="connsiteX11" fmla="*/ 37514 w 178190"/>
                          <a:gd name="connsiteY11" fmla="*/ 100818 h 293076"/>
                          <a:gd name="connsiteX12" fmla="*/ 84406 w 178190"/>
                          <a:gd name="connsiteY12" fmla="*/ 44548 h 293076"/>
                          <a:gd name="connsiteX13" fmla="*/ 131298 w 178190"/>
                          <a:gd name="connsiteY13" fmla="*/ 44548 h 293076"/>
                          <a:gd name="connsiteX14" fmla="*/ 150055 w 178190"/>
                          <a:gd name="connsiteY14" fmla="*/ 110197 h 293076"/>
                          <a:gd name="connsiteX15" fmla="*/ 131298 w 178190"/>
                          <a:gd name="connsiteY15" fmla="*/ 194603 h 293076"/>
                          <a:gd name="connsiteX16" fmla="*/ 84406 w 178190"/>
                          <a:gd name="connsiteY16" fmla="*/ 250874 h 293076"/>
                          <a:gd name="connsiteX17" fmla="*/ 37514 w 178190"/>
                          <a:gd name="connsiteY17" fmla="*/ 250874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84406" y="7034"/>
                            </a:moveTo>
                            <a:cubicBezTo>
                              <a:pt x="56271" y="25791"/>
                              <a:pt x="28135" y="53926"/>
                              <a:pt x="18757" y="82062"/>
                            </a:cubicBezTo>
                            <a:cubicBezTo>
                              <a:pt x="0" y="119575"/>
                              <a:pt x="0" y="157089"/>
                              <a:pt x="0" y="194603"/>
                            </a:cubicBezTo>
                            <a:cubicBezTo>
                              <a:pt x="0" y="232117"/>
                              <a:pt x="9378" y="269631"/>
                              <a:pt x="28135" y="279009"/>
                            </a:cubicBezTo>
                            <a:cubicBezTo>
                              <a:pt x="46892" y="297766"/>
                              <a:pt x="65649" y="297766"/>
                              <a:pt x="93785" y="279009"/>
                            </a:cubicBezTo>
                            <a:cubicBezTo>
                              <a:pt x="121920" y="260252"/>
                              <a:pt x="150055" y="232117"/>
                              <a:pt x="159434" y="203981"/>
                            </a:cubicBezTo>
                            <a:cubicBezTo>
                              <a:pt x="178191" y="166468"/>
                              <a:pt x="178191" y="128954"/>
                              <a:pt x="178191" y="91440"/>
                            </a:cubicBezTo>
                            <a:cubicBezTo>
                              <a:pt x="178191" y="53926"/>
                              <a:pt x="168812" y="16412"/>
                              <a:pt x="150055" y="7034"/>
                            </a:cubicBezTo>
                            <a:cubicBezTo>
                              <a:pt x="140677" y="-2345"/>
                              <a:pt x="112542" y="-2345"/>
                              <a:pt x="84406" y="7034"/>
                            </a:cubicBezTo>
                            <a:close/>
                            <a:moveTo>
                              <a:pt x="37514" y="250874"/>
                            </a:moveTo>
                            <a:cubicBezTo>
                              <a:pt x="28135" y="241495"/>
                              <a:pt x="18757" y="213360"/>
                              <a:pt x="18757" y="185225"/>
                            </a:cubicBezTo>
                            <a:cubicBezTo>
                              <a:pt x="18757" y="157089"/>
                              <a:pt x="28135" y="128954"/>
                              <a:pt x="37514" y="100818"/>
                            </a:cubicBezTo>
                            <a:cubicBezTo>
                              <a:pt x="46892" y="72683"/>
                              <a:pt x="65649" y="63305"/>
                              <a:pt x="84406" y="44548"/>
                            </a:cubicBezTo>
                            <a:cubicBezTo>
                              <a:pt x="103163" y="35169"/>
                              <a:pt x="121920" y="35169"/>
                              <a:pt x="131298" y="44548"/>
                            </a:cubicBezTo>
                            <a:cubicBezTo>
                              <a:pt x="140677" y="53926"/>
                              <a:pt x="150055" y="82062"/>
                              <a:pt x="150055" y="110197"/>
                            </a:cubicBezTo>
                            <a:cubicBezTo>
                              <a:pt x="150055" y="138332"/>
                              <a:pt x="140677" y="175846"/>
                              <a:pt x="131298" y="194603"/>
                            </a:cubicBezTo>
                            <a:cubicBezTo>
                              <a:pt x="121920" y="222738"/>
                              <a:pt x="103163" y="232117"/>
                              <a:pt x="84406" y="250874"/>
                            </a:cubicBezTo>
                            <a:cubicBezTo>
                              <a:pt x="65649" y="260252"/>
                              <a:pt x="46892" y="260252"/>
                              <a:pt x="37514" y="250874"/>
                            </a:cubicBezTo>
                            <a:close/>
                          </a:path>
                        </a:pathLst>
                      </a:custGeom>
                      <a:solidFill>
                        <a:srgbClr val="C9CEE2"/>
                      </a:solidFill>
                      <a:ln w="93785" cap="flat">
                        <a:noFill/>
                        <a:prstDash val="solid"/>
                        <a:miter/>
                      </a:ln>
                    </p:spPr>
                    <p:txBody>
                      <a:bodyPr rtlCol="0" anchor="ctr"/>
                      <a:lstStyle/>
                      <a:p>
                        <a:endParaRPr lang="fr-FR"/>
                      </a:p>
                    </p:txBody>
                  </p:sp>
                  <p:sp>
                    <p:nvSpPr>
                      <p:cNvPr id="191" name="Forme libre : forme 190">
                        <a:extLst>
                          <a:ext uri="{FF2B5EF4-FFF2-40B4-BE49-F238E27FC236}">
                            <a16:creationId xmlns:a16="http://schemas.microsoft.com/office/drawing/2014/main" id="{56DCAF77-021C-417F-AFA5-461564C80577}"/>
                          </a:ext>
                        </a:extLst>
                      </p:cNvPr>
                      <p:cNvSpPr/>
                      <p:nvPr/>
                    </p:nvSpPr>
                    <p:spPr>
                      <a:xfrm>
                        <a:off x="7924984" y="2247727"/>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42203 h 300110"/>
                          <a:gd name="connsiteX10" fmla="*/ 159434 w 178190"/>
                          <a:gd name="connsiteY10" fmla="*/ 107852 h 300110"/>
                          <a:gd name="connsiteX11" fmla="*/ 140677 w 178190"/>
                          <a:gd name="connsiteY11" fmla="*/ 192258 h 300110"/>
                          <a:gd name="connsiteX12" fmla="*/ 93785 w 178190"/>
                          <a:gd name="connsiteY12" fmla="*/ 248529 h 300110"/>
                          <a:gd name="connsiteX13" fmla="*/ 46892 w 178190"/>
                          <a:gd name="connsiteY13" fmla="*/ 248529 h 300110"/>
                          <a:gd name="connsiteX14" fmla="*/ 28135 w 178190"/>
                          <a:gd name="connsiteY14" fmla="*/ 182880 h 300110"/>
                          <a:gd name="connsiteX15" fmla="*/ 46892 w 178190"/>
                          <a:gd name="connsiteY15" fmla="*/ 98474 h 300110"/>
                          <a:gd name="connsiteX16" fmla="*/ 93785 w 178190"/>
                          <a:gd name="connsiteY16" fmla="*/ 42203 h 300110"/>
                          <a:gd name="connsiteX17" fmla="*/ 140677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42203"/>
                            </a:moveTo>
                            <a:cubicBezTo>
                              <a:pt x="150055" y="51582"/>
                              <a:pt x="159434" y="79717"/>
                              <a:pt x="159434" y="107852"/>
                            </a:cubicBezTo>
                            <a:cubicBezTo>
                              <a:pt x="159434" y="135988"/>
                              <a:pt x="150055" y="173501"/>
                              <a:pt x="140677" y="192258"/>
                            </a:cubicBezTo>
                            <a:cubicBezTo>
                              <a:pt x="131298" y="220394"/>
                              <a:pt x="112541" y="229772"/>
                              <a:pt x="93785" y="248529"/>
                            </a:cubicBezTo>
                            <a:cubicBezTo>
                              <a:pt x="75028" y="257908"/>
                              <a:pt x="56271" y="257908"/>
                              <a:pt x="46892" y="248529"/>
                            </a:cubicBezTo>
                            <a:cubicBezTo>
                              <a:pt x="37514" y="239151"/>
                              <a:pt x="28135" y="211015"/>
                              <a:pt x="28135" y="182880"/>
                            </a:cubicBezTo>
                            <a:cubicBezTo>
                              <a:pt x="28135" y="154745"/>
                              <a:pt x="37514" y="126609"/>
                              <a:pt x="46892" y="98474"/>
                            </a:cubicBezTo>
                            <a:cubicBezTo>
                              <a:pt x="56271" y="70339"/>
                              <a:pt x="75028" y="60960"/>
                              <a:pt x="93785" y="42203"/>
                            </a:cubicBezTo>
                            <a:cubicBezTo>
                              <a:pt x="112541" y="32825"/>
                              <a:pt x="131298" y="32825"/>
                              <a:pt x="140677" y="42203"/>
                            </a:cubicBezTo>
                            <a:close/>
                          </a:path>
                        </a:pathLst>
                      </a:custGeom>
                      <a:solidFill>
                        <a:srgbClr val="C9CEE2"/>
                      </a:solidFill>
                      <a:ln w="93785" cap="flat">
                        <a:noFill/>
                        <a:prstDash val="solid"/>
                        <a:miter/>
                      </a:ln>
                    </p:spPr>
                    <p:txBody>
                      <a:bodyPr rtlCol="0" anchor="ctr"/>
                      <a:lstStyle/>
                      <a:p>
                        <a:endParaRPr lang="fr-FR"/>
                      </a:p>
                    </p:txBody>
                  </p:sp>
                  <p:sp>
                    <p:nvSpPr>
                      <p:cNvPr id="192" name="Forme libre : forme 191">
                        <a:extLst>
                          <a:ext uri="{FF2B5EF4-FFF2-40B4-BE49-F238E27FC236}">
                            <a16:creationId xmlns:a16="http://schemas.microsoft.com/office/drawing/2014/main" id="{0CD44BF7-BE41-4EB1-8260-F632EEA98347}"/>
                          </a:ext>
                        </a:extLst>
                      </p:cNvPr>
                      <p:cNvSpPr/>
                      <p:nvPr/>
                    </p:nvSpPr>
                    <p:spPr>
                      <a:xfrm>
                        <a:off x="6724541" y="3443481"/>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lnTo>
                              <a:pt x="0" y="281354"/>
                            </a:ln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12542" y="206326"/>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193" name="Forme libre : forme 192">
                        <a:extLst>
                          <a:ext uri="{FF2B5EF4-FFF2-40B4-BE49-F238E27FC236}">
                            <a16:creationId xmlns:a16="http://schemas.microsoft.com/office/drawing/2014/main" id="{CCC9F324-1993-4CE6-B2F8-575F2B09C354}"/>
                          </a:ext>
                        </a:extLst>
                      </p:cNvPr>
                      <p:cNvSpPr/>
                      <p:nvPr/>
                    </p:nvSpPr>
                    <p:spPr>
                      <a:xfrm>
                        <a:off x="6499458" y="3105857"/>
                        <a:ext cx="131298" cy="300110"/>
                      </a:xfrm>
                      <a:custGeom>
                        <a:avLst/>
                        <a:gdLst>
                          <a:gd name="connsiteX0" fmla="*/ 0 w 131298"/>
                          <a:gd name="connsiteY0" fmla="*/ 93785 h 300110"/>
                          <a:gd name="connsiteX1" fmla="*/ 0 w 131298"/>
                          <a:gd name="connsiteY1" fmla="*/ 84406 h 300110"/>
                          <a:gd name="connsiteX2" fmla="*/ 9378 w 131298"/>
                          <a:gd name="connsiteY2" fmla="*/ 65649 h 300110"/>
                          <a:gd name="connsiteX3" fmla="*/ 56271 w 131298"/>
                          <a:gd name="connsiteY3" fmla="*/ 9378 h 300110"/>
                          <a:gd name="connsiteX4" fmla="*/ 65649 w 131298"/>
                          <a:gd name="connsiteY4" fmla="*/ 0 h 300110"/>
                          <a:gd name="connsiteX5" fmla="*/ 75028 w 131298"/>
                          <a:gd name="connsiteY5" fmla="*/ 0 h 300110"/>
                          <a:gd name="connsiteX6" fmla="*/ 84406 w 131298"/>
                          <a:gd name="connsiteY6" fmla="*/ 0 h 300110"/>
                          <a:gd name="connsiteX7" fmla="*/ 93785 w 131298"/>
                          <a:gd name="connsiteY7" fmla="*/ 9378 h 300110"/>
                          <a:gd name="connsiteX8" fmla="*/ 93785 w 131298"/>
                          <a:gd name="connsiteY8" fmla="*/ 225083 h 300110"/>
                          <a:gd name="connsiteX9" fmla="*/ 121920 w 131298"/>
                          <a:gd name="connsiteY9" fmla="*/ 206326 h 300110"/>
                          <a:gd name="connsiteX10" fmla="*/ 131299 w 131298"/>
                          <a:gd name="connsiteY10" fmla="*/ 206326 h 300110"/>
                          <a:gd name="connsiteX11" fmla="*/ 131299 w 131298"/>
                          <a:gd name="connsiteY11" fmla="*/ 215705 h 300110"/>
                          <a:gd name="connsiteX12" fmla="*/ 131299 w 131298"/>
                          <a:gd name="connsiteY12" fmla="*/ 234462 h 300110"/>
                          <a:gd name="connsiteX13" fmla="*/ 121920 w 131298"/>
                          <a:gd name="connsiteY13" fmla="*/ 243840 h 300110"/>
                          <a:gd name="connsiteX14" fmla="*/ 18757 w 131298"/>
                          <a:gd name="connsiteY14" fmla="*/ 300111 h 300110"/>
                          <a:gd name="connsiteX15" fmla="*/ 9378 w 131298"/>
                          <a:gd name="connsiteY15" fmla="*/ 300111 h 300110"/>
                          <a:gd name="connsiteX16" fmla="*/ 9378 w 131298"/>
                          <a:gd name="connsiteY16" fmla="*/ 290732 h 300110"/>
                          <a:gd name="connsiteX17" fmla="*/ 9378 w 131298"/>
                          <a:gd name="connsiteY17" fmla="*/ 271975 h 300110"/>
                          <a:gd name="connsiteX18" fmla="*/ 18757 w 131298"/>
                          <a:gd name="connsiteY18" fmla="*/ 262597 h 300110"/>
                          <a:gd name="connsiteX19" fmla="*/ 56271 w 131298"/>
                          <a:gd name="connsiteY19" fmla="*/ 243840 h 300110"/>
                          <a:gd name="connsiteX20" fmla="*/ 56271 w 131298"/>
                          <a:gd name="connsiteY20" fmla="*/ 56271 h 300110"/>
                          <a:gd name="connsiteX21" fmla="*/ 28135 w 131298"/>
                          <a:gd name="connsiteY21" fmla="*/ 93785 h 300110"/>
                          <a:gd name="connsiteX22" fmla="*/ 18757 w 131298"/>
                          <a:gd name="connsiteY22" fmla="*/ 103163 h 300110"/>
                          <a:gd name="connsiteX23" fmla="*/ 0 w 131298"/>
                          <a:gd name="connsiteY23" fmla="*/ 9378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0" y="93785"/>
                            </a:move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lnTo>
                              <a:pt x="131299" y="215705"/>
                            </a:lnTo>
                            <a:cubicBezTo>
                              <a:pt x="131299" y="215705"/>
                              <a:pt x="131299" y="225083"/>
                              <a:pt x="131299" y="234462"/>
                            </a:cubicBezTo>
                            <a:cubicBezTo>
                              <a:pt x="131299" y="243840"/>
                              <a:pt x="121920" y="243840"/>
                              <a:pt x="121920" y="243840"/>
                            </a:cubicBezTo>
                            <a:lnTo>
                              <a:pt x="18757" y="300111"/>
                            </a:lnTo>
                            <a:lnTo>
                              <a:pt x="9378" y="300111"/>
                            </a:lnTo>
                            <a:cubicBezTo>
                              <a:pt x="9378" y="300111"/>
                              <a:pt x="9378" y="300111"/>
                              <a:pt x="9378" y="290732"/>
                            </a:cubicBezTo>
                            <a:cubicBezTo>
                              <a:pt x="9378" y="281354"/>
                              <a:pt x="9378" y="281354"/>
                              <a:pt x="9378" y="271975"/>
                            </a:cubicBezTo>
                            <a:cubicBezTo>
                              <a:pt x="9378" y="262597"/>
                              <a:pt x="18757" y="262597"/>
                              <a:pt x="18757" y="262597"/>
                            </a:cubicBezTo>
                            <a:lnTo>
                              <a:pt x="56271" y="243840"/>
                            </a:lnTo>
                            <a:lnTo>
                              <a:pt x="56271" y="56271"/>
                            </a:lnTo>
                            <a:lnTo>
                              <a:pt x="28135" y="93785"/>
                            </a:lnTo>
                            <a:cubicBezTo>
                              <a:pt x="28135" y="93785"/>
                              <a:pt x="18757" y="103163"/>
                              <a:pt x="18757" y="103163"/>
                            </a:cubicBezTo>
                            <a:cubicBezTo>
                              <a:pt x="9378" y="93785"/>
                              <a:pt x="0" y="93785"/>
                              <a:pt x="0" y="93785"/>
                            </a:cubicBezTo>
                            <a:close/>
                          </a:path>
                        </a:pathLst>
                      </a:custGeom>
                      <a:solidFill>
                        <a:srgbClr val="C9CEE2"/>
                      </a:solidFill>
                      <a:ln w="93785" cap="flat">
                        <a:noFill/>
                        <a:prstDash val="solid"/>
                        <a:miter/>
                      </a:ln>
                    </p:spPr>
                    <p:txBody>
                      <a:bodyPr rtlCol="0" anchor="ctr"/>
                      <a:lstStyle/>
                      <a:p>
                        <a:endParaRPr lang="fr-FR"/>
                      </a:p>
                    </p:txBody>
                  </p:sp>
                  <p:sp>
                    <p:nvSpPr>
                      <p:cNvPr id="194" name="Forme libre : forme 193">
                        <a:extLst>
                          <a:ext uri="{FF2B5EF4-FFF2-40B4-BE49-F238E27FC236}">
                            <a16:creationId xmlns:a16="http://schemas.microsoft.com/office/drawing/2014/main" id="{8FF3C570-EB96-436C-9B92-08ABEDDED4D3}"/>
                          </a:ext>
                        </a:extLst>
                      </p:cNvPr>
                      <p:cNvSpPr/>
                      <p:nvPr/>
                    </p:nvSpPr>
                    <p:spPr>
                      <a:xfrm>
                        <a:off x="6508836" y="3565401"/>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9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12542"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95" name="Forme libre : forme 194">
                        <a:extLst>
                          <a:ext uri="{FF2B5EF4-FFF2-40B4-BE49-F238E27FC236}">
                            <a16:creationId xmlns:a16="http://schemas.microsoft.com/office/drawing/2014/main" id="{633F66F4-8E28-487C-9A3F-3C06A57DAA3C}"/>
                          </a:ext>
                        </a:extLst>
                      </p:cNvPr>
                      <p:cNvSpPr/>
                      <p:nvPr/>
                    </p:nvSpPr>
                    <p:spPr>
                      <a:xfrm>
                        <a:off x="6883975" y="3307493"/>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51581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28135 w 178190"/>
                          <a:gd name="connsiteY14" fmla="*/ 192258 h 300110"/>
                          <a:gd name="connsiteX15" fmla="*/ 46892 w 178190"/>
                          <a:gd name="connsiteY15" fmla="*/ 107852 h 300110"/>
                          <a:gd name="connsiteX16" fmla="*/ 93785 w 178190"/>
                          <a:gd name="connsiteY16" fmla="*/ 51581 h 300110"/>
                          <a:gd name="connsiteX17" fmla="*/ 140677 w 178190"/>
                          <a:gd name="connsiteY17" fmla="*/ 51581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2"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1"/>
                            </a:moveTo>
                            <a:cubicBezTo>
                              <a:pt x="150055" y="60960"/>
                              <a:pt x="159434" y="89095"/>
                              <a:pt x="159434" y="117231"/>
                            </a:cubicBezTo>
                            <a:cubicBezTo>
                              <a:pt x="159434" y="145366"/>
                              <a:pt x="150055" y="182880"/>
                              <a:pt x="140677" y="201637"/>
                            </a:cubicBezTo>
                            <a:cubicBezTo>
                              <a:pt x="131298" y="229772"/>
                              <a:pt x="112542" y="239151"/>
                              <a:pt x="93785" y="257908"/>
                            </a:cubicBezTo>
                            <a:cubicBezTo>
                              <a:pt x="75028" y="267286"/>
                              <a:pt x="56271" y="267286"/>
                              <a:pt x="46892" y="257908"/>
                            </a:cubicBezTo>
                            <a:cubicBezTo>
                              <a:pt x="37514" y="248529"/>
                              <a:pt x="28135" y="220394"/>
                              <a:pt x="28135" y="192258"/>
                            </a:cubicBezTo>
                            <a:cubicBezTo>
                              <a:pt x="28135" y="164123"/>
                              <a:pt x="37514" y="135988"/>
                              <a:pt x="46892" y="107852"/>
                            </a:cubicBezTo>
                            <a:cubicBezTo>
                              <a:pt x="56271" y="79717"/>
                              <a:pt x="75028" y="70338"/>
                              <a:pt x="93785" y="51581"/>
                            </a:cubicBezTo>
                            <a:cubicBezTo>
                              <a:pt x="112542" y="32825"/>
                              <a:pt x="131298" y="32825"/>
                              <a:pt x="140677" y="51581"/>
                            </a:cubicBezTo>
                            <a:close/>
                          </a:path>
                        </a:pathLst>
                      </a:custGeom>
                      <a:solidFill>
                        <a:srgbClr val="C9CEE2"/>
                      </a:solidFill>
                      <a:ln w="93785" cap="flat">
                        <a:noFill/>
                        <a:prstDash val="solid"/>
                        <a:miter/>
                      </a:ln>
                    </p:spPr>
                    <p:txBody>
                      <a:bodyPr rtlCol="0" anchor="ctr"/>
                      <a:lstStyle/>
                      <a:p>
                        <a:endParaRPr lang="fr-FR"/>
                      </a:p>
                    </p:txBody>
                  </p:sp>
                  <p:sp>
                    <p:nvSpPr>
                      <p:cNvPr id="196" name="Forme libre : forme 195">
                        <a:extLst>
                          <a:ext uri="{FF2B5EF4-FFF2-40B4-BE49-F238E27FC236}">
                            <a16:creationId xmlns:a16="http://schemas.microsoft.com/office/drawing/2014/main" id="{92CE1B23-425E-4821-904D-07BCD081BF58}"/>
                          </a:ext>
                        </a:extLst>
                      </p:cNvPr>
                      <p:cNvSpPr/>
                      <p:nvPr/>
                    </p:nvSpPr>
                    <p:spPr>
                      <a:xfrm>
                        <a:off x="7090301" y="3185573"/>
                        <a:ext cx="181869" cy="300110"/>
                      </a:xfrm>
                      <a:custGeom>
                        <a:avLst/>
                        <a:gdLst>
                          <a:gd name="connsiteX0" fmla="*/ 93785 w 181869"/>
                          <a:gd name="connsiteY0" fmla="*/ 286043 h 300110"/>
                          <a:gd name="connsiteX1" fmla="*/ 159434 w 181869"/>
                          <a:gd name="connsiteY1" fmla="*/ 211015 h 300110"/>
                          <a:gd name="connsiteX2" fmla="*/ 178191 w 181869"/>
                          <a:gd name="connsiteY2" fmla="*/ 98474 h 300110"/>
                          <a:gd name="connsiteX3" fmla="*/ 150055 w 181869"/>
                          <a:gd name="connsiteY3" fmla="*/ 14068 h 300110"/>
                          <a:gd name="connsiteX4" fmla="*/ 84406 w 181869"/>
                          <a:gd name="connsiteY4" fmla="*/ 14068 h 300110"/>
                          <a:gd name="connsiteX5" fmla="*/ 18757 w 181869"/>
                          <a:gd name="connsiteY5" fmla="*/ 89095 h 300110"/>
                          <a:gd name="connsiteX6" fmla="*/ 0 w 181869"/>
                          <a:gd name="connsiteY6" fmla="*/ 201637 h 300110"/>
                          <a:gd name="connsiteX7" fmla="*/ 28135 w 181869"/>
                          <a:gd name="connsiteY7" fmla="*/ 286043 h 300110"/>
                          <a:gd name="connsiteX8" fmla="*/ 93785 w 181869"/>
                          <a:gd name="connsiteY8" fmla="*/ 286043 h 300110"/>
                          <a:gd name="connsiteX9" fmla="*/ 140677 w 181869"/>
                          <a:gd name="connsiteY9" fmla="*/ 51582 h 300110"/>
                          <a:gd name="connsiteX10" fmla="*/ 159434 w 181869"/>
                          <a:gd name="connsiteY10" fmla="*/ 117231 h 300110"/>
                          <a:gd name="connsiteX11" fmla="*/ 140677 w 181869"/>
                          <a:gd name="connsiteY11" fmla="*/ 201637 h 300110"/>
                          <a:gd name="connsiteX12" fmla="*/ 93785 w 181869"/>
                          <a:gd name="connsiteY12" fmla="*/ 257908 h 300110"/>
                          <a:gd name="connsiteX13" fmla="*/ 46892 w 181869"/>
                          <a:gd name="connsiteY13" fmla="*/ 257908 h 300110"/>
                          <a:gd name="connsiteX14" fmla="*/ 28135 w 181869"/>
                          <a:gd name="connsiteY14" fmla="*/ 192258 h 300110"/>
                          <a:gd name="connsiteX15" fmla="*/ 46892 w 181869"/>
                          <a:gd name="connsiteY15" fmla="*/ 107852 h 300110"/>
                          <a:gd name="connsiteX16" fmla="*/ 93785 w 181869"/>
                          <a:gd name="connsiteY16" fmla="*/ 51582 h 300110"/>
                          <a:gd name="connsiteX17" fmla="*/ 140677 w 181869"/>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69" h="300110">
                            <a:moveTo>
                              <a:pt x="93785" y="286043"/>
                            </a:moveTo>
                            <a:cubicBezTo>
                              <a:pt x="121920" y="267286"/>
                              <a:pt x="150055" y="239151"/>
                              <a:pt x="159434" y="211015"/>
                            </a:cubicBezTo>
                            <a:cubicBezTo>
                              <a:pt x="178191" y="173501"/>
                              <a:pt x="187569"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2"/>
                            </a:moveTo>
                            <a:cubicBezTo>
                              <a:pt x="150055" y="60960"/>
                              <a:pt x="159434" y="89095"/>
                              <a:pt x="159434" y="117231"/>
                            </a:cubicBezTo>
                            <a:cubicBezTo>
                              <a:pt x="159434" y="145366"/>
                              <a:pt x="150055" y="182880"/>
                              <a:pt x="140677" y="201637"/>
                            </a:cubicBezTo>
                            <a:cubicBezTo>
                              <a:pt x="131298" y="229772"/>
                              <a:pt x="112541" y="239151"/>
                              <a:pt x="93785" y="257908"/>
                            </a:cubicBezTo>
                            <a:cubicBezTo>
                              <a:pt x="75028" y="267286"/>
                              <a:pt x="56271" y="267286"/>
                              <a:pt x="46892" y="257908"/>
                            </a:cubicBezTo>
                            <a:cubicBezTo>
                              <a:pt x="37514" y="248529"/>
                              <a:pt x="28135" y="220394"/>
                              <a:pt x="28135" y="192258"/>
                            </a:cubicBezTo>
                            <a:cubicBezTo>
                              <a:pt x="28135" y="164123"/>
                              <a:pt x="37514" y="135988"/>
                              <a:pt x="46892" y="107852"/>
                            </a:cubicBezTo>
                            <a:cubicBezTo>
                              <a:pt x="56271" y="79717"/>
                              <a:pt x="75028" y="70339"/>
                              <a:pt x="93785" y="51582"/>
                            </a:cubicBezTo>
                            <a:cubicBezTo>
                              <a:pt x="112541" y="32825"/>
                              <a:pt x="131298" y="42203"/>
                              <a:pt x="140677" y="51582"/>
                            </a:cubicBezTo>
                            <a:close/>
                          </a:path>
                        </a:pathLst>
                      </a:custGeom>
                      <a:solidFill>
                        <a:srgbClr val="C9CEE2"/>
                      </a:solidFill>
                      <a:ln w="93785" cap="flat">
                        <a:noFill/>
                        <a:prstDash val="solid"/>
                        <a:miter/>
                      </a:ln>
                    </p:spPr>
                    <p:txBody>
                      <a:bodyPr rtlCol="0" anchor="ctr"/>
                      <a:lstStyle/>
                      <a:p>
                        <a:endParaRPr lang="fr-FR"/>
                      </a:p>
                    </p:txBody>
                  </p:sp>
                  <p:sp>
                    <p:nvSpPr>
                      <p:cNvPr id="197" name="Forme libre : forme 196">
                        <a:extLst>
                          <a:ext uri="{FF2B5EF4-FFF2-40B4-BE49-F238E27FC236}">
                            <a16:creationId xmlns:a16="http://schemas.microsoft.com/office/drawing/2014/main" id="{3123D7FF-A793-44B0-84E1-F66A1FDE7906}"/>
                          </a:ext>
                        </a:extLst>
                      </p:cNvPr>
                      <p:cNvSpPr/>
                      <p:nvPr/>
                    </p:nvSpPr>
                    <p:spPr>
                      <a:xfrm>
                        <a:off x="7334141" y="3077721"/>
                        <a:ext cx="131298" cy="300110"/>
                      </a:xfrm>
                      <a:custGeom>
                        <a:avLst/>
                        <a:gdLst>
                          <a:gd name="connsiteX0" fmla="*/ 131299 w 131298"/>
                          <a:gd name="connsiteY0" fmla="*/ 215705 h 300110"/>
                          <a:gd name="connsiteX1" fmla="*/ 131299 w 131298"/>
                          <a:gd name="connsiteY1" fmla="*/ 234462 h 300110"/>
                          <a:gd name="connsiteX2" fmla="*/ 121920 w 131298"/>
                          <a:gd name="connsiteY2" fmla="*/ 243840 h 300110"/>
                          <a:gd name="connsiteX3" fmla="*/ 18757 w 131298"/>
                          <a:gd name="connsiteY3" fmla="*/ 300111 h 300110"/>
                          <a:gd name="connsiteX4" fmla="*/ 9378 w 131298"/>
                          <a:gd name="connsiteY4" fmla="*/ 300111 h 300110"/>
                          <a:gd name="connsiteX5" fmla="*/ 9378 w 131298"/>
                          <a:gd name="connsiteY5" fmla="*/ 290732 h 300110"/>
                          <a:gd name="connsiteX6" fmla="*/ 9378 w 131298"/>
                          <a:gd name="connsiteY6" fmla="*/ 271976 h 300110"/>
                          <a:gd name="connsiteX7" fmla="*/ 18757 w 131298"/>
                          <a:gd name="connsiteY7" fmla="*/ 262597 h 300110"/>
                          <a:gd name="connsiteX8" fmla="*/ 56271 w 131298"/>
                          <a:gd name="connsiteY8" fmla="*/ 243840 h 300110"/>
                          <a:gd name="connsiteX9" fmla="*/ 56271 w 131298"/>
                          <a:gd name="connsiteY9" fmla="*/ 56271 h 300110"/>
                          <a:gd name="connsiteX10" fmla="*/ 18757 w 131298"/>
                          <a:gd name="connsiteY10" fmla="*/ 84406 h 300110"/>
                          <a:gd name="connsiteX11" fmla="*/ 9378 w 131298"/>
                          <a:gd name="connsiteY11" fmla="*/ 93785 h 300110"/>
                          <a:gd name="connsiteX12" fmla="*/ 0 w 131298"/>
                          <a:gd name="connsiteY12" fmla="*/ 93785 h 300110"/>
                          <a:gd name="connsiteX13" fmla="*/ 0 w 131298"/>
                          <a:gd name="connsiteY13" fmla="*/ 84406 h 300110"/>
                          <a:gd name="connsiteX14" fmla="*/ 9378 w 131298"/>
                          <a:gd name="connsiteY14" fmla="*/ 65649 h 300110"/>
                          <a:gd name="connsiteX15" fmla="*/ 56271 w 131298"/>
                          <a:gd name="connsiteY15" fmla="*/ 9378 h 300110"/>
                          <a:gd name="connsiteX16" fmla="*/ 65649 w 131298"/>
                          <a:gd name="connsiteY16" fmla="*/ 0 h 300110"/>
                          <a:gd name="connsiteX17" fmla="*/ 75028 w 131298"/>
                          <a:gd name="connsiteY17" fmla="*/ 0 h 300110"/>
                          <a:gd name="connsiteX18" fmla="*/ 84406 w 131298"/>
                          <a:gd name="connsiteY18" fmla="*/ 0 h 300110"/>
                          <a:gd name="connsiteX19" fmla="*/ 93785 w 131298"/>
                          <a:gd name="connsiteY19" fmla="*/ 9378 h 300110"/>
                          <a:gd name="connsiteX20" fmla="*/ 93785 w 131298"/>
                          <a:gd name="connsiteY20" fmla="*/ 225083 h 300110"/>
                          <a:gd name="connsiteX21" fmla="*/ 121920 w 131298"/>
                          <a:gd name="connsiteY21" fmla="*/ 206326 h 300110"/>
                          <a:gd name="connsiteX22" fmla="*/ 131299 w 131298"/>
                          <a:gd name="connsiteY22" fmla="*/ 206326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1298" h="300110">
                            <a:moveTo>
                              <a:pt x="131299" y="215705"/>
                            </a:moveTo>
                            <a:lnTo>
                              <a:pt x="131299" y="234462"/>
                            </a:lnTo>
                            <a:cubicBezTo>
                              <a:pt x="131299" y="243840"/>
                              <a:pt x="121920" y="243840"/>
                              <a:pt x="121920" y="243840"/>
                            </a:cubicBezTo>
                            <a:lnTo>
                              <a:pt x="18757" y="300111"/>
                            </a:lnTo>
                            <a:lnTo>
                              <a:pt x="9378" y="300111"/>
                            </a:lnTo>
                            <a:lnTo>
                              <a:pt x="9378" y="290732"/>
                            </a:lnTo>
                            <a:cubicBezTo>
                              <a:pt x="9378" y="281354"/>
                              <a:pt x="9378" y="281354"/>
                              <a:pt x="9378" y="271976"/>
                            </a:cubicBezTo>
                            <a:cubicBezTo>
                              <a:pt x="9378" y="262597"/>
                              <a:pt x="18757" y="262597"/>
                              <a:pt x="18757" y="262597"/>
                            </a:cubicBezTo>
                            <a:lnTo>
                              <a:pt x="56271" y="243840"/>
                            </a:lnTo>
                            <a:lnTo>
                              <a:pt x="56271" y="56271"/>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lose/>
                          </a:path>
                        </a:pathLst>
                      </a:custGeom>
                      <a:solidFill>
                        <a:srgbClr val="C9CEE2"/>
                      </a:solidFill>
                      <a:ln w="93785" cap="flat">
                        <a:noFill/>
                        <a:prstDash val="solid"/>
                        <a:miter/>
                      </a:ln>
                    </p:spPr>
                    <p:txBody>
                      <a:bodyPr rtlCol="0" anchor="ctr"/>
                      <a:lstStyle/>
                      <a:p>
                        <a:endParaRPr lang="fr-FR"/>
                      </a:p>
                    </p:txBody>
                  </p:sp>
                  <p:sp>
                    <p:nvSpPr>
                      <p:cNvPr id="198" name="Forme libre : forme 197">
                        <a:extLst>
                          <a:ext uri="{FF2B5EF4-FFF2-40B4-BE49-F238E27FC236}">
                            <a16:creationId xmlns:a16="http://schemas.microsoft.com/office/drawing/2014/main" id="{F540C1AC-69DD-497C-B1B2-58741EB6A87A}"/>
                          </a:ext>
                        </a:extLst>
                      </p:cNvPr>
                      <p:cNvSpPr/>
                      <p:nvPr/>
                    </p:nvSpPr>
                    <p:spPr>
                      <a:xfrm>
                        <a:off x="7521710" y="2941733"/>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5 h 300110"/>
                          <a:gd name="connsiteX6" fmla="*/ 178191 w 178190"/>
                          <a:gd name="connsiteY6" fmla="*/ 98474 h 300110"/>
                          <a:gd name="connsiteX7" fmla="*/ 150055 w 178190"/>
                          <a:gd name="connsiteY7" fmla="*/ 14068 h 300110"/>
                          <a:gd name="connsiteX8" fmla="*/ 84406 w 178190"/>
                          <a:gd name="connsiteY8" fmla="*/ 14068 h 300110"/>
                          <a:gd name="connsiteX9" fmla="*/ 37514 w 178190"/>
                          <a:gd name="connsiteY9" fmla="*/ 257908 h 300110"/>
                          <a:gd name="connsiteX10" fmla="*/ 18757 w 178190"/>
                          <a:gd name="connsiteY10" fmla="*/ 192258 h 300110"/>
                          <a:gd name="connsiteX11" fmla="*/ 37514 w 178190"/>
                          <a:gd name="connsiteY11" fmla="*/ 107852 h 300110"/>
                          <a:gd name="connsiteX12" fmla="*/ 84406 w 178190"/>
                          <a:gd name="connsiteY12" fmla="*/ 51582 h 300110"/>
                          <a:gd name="connsiteX13" fmla="*/ 131299 w 178190"/>
                          <a:gd name="connsiteY13" fmla="*/ 51582 h 300110"/>
                          <a:gd name="connsiteX14" fmla="*/ 150055 w 178190"/>
                          <a:gd name="connsiteY14" fmla="*/ 117231 h 300110"/>
                          <a:gd name="connsiteX15" fmla="*/ 131299 w 178190"/>
                          <a:gd name="connsiteY15" fmla="*/ 201637 h 300110"/>
                          <a:gd name="connsiteX16" fmla="*/ 84406 w 178190"/>
                          <a:gd name="connsiteY16" fmla="*/ 257908 h 300110"/>
                          <a:gd name="connsiteX17" fmla="*/ 37514 w 178190"/>
                          <a:gd name="connsiteY17" fmla="*/ 257908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ubicBezTo>
                              <a:pt x="121920" y="267286"/>
                              <a:pt x="150055" y="239151"/>
                              <a:pt x="159434" y="211015"/>
                            </a:cubicBezTo>
                            <a:cubicBezTo>
                              <a:pt x="178191" y="173502"/>
                              <a:pt x="178191" y="135988"/>
                              <a:pt x="178191" y="98474"/>
                            </a:cubicBezTo>
                            <a:cubicBezTo>
                              <a:pt x="178191" y="60960"/>
                              <a:pt x="168812" y="23446"/>
                              <a:pt x="150055" y="14068"/>
                            </a:cubicBezTo>
                            <a:cubicBezTo>
                              <a:pt x="131299" y="-4689"/>
                              <a:pt x="112542" y="-4689"/>
                              <a:pt x="84406" y="14068"/>
                            </a:cubicBezTo>
                            <a:close/>
                            <a:moveTo>
                              <a:pt x="37514" y="257908"/>
                            </a:moveTo>
                            <a:cubicBezTo>
                              <a:pt x="28135" y="248529"/>
                              <a:pt x="18757" y="220394"/>
                              <a:pt x="18757" y="192258"/>
                            </a:cubicBezTo>
                            <a:cubicBezTo>
                              <a:pt x="18757" y="164123"/>
                              <a:pt x="28135" y="135988"/>
                              <a:pt x="37514" y="107852"/>
                            </a:cubicBezTo>
                            <a:cubicBezTo>
                              <a:pt x="46892" y="79717"/>
                              <a:pt x="65649" y="70339"/>
                              <a:pt x="84406" y="51582"/>
                            </a:cubicBezTo>
                            <a:cubicBezTo>
                              <a:pt x="103163" y="42203"/>
                              <a:pt x="121920" y="42203"/>
                              <a:pt x="131299" y="51582"/>
                            </a:cubicBezTo>
                            <a:cubicBezTo>
                              <a:pt x="140677" y="60960"/>
                              <a:pt x="150055" y="89095"/>
                              <a:pt x="150055" y="117231"/>
                            </a:cubicBezTo>
                            <a:cubicBezTo>
                              <a:pt x="150055" y="145366"/>
                              <a:pt x="140677" y="182880"/>
                              <a:pt x="131299" y="201637"/>
                            </a:cubicBezTo>
                            <a:cubicBezTo>
                              <a:pt x="121920" y="229772"/>
                              <a:pt x="103163" y="239151"/>
                              <a:pt x="84406" y="257908"/>
                            </a:cubicBezTo>
                            <a:cubicBezTo>
                              <a:pt x="65649" y="267286"/>
                              <a:pt x="46892" y="267286"/>
                              <a:pt x="37514" y="257908"/>
                            </a:cubicBezTo>
                            <a:close/>
                          </a:path>
                        </a:pathLst>
                      </a:custGeom>
                      <a:solidFill>
                        <a:srgbClr val="C9CEE2"/>
                      </a:solidFill>
                      <a:ln w="93785" cap="flat">
                        <a:noFill/>
                        <a:prstDash val="solid"/>
                        <a:miter/>
                      </a:ln>
                    </p:spPr>
                    <p:txBody>
                      <a:bodyPr rtlCol="0" anchor="ctr"/>
                      <a:lstStyle/>
                      <a:p>
                        <a:endParaRPr lang="fr-FR"/>
                      </a:p>
                    </p:txBody>
                  </p:sp>
                  <p:sp>
                    <p:nvSpPr>
                      <p:cNvPr id="199" name="Forme libre : forme 198">
                        <a:extLst>
                          <a:ext uri="{FF2B5EF4-FFF2-40B4-BE49-F238E27FC236}">
                            <a16:creationId xmlns:a16="http://schemas.microsoft.com/office/drawing/2014/main" id="{E732E003-7337-4F20-8F97-AE80C770330C}"/>
                          </a:ext>
                        </a:extLst>
                      </p:cNvPr>
                      <p:cNvSpPr/>
                      <p:nvPr/>
                    </p:nvSpPr>
                    <p:spPr>
                      <a:xfrm>
                        <a:off x="7765550" y="2843260"/>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200" name="Forme libre : forme 199">
                        <a:extLst>
                          <a:ext uri="{FF2B5EF4-FFF2-40B4-BE49-F238E27FC236}">
                            <a16:creationId xmlns:a16="http://schemas.microsoft.com/office/drawing/2014/main" id="{EA905CA4-3D3B-44BD-8751-2B918986B56E}"/>
                          </a:ext>
                        </a:extLst>
                      </p:cNvPr>
                      <p:cNvSpPr/>
                      <p:nvPr/>
                    </p:nvSpPr>
                    <p:spPr>
                      <a:xfrm>
                        <a:off x="7934362" y="2704927"/>
                        <a:ext cx="178190" cy="293076"/>
                      </a:xfrm>
                      <a:custGeom>
                        <a:avLst/>
                        <a:gdLst>
                          <a:gd name="connsiteX0" fmla="*/ 84406 w 178190"/>
                          <a:gd name="connsiteY0" fmla="*/ 7034 h 293076"/>
                          <a:gd name="connsiteX1" fmla="*/ 18757 w 178190"/>
                          <a:gd name="connsiteY1" fmla="*/ 82062 h 293076"/>
                          <a:gd name="connsiteX2" fmla="*/ 0 w 178190"/>
                          <a:gd name="connsiteY2" fmla="*/ 194603 h 293076"/>
                          <a:gd name="connsiteX3" fmla="*/ 28135 w 178190"/>
                          <a:gd name="connsiteY3" fmla="*/ 279009 h 293076"/>
                          <a:gd name="connsiteX4" fmla="*/ 93785 w 178190"/>
                          <a:gd name="connsiteY4" fmla="*/ 279009 h 293076"/>
                          <a:gd name="connsiteX5" fmla="*/ 159434 w 178190"/>
                          <a:gd name="connsiteY5" fmla="*/ 203982 h 293076"/>
                          <a:gd name="connsiteX6" fmla="*/ 178191 w 178190"/>
                          <a:gd name="connsiteY6" fmla="*/ 91440 h 293076"/>
                          <a:gd name="connsiteX7" fmla="*/ 150055 w 178190"/>
                          <a:gd name="connsiteY7" fmla="*/ 7034 h 293076"/>
                          <a:gd name="connsiteX8" fmla="*/ 84406 w 178190"/>
                          <a:gd name="connsiteY8" fmla="*/ 7034 h 293076"/>
                          <a:gd name="connsiteX9" fmla="*/ 46892 w 178190"/>
                          <a:gd name="connsiteY9" fmla="*/ 250874 h 293076"/>
                          <a:gd name="connsiteX10" fmla="*/ 28135 w 178190"/>
                          <a:gd name="connsiteY10" fmla="*/ 185225 h 293076"/>
                          <a:gd name="connsiteX11" fmla="*/ 46892 w 178190"/>
                          <a:gd name="connsiteY11" fmla="*/ 100818 h 293076"/>
                          <a:gd name="connsiteX12" fmla="*/ 93785 w 178190"/>
                          <a:gd name="connsiteY12" fmla="*/ 44548 h 293076"/>
                          <a:gd name="connsiteX13" fmla="*/ 140677 w 178190"/>
                          <a:gd name="connsiteY13" fmla="*/ 44548 h 293076"/>
                          <a:gd name="connsiteX14" fmla="*/ 159434 w 178190"/>
                          <a:gd name="connsiteY14" fmla="*/ 110197 h 293076"/>
                          <a:gd name="connsiteX15" fmla="*/ 140677 w 178190"/>
                          <a:gd name="connsiteY15" fmla="*/ 194603 h 293076"/>
                          <a:gd name="connsiteX16" fmla="*/ 93785 w 178190"/>
                          <a:gd name="connsiteY16" fmla="*/ 250874 h 293076"/>
                          <a:gd name="connsiteX17" fmla="*/ 46892 w 178190"/>
                          <a:gd name="connsiteY17" fmla="*/ 250874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84406" y="7034"/>
                            </a:moveTo>
                            <a:cubicBezTo>
                              <a:pt x="56271" y="25791"/>
                              <a:pt x="28135" y="53926"/>
                              <a:pt x="18757" y="82062"/>
                            </a:cubicBezTo>
                            <a:cubicBezTo>
                              <a:pt x="0" y="119575"/>
                              <a:pt x="0" y="157089"/>
                              <a:pt x="0" y="194603"/>
                            </a:cubicBezTo>
                            <a:cubicBezTo>
                              <a:pt x="0" y="232117"/>
                              <a:pt x="9378" y="269631"/>
                              <a:pt x="28135" y="279009"/>
                            </a:cubicBezTo>
                            <a:cubicBezTo>
                              <a:pt x="46892" y="297766"/>
                              <a:pt x="65649" y="297766"/>
                              <a:pt x="93785" y="279009"/>
                            </a:cubicBezTo>
                            <a:cubicBezTo>
                              <a:pt x="121920" y="260252"/>
                              <a:pt x="150055" y="232117"/>
                              <a:pt x="159434" y="203982"/>
                            </a:cubicBezTo>
                            <a:cubicBezTo>
                              <a:pt x="178191" y="166468"/>
                              <a:pt x="178191" y="128954"/>
                              <a:pt x="178191" y="91440"/>
                            </a:cubicBezTo>
                            <a:cubicBezTo>
                              <a:pt x="178191" y="53926"/>
                              <a:pt x="168812" y="16412"/>
                              <a:pt x="150055" y="7034"/>
                            </a:cubicBezTo>
                            <a:cubicBezTo>
                              <a:pt x="140677" y="-2345"/>
                              <a:pt x="121920" y="-2345"/>
                              <a:pt x="84406" y="7034"/>
                            </a:cubicBezTo>
                            <a:close/>
                            <a:moveTo>
                              <a:pt x="46892" y="250874"/>
                            </a:moveTo>
                            <a:cubicBezTo>
                              <a:pt x="37514" y="241495"/>
                              <a:pt x="28135" y="213360"/>
                              <a:pt x="28135" y="185225"/>
                            </a:cubicBezTo>
                            <a:cubicBezTo>
                              <a:pt x="28135" y="157089"/>
                              <a:pt x="37514" y="128954"/>
                              <a:pt x="46892" y="100818"/>
                            </a:cubicBezTo>
                            <a:cubicBezTo>
                              <a:pt x="56271" y="72683"/>
                              <a:pt x="75028" y="63305"/>
                              <a:pt x="93785" y="44548"/>
                            </a:cubicBezTo>
                            <a:cubicBezTo>
                              <a:pt x="112541" y="35169"/>
                              <a:pt x="131298" y="35169"/>
                              <a:pt x="140677" y="44548"/>
                            </a:cubicBezTo>
                            <a:cubicBezTo>
                              <a:pt x="150055" y="53926"/>
                              <a:pt x="159434" y="82062"/>
                              <a:pt x="159434" y="110197"/>
                            </a:cubicBezTo>
                            <a:cubicBezTo>
                              <a:pt x="159434" y="138332"/>
                              <a:pt x="150055" y="175846"/>
                              <a:pt x="140677" y="194603"/>
                            </a:cubicBezTo>
                            <a:cubicBezTo>
                              <a:pt x="131298" y="222739"/>
                              <a:pt x="112541" y="232117"/>
                              <a:pt x="93785" y="250874"/>
                            </a:cubicBezTo>
                            <a:cubicBezTo>
                              <a:pt x="65649" y="260252"/>
                              <a:pt x="56271" y="260252"/>
                              <a:pt x="46892" y="250874"/>
                            </a:cubicBezTo>
                            <a:close/>
                          </a:path>
                        </a:pathLst>
                      </a:custGeom>
                      <a:solidFill>
                        <a:srgbClr val="C9CEE2"/>
                      </a:solidFill>
                      <a:ln w="93785" cap="flat">
                        <a:noFill/>
                        <a:prstDash val="solid"/>
                        <a:miter/>
                      </a:ln>
                    </p:spPr>
                    <p:txBody>
                      <a:bodyPr rtlCol="0" anchor="ctr"/>
                      <a:lstStyle/>
                      <a:p>
                        <a:endParaRPr lang="fr-FR"/>
                      </a:p>
                    </p:txBody>
                  </p:sp>
                  <p:sp>
                    <p:nvSpPr>
                      <p:cNvPr id="201" name="Forme libre : forme 200">
                        <a:extLst>
                          <a:ext uri="{FF2B5EF4-FFF2-40B4-BE49-F238E27FC236}">
                            <a16:creationId xmlns:a16="http://schemas.microsoft.com/office/drawing/2014/main" id="{19301B6C-5D24-4664-8332-400889C24276}"/>
                          </a:ext>
                        </a:extLst>
                      </p:cNvPr>
                      <p:cNvSpPr/>
                      <p:nvPr/>
                    </p:nvSpPr>
                    <p:spPr>
                      <a:xfrm>
                        <a:off x="8140688" y="2580663"/>
                        <a:ext cx="178190" cy="309489"/>
                      </a:xfrm>
                      <a:custGeom>
                        <a:avLst/>
                        <a:gdLst>
                          <a:gd name="connsiteX0" fmla="*/ 9378 w 178190"/>
                          <a:gd name="connsiteY0" fmla="*/ 300111 h 309489"/>
                          <a:gd name="connsiteX1" fmla="*/ 37514 w 178190"/>
                          <a:gd name="connsiteY1" fmla="*/ 309489 h 309489"/>
                          <a:gd name="connsiteX2" fmla="*/ 93785 w 178190"/>
                          <a:gd name="connsiteY2" fmla="*/ 290732 h 309489"/>
                          <a:gd name="connsiteX3" fmla="*/ 140677 w 178190"/>
                          <a:gd name="connsiteY3" fmla="*/ 253219 h 309489"/>
                          <a:gd name="connsiteX4" fmla="*/ 168812 w 178190"/>
                          <a:gd name="connsiteY4" fmla="*/ 206326 h 309489"/>
                          <a:gd name="connsiteX5" fmla="*/ 178191 w 178190"/>
                          <a:gd name="connsiteY5" fmla="*/ 168812 h 309489"/>
                          <a:gd name="connsiteX6" fmla="*/ 131298 w 178190"/>
                          <a:gd name="connsiteY6" fmla="*/ 121920 h 309489"/>
                          <a:gd name="connsiteX7" fmla="*/ 159434 w 178190"/>
                          <a:gd name="connsiteY7" fmla="*/ 84406 h 309489"/>
                          <a:gd name="connsiteX8" fmla="*/ 168812 w 178190"/>
                          <a:gd name="connsiteY8" fmla="*/ 37514 h 309489"/>
                          <a:gd name="connsiteX9" fmla="*/ 159434 w 178190"/>
                          <a:gd name="connsiteY9" fmla="*/ 9378 h 309489"/>
                          <a:gd name="connsiteX10" fmla="*/ 140677 w 178190"/>
                          <a:gd name="connsiteY10" fmla="*/ 0 h 309489"/>
                          <a:gd name="connsiteX11" fmla="*/ 93785 w 178190"/>
                          <a:gd name="connsiteY11" fmla="*/ 18757 h 309489"/>
                          <a:gd name="connsiteX12" fmla="*/ 46892 w 178190"/>
                          <a:gd name="connsiteY12" fmla="*/ 56271 h 309489"/>
                          <a:gd name="connsiteX13" fmla="*/ 18757 w 178190"/>
                          <a:gd name="connsiteY13" fmla="*/ 93785 h 309489"/>
                          <a:gd name="connsiteX14" fmla="*/ 9378 w 178190"/>
                          <a:gd name="connsiteY14" fmla="*/ 131298 h 309489"/>
                          <a:gd name="connsiteX15" fmla="*/ 18757 w 178190"/>
                          <a:gd name="connsiteY15" fmla="*/ 159434 h 309489"/>
                          <a:gd name="connsiteX16" fmla="*/ 46892 w 178190"/>
                          <a:gd name="connsiteY16" fmla="*/ 168812 h 309489"/>
                          <a:gd name="connsiteX17" fmla="*/ 0 w 178190"/>
                          <a:gd name="connsiteY17" fmla="*/ 271975 h 309489"/>
                          <a:gd name="connsiteX18" fmla="*/ 9378 w 178190"/>
                          <a:gd name="connsiteY18" fmla="*/ 300111 h 309489"/>
                          <a:gd name="connsiteX19" fmla="*/ 121920 w 178190"/>
                          <a:gd name="connsiteY19" fmla="*/ 37514 h 309489"/>
                          <a:gd name="connsiteX20" fmla="*/ 131298 w 178190"/>
                          <a:gd name="connsiteY20" fmla="*/ 56271 h 309489"/>
                          <a:gd name="connsiteX21" fmla="*/ 121920 w 178190"/>
                          <a:gd name="connsiteY21" fmla="*/ 93785 h 309489"/>
                          <a:gd name="connsiteX22" fmla="*/ 84406 w 178190"/>
                          <a:gd name="connsiteY22" fmla="*/ 121920 h 309489"/>
                          <a:gd name="connsiteX23" fmla="*/ 46892 w 178190"/>
                          <a:gd name="connsiteY23" fmla="*/ 131298 h 309489"/>
                          <a:gd name="connsiteX24" fmla="*/ 37514 w 178190"/>
                          <a:gd name="connsiteY24" fmla="*/ 112542 h 309489"/>
                          <a:gd name="connsiteX25" fmla="*/ 46892 w 178190"/>
                          <a:gd name="connsiteY25" fmla="*/ 75028 h 309489"/>
                          <a:gd name="connsiteX26" fmla="*/ 84406 w 178190"/>
                          <a:gd name="connsiteY26" fmla="*/ 46892 h 309489"/>
                          <a:gd name="connsiteX27" fmla="*/ 121920 w 178190"/>
                          <a:gd name="connsiteY27" fmla="*/ 37514 h 309489"/>
                          <a:gd name="connsiteX28" fmla="*/ 56271 w 178190"/>
                          <a:gd name="connsiteY28" fmla="*/ 271975 h 309489"/>
                          <a:gd name="connsiteX29" fmla="*/ 37514 w 178190"/>
                          <a:gd name="connsiteY29" fmla="*/ 262597 h 309489"/>
                          <a:gd name="connsiteX30" fmla="*/ 28135 w 178190"/>
                          <a:gd name="connsiteY30" fmla="*/ 243840 h 309489"/>
                          <a:gd name="connsiteX31" fmla="*/ 46892 w 178190"/>
                          <a:gd name="connsiteY31" fmla="*/ 196948 h 309489"/>
                          <a:gd name="connsiteX32" fmla="*/ 84406 w 178190"/>
                          <a:gd name="connsiteY32" fmla="*/ 159434 h 309489"/>
                          <a:gd name="connsiteX33" fmla="*/ 121920 w 178190"/>
                          <a:gd name="connsiteY33" fmla="*/ 150055 h 309489"/>
                          <a:gd name="connsiteX34" fmla="*/ 140677 w 178190"/>
                          <a:gd name="connsiteY34" fmla="*/ 178191 h 309489"/>
                          <a:gd name="connsiteX35" fmla="*/ 131298 w 178190"/>
                          <a:gd name="connsiteY35" fmla="*/ 206326 h 309489"/>
                          <a:gd name="connsiteX36" fmla="*/ 112541 w 178190"/>
                          <a:gd name="connsiteY36" fmla="*/ 234462 h 309489"/>
                          <a:gd name="connsiteX37" fmla="*/ 75028 w 178190"/>
                          <a:gd name="connsiteY37" fmla="*/ 262597 h 309489"/>
                          <a:gd name="connsiteX38" fmla="*/ 56271 w 178190"/>
                          <a:gd name="connsiteY38" fmla="*/ 271975 h 30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78190" h="309489">
                            <a:moveTo>
                              <a:pt x="9378" y="300111"/>
                            </a:moveTo>
                            <a:cubicBezTo>
                              <a:pt x="18757" y="309489"/>
                              <a:pt x="28135" y="309489"/>
                              <a:pt x="37514" y="309489"/>
                            </a:cubicBezTo>
                            <a:cubicBezTo>
                              <a:pt x="46892" y="309489"/>
                              <a:pt x="65649" y="300111"/>
                              <a:pt x="93785" y="290732"/>
                            </a:cubicBezTo>
                            <a:cubicBezTo>
                              <a:pt x="112541" y="281354"/>
                              <a:pt x="131298" y="262597"/>
                              <a:pt x="140677" y="253219"/>
                            </a:cubicBezTo>
                            <a:cubicBezTo>
                              <a:pt x="150055" y="234462"/>
                              <a:pt x="159434" y="225083"/>
                              <a:pt x="168812" y="206326"/>
                            </a:cubicBezTo>
                            <a:cubicBezTo>
                              <a:pt x="178191" y="187569"/>
                              <a:pt x="178191" y="178191"/>
                              <a:pt x="178191" y="168812"/>
                            </a:cubicBezTo>
                            <a:cubicBezTo>
                              <a:pt x="178191" y="131298"/>
                              <a:pt x="159434" y="121920"/>
                              <a:pt x="131298" y="121920"/>
                            </a:cubicBezTo>
                            <a:cubicBezTo>
                              <a:pt x="140677" y="112542"/>
                              <a:pt x="150055" y="103163"/>
                              <a:pt x="159434" y="84406"/>
                            </a:cubicBezTo>
                            <a:cubicBezTo>
                              <a:pt x="168812" y="65649"/>
                              <a:pt x="168812" y="56271"/>
                              <a:pt x="168812" y="37514"/>
                            </a:cubicBezTo>
                            <a:cubicBezTo>
                              <a:pt x="168812" y="28135"/>
                              <a:pt x="168812" y="18757"/>
                              <a:pt x="159434" y="9378"/>
                            </a:cubicBezTo>
                            <a:cubicBezTo>
                              <a:pt x="159434" y="0"/>
                              <a:pt x="150055" y="0"/>
                              <a:pt x="140677" y="0"/>
                            </a:cubicBezTo>
                            <a:cubicBezTo>
                              <a:pt x="131298" y="0"/>
                              <a:pt x="112541" y="9378"/>
                              <a:pt x="93785" y="18757"/>
                            </a:cubicBezTo>
                            <a:cubicBezTo>
                              <a:pt x="75028" y="28135"/>
                              <a:pt x="56271" y="37514"/>
                              <a:pt x="46892" y="56271"/>
                            </a:cubicBezTo>
                            <a:cubicBezTo>
                              <a:pt x="37514" y="65649"/>
                              <a:pt x="28135" y="84406"/>
                              <a:pt x="18757" y="93785"/>
                            </a:cubicBezTo>
                            <a:cubicBezTo>
                              <a:pt x="9378" y="103163"/>
                              <a:pt x="9378" y="121920"/>
                              <a:pt x="9378" y="131298"/>
                            </a:cubicBezTo>
                            <a:cubicBezTo>
                              <a:pt x="9378" y="150055"/>
                              <a:pt x="9378" y="159434"/>
                              <a:pt x="18757" y="159434"/>
                            </a:cubicBezTo>
                            <a:cubicBezTo>
                              <a:pt x="28135" y="168812"/>
                              <a:pt x="37514" y="168812"/>
                              <a:pt x="46892" y="168812"/>
                            </a:cubicBezTo>
                            <a:cubicBezTo>
                              <a:pt x="18757" y="196948"/>
                              <a:pt x="0" y="234462"/>
                              <a:pt x="0" y="271975"/>
                            </a:cubicBezTo>
                            <a:cubicBezTo>
                              <a:pt x="0" y="281354"/>
                              <a:pt x="9378" y="290732"/>
                              <a:pt x="9378" y="300111"/>
                            </a:cubicBezTo>
                            <a:close/>
                            <a:moveTo>
                              <a:pt x="121920" y="37514"/>
                            </a:moveTo>
                            <a:cubicBezTo>
                              <a:pt x="131298" y="37514"/>
                              <a:pt x="131298" y="46892"/>
                              <a:pt x="131298" y="56271"/>
                            </a:cubicBezTo>
                            <a:cubicBezTo>
                              <a:pt x="131298" y="65649"/>
                              <a:pt x="131298" y="75028"/>
                              <a:pt x="121920" y="93785"/>
                            </a:cubicBezTo>
                            <a:cubicBezTo>
                              <a:pt x="112541" y="103163"/>
                              <a:pt x="103163" y="121920"/>
                              <a:pt x="84406" y="121920"/>
                            </a:cubicBezTo>
                            <a:cubicBezTo>
                              <a:pt x="65649" y="131298"/>
                              <a:pt x="56271" y="131298"/>
                              <a:pt x="46892" y="131298"/>
                            </a:cubicBezTo>
                            <a:cubicBezTo>
                              <a:pt x="37514" y="131298"/>
                              <a:pt x="37514" y="121920"/>
                              <a:pt x="37514" y="112542"/>
                            </a:cubicBezTo>
                            <a:cubicBezTo>
                              <a:pt x="37514" y="103163"/>
                              <a:pt x="37514" y="84406"/>
                              <a:pt x="46892" y="75028"/>
                            </a:cubicBezTo>
                            <a:cubicBezTo>
                              <a:pt x="56271" y="65649"/>
                              <a:pt x="65649" y="56271"/>
                              <a:pt x="84406" y="46892"/>
                            </a:cubicBezTo>
                            <a:cubicBezTo>
                              <a:pt x="103163" y="37514"/>
                              <a:pt x="121920" y="37514"/>
                              <a:pt x="121920" y="37514"/>
                            </a:cubicBezTo>
                            <a:close/>
                            <a:moveTo>
                              <a:pt x="56271" y="271975"/>
                            </a:moveTo>
                            <a:cubicBezTo>
                              <a:pt x="46892" y="271975"/>
                              <a:pt x="37514" y="271975"/>
                              <a:pt x="37514" y="262597"/>
                            </a:cubicBezTo>
                            <a:cubicBezTo>
                              <a:pt x="37514" y="253219"/>
                              <a:pt x="28135" y="253219"/>
                              <a:pt x="28135" y="243840"/>
                            </a:cubicBezTo>
                            <a:cubicBezTo>
                              <a:pt x="28135" y="225083"/>
                              <a:pt x="37514" y="215705"/>
                              <a:pt x="46892" y="196948"/>
                            </a:cubicBezTo>
                            <a:cubicBezTo>
                              <a:pt x="56271" y="178191"/>
                              <a:pt x="75028" y="168812"/>
                              <a:pt x="84406" y="159434"/>
                            </a:cubicBezTo>
                            <a:cubicBezTo>
                              <a:pt x="103163" y="150055"/>
                              <a:pt x="112541" y="150055"/>
                              <a:pt x="121920" y="150055"/>
                            </a:cubicBezTo>
                            <a:cubicBezTo>
                              <a:pt x="131298" y="150055"/>
                              <a:pt x="140677" y="159434"/>
                              <a:pt x="140677" y="178191"/>
                            </a:cubicBezTo>
                            <a:cubicBezTo>
                              <a:pt x="140677" y="187569"/>
                              <a:pt x="140677" y="196948"/>
                              <a:pt x="131298" y="206326"/>
                            </a:cubicBezTo>
                            <a:cubicBezTo>
                              <a:pt x="131298" y="215705"/>
                              <a:pt x="121920" y="225083"/>
                              <a:pt x="112541" y="234462"/>
                            </a:cubicBezTo>
                            <a:cubicBezTo>
                              <a:pt x="103163" y="243840"/>
                              <a:pt x="93785" y="253219"/>
                              <a:pt x="75028" y="262597"/>
                            </a:cubicBezTo>
                            <a:cubicBezTo>
                              <a:pt x="56271" y="271975"/>
                              <a:pt x="65649" y="271975"/>
                              <a:pt x="56271" y="271975"/>
                            </a:cubicBezTo>
                            <a:close/>
                          </a:path>
                        </a:pathLst>
                      </a:custGeom>
                      <a:solidFill>
                        <a:srgbClr val="C9CEE2"/>
                      </a:solidFill>
                      <a:ln w="93785" cap="flat">
                        <a:noFill/>
                        <a:prstDash val="solid"/>
                        <a:miter/>
                      </a:ln>
                    </p:spPr>
                    <p:txBody>
                      <a:bodyPr rtlCol="0" anchor="ctr"/>
                      <a:lstStyle/>
                      <a:p>
                        <a:endParaRPr lang="fr-FR"/>
                      </a:p>
                    </p:txBody>
                  </p:sp>
                  <p:sp>
                    <p:nvSpPr>
                      <p:cNvPr id="202" name="Forme libre : forme 201">
                        <a:extLst>
                          <a:ext uri="{FF2B5EF4-FFF2-40B4-BE49-F238E27FC236}">
                            <a16:creationId xmlns:a16="http://schemas.microsoft.com/office/drawing/2014/main" id="{295655D9-16EF-4E74-A675-4CA3E6DE1FBA}"/>
                          </a:ext>
                        </a:extLst>
                      </p:cNvPr>
                      <p:cNvSpPr/>
                      <p:nvPr/>
                    </p:nvSpPr>
                    <p:spPr>
                      <a:xfrm>
                        <a:off x="8347014" y="2463432"/>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6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6 w 178190"/>
                          <a:gd name="connsiteY7" fmla="*/ 286043 h 300110"/>
                          <a:gd name="connsiteX8" fmla="*/ 93785 w 178190"/>
                          <a:gd name="connsiteY8" fmla="*/ 286043 h 300110"/>
                          <a:gd name="connsiteX9" fmla="*/ 140677 w 178190"/>
                          <a:gd name="connsiteY9" fmla="*/ 51581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37514 w 178190"/>
                          <a:gd name="connsiteY14" fmla="*/ 182880 h 300110"/>
                          <a:gd name="connsiteX15" fmla="*/ 56271 w 178190"/>
                          <a:gd name="connsiteY15" fmla="*/ 98474 h 300110"/>
                          <a:gd name="connsiteX16" fmla="*/ 103163 w 178190"/>
                          <a:gd name="connsiteY16" fmla="*/ 42203 h 300110"/>
                          <a:gd name="connsiteX17" fmla="*/ 140677 w 178190"/>
                          <a:gd name="connsiteY17" fmla="*/ 51581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6" y="239151"/>
                              <a:pt x="159434" y="211015"/>
                            </a:cubicBezTo>
                            <a:cubicBezTo>
                              <a:pt x="178191" y="173502"/>
                              <a:pt x="178191" y="135988"/>
                              <a:pt x="178191" y="98474"/>
                            </a:cubicBezTo>
                            <a:cubicBezTo>
                              <a:pt x="178191" y="60960"/>
                              <a:pt x="168813" y="23446"/>
                              <a:pt x="150056" y="14068"/>
                            </a:cubicBezTo>
                            <a:cubicBezTo>
                              <a:pt x="131299" y="-4689"/>
                              <a:pt x="112542" y="-4689"/>
                              <a:pt x="84406" y="14068"/>
                            </a:cubicBezTo>
                            <a:cubicBezTo>
                              <a:pt x="56271" y="32825"/>
                              <a:pt x="28136" y="60960"/>
                              <a:pt x="18757" y="89095"/>
                            </a:cubicBezTo>
                            <a:cubicBezTo>
                              <a:pt x="0" y="126609"/>
                              <a:pt x="0" y="164123"/>
                              <a:pt x="0" y="201637"/>
                            </a:cubicBezTo>
                            <a:cubicBezTo>
                              <a:pt x="0" y="239151"/>
                              <a:pt x="9379" y="276665"/>
                              <a:pt x="28136" y="286043"/>
                            </a:cubicBezTo>
                            <a:cubicBezTo>
                              <a:pt x="37514" y="304800"/>
                              <a:pt x="65649" y="304800"/>
                              <a:pt x="93785" y="286043"/>
                            </a:cubicBezTo>
                            <a:close/>
                            <a:moveTo>
                              <a:pt x="140677" y="51581"/>
                            </a:moveTo>
                            <a:cubicBezTo>
                              <a:pt x="150056" y="60960"/>
                              <a:pt x="159434" y="89095"/>
                              <a:pt x="159434" y="117231"/>
                            </a:cubicBezTo>
                            <a:cubicBezTo>
                              <a:pt x="159434" y="145366"/>
                              <a:pt x="150056" y="182880"/>
                              <a:pt x="140677" y="201637"/>
                            </a:cubicBezTo>
                            <a:cubicBezTo>
                              <a:pt x="131299" y="229772"/>
                              <a:pt x="112542" y="239151"/>
                              <a:pt x="93785" y="257908"/>
                            </a:cubicBezTo>
                            <a:cubicBezTo>
                              <a:pt x="75028" y="267286"/>
                              <a:pt x="56271" y="267286"/>
                              <a:pt x="46892" y="257908"/>
                            </a:cubicBezTo>
                            <a:cubicBezTo>
                              <a:pt x="37514" y="239151"/>
                              <a:pt x="37514" y="220394"/>
                              <a:pt x="37514" y="182880"/>
                            </a:cubicBezTo>
                            <a:cubicBezTo>
                              <a:pt x="37514" y="154745"/>
                              <a:pt x="46892" y="126609"/>
                              <a:pt x="56271" y="98474"/>
                            </a:cubicBezTo>
                            <a:cubicBezTo>
                              <a:pt x="65649" y="70338"/>
                              <a:pt x="84406" y="60960"/>
                              <a:pt x="103163" y="42203"/>
                            </a:cubicBezTo>
                            <a:cubicBezTo>
                              <a:pt x="121920" y="23446"/>
                              <a:pt x="131299" y="32825"/>
                              <a:pt x="140677" y="51581"/>
                            </a:cubicBezTo>
                            <a:close/>
                          </a:path>
                        </a:pathLst>
                      </a:custGeom>
                      <a:solidFill>
                        <a:srgbClr val="C9CEE2"/>
                      </a:solidFill>
                      <a:ln w="93785" cap="flat">
                        <a:noFill/>
                        <a:prstDash val="solid"/>
                        <a:miter/>
                      </a:ln>
                    </p:spPr>
                    <p:txBody>
                      <a:bodyPr rtlCol="0" anchor="ctr"/>
                      <a:lstStyle/>
                      <a:p>
                        <a:endParaRPr lang="fr-FR"/>
                      </a:p>
                    </p:txBody>
                  </p:sp>
                  <p:sp>
                    <p:nvSpPr>
                      <p:cNvPr id="203" name="Forme libre : forme 202">
                        <a:extLst>
                          <a:ext uri="{FF2B5EF4-FFF2-40B4-BE49-F238E27FC236}">
                            <a16:creationId xmlns:a16="http://schemas.microsoft.com/office/drawing/2014/main" id="{97A2401F-531F-4B7E-8EB1-4540ECD8ABE4}"/>
                          </a:ext>
                        </a:extLst>
                      </p:cNvPr>
                      <p:cNvSpPr/>
                      <p:nvPr/>
                    </p:nvSpPr>
                    <p:spPr>
                      <a:xfrm>
                        <a:off x="8178202" y="2139875"/>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2 w 121919"/>
                          <a:gd name="connsiteY3" fmla="*/ 234462 h 290732"/>
                          <a:gd name="connsiteX4" fmla="*/ 9378 w 121919"/>
                          <a:gd name="connsiteY4" fmla="*/ 290732 h 290732"/>
                          <a:gd name="connsiteX5" fmla="*/ 0 w 121919"/>
                          <a:gd name="connsiteY5" fmla="*/ 290732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8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8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204" name="Forme libre : forme 203">
                        <a:extLst>
                          <a:ext uri="{FF2B5EF4-FFF2-40B4-BE49-F238E27FC236}">
                            <a16:creationId xmlns:a16="http://schemas.microsoft.com/office/drawing/2014/main" id="{D3F5DA76-C2B9-428E-A2C7-95602646A982}"/>
                          </a:ext>
                        </a:extLst>
                      </p:cNvPr>
                      <p:cNvSpPr/>
                      <p:nvPr/>
                    </p:nvSpPr>
                    <p:spPr>
                      <a:xfrm>
                        <a:off x="8393907" y="2027333"/>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9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9 w 131298"/>
                          <a:gd name="connsiteY7" fmla="*/ 253218 h 290732"/>
                          <a:gd name="connsiteX8" fmla="*/ 46892 w 131298"/>
                          <a:gd name="connsiteY8" fmla="*/ 234462 h 290732"/>
                          <a:gd name="connsiteX9" fmla="*/ 46892 w 131298"/>
                          <a:gd name="connsiteY9" fmla="*/ 46892 h 290732"/>
                          <a:gd name="connsiteX10" fmla="*/ 18757 w 131298"/>
                          <a:gd name="connsiteY10" fmla="*/ 84406 h 290732"/>
                          <a:gd name="connsiteX11" fmla="*/ 9379 w 131298"/>
                          <a:gd name="connsiteY11" fmla="*/ 93785 h 290732"/>
                          <a:gd name="connsiteX12" fmla="*/ 0 w 131298"/>
                          <a:gd name="connsiteY12" fmla="*/ 93785 h 290732"/>
                          <a:gd name="connsiteX13" fmla="*/ 0 w 131298"/>
                          <a:gd name="connsiteY13" fmla="*/ 84406 h 290732"/>
                          <a:gd name="connsiteX14" fmla="*/ 9379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9" y="290732"/>
                            </a:lnTo>
                            <a:lnTo>
                              <a:pt x="0" y="290732"/>
                            </a:lnTo>
                            <a:lnTo>
                              <a:pt x="0" y="281354"/>
                            </a:lnTo>
                            <a:cubicBezTo>
                              <a:pt x="0" y="271975"/>
                              <a:pt x="0" y="271975"/>
                              <a:pt x="0" y="262597"/>
                            </a:cubicBezTo>
                            <a:cubicBezTo>
                              <a:pt x="0" y="253218"/>
                              <a:pt x="9379" y="253218"/>
                              <a:pt x="9379" y="253218"/>
                            </a:cubicBezTo>
                            <a:lnTo>
                              <a:pt x="46892" y="234462"/>
                            </a:lnTo>
                            <a:lnTo>
                              <a:pt x="46892" y="46892"/>
                            </a:lnTo>
                            <a:lnTo>
                              <a:pt x="18757" y="84406"/>
                            </a:lnTo>
                            <a:cubicBezTo>
                              <a:pt x="18757" y="84406"/>
                              <a:pt x="9379" y="93785"/>
                              <a:pt x="9379" y="93785"/>
                            </a:cubicBezTo>
                            <a:lnTo>
                              <a:pt x="0" y="93785"/>
                            </a:lnTo>
                            <a:lnTo>
                              <a:pt x="0" y="84406"/>
                            </a:lnTo>
                            <a:cubicBezTo>
                              <a:pt x="0" y="75028"/>
                              <a:pt x="0" y="65649"/>
                              <a:pt x="9379"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12542" y="196948"/>
                              <a:pt x="121920" y="196948"/>
                              <a:pt x="121920" y="206326"/>
                            </a:cubicBezTo>
                            <a:close/>
                          </a:path>
                        </a:pathLst>
                      </a:custGeom>
                      <a:solidFill>
                        <a:srgbClr val="C9CEE2"/>
                      </a:solidFill>
                      <a:ln w="93785" cap="flat">
                        <a:noFill/>
                        <a:prstDash val="solid"/>
                        <a:miter/>
                      </a:ln>
                    </p:spPr>
                    <p:txBody>
                      <a:bodyPr rtlCol="0" anchor="ctr"/>
                      <a:lstStyle/>
                      <a:p>
                        <a:endParaRPr lang="fr-FR"/>
                      </a:p>
                    </p:txBody>
                  </p:sp>
                </p:grpSp>
                <p:sp>
                  <p:nvSpPr>
                    <p:cNvPr id="175" name="Forme libre : forme 174">
                      <a:extLst>
                        <a:ext uri="{FF2B5EF4-FFF2-40B4-BE49-F238E27FC236}">
                          <a16:creationId xmlns:a16="http://schemas.microsoft.com/office/drawing/2014/main" id="{2E865339-0D9D-42E2-AB85-0BBA96586807}"/>
                        </a:ext>
                      </a:extLst>
                    </p:cNvPr>
                    <p:cNvSpPr/>
                    <p:nvPr/>
                  </p:nvSpPr>
                  <p:spPr>
                    <a:xfrm>
                      <a:off x="8384528" y="1539653"/>
                      <a:ext cx="131298" cy="290732"/>
                    </a:xfrm>
                    <a:custGeom>
                      <a:avLst/>
                      <a:gdLst>
                        <a:gd name="connsiteX0" fmla="*/ 131299 w 131298"/>
                        <a:gd name="connsiteY0" fmla="*/ 206326 h 290732"/>
                        <a:gd name="connsiteX1" fmla="*/ 131299 w 131298"/>
                        <a:gd name="connsiteY1" fmla="*/ 225083 h 290732"/>
                        <a:gd name="connsiteX2" fmla="*/ 121920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31299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31299" y="206326"/>
                          </a:moveTo>
                          <a:lnTo>
                            <a:pt x="131299" y="225083"/>
                          </a:lnTo>
                          <a:cubicBezTo>
                            <a:pt x="131299" y="234462"/>
                            <a:pt x="121920" y="234462"/>
                            <a:pt x="121920" y="234462"/>
                          </a:cubicBezTo>
                          <a:lnTo>
                            <a:pt x="9378" y="290732"/>
                          </a:lnTo>
                          <a:lnTo>
                            <a:pt x="0" y="290732"/>
                          </a:lnTo>
                          <a:lnTo>
                            <a:pt x="0" y="281354"/>
                          </a:ln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21920" y="196948"/>
                            <a:pt x="131299" y="206326"/>
                            <a:pt x="131299" y="206326"/>
                          </a:cubicBezTo>
                          <a:close/>
                        </a:path>
                      </a:pathLst>
                    </a:custGeom>
                    <a:solidFill>
                      <a:srgbClr val="C9CEE2"/>
                    </a:solidFill>
                    <a:ln w="93785" cap="flat">
                      <a:noFill/>
                      <a:prstDash val="solid"/>
                      <a:miter/>
                    </a:ln>
                  </p:spPr>
                  <p:txBody>
                    <a:bodyPr rtlCol="0" anchor="ctr"/>
                    <a:lstStyle/>
                    <a:p>
                      <a:endParaRPr lang="fr-FR"/>
                    </a:p>
                  </p:txBody>
                </p:sp>
              </p:grpSp>
              <p:grpSp>
                <p:nvGrpSpPr>
                  <p:cNvPr id="153" name="Graphique 28">
                    <a:extLst>
                      <a:ext uri="{FF2B5EF4-FFF2-40B4-BE49-F238E27FC236}">
                        <a16:creationId xmlns:a16="http://schemas.microsoft.com/office/drawing/2014/main" id="{F4A1C1D2-C264-410F-8961-60A40214A3D3}"/>
                      </a:ext>
                    </a:extLst>
                  </p:cNvPr>
                  <p:cNvGrpSpPr/>
                  <p:nvPr/>
                </p:nvGrpSpPr>
                <p:grpSpPr>
                  <a:xfrm>
                    <a:off x="6499458" y="2955801"/>
                    <a:ext cx="2025747" cy="1838178"/>
                    <a:chOff x="6499458" y="2955801"/>
                    <a:chExt cx="2025747" cy="1838178"/>
                  </a:xfrm>
                  <a:solidFill>
                    <a:srgbClr val="C9CEE2"/>
                  </a:solidFill>
                </p:grpSpPr>
                <p:sp>
                  <p:nvSpPr>
                    <p:cNvPr id="154" name="Forme libre : forme 153">
                      <a:extLst>
                        <a:ext uri="{FF2B5EF4-FFF2-40B4-BE49-F238E27FC236}">
                          <a16:creationId xmlns:a16="http://schemas.microsoft.com/office/drawing/2014/main" id="{F7BE80E5-FA0D-4AAD-B2CD-2C2BB6C5F61D}"/>
                        </a:ext>
                      </a:extLst>
                    </p:cNvPr>
                    <p:cNvSpPr/>
                    <p:nvPr/>
                  </p:nvSpPr>
                  <p:spPr>
                    <a:xfrm>
                      <a:off x="6921488" y="3799863"/>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9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55" name="Forme libre : forme 154">
                      <a:extLst>
                        <a:ext uri="{FF2B5EF4-FFF2-40B4-BE49-F238E27FC236}">
                          <a16:creationId xmlns:a16="http://schemas.microsoft.com/office/drawing/2014/main" id="{69667D10-C0A5-4696-977B-D336EC05B36D}"/>
                        </a:ext>
                      </a:extLst>
                    </p:cNvPr>
                    <p:cNvSpPr/>
                    <p:nvPr/>
                  </p:nvSpPr>
                  <p:spPr>
                    <a:xfrm>
                      <a:off x="6715162" y="3921783"/>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1 w 121919"/>
                        <a:gd name="connsiteY3" fmla="*/ 234462 h 290732"/>
                        <a:gd name="connsiteX4" fmla="*/ 9378 w 121919"/>
                        <a:gd name="connsiteY4" fmla="*/ 290733 h 290732"/>
                        <a:gd name="connsiteX5" fmla="*/ 0 w 121919"/>
                        <a:gd name="connsiteY5" fmla="*/ 290733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9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9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1" y="234462"/>
                            <a:pt x="112541" y="234462"/>
                          </a:cubicBezTo>
                          <a:lnTo>
                            <a:pt x="9378" y="290733"/>
                          </a:lnTo>
                          <a:lnTo>
                            <a:pt x="0" y="290733"/>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9"/>
                          </a:lnTo>
                          <a:cubicBezTo>
                            <a:pt x="56271" y="9379"/>
                            <a:pt x="65649" y="0"/>
                            <a:pt x="65649" y="0"/>
                          </a:cubicBezTo>
                          <a:lnTo>
                            <a:pt x="75028" y="0"/>
                          </a:lnTo>
                          <a:lnTo>
                            <a:pt x="84406" y="0"/>
                          </a:lnTo>
                          <a:cubicBezTo>
                            <a:pt x="84406" y="0"/>
                            <a:pt x="93785" y="9379"/>
                            <a:pt x="93785" y="9379"/>
                          </a:cubicBezTo>
                          <a:lnTo>
                            <a:pt x="93785" y="225083"/>
                          </a:lnTo>
                          <a:lnTo>
                            <a:pt x="121920" y="206326"/>
                          </a:lnTo>
                          <a:cubicBezTo>
                            <a:pt x="112541"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56" name="Forme libre : forme 155">
                      <a:extLst>
                        <a:ext uri="{FF2B5EF4-FFF2-40B4-BE49-F238E27FC236}">
                          <a16:creationId xmlns:a16="http://schemas.microsoft.com/office/drawing/2014/main" id="{843087A6-A63D-4063-B50E-8A5631541F23}"/>
                        </a:ext>
                      </a:extLst>
                    </p:cNvPr>
                    <p:cNvSpPr/>
                    <p:nvPr/>
                  </p:nvSpPr>
                  <p:spPr>
                    <a:xfrm>
                      <a:off x="7137193" y="3677943"/>
                      <a:ext cx="131298" cy="290732"/>
                    </a:xfrm>
                    <a:custGeom>
                      <a:avLst/>
                      <a:gdLst>
                        <a:gd name="connsiteX0" fmla="*/ 121920 w 131298"/>
                        <a:gd name="connsiteY0" fmla="*/ 206326 h 290732"/>
                        <a:gd name="connsiteX1" fmla="*/ 121920 w 131298"/>
                        <a:gd name="connsiteY1" fmla="*/ 225083 h 290732"/>
                        <a:gd name="connsiteX2" fmla="*/ 112541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1" y="234462"/>
                            <a:pt x="112541" y="234462"/>
                          </a:cubicBezTo>
                          <a:lnTo>
                            <a:pt x="9378" y="290732"/>
                          </a:lnTo>
                          <a:lnTo>
                            <a:pt x="0" y="290732"/>
                          </a:lnTo>
                          <a:cubicBezTo>
                            <a:pt x="0" y="290732"/>
                            <a:pt x="0" y="281354"/>
                            <a:pt x="0" y="281354"/>
                          </a:cubicBez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157" name="Forme libre : forme 156">
                      <a:extLst>
                        <a:ext uri="{FF2B5EF4-FFF2-40B4-BE49-F238E27FC236}">
                          <a16:creationId xmlns:a16="http://schemas.microsoft.com/office/drawing/2014/main" id="{83DEA375-BA84-49D1-B214-02754DB0B8F7}"/>
                        </a:ext>
                      </a:extLst>
                    </p:cNvPr>
                    <p:cNvSpPr/>
                    <p:nvPr/>
                  </p:nvSpPr>
                  <p:spPr>
                    <a:xfrm>
                      <a:off x="7306005" y="3541955"/>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42203 h 300110"/>
                        <a:gd name="connsiteX10" fmla="*/ 150055 w 178190"/>
                        <a:gd name="connsiteY10" fmla="*/ 107852 h 300110"/>
                        <a:gd name="connsiteX11" fmla="*/ 131298 w 178190"/>
                        <a:gd name="connsiteY11" fmla="*/ 192258 h 300110"/>
                        <a:gd name="connsiteX12" fmla="*/ 84406 w 178190"/>
                        <a:gd name="connsiteY12" fmla="*/ 248529 h 300110"/>
                        <a:gd name="connsiteX13" fmla="*/ 37514 w 178190"/>
                        <a:gd name="connsiteY13" fmla="*/ 248529 h 300110"/>
                        <a:gd name="connsiteX14" fmla="*/ 18757 w 178190"/>
                        <a:gd name="connsiteY14" fmla="*/ 182880 h 300110"/>
                        <a:gd name="connsiteX15" fmla="*/ 37514 w 178190"/>
                        <a:gd name="connsiteY15" fmla="*/ 98474 h 300110"/>
                        <a:gd name="connsiteX16" fmla="*/ 84406 w 178190"/>
                        <a:gd name="connsiteY16" fmla="*/ 42203 h 300110"/>
                        <a:gd name="connsiteX17" fmla="*/ 131298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2" y="-4689"/>
                            <a:pt x="84406" y="14068"/>
                          </a:cubicBezTo>
                          <a:cubicBezTo>
                            <a:pt x="56271" y="32824"/>
                            <a:pt x="28135" y="60960"/>
                            <a:pt x="18757" y="89095"/>
                          </a:cubicBezTo>
                          <a:cubicBezTo>
                            <a:pt x="0" y="126609"/>
                            <a:pt x="0" y="164123"/>
                            <a:pt x="0" y="201637"/>
                          </a:cubicBezTo>
                          <a:cubicBezTo>
                            <a:pt x="0" y="239151"/>
                            <a:pt x="9378" y="276665"/>
                            <a:pt x="28135" y="286043"/>
                          </a:cubicBezTo>
                          <a:cubicBezTo>
                            <a:pt x="37514" y="304800"/>
                            <a:pt x="56271" y="304800"/>
                            <a:pt x="93785" y="286043"/>
                          </a:cubicBezTo>
                          <a:close/>
                          <a:moveTo>
                            <a:pt x="131298" y="42203"/>
                          </a:moveTo>
                          <a:cubicBezTo>
                            <a:pt x="140677" y="51581"/>
                            <a:pt x="150055" y="79717"/>
                            <a:pt x="150055" y="107852"/>
                          </a:cubicBezTo>
                          <a:cubicBezTo>
                            <a:pt x="150055" y="135988"/>
                            <a:pt x="140677" y="173501"/>
                            <a:pt x="131298" y="192258"/>
                          </a:cubicBezTo>
                          <a:cubicBezTo>
                            <a:pt x="121920" y="220394"/>
                            <a:pt x="103163" y="229772"/>
                            <a:pt x="84406" y="248529"/>
                          </a:cubicBezTo>
                          <a:cubicBezTo>
                            <a:pt x="65649" y="257908"/>
                            <a:pt x="46892" y="257908"/>
                            <a:pt x="37514" y="248529"/>
                          </a:cubicBezTo>
                          <a:cubicBezTo>
                            <a:pt x="28135" y="239151"/>
                            <a:pt x="18757" y="211015"/>
                            <a:pt x="18757" y="182880"/>
                          </a:cubicBezTo>
                          <a:cubicBezTo>
                            <a:pt x="18757" y="154745"/>
                            <a:pt x="28135" y="126609"/>
                            <a:pt x="37514" y="98474"/>
                          </a:cubicBezTo>
                          <a:cubicBezTo>
                            <a:pt x="46892" y="70338"/>
                            <a:pt x="65649" y="60960"/>
                            <a:pt x="84406" y="42203"/>
                          </a:cubicBezTo>
                          <a:cubicBezTo>
                            <a:pt x="103163" y="32824"/>
                            <a:pt x="121920" y="32824"/>
                            <a:pt x="131298" y="42203"/>
                          </a:cubicBezTo>
                          <a:close/>
                        </a:path>
                      </a:pathLst>
                    </a:custGeom>
                    <a:solidFill>
                      <a:srgbClr val="C9CEE2"/>
                    </a:solidFill>
                    <a:ln w="93785" cap="flat">
                      <a:noFill/>
                      <a:prstDash val="solid"/>
                      <a:miter/>
                    </a:ln>
                  </p:spPr>
                  <p:txBody>
                    <a:bodyPr rtlCol="0" anchor="ctr"/>
                    <a:lstStyle/>
                    <a:p>
                      <a:endParaRPr lang="fr-FR"/>
                    </a:p>
                  </p:txBody>
                </p:sp>
                <p:sp>
                  <p:nvSpPr>
                    <p:cNvPr id="158" name="Forme libre : forme 157">
                      <a:extLst>
                        <a:ext uri="{FF2B5EF4-FFF2-40B4-BE49-F238E27FC236}">
                          <a16:creationId xmlns:a16="http://schemas.microsoft.com/office/drawing/2014/main" id="{A3E89030-DE47-4AEA-AA3A-2A266A382D1E}"/>
                        </a:ext>
                      </a:extLst>
                    </p:cNvPr>
                    <p:cNvSpPr/>
                    <p:nvPr/>
                  </p:nvSpPr>
                  <p:spPr>
                    <a:xfrm>
                      <a:off x="7512332" y="3420035"/>
                      <a:ext cx="178190" cy="300110"/>
                    </a:xfrm>
                    <a:custGeom>
                      <a:avLst/>
                      <a:gdLst>
                        <a:gd name="connsiteX0" fmla="*/ 93785 w 178190"/>
                        <a:gd name="connsiteY0" fmla="*/ 286043 h 300110"/>
                        <a:gd name="connsiteX1" fmla="*/ 159434 w 178190"/>
                        <a:gd name="connsiteY1" fmla="*/ 211016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6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51582 h 300110"/>
                        <a:gd name="connsiteX10" fmla="*/ 150055 w 178190"/>
                        <a:gd name="connsiteY10" fmla="*/ 117231 h 300110"/>
                        <a:gd name="connsiteX11" fmla="*/ 131298 w 178190"/>
                        <a:gd name="connsiteY11" fmla="*/ 201637 h 300110"/>
                        <a:gd name="connsiteX12" fmla="*/ 84406 w 178190"/>
                        <a:gd name="connsiteY12" fmla="*/ 257908 h 300110"/>
                        <a:gd name="connsiteX13" fmla="*/ 37514 w 178190"/>
                        <a:gd name="connsiteY13" fmla="*/ 257908 h 300110"/>
                        <a:gd name="connsiteX14" fmla="*/ 18757 w 178190"/>
                        <a:gd name="connsiteY14" fmla="*/ 192259 h 300110"/>
                        <a:gd name="connsiteX15" fmla="*/ 37514 w 178190"/>
                        <a:gd name="connsiteY15" fmla="*/ 107852 h 300110"/>
                        <a:gd name="connsiteX16" fmla="*/ 84406 w 178190"/>
                        <a:gd name="connsiteY16" fmla="*/ 51582 h 300110"/>
                        <a:gd name="connsiteX17" fmla="*/ 131298 w 17819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6"/>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6"/>
                          </a:cubicBezTo>
                          <a:cubicBezTo>
                            <a:pt x="0" y="126609"/>
                            <a:pt x="0" y="164123"/>
                            <a:pt x="0" y="201637"/>
                          </a:cubicBezTo>
                          <a:cubicBezTo>
                            <a:pt x="0" y="239151"/>
                            <a:pt x="9378" y="276665"/>
                            <a:pt x="28135" y="286043"/>
                          </a:cubicBezTo>
                          <a:cubicBezTo>
                            <a:pt x="37514" y="304800"/>
                            <a:pt x="65649" y="304800"/>
                            <a:pt x="93785" y="286043"/>
                          </a:cubicBezTo>
                          <a:close/>
                          <a:moveTo>
                            <a:pt x="131298" y="51582"/>
                          </a:moveTo>
                          <a:cubicBezTo>
                            <a:pt x="140677" y="60960"/>
                            <a:pt x="150055" y="89096"/>
                            <a:pt x="150055" y="117231"/>
                          </a:cubicBezTo>
                          <a:cubicBezTo>
                            <a:pt x="150055" y="145366"/>
                            <a:pt x="140677" y="182880"/>
                            <a:pt x="131298" y="201637"/>
                          </a:cubicBezTo>
                          <a:cubicBezTo>
                            <a:pt x="121920" y="229773"/>
                            <a:pt x="103163" y="239151"/>
                            <a:pt x="84406" y="257908"/>
                          </a:cubicBezTo>
                          <a:cubicBezTo>
                            <a:pt x="65649" y="267286"/>
                            <a:pt x="46892" y="267286"/>
                            <a:pt x="37514" y="257908"/>
                          </a:cubicBezTo>
                          <a:cubicBezTo>
                            <a:pt x="28135" y="248529"/>
                            <a:pt x="18757" y="220394"/>
                            <a:pt x="18757" y="192259"/>
                          </a:cubicBezTo>
                          <a:cubicBezTo>
                            <a:pt x="18757" y="164123"/>
                            <a:pt x="28135" y="135988"/>
                            <a:pt x="37514" y="107852"/>
                          </a:cubicBezTo>
                          <a:cubicBezTo>
                            <a:pt x="46892" y="79717"/>
                            <a:pt x="65649" y="70339"/>
                            <a:pt x="84406" y="51582"/>
                          </a:cubicBezTo>
                          <a:cubicBezTo>
                            <a:pt x="112541" y="32825"/>
                            <a:pt x="121920" y="32825"/>
                            <a:pt x="131298" y="51582"/>
                          </a:cubicBezTo>
                          <a:close/>
                        </a:path>
                      </a:pathLst>
                    </a:custGeom>
                    <a:solidFill>
                      <a:srgbClr val="C9CEE2"/>
                    </a:solidFill>
                    <a:ln w="93785" cap="flat">
                      <a:noFill/>
                      <a:prstDash val="solid"/>
                      <a:miter/>
                    </a:ln>
                  </p:spPr>
                  <p:txBody>
                    <a:bodyPr rtlCol="0" anchor="ctr"/>
                    <a:lstStyle/>
                    <a:p>
                      <a:endParaRPr lang="fr-FR"/>
                    </a:p>
                  </p:txBody>
                </p:sp>
                <p:sp>
                  <p:nvSpPr>
                    <p:cNvPr id="159" name="Forme libre : forme 158">
                      <a:extLst>
                        <a:ext uri="{FF2B5EF4-FFF2-40B4-BE49-F238E27FC236}">
                          <a16:creationId xmlns:a16="http://schemas.microsoft.com/office/drawing/2014/main" id="{AE96533B-6EC8-4465-BB1D-DD0CFD63355E}"/>
                        </a:ext>
                      </a:extLst>
                    </p:cNvPr>
                    <p:cNvSpPr/>
                    <p:nvPr/>
                  </p:nvSpPr>
                  <p:spPr>
                    <a:xfrm>
                      <a:off x="7728036" y="3298115"/>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6 h 300110"/>
                        <a:gd name="connsiteX6" fmla="*/ 178191 w 178190"/>
                        <a:gd name="connsiteY6" fmla="*/ 98474 h 300110"/>
                        <a:gd name="connsiteX7" fmla="*/ 150055 w 178190"/>
                        <a:gd name="connsiteY7" fmla="*/ 14068 h 300110"/>
                        <a:gd name="connsiteX8" fmla="*/ 84406 w 178190"/>
                        <a:gd name="connsiteY8" fmla="*/ 14068 h 300110"/>
                        <a:gd name="connsiteX9" fmla="*/ 37514 w 178190"/>
                        <a:gd name="connsiteY9" fmla="*/ 248529 h 300110"/>
                        <a:gd name="connsiteX10" fmla="*/ 18757 w 178190"/>
                        <a:gd name="connsiteY10" fmla="*/ 182880 h 300110"/>
                        <a:gd name="connsiteX11" fmla="*/ 37514 w 178190"/>
                        <a:gd name="connsiteY11" fmla="*/ 98474 h 300110"/>
                        <a:gd name="connsiteX12" fmla="*/ 84406 w 178190"/>
                        <a:gd name="connsiteY12" fmla="*/ 42203 h 300110"/>
                        <a:gd name="connsiteX13" fmla="*/ 131298 w 178190"/>
                        <a:gd name="connsiteY13" fmla="*/ 42203 h 300110"/>
                        <a:gd name="connsiteX14" fmla="*/ 150055 w 178190"/>
                        <a:gd name="connsiteY14" fmla="*/ 107852 h 300110"/>
                        <a:gd name="connsiteX15" fmla="*/ 131298 w 178190"/>
                        <a:gd name="connsiteY15" fmla="*/ 192259 h 300110"/>
                        <a:gd name="connsiteX16" fmla="*/ 84406 w 178190"/>
                        <a:gd name="connsiteY16" fmla="*/ 248529 h 300110"/>
                        <a:gd name="connsiteX17" fmla="*/ 37514 w 178190"/>
                        <a:gd name="connsiteY17" fmla="*/ 248529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5"/>
                            <a:pt x="28135" y="60960"/>
                            <a:pt x="18757" y="89095"/>
                          </a:cubicBezTo>
                          <a:cubicBezTo>
                            <a:pt x="0" y="126609"/>
                            <a:pt x="0" y="164123"/>
                            <a:pt x="0" y="201637"/>
                          </a:cubicBezTo>
                          <a:cubicBezTo>
                            <a:pt x="0" y="239151"/>
                            <a:pt x="9378" y="276664"/>
                            <a:pt x="28135" y="286043"/>
                          </a:cubicBezTo>
                          <a:cubicBezTo>
                            <a:pt x="46892" y="304800"/>
                            <a:pt x="65649" y="304800"/>
                            <a:pt x="93785" y="286043"/>
                          </a:cubicBezTo>
                          <a:cubicBezTo>
                            <a:pt x="121920" y="267286"/>
                            <a:pt x="150055" y="239151"/>
                            <a:pt x="159434" y="211016"/>
                          </a:cubicBezTo>
                          <a:cubicBezTo>
                            <a:pt x="178191" y="173502"/>
                            <a:pt x="178191" y="135988"/>
                            <a:pt x="178191" y="98474"/>
                          </a:cubicBezTo>
                          <a:cubicBezTo>
                            <a:pt x="178191" y="60960"/>
                            <a:pt x="168812" y="23446"/>
                            <a:pt x="150055" y="14068"/>
                          </a:cubicBezTo>
                          <a:cubicBezTo>
                            <a:pt x="140677" y="-4689"/>
                            <a:pt x="112542" y="-4689"/>
                            <a:pt x="84406" y="14068"/>
                          </a:cubicBezTo>
                          <a:close/>
                          <a:moveTo>
                            <a:pt x="37514" y="248529"/>
                          </a:moveTo>
                          <a:cubicBezTo>
                            <a:pt x="28135" y="239151"/>
                            <a:pt x="18757" y="211016"/>
                            <a:pt x="18757" y="182880"/>
                          </a:cubicBezTo>
                          <a:cubicBezTo>
                            <a:pt x="18757" y="154745"/>
                            <a:pt x="28135" y="126609"/>
                            <a:pt x="37514" y="98474"/>
                          </a:cubicBezTo>
                          <a:cubicBezTo>
                            <a:pt x="46892" y="70338"/>
                            <a:pt x="65649" y="60960"/>
                            <a:pt x="84406" y="42203"/>
                          </a:cubicBezTo>
                          <a:cubicBezTo>
                            <a:pt x="103163" y="32825"/>
                            <a:pt x="121920" y="32825"/>
                            <a:pt x="131298" y="42203"/>
                          </a:cubicBezTo>
                          <a:cubicBezTo>
                            <a:pt x="140677" y="51582"/>
                            <a:pt x="150055" y="79717"/>
                            <a:pt x="150055" y="107852"/>
                          </a:cubicBezTo>
                          <a:cubicBezTo>
                            <a:pt x="150055" y="135988"/>
                            <a:pt x="140677" y="173502"/>
                            <a:pt x="131298" y="192259"/>
                          </a:cubicBezTo>
                          <a:cubicBezTo>
                            <a:pt x="121920" y="220394"/>
                            <a:pt x="103163" y="229772"/>
                            <a:pt x="84406" y="248529"/>
                          </a:cubicBezTo>
                          <a:cubicBezTo>
                            <a:pt x="65649" y="267286"/>
                            <a:pt x="46892" y="267286"/>
                            <a:pt x="37514" y="248529"/>
                          </a:cubicBezTo>
                          <a:close/>
                        </a:path>
                      </a:pathLst>
                    </a:custGeom>
                    <a:solidFill>
                      <a:srgbClr val="C9CEE2"/>
                    </a:solidFill>
                    <a:ln w="93785" cap="flat">
                      <a:noFill/>
                      <a:prstDash val="solid"/>
                      <a:miter/>
                    </a:ln>
                  </p:spPr>
                  <p:txBody>
                    <a:bodyPr rtlCol="0" anchor="ctr"/>
                    <a:lstStyle/>
                    <a:p>
                      <a:endParaRPr lang="fr-FR"/>
                    </a:p>
                  </p:txBody>
                </p:sp>
                <p:sp>
                  <p:nvSpPr>
                    <p:cNvPr id="160" name="Forme libre : forme 159">
                      <a:extLst>
                        <a:ext uri="{FF2B5EF4-FFF2-40B4-BE49-F238E27FC236}">
                          <a16:creationId xmlns:a16="http://schemas.microsoft.com/office/drawing/2014/main" id="{1A940F85-E6EA-4DE1-A3F9-E09B5A648283}"/>
                        </a:ext>
                      </a:extLst>
                    </p:cNvPr>
                    <p:cNvSpPr/>
                    <p:nvPr/>
                  </p:nvSpPr>
                  <p:spPr>
                    <a:xfrm>
                      <a:off x="7924984" y="3176195"/>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51582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28135 w 178190"/>
                        <a:gd name="connsiteY14" fmla="*/ 192258 h 300110"/>
                        <a:gd name="connsiteX15" fmla="*/ 46892 w 178190"/>
                        <a:gd name="connsiteY15" fmla="*/ 107852 h 300110"/>
                        <a:gd name="connsiteX16" fmla="*/ 93785 w 178190"/>
                        <a:gd name="connsiteY16" fmla="*/ 51582 h 300110"/>
                        <a:gd name="connsiteX17" fmla="*/ 140677 w 17819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2"/>
                          </a:moveTo>
                          <a:cubicBezTo>
                            <a:pt x="150055" y="60960"/>
                            <a:pt x="159434" y="89095"/>
                            <a:pt x="159434" y="117231"/>
                          </a:cubicBezTo>
                          <a:cubicBezTo>
                            <a:pt x="159434" y="145366"/>
                            <a:pt x="150055" y="182880"/>
                            <a:pt x="140677" y="201637"/>
                          </a:cubicBezTo>
                          <a:cubicBezTo>
                            <a:pt x="131298" y="229772"/>
                            <a:pt x="112541" y="239151"/>
                            <a:pt x="93785" y="257908"/>
                          </a:cubicBezTo>
                          <a:cubicBezTo>
                            <a:pt x="75028" y="267286"/>
                            <a:pt x="56271" y="267286"/>
                            <a:pt x="46892" y="257908"/>
                          </a:cubicBezTo>
                          <a:cubicBezTo>
                            <a:pt x="37514" y="248529"/>
                            <a:pt x="28135" y="220394"/>
                            <a:pt x="28135" y="192258"/>
                          </a:cubicBezTo>
                          <a:cubicBezTo>
                            <a:pt x="28135" y="164123"/>
                            <a:pt x="37514" y="135988"/>
                            <a:pt x="46892" y="107852"/>
                          </a:cubicBezTo>
                          <a:cubicBezTo>
                            <a:pt x="56271" y="79717"/>
                            <a:pt x="75028" y="70339"/>
                            <a:pt x="93785" y="51582"/>
                          </a:cubicBezTo>
                          <a:cubicBezTo>
                            <a:pt x="112541" y="32825"/>
                            <a:pt x="131298" y="32825"/>
                            <a:pt x="140677" y="51582"/>
                          </a:cubicBezTo>
                          <a:close/>
                        </a:path>
                      </a:pathLst>
                    </a:custGeom>
                    <a:solidFill>
                      <a:srgbClr val="C9CEE2"/>
                    </a:solidFill>
                    <a:ln w="93785" cap="flat">
                      <a:noFill/>
                      <a:prstDash val="solid"/>
                      <a:miter/>
                    </a:ln>
                  </p:spPr>
                  <p:txBody>
                    <a:bodyPr rtlCol="0" anchor="ctr"/>
                    <a:lstStyle/>
                    <a:p>
                      <a:endParaRPr lang="fr-FR"/>
                    </a:p>
                  </p:txBody>
                </p:sp>
                <p:sp>
                  <p:nvSpPr>
                    <p:cNvPr id="161" name="Forme libre : forme 160">
                      <a:extLst>
                        <a:ext uri="{FF2B5EF4-FFF2-40B4-BE49-F238E27FC236}">
                          <a16:creationId xmlns:a16="http://schemas.microsoft.com/office/drawing/2014/main" id="{E8DF2041-B31D-4F7C-87B4-3F4868349D75}"/>
                        </a:ext>
                      </a:extLst>
                    </p:cNvPr>
                    <p:cNvSpPr/>
                    <p:nvPr/>
                  </p:nvSpPr>
                  <p:spPr>
                    <a:xfrm>
                      <a:off x="6715162" y="4371949"/>
                      <a:ext cx="131298" cy="300110"/>
                    </a:xfrm>
                    <a:custGeom>
                      <a:avLst/>
                      <a:gdLst>
                        <a:gd name="connsiteX0" fmla="*/ 131298 w 131298"/>
                        <a:gd name="connsiteY0" fmla="*/ 215705 h 300110"/>
                        <a:gd name="connsiteX1" fmla="*/ 131298 w 131298"/>
                        <a:gd name="connsiteY1" fmla="*/ 234462 h 300110"/>
                        <a:gd name="connsiteX2" fmla="*/ 121920 w 131298"/>
                        <a:gd name="connsiteY2" fmla="*/ 243840 h 300110"/>
                        <a:gd name="connsiteX3" fmla="*/ 18757 w 131298"/>
                        <a:gd name="connsiteY3" fmla="*/ 300111 h 300110"/>
                        <a:gd name="connsiteX4" fmla="*/ 9378 w 131298"/>
                        <a:gd name="connsiteY4" fmla="*/ 300111 h 300110"/>
                        <a:gd name="connsiteX5" fmla="*/ 9378 w 131298"/>
                        <a:gd name="connsiteY5" fmla="*/ 290733 h 300110"/>
                        <a:gd name="connsiteX6" fmla="*/ 9378 w 131298"/>
                        <a:gd name="connsiteY6" fmla="*/ 271976 h 300110"/>
                        <a:gd name="connsiteX7" fmla="*/ 18757 w 131298"/>
                        <a:gd name="connsiteY7" fmla="*/ 262597 h 300110"/>
                        <a:gd name="connsiteX8" fmla="*/ 56271 w 131298"/>
                        <a:gd name="connsiteY8" fmla="*/ 243840 h 300110"/>
                        <a:gd name="connsiteX9" fmla="*/ 56271 w 131298"/>
                        <a:gd name="connsiteY9" fmla="*/ 56271 h 300110"/>
                        <a:gd name="connsiteX10" fmla="*/ 18757 w 131298"/>
                        <a:gd name="connsiteY10" fmla="*/ 84406 h 300110"/>
                        <a:gd name="connsiteX11" fmla="*/ 9378 w 131298"/>
                        <a:gd name="connsiteY11" fmla="*/ 93785 h 300110"/>
                        <a:gd name="connsiteX12" fmla="*/ 0 w 131298"/>
                        <a:gd name="connsiteY12" fmla="*/ 93785 h 300110"/>
                        <a:gd name="connsiteX13" fmla="*/ 0 w 131298"/>
                        <a:gd name="connsiteY13" fmla="*/ 84406 h 300110"/>
                        <a:gd name="connsiteX14" fmla="*/ 9378 w 131298"/>
                        <a:gd name="connsiteY14" fmla="*/ 65649 h 300110"/>
                        <a:gd name="connsiteX15" fmla="*/ 56271 w 131298"/>
                        <a:gd name="connsiteY15" fmla="*/ 9379 h 300110"/>
                        <a:gd name="connsiteX16" fmla="*/ 65649 w 131298"/>
                        <a:gd name="connsiteY16" fmla="*/ 0 h 300110"/>
                        <a:gd name="connsiteX17" fmla="*/ 75028 w 131298"/>
                        <a:gd name="connsiteY17" fmla="*/ 0 h 300110"/>
                        <a:gd name="connsiteX18" fmla="*/ 84406 w 131298"/>
                        <a:gd name="connsiteY18" fmla="*/ 0 h 300110"/>
                        <a:gd name="connsiteX19" fmla="*/ 93785 w 131298"/>
                        <a:gd name="connsiteY19" fmla="*/ 9379 h 300110"/>
                        <a:gd name="connsiteX20" fmla="*/ 93785 w 131298"/>
                        <a:gd name="connsiteY20" fmla="*/ 225083 h 300110"/>
                        <a:gd name="connsiteX21" fmla="*/ 121920 w 131298"/>
                        <a:gd name="connsiteY21" fmla="*/ 206326 h 300110"/>
                        <a:gd name="connsiteX22" fmla="*/ 131298 w 131298"/>
                        <a:gd name="connsiteY22" fmla="*/ 206326 h 300110"/>
                        <a:gd name="connsiteX23" fmla="*/ 131298 w 131298"/>
                        <a:gd name="connsiteY23" fmla="*/ 21570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131298" y="215705"/>
                          </a:moveTo>
                          <a:lnTo>
                            <a:pt x="131298" y="234462"/>
                          </a:lnTo>
                          <a:cubicBezTo>
                            <a:pt x="131298" y="243840"/>
                            <a:pt x="121920" y="243840"/>
                            <a:pt x="121920" y="243840"/>
                          </a:cubicBezTo>
                          <a:lnTo>
                            <a:pt x="18757" y="300111"/>
                          </a:lnTo>
                          <a:lnTo>
                            <a:pt x="9378" y="300111"/>
                          </a:lnTo>
                          <a:lnTo>
                            <a:pt x="9378" y="290733"/>
                          </a:lnTo>
                          <a:cubicBezTo>
                            <a:pt x="9378" y="281354"/>
                            <a:pt x="9378" y="281354"/>
                            <a:pt x="9378" y="271976"/>
                          </a:cubicBezTo>
                          <a:cubicBezTo>
                            <a:pt x="9378" y="262597"/>
                            <a:pt x="18757" y="262597"/>
                            <a:pt x="18757" y="262597"/>
                          </a:cubicBezTo>
                          <a:lnTo>
                            <a:pt x="56271" y="243840"/>
                          </a:lnTo>
                          <a:lnTo>
                            <a:pt x="56271" y="56271"/>
                          </a:lnTo>
                          <a:lnTo>
                            <a:pt x="18757" y="84406"/>
                          </a:lnTo>
                          <a:cubicBezTo>
                            <a:pt x="18757" y="84406"/>
                            <a:pt x="9378" y="93785"/>
                            <a:pt x="9378" y="93785"/>
                          </a:cubicBezTo>
                          <a:lnTo>
                            <a:pt x="0" y="93785"/>
                          </a:lnTo>
                          <a:lnTo>
                            <a:pt x="0" y="84406"/>
                          </a:lnTo>
                          <a:cubicBezTo>
                            <a:pt x="0" y="75028"/>
                            <a:pt x="0" y="65649"/>
                            <a:pt x="9378" y="65649"/>
                          </a:cubicBezTo>
                          <a:lnTo>
                            <a:pt x="56271" y="9379"/>
                          </a:lnTo>
                          <a:cubicBezTo>
                            <a:pt x="56271" y="9379"/>
                            <a:pt x="65649" y="0"/>
                            <a:pt x="65649" y="0"/>
                          </a:cubicBezTo>
                          <a:lnTo>
                            <a:pt x="75028" y="0"/>
                          </a:lnTo>
                          <a:lnTo>
                            <a:pt x="84406" y="0"/>
                          </a:lnTo>
                          <a:cubicBezTo>
                            <a:pt x="84406" y="0"/>
                            <a:pt x="93785" y="9379"/>
                            <a:pt x="93785" y="9379"/>
                          </a:cubicBezTo>
                          <a:lnTo>
                            <a:pt x="93785" y="225083"/>
                          </a:lnTo>
                          <a:lnTo>
                            <a:pt x="121920" y="206326"/>
                          </a:lnTo>
                          <a:lnTo>
                            <a:pt x="131298" y="206326"/>
                          </a:lnTo>
                          <a:cubicBezTo>
                            <a:pt x="121920" y="206326"/>
                            <a:pt x="131298" y="206326"/>
                            <a:pt x="131298" y="215705"/>
                          </a:cubicBezTo>
                          <a:close/>
                        </a:path>
                      </a:pathLst>
                    </a:custGeom>
                    <a:solidFill>
                      <a:srgbClr val="C9CEE2"/>
                    </a:solidFill>
                    <a:ln w="93785" cap="flat">
                      <a:noFill/>
                      <a:prstDash val="solid"/>
                      <a:miter/>
                    </a:ln>
                  </p:spPr>
                  <p:txBody>
                    <a:bodyPr rtlCol="0" anchor="ctr"/>
                    <a:lstStyle/>
                    <a:p>
                      <a:endParaRPr lang="fr-FR"/>
                    </a:p>
                  </p:txBody>
                </p:sp>
                <p:sp>
                  <p:nvSpPr>
                    <p:cNvPr id="162" name="Forme libre : forme 161">
                      <a:extLst>
                        <a:ext uri="{FF2B5EF4-FFF2-40B4-BE49-F238E27FC236}">
                          <a16:creationId xmlns:a16="http://schemas.microsoft.com/office/drawing/2014/main" id="{0BB193C9-1B6E-416B-9545-4138F4B53C9C}"/>
                        </a:ext>
                      </a:extLst>
                    </p:cNvPr>
                    <p:cNvSpPr/>
                    <p:nvPr/>
                  </p:nvSpPr>
                  <p:spPr>
                    <a:xfrm>
                      <a:off x="6499458" y="4034324"/>
                      <a:ext cx="131298" cy="300110"/>
                    </a:xfrm>
                    <a:custGeom>
                      <a:avLst/>
                      <a:gdLst>
                        <a:gd name="connsiteX0" fmla="*/ 0 w 131298"/>
                        <a:gd name="connsiteY0" fmla="*/ 93785 h 300110"/>
                        <a:gd name="connsiteX1" fmla="*/ 0 w 131298"/>
                        <a:gd name="connsiteY1" fmla="*/ 84406 h 300110"/>
                        <a:gd name="connsiteX2" fmla="*/ 9378 w 131298"/>
                        <a:gd name="connsiteY2" fmla="*/ 65649 h 300110"/>
                        <a:gd name="connsiteX3" fmla="*/ 56271 w 131298"/>
                        <a:gd name="connsiteY3" fmla="*/ 9378 h 300110"/>
                        <a:gd name="connsiteX4" fmla="*/ 65649 w 131298"/>
                        <a:gd name="connsiteY4" fmla="*/ 0 h 300110"/>
                        <a:gd name="connsiteX5" fmla="*/ 75028 w 131298"/>
                        <a:gd name="connsiteY5" fmla="*/ 0 h 300110"/>
                        <a:gd name="connsiteX6" fmla="*/ 84406 w 131298"/>
                        <a:gd name="connsiteY6" fmla="*/ 0 h 300110"/>
                        <a:gd name="connsiteX7" fmla="*/ 93785 w 131298"/>
                        <a:gd name="connsiteY7" fmla="*/ 9378 h 300110"/>
                        <a:gd name="connsiteX8" fmla="*/ 93785 w 131298"/>
                        <a:gd name="connsiteY8" fmla="*/ 225083 h 300110"/>
                        <a:gd name="connsiteX9" fmla="*/ 121920 w 131298"/>
                        <a:gd name="connsiteY9" fmla="*/ 206326 h 300110"/>
                        <a:gd name="connsiteX10" fmla="*/ 131299 w 131298"/>
                        <a:gd name="connsiteY10" fmla="*/ 206326 h 300110"/>
                        <a:gd name="connsiteX11" fmla="*/ 131299 w 131298"/>
                        <a:gd name="connsiteY11" fmla="*/ 215705 h 300110"/>
                        <a:gd name="connsiteX12" fmla="*/ 131299 w 131298"/>
                        <a:gd name="connsiteY12" fmla="*/ 234462 h 300110"/>
                        <a:gd name="connsiteX13" fmla="*/ 121920 w 131298"/>
                        <a:gd name="connsiteY13" fmla="*/ 243840 h 300110"/>
                        <a:gd name="connsiteX14" fmla="*/ 18757 w 131298"/>
                        <a:gd name="connsiteY14" fmla="*/ 300111 h 300110"/>
                        <a:gd name="connsiteX15" fmla="*/ 9378 w 131298"/>
                        <a:gd name="connsiteY15" fmla="*/ 300111 h 300110"/>
                        <a:gd name="connsiteX16" fmla="*/ 9378 w 131298"/>
                        <a:gd name="connsiteY16" fmla="*/ 290732 h 300110"/>
                        <a:gd name="connsiteX17" fmla="*/ 9378 w 131298"/>
                        <a:gd name="connsiteY17" fmla="*/ 271976 h 300110"/>
                        <a:gd name="connsiteX18" fmla="*/ 18757 w 131298"/>
                        <a:gd name="connsiteY18" fmla="*/ 262597 h 300110"/>
                        <a:gd name="connsiteX19" fmla="*/ 56271 w 131298"/>
                        <a:gd name="connsiteY19" fmla="*/ 243840 h 300110"/>
                        <a:gd name="connsiteX20" fmla="*/ 56271 w 131298"/>
                        <a:gd name="connsiteY20" fmla="*/ 56271 h 300110"/>
                        <a:gd name="connsiteX21" fmla="*/ 28135 w 131298"/>
                        <a:gd name="connsiteY21" fmla="*/ 93785 h 300110"/>
                        <a:gd name="connsiteX22" fmla="*/ 18757 w 131298"/>
                        <a:gd name="connsiteY22" fmla="*/ 103163 h 300110"/>
                        <a:gd name="connsiteX23" fmla="*/ 0 w 131298"/>
                        <a:gd name="connsiteY23" fmla="*/ 9378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0" y="93785"/>
                          </a:move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lnTo>
                            <a:pt x="131299" y="215705"/>
                          </a:lnTo>
                          <a:cubicBezTo>
                            <a:pt x="131299" y="215705"/>
                            <a:pt x="131299" y="225083"/>
                            <a:pt x="131299" y="234462"/>
                          </a:cubicBezTo>
                          <a:cubicBezTo>
                            <a:pt x="131299" y="243840"/>
                            <a:pt x="121920" y="243840"/>
                            <a:pt x="121920" y="243840"/>
                          </a:cubicBezTo>
                          <a:lnTo>
                            <a:pt x="18757" y="300111"/>
                          </a:lnTo>
                          <a:lnTo>
                            <a:pt x="9378" y="300111"/>
                          </a:lnTo>
                          <a:cubicBezTo>
                            <a:pt x="9378" y="300111"/>
                            <a:pt x="9378" y="300111"/>
                            <a:pt x="9378" y="290732"/>
                          </a:cubicBezTo>
                          <a:cubicBezTo>
                            <a:pt x="9378" y="281354"/>
                            <a:pt x="9378" y="281354"/>
                            <a:pt x="9378" y="271976"/>
                          </a:cubicBezTo>
                          <a:cubicBezTo>
                            <a:pt x="9378" y="262597"/>
                            <a:pt x="18757" y="262597"/>
                            <a:pt x="18757" y="262597"/>
                          </a:cubicBezTo>
                          <a:lnTo>
                            <a:pt x="56271" y="243840"/>
                          </a:lnTo>
                          <a:lnTo>
                            <a:pt x="56271" y="56271"/>
                          </a:lnTo>
                          <a:lnTo>
                            <a:pt x="28135" y="93785"/>
                          </a:lnTo>
                          <a:cubicBezTo>
                            <a:pt x="28135" y="93785"/>
                            <a:pt x="18757" y="103163"/>
                            <a:pt x="18757" y="103163"/>
                          </a:cubicBezTo>
                          <a:cubicBezTo>
                            <a:pt x="9378" y="93785"/>
                            <a:pt x="0" y="93785"/>
                            <a:pt x="0" y="93785"/>
                          </a:cubicBezTo>
                          <a:close/>
                        </a:path>
                      </a:pathLst>
                    </a:custGeom>
                    <a:solidFill>
                      <a:srgbClr val="C9CEE2"/>
                    </a:solidFill>
                    <a:ln w="93785" cap="flat">
                      <a:noFill/>
                      <a:prstDash val="solid"/>
                      <a:miter/>
                    </a:ln>
                  </p:spPr>
                  <p:txBody>
                    <a:bodyPr rtlCol="0" anchor="ctr"/>
                    <a:lstStyle/>
                    <a:p>
                      <a:endParaRPr lang="fr-FR"/>
                    </a:p>
                  </p:txBody>
                </p:sp>
                <p:sp>
                  <p:nvSpPr>
                    <p:cNvPr id="163" name="Forme libre : forme 162">
                      <a:extLst>
                        <a:ext uri="{FF2B5EF4-FFF2-40B4-BE49-F238E27FC236}">
                          <a16:creationId xmlns:a16="http://schemas.microsoft.com/office/drawing/2014/main" id="{AA388E14-F06F-461A-A673-1715C613B2AF}"/>
                        </a:ext>
                      </a:extLst>
                    </p:cNvPr>
                    <p:cNvSpPr/>
                    <p:nvPr/>
                  </p:nvSpPr>
                  <p:spPr>
                    <a:xfrm>
                      <a:off x="6508836" y="4503247"/>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9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87569"/>
                            <a:pt x="112542" y="187569"/>
                            <a:pt x="121920" y="196948"/>
                          </a:cubicBezTo>
                          <a:close/>
                        </a:path>
                      </a:pathLst>
                    </a:custGeom>
                    <a:solidFill>
                      <a:srgbClr val="C9CEE2"/>
                    </a:solidFill>
                    <a:ln w="93785" cap="flat">
                      <a:noFill/>
                      <a:prstDash val="solid"/>
                      <a:miter/>
                    </a:ln>
                  </p:spPr>
                  <p:txBody>
                    <a:bodyPr rtlCol="0" anchor="ctr"/>
                    <a:lstStyle/>
                    <a:p>
                      <a:endParaRPr lang="fr-FR"/>
                    </a:p>
                  </p:txBody>
                </p:sp>
                <p:sp>
                  <p:nvSpPr>
                    <p:cNvPr id="164" name="Forme libre : forme 163">
                      <a:extLst>
                        <a:ext uri="{FF2B5EF4-FFF2-40B4-BE49-F238E27FC236}">
                          <a16:creationId xmlns:a16="http://schemas.microsoft.com/office/drawing/2014/main" id="{4BF0E3DD-BF69-4FCC-A0C8-1359637B8E77}"/>
                        </a:ext>
                      </a:extLst>
                    </p:cNvPr>
                    <p:cNvSpPr/>
                    <p:nvPr/>
                  </p:nvSpPr>
                  <p:spPr>
                    <a:xfrm>
                      <a:off x="6883975" y="4245340"/>
                      <a:ext cx="178190" cy="292203"/>
                    </a:xfrm>
                    <a:custGeom>
                      <a:avLst/>
                      <a:gdLst>
                        <a:gd name="connsiteX0" fmla="*/ 93785 w 178190"/>
                        <a:gd name="connsiteY0" fmla="*/ 286043 h 292203"/>
                        <a:gd name="connsiteX1" fmla="*/ 159434 w 178190"/>
                        <a:gd name="connsiteY1" fmla="*/ 211015 h 292203"/>
                        <a:gd name="connsiteX2" fmla="*/ 178191 w 178190"/>
                        <a:gd name="connsiteY2" fmla="*/ 98474 h 292203"/>
                        <a:gd name="connsiteX3" fmla="*/ 150055 w 178190"/>
                        <a:gd name="connsiteY3" fmla="*/ 14068 h 292203"/>
                        <a:gd name="connsiteX4" fmla="*/ 84406 w 178190"/>
                        <a:gd name="connsiteY4" fmla="*/ 14068 h 292203"/>
                        <a:gd name="connsiteX5" fmla="*/ 18757 w 178190"/>
                        <a:gd name="connsiteY5" fmla="*/ 89095 h 292203"/>
                        <a:gd name="connsiteX6" fmla="*/ 0 w 178190"/>
                        <a:gd name="connsiteY6" fmla="*/ 192258 h 292203"/>
                        <a:gd name="connsiteX7" fmla="*/ 28135 w 178190"/>
                        <a:gd name="connsiteY7" fmla="*/ 276665 h 292203"/>
                        <a:gd name="connsiteX8" fmla="*/ 93785 w 178190"/>
                        <a:gd name="connsiteY8" fmla="*/ 286043 h 292203"/>
                        <a:gd name="connsiteX9" fmla="*/ 140677 w 178190"/>
                        <a:gd name="connsiteY9" fmla="*/ 42203 h 292203"/>
                        <a:gd name="connsiteX10" fmla="*/ 159434 w 178190"/>
                        <a:gd name="connsiteY10" fmla="*/ 107852 h 292203"/>
                        <a:gd name="connsiteX11" fmla="*/ 140677 w 178190"/>
                        <a:gd name="connsiteY11" fmla="*/ 192258 h 292203"/>
                        <a:gd name="connsiteX12" fmla="*/ 93785 w 178190"/>
                        <a:gd name="connsiteY12" fmla="*/ 248529 h 292203"/>
                        <a:gd name="connsiteX13" fmla="*/ 46892 w 178190"/>
                        <a:gd name="connsiteY13" fmla="*/ 248529 h 292203"/>
                        <a:gd name="connsiteX14" fmla="*/ 28135 w 178190"/>
                        <a:gd name="connsiteY14" fmla="*/ 182880 h 292203"/>
                        <a:gd name="connsiteX15" fmla="*/ 46892 w 178190"/>
                        <a:gd name="connsiteY15" fmla="*/ 98474 h 292203"/>
                        <a:gd name="connsiteX16" fmla="*/ 93785 w 178190"/>
                        <a:gd name="connsiteY16" fmla="*/ 42203 h 292203"/>
                        <a:gd name="connsiteX17" fmla="*/ 140677 w 178190"/>
                        <a:gd name="connsiteY17" fmla="*/ 42203 h 29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2203">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2" y="-4689"/>
                            <a:pt x="84406" y="14068"/>
                          </a:cubicBezTo>
                          <a:cubicBezTo>
                            <a:pt x="56271" y="32824"/>
                            <a:pt x="28135" y="60960"/>
                            <a:pt x="18757" y="89095"/>
                          </a:cubicBezTo>
                          <a:cubicBezTo>
                            <a:pt x="9378" y="117231"/>
                            <a:pt x="0" y="154745"/>
                            <a:pt x="0" y="192258"/>
                          </a:cubicBezTo>
                          <a:cubicBezTo>
                            <a:pt x="0" y="229772"/>
                            <a:pt x="9378" y="267286"/>
                            <a:pt x="28135" y="276665"/>
                          </a:cubicBezTo>
                          <a:cubicBezTo>
                            <a:pt x="46892" y="295422"/>
                            <a:pt x="65649" y="295422"/>
                            <a:pt x="93785" y="286043"/>
                          </a:cubicBezTo>
                          <a:close/>
                          <a:moveTo>
                            <a:pt x="140677" y="42203"/>
                          </a:moveTo>
                          <a:cubicBezTo>
                            <a:pt x="150055" y="51581"/>
                            <a:pt x="159434" y="79717"/>
                            <a:pt x="159434" y="107852"/>
                          </a:cubicBezTo>
                          <a:cubicBezTo>
                            <a:pt x="159434" y="135988"/>
                            <a:pt x="150055" y="173501"/>
                            <a:pt x="140677" y="192258"/>
                          </a:cubicBezTo>
                          <a:cubicBezTo>
                            <a:pt x="131298" y="220394"/>
                            <a:pt x="112542" y="229772"/>
                            <a:pt x="93785" y="248529"/>
                          </a:cubicBezTo>
                          <a:cubicBezTo>
                            <a:pt x="75028" y="257908"/>
                            <a:pt x="56271" y="257908"/>
                            <a:pt x="46892" y="248529"/>
                          </a:cubicBezTo>
                          <a:cubicBezTo>
                            <a:pt x="37514" y="239151"/>
                            <a:pt x="28135" y="211015"/>
                            <a:pt x="28135" y="182880"/>
                          </a:cubicBezTo>
                          <a:cubicBezTo>
                            <a:pt x="28135" y="154745"/>
                            <a:pt x="37514" y="126609"/>
                            <a:pt x="46892" y="98474"/>
                          </a:cubicBezTo>
                          <a:cubicBezTo>
                            <a:pt x="56271" y="70338"/>
                            <a:pt x="75028" y="60960"/>
                            <a:pt x="93785" y="42203"/>
                          </a:cubicBezTo>
                          <a:cubicBezTo>
                            <a:pt x="112542" y="32824"/>
                            <a:pt x="131298" y="32824"/>
                            <a:pt x="140677" y="42203"/>
                          </a:cubicBezTo>
                          <a:close/>
                        </a:path>
                      </a:pathLst>
                    </a:custGeom>
                    <a:solidFill>
                      <a:srgbClr val="C9CEE2"/>
                    </a:solidFill>
                    <a:ln w="93785" cap="flat">
                      <a:noFill/>
                      <a:prstDash val="solid"/>
                      <a:miter/>
                    </a:ln>
                  </p:spPr>
                  <p:txBody>
                    <a:bodyPr rtlCol="0" anchor="ctr"/>
                    <a:lstStyle/>
                    <a:p>
                      <a:endParaRPr lang="fr-FR"/>
                    </a:p>
                  </p:txBody>
                </p:sp>
                <p:sp>
                  <p:nvSpPr>
                    <p:cNvPr id="165" name="Forme libre : forme 164">
                      <a:extLst>
                        <a:ext uri="{FF2B5EF4-FFF2-40B4-BE49-F238E27FC236}">
                          <a16:creationId xmlns:a16="http://schemas.microsoft.com/office/drawing/2014/main" id="{5B43A337-DD99-4B9B-84C1-159CE622D93E}"/>
                        </a:ext>
                      </a:extLst>
                    </p:cNvPr>
                    <p:cNvSpPr/>
                    <p:nvPr/>
                  </p:nvSpPr>
                  <p:spPr>
                    <a:xfrm>
                      <a:off x="7090301" y="4123420"/>
                      <a:ext cx="181869" cy="300110"/>
                    </a:xfrm>
                    <a:custGeom>
                      <a:avLst/>
                      <a:gdLst>
                        <a:gd name="connsiteX0" fmla="*/ 93785 w 181869"/>
                        <a:gd name="connsiteY0" fmla="*/ 286043 h 300110"/>
                        <a:gd name="connsiteX1" fmla="*/ 159434 w 181869"/>
                        <a:gd name="connsiteY1" fmla="*/ 211015 h 300110"/>
                        <a:gd name="connsiteX2" fmla="*/ 178191 w 181869"/>
                        <a:gd name="connsiteY2" fmla="*/ 98474 h 300110"/>
                        <a:gd name="connsiteX3" fmla="*/ 150055 w 181869"/>
                        <a:gd name="connsiteY3" fmla="*/ 14067 h 300110"/>
                        <a:gd name="connsiteX4" fmla="*/ 84406 w 181869"/>
                        <a:gd name="connsiteY4" fmla="*/ 14067 h 300110"/>
                        <a:gd name="connsiteX5" fmla="*/ 18757 w 181869"/>
                        <a:gd name="connsiteY5" fmla="*/ 89095 h 300110"/>
                        <a:gd name="connsiteX6" fmla="*/ 0 w 181869"/>
                        <a:gd name="connsiteY6" fmla="*/ 201637 h 300110"/>
                        <a:gd name="connsiteX7" fmla="*/ 28135 w 181869"/>
                        <a:gd name="connsiteY7" fmla="*/ 286043 h 300110"/>
                        <a:gd name="connsiteX8" fmla="*/ 93785 w 181869"/>
                        <a:gd name="connsiteY8" fmla="*/ 286043 h 300110"/>
                        <a:gd name="connsiteX9" fmla="*/ 140677 w 181869"/>
                        <a:gd name="connsiteY9" fmla="*/ 42203 h 300110"/>
                        <a:gd name="connsiteX10" fmla="*/ 159434 w 181869"/>
                        <a:gd name="connsiteY10" fmla="*/ 107852 h 300110"/>
                        <a:gd name="connsiteX11" fmla="*/ 140677 w 181869"/>
                        <a:gd name="connsiteY11" fmla="*/ 192258 h 300110"/>
                        <a:gd name="connsiteX12" fmla="*/ 93785 w 181869"/>
                        <a:gd name="connsiteY12" fmla="*/ 248529 h 300110"/>
                        <a:gd name="connsiteX13" fmla="*/ 46892 w 181869"/>
                        <a:gd name="connsiteY13" fmla="*/ 248529 h 300110"/>
                        <a:gd name="connsiteX14" fmla="*/ 28135 w 181869"/>
                        <a:gd name="connsiteY14" fmla="*/ 182880 h 300110"/>
                        <a:gd name="connsiteX15" fmla="*/ 46892 w 181869"/>
                        <a:gd name="connsiteY15" fmla="*/ 98474 h 300110"/>
                        <a:gd name="connsiteX16" fmla="*/ 93785 w 181869"/>
                        <a:gd name="connsiteY16" fmla="*/ 42203 h 300110"/>
                        <a:gd name="connsiteX17" fmla="*/ 140677 w 181869"/>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69" h="300110">
                          <a:moveTo>
                            <a:pt x="93785" y="286043"/>
                          </a:moveTo>
                          <a:cubicBezTo>
                            <a:pt x="121920" y="267286"/>
                            <a:pt x="150055" y="239151"/>
                            <a:pt x="159434" y="211015"/>
                          </a:cubicBezTo>
                          <a:cubicBezTo>
                            <a:pt x="178191" y="173501"/>
                            <a:pt x="187569" y="135988"/>
                            <a:pt x="178191" y="98474"/>
                          </a:cubicBezTo>
                          <a:cubicBezTo>
                            <a:pt x="178191" y="60960"/>
                            <a:pt x="168812" y="23446"/>
                            <a:pt x="150055" y="14067"/>
                          </a:cubicBezTo>
                          <a:cubicBezTo>
                            <a:pt x="131298" y="-4689"/>
                            <a:pt x="112541" y="-4689"/>
                            <a:pt x="84406" y="14067"/>
                          </a:cubicBezTo>
                          <a:cubicBezTo>
                            <a:pt x="56271" y="32824"/>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42203"/>
                          </a:moveTo>
                          <a:cubicBezTo>
                            <a:pt x="150055" y="51581"/>
                            <a:pt x="159434" y="79717"/>
                            <a:pt x="159434" y="107852"/>
                          </a:cubicBezTo>
                          <a:cubicBezTo>
                            <a:pt x="159434" y="135988"/>
                            <a:pt x="150055" y="173501"/>
                            <a:pt x="140677" y="192258"/>
                          </a:cubicBezTo>
                          <a:cubicBezTo>
                            <a:pt x="131298" y="220394"/>
                            <a:pt x="112541" y="229772"/>
                            <a:pt x="93785" y="248529"/>
                          </a:cubicBezTo>
                          <a:cubicBezTo>
                            <a:pt x="75028" y="257908"/>
                            <a:pt x="56271" y="257908"/>
                            <a:pt x="46892" y="248529"/>
                          </a:cubicBezTo>
                          <a:cubicBezTo>
                            <a:pt x="37514" y="239151"/>
                            <a:pt x="28135" y="211015"/>
                            <a:pt x="28135" y="182880"/>
                          </a:cubicBezTo>
                          <a:cubicBezTo>
                            <a:pt x="28135" y="154744"/>
                            <a:pt x="37514" y="126609"/>
                            <a:pt x="46892" y="98474"/>
                          </a:cubicBezTo>
                          <a:cubicBezTo>
                            <a:pt x="56271" y="70338"/>
                            <a:pt x="75028" y="60960"/>
                            <a:pt x="93785" y="42203"/>
                          </a:cubicBezTo>
                          <a:cubicBezTo>
                            <a:pt x="112541" y="32824"/>
                            <a:pt x="131298" y="32824"/>
                            <a:pt x="140677" y="42203"/>
                          </a:cubicBezTo>
                          <a:close/>
                        </a:path>
                      </a:pathLst>
                    </a:custGeom>
                    <a:solidFill>
                      <a:srgbClr val="C9CEE2"/>
                    </a:solidFill>
                    <a:ln w="93785" cap="flat">
                      <a:noFill/>
                      <a:prstDash val="solid"/>
                      <a:miter/>
                    </a:ln>
                  </p:spPr>
                  <p:txBody>
                    <a:bodyPr rtlCol="0" anchor="ctr"/>
                    <a:lstStyle/>
                    <a:p>
                      <a:endParaRPr lang="fr-FR"/>
                    </a:p>
                  </p:txBody>
                </p:sp>
                <p:sp>
                  <p:nvSpPr>
                    <p:cNvPr id="166" name="Forme libre : forme 165">
                      <a:extLst>
                        <a:ext uri="{FF2B5EF4-FFF2-40B4-BE49-F238E27FC236}">
                          <a16:creationId xmlns:a16="http://schemas.microsoft.com/office/drawing/2014/main" id="{00316368-EF92-46B2-B89A-F7E70061AF96}"/>
                        </a:ext>
                      </a:extLst>
                    </p:cNvPr>
                    <p:cNvSpPr/>
                    <p:nvPr/>
                  </p:nvSpPr>
                  <p:spPr>
                    <a:xfrm>
                      <a:off x="7334141" y="4015567"/>
                      <a:ext cx="131298" cy="290732"/>
                    </a:xfrm>
                    <a:custGeom>
                      <a:avLst/>
                      <a:gdLst>
                        <a:gd name="connsiteX0" fmla="*/ 131299 w 131298"/>
                        <a:gd name="connsiteY0" fmla="*/ 206326 h 290732"/>
                        <a:gd name="connsiteX1" fmla="*/ 131299 w 131298"/>
                        <a:gd name="connsiteY1" fmla="*/ 225083 h 290732"/>
                        <a:gd name="connsiteX2" fmla="*/ 121920 w 131298"/>
                        <a:gd name="connsiteY2" fmla="*/ 234462 h 290732"/>
                        <a:gd name="connsiteX3" fmla="*/ 18757 w 131298"/>
                        <a:gd name="connsiteY3" fmla="*/ 290733 h 290732"/>
                        <a:gd name="connsiteX4" fmla="*/ 9378 w 131298"/>
                        <a:gd name="connsiteY4" fmla="*/ 290733 h 290732"/>
                        <a:gd name="connsiteX5" fmla="*/ 9378 w 131298"/>
                        <a:gd name="connsiteY5" fmla="*/ 281354 h 290732"/>
                        <a:gd name="connsiteX6" fmla="*/ 9378 w 131298"/>
                        <a:gd name="connsiteY6" fmla="*/ 262597 h 290732"/>
                        <a:gd name="connsiteX7" fmla="*/ 18757 w 131298"/>
                        <a:gd name="connsiteY7" fmla="*/ 253219 h 290732"/>
                        <a:gd name="connsiteX8" fmla="*/ 56271 w 131298"/>
                        <a:gd name="connsiteY8" fmla="*/ 234462 h 290732"/>
                        <a:gd name="connsiteX9" fmla="*/ 56271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9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9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31299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31299" y="206326"/>
                          </a:moveTo>
                          <a:lnTo>
                            <a:pt x="131299" y="225083"/>
                          </a:lnTo>
                          <a:cubicBezTo>
                            <a:pt x="131299" y="234462"/>
                            <a:pt x="121920" y="234462"/>
                            <a:pt x="121920" y="234462"/>
                          </a:cubicBezTo>
                          <a:lnTo>
                            <a:pt x="18757" y="290733"/>
                          </a:lnTo>
                          <a:lnTo>
                            <a:pt x="9378" y="290733"/>
                          </a:lnTo>
                          <a:lnTo>
                            <a:pt x="9378" y="281354"/>
                          </a:lnTo>
                          <a:cubicBezTo>
                            <a:pt x="9378" y="271976"/>
                            <a:pt x="9378" y="271976"/>
                            <a:pt x="9378" y="262597"/>
                          </a:cubicBezTo>
                          <a:cubicBezTo>
                            <a:pt x="9378" y="253219"/>
                            <a:pt x="18757" y="253219"/>
                            <a:pt x="18757" y="253219"/>
                          </a:cubicBezTo>
                          <a:lnTo>
                            <a:pt x="56271" y="234462"/>
                          </a:lnTo>
                          <a:lnTo>
                            <a:pt x="56271" y="46892"/>
                          </a:lnTo>
                          <a:lnTo>
                            <a:pt x="18757" y="84406"/>
                          </a:lnTo>
                          <a:cubicBezTo>
                            <a:pt x="18757" y="84406"/>
                            <a:pt x="9378" y="93785"/>
                            <a:pt x="9378" y="93785"/>
                          </a:cubicBezTo>
                          <a:lnTo>
                            <a:pt x="0" y="93785"/>
                          </a:lnTo>
                          <a:lnTo>
                            <a:pt x="0" y="84406"/>
                          </a:lnTo>
                          <a:cubicBezTo>
                            <a:pt x="0" y="75028"/>
                            <a:pt x="0" y="65649"/>
                            <a:pt x="9378" y="65649"/>
                          </a:cubicBezTo>
                          <a:lnTo>
                            <a:pt x="56271" y="9379"/>
                          </a:lnTo>
                          <a:cubicBezTo>
                            <a:pt x="56271" y="9379"/>
                            <a:pt x="65649" y="0"/>
                            <a:pt x="65649" y="0"/>
                          </a:cubicBezTo>
                          <a:lnTo>
                            <a:pt x="75028" y="0"/>
                          </a:lnTo>
                          <a:lnTo>
                            <a:pt x="84406" y="0"/>
                          </a:lnTo>
                          <a:cubicBezTo>
                            <a:pt x="84406" y="0"/>
                            <a:pt x="93785" y="9379"/>
                            <a:pt x="93785" y="9379"/>
                          </a:cubicBezTo>
                          <a:lnTo>
                            <a:pt x="93785" y="225083"/>
                          </a:lnTo>
                          <a:lnTo>
                            <a:pt x="121920" y="206326"/>
                          </a:lnTo>
                          <a:lnTo>
                            <a:pt x="131299" y="206326"/>
                          </a:lnTo>
                          <a:cubicBezTo>
                            <a:pt x="131299" y="196948"/>
                            <a:pt x="131299" y="206326"/>
                            <a:pt x="131299" y="206326"/>
                          </a:cubicBezTo>
                          <a:close/>
                        </a:path>
                      </a:pathLst>
                    </a:custGeom>
                    <a:solidFill>
                      <a:srgbClr val="C9CEE2"/>
                    </a:solidFill>
                    <a:ln w="93785" cap="flat">
                      <a:noFill/>
                      <a:prstDash val="solid"/>
                      <a:miter/>
                    </a:ln>
                  </p:spPr>
                  <p:txBody>
                    <a:bodyPr rtlCol="0" anchor="ctr"/>
                    <a:lstStyle/>
                    <a:p>
                      <a:endParaRPr lang="fr-FR"/>
                    </a:p>
                  </p:txBody>
                </p:sp>
                <p:sp>
                  <p:nvSpPr>
                    <p:cNvPr id="167" name="Forme libre : forme 166">
                      <a:extLst>
                        <a:ext uri="{FF2B5EF4-FFF2-40B4-BE49-F238E27FC236}">
                          <a16:creationId xmlns:a16="http://schemas.microsoft.com/office/drawing/2014/main" id="{487E3DAE-897B-4C54-9AFF-E295F24B0B48}"/>
                        </a:ext>
                      </a:extLst>
                    </p:cNvPr>
                    <p:cNvSpPr/>
                    <p:nvPr/>
                  </p:nvSpPr>
                  <p:spPr>
                    <a:xfrm>
                      <a:off x="7521710" y="3877235"/>
                      <a:ext cx="178190" cy="293076"/>
                    </a:xfrm>
                    <a:custGeom>
                      <a:avLst/>
                      <a:gdLst>
                        <a:gd name="connsiteX0" fmla="*/ 84406 w 178190"/>
                        <a:gd name="connsiteY0" fmla="*/ 7034 h 293076"/>
                        <a:gd name="connsiteX1" fmla="*/ 18757 w 178190"/>
                        <a:gd name="connsiteY1" fmla="*/ 82062 h 293076"/>
                        <a:gd name="connsiteX2" fmla="*/ 0 w 178190"/>
                        <a:gd name="connsiteY2" fmla="*/ 194603 h 293076"/>
                        <a:gd name="connsiteX3" fmla="*/ 28135 w 178190"/>
                        <a:gd name="connsiteY3" fmla="*/ 279009 h 293076"/>
                        <a:gd name="connsiteX4" fmla="*/ 93785 w 178190"/>
                        <a:gd name="connsiteY4" fmla="*/ 279009 h 293076"/>
                        <a:gd name="connsiteX5" fmla="*/ 159434 w 178190"/>
                        <a:gd name="connsiteY5" fmla="*/ 203982 h 293076"/>
                        <a:gd name="connsiteX6" fmla="*/ 178191 w 178190"/>
                        <a:gd name="connsiteY6" fmla="*/ 91440 h 293076"/>
                        <a:gd name="connsiteX7" fmla="*/ 150055 w 178190"/>
                        <a:gd name="connsiteY7" fmla="*/ 7034 h 293076"/>
                        <a:gd name="connsiteX8" fmla="*/ 84406 w 178190"/>
                        <a:gd name="connsiteY8" fmla="*/ 7034 h 293076"/>
                        <a:gd name="connsiteX9" fmla="*/ 37514 w 178190"/>
                        <a:gd name="connsiteY9" fmla="*/ 250874 h 293076"/>
                        <a:gd name="connsiteX10" fmla="*/ 18757 w 178190"/>
                        <a:gd name="connsiteY10" fmla="*/ 185225 h 293076"/>
                        <a:gd name="connsiteX11" fmla="*/ 37514 w 178190"/>
                        <a:gd name="connsiteY11" fmla="*/ 100819 h 293076"/>
                        <a:gd name="connsiteX12" fmla="*/ 84406 w 178190"/>
                        <a:gd name="connsiteY12" fmla="*/ 44548 h 293076"/>
                        <a:gd name="connsiteX13" fmla="*/ 131299 w 178190"/>
                        <a:gd name="connsiteY13" fmla="*/ 44548 h 293076"/>
                        <a:gd name="connsiteX14" fmla="*/ 150055 w 178190"/>
                        <a:gd name="connsiteY14" fmla="*/ 110197 h 293076"/>
                        <a:gd name="connsiteX15" fmla="*/ 131299 w 178190"/>
                        <a:gd name="connsiteY15" fmla="*/ 194603 h 293076"/>
                        <a:gd name="connsiteX16" fmla="*/ 84406 w 178190"/>
                        <a:gd name="connsiteY16" fmla="*/ 250874 h 293076"/>
                        <a:gd name="connsiteX17" fmla="*/ 37514 w 178190"/>
                        <a:gd name="connsiteY17" fmla="*/ 250874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84406" y="7034"/>
                          </a:moveTo>
                          <a:cubicBezTo>
                            <a:pt x="56271" y="25791"/>
                            <a:pt x="28135" y="53926"/>
                            <a:pt x="18757" y="82062"/>
                          </a:cubicBezTo>
                          <a:cubicBezTo>
                            <a:pt x="0" y="119575"/>
                            <a:pt x="0" y="157089"/>
                            <a:pt x="0" y="194603"/>
                          </a:cubicBezTo>
                          <a:cubicBezTo>
                            <a:pt x="0" y="232117"/>
                            <a:pt x="9378" y="269631"/>
                            <a:pt x="28135" y="279009"/>
                          </a:cubicBezTo>
                          <a:cubicBezTo>
                            <a:pt x="46892" y="297766"/>
                            <a:pt x="65649" y="297766"/>
                            <a:pt x="93785" y="279009"/>
                          </a:cubicBezTo>
                          <a:cubicBezTo>
                            <a:pt x="121920" y="260252"/>
                            <a:pt x="150055" y="232117"/>
                            <a:pt x="159434" y="203982"/>
                          </a:cubicBezTo>
                          <a:cubicBezTo>
                            <a:pt x="178191" y="166468"/>
                            <a:pt x="178191" y="128954"/>
                            <a:pt x="178191" y="91440"/>
                          </a:cubicBezTo>
                          <a:cubicBezTo>
                            <a:pt x="178191" y="53926"/>
                            <a:pt x="168812" y="16412"/>
                            <a:pt x="150055" y="7034"/>
                          </a:cubicBezTo>
                          <a:cubicBezTo>
                            <a:pt x="131299" y="-2345"/>
                            <a:pt x="112542" y="-2345"/>
                            <a:pt x="84406" y="7034"/>
                          </a:cubicBezTo>
                          <a:close/>
                          <a:moveTo>
                            <a:pt x="37514" y="250874"/>
                          </a:moveTo>
                          <a:cubicBezTo>
                            <a:pt x="28135" y="241496"/>
                            <a:pt x="18757" y="213360"/>
                            <a:pt x="18757" y="185225"/>
                          </a:cubicBezTo>
                          <a:cubicBezTo>
                            <a:pt x="18757" y="157089"/>
                            <a:pt x="28135" y="128954"/>
                            <a:pt x="37514" y="100819"/>
                          </a:cubicBezTo>
                          <a:cubicBezTo>
                            <a:pt x="46892" y="72683"/>
                            <a:pt x="65649" y="63305"/>
                            <a:pt x="84406" y="44548"/>
                          </a:cubicBezTo>
                          <a:cubicBezTo>
                            <a:pt x="103163" y="35169"/>
                            <a:pt x="121920" y="35169"/>
                            <a:pt x="131299" y="44548"/>
                          </a:cubicBezTo>
                          <a:cubicBezTo>
                            <a:pt x="140677" y="53926"/>
                            <a:pt x="150055" y="82062"/>
                            <a:pt x="150055" y="110197"/>
                          </a:cubicBezTo>
                          <a:cubicBezTo>
                            <a:pt x="150055" y="138332"/>
                            <a:pt x="140677" y="175846"/>
                            <a:pt x="131299" y="194603"/>
                          </a:cubicBezTo>
                          <a:cubicBezTo>
                            <a:pt x="121920" y="222739"/>
                            <a:pt x="103163" y="232117"/>
                            <a:pt x="84406" y="250874"/>
                          </a:cubicBezTo>
                          <a:cubicBezTo>
                            <a:pt x="65649" y="260252"/>
                            <a:pt x="46892" y="260252"/>
                            <a:pt x="37514" y="250874"/>
                          </a:cubicBezTo>
                          <a:close/>
                        </a:path>
                      </a:pathLst>
                    </a:custGeom>
                    <a:solidFill>
                      <a:srgbClr val="C9CEE2"/>
                    </a:solidFill>
                    <a:ln w="93785" cap="flat">
                      <a:noFill/>
                      <a:prstDash val="solid"/>
                      <a:miter/>
                    </a:ln>
                  </p:spPr>
                  <p:txBody>
                    <a:bodyPr rtlCol="0" anchor="ctr"/>
                    <a:lstStyle/>
                    <a:p>
                      <a:endParaRPr lang="fr-FR"/>
                    </a:p>
                  </p:txBody>
                </p:sp>
                <p:sp>
                  <p:nvSpPr>
                    <p:cNvPr id="168" name="Forme libre : forme 167">
                      <a:extLst>
                        <a:ext uri="{FF2B5EF4-FFF2-40B4-BE49-F238E27FC236}">
                          <a16:creationId xmlns:a16="http://schemas.microsoft.com/office/drawing/2014/main" id="{15978C6C-507A-4A22-B1E9-42F2A8CE289A}"/>
                        </a:ext>
                      </a:extLst>
                    </p:cNvPr>
                    <p:cNvSpPr/>
                    <p:nvPr/>
                  </p:nvSpPr>
                  <p:spPr>
                    <a:xfrm>
                      <a:off x="7765550" y="3771727"/>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lnTo>
                            <a:pt x="0" y="281354"/>
                          </a:ln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206326"/>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169" name="Forme libre : forme 168">
                      <a:extLst>
                        <a:ext uri="{FF2B5EF4-FFF2-40B4-BE49-F238E27FC236}">
                          <a16:creationId xmlns:a16="http://schemas.microsoft.com/office/drawing/2014/main" id="{66061A05-564D-4107-9139-C0404D3B6E65}"/>
                        </a:ext>
                      </a:extLst>
                    </p:cNvPr>
                    <p:cNvSpPr/>
                    <p:nvPr/>
                  </p:nvSpPr>
                  <p:spPr>
                    <a:xfrm>
                      <a:off x="7934362" y="3635740"/>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5 h 300110"/>
                        <a:gd name="connsiteX6" fmla="*/ 178191 w 178190"/>
                        <a:gd name="connsiteY6" fmla="*/ 98474 h 300110"/>
                        <a:gd name="connsiteX7" fmla="*/ 150055 w 178190"/>
                        <a:gd name="connsiteY7" fmla="*/ 14068 h 300110"/>
                        <a:gd name="connsiteX8" fmla="*/ 84406 w 178190"/>
                        <a:gd name="connsiteY8" fmla="*/ 14068 h 300110"/>
                        <a:gd name="connsiteX9" fmla="*/ 46892 w 178190"/>
                        <a:gd name="connsiteY9" fmla="*/ 248529 h 300110"/>
                        <a:gd name="connsiteX10" fmla="*/ 28135 w 178190"/>
                        <a:gd name="connsiteY10" fmla="*/ 182880 h 300110"/>
                        <a:gd name="connsiteX11" fmla="*/ 46892 w 178190"/>
                        <a:gd name="connsiteY11" fmla="*/ 98474 h 300110"/>
                        <a:gd name="connsiteX12" fmla="*/ 93785 w 178190"/>
                        <a:gd name="connsiteY12" fmla="*/ 42203 h 300110"/>
                        <a:gd name="connsiteX13" fmla="*/ 140677 w 178190"/>
                        <a:gd name="connsiteY13" fmla="*/ 42203 h 300110"/>
                        <a:gd name="connsiteX14" fmla="*/ 159434 w 178190"/>
                        <a:gd name="connsiteY14" fmla="*/ 107852 h 300110"/>
                        <a:gd name="connsiteX15" fmla="*/ 140677 w 178190"/>
                        <a:gd name="connsiteY15" fmla="*/ 192258 h 300110"/>
                        <a:gd name="connsiteX16" fmla="*/ 93785 w 178190"/>
                        <a:gd name="connsiteY16" fmla="*/ 248529 h 300110"/>
                        <a:gd name="connsiteX17" fmla="*/ 46892 w 178190"/>
                        <a:gd name="connsiteY17" fmla="*/ 248529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4"/>
                            <a:pt x="28135" y="60960"/>
                            <a:pt x="18757" y="89095"/>
                          </a:cubicBezTo>
                          <a:cubicBezTo>
                            <a:pt x="0" y="126609"/>
                            <a:pt x="0" y="164123"/>
                            <a:pt x="0" y="201637"/>
                          </a:cubicBezTo>
                          <a:cubicBezTo>
                            <a:pt x="0" y="239151"/>
                            <a:pt x="9378" y="276665"/>
                            <a:pt x="28135" y="286043"/>
                          </a:cubicBezTo>
                          <a:cubicBezTo>
                            <a:pt x="46892" y="304800"/>
                            <a:pt x="65649" y="304800"/>
                            <a:pt x="93785" y="286043"/>
                          </a:cubicBezTo>
                          <a:cubicBezTo>
                            <a:pt x="121920" y="267286"/>
                            <a:pt x="150055" y="239151"/>
                            <a:pt x="159434" y="211015"/>
                          </a:cubicBezTo>
                          <a:cubicBezTo>
                            <a:pt x="178191" y="173501"/>
                            <a:pt x="178191" y="135988"/>
                            <a:pt x="178191" y="98474"/>
                          </a:cubicBezTo>
                          <a:cubicBezTo>
                            <a:pt x="178191" y="60960"/>
                            <a:pt x="168812" y="23446"/>
                            <a:pt x="150055" y="14068"/>
                          </a:cubicBezTo>
                          <a:cubicBezTo>
                            <a:pt x="140677" y="-4689"/>
                            <a:pt x="121920" y="-4689"/>
                            <a:pt x="84406" y="14068"/>
                          </a:cubicBezTo>
                          <a:close/>
                          <a:moveTo>
                            <a:pt x="46892" y="248529"/>
                          </a:moveTo>
                          <a:cubicBezTo>
                            <a:pt x="37514" y="239151"/>
                            <a:pt x="28135" y="211015"/>
                            <a:pt x="28135" y="182880"/>
                          </a:cubicBezTo>
                          <a:cubicBezTo>
                            <a:pt x="28135" y="154745"/>
                            <a:pt x="37514" y="126609"/>
                            <a:pt x="46892" y="98474"/>
                          </a:cubicBezTo>
                          <a:cubicBezTo>
                            <a:pt x="56271" y="70338"/>
                            <a:pt x="75028" y="60960"/>
                            <a:pt x="93785" y="42203"/>
                          </a:cubicBezTo>
                          <a:cubicBezTo>
                            <a:pt x="112541" y="32824"/>
                            <a:pt x="131298" y="32824"/>
                            <a:pt x="140677" y="42203"/>
                          </a:cubicBezTo>
                          <a:cubicBezTo>
                            <a:pt x="150055" y="51581"/>
                            <a:pt x="159434" y="79717"/>
                            <a:pt x="159434" y="107852"/>
                          </a:cubicBezTo>
                          <a:cubicBezTo>
                            <a:pt x="159434" y="135988"/>
                            <a:pt x="150055" y="173501"/>
                            <a:pt x="140677" y="192258"/>
                          </a:cubicBezTo>
                          <a:cubicBezTo>
                            <a:pt x="131298" y="220394"/>
                            <a:pt x="112541" y="229772"/>
                            <a:pt x="93785" y="248529"/>
                          </a:cubicBezTo>
                          <a:cubicBezTo>
                            <a:pt x="65649" y="267286"/>
                            <a:pt x="56271" y="267286"/>
                            <a:pt x="46892" y="248529"/>
                          </a:cubicBezTo>
                          <a:close/>
                        </a:path>
                      </a:pathLst>
                    </a:custGeom>
                    <a:solidFill>
                      <a:srgbClr val="C9CEE2"/>
                    </a:solidFill>
                    <a:ln w="93785" cap="flat">
                      <a:noFill/>
                      <a:prstDash val="solid"/>
                      <a:miter/>
                    </a:ln>
                  </p:spPr>
                  <p:txBody>
                    <a:bodyPr rtlCol="0" anchor="ctr"/>
                    <a:lstStyle/>
                    <a:p>
                      <a:endParaRPr lang="fr-FR"/>
                    </a:p>
                  </p:txBody>
                </p:sp>
                <p:sp>
                  <p:nvSpPr>
                    <p:cNvPr id="170" name="Forme libre : forme 169">
                      <a:extLst>
                        <a:ext uri="{FF2B5EF4-FFF2-40B4-BE49-F238E27FC236}">
                          <a16:creationId xmlns:a16="http://schemas.microsoft.com/office/drawing/2014/main" id="{39216002-86EF-4FD7-BF78-2D8EFB800355}"/>
                        </a:ext>
                      </a:extLst>
                    </p:cNvPr>
                    <p:cNvSpPr/>
                    <p:nvPr/>
                  </p:nvSpPr>
                  <p:spPr>
                    <a:xfrm>
                      <a:off x="8131310" y="3509130"/>
                      <a:ext cx="187569" cy="309489"/>
                    </a:xfrm>
                    <a:custGeom>
                      <a:avLst/>
                      <a:gdLst>
                        <a:gd name="connsiteX0" fmla="*/ 18757 w 187569"/>
                        <a:gd name="connsiteY0" fmla="*/ 300110 h 309489"/>
                        <a:gd name="connsiteX1" fmla="*/ 46892 w 187569"/>
                        <a:gd name="connsiteY1" fmla="*/ 309489 h 309489"/>
                        <a:gd name="connsiteX2" fmla="*/ 103163 w 187569"/>
                        <a:gd name="connsiteY2" fmla="*/ 290732 h 309489"/>
                        <a:gd name="connsiteX3" fmla="*/ 150056 w 187569"/>
                        <a:gd name="connsiteY3" fmla="*/ 253218 h 309489"/>
                        <a:gd name="connsiteX4" fmla="*/ 178191 w 187569"/>
                        <a:gd name="connsiteY4" fmla="*/ 206326 h 309489"/>
                        <a:gd name="connsiteX5" fmla="*/ 187569 w 187569"/>
                        <a:gd name="connsiteY5" fmla="*/ 168812 h 309489"/>
                        <a:gd name="connsiteX6" fmla="*/ 140677 w 187569"/>
                        <a:gd name="connsiteY6" fmla="*/ 121920 h 309489"/>
                        <a:gd name="connsiteX7" fmla="*/ 168812 w 187569"/>
                        <a:gd name="connsiteY7" fmla="*/ 84406 h 309489"/>
                        <a:gd name="connsiteX8" fmla="*/ 178191 w 187569"/>
                        <a:gd name="connsiteY8" fmla="*/ 37514 h 309489"/>
                        <a:gd name="connsiteX9" fmla="*/ 168812 w 187569"/>
                        <a:gd name="connsiteY9" fmla="*/ 9378 h 309489"/>
                        <a:gd name="connsiteX10" fmla="*/ 140677 w 187569"/>
                        <a:gd name="connsiteY10" fmla="*/ 0 h 309489"/>
                        <a:gd name="connsiteX11" fmla="*/ 93785 w 187569"/>
                        <a:gd name="connsiteY11" fmla="*/ 18757 h 309489"/>
                        <a:gd name="connsiteX12" fmla="*/ 46892 w 187569"/>
                        <a:gd name="connsiteY12" fmla="*/ 56271 h 309489"/>
                        <a:gd name="connsiteX13" fmla="*/ 18757 w 187569"/>
                        <a:gd name="connsiteY13" fmla="*/ 93785 h 309489"/>
                        <a:gd name="connsiteX14" fmla="*/ 9378 w 187569"/>
                        <a:gd name="connsiteY14" fmla="*/ 131298 h 309489"/>
                        <a:gd name="connsiteX15" fmla="*/ 18757 w 187569"/>
                        <a:gd name="connsiteY15" fmla="*/ 159434 h 309489"/>
                        <a:gd name="connsiteX16" fmla="*/ 46892 w 187569"/>
                        <a:gd name="connsiteY16" fmla="*/ 168812 h 309489"/>
                        <a:gd name="connsiteX17" fmla="*/ 0 w 187569"/>
                        <a:gd name="connsiteY17" fmla="*/ 271975 h 309489"/>
                        <a:gd name="connsiteX18" fmla="*/ 18757 w 187569"/>
                        <a:gd name="connsiteY18" fmla="*/ 300110 h 309489"/>
                        <a:gd name="connsiteX19" fmla="*/ 131299 w 187569"/>
                        <a:gd name="connsiteY19" fmla="*/ 37514 h 309489"/>
                        <a:gd name="connsiteX20" fmla="*/ 140677 w 187569"/>
                        <a:gd name="connsiteY20" fmla="*/ 56271 h 309489"/>
                        <a:gd name="connsiteX21" fmla="*/ 131299 w 187569"/>
                        <a:gd name="connsiteY21" fmla="*/ 93785 h 309489"/>
                        <a:gd name="connsiteX22" fmla="*/ 93785 w 187569"/>
                        <a:gd name="connsiteY22" fmla="*/ 121920 h 309489"/>
                        <a:gd name="connsiteX23" fmla="*/ 56271 w 187569"/>
                        <a:gd name="connsiteY23" fmla="*/ 131298 h 309489"/>
                        <a:gd name="connsiteX24" fmla="*/ 46892 w 187569"/>
                        <a:gd name="connsiteY24" fmla="*/ 112541 h 309489"/>
                        <a:gd name="connsiteX25" fmla="*/ 56271 w 187569"/>
                        <a:gd name="connsiteY25" fmla="*/ 75028 h 309489"/>
                        <a:gd name="connsiteX26" fmla="*/ 93785 w 187569"/>
                        <a:gd name="connsiteY26" fmla="*/ 46892 h 309489"/>
                        <a:gd name="connsiteX27" fmla="*/ 131299 w 187569"/>
                        <a:gd name="connsiteY27" fmla="*/ 37514 h 309489"/>
                        <a:gd name="connsiteX28" fmla="*/ 65649 w 187569"/>
                        <a:gd name="connsiteY28" fmla="*/ 271975 h 309489"/>
                        <a:gd name="connsiteX29" fmla="*/ 46892 w 187569"/>
                        <a:gd name="connsiteY29" fmla="*/ 262597 h 309489"/>
                        <a:gd name="connsiteX30" fmla="*/ 37514 w 187569"/>
                        <a:gd name="connsiteY30" fmla="*/ 243840 h 309489"/>
                        <a:gd name="connsiteX31" fmla="*/ 56271 w 187569"/>
                        <a:gd name="connsiteY31" fmla="*/ 196948 h 309489"/>
                        <a:gd name="connsiteX32" fmla="*/ 93785 w 187569"/>
                        <a:gd name="connsiteY32" fmla="*/ 159434 h 309489"/>
                        <a:gd name="connsiteX33" fmla="*/ 131299 w 187569"/>
                        <a:gd name="connsiteY33" fmla="*/ 150055 h 309489"/>
                        <a:gd name="connsiteX34" fmla="*/ 150056 w 187569"/>
                        <a:gd name="connsiteY34" fmla="*/ 178191 h 309489"/>
                        <a:gd name="connsiteX35" fmla="*/ 140677 w 187569"/>
                        <a:gd name="connsiteY35" fmla="*/ 206326 h 309489"/>
                        <a:gd name="connsiteX36" fmla="*/ 121920 w 187569"/>
                        <a:gd name="connsiteY36" fmla="*/ 234462 h 309489"/>
                        <a:gd name="connsiteX37" fmla="*/ 84406 w 187569"/>
                        <a:gd name="connsiteY37" fmla="*/ 262597 h 309489"/>
                        <a:gd name="connsiteX38" fmla="*/ 65649 w 187569"/>
                        <a:gd name="connsiteY38" fmla="*/ 271975 h 30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87569" h="309489">
                          <a:moveTo>
                            <a:pt x="18757" y="300110"/>
                          </a:moveTo>
                          <a:cubicBezTo>
                            <a:pt x="28135" y="309489"/>
                            <a:pt x="37514" y="309489"/>
                            <a:pt x="46892" y="309489"/>
                          </a:cubicBezTo>
                          <a:cubicBezTo>
                            <a:pt x="56271" y="309489"/>
                            <a:pt x="75028" y="300110"/>
                            <a:pt x="103163" y="290732"/>
                          </a:cubicBezTo>
                          <a:cubicBezTo>
                            <a:pt x="121920" y="281354"/>
                            <a:pt x="140677" y="262597"/>
                            <a:pt x="150056" y="253218"/>
                          </a:cubicBezTo>
                          <a:cubicBezTo>
                            <a:pt x="159434" y="234462"/>
                            <a:pt x="168812" y="225083"/>
                            <a:pt x="178191" y="206326"/>
                          </a:cubicBezTo>
                          <a:cubicBezTo>
                            <a:pt x="187569" y="187569"/>
                            <a:pt x="187569" y="178191"/>
                            <a:pt x="187569" y="168812"/>
                          </a:cubicBezTo>
                          <a:cubicBezTo>
                            <a:pt x="187569" y="131298"/>
                            <a:pt x="168812" y="121920"/>
                            <a:pt x="140677" y="121920"/>
                          </a:cubicBezTo>
                          <a:cubicBezTo>
                            <a:pt x="150056" y="112541"/>
                            <a:pt x="159434" y="103163"/>
                            <a:pt x="168812" y="84406"/>
                          </a:cubicBezTo>
                          <a:cubicBezTo>
                            <a:pt x="178191" y="65649"/>
                            <a:pt x="178191" y="56271"/>
                            <a:pt x="178191" y="37514"/>
                          </a:cubicBezTo>
                          <a:cubicBezTo>
                            <a:pt x="178191" y="28135"/>
                            <a:pt x="178191" y="18757"/>
                            <a:pt x="168812" y="9378"/>
                          </a:cubicBezTo>
                          <a:cubicBezTo>
                            <a:pt x="159434" y="0"/>
                            <a:pt x="159434" y="0"/>
                            <a:pt x="140677" y="0"/>
                          </a:cubicBezTo>
                          <a:cubicBezTo>
                            <a:pt x="131299" y="0"/>
                            <a:pt x="112542" y="9378"/>
                            <a:pt x="93785" y="18757"/>
                          </a:cubicBezTo>
                          <a:cubicBezTo>
                            <a:pt x="75028" y="28135"/>
                            <a:pt x="56271" y="37514"/>
                            <a:pt x="46892" y="56271"/>
                          </a:cubicBezTo>
                          <a:cubicBezTo>
                            <a:pt x="37514" y="65649"/>
                            <a:pt x="28135" y="84406"/>
                            <a:pt x="18757" y="93785"/>
                          </a:cubicBezTo>
                          <a:cubicBezTo>
                            <a:pt x="9378" y="103163"/>
                            <a:pt x="9378" y="121920"/>
                            <a:pt x="9378" y="131298"/>
                          </a:cubicBezTo>
                          <a:cubicBezTo>
                            <a:pt x="9378" y="150055"/>
                            <a:pt x="9378" y="159434"/>
                            <a:pt x="18757" y="159434"/>
                          </a:cubicBezTo>
                          <a:cubicBezTo>
                            <a:pt x="28135" y="168812"/>
                            <a:pt x="37514" y="168812"/>
                            <a:pt x="46892" y="168812"/>
                          </a:cubicBezTo>
                          <a:cubicBezTo>
                            <a:pt x="18757" y="196948"/>
                            <a:pt x="0" y="234462"/>
                            <a:pt x="0" y="271975"/>
                          </a:cubicBezTo>
                          <a:cubicBezTo>
                            <a:pt x="9378" y="281354"/>
                            <a:pt x="18757" y="290732"/>
                            <a:pt x="18757" y="300110"/>
                          </a:cubicBezTo>
                          <a:close/>
                          <a:moveTo>
                            <a:pt x="131299" y="37514"/>
                          </a:moveTo>
                          <a:cubicBezTo>
                            <a:pt x="140677" y="37514"/>
                            <a:pt x="140677" y="46892"/>
                            <a:pt x="140677" y="56271"/>
                          </a:cubicBezTo>
                          <a:cubicBezTo>
                            <a:pt x="140677" y="65649"/>
                            <a:pt x="140677" y="75028"/>
                            <a:pt x="131299" y="93785"/>
                          </a:cubicBezTo>
                          <a:cubicBezTo>
                            <a:pt x="121920" y="103163"/>
                            <a:pt x="112542" y="121920"/>
                            <a:pt x="93785" y="121920"/>
                          </a:cubicBezTo>
                          <a:cubicBezTo>
                            <a:pt x="75028" y="131298"/>
                            <a:pt x="65649" y="131298"/>
                            <a:pt x="56271" y="131298"/>
                          </a:cubicBezTo>
                          <a:cubicBezTo>
                            <a:pt x="46892" y="131298"/>
                            <a:pt x="46892" y="121920"/>
                            <a:pt x="46892" y="112541"/>
                          </a:cubicBezTo>
                          <a:cubicBezTo>
                            <a:pt x="46892" y="103163"/>
                            <a:pt x="46892" y="84406"/>
                            <a:pt x="56271" y="75028"/>
                          </a:cubicBezTo>
                          <a:cubicBezTo>
                            <a:pt x="65649" y="65649"/>
                            <a:pt x="75028" y="56271"/>
                            <a:pt x="93785" y="46892"/>
                          </a:cubicBezTo>
                          <a:cubicBezTo>
                            <a:pt x="112542" y="37514"/>
                            <a:pt x="131299" y="37514"/>
                            <a:pt x="131299" y="37514"/>
                          </a:cubicBezTo>
                          <a:close/>
                          <a:moveTo>
                            <a:pt x="65649" y="271975"/>
                          </a:moveTo>
                          <a:cubicBezTo>
                            <a:pt x="56271" y="271975"/>
                            <a:pt x="46892" y="271975"/>
                            <a:pt x="46892" y="262597"/>
                          </a:cubicBezTo>
                          <a:cubicBezTo>
                            <a:pt x="46892" y="253218"/>
                            <a:pt x="37514" y="253218"/>
                            <a:pt x="37514" y="243840"/>
                          </a:cubicBezTo>
                          <a:cubicBezTo>
                            <a:pt x="37514" y="225083"/>
                            <a:pt x="46892" y="215705"/>
                            <a:pt x="56271" y="196948"/>
                          </a:cubicBezTo>
                          <a:cubicBezTo>
                            <a:pt x="65649" y="178191"/>
                            <a:pt x="84406" y="168812"/>
                            <a:pt x="93785" y="159434"/>
                          </a:cubicBezTo>
                          <a:cubicBezTo>
                            <a:pt x="112542" y="150055"/>
                            <a:pt x="121920" y="150055"/>
                            <a:pt x="131299" y="150055"/>
                          </a:cubicBezTo>
                          <a:cubicBezTo>
                            <a:pt x="140677" y="150055"/>
                            <a:pt x="150056" y="159434"/>
                            <a:pt x="150056" y="178191"/>
                          </a:cubicBezTo>
                          <a:cubicBezTo>
                            <a:pt x="150056" y="187569"/>
                            <a:pt x="150056" y="196948"/>
                            <a:pt x="140677" y="206326"/>
                          </a:cubicBezTo>
                          <a:cubicBezTo>
                            <a:pt x="140677" y="215705"/>
                            <a:pt x="131299" y="225083"/>
                            <a:pt x="121920" y="234462"/>
                          </a:cubicBezTo>
                          <a:cubicBezTo>
                            <a:pt x="112542" y="243840"/>
                            <a:pt x="103163" y="253218"/>
                            <a:pt x="84406" y="262597"/>
                          </a:cubicBezTo>
                          <a:cubicBezTo>
                            <a:pt x="84406" y="271975"/>
                            <a:pt x="75028" y="271975"/>
                            <a:pt x="65649" y="271975"/>
                          </a:cubicBezTo>
                          <a:close/>
                        </a:path>
                      </a:pathLst>
                    </a:custGeom>
                    <a:solidFill>
                      <a:srgbClr val="C9CEE2"/>
                    </a:solidFill>
                    <a:ln w="93785" cap="flat">
                      <a:noFill/>
                      <a:prstDash val="solid"/>
                      <a:miter/>
                    </a:ln>
                  </p:spPr>
                  <p:txBody>
                    <a:bodyPr rtlCol="0" anchor="ctr"/>
                    <a:lstStyle/>
                    <a:p>
                      <a:endParaRPr lang="fr-FR"/>
                    </a:p>
                  </p:txBody>
                </p:sp>
                <p:sp>
                  <p:nvSpPr>
                    <p:cNvPr id="171" name="Forme libre : forme 170">
                      <a:extLst>
                        <a:ext uri="{FF2B5EF4-FFF2-40B4-BE49-F238E27FC236}">
                          <a16:creationId xmlns:a16="http://schemas.microsoft.com/office/drawing/2014/main" id="{A664FE0A-DA5E-4BBB-97E9-92A9D038A68E}"/>
                        </a:ext>
                      </a:extLst>
                    </p:cNvPr>
                    <p:cNvSpPr/>
                    <p:nvPr/>
                  </p:nvSpPr>
                  <p:spPr>
                    <a:xfrm>
                      <a:off x="8347014" y="3401278"/>
                      <a:ext cx="178190" cy="293076"/>
                    </a:xfrm>
                    <a:custGeom>
                      <a:avLst/>
                      <a:gdLst>
                        <a:gd name="connsiteX0" fmla="*/ 93785 w 178190"/>
                        <a:gd name="connsiteY0" fmla="*/ 286043 h 293076"/>
                        <a:gd name="connsiteX1" fmla="*/ 159434 w 178190"/>
                        <a:gd name="connsiteY1" fmla="*/ 211015 h 293076"/>
                        <a:gd name="connsiteX2" fmla="*/ 178191 w 178190"/>
                        <a:gd name="connsiteY2" fmla="*/ 98474 h 293076"/>
                        <a:gd name="connsiteX3" fmla="*/ 150056 w 178190"/>
                        <a:gd name="connsiteY3" fmla="*/ 14068 h 293076"/>
                        <a:gd name="connsiteX4" fmla="*/ 84406 w 178190"/>
                        <a:gd name="connsiteY4" fmla="*/ 14068 h 293076"/>
                        <a:gd name="connsiteX5" fmla="*/ 18757 w 178190"/>
                        <a:gd name="connsiteY5" fmla="*/ 89095 h 293076"/>
                        <a:gd name="connsiteX6" fmla="*/ 0 w 178190"/>
                        <a:gd name="connsiteY6" fmla="*/ 201637 h 293076"/>
                        <a:gd name="connsiteX7" fmla="*/ 28136 w 178190"/>
                        <a:gd name="connsiteY7" fmla="*/ 286043 h 293076"/>
                        <a:gd name="connsiteX8" fmla="*/ 93785 w 178190"/>
                        <a:gd name="connsiteY8" fmla="*/ 286043 h 293076"/>
                        <a:gd name="connsiteX9" fmla="*/ 140677 w 178190"/>
                        <a:gd name="connsiteY9" fmla="*/ 42203 h 293076"/>
                        <a:gd name="connsiteX10" fmla="*/ 159434 w 178190"/>
                        <a:gd name="connsiteY10" fmla="*/ 107852 h 293076"/>
                        <a:gd name="connsiteX11" fmla="*/ 140677 w 178190"/>
                        <a:gd name="connsiteY11" fmla="*/ 192258 h 293076"/>
                        <a:gd name="connsiteX12" fmla="*/ 93785 w 178190"/>
                        <a:gd name="connsiteY12" fmla="*/ 248529 h 293076"/>
                        <a:gd name="connsiteX13" fmla="*/ 46892 w 178190"/>
                        <a:gd name="connsiteY13" fmla="*/ 248529 h 293076"/>
                        <a:gd name="connsiteX14" fmla="*/ 37514 w 178190"/>
                        <a:gd name="connsiteY14" fmla="*/ 173501 h 293076"/>
                        <a:gd name="connsiteX15" fmla="*/ 56271 w 178190"/>
                        <a:gd name="connsiteY15" fmla="*/ 89095 h 293076"/>
                        <a:gd name="connsiteX16" fmla="*/ 103163 w 178190"/>
                        <a:gd name="connsiteY16" fmla="*/ 32824 h 293076"/>
                        <a:gd name="connsiteX17" fmla="*/ 140677 w 178190"/>
                        <a:gd name="connsiteY17" fmla="*/ 42203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93785" y="286043"/>
                          </a:moveTo>
                          <a:cubicBezTo>
                            <a:pt x="121920" y="267286"/>
                            <a:pt x="150056" y="239151"/>
                            <a:pt x="159434" y="211015"/>
                          </a:cubicBezTo>
                          <a:cubicBezTo>
                            <a:pt x="178191" y="173501"/>
                            <a:pt x="178191" y="135988"/>
                            <a:pt x="178191" y="98474"/>
                          </a:cubicBezTo>
                          <a:cubicBezTo>
                            <a:pt x="178191" y="60960"/>
                            <a:pt x="168813" y="23446"/>
                            <a:pt x="150056" y="14068"/>
                          </a:cubicBezTo>
                          <a:cubicBezTo>
                            <a:pt x="131299" y="-4689"/>
                            <a:pt x="112542" y="-4689"/>
                            <a:pt x="84406" y="14068"/>
                          </a:cubicBezTo>
                          <a:cubicBezTo>
                            <a:pt x="56271" y="32824"/>
                            <a:pt x="28136" y="60960"/>
                            <a:pt x="18757" y="89095"/>
                          </a:cubicBezTo>
                          <a:cubicBezTo>
                            <a:pt x="0" y="126609"/>
                            <a:pt x="0" y="164123"/>
                            <a:pt x="0" y="201637"/>
                          </a:cubicBezTo>
                          <a:cubicBezTo>
                            <a:pt x="0" y="239151"/>
                            <a:pt x="9379" y="276665"/>
                            <a:pt x="28136" y="286043"/>
                          </a:cubicBezTo>
                          <a:cubicBezTo>
                            <a:pt x="37514" y="295422"/>
                            <a:pt x="65649" y="295422"/>
                            <a:pt x="93785" y="286043"/>
                          </a:cubicBezTo>
                          <a:close/>
                          <a:moveTo>
                            <a:pt x="140677" y="42203"/>
                          </a:moveTo>
                          <a:cubicBezTo>
                            <a:pt x="150056" y="51581"/>
                            <a:pt x="159434" y="79717"/>
                            <a:pt x="159434" y="107852"/>
                          </a:cubicBezTo>
                          <a:cubicBezTo>
                            <a:pt x="159434" y="135988"/>
                            <a:pt x="150056" y="173501"/>
                            <a:pt x="140677" y="192258"/>
                          </a:cubicBezTo>
                          <a:cubicBezTo>
                            <a:pt x="131299" y="220394"/>
                            <a:pt x="112542" y="229772"/>
                            <a:pt x="93785" y="248529"/>
                          </a:cubicBezTo>
                          <a:cubicBezTo>
                            <a:pt x="75028" y="257908"/>
                            <a:pt x="56271" y="257908"/>
                            <a:pt x="46892" y="248529"/>
                          </a:cubicBezTo>
                          <a:cubicBezTo>
                            <a:pt x="37514" y="229772"/>
                            <a:pt x="37514" y="211015"/>
                            <a:pt x="37514" y="173501"/>
                          </a:cubicBezTo>
                          <a:cubicBezTo>
                            <a:pt x="37514" y="145366"/>
                            <a:pt x="46892" y="117231"/>
                            <a:pt x="56271" y="89095"/>
                          </a:cubicBezTo>
                          <a:cubicBezTo>
                            <a:pt x="65649" y="60960"/>
                            <a:pt x="84406" y="51581"/>
                            <a:pt x="103163" y="32824"/>
                          </a:cubicBezTo>
                          <a:cubicBezTo>
                            <a:pt x="121920" y="14068"/>
                            <a:pt x="131299" y="32824"/>
                            <a:pt x="140677" y="42203"/>
                          </a:cubicBezTo>
                          <a:close/>
                        </a:path>
                      </a:pathLst>
                    </a:custGeom>
                    <a:solidFill>
                      <a:srgbClr val="C9CEE2"/>
                    </a:solidFill>
                    <a:ln w="93785" cap="flat">
                      <a:noFill/>
                      <a:prstDash val="solid"/>
                      <a:miter/>
                    </a:ln>
                  </p:spPr>
                  <p:txBody>
                    <a:bodyPr rtlCol="0" anchor="ctr"/>
                    <a:lstStyle/>
                    <a:p>
                      <a:endParaRPr lang="fr-FR"/>
                    </a:p>
                  </p:txBody>
                </p:sp>
                <p:sp>
                  <p:nvSpPr>
                    <p:cNvPr id="172" name="Forme libre : forme 171">
                      <a:extLst>
                        <a:ext uri="{FF2B5EF4-FFF2-40B4-BE49-F238E27FC236}">
                          <a16:creationId xmlns:a16="http://schemas.microsoft.com/office/drawing/2014/main" id="{CD2A1E0A-4192-4014-814E-D510434C7A4C}"/>
                        </a:ext>
                      </a:extLst>
                    </p:cNvPr>
                    <p:cNvSpPr/>
                    <p:nvPr/>
                  </p:nvSpPr>
                  <p:spPr>
                    <a:xfrm>
                      <a:off x="8178202" y="3077721"/>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2 w 121919"/>
                        <a:gd name="connsiteY3" fmla="*/ 234462 h 290732"/>
                        <a:gd name="connsiteX4" fmla="*/ 9378 w 121919"/>
                        <a:gd name="connsiteY4" fmla="*/ 290732 h 290732"/>
                        <a:gd name="connsiteX5" fmla="*/ 0 w 121919"/>
                        <a:gd name="connsiteY5" fmla="*/ 290732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8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8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73" name="Forme libre : forme 172">
                      <a:extLst>
                        <a:ext uri="{FF2B5EF4-FFF2-40B4-BE49-F238E27FC236}">
                          <a16:creationId xmlns:a16="http://schemas.microsoft.com/office/drawing/2014/main" id="{A487C7EF-2E9E-4382-A905-A64F0A6475B7}"/>
                        </a:ext>
                      </a:extLst>
                    </p:cNvPr>
                    <p:cNvSpPr/>
                    <p:nvPr/>
                  </p:nvSpPr>
                  <p:spPr>
                    <a:xfrm>
                      <a:off x="8393907" y="2955801"/>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9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9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9 w 131298"/>
                        <a:gd name="connsiteY11" fmla="*/ 93785 h 290732"/>
                        <a:gd name="connsiteX12" fmla="*/ 0 w 131298"/>
                        <a:gd name="connsiteY12" fmla="*/ 93785 h 290732"/>
                        <a:gd name="connsiteX13" fmla="*/ 0 w 131298"/>
                        <a:gd name="connsiteY13" fmla="*/ 84406 h 290732"/>
                        <a:gd name="connsiteX14" fmla="*/ 9379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9" y="290732"/>
                          </a:lnTo>
                          <a:lnTo>
                            <a:pt x="0" y="290732"/>
                          </a:lnTo>
                          <a:lnTo>
                            <a:pt x="0" y="281354"/>
                          </a:lnTo>
                          <a:cubicBezTo>
                            <a:pt x="0" y="271975"/>
                            <a:pt x="0" y="271975"/>
                            <a:pt x="0" y="262597"/>
                          </a:cubicBezTo>
                          <a:cubicBezTo>
                            <a:pt x="0" y="253219"/>
                            <a:pt x="9379" y="253219"/>
                            <a:pt x="9379" y="253219"/>
                          </a:cubicBezTo>
                          <a:lnTo>
                            <a:pt x="46892" y="234462"/>
                          </a:lnTo>
                          <a:lnTo>
                            <a:pt x="46892" y="46892"/>
                          </a:lnTo>
                          <a:lnTo>
                            <a:pt x="18757" y="84406"/>
                          </a:lnTo>
                          <a:cubicBezTo>
                            <a:pt x="18757" y="84406"/>
                            <a:pt x="9379" y="93785"/>
                            <a:pt x="9379" y="93785"/>
                          </a:cubicBezTo>
                          <a:lnTo>
                            <a:pt x="0" y="93785"/>
                          </a:lnTo>
                          <a:lnTo>
                            <a:pt x="0" y="84406"/>
                          </a:lnTo>
                          <a:cubicBezTo>
                            <a:pt x="0" y="75028"/>
                            <a:pt x="0" y="65649"/>
                            <a:pt x="9379"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12542" y="196948"/>
                            <a:pt x="121920" y="196948"/>
                            <a:pt x="121920" y="206326"/>
                          </a:cubicBezTo>
                          <a:close/>
                        </a:path>
                      </a:pathLst>
                    </a:custGeom>
                    <a:solidFill>
                      <a:srgbClr val="C9CEE2"/>
                    </a:solidFill>
                    <a:ln w="93785" cap="flat">
                      <a:noFill/>
                      <a:prstDash val="solid"/>
                      <a:miter/>
                    </a:ln>
                  </p:spPr>
                  <p:txBody>
                    <a:bodyPr rtlCol="0" anchor="ctr"/>
                    <a:lstStyle/>
                    <a:p>
                      <a:endParaRPr lang="fr-FR"/>
                    </a:p>
                  </p:txBody>
                </p:sp>
              </p:grpSp>
            </p:grpSp>
          </p:grpSp>
          <p:grpSp>
            <p:nvGrpSpPr>
              <p:cNvPr id="129" name="Graphique 28">
                <a:extLst>
                  <a:ext uri="{FF2B5EF4-FFF2-40B4-BE49-F238E27FC236}">
                    <a16:creationId xmlns:a16="http://schemas.microsoft.com/office/drawing/2014/main" id="{015634F5-4622-4FD8-AA5B-875E9C34A8C4}"/>
                  </a:ext>
                </a:extLst>
              </p:cNvPr>
              <p:cNvGrpSpPr/>
              <p:nvPr/>
            </p:nvGrpSpPr>
            <p:grpSpPr>
              <a:xfrm>
                <a:off x="6049292" y="2907735"/>
                <a:ext cx="1425525" cy="1843030"/>
                <a:chOff x="6049292" y="2907736"/>
                <a:chExt cx="1425526" cy="1843029"/>
              </a:xfrm>
            </p:grpSpPr>
            <p:sp>
              <p:nvSpPr>
                <p:cNvPr id="130" name="Forme libre : forme 129">
                  <a:extLst>
                    <a:ext uri="{FF2B5EF4-FFF2-40B4-BE49-F238E27FC236}">
                      <a16:creationId xmlns:a16="http://schemas.microsoft.com/office/drawing/2014/main" id="{C6C96E80-D320-448F-A47F-D1D910FBE04E}"/>
                    </a:ext>
                  </a:extLst>
                </p:cNvPr>
                <p:cNvSpPr/>
                <p:nvPr/>
              </p:nvSpPr>
              <p:spPr>
                <a:xfrm>
                  <a:off x="7437304" y="3077721"/>
                  <a:ext cx="28135" cy="365760"/>
                </a:xfrm>
                <a:custGeom>
                  <a:avLst/>
                  <a:gdLst>
                    <a:gd name="connsiteX0" fmla="*/ 28135 w 28135"/>
                    <a:gd name="connsiteY0" fmla="*/ 168812 h 365760"/>
                    <a:gd name="connsiteX1" fmla="*/ 0 w 28135"/>
                    <a:gd name="connsiteY1" fmla="*/ 365760 h 365760"/>
                    <a:gd name="connsiteX2" fmla="*/ 0 w 28135"/>
                    <a:gd name="connsiteY2" fmla="*/ 0 h 365760"/>
                    <a:gd name="connsiteX3" fmla="*/ 28135 w 28135"/>
                    <a:gd name="connsiteY3" fmla="*/ 168812 h 365760"/>
                  </a:gdLst>
                  <a:ahLst/>
                  <a:cxnLst>
                    <a:cxn ang="0">
                      <a:pos x="connsiteX0" y="connsiteY0"/>
                    </a:cxn>
                    <a:cxn ang="0">
                      <a:pos x="connsiteX1" y="connsiteY1"/>
                    </a:cxn>
                    <a:cxn ang="0">
                      <a:pos x="connsiteX2" y="connsiteY2"/>
                    </a:cxn>
                    <a:cxn ang="0">
                      <a:pos x="connsiteX3" y="connsiteY3"/>
                    </a:cxn>
                  </a:cxnLst>
                  <a:rect l="l" t="t" r="r" b="b"/>
                  <a:pathLst>
                    <a:path w="28135" h="365760">
                      <a:moveTo>
                        <a:pt x="28135" y="168812"/>
                      </a:moveTo>
                      <a:cubicBezTo>
                        <a:pt x="28135" y="234462"/>
                        <a:pt x="18757" y="300111"/>
                        <a:pt x="0" y="365760"/>
                      </a:cubicBezTo>
                      <a:lnTo>
                        <a:pt x="0" y="0"/>
                      </a:lnTo>
                      <a:cubicBezTo>
                        <a:pt x="18757" y="56271"/>
                        <a:pt x="28135" y="103163"/>
                        <a:pt x="28135" y="168812"/>
                      </a:cubicBezTo>
                      <a:close/>
                    </a:path>
                  </a:pathLst>
                </a:custGeom>
                <a:solidFill>
                  <a:srgbClr val="57B3FE"/>
                </a:solidFill>
                <a:ln w="93785" cap="flat">
                  <a:noFill/>
                  <a:prstDash val="solid"/>
                  <a:miter/>
                </a:ln>
              </p:spPr>
              <p:txBody>
                <a:bodyPr rtlCol="0" anchor="ctr"/>
                <a:lstStyle/>
                <a:p>
                  <a:endParaRPr lang="fr-FR"/>
                </a:p>
              </p:txBody>
            </p:sp>
            <p:grpSp>
              <p:nvGrpSpPr>
                <p:cNvPr id="131" name="Graphique 28">
                  <a:extLst>
                    <a:ext uri="{FF2B5EF4-FFF2-40B4-BE49-F238E27FC236}">
                      <a16:creationId xmlns:a16="http://schemas.microsoft.com/office/drawing/2014/main" id="{12FECAF4-BDD4-4FE4-962B-752C329EE879}"/>
                    </a:ext>
                  </a:extLst>
                </p:cNvPr>
                <p:cNvGrpSpPr/>
                <p:nvPr/>
              </p:nvGrpSpPr>
              <p:grpSpPr>
                <a:xfrm>
                  <a:off x="6049292" y="2907736"/>
                  <a:ext cx="1425526" cy="1843029"/>
                  <a:chOff x="6049292" y="2907736"/>
                  <a:chExt cx="1425526" cy="1843029"/>
                </a:xfrm>
              </p:grpSpPr>
              <p:sp>
                <p:nvSpPr>
                  <p:cNvPr id="132" name="Forme libre : forme 131">
                    <a:extLst>
                      <a:ext uri="{FF2B5EF4-FFF2-40B4-BE49-F238E27FC236}">
                        <a16:creationId xmlns:a16="http://schemas.microsoft.com/office/drawing/2014/main" id="{5317F19E-3C2F-498F-AC8B-60067CF50D08}"/>
                      </a:ext>
                    </a:extLst>
                  </p:cNvPr>
                  <p:cNvSpPr/>
                  <p:nvPr/>
                </p:nvSpPr>
                <p:spPr>
                  <a:xfrm>
                    <a:off x="6565107" y="2907736"/>
                    <a:ext cx="909710" cy="1109003"/>
                  </a:xfrm>
                  <a:custGeom>
                    <a:avLst/>
                    <a:gdLst>
                      <a:gd name="connsiteX0" fmla="*/ 778412 w 909710"/>
                      <a:gd name="connsiteY0" fmla="*/ 76200 h 1109003"/>
                      <a:gd name="connsiteX1" fmla="*/ 694006 w 909710"/>
                      <a:gd name="connsiteY1" fmla="*/ 29308 h 1109003"/>
                      <a:gd name="connsiteX2" fmla="*/ 403274 w 909710"/>
                      <a:gd name="connsiteY2" fmla="*/ 57443 h 1109003"/>
                      <a:gd name="connsiteX3" fmla="*/ 0 w 909710"/>
                      <a:gd name="connsiteY3" fmla="*/ 760828 h 1109003"/>
                      <a:gd name="connsiteX4" fmla="*/ 121920 w 909710"/>
                      <a:gd name="connsiteY4" fmla="*/ 1023425 h 1109003"/>
                      <a:gd name="connsiteX5" fmla="*/ 215705 w 909710"/>
                      <a:gd name="connsiteY5" fmla="*/ 1079696 h 1109003"/>
                      <a:gd name="connsiteX6" fmla="*/ 506437 w 909710"/>
                      <a:gd name="connsiteY6" fmla="*/ 1051560 h 1109003"/>
                      <a:gd name="connsiteX7" fmla="*/ 909711 w 909710"/>
                      <a:gd name="connsiteY7" fmla="*/ 348176 h 1109003"/>
                      <a:gd name="connsiteX8" fmla="*/ 778412 w 909710"/>
                      <a:gd name="connsiteY8" fmla="*/ 76200 h 1109003"/>
                      <a:gd name="connsiteX9" fmla="*/ 403274 w 909710"/>
                      <a:gd name="connsiteY9" fmla="*/ 920262 h 1109003"/>
                      <a:gd name="connsiteX10" fmla="*/ 206326 w 909710"/>
                      <a:gd name="connsiteY10" fmla="*/ 967154 h 1109003"/>
                      <a:gd name="connsiteX11" fmla="*/ 150055 w 909710"/>
                      <a:gd name="connsiteY11" fmla="*/ 779585 h 1109003"/>
                      <a:gd name="connsiteX12" fmla="*/ 497058 w 909710"/>
                      <a:gd name="connsiteY12" fmla="*/ 179363 h 1109003"/>
                      <a:gd name="connsiteX13" fmla="*/ 694006 w 909710"/>
                      <a:gd name="connsiteY13" fmla="*/ 132471 h 1109003"/>
                      <a:gd name="connsiteX14" fmla="*/ 750277 w 909710"/>
                      <a:gd name="connsiteY14" fmla="*/ 320040 h 1109003"/>
                      <a:gd name="connsiteX15" fmla="*/ 403274 w 909710"/>
                      <a:gd name="connsiteY15" fmla="*/ 920262 h 110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09710" h="1109003">
                        <a:moveTo>
                          <a:pt x="778412" y="76200"/>
                        </a:moveTo>
                        <a:lnTo>
                          <a:pt x="694006" y="29308"/>
                        </a:lnTo>
                        <a:cubicBezTo>
                          <a:pt x="618979" y="-17585"/>
                          <a:pt x="515815" y="-8206"/>
                          <a:pt x="403274" y="57443"/>
                        </a:cubicBezTo>
                        <a:cubicBezTo>
                          <a:pt x="178191" y="188742"/>
                          <a:pt x="0" y="498231"/>
                          <a:pt x="0" y="760828"/>
                        </a:cubicBezTo>
                        <a:cubicBezTo>
                          <a:pt x="0" y="892126"/>
                          <a:pt x="46892" y="976533"/>
                          <a:pt x="121920" y="1023425"/>
                        </a:cubicBezTo>
                        <a:lnTo>
                          <a:pt x="215705" y="1079696"/>
                        </a:lnTo>
                        <a:cubicBezTo>
                          <a:pt x="290732" y="1126588"/>
                          <a:pt x="393895" y="1117209"/>
                          <a:pt x="506437" y="1051560"/>
                        </a:cubicBezTo>
                        <a:cubicBezTo>
                          <a:pt x="731520" y="920262"/>
                          <a:pt x="909711" y="610772"/>
                          <a:pt x="909711" y="348176"/>
                        </a:cubicBezTo>
                        <a:cubicBezTo>
                          <a:pt x="900332" y="207499"/>
                          <a:pt x="853440" y="123092"/>
                          <a:pt x="778412" y="76200"/>
                        </a:cubicBezTo>
                        <a:close/>
                        <a:moveTo>
                          <a:pt x="403274" y="920262"/>
                        </a:moveTo>
                        <a:cubicBezTo>
                          <a:pt x="328246" y="957776"/>
                          <a:pt x="262597" y="976533"/>
                          <a:pt x="206326" y="967154"/>
                        </a:cubicBezTo>
                        <a:cubicBezTo>
                          <a:pt x="168812" y="920262"/>
                          <a:pt x="150055" y="863991"/>
                          <a:pt x="150055" y="779585"/>
                        </a:cubicBezTo>
                        <a:cubicBezTo>
                          <a:pt x="150055" y="563880"/>
                          <a:pt x="300111" y="291905"/>
                          <a:pt x="497058" y="179363"/>
                        </a:cubicBezTo>
                        <a:cubicBezTo>
                          <a:pt x="572086" y="132471"/>
                          <a:pt x="637735" y="123092"/>
                          <a:pt x="694006" y="132471"/>
                        </a:cubicBezTo>
                        <a:cubicBezTo>
                          <a:pt x="731520" y="179363"/>
                          <a:pt x="750277" y="235634"/>
                          <a:pt x="750277" y="320040"/>
                        </a:cubicBezTo>
                        <a:cubicBezTo>
                          <a:pt x="750277" y="545123"/>
                          <a:pt x="590843" y="807720"/>
                          <a:pt x="403274" y="920262"/>
                        </a:cubicBezTo>
                        <a:close/>
                      </a:path>
                    </a:pathLst>
                  </a:custGeom>
                  <a:solidFill>
                    <a:srgbClr val="1D2943"/>
                  </a:solidFill>
                  <a:ln w="93785" cap="flat">
                    <a:noFill/>
                    <a:prstDash val="solid"/>
                    <a:miter/>
                  </a:ln>
                </p:spPr>
                <p:txBody>
                  <a:bodyPr rtlCol="0" anchor="ctr"/>
                  <a:lstStyle/>
                  <a:p>
                    <a:endParaRPr lang="fr-FR"/>
                  </a:p>
                </p:txBody>
              </p:sp>
              <p:grpSp>
                <p:nvGrpSpPr>
                  <p:cNvPr id="133" name="Graphique 28">
                    <a:extLst>
                      <a:ext uri="{FF2B5EF4-FFF2-40B4-BE49-F238E27FC236}">
                        <a16:creationId xmlns:a16="http://schemas.microsoft.com/office/drawing/2014/main" id="{738EBF0D-A148-4712-83AA-5A79B132782B}"/>
                      </a:ext>
                    </a:extLst>
                  </p:cNvPr>
                  <p:cNvGrpSpPr/>
                  <p:nvPr/>
                </p:nvGrpSpPr>
                <p:grpSpPr>
                  <a:xfrm>
                    <a:off x="6555728" y="2907736"/>
                    <a:ext cx="900332" cy="1099095"/>
                    <a:chOff x="6555728" y="2907736"/>
                    <a:chExt cx="900332" cy="1099095"/>
                  </a:xfrm>
                </p:grpSpPr>
                <p:sp>
                  <p:nvSpPr>
                    <p:cNvPr id="138" name="Forme libre : forme 137">
                      <a:extLst>
                        <a:ext uri="{FF2B5EF4-FFF2-40B4-BE49-F238E27FC236}">
                          <a16:creationId xmlns:a16="http://schemas.microsoft.com/office/drawing/2014/main" id="{49B62F72-6C5A-41D3-B209-92ACE835B1EF}"/>
                        </a:ext>
                      </a:extLst>
                    </p:cNvPr>
                    <p:cNvSpPr/>
                    <p:nvPr/>
                  </p:nvSpPr>
                  <p:spPr>
                    <a:xfrm>
                      <a:off x="6715162" y="3002693"/>
                      <a:ext cx="684627" cy="928191"/>
                    </a:xfrm>
                    <a:custGeom>
                      <a:avLst/>
                      <a:gdLst>
                        <a:gd name="connsiteX0" fmla="*/ 684628 w 684627"/>
                        <a:gd name="connsiteY0" fmla="*/ 281354 h 928191"/>
                        <a:gd name="connsiteX1" fmla="*/ 337624 w 684627"/>
                        <a:gd name="connsiteY1" fmla="*/ 881576 h 928191"/>
                        <a:gd name="connsiteX2" fmla="*/ 93785 w 684627"/>
                        <a:gd name="connsiteY2" fmla="*/ 909711 h 928191"/>
                        <a:gd name="connsiteX3" fmla="*/ 0 w 684627"/>
                        <a:gd name="connsiteY3" fmla="*/ 853440 h 928191"/>
                        <a:gd name="connsiteX4" fmla="*/ 243840 w 684627"/>
                        <a:gd name="connsiteY4" fmla="*/ 825305 h 928191"/>
                        <a:gd name="connsiteX5" fmla="*/ 590843 w 684627"/>
                        <a:gd name="connsiteY5" fmla="*/ 225083 h 928191"/>
                        <a:gd name="connsiteX6" fmla="*/ 487680 w 684627"/>
                        <a:gd name="connsiteY6" fmla="*/ 0 h 928191"/>
                        <a:gd name="connsiteX7" fmla="*/ 581465 w 684627"/>
                        <a:gd name="connsiteY7" fmla="*/ 56271 h 928191"/>
                        <a:gd name="connsiteX8" fmla="*/ 684628 w 684627"/>
                        <a:gd name="connsiteY8" fmla="*/ 281354 h 92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4627" h="928191">
                          <a:moveTo>
                            <a:pt x="684628" y="281354"/>
                          </a:moveTo>
                          <a:cubicBezTo>
                            <a:pt x="684628" y="497058"/>
                            <a:pt x="534572" y="769034"/>
                            <a:pt x="337624" y="881576"/>
                          </a:cubicBezTo>
                          <a:cubicBezTo>
                            <a:pt x="243840" y="937846"/>
                            <a:pt x="150055" y="937846"/>
                            <a:pt x="93785" y="909711"/>
                          </a:cubicBezTo>
                          <a:lnTo>
                            <a:pt x="0" y="853440"/>
                          </a:lnTo>
                          <a:cubicBezTo>
                            <a:pt x="65649" y="890954"/>
                            <a:pt x="150055" y="881576"/>
                            <a:pt x="243840" y="825305"/>
                          </a:cubicBezTo>
                          <a:cubicBezTo>
                            <a:pt x="431409" y="712763"/>
                            <a:pt x="590843" y="450166"/>
                            <a:pt x="590843" y="225083"/>
                          </a:cubicBezTo>
                          <a:cubicBezTo>
                            <a:pt x="590843" y="112542"/>
                            <a:pt x="553329" y="37514"/>
                            <a:pt x="487680" y="0"/>
                          </a:cubicBezTo>
                          <a:lnTo>
                            <a:pt x="581465" y="56271"/>
                          </a:lnTo>
                          <a:cubicBezTo>
                            <a:pt x="647114" y="93785"/>
                            <a:pt x="684628" y="178191"/>
                            <a:pt x="684628" y="281354"/>
                          </a:cubicBezTo>
                          <a:close/>
                        </a:path>
                      </a:pathLst>
                    </a:custGeom>
                    <a:solidFill>
                      <a:srgbClr val="1D2943"/>
                    </a:solidFill>
                    <a:ln w="93785" cap="flat">
                      <a:noFill/>
                      <a:prstDash val="solid"/>
                      <a:miter/>
                    </a:ln>
                  </p:spPr>
                  <p:txBody>
                    <a:bodyPr rtlCol="0" anchor="ctr"/>
                    <a:lstStyle/>
                    <a:p>
                      <a:endParaRPr lang="fr-FR"/>
                    </a:p>
                  </p:txBody>
                </p:sp>
                <p:sp>
                  <p:nvSpPr>
                    <p:cNvPr id="139" name="Forme libre : forme 138">
                      <a:extLst>
                        <a:ext uri="{FF2B5EF4-FFF2-40B4-BE49-F238E27FC236}">
                          <a16:creationId xmlns:a16="http://schemas.microsoft.com/office/drawing/2014/main" id="{45388276-255B-44B9-A91F-F387F69E333C}"/>
                        </a:ext>
                      </a:extLst>
                    </p:cNvPr>
                    <p:cNvSpPr/>
                    <p:nvPr/>
                  </p:nvSpPr>
                  <p:spPr>
                    <a:xfrm>
                      <a:off x="6555728" y="2907736"/>
                      <a:ext cx="787790" cy="1079695"/>
                    </a:xfrm>
                    <a:custGeom>
                      <a:avLst/>
                      <a:gdLst>
                        <a:gd name="connsiteX0" fmla="*/ 787791 w 787790"/>
                        <a:gd name="connsiteY0" fmla="*/ 85578 h 1079695"/>
                        <a:gd name="connsiteX1" fmla="*/ 497058 w 787790"/>
                        <a:gd name="connsiteY1" fmla="*/ 113714 h 1079695"/>
                        <a:gd name="connsiteX2" fmla="*/ 93785 w 787790"/>
                        <a:gd name="connsiteY2" fmla="*/ 817099 h 1079695"/>
                        <a:gd name="connsiteX3" fmla="*/ 215705 w 787790"/>
                        <a:gd name="connsiteY3" fmla="*/ 1079696 h 1079695"/>
                        <a:gd name="connsiteX4" fmla="*/ 121920 w 787790"/>
                        <a:gd name="connsiteY4" fmla="*/ 1023425 h 1079695"/>
                        <a:gd name="connsiteX5" fmla="*/ 0 w 787790"/>
                        <a:gd name="connsiteY5" fmla="*/ 760828 h 1079695"/>
                        <a:gd name="connsiteX6" fmla="*/ 403274 w 787790"/>
                        <a:gd name="connsiteY6" fmla="*/ 57443 h 1079695"/>
                        <a:gd name="connsiteX7" fmla="*/ 694006 w 787790"/>
                        <a:gd name="connsiteY7" fmla="*/ 29308 h 107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790" h="1079695">
                          <a:moveTo>
                            <a:pt x="787791" y="85578"/>
                          </a:moveTo>
                          <a:cubicBezTo>
                            <a:pt x="712763" y="38686"/>
                            <a:pt x="609600" y="48065"/>
                            <a:pt x="497058" y="113714"/>
                          </a:cubicBezTo>
                          <a:cubicBezTo>
                            <a:pt x="271975" y="245012"/>
                            <a:pt x="93785" y="554502"/>
                            <a:pt x="93785" y="817099"/>
                          </a:cubicBezTo>
                          <a:cubicBezTo>
                            <a:pt x="93785" y="948397"/>
                            <a:pt x="140677" y="1032803"/>
                            <a:pt x="215705" y="1079696"/>
                          </a:cubicBezTo>
                          <a:lnTo>
                            <a:pt x="121920" y="1023425"/>
                          </a:lnTo>
                          <a:cubicBezTo>
                            <a:pt x="46892" y="976533"/>
                            <a:pt x="0" y="892126"/>
                            <a:pt x="0" y="760828"/>
                          </a:cubicBezTo>
                          <a:cubicBezTo>
                            <a:pt x="0" y="507609"/>
                            <a:pt x="178191" y="188742"/>
                            <a:pt x="403274" y="57443"/>
                          </a:cubicBezTo>
                          <a:cubicBezTo>
                            <a:pt x="515815" y="-8206"/>
                            <a:pt x="618979" y="-17585"/>
                            <a:pt x="694006" y="29308"/>
                          </a:cubicBezTo>
                          <a:close/>
                        </a:path>
                      </a:pathLst>
                    </a:custGeom>
                    <a:solidFill>
                      <a:srgbClr val="1D2943"/>
                    </a:solidFill>
                    <a:ln w="93785" cap="flat">
                      <a:noFill/>
                      <a:prstDash val="solid"/>
                      <a:miter/>
                    </a:ln>
                  </p:spPr>
                  <p:txBody>
                    <a:bodyPr rtlCol="0" anchor="ctr"/>
                    <a:lstStyle/>
                    <a:p>
                      <a:endParaRPr lang="fr-FR"/>
                    </a:p>
                  </p:txBody>
                </p:sp>
                <p:sp>
                  <p:nvSpPr>
                    <p:cNvPr id="140" name="Forme libre : forme 139">
                      <a:extLst>
                        <a:ext uri="{FF2B5EF4-FFF2-40B4-BE49-F238E27FC236}">
                          <a16:creationId xmlns:a16="http://schemas.microsoft.com/office/drawing/2014/main" id="{12CB8DD8-FD3E-49B7-91C9-473B373298F9}"/>
                        </a:ext>
                      </a:extLst>
                    </p:cNvPr>
                    <p:cNvSpPr/>
                    <p:nvPr/>
                  </p:nvSpPr>
                  <p:spPr>
                    <a:xfrm>
                      <a:off x="6649513" y="2955158"/>
                      <a:ext cx="806547" cy="1051674"/>
                    </a:xfrm>
                    <a:custGeom>
                      <a:avLst/>
                      <a:gdLst>
                        <a:gd name="connsiteX0" fmla="*/ 403274 w 806547"/>
                        <a:gd name="connsiteY0" fmla="*/ 56914 h 1051674"/>
                        <a:gd name="connsiteX1" fmla="*/ 806548 w 806547"/>
                        <a:gd name="connsiteY1" fmla="*/ 291376 h 1051674"/>
                        <a:gd name="connsiteX2" fmla="*/ 403274 w 806547"/>
                        <a:gd name="connsiteY2" fmla="*/ 994760 h 1051674"/>
                        <a:gd name="connsiteX3" fmla="*/ 0 w 806547"/>
                        <a:gd name="connsiteY3" fmla="*/ 760299 h 1051674"/>
                        <a:gd name="connsiteX4" fmla="*/ 403274 w 806547"/>
                        <a:gd name="connsiteY4" fmla="*/ 56914 h 1051674"/>
                        <a:gd name="connsiteX5" fmla="*/ 412652 w 806547"/>
                        <a:gd name="connsiteY5" fmla="*/ 929111 h 1051674"/>
                        <a:gd name="connsiteX6" fmla="*/ 759655 w 806547"/>
                        <a:gd name="connsiteY6" fmla="*/ 328889 h 1051674"/>
                        <a:gd name="connsiteX7" fmla="*/ 412652 w 806547"/>
                        <a:gd name="connsiteY7" fmla="*/ 131942 h 1051674"/>
                        <a:gd name="connsiteX8" fmla="*/ 65649 w 806547"/>
                        <a:gd name="connsiteY8" fmla="*/ 732163 h 1051674"/>
                        <a:gd name="connsiteX9" fmla="*/ 412652 w 806547"/>
                        <a:gd name="connsiteY9" fmla="*/ 929111 h 1051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547" h="1051674">
                          <a:moveTo>
                            <a:pt x="403274" y="56914"/>
                          </a:moveTo>
                          <a:cubicBezTo>
                            <a:pt x="628357" y="-74384"/>
                            <a:pt x="806548" y="28779"/>
                            <a:pt x="806548" y="291376"/>
                          </a:cubicBezTo>
                          <a:cubicBezTo>
                            <a:pt x="806548" y="544594"/>
                            <a:pt x="628357" y="863462"/>
                            <a:pt x="403274" y="994760"/>
                          </a:cubicBezTo>
                          <a:cubicBezTo>
                            <a:pt x="178191" y="1126059"/>
                            <a:pt x="0" y="1022896"/>
                            <a:pt x="0" y="760299"/>
                          </a:cubicBezTo>
                          <a:cubicBezTo>
                            <a:pt x="0" y="507080"/>
                            <a:pt x="187569" y="188213"/>
                            <a:pt x="403274" y="56914"/>
                          </a:cubicBezTo>
                          <a:close/>
                          <a:moveTo>
                            <a:pt x="412652" y="929111"/>
                          </a:moveTo>
                          <a:cubicBezTo>
                            <a:pt x="600222" y="816570"/>
                            <a:pt x="759655" y="553973"/>
                            <a:pt x="759655" y="328889"/>
                          </a:cubicBezTo>
                          <a:cubicBezTo>
                            <a:pt x="759655" y="113185"/>
                            <a:pt x="600222" y="19400"/>
                            <a:pt x="412652" y="131942"/>
                          </a:cubicBezTo>
                          <a:cubicBezTo>
                            <a:pt x="225083" y="244483"/>
                            <a:pt x="65649" y="507080"/>
                            <a:pt x="65649" y="732163"/>
                          </a:cubicBezTo>
                          <a:cubicBezTo>
                            <a:pt x="65649" y="947868"/>
                            <a:pt x="215705" y="1041652"/>
                            <a:pt x="412652" y="929111"/>
                          </a:cubicBezTo>
                        </a:path>
                      </a:pathLst>
                    </a:custGeom>
                    <a:solidFill>
                      <a:srgbClr val="4C5C75"/>
                    </a:solidFill>
                    <a:ln w="93785" cap="flat">
                      <a:noFill/>
                      <a:prstDash val="solid"/>
                      <a:miter/>
                    </a:ln>
                  </p:spPr>
                  <p:txBody>
                    <a:bodyPr rtlCol="0" anchor="ctr"/>
                    <a:lstStyle/>
                    <a:p>
                      <a:endParaRPr lang="fr-FR"/>
                    </a:p>
                  </p:txBody>
                </p:sp>
              </p:grpSp>
              <p:grpSp>
                <p:nvGrpSpPr>
                  <p:cNvPr id="134" name="Graphique 28">
                    <a:extLst>
                      <a:ext uri="{FF2B5EF4-FFF2-40B4-BE49-F238E27FC236}">
                        <a16:creationId xmlns:a16="http://schemas.microsoft.com/office/drawing/2014/main" id="{B4A1819C-C042-4B96-98E0-DC2AF2A22CBB}"/>
                      </a:ext>
                    </a:extLst>
                  </p:cNvPr>
                  <p:cNvGrpSpPr/>
                  <p:nvPr/>
                </p:nvGrpSpPr>
                <p:grpSpPr>
                  <a:xfrm>
                    <a:off x="6049292" y="3846755"/>
                    <a:ext cx="656492" cy="904011"/>
                    <a:chOff x="6049292" y="3846755"/>
                    <a:chExt cx="656492" cy="904011"/>
                  </a:xfrm>
                </p:grpSpPr>
                <p:sp>
                  <p:nvSpPr>
                    <p:cNvPr id="135" name="Forme libre : forme 134">
                      <a:extLst>
                        <a:ext uri="{FF2B5EF4-FFF2-40B4-BE49-F238E27FC236}">
                          <a16:creationId xmlns:a16="http://schemas.microsoft.com/office/drawing/2014/main" id="{6F7FB032-D665-48CB-B383-ACF4C388069B}"/>
                        </a:ext>
                      </a:extLst>
                    </p:cNvPr>
                    <p:cNvSpPr/>
                    <p:nvPr/>
                  </p:nvSpPr>
                  <p:spPr>
                    <a:xfrm>
                      <a:off x="6433808" y="3846755"/>
                      <a:ext cx="271975" cy="328246"/>
                    </a:xfrm>
                    <a:custGeom>
                      <a:avLst/>
                      <a:gdLst>
                        <a:gd name="connsiteX0" fmla="*/ 271975 w 271975"/>
                        <a:gd name="connsiteY0" fmla="*/ 75028 h 328246"/>
                        <a:gd name="connsiteX1" fmla="*/ 93785 w 271975"/>
                        <a:gd name="connsiteY1" fmla="*/ 328246 h 328246"/>
                        <a:gd name="connsiteX2" fmla="*/ 84406 w 271975"/>
                        <a:gd name="connsiteY2" fmla="*/ 318868 h 328246"/>
                        <a:gd name="connsiteX3" fmla="*/ 18757 w 271975"/>
                        <a:gd name="connsiteY3" fmla="*/ 271976 h 328246"/>
                        <a:gd name="connsiteX4" fmla="*/ 0 w 271975"/>
                        <a:gd name="connsiteY4" fmla="*/ 253219 h 328246"/>
                        <a:gd name="connsiteX5" fmla="*/ 178191 w 271975"/>
                        <a:gd name="connsiteY5" fmla="*/ 0 h 328246"/>
                        <a:gd name="connsiteX6" fmla="*/ 187569 w 271975"/>
                        <a:gd name="connsiteY6" fmla="*/ 9378 h 328246"/>
                        <a:gd name="connsiteX7" fmla="*/ 253218 w 271975"/>
                        <a:gd name="connsiteY7" fmla="*/ 56271 h 328246"/>
                        <a:gd name="connsiteX8" fmla="*/ 271975 w 271975"/>
                        <a:gd name="connsiteY8" fmla="*/ 75028 h 3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975" h="328246">
                          <a:moveTo>
                            <a:pt x="271975" y="75028"/>
                          </a:moveTo>
                          <a:lnTo>
                            <a:pt x="93785" y="328246"/>
                          </a:lnTo>
                          <a:cubicBezTo>
                            <a:pt x="93785" y="328246"/>
                            <a:pt x="93785" y="328246"/>
                            <a:pt x="84406" y="318868"/>
                          </a:cubicBezTo>
                          <a:cubicBezTo>
                            <a:pt x="65649" y="309489"/>
                            <a:pt x="37514" y="290732"/>
                            <a:pt x="18757" y="271976"/>
                          </a:cubicBezTo>
                          <a:cubicBezTo>
                            <a:pt x="9378" y="262597"/>
                            <a:pt x="0" y="253219"/>
                            <a:pt x="0" y="253219"/>
                          </a:cubicBezTo>
                          <a:lnTo>
                            <a:pt x="178191" y="0"/>
                          </a:lnTo>
                          <a:cubicBezTo>
                            <a:pt x="178191" y="0"/>
                            <a:pt x="178191" y="0"/>
                            <a:pt x="187569" y="9378"/>
                          </a:cubicBezTo>
                          <a:cubicBezTo>
                            <a:pt x="206326" y="18757"/>
                            <a:pt x="234462" y="37514"/>
                            <a:pt x="253218" y="56271"/>
                          </a:cubicBezTo>
                          <a:cubicBezTo>
                            <a:pt x="262597" y="65649"/>
                            <a:pt x="271975" y="75028"/>
                            <a:pt x="271975" y="75028"/>
                          </a:cubicBezTo>
                          <a:close/>
                        </a:path>
                      </a:pathLst>
                    </a:custGeom>
                    <a:solidFill>
                      <a:srgbClr val="1D2943"/>
                    </a:solidFill>
                    <a:ln w="93785" cap="flat">
                      <a:noFill/>
                      <a:prstDash val="solid"/>
                      <a:miter/>
                    </a:ln>
                  </p:spPr>
                  <p:txBody>
                    <a:bodyPr rtlCol="0" anchor="ctr"/>
                    <a:lstStyle/>
                    <a:p>
                      <a:endParaRPr lang="fr-FR"/>
                    </a:p>
                  </p:txBody>
                </p:sp>
                <p:sp>
                  <p:nvSpPr>
                    <p:cNvPr id="136" name="Forme libre : forme 135">
                      <a:extLst>
                        <a:ext uri="{FF2B5EF4-FFF2-40B4-BE49-F238E27FC236}">
                          <a16:creationId xmlns:a16="http://schemas.microsoft.com/office/drawing/2014/main" id="{C9A4CE3B-8F08-4167-8236-269F28071007}"/>
                        </a:ext>
                      </a:extLst>
                    </p:cNvPr>
                    <p:cNvSpPr/>
                    <p:nvPr/>
                  </p:nvSpPr>
                  <p:spPr>
                    <a:xfrm>
                      <a:off x="6049292" y="3893647"/>
                      <a:ext cx="650793" cy="857119"/>
                    </a:xfrm>
                    <a:custGeom>
                      <a:avLst/>
                      <a:gdLst>
                        <a:gd name="connsiteX0" fmla="*/ 647114 w 650793"/>
                        <a:gd name="connsiteY0" fmla="*/ 131299 h 857119"/>
                        <a:gd name="connsiteX1" fmla="*/ 206326 w 650793"/>
                        <a:gd name="connsiteY1" fmla="*/ 806548 h 857119"/>
                        <a:gd name="connsiteX2" fmla="*/ 140677 w 650793"/>
                        <a:gd name="connsiteY2" fmla="*/ 853440 h 857119"/>
                        <a:gd name="connsiteX3" fmla="*/ 46892 w 650793"/>
                        <a:gd name="connsiteY3" fmla="*/ 834683 h 857119"/>
                        <a:gd name="connsiteX4" fmla="*/ 0 w 650793"/>
                        <a:gd name="connsiteY4" fmla="*/ 740899 h 857119"/>
                        <a:gd name="connsiteX5" fmla="*/ 18757 w 650793"/>
                        <a:gd name="connsiteY5" fmla="*/ 684628 h 857119"/>
                        <a:gd name="connsiteX6" fmla="*/ 459545 w 650793"/>
                        <a:gd name="connsiteY6" fmla="*/ 9378 h 857119"/>
                        <a:gd name="connsiteX7" fmla="*/ 478302 w 650793"/>
                        <a:gd name="connsiteY7" fmla="*/ 0 h 857119"/>
                        <a:gd name="connsiteX8" fmla="*/ 487680 w 650793"/>
                        <a:gd name="connsiteY8" fmla="*/ 9378 h 857119"/>
                        <a:gd name="connsiteX9" fmla="*/ 628357 w 650793"/>
                        <a:gd name="connsiteY9" fmla="*/ 103163 h 857119"/>
                        <a:gd name="connsiteX10" fmla="*/ 647114 w 650793"/>
                        <a:gd name="connsiteY10" fmla="*/ 131299 h 857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0793" h="857119">
                          <a:moveTo>
                            <a:pt x="647114" y="131299"/>
                          </a:moveTo>
                          <a:lnTo>
                            <a:pt x="206326" y="806548"/>
                          </a:lnTo>
                          <a:cubicBezTo>
                            <a:pt x="187569" y="825305"/>
                            <a:pt x="168812" y="844062"/>
                            <a:pt x="140677" y="853440"/>
                          </a:cubicBezTo>
                          <a:cubicBezTo>
                            <a:pt x="112542" y="862819"/>
                            <a:pt x="75028" y="853440"/>
                            <a:pt x="46892" y="834683"/>
                          </a:cubicBezTo>
                          <a:cubicBezTo>
                            <a:pt x="18757" y="815926"/>
                            <a:pt x="0" y="778412"/>
                            <a:pt x="0" y="740899"/>
                          </a:cubicBezTo>
                          <a:cubicBezTo>
                            <a:pt x="0" y="722142"/>
                            <a:pt x="9378" y="703385"/>
                            <a:pt x="18757" y="684628"/>
                          </a:cubicBezTo>
                          <a:lnTo>
                            <a:pt x="459545" y="9378"/>
                          </a:lnTo>
                          <a:cubicBezTo>
                            <a:pt x="468923" y="0"/>
                            <a:pt x="478302" y="0"/>
                            <a:pt x="478302" y="0"/>
                          </a:cubicBezTo>
                          <a:cubicBezTo>
                            <a:pt x="478302" y="0"/>
                            <a:pt x="487680" y="0"/>
                            <a:pt x="487680" y="9378"/>
                          </a:cubicBezTo>
                          <a:cubicBezTo>
                            <a:pt x="525194" y="37514"/>
                            <a:pt x="600222" y="84406"/>
                            <a:pt x="628357" y="103163"/>
                          </a:cubicBezTo>
                          <a:cubicBezTo>
                            <a:pt x="647114" y="112542"/>
                            <a:pt x="656492" y="131299"/>
                            <a:pt x="647114" y="131299"/>
                          </a:cubicBezTo>
                          <a:close/>
                        </a:path>
                      </a:pathLst>
                    </a:custGeom>
                    <a:solidFill>
                      <a:srgbClr val="DF3260"/>
                    </a:solidFill>
                    <a:ln w="93785" cap="flat">
                      <a:noFill/>
                      <a:prstDash val="solid"/>
                      <a:miter/>
                    </a:ln>
                  </p:spPr>
                  <p:txBody>
                    <a:bodyPr rtlCol="0" anchor="ctr"/>
                    <a:lstStyle/>
                    <a:p>
                      <a:endParaRPr lang="fr-FR"/>
                    </a:p>
                  </p:txBody>
                </p:sp>
                <p:sp>
                  <p:nvSpPr>
                    <p:cNvPr id="137" name="Forme libre : forme 136">
                      <a:extLst>
                        <a:ext uri="{FF2B5EF4-FFF2-40B4-BE49-F238E27FC236}">
                          <a16:creationId xmlns:a16="http://schemas.microsoft.com/office/drawing/2014/main" id="{B06BE9DC-A447-49EE-A495-81DAFEF74D67}"/>
                        </a:ext>
                      </a:extLst>
                    </p:cNvPr>
                    <p:cNvSpPr/>
                    <p:nvPr/>
                  </p:nvSpPr>
                  <p:spPr>
                    <a:xfrm>
                      <a:off x="6086805" y="3903026"/>
                      <a:ext cx="613484" cy="844061"/>
                    </a:xfrm>
                    <a:custGeom>
                      <a:avLst/>
                      <a:gdLst>
                        <a:gd name="connsiteX0" fmla="*/ 609600 w 613484"/>
                        <a:gd name="connsiteY0" fmla="*/ 121920 h 844061"/>
                        <a:gd name="connsiteX1" fmla="*/ 168812 w 613484"/>
                        <a:gd name="connsiteY1" fmla="*/ 797169 h 844061"/>
                        <a:gd name="connsiteX2" fmla="*/ 103163 w 613484"/>
                        <a:gd name="connsiteY2" fmla="*/ 844062 h 844061"/>
                        <a:gd name="connsiteX3" fmla="*/ 46892 w 613484"/>
                        <a:gd name="connsiteY3" fmla="*/ 825305 h 844061"/>
                        <a:gd name="connsiteX4" fmla="*/ 0 w 613484"/>
                        <a:gd name="connsiteY4" fmla="*/ 731520 h 844061"/>
                        <a:gd name="connsiteX5" fmla="*/ 18757 w 613484"/>
                        <a:gd name="connsiteY5" fmla="*/ 675249 h 844061"/>
                        <a:gd name="connsiteX6" fmla="*/ 459545 w 613484"/>
                        <a:gd name="connsiteY6" fmla="*/ 0 h 844061"/>
                        <a:gd name="connsiteX7" fmla="*/ 600222 w 613484"/>
                        <a:gd name="connsiteY7" fmla="*/ 93785 h 844061"/>
                        <a:gd name="connsiteX8" fmla="*/ 609600 w 613484"/>
                        <a:gd name="connsiteY8" fmla="*/ 121920 h 84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484" h="844061">
                          <a:moveTo>
                            <a:pt x="609600" y="121920"/>
                          </a:moveTo>
                          <a:lnTo>
                            <a:pt x="168812" y="797169"/>
                          </a:lnTo>
                          <a:cubicBezTo>
                            <a:pt x="150055" y="815926"/>
                            <a:pt x="131298" y="834683"/>
                            <a:pt x="103163" y="844062"/>
                          </a:cubicBezTo>
                          <a:cubicBezTo>
                            <a:pt x="84406" y="844062"/>
                            <a:pt x="65649" y="834683"/>
                            <a:pt x="46892" y="825305"/>
                          </a:cubicBezTo>
                          <a:cubicBezTo>
                            <a:pt x="18757" y="806548"/>
                            <a:pt x="0" y="769034"/>
                            <a:pt x="0" y="731520"/>
                          </a:cubicBezTo>
                          <a:cubicBezTo>
                            <a:pt x="0" y="712763"/>
                            <a:pt x="9378" y="694006"/>
                            <a:pt x="18757" y="675249"/>
                          </a:cubicBezTo>
                          <a:lnTo>
                            <a:pt x="459545" y="0"/>
                          </a:lnTo>
                          <a:cubicBezTo>
                            <a:pt x="497058" y="28136"/>
                            <a:pt x="572086" y="75028"/>
                            <a:pt x="600222" y="93785"/>
                          </a:cubicBezTo>
                          <a:cubicBezTo>
                            <a:pt x="609600" y="103163"/>
                            <a:pt x="618979" y="121920"/>
                            <a:pt x="609600" y="121920"/>
                          </a:cubicBezTo>
                          <a:close/>
                        </a:path>
                      </a:pathLst>
                    </a:custGeom>
                    <a:solidFill>
                      <a:srgbClr val="F45170"/>
                    </a:solidFill>
                    <a:ln w="93785" cap="flat">
                      <a:noFill/>
                      <a:prstDash val="solid"/>
                      <a:miter/>
                    </a:ln>
                  </p:spPr>
                  <p:txBody>
                    <a:bodyPr rtlCol="0" anchor="ctr"/>
                    <a:lstStyle/>
                    <a:p>
                      <a:endParaRPr lang="fr-FR"/>
                    </a:p>
                  </p:txBody>
                </p:sp>
              </p:grpSp>
            </p:grpSp>
          </p:grpSp>
        </p:grpSp>
        <p:sp>
          <p:nvSpPr>
            <p:cNvPr id="127" name="Forme libre : forme 126">
              <a:extLst>
                <a:ext uri="{FF2B5EF4-FFF2-40B4-BE49-F238E27FC236}">
                  <a16:creationId xmlns:a16="http://schemas.microsoft.com/office/drawing/2014/main" id="{EF09E8A4-D959-4238-A98E-B17BEECF76B6}"/>
                </a:ext>
              </a:extLst>
            </p:cNvPr>
            <p:cNvSpPr/>
            <p:nvPr/>
          </p:nvSpPr>
          <p:spPr>
            <a:xfrm>
              <a:off x="8478314" y="2085624"/>
              <a:ext cx="112541" cy="155392"/>
            </a:xfrm>
            <a:custGeom>
              <a:avLst/>
              <a:gdLst>
                <a:gd name="connsiteX0" fmla="*/ 56271 w 112541"/>
                <a:gd name="connsiteY0" fmla="*/ 7358 h 155393"/>
                <a:gd name="connsiteX1" fmla="*/ 112542 w 112541"/>
                <a:gd name="connsiteY1" fmla="*/ 44872 h 155393"/>
                <a:gd name="connsiteX2" fmla="*/ 56271 w 112541"/>
                <a:gd name="connsiteY2" fmla="*/ 148035 h 155393"/>
                <a:gd name="connsiteX3" fmla="*/ 0 w 112541"/>
                <a:gd name="connsiteY3" fmla="*/ 110521 h 155393"/>
                <a:gd name="connsiteX4" fmla="*/ 56271 w 112541"/>
                <a:gd name="connsiteY4" fmla="*/ 7358 h 155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541" h="155393">
                  <a:moveTo>
                    <a:pt x="56271" y="7358"/>
                  </a:moveTo>
                  <a:cubicBezTo>
                    <a:pt x="93785" y="-11398"/>
                    <a:pt x="112542" y="7358"/>
                    <a:pt x="112542" y="44872"/>
                  </a:cubicBezTo>
                  <a:cubicBezTo>
                    <a:pt x="112542" y="82386"/>
                    <a:pt x="84406" y="129278"/>
                    <a:pt x="56271" y="148035"/>
                  </a:cubicBezTo>
                  <a:cubicBezTo>
                    <a:pt x="18757" y="166792"/>
                    <a:pt x="0" y="148035"/>
                    <a:pt x="0" y="110521"/>
                  </a:cubicBezTo>
                  <a:cubicBezTo>
                    <a:pt x="0" y="73008"/>
                    <a:pt x="28135" y="26115"/>
                    <a:pt x="56271" y="7358"/>
                  </a:cubicBezTo>
                  <a:close/>
                </a:path>
              </a:pathLst>
            </a:custGeom>
            <a:solidFill>
              <a:srgbClr val="FFFFFF"/>
            </a:solidFill>
            <a:ln w="93785" cap="flat">
              <a:noFill/>
              <a:prstDash val="solid"/>
              <a:miter/>
            </a:ln>
          </p:spPr>
          <p:txBody>
            <a:bodyPr rtlCol="0" anchor="ctr"/>
            <a:lstStyle/>
            <a:p>
              <a:endParaRPr lang="fr-FR"/>
            </a:p>
          </p:txBody>
        </p:sp>
      </p:grpSp>
      <p:pic>
        <p:nvPicPr>
          <p:cNvPr id="36" name="Image 35">
            <a:extLst>
              <a:ext uri="{FF2B5EF4-FFF2-40B4-BE49-F238E27FC236}">
                <a16:creationId xmlns:a16="http://schemas.microsoft.com/office/drawing/2014/main" id="{0BB2969D-93C2-4314-8CEC-73039154820B}"/>
              </a:ext>
            </a:extLst>
          </p:cNvPr>
          <p:cNvPicPr>
            <a:picLocks noChangeAspect="1"/>
          </p:cNvPicPr>
          <p:nvPr/>
        </p:nvPicPr>
        <p:blipFill>
          <a:blip r:embed="rId5"/>
          <a:stretch>
            <a:fillRect/>
          </a:stretch>
        </p:blipFill>
        <p:spPr>
          <a:xfrm>
            <a:off x="299746" y="1009383"/>
            <a:ext cx="8670146" cy="1445024"/>
          </a:xfrm>
          <a:prstGeom prst="rect">
            <a:avLst/>
          </a:prstGeom>
        </p:spPr>
      </p:pic>
      <p:sp>
        <p:nvSpPr>
          <p:cNvPr id="38" name="Rectangle 37">
            <a:extLst>
              <a:ext uri="{FF2B5EF4-FFF2-40B4-BE49-F238E27FC236}">
                <a16:creationId xmlns:a16="http://schemas.microsoft.com/office/drawing/2014/main" id="{F30AC324-F8A1-4374-B080-F2715A159075}"/>
              </a:ext>
            </a:extLst>
          </p:cNvPr>
          <p:cNvSpPr/>
          <p:nvPr/>
        </p:nvSpPr>
        <p:spPr>
          <a:xfrm flipV="1">
            <a:off x="434689" y="2396359"/>
            <a:ext cx="5004414" cy="58048"/>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7" name="Graphique 35">
            <a:extLst>
              <a:ext uri="{FF2B5EF4-FFF2-40B4-BE49-F238E27FC236}">
                <a16:creationId xmlns:a16="http://schemas.microsoft.com/office/drawing/2014/main" id="{E1CDFA93-52BA-4620-AB3E-6CFDD18235E9}"/>
              </a:ext>
            </a:extLst>
          </p:cNvPr>
          <p:cNvGrpSpPr/>
          <p:nvPr/>
        </p:nvGrpSpPr>
        <p:grpSpPr>
          <a:xfrm>
            <a:off x="3521340" y="2689094"/>
            <a:ext cx="1917763" cy="2117530"/>
            <a:chOff x="3513234" y="1453054"/>
            <a:chExt cx="1917763" cy="2117530"/>
          </a:xfrm>
        </p:grpSpPr>
        <p:sp>
          <p:nvSpPr>
            <p:cNvPr id="88" name="Forme libre : forme 87">
              <a:extLst>
                <a:ext uri="{FF2B5EF4-FFF2-40B4-BE49-F238E27FC236}">
                  <a16:creationId xmlns:a16="http://schemas.microsoft.com/office/drawing/2014/main" id="{A2B203C2-B558-4A70-A1FC-BBCD0E5DC8CD}"/>
                </a:ext>
              </a:extLst>
            </p:cNvPr>
            <p:cNvSpPr/>
            <p:nvPr/>
          </p:nvSpPr>
          <p:spPr>
            <a:xfrm>
              <a:off x="3513234" y="1453054"/>
              <a:ext cx="1917763" cy="2117530"/>
            </a:xfrm>
            <a:custGeom>
              <a:avLst/>
              <a:gdLst>
                <a:gd name="connsiteX0" fmla="*/ 1915966 w 1917763"/>
                <a:gd name="connsiteY0" fmla="*/ 319627 h 2117530"/>
                <a:gd name="connsiteX1" fmla="*/ 1915966 w 1917763"/>
                <a:gd name="connsiteY1" fmla="*/ 319627 h 2117530"/>
                <a:gd name="connsiteX2" fmla="*/ 958882 w 1917763"/>
                <a:gd name="connsiteY2" fmla="*/ 0 h 2117530"/>
                <a:gd name="connsiteX3" fmla="*/ 1798 w 1917763"/>
                <a:gd name="connsiteY3" fmla="*/ 319627 h 2117530"/>
                <a:gd name="connsiteX4" fmla="*/ 1798 w 1917763"/>
                <a:gd name="connsiteY4" fmla="*/ 319627 h 2117530"/>
                <a:gd name="connsiteX5" fmla="*/ 0 w 1917763"/>
                <a:gd name="connsiteY5" fmla="*/ 319627 h 2117530"/>
                <a:gd name="connsiteX6" fmla="*/ 0 w 1917763"/>
                <a:gd name="connsiteY6" fmla="*/ 339604 h 2117530"/>
                <a:gd name="connsiteX7" fmla="*/ 0 w 1917763"/>
                <a:gd name="connsiteY7" fmla="*/ 799068 h 2117530"/>
                <a:gd name="connsiteX8" fmla="*/ 0 w 1917763"/>
                <a:gd name="connsiteY8" fmla="*/ 819045 h 2117530"/>
                <a:gd name="connsiteX9" fmla="*/ 0 w 1917763"/>
                <a:gd name="connsiteY9" fmla="*/ 839022 h 2117530"/>
                <a:gd name="connsiteX10" fmla="*/ 0 w 1917763"/>
                <a:gd name="connsiteY10" fmla="*/ 1278509 h 2117530"/>
                <a:gd name="connsiteX11" fmla="*/ 0 w 1917763"/>
                <a:gd name="connsiteY11" fmla="*/ 1298486 h 2117530"/>
                <a:gd name="connsiteX12" fmla="*/ 0 w 1917763"/>
                <a:gd name="connsiteY12" fmla="*/ 1318463 h 2117530"/>
                <a:gd name="connsiteX13" fmla="*/ 0 w 1917763"/>
                <a:gd name="connsiteY13" fmla="*/ 1797904 h 2117530"/>
                <a:gd name="connsiteX14" fmla="*/ 1798 w 1917763"/>
                <a:gd name="connsiteY14" fmla="*/ 1797904 h 2117530"/>
                <a:gd name="connsiteX15" fmla="*/ 958882 w 1917763"/>
                <a:gd name="connsiteY15" fmla="*/ 2117531 h 2117530"/>
                <a:gd name="connsiteX16" fmla="*/ 1915966 w 1917763"/>
                <a:gd name="connsiteY16" fmla="*/ 1797904 h 2117530"/>
                <a:gd name="connsiteX17" fmla="*/ 1917764 w 1917763"/>
                <a:gd name="connsiteY17" fmla="*/ 1797904 h 2117530"/>
                <a:gd name="connsiteX18" fmla="*/ 1917764 w 1917763"/>
                <a:gd name="connsiteY18" fmla="*/ 1318463 h 2117530"/>
                <a:gd name="connsiteX19" fmla="*/ 1917764 w 1917763"/>
                <a:gd name="connsiteY19" fmla="*/ 1298486 h 2117530"/>
                <a:gd name="connsiteX20" fmla="*/ 1917764 w 1917763"/>
                <a:gd name="connsiteY20" fmla="*/ 1278509 h 2117530"/>
                <a:gd name="connsiteX21" fmla="*/ 1917764 w 1917763"/>
                <a:gd name="connsiteY21" fmla="*/ 839022 h 2117530"/>
                <a:gd name="connsiteX22" fmla="*/ 1917764 w 1917763"/>
                <a:gd name="connsiteY22" fmla="*/ 819045 h 2117530"/>
                <a:gd name="connsiteX23" fmla="*/ 1917764 w 1917763"/>
                <a:gd name="connsiteY23" fmla="*/ 799068 h 2117530"/>
                <a:gd name="connsiteX24" fmla="*/ 1917764 w 1917763"/>
                <a:gd name="connsiteY24" fmla="*/ 339604 h 2117530"/>
                <a:gd name="connsiteX25" fmla="*/ 1917764 w 1917763"/>
                <a:gd name="connsiteY25" fmla="*/ 319627 h 2117530"/>
                <a:gd name="connsiteX26" fmla="*/ 1915966 w 1917763"/>
                <a:gd name="connsiteY26" fmla="*/ 319627 h 211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17763" h="2117530">
                  <a:moveTo>
                    <a:pt x="1915966" y="319627"/>
                  </a:moveTo>
                  <a:lnTo>
                    <a:pt x="1915966" y="319627"/>
                  </a:lnTo>
                  <a:cubicBezTo>
                    <a:pt x="1886760" y="141355"/>
                    <a:pt x="1469526" y="0"/>
                    <a:pt x="958882" y="0"/>
                  </a:cubicBezTo>
                  <a:cubicBezTo>
                    <a:pt x="448237" y="0"/>
                    <a:pt x="31004" y="141355"/>
                    <a:pt x="1798" y="319627"/>
                  </a:cubicBezTo>
                  <a:lnTo>
                    <a:pt x="1798" y="319627"/>
                  </a:lnTo>
                  <a:lnTo>
                    <a:pt x="0" y="319627"/>
                  </a:lnTo>
                  <a:lnTo>
                    <a:pt x="0" y="339604"/>
                  </a:lnTo>
                  <a:lnTo>
                    <a:pt x="0" y="799068"/>
                  </a:lnTo>
                  <a:lnTo>
                    <a:pt x="0" y="819045"/>
                  </a:lnTo>
                  <a:lnTo>
                    <a:pt x="0" y="839022"/>
                  </a:lnTo>
                  <a:lnTo>
                    <a:pt x="0" y="1278509"/>
                  </a:lnTo>
                  <a:lnTo>
                    <a:pt x="0" y="1298486"/>
                  </a:lnTo>
                  <a:lnTo>
                    <a:pt x="0" y="1318463"/>
                  </a:lnTo>
                  <a:lnTo>
                    <a:pt x="0" y="1797904"/>
                  </a:lnTo>
                  <a:lnTo>
                    <a:pt x="1798" y="1797904"/>
                  </a:lnTo>
                  <a:cubicBezTo>
                    <a:pt x="31004" y="1976136"/>
                    <a:pt x="448277" y="2117531"/>
                    <a:pt x="958882" y="2117531"/>
                  </a:cubicBezTo>
                  <a:cubicBezTo>
                    <a:pt x="1469486" y="2117531"/>
                    <a:pt x="1886760" y="1976136"/>
                    <a:pt x="1915966" y="1797904"/>
                  </a:cubicBezTo>
                  <a:lnTo>
                    <a:pt x="1917764" y="1797904"/>
                  </a:lnTo>
                  <a:lnTo>
                    <a:pt x="1917764" y="1318463"/>
                  </a:lnTo>
                  <a:lnTo>
                    <a:pt x="1917764" y="1298486"/>
                  </a:lnTo>
                  <a:lnTo>
                    <a:pt x="1917764" y="1278509"/>
                  </a:lnTo>
                  <a:lnTo>
                    <a:pt x="1917764" y="839022"/>
                  </a:lnTo>
                  <a:lnTo>
                    <a:pt x="1917764" y="819045"/>
                  </a:lnTo>
                  <a:lnTo>
                    <a:pt x="1917764" y="799068"/>
                  </a:lnTo>
                  <a:lnTo>
                    <a:pt x="1917764" y="339604"/>
                  </a:lnTo>
                  <a:lnTo>
                    <a:pt x="1917764" y="319627"/>
                  </a:lnTo>
                  <a:lnTo>
                    <a:pt x="1915966" y="319627"/>
                  </a:lnTo>
                  <a:close/>
                </a:path>
              </a:pathLst>
            </a:custGeom>
            <a:solidFill>
              <a:srgbClr val="545E73"/>
            </a:solidFill>
            <a:ln w="39801" cap="flat">
              <a:noFill/>
              <a:prstDash val="solid"/>
              <a:miter/>
            </a:ln>
          </p:spPr>
          <p:txBody>
            <a:bodyPr rtlCol="0" anchor="ctr"/>
            <a:lstStyle/>
            <a:p>
              <a:endParaRPr lang="fr-FR"/>
            </a:p>
          </p:txBody>
        </p:sp>
        <p:grpSp>
          <p:nvGrpSpPr>
            <p:cNvPr id="89" name="Graphique 35">
              <a:extLst>
                <a:ext uri="{FF2B5EF4-FFF2-40B4-BE49-F238E27FC236}">
                  <a16:creationId xmlns:a16="http://schemas.microsoft.com/office/drawing/2014/main" id="{C7A2DE47-A838-40FF-BF55-63DBC684A290}"/>
                </a:ext>
              </a:extLst>
            </p:cNvPr>
            <p:cNvGrpSpPr/>
            <p:nvPr/>
          </p:nvGrpSpPr>
          <p:grpSpPr>
            <a:xfrm>
              <a:off x="3513234" y="2731563"/>
              <a:ext cx="1917763" cy="839021"/>
              <a:chOff x="3513234" y="2731563"/>
              <a:chExt cx="1917763" cy="839021"/>
            </a:xfrm>
            <a:solidFill>
              <a:srgbClr val="38454F"/>
            </a:solidFill>
          </p:grpSpPr>
          <p:sp>
            <p:nvSpPr>
              <p:cNvPr id="99" name="Forme libre : forme 98">
                <a:extLst>
                  <a:ext uri="{FF2B5EF4-FFF2-40B4-BE49-F238E27FC236}">
                    <a16:creationId xmlns:a16="http://schemas.microsoft.com/office/drawing/2014/main" id="{26578613-0AD6-4813-B4F7-E7291990EAE4}"/>
                  </a:ext>
                </a:extLst>
              </p:cNvPr>
              <p:cNvSpPr/>
              <p:nvPr/>
            </p:nvSpPr>
            <p:spPr>
              <a:xfrm>
                <a:off x="3513234" y="2751539"/>
                <a:ext cx="1917763" cy="819044"/>
              </a:xfrm>
              <a:custGeom>
                <a:avLst/>
                <a:gdLst>
                  <a:gd name="connsiteX0" fmla="*/ 958882 w 1917763"/>
                  <a:gd name="connsiteY0" fmla="*/ 339604 h 819044"/>
                  <a:gd name="connsiteX1" fmla="*/ 0 w 1917763"/>
                  <a:gd name="connsiteY1" fmla="*/ 0 h 819044"/>
                  <a:gd name="connsiteX2" fmla="*/ 0 w 1917763"/>
                  <a:gd name="connsiteY2" fmla="*/ 499418 h 819044"/>
                  <a:gd name="connsiteX3" fmla="*/ 1798 w 1917763"/>
                  <a:gd name="connsiteY3" fmla="*/ 499418 h 819044"/>
                  <a:gd name="connsiteX4" fmla="*/ 958882 w 1917763"/>
                  <a:gd name="connsiteY4" fmla="*/ 819045 h 819044"/>
                  <a:gd name="connsiteX5" fmla="*/ 1915966 w 1917763"/>
                  <a:gd name="connsiteY5" fmla="*/ 499418 h 819044"/>
                  <a:gd name="connsiteX6" fmla="*/ 1917764 w 1917763"/>
                  <a:gd name="connsiteY6" fmla="*/ 499418 h 819044"/>
                  <a:gd name="connsiteX7" fmla="*/ 1917764 w 1917763"/>
                  <a:gd name="connsiteY7" fmla="*/ 0 h 819044"/>
                  <a:gd name="connsiteX8" fmla="*/ 958882 w 1917763"/>
                  <a:gd name="connsiteY8" fmla="*/ 339604 h 81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7763" h="819044">
                    <a:moveTo>
                      <a:pt x="958882" y="339604"/>
                    </a:moveTo>
                    <a:cubicBezTo>
                      <a:pt x="429299" y="339604"/>
                      <a:pt x="0" y="187541"/>
                      <a:pt x="0" y="0"/>
                    </a:cubicBezTo>
                    <a:lnTo>
                      <a:pt x="0" y="499418"/>
                    </a:lnTo>
                    <a:lnTo>
                      <a:pt x="1798" y="499418"/>
                    </a:lnTo>
                    <a:cubicBezTo>
                      <a:pt x="31004" y="677650"/>
                      <a:pt x="448277" y="819045"/>
                      <a:pt x="958882" y="819045"/>
                    </a:cubicBezTo>
                    <a:cubicBezTo>
                      <a:pt x="1469486" y="819045"/>
                      <a:pt x="1886760" y="677650"/>
                      <a:pt x="1915966" y="499418"/>
                    </a:cubicBezTo>
                    <a:lnTo>
                      <a:pt x="1917764" y="499418"/>
                    </a:lnTo>
                    <a:lnTo>
                      <a:pt x="1917764" y="0"/>
                    </a:lnTo>
                    <a:cubicBezTo>
                      <a:pt x="1917764" y="187541"/>
                      <a:pt x="1488464" y="339604"/>
                      <a:pt x="958882" y="339604"/>
                    </a:cubicBezTo>
                    <a:close/>
                  </a:path>
                </a:pathLst>
              </a:custGeom>
              <a:solidFill>
                <a:srgbClr val="38454F"/>
              </a:solidFill>
              <a:ln w="39801" cap="flat">
                <a:noFill/>
                <a:prstDash val="solid"/>
                <a:miter/>
              </a:ln>
            </p:spPr>
            <p:txBody>
              <a:bodyPr rtlCol="0" anchor="ctr"/>
              <a:lstStyle/>
              <a:p>
                <a:endParaRPr lang="fr-FR"/>
              </a:p>
            </p:txBody>
          </p:sp>
          <p:sp>
            <p:nvSpPr>
              <p:cNvPr id="100" name="Forme libre : forme 99">
                <a:extLst>
                  <a:ext uri="{FF2B5EF4-FFF2-40B4-BE49-F238E27FC236}">
                    <a16:creationId xmlns:a16="http://schemas.microsoft.com/office/drawing/2014/main" id="{352FAC25-1EB5-4DAD-9FBD-B5E301803FD4}"/>
                  </a:ext>
                </a:extLst>
              </p:cNvPr>
              <p:cNvSpPr/>
              <p:nvPr/>
            </p:nvSpPr>
            <p:spPr>
              <a:xfrm>
                <a:off x="3513234" y="2731563"/>
                <a:ext cx="1797" cy="19976"/>
              </a:xfrm>
              <a:custGeom>
                <a:avLst/>
                <a:gdLst>
                  <a:gd name="connsiteX0" fmla="*/ 0 w 1797"/>
                  <a:gd name="connsiteY0" fmla="*/ 0 h 19976"/>
                  <a:gd name="connsiteX1" fmla="*/ 0 w 1797"/>
                  <a:gd name="connsiteY1" fmla="*/ 19977 h 19976"/>
                  <a:gd name="connsiteX2" fmla="*/ 1798 w 1797"/>
                  <a:gd name="connsiteY2" fmla="*/ 0 h 19976"/>
                  <a:gd name="connsiteX3" fmla="*/ 0 w 1797"/>
                  <a:gd name="connsiteY3" fmla="*/ 0 h 19976"/>
                </a:gdLst>
                <a:ahLst/>
                <a:cxnLst>
                  <a:cxn ang="0">
                    <a:pos x="connsiteX0" y="connsiteY0"/>
                  </a:cxn>
                  <a:cxn ang="0">
                    <a:pos x="connsiteX1" y="connsiteY1"/>
                  </a:cxn>
                  <a:cxn ang="0">
                    <a:pos x="connsiteX2" y="connsiteY2"/>
                  </a:cxn>
                  <a:cxn ang="0">
                    <a:pos x="connsiteX3" y="connsiteY3"/>
                  </a:cxn>
                </a:cxnLst>
                <a:rect l="l" t="t" r="r" b="b"/>
                <a:pathLst>
                  <a:path w="1797" h="19976">
                    <a:moveTo>
                      <a:pt x="0" y="0"/>
                    </a:moveTo>
                    <a:lnTo>
                      <a:pt x="0" y="19977"/>
                    </a:lnTo>
                    <a:cubicBezTo>
                      <a:pt x="0" y="13265"/>
                      <a:pt x="719" y="6632"/>
                      <a:pt x="1798" y="0"/>
                    </a:cubicBezTo>
                    <a:lnTo>
                      <a:pt x="0" y="0"/>
                    </a:lnTo>
                    <a:close/>
                  </a:path>
                </a:pathLst>
              </a:custGeom>
              <a:solidFill>
                <a:srgbClr val="38454F"/>
              </a:solidFill>
              <a:ln w="39801" cap="flat">
                <a:noFill/>
                <a:prstDash val="solid"/>
                <a:miter/>
              </a:ln>
            </p:spPr>
            <p:txBody>
              <a:bodyPr rtlCol="0" anchor="ctr"/>
              <a:lstStyle/>
              <a:p>
                <a:endParaRPr lang="fr-FR"/>
              </a:p>
            </p:txBody>
          </p:sp>
          <p:sp>
            <p:nvSpPr>
              <p:cNvPr id="101" name="Forme libre : forme 100">
                <a:extLst>
                  <a:ext uri="{FF2B5EF4-FFF2-40B4-BE49-F238E27FC236}">
                    <a16:creationId xmlns:a16="http://schemas.microsoft.com/office/drawing/2014/main" id="{33BEA039-57BD-41D8-9FE7-CC09B8FF9991}"/>
                  </a:ext>
                </a:extLst>
              </p:cNvPr>
              <p:cNvSpPr/>
              <p:nvPr/>
            </p:nvSpPr>
            <p:spPr>
              <a:xfrm>
                <a:off x="5429200" y="2731563"/>
                <a:ext cx="1797" cy="19976"/>
              </a:xfrm>
              <a:custGeom>
                <a:avLst/>
                <a:gdLst>
                  <a:gd name="connsiteX0" fmla="*/ 0 w 1797"/>
                  <a:gd name="connsiteY0" fmla="*/ 0 h 19976"/>
                  <a:gd name="connsiteX1" fmla="*/ 1798 w 1797"/>
                  <a:gd name="connsiteY1" fmla="*/ 19977 h 19976"/>
                  <a:gd name="connsiteX2" fmla="*/ 1798 w 1797"/>
                  <a:gd name="connsiteY2" fmla="*/ 0 h 19976"/>
                  <a:gd name="connsiteX3" fmla="*/ 0 w 1797"/>
                  <a:gd name="connsiteY3" fmla="*/ 0 h 19976"/>
                </a:gdLst>
                <a:ahLst/>
                <a:cxnLst>
                  <a:cxn ang="0">
                    <a:pos x="connsiteX0" y="connsiteY0"/>
                  </a:cxn>
                  <a:cxn ang="0">
                    <a:pos x="connsiteX1" y="connsiteY1"/>
                  </a:cxn>
                  <a:cxn ang="0">
                    <a:pos x="connsiteX2" y="connsiteY2"/>
                  </a:cxn>
                  <a:cxn ang="0">
                    <a:pos x="connsiteX3" y="connsiteY3"/>
                  </a:cxn>
                </a:cxnLst>
                <a:rect l="l" t="t" r="r" b="b"/>
                <a:pathLst>
                  <a:path w="1797" h="19976">
                    <a:moveTo>
                      <a:pt x="0" y="0"/>
                    </a:moveTo>
                    <a:cubicBezTo>
                      <a:pt x="1079" y="6632"/>
                      <a:pt x="1798" y="13265"/>
                      <a:pt x="1798" y="19977"/>
                    </a:cubicBezTo>
                    <a:lnTo>
                      <a:pt x="1798" y="0"/>
                    </a:lnTo>
                    <a:lnTo>
                      <a:pt x="0" y="0"/>
                    </a:lnTo>
                    <a:close/>
                  </a:path>
                </a:pathLst>
              </a:custGeom>
              <a:solidFill>
                <a:srgbClr val="38454F"/>
              </a:solidFill>
              <a:ln w="39801" cap="flat">
                <a:noFill/>
                <a:prstDash val="solid"/>
                <a:miter/>
              </a:ln>
            </p:spPr>
            <p:txBody>
              <a:bodyPr rtlCol="0" anchor="ctr"/>
              <a:lstStyle/>
              <a:p>
                <a:endParaRPr lang="fr-FR"/>
              </a:p>
            </p:txBody>
          </p:sp>
        </p:grpSp>
        <p:grpSp>
          <p:nvGrpSpPr>
            <p:cNvPr id="90" name="Graphique 35">
              <a:extLst>
                <a:ext uri="{FF2B5EF4-FFF2-40B4-BE49-F238E27FC236}">
                  <a16:creationId xmlns:a16="http://schemas.microsoft.com/office/drawing/2014/main" id="{742822C8-3A0A-435B-89E4-F31154A30318}"/>
                </a:ext>
              </a:extLst>
            </p:cNvPr>
            <p:cNvGrpSpPr/>
            <p:nvPr/>
          </p:nvGrpSpPr>
          <p:grpSpPr>
            <a:xfrm>
              <a:off x="3513234" y="2252122"/>
              <a:ext cx="1917763" cy="839021"/>
              <a:chOff x="3513234" y="2252122"/>
              <a:chExt cx="1917763" cy="839021"/>
            </a:xfrm>
            <a:solidFill>
              <a:srgbClr val="556080"/>
            </a:solidFill>
          </p:grpSpPr>
          <p:sp>
            <p:nvSpPr>
              <p:cNvPr id="96" name="Forme libre : forme 95">
                <a:extLst>
                  <a:ext uri="{FF2B5EF4-FFF2-40B4-BE49-F238E27FC236}">
                    <a16:creationId xmlns:a16="http://schemas.microsoft.com/office/drawing/2014/main" id="{064470FD-8351-4122-8EB3-BE81E2941887}"/>
                  </a:ext>
                </a:extLst>
              </p:cNvPr>
              <p:cNvSpPr/>
              <p:nvPr/>
            </p:nvSpPr>
            <p:spPr>
              <a:xfrm>
                <a:off x="3513234" y="2272098"/>
                <a:ext cx="1917763" cy="819044"/>
              </a:xfrm>
              <a:custGeom>
                <a:avLst/>
                <a:gdLst>
                  <a:gd name="connsiteX0" fmla="*/ 958882 w 1917763"/>
                  <a:gd name="connsiteY0" fmla="*/ 339604 h 819044"/>
                  <a:gd name="connsiteX1" fmla="*/ 0 w 1917763"/>
                  <a:gd name="connsiteY1" fmla="*/ 0 h 819044"/>
                  <a:gd name="connsiteX2" fmla="*/ 0 w 1917763"/>
                  <a:gd name="connsiteY2" fmla="*/ 499418 h 819044"/>
                  <a:gd name="connsiteX3" fmla="*/ 1798 w 1917763"/>
                  <a:gd name="connsiteY3" fmla="*/ 499418 h 819044"/>
                  <a:gd name="connsiteX4" fmla="*/ 958882 w 1917763"/>
                  <a:gd name="connsiteY4" fmla="*/ 819045 h 819044"/>
                  <a:gd name="connsiteX5" fmla="*/ 1915966 w 1917763"/>
                  <a:gd name="connsiteY5" fmla="*/ 499418 h 819044"/>
                  <a:gd name="connsiteX6" fmla="*/ 1917764 w 1917763"/>
                  <a:gd name="connsiteY6" fmla="*/ 499418 h 819044"/>
                  <a:gd name="connsiteX7" fmla="*/ 1917764 w 1917763"/>
                  <a:gd name="connsiteY7" fmla="*/ 0 h 819044"/>
                  <a:gd name="connsiteX8" fmla="*/ 958882 w 1917763"/>
                  <a:gd name="connsiteY8" fmla="*/ 339604 h 81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7763" h="819044">
                    <a:moveTo>
                      <a:pt x="958882" y="339604"/>
                    </a:moveTo>
                    <a:cubicBezTo>
                      <a:pt x="429299" y="339604"/>
                      <a:pt x="0" y="187541"/>
                      <a:pt x="0" y="0"/>
                    </a:cubicBezTo>
                    <a:lnTo>
                      <a:pt x="0" y="499418"/>
                    </a:lnTo>
                    <a:lnTo>
                      <a:pt x="1798" y="499418"/>
                    </a:lnTo>
                    <a:cubicBezTo>
                      <a:pt x="31004" y="677650"/>
                      <a:pt x="448277" y="819045"/>
                      <a:pt x="958882" y="819045"/>
                    </a:cubicBezTo>
                    <a:cubicBezTo>
                      <a:pt x="1469486" y="819045"/>
                      <a:pt x="1886760" y="677650"/>
                      <a:pt x="1915966" y="499418"/>
                    </a:cubicBezTo>
                    <a:lnTo>
                      <a:pt x="1917764" y="499418"/>
                    </a:lnTo>
                    <a:lnTo>
                      <a:pt x="1917764" y="0"/>
                    </a:lnTo>
                    <a:cubicBezTo>
                      <a:pt x="1917764" y="187541"/>
                      <a:pt x="1488464" y="339604"/>
                      <a:pt x="958882" y="339604"/>
                    </a:cubicBezTo>
                    <a:close/>
                  </a:path>
                </a:pathLst>
              </a:custGeom>
              <a:solidFill>
                <a:srgbClr val="556080"/>
              </a:solidFill>
              <a:ln w="39801" cap="flat">
                <a:noFill/>
                <a:prstDash val="solid"/>
                <a:miter/>
              </a:ln>
            </p:spPr>
            <p:txBody>
              <a:bodyPr rtlCol="0" anchor="ctr"/>
              <a:lstStyle/>
              <a:p>
                <a:endParaRPr lang="fr-FR"/>
              </a:p>
            </p:txBody>
          </p:sp>
          <p:sp>
            <p:nvSpPr>
              <p:cNvPr id="97" name="Forme libre : forme 96">
                <a:extLst>
                  <a:ext uri="{FF2B5EF4-FFF2-40B4-BE49-F238E27FC236}">
                    <a16:creationId xmlns:a16="http://schemas.microsoft.com/office/drawing/2014/main" id="{4041C4AD-1F0D-4C9D-BC49-D06B88061343}"/>
                  </a:ext>
                </a:extLst>
              </p:cNvPr>
              <p:cNvSpPr/>
              <p:nvPr/>
            </p:nvSpPr>
            <p:spPr>
              <a:xfrm>
                <a:off x="3513234" y="2252122"/>
                <a:ext cx="1797" cy="19976"/>
              </a:xfrm>
              <a:custGeom>
                <a:avLst/>
                <a:gdLst>
                  <a:gd name="connsiteX0" fmla="*/ 0 w 1797"/>
                  <a:gd name="connsiteY0" fmla="*/ 0 h 19976"/>
                  <a:gd name="connsiteX1" fmla="*/ 0 w 1797"/>
                  <a:gd name="connsiteY1" fmla="*/ 19977 h 19976"/>
                  <a:gd name="connsiteX2" fmla="*/ 1798 w 1797"/>
                  <a:gd name="connsiteY2" fmla="*/ 0 h 19976"/>
                  <a:gd name="connsiteX3" fmla="*/ 0 w 1797"/>
                  <a:gd name="connsiteY3" fmla="*/ 0 h 19976"/>
                </a:gdLst>
                <a:ahLst/>
                <a:cxnLst>
                  <a:cxn ang="0">
                    <a:pos x="connsiteX0" y="connsiteY0"/>
                  </a:cxn>
                  <a:cxn ang="0">
                    <a:pos x="connsiteX1" y="connsiteY1"/>
                  </a:cxn>
                  <a:cxn ang="0">
                    <a:pos x="connsiteX2" y="connsiteY2"/>
                  </a:cxn>
                  <a:cxn ang="0">
                    <a:pos x="connsiteX3" y="connsiteY3"/>
                  </a:cxn>
                </a:cxnLst>
                <a:rect l="l" t="t" r="r" b="b"/>
                <a:pathLst>
                  <a:path w="1797" h="19976">
                    <a:moveTo>
                      <a:pt x="0" y="0"/>
                    </a:moveTo>
                    <a:lnTo>
                      <a:pt x="0" y="19977"/>
                    </a:lnTo>
                    <a:cubicBezTo>
                      <a:pt x="0" y="13265"/>
                      <a:pt x="719" y="6632"/>
                      <a:pt x="1798" y="0"/>
                    </a:cubicBezTo>
                    <a:lnTo>
                      <a:pt x="0" y="0"/>
                    </a:lnTo>
                    <a:close/>
                  </a:path>
                </a:pathLst>
              </a:custGeom>
              <a:solidFill>
                <a:srgbClr val="556080"/>
              </a:solidFill>
              <a:ln w="39801" cap="flat">
                <a:noFill/>
                <a:prstDash val="solid"/>
                <a:miter/>
              </a:ln>
            </p:spPr>
            <p:txBody>
              <a:bodyPr rtlCol="0" anchor="ctr"/>
              <a:lstStyle/>
              <a:p>
                <a:endParaRPr lang="fr-FR"/>
              </a:p>
            </p:txBody>
          </p:sp>
          <p:sp>
            <p:nvSpPr>
              <p:cNvPr id="98" name="Forme libre : forme 97">
                <a:extLst>
                  <a:ext uri="{FF2B5EF4-FFF2-40B4-BE49-F238E27FC236}">
                    <a16:creationId xmlns:a16="http://schemas.microsoft.com/office/drawing/2014/main" id="{B5348AEF-5763-4CF2-82DF-D3691FA1FA5C}"/>
                  </a:ext>
                </a:extLst>
              </p:cNvPr>
              <p:cNvSpPr/>
              <p:nvPr/>
            </p:nvSpPr>
            <p:spPr>
              <a:xfrm>
                <a:off x="5429200" y="2252122"/>
                <a:ext cx="1797" cy="19976"/>
              </a:xfrm>
              <a:custGeom>
                <a:avLst/>
                <a:gdLst>
                  <a:gd name="connsiteX0" fmla="*/ 0 w 1797"/>
                  <a:gd name="connsiteY0" fmla="*/ 0 h 19976"/>
                  <a:gd name="connsiteX1" fmla="*/ 1798 w 1797"/>
                  <a:gd name="connsiteY1" fmla="*/ 19977 h 19976"/>
                  <a:gd name="connsiteX2" fmla="*/ 1798 w 1797"/>
                  <a:gd name="connsiteY2" fmla="*/ 0 h 19976"/>
                  <a:gd name="connsiteX3" fmla="*/ 0 w 1797"/>
                  <a:gd name="connsiteY3" fmla="*/ 0 h 19976"/>
                </a:gdLst>
                <a:ahLst/>
                <a:cxnLst>
                  <a:cxn ang="0">
                    <a:pos x="connsiteX0" y="connsiteY0"/>
                  </a:cxn>
                  <a:cxn ang="0">
                    <a:pos x="connsiteX1" y="connsiteY1"/>
                  </a:cxn>
                  <a:cxn ang="0">
                    <a:pos x="connsiteX2" y="connsiteY2"/>
                  </a:cxn>
                  <a:cxn ang="0">
                    <a:pos x="connsiteX3" y="connsiteY3"/>
                  </a:cxn>
                </a:cxnLst>
                <a:rect l="l" t="t" r="r" b="b"/>
                <a:pathLst>
                  <a:path w="1797" h="19976">
                    <a:moveTo>
                      <a:pt x="0" y="0"/>
                    </a:moveTo>
                    <a:cubicBezTo>
                      <a:pt x="1079" y="6632"/>
                      <a:pt x="1798" y="13265"/>
                      <a:pt x="1798" y="19977"/>
                    </a:cubicBezTo>
                    <a:lnTo>
                      <a:pt x="1798" y="0"/>
                    </a:lnTo>
                    <a:lnTo>
                      <a:pt x="0" y="0"/>
                    </a:lnTo>
                    <a:close/>
                  </a:path>
                </a:pathLst>
              </a:custGeom>
              <a:solidFill>
                <a:srgbClr val="556080"/>
              </a:solidFill>
              <a:ln w="39801" cap="flat">
                <a:noFill/>
                <a:prstDash val="solid"/>
                <a:miter/>
              </a:ln>
            </p:spPr>
            <p:txBody>
              <a:bodyPr rtlCol="0" anchor="ctr"/>
              <a:lstStyle/>
              <a:p>
                <a:endParaRPr lang="fr-FR"/>
              </a:p>
            </p:txBody>
          </p:sp>
        </p:grpSp>
        <p:sp>
          <p:nvSpPr>
            <p:cNvPr id="91" name="Forme libre : forme 90">
              <a:extLst>
                <a:ext uri="{FF2B5EF4-FFF2-40B4-BE49-F238E27FC236}">
                  <a16:creationId xmlns:a16="http://schemas.microsoft.com/office/drawing/2014/main" id="{3776DFD3-161D-43B5-9C0D-C686035C11B0}"/>
                </a:ext>
              </a:extLst>
            </p:cNvPr>
            <p:cNvSpPr/>
            <p:nvPr/>
          </p:nvSpPr>
          <p:spPr>
            <a:xfrm>
              <a:off x="3513234" y="1453054"/>
              <a:ext cx="1917763" cy="679207"/>
            </a:xfrm>
            <a:custGeom>
              <a:avLst/>
              <a:gdLst>
                <a:gd name="connsiteX0" fmla="*/ 1917764 w 1917763"/>
                <a:gd name="connsiteY0" fmla="*/ 339604 h 679207"/>
                <a:gd name="connsiteX1" fmla="*/ 958882 w 1917763"/>
                <a:gd name="connsiteY1" fmla="*/ 679208 h 679207"/>
                <a:gd name="connsiteX2" fmla="*/ 0 w 1917763"/>
                <a:gd name="connsiteY2" fmla="*/ 339604 h 679207"/>
                <a:gd name="connsiteX3" fmla="*/ 958882 w 1917763"/>
                <a:gd name="connsiteY3" fmla="*/ 0 h 679207"/>
                <a:gd name="connsiteX4" fmla="*/ 1917764 w 1917763"/>
                <a:gd name="connsiteY4" fmla="*/ 339604 h 679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7763" h="679207">
                  <a:moveTo>
                    <a:pt x="1917764" y="339604"/>
                  </a:moveTo>
                  <a:cubicBezTo>
                    <a:pt x="1917764" y="527162"/>
                    <a:pt x="1488458" y="679208"/>
                    <a:pt x="958882" y="679208"/>
                  </a:cubicBezTo>
                  <a:cubicBezTo>
                    <a:pt x="429306" y="679208"/>
                    <a:pt x="0" y="527162"/>
                    <a:pt x="0" y="339604"/>
                  </a:cubicBezTo>
                  <a:cubicBezTo>
                    <a:pt x="0" y="152046"/>
                    <a:pt x="429306" y="0"/>
                    <a:pt x="958882" y="0"/>
                  </a:cubicBezTo>
                  <a:cubicBezTo>
                    <a:pt x="1488458" y="0"/>
                    <a:pt x="1917764" y="152046"/>
                    <a:pt x="1917764" y="339604"/>
                  </a:cubicBezTo>
                  <a:close/>
                </a:path>
              </a:pathLst>
            </a:custGeom>
            <a:solidFill>
              <a:srgbClr val="91BAE1"/>
            </a:solidFill>
            <a:ln w="39801" cap="flat">
              <a:noFill/>
              <a:prstDash val="solid"/>
              <a:miter/>
            </a:ln>
          </p:spPr>
          <p:txBody>
            <a:bodyPr rtlCol="0" anchor="ctr"/>
            <a:lstStyle/>
            <a:p>
              <a:endParaRPr lang="fr-FR"/>
            </a:p>
          </p:txBody>
        </p:sp>
        <p:grpSp>
          <p:nvGrpSpPr>
            <p:cNvPr id="92" name="Graphique 35">
              <a:extLst>
                <a:ext uri="{FF2B5EF4-FFF2-40B4-BE49-F238E27FC236}">
                  <a16:creationId xmlns:a16="http://schemas.microsoft.com/office/drawing/2014/main" id="{8C141CF0-5500-4A6F-807C-712C7694E50C}"/>
                </a:ext>
              </a:extLst>
            </p:cNvPr>
            <p:cNvGrpSpPr/>
            <p:nvPr/>
          </p:nvGrpSpPr>
          <p:grpSpPr>
            <a:xfrm>
              <a:off x="3513234" y="1772681"/>
              <a:ext cx="1917763" cy="839021"/>
              <a:chOff x="3513234" y="1772681"/>
              <a:chExt cx="1917763" cy="839021"/>
            </a:xfrm>
            <a:solidFill>
              <a:srgbClr val="8697CB"/>
            </a:solidFill>
          </p:grpSpPr>
          <p:sp>
            <p:nvSpPr>
              <p:cNvPr id="93" name="Forme libre : forme 92">
                <a:extLst>
                  <a:ext uri="{FF2B5EF4-FFF2-40B4-BE49-F238E27FC236}">
                    <a16:creationId xmlns:a16="http://schemas.microsoft.com/office/drawing/2014/main" id="{1DAC28E7-36FC-45BF-8AF9-AFF40974C174}"/>
                  </a:ext>
                </a:extLst>
              </p:cNvPr>
              <p:cNvSpPr/>
              <p:nvPr/>
            </p:nvSpPr>
            <p:spPr>
              <a:xfrm>
                <a:off x="3513234" y="1792657"/>
                <a:ext cx="1917763" cy="819044"/>
              </a:xfrm>
              <a:custGeom>
                <a:avLst/>
                <a:gdLst>
                  <a:gd name="connsiteX0" fmla="*/ 958882 w 1917763"/>
                  <a:gd name="connsiteY0" fmla="*/ 339604 h 819044"/>
                  <a:gd name="connsiteX1" fmla="*/ 0 w 1917763"/>
                  <a:gd name="connsiteY1" fmla="*/ 0 h 819044"/>
                  <a:gd name="connsiteX2" fmla="*/ 0 w 1917763"/>
                  <a:gd name="connsiteY2" fmla="*/ 499418 h 819044"/>
                  <a:gd name="connsiteX3" fmla="*/ 1798 w 1917763"/>
                  <a:gd name="connsiteY3" fmla="*/ 499418 h 819044"/>
                  <a:gd name="connsiteX4" fmla="*/ 958882 w 1917763"/>
                  <a:gd name="connsiteY4" fmla="*/ 819045 h 819044"/>
                  <a:gd name="connsiteX5" fmla="*/ 1915966 w 1917763"/>
                  <a:gd name="connsiteY5" fmla="*/ 499418 h 819044"/>
                  <a:gd name="connsiteX6" fmla="*/ 1917764 w 1917763"/>
                  <a:gd name="connsiteY6" fmla="*/ 499418 h 819044"/>
                  <a:gd name="connsiteX7" fmla="*/ 1917764 w 1917763"/>
                  <a:gd name="connsiteY7" fmla="*/ 0 h 819044"/>
                  <a:gd name="connsiteX8" fmla="*/ 958882 w 1917763"/>
                  <a:gd name="connsiteY8" fmla="*/ 339604 h 81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7763" h="819044">
                    <a:moveTo>
                      <a:pt x="958882" y="339604"/>
                    </a:moveTo>
                    <a:cubicBezTo>
                      <a:pt x="429299" y="339604"/>
                      <a:pt x="0" y="187541"/>
                      <a:pt x="0" y="0"/>
                    </a:cubicBezTo>
                    <a:lnTo>
                      <a:pt x="0" y="499418"/>
                    </a:lnTo>
                    <a:lnTo>
                      <a:pt x="1798" y="499418"/>
                    </a:lnTo>
                    <a:cubicBezTo>
                      <a:pt x="31004" y="677650"/>
                      <a:pt x="448277" y="819045"/>
                      <a:pt x="958882" y="819045"/>
                    </a:cubicBezTo>
                    <a:cubicBezTo>
                      <a:pt x="1469486" y="819045"/>
                      <a:pt x="1886760" y="677650"/>
                      <a:pt x="1915966" y="499418"/>
                    </a:cubicBezTo>
                    <a:lnTo>
                      <a:pt x="1917764" y="499418"/>
                    </a:lnTo>
                    <a:lnTo>
                      <a:pt x="1917764" y="0"/>
                    </a:lnTo>
                    <a:cubicBezTo>
                      <a:pt x="1917764" y="187541"/>
                      <a:pt x="1488464" y="339604"/>
                      <a:pt x="958882" y="339604"/>
                    </a:cubicBezTo>
                    <a:close/>
                  </a:path>
                </a:pathLst>
              </a:custGeom>
              <a:solidFill>
                <a:srgbClr val="8697CB"/>
              </a:solidFill>
              <a:ln w="39801" cap="flat">
                <a:noFill/>
                <a:prstDash val="solid"/>
                <a:miter/>
              </a:ln>
            </p:spPr>
            <p:txBody>
              <a:bodyPr rtlCol="0" anchor="ctr"/>
              <a:lstStyle/>
              <a:p>
                <a:endParaRPr lang="fr-FR"/>
              </a:p>
            </p:txBody>
          </p:sp>
          <p:sp>
            <p:nvSpPr>
              <p:cNvPr id="94" name="Forme libre : forme 93">
                <a:extLst>
                  <a:ext uri="{FF2B5EF4-FFF2-40B4-BE49-F238E27FC236}">
                    <a16:creationId xmlns:a16="http://schemas.microsoft.com/office/drawing/2014/main" id="{BD5B5EF1-FFFA-4730-A4F5-AB82250E3997}"/>
                  </a:ext>
                </a:extLst>
              </p:cNvPr>
              <p:cNvSpPr/>
              <p:nvPr/>
            </p:nvSpPr>
            <p:spPr>
              <a:xfrm>
                <a:off x="3513234" y="1772681"/>
                <a:ext cx="1797" cy="19976"/>
              </a:xfrm>
              <a:custGeom>
                <a:avLst/>
                <a:gdLst>
                  <a:gd name="connsiteX0" fmla="*/ 0 w 1797"/>
                  <a:gd name="connsiteY0" fmla="*/ 0 h 19976"/>
                  <a:gd name="connsiteX1" fmla="*/ 0 w 1797"/>
                  <a:gd name="connsiteY1" fmla="*/ 19977 h 19976"/>
                  <a:gd name="connsiteX2" fmla="*/ 1798 w 1797"/>
                  <a:gd name="connsiteY2" fmla="*/ 0 h 19976"/>
                  <a:gd name="connsiteX3" fmla="*/ 0 w 1797"/>
                  <a:gd name="connsiteY3" fmla="*/ 0 h 19976"/>
                </a:gdLst>
                <a:ahLst/>
                <a:cxnLst>
                  <a:cxn ang="0">
                    <a:pos x="connsiteX0" y="connsiteY0"/>
                  </a:cxn>
                  <a:cxn ang="0">
                    <a:pos x="connsiteX1" y="connsiteY1"/>
                  </a:cxn>
                  <a:cxn ang="0">
                    <a:pos x="connsiteX2" y="connsiteY2"/>
                  </a:cxn>
                  <a:cxn ang="0">
                    <a:pos x="connsiteX3" y="connsiteY3"/>
                  </a:cxn>
                </a:cxnLst>
                <a:rect l="l" t="t" r="r" b="b"/>
                <a:pathLst>
                  <a:path w="1797" h="19976">
                    <a:moveTo>
                      <a:pt x="0" y="0"/>
                    </a:moveTo>
                    <a:lnTo>
                      <a:pt x="0" y="19977"/>
                    </a:lnTo>
                    <a:cubicBezTo>
                      <a:pt x="0" y="13265"/>
                      <a:pt x="719" y="6632"/>
                      <a:pt x="1798" y="0"/>
                    </a:cubicBezTo>
                    <a:lnTo>
                      <a:pt x="0" y="0"/>
                    </a:lnTo>
                    <a:close/>
                  </a:path>
                </a:pathLst>
              </a:custGeom>
              <a:solidFill>
                <a:srgbClr val="8697CB"/>
              </a:solidFill>
              <a:ln w="39801" cap="flat">
                <a:noFill/>
                <a:prstDash val="solid"/>
                <a:miter/>
              </a:ln>
            </p:spPr>
            <p:txBody>
              <a:bodyPr rtlCol="0" anchor="ctr"/>
              <a:lstStyle/>
              <a:p>
                <a:endParaRPr lang="fr-FR"/>
              </a:p>
            </p:txBody>
          </p:sp>
          <p:sp>
            <p:nvSpPr>
              <p:cNvPr id="95" name="Forme libre : forme 94">
                <a:extLst>
                  <a:ext uri="{FF2B5EF4-FFF2-40B4-BE49-F238E27FC236}">
                    <a16:creationId xmlns:a16="http://schemas.microsoft.com/office/drawing/2014/main" id="{639F5997-B3E1-4FFA-80A0-85CE2A9574B6}"/>
                  </a:ext>
                </a:extLst>
              </p:cNvPr>
              <p:cNvSpPr/>
              <p:nvPr/>
            </p:nvSpPr>
            <p:spPr>
              <a:xfrm>
                <a:off x="5429200" y="1772681"/>
                <a:ext cx="1797" cy="19976"/>
              </a:xfrm>
              <a:custGeom>
                <a:avLst/>
                <a:gdLst>
                  <a:gd name="connsiteX0" fmla="*/ 0 w 1797"/>
                  <a:gd name="connsiteY0" fmla="*/ 0 h 19976"/>
                  <a:gd name="connsiteX1" fmla="*/ 1798 w 1797"/>
                  <a:gd name="connsiteY1" fmla="*/ 19977 h 19976"/>
                  <a:gd name="connsiteX2" fmla="*/ 1798 w 1797"/>
                  <a:gd name="connsiteY2" fmla="*/ 0 h 19976"/>
                  <a:gd name="connsiteX3" fmla="*/ 0 w 1797"/>
                  <a:gd name="connsiteY3" fmla="*/ 0 h 19976"/>
                </a:gdLst>
                <a:ahLst/>
                <a:cxnLst>
                  <a:cxn ang="0">
                    <a:pos x="connsiteX0" y="connsiteY0"/>
                  </a:cxn>
                  <a:cxn ang="0">
                    <a:pos x="connsiteX1" y="connsiteY1"/>
                  </a:cxn>
                  <a:cxn ang="0">
                    <a:pos x="connsiteX2" y="connsiteY2"/>
                  </a:cxn>
                  <a:cxn ang="0">
                    <a:pos x="connsiteX3" y="connsiteY3"/>
                  </a:cxn>
                </a:cxnLst>
                <a:rect l="l" t="t" r="r" b="b"/>
                <a:pathLst>
                  <a:path w="1797" h="19976">
                    <a:moveTo>
                      <a:pt x="0" y="0"/>
                    </a:moveTo>
                    <a:cubicBezTo>
                      <a:pt x="1079" y="6632"/>
                      <a:pt x="1798" y="13265"/>
                      <a:pt x="1798" y="19977"/>
                    </a:cubicBezTo>
                    <a:lnTo>
                      <a:pt x="1798" y="0"/>
                    </a:lnTo>
                    <a:lnTo>
                      <a:pt x="0" y="0"/>
                    </a:lnTo>
                    <a:close/>
                  </a:path>
                </a:pathLst>
              </a:custGeom>
              <a:solidFill>
                <a:srgbClr val="8697CB"/>
              </a:solidFill>
              <a:ln w="39801" cap="flat">
                <a:noFill/>
                <a:prstDash val="solid"/>
                <a:miter/>
              </a:ln>
            </p:spPr>
            <p:txBody>
              <a:bodyPr rtlCol="0" anchor="ctr"/>
              <a:lstStyle/>
              <a:p>
                <a:endParaRPr lang="fr-FR"/>
              </a:p>
            </p:txBody>
          </p:sp>
        </p:grpSp>
      </p:grpSp>
      <p:grpSp>
        <p:nvGrpSpPr>
          <p:cNvPr id="102" name="Graphique 35">
            <a:extLst>
              <a:ext uri="{FF2B5EF4-FFF2-40B4-BE49-F238E27FC236}">
                <a16:creationId xmlns:a16="http://schemas.microsoft.com/office/drawing/2014/main" id="{F370B76D-B8D7-4BB0-9694-BDEE5EBDE76D}"/>
              </a:ext>
            </a:extLst>
          </p:cNvPr>
          <p:cNvGrpSpPr/>
          <p:nvPr/>
        </p:nvGrpSpPr>
        <p:grpSpPr>
          <a:xfrm>
            <a:off x="4679989" y="3967603"/>
            <a:ext cx="958881" cy="958881"/>
            <a:chOff x="4671883" y="2731563"/>
            <a:chExt cx="958881" cy="958881"/>
          </a:xfrm>
        </p:grpSpPr>
        <p:sp>
          <p:nvSpPr>
            <p:cNvPr id="103" name="Forme libre : forme 102">
              <a:extLst>
                <a:ext uri="{FF2B5EF4-FFF2-40B4-BE49-F238E27FC236}">
                  <a16:creationId xmlns:a16="http://schemas.microsoft.com/office/drawing/2014/main" id="{A56A259A-F92E-415B-A6F6-DC5C0ED1D664}"/>
                </a:ext>
              </a:extLst>
            </p:cNvPr>
            <p:cNvSpPr/>
            <p:nvPr/>
          </p:nvSpPr>
          <p:spPr>
            <a:xfrm>
              <a:off x="4671883" y="2731563"/>
              <a:ext cx="958881" cy="958881"/>
            </a:xfrm>
            <a:custGeom>
              <a:avLst/>
              <a:gdLst>
                <a:gd name="connsiteX0" fmla="*/ 958882 w 958881"/>
                <a:gd name="connsiteY0" fmla="*/ 479441 h 958881"/>
                <a:gd name="connsiteX1" fmla="*/ 479441 w 958881"/>
                <a:gd name="connsiteY1" fmla="*/ 958882 h 958881"/>
                <a:gd name="connsiteX2" fmla="*/ 0 w 958881"/>
                <a:gd name="connsiteY2" fmla="*/ 479441 h 958881"/>
                <a:gd name="connsiteX3" fmla="*/ 479441 w 958881"/>
                <a:gd name="connsiteY3" fmla="*/ 0 h 958881"/>
                <a:gd name="connsiteX4" fmla="*/ 958882 w 958881"/>
                <a:gd name="connsiteY4" fmla="*/ 479441 h 95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8881" h="958881">
                  <a:moveTo>
                    <a:pt x="958882" y="479441"/>
                  </a:moveTo>
                  <a:cubicBezTo>
                    <a:pt x="958882" y="744229"/>
                    <a:pt x="744229" y="958882"/>
                    <a:pt x="479441" y="958882"/>
                  </a:cubicBezTo>
                  <a:cubicBezTo>
                    <a:pt x="214653" y="958882"/>
                    <a:pt x="0" y="744229"/>
                    <a:pt x="0" y="479441"/>
                  </a:cubicBezTo>
                  <a:cubicBezTo>
                    <a:pt x="0" y="214653"/>
                    <a:pt x="214653" y="0"/>
                    <a:pt x="479441" y="0"/>
                  </a:cubicBezTo>
                  <a:cubicBezTo>
                    <a:pt x="744229" y="0"/>
                    <a:pt x="958882" y="214653"/>
                    <a:pt x="958882" y="479441"/>
                  </a:cubicBezTo>
                  <a:close/>
                </a:path>
              </a:pathLst>
            </a:custGeom>
            <a:solidFill>
              <a:srgbClr val="26B999"/>
            </a:solidFill>
            <a:ln w="39801" cap="flat">
              <a:noFill/>
              <a:prstDash val="solid"/>
              <a:miter/>
            </a:ln>
          </p:spPr>
          <p:txBody>
            <a:bodyPr rtlCol="0" anchor="ctr"/>
            <a:lstStyle/>
            <a:p>
              <a:endParaRPr lang="fr-FR"/>
            </a:p>
          </p:txBody>
        </p:sp>
        <p:sp>
          <p:nvSpPr>
            <p:cNvPr id="104" name="Forme libre : forme 103">
              <a:extLst>
                <a:ext uri="{FF2B5EF4-FFF2-40B4-BE49-F238E27FC236}">
                  <a16:creationId xmlns:a16="http://schemas.microsoft.com/office/drawing/2014/main" id="{A5D6B7B4-28E5-466D-9755-1BECB511FEA4}"/>
                </a:ext>
              </a:extLst>
            </p:cNvPr>
            <p:cNvSpPr/>
            <p:nvPr/>
          </p:nvSpPr>
          <p:spPr>
            <a:xfrm>
              <a:off x="4911584" y="2971260"/>
              <a:ext cx="519407" cy="436673"/>
            </a:xfrm>
            <a:custGeom>
              <a:avLst/>
              <a:gdLst>
                <a:gd name="connsiteX0" fmla="*/ 502273 w 519407"/>
                <a:gd name="connsiteY0" fmla="*/ 7174 h 436673"/>
                <a:gd name="connsiteX1" fmla="*/ 446658 w 519407"/>
                <a:gd name="connsiteY1" fmla="*/ 17163 h 436673"/>
                <a:gd name="connsiteX2" fmla="*/ 223079 w 519407"/>
                <a:gd name="connsiteY2" fmla="*/ 338388 h 436673"/>
                <a:gd name="connsiteX3" fmla="*/ 65303 w 519407"/>
                <a:gd name="connsiteY3" fmla="*/ 208859 h 436673"/>
                <a:gd name="connsiteX4" fmla="*/ 9088 w 519407"/>
                <a:gd name="connsiteY4" fmla="*/ 214413 h 436673"/>
                <a:gd name="connsiteX5" fmla="*/ 14642 w 519407"/>
                <a:gd name="connsiteY5" fmla="*/ 270627 h 436673"/>
                <a:gd name="connsiteX6" fmla="*/ 205859 w 519407"/>
                <a:gd name="connsiteY6" fmla="*/ 427604 h 436673"/>
                <a:gd name="connsiteX7" fmla="*/ 231189 w 519407"/>
                <a:gd name="connsiteY7" fmla="*/ 436674 h 436673"/>
                <a:gd name="connsiteX8" fmla="*/ 236663 w 519407"/>
                <a:gd name="connsiteY8" fmla="*/ 436314 h 436673"/>
                <a:gd name="connsiteX9" fmla="*/ 263991 w 519407"/>
                <a:gd name="connsiteY9" fmla="*/ 419573 h 436673"/>
                <a:gd name="connsiteX10" fmla="*/ 512262 w 519407"/>
                <a:gd name="connsiteY10" fmla="*/ 62829 h 436673"/>
                <a:gd name="connsiteX11" fmla="*/ 502273 w 519407"/>
                <a:gd name="connsiteY11" fmla="*/ 7174 h 43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9407" h="436673">
                  <a:moveTo>
                    <a:pt x="502273" y="7174"/>
                  </a:moveTo>
                  <a:cubicBezTo>
                    <a:pt x="484095" y="-5451"/>
                    <a:pt x="459243" y="-976"/>
                    <a:pt x="446658" y="17163"/>
                  </a:cubicBezTo>
                  <a:lnTo>
                    <a:pt x="223079" y="338388"/>
                  </a:lnTo>
                  <a:lnTo>
                    <a:pt x="65303" y="208859"/>
                  </a:lnTo>
                  <a:cubicBezTo>
                    <a:pt x="48283" y="194836"/>
                    <a:pt x="23072" y="197353"/>
                    <a:pt x="9088" y="214413"/>
                  </a:cubicBezTo>
                  <a:cubicBezTo>
                    <a:pt x="-4935" y="231473"/>
                    <a:pt x="-2458" y="256643"/>
                    <a:pt x="14642" y="270627"/>
                  </a:cubicBezTo>
                  <a:lnTo>
                    <a:pt x="205859" y="427604"/>
                  </a:lnTo>
                  <a:cubicBezTo>
                    <a:pt x="213051" y="433477"/>
                    <a:pt x="222000" y="436674"/>
                    <a:pt x="231189" y="436674"/>
                  </a:cubicBezTo>
                  <a:cubicBezTo>
                    <a:pt x="232987" y="436674"/>
                    <a:pt x="234825" y="436554"/>
                    <a:pt x="236663" y="436314"/>
                  </a:cubicBezTo>
                  <a:cubicBezTo>
                    <a:pt x="247690" y="434756"/>
                    <a:pt x="257599" y="428723"/>
                    <a:pt x="263991" y="419573"/>
                  </a:cubicBezTo>
                  <a:lnTo>
                    <a:pt x="512262" y="62829"/>
                  </a:lnTo>
                  <a:cubicBezTo>
                    <a:pt x="524847" y="44691"/>
                    <a:pt x="520372" y="19800"/>
                    <a:pt x="502273" y="7174"/>
                  </a:cubicBezTo>
                  <a:close/>
                </a:path>
              </a:pathLst>
            </a:custGeom>
            <a:solidFill>
              <a:srgbClr val="FFFFFF"/>
            </a:solidFill>
            <a:ln w="39801" cap="flat">
              <a:noFill/>
              <a:prstDash val="solid"/>
              <a:miter/>
            </a:ln>
          </p:spPr>
          <p:txBody>
            <a:bodyPr rtlCol="0" anchor="ctr"/>
            <a:lstStyle/>
            <a:p>
              <a:endParaRPr lang="fr-FR"/>
            </a:p>
          </p:txBody>
        </p:sp>
      </p:grpSp>
    </p:spTree>
    <p:extLst>
      <p:ext uri="{BB962C8B-B14F-4D97-AF65-F5344CB8AC3E}">
        <p14:creationId xmlns:p14="http://schemas.microsoft.com/office/powerpoint/2010/main" val="3188444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2"/>
                                        </p:tgtEl>
                                        <p:attrNameLst>
                                          <p:attrName>style.visibility</p:attrName>
                                        </p:attrNameLst>
                                      </p:cBhvr>
                                      <p:to>
                                        <p:strVal val="visible"/>
                                      </p:to>
                                    </p:set>
                                    <p:anim calcmode="lin" valueType="num">
                                      <p:cBhvr>
                                        <p:cTn id="12" dur="500" fill="hold"/>
                                        <p:tgtEl>
                                          <p:spTgt spid="102"/>
                                        </p:tgtEl>
                                        <p:attrNameLst>
                                          <p:attrName>ppt_w</p:attrName>
                                        </p:attrNameLst>
                                      </p:cBhvr>
                                      <p:tavLst>
                                        <p:tav tm="0">
                                          <p:val>
                                            <p:fltVal val="0"/>
                                          </p:val>
                                        </p:tav>
                                        <p:tav tm="100000">
                                          <p:val>
                                            <p:strVal val="#ppt_w"/>
                                          </p:val>
                                        </p:tav>
                                      </p:tavLst>
                                    </p:anim>
                                    <p:anim calcmode="lin" valueType="num">
                                      <p:cBhvr>
                                        <p:cTn id="13" dur="500" fill="hold"/>
                                        <p:tgtEl>
                                          <p:spTgt spid="102"/>
                                        </p:tgtEl>
                                        <p:attrNameLst>
                                          <p:attrName>ppt_h</p:attrName>
                                        </p:attrNameLst>
                                      </p:cBhvr>
                                      <p:tavLst>
                                        <p:tav tm="0">
                                          <p:val>
                                            <p:fltVal val="0"/>
                                          </p:val>
                                        </p:tav>
                                        <p:tav tm="100000">
                                          <p:val>
                                            <p:strVal val="#ppt_h"/>
                                          </p:val>
                                        </p:tav>
                                      </p:tavLst>
                                    </p:anim>
                                    <p:animEffect transition="in" filter="fade">
                                      <p:cBhvr>
                                        <p:cTn id="14"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custDataLst>
              <p:tags r:id="rId1"/>
            </p:custDataLst>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19</a:t>
            </a:fld>
            <a:endParaRPr/>
          </a:p>
        </p:txBody>
      </p:sp>
      <p:grpSp>
        <p:nvGrpSpPr>
          <p:cNvPr id="125" name="Graphique 28">
            <a:extLst>
              <a:ext uri="{FF2B5EF4-FFF2-40B4-BE49-F238E27FC236}">
                <a16:creationId xmlns:a16="http://schemas.microsoft.com/office/drawing/2014/main" id="{9844A6FB-B08C-44E9-AB3A-AC622312E13C}"/>
              </a:ext>
            </a:extLst>
          </p:cNvPr>
          <p:cNvGrpSpPr>
            <a:grpSpLocks noChangeAspect="1"/>
          </p:cNvGrpSpPr>
          <p:nvPr>
            <p:custDataLst>
              <p:tags r:id="rId2"/>
            </p:custDataLst>
          </p:nvPr>
        </p:nvGrpSpPr>
        <p:grpSpPr>
          <a:xfrm>
            <a:off x="87410" y="126549"/>
            <a:ext cx="561600" cy="561600"/>
            <a:chOff x="6049285" y="614403"/>
            <a:chExt cx="2654101" cy="4496225"/>
          </a:xfrm>
        </p:grpSpPr>
        <p:grpSp>
          <p:nvGrpSpPr>
            <p:cNvPr id="126" name="Graphique 28">
              <a:extLst>
                <a:ext uri="{FF2B5EF4-FFF2-40B4-BE49-F238E27FC236}">
                  <a16:creationId xmlns:a16="http://schemas.microsoft.com/office/drawing/2014/main" id="{80A0D9BE-C7A6-4165-8933-71A0BDFDD95A}"/>
                </a:ext>
              </a:extLst>
            </p:cNvPr>
            <p:cNvGrpSpPr/>
            <p:nvPr/>
          </p:nvGrpSpPr>
          <p:grpSpPr>
            <a:xfrm>
              <a:off x="6049285" y="614403"/>
              <a:ext cx="2654101" cy="4496225"/>
              <a:chOff x="6049292" y="614404"/>
              <a:chExt cx="2654105" cy="4496230"/>
            </a:xfrm>
          </p:grpSpPr>
          <p:grpSp>
            <p:nvGrpSpPr>
              <p:cNvPr id="128" name="Graphique 28">
                <a:extLst>
                  <a:ext uri="{FF2B5EF4-FFF2-40B4-BE49-F238E27FC236}">
                    <a16:creationId xmlns:a16="http://schemas.microsoft.com/office/drawing/2014/main" id="{1A7ECC39-A3A8-45FA-81B7-0B7226B2D674}"/>
                  </a:ext>
                </a:extLst>
              </p:cNvPr>
              <p:cNvGrpSpPr/>
              <p:nvPr/>
            </p:nvGrpSpPr>
            <p:grpSpPr>
              <a:xfrm>
                <a:off x="6105563" y="614404"/>
                <a:ext cx="2597834" cy="4496230"/>
                <a:chOff x="6105562" y="614404"/>
                <a:chExt cx="2597834" cy="4496230"/>
              </a:xfrm>
            </p:grpSpPr>
            <p:sp>
              <p:nvSpPr>
                <p:cNvPr id="141" name="Forme libre : forme 140">
                  <a:extLst>
                    <a:ext uri="{FF2B5EF4-FFF2-40B4-BE49-F238E27FC236}">
                      <a16:creationId xmlns:a16="http://schemas.microsoft.com/office/drawing/2014/main" id="{F8C71E89-0582-4664-9AF3-52A8397F95A3}"/>
                    </a:ext>
                  </a:extLst>
                </p:cNvPr>
                <p:cNvSpPr/>
                <p:nvPr/>
              </p:nvSpPr>
              <p:spPr>
                <a:xfrm>
                  <a:off x="6321267" y="5094090"/>
                  <a:ext cx="18756" cy="9378"/>
                </a:xfrm>
                <a:custGeom>
                  <a:avLst/>
                  <a:gdLst>
                    <a:gd name="connsiteX0" fmla="*/ 18757 w 18756"/>
                    <a:gd name="connsiteY0" fmla="*/ 9379 h 9378"/>
                    <a:gd name="connsiteX1" fmla="*/ 0 w 18756"/>
                    <a:gd name="connsiteY1" fmla="*/ 0 h 9378"/>
                    <a:gd name="connsiteX2" fmla="*/ 18757 w 18756"/>
                    <a:gd name="connsiteY2" fmla="*/ 9379 h 9378"/>
                  </a:gdLst>
                  <a:ahLst/>
                  <a:cxnLst>
                    <a:cxn ang="0">
                      <a:pos x="connsiteX0" y="connsiteY0"/>
                    </a:cxn>
                    <a:cxn ang="0">
                      <a:pos x="connsiteX1" y="connsiteY1"/>
                    </a:cxn>
                    <a:cxn ang="0">
                      <a:pos x="connsiteX2" y="connsiteY2"/>
                    </a:cxn>
                  </a:cxnLst>
                  <a:rect l="l" t="t" r="r" b="b"/>
                  <a:pathLst>
                    <a:path w="18756" h="9378">
                      <a:moveTo>
                        <a:pt x="18757" y="9379"/>
                      </a:moveTo>
                      <a:cubicBezTo>
                        <a:pt x="9378" y="0"/>
                        <a:pt x="9378" y="0"/>
                        <a:pt x="0" y="0"/>
                      </a:cubicBezTo>
                      <a:cubicBezTo>
                        <a:pt x="9378" y="0"/>
                        <a:pt x="18757" y="9379"/>
                        <a:pt x="18757" y="9379"/>
                      </a:cubicBezTo>
                      <a:close/>
                    </a:path>
                  </a:pathLst>
                </a:custGeom>
                <a:solidFill>
                  <a:srgbClr val="DEDFFB"/>
                </a:solidFill>
                <a:ln w="93785" cap="flat">
                  <a:noFill/>
                  <a:prstDash val="solid"/>
                  <a:miter/>
                </a:ln>
              </p:spPr>
              <p:txBody>
                <a:bodyPr rtlCol="0" anchor="ctr"/>
                <a:lstStyle/>
                <a:p>
                  <a:endParaRPr lang="fr-FR"/>
                </a:p>
              </p:txBody>
            </p:sp>
            <p:grpSp>
              <p:nvGrpSpPr>
                <p:cNvPr id="142" name="Graphique 28">
                  <a:extLst>
                    <a:ext uri="{FF2B5EF4-FFF2-40B4-BE49-F238E27FC236}">
                      <a16:creationId xmlns:a16="http://schemas.microsoft.com/office/drawing/2014/main" id="{3C7B0C3E-2702-4FD7-BBF2-F3452303F838}"/>
                    </a:ext>
                  </a:extLst>
                </p:cNvPr>
                <p:cNvGrpSpPr/>
                <p:nvPr/>
              </p:nvGrpSpPr>
              <p:grpSpPr>
                <a:xfrm>
                  <a:off x="6114941" y="1173893"/>
                  <a:ext cx="2579076" cy="3935735"/>
                  <a:chOff x="6114941" y="1173893"/>
                  <a:chExt cx="2579076" cy="3935735"/>
                </a:xfrm>
                <a:solidFill>
                  <a:srgbClr val="DEDFFB"/>
                </a:solidFill>
              </p:grpSpPr>
              <p:sp>
                <p:nvSpPr>
                  <p:cNvPr id="205" name="Forme libre : forme 204">
                    <a:extLst>
                      <a:ext uri="{FF2B5EF4-FFF2-40B4-BE49-F238E27FC236}">
                        <a16:creationId xmlns:a16="http://schemas.microsoft.com/office/drawing/2014/main" id="{83F550C7-3F7B-42E9-94F6-A7AED9F470B5}"/>
                      </a:ext>
                    </a:extLst>
                  </p:cNvPr>
                  <p:cNvSpPr/>
                  <p:nvPr/>
                </p:nvSpPr>
                <p:spPr>
                  <a:xfrm>
                    <a:off x="6114941" y="1173893"/>
                    <a:ext cx="2579076" cy="3935735"/>
                  </a:xfrm>
                  <a:custGeom>
                    <a:avLst/>
                    <a:gdLst>
                      <a:gd name="connsiteX0" fmla="*/ 2579077 w 2579076"/>
                      <a:gd name="connsiteY0" fmla="*/ 2475914 h 3935735"/>
                      <a:gd name="connsiteX1" fmla="*/ 2457157 w 2579076"/>
                      <a:gd name="connsiteY1" fmla="*/ 2691619 h 3935735"/>
                      <a:gd name="connsiteX2" fmla="*/ 318868 w 2579076"/>
                      <a:gd name="connsiteY2" fmla="*/ 3920197 h 3935735"/>
                      <a:gd name="connsiteX3" fmla="*/ 234462 w 2579076"/>
                      <a:gd name="connsiteY3" fmla="*/ 3929576 h 3935735"/>
                      <a:gd name="connsiteX4" fmla="*/ 215705 w 2579076"/>
                      <a:gd name="connsiteY4" fmla="*/ 3920197 h 3935735"/>
                      <a:gd name="connsiteX5" fmla="*/ 225083 w 2579076"/>
                      <a:gd name="connsiteY5" fmla="*/ 3929576 h 3935735"/>
                      <a:gd name="connsiteX6" fmla="*/ 37514 w 2579076"/>
                      <a:gd name="connsiteY6" fmla="*/ 3817034 h 3935735"/>
                      <a:gd name="connsiteX7" fmla="*/ 0 w 2579076"/>
                      <a:gd name="connsiteY7" fmla="*/ 3742006 h 3935735"/>
                      <a:gd name="connsiteX8" fmla="*/ 0 w 2579076"/>
                      <a:gd name="connsiteY8" fmla="*/ 1275471 h 3935735"/>
                      <a:gd name="connsiteX9" fmla="*/ 196948 w 2579076"/>
                      <a:gd name="connsiteY9" fmla="*/ 1388012 h 3935735"/>
                      <a:gd name="connsiteX10" fmla="*/ 196948 w 2579076"/>
                      <a:gd name="connsiteY10" fmla="*/ 1388012 h 3935735"/>
                      <a:gd name="connsiteX11" fmla="*/ 431409 w 2579076"/>
                      <a:gd name="connsiteY11" fmla="*/ 1247335 h 3935735"/>
                      <a:gd name="connsiteX12" fmla="*/ 459545 w 2579076"/>
                      <a:gd name="connsiteY12" fmla="*/ 1200443 h 3935735"/>
                      <a:gd name="connsiteX13" fmla="*/ 459545 w 2579076"/>
                      <a:gd name="connsiteY13" fmla="*/ 1125415 h 3935735"/>
                      <a:gd name="connsiteX14" fmla="*/ 487680 w 2579076"/>
                      <a:gd name="connsiteY14" fmla="*/ 1078523 h 3935735"/>
                      <a:gd name="connsiteX15" fmla="*/ 928468 w 2579076"/>
                      <a:gd name="connsiteY15" fmla="*/ 825305 h 3935735"/>
                      <a:gd name="connsiteX16" fmla="*/ 956603 w 2579076"/>
                      <a:gd name="connsiteY16" fmla="*/ 844062 h 3935735"/>
                      <a:gd name="connsiteX17" fmla="*/ 956603 w 2579076"/>
                      <a:gd name="connsiteY17" fmla="*/ 909711 h 3935735"/>
                      <a:gd name="connsiteX18" fmla="*/ 984738 w 2579076"/>
                      <a:gd name="connsiteY18" fmla="*/ 928468 h 3935735"/>
                      <a:gd name="connsiteX19" fmla="*/ 1031631 w 2579076"/>
                      <a:gd name="connsiteY19" fmla="*/ 900332 h 3935735"/>
                      <a:gd name="connsiteX20" fmla="*/ 2579077 w 2579076"/>
                      <a:gd name="connsiteY20" fmla="*/ 0 h 3935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9076" h="3935735">
                        <a:moveTo>
                          <a:pt x="2579077" y="2475914"/>
                        </a:moveTo>
                        <a:cubicBezTo>
                          <a:pt x="2579077" y="2550942"/>
                          <a:pt x="2522806" y="2644726"/>
                          <a:pt x="2457157" y="2691619"/>
                        </a:cubicBezTo>
                        <a:lnTo>
                          <a:pt x="318868" y="3920197"/>
                        </a:lnTo>
                        <a:cubicBezTo>
                          <a:pt x="281354" y="3938954"/>
                          <a:pt x="253218" y="3938954"/>
                          <a:pt x="234462" y="3929576"/>
                        </a:cubicBezTo>
                        <a:cubicBezTo>
                          <a:pt x="225083" y="3929576"/>
                          <a:pt x="225083" y="3920197"/>
                          <a:pt x="215705" y="3920197"/>
                        </a:cubicBezTo>
                        <a:cubicBezTo>
                          <a:pt x="215705" y="3920197"/>
                          <a:pt x="225083" y="3929576"/>
                          <a:pt x="225083" y="3929576"/>
                        </a:cubicBezTo>
                        <a:lnTo>
                          <a:pt x="37514" y="3817034"/>
                        </a:lnTo>
                        <a:cubicBezTo>
                          <a:pt x="18757" y="3807655"/>
                          <a:pt x="0" y="3779520"/>
                          <a:pt x="0" y="3742006"/>
                        </a:cubicBezTo>
                        <a:lnTo>
                          <a:pt x="0" y="1275471"/>
                        </a:lnTo>
                        <a:lnTo>
                          <a:pt x="196948" y="1388012"/>
                        </a:lnTo>
                        <a:cubicBezTo>
                          <a:pt x="206326" y="1388012"/>
                          <a:pt x="206326" y="1388012"/>
                          <a:pt x="196948" y="1388012"/>
                        </a:cubicBezTo>
                        <a:lnTo>
                          <a:pt x="431409" y="1247335"/>
                        </a:lnTo>
                        <a:cubicBezTo>
                          <a:pt x="450166" y="1237957"/>
                          <a:pt x="459545" y="1219200"/>
                          <a:pt x="459545" y="1200443"/>
                        </a:cubicBezTo>
                        <a:lnTo>
                          <a:pt x="459545" y="1125415"/>
                        </a:lnTo>
                        <a:cubicBezTo>
                          <a:pt x="459545" y="1106658"/>
                          <a:pt x="468923" y="1087902"/>
                          <a:pt x="487680" y="1078523"/>
                        </a:cubicBezTo>
                        <a:lnTo>
                          <a:pt x="928468" y="825305"/>
                        </a:lnTo>
                        <a:cubicBezTo>
                          <a:pt x="947225" y="815926"/>
                          <a:pt x="956603" y="825305"/>
                          <a:pt x="956603" y="844062"/>
                        </a:cubicBezTo>
                        <a:lnTo>
                          <a:pt x="956603" y="909711"/>
                        </a:lnTo>
                        <a:cubicBezTo>
                          <a:pt x="956603" y="928468"/>
                          <a:pt x="965982" y="937846"/>
                          <a:pt x="984738" y="928468"/>
                        </a:cubicBezTo>
                        <a:lnTo>
                          <a:pt x="1031631" y="900332"/>
                        </a:lnTo>
                        <a:lnTo>
                          <a:pt x="2579077" y="0"/>
                        </a:lnTo>
                        <a:close/>
                      </a:path>
                    </a:pathLst>
                  </a:custGeom>
                  <a:solidFill>
                    <a:srgbClr val="DEDFFB"/>
                  </a:solidFill>
                  <a:ln w="93785" cap="flat">
                    <a:noFill/>
                    <a:prstDash val="solid"/>
                    <a:miter/>
                  </a:ln>
                </p:spPr>
                <p:txBody>
                  <a:bodyPr rtlCol="0" anchor="ctr"/>
                  <a:lstStyle/>
                  <a:p>
                    <a:endParaRPr lang="fr-FR"/>
                  </a:p>
                </p:txBody>
              </p:sp>
              <p:sp>
                <p:nvSpPr>
                  <p:cNvPr id="206" name="Forme libre : forme 205">
                    <a:extLst>
                      <a:ext uri="{FF2B5EF4-FFF2-40B4-BE49-F238E27FC236}">
                        <a16:creationId xmlns:a16="http://schemas.microsoft.com/office/drawing/2014/main" id="{86B6CA02-E5F2-4239-BA26-62CFABA71C57}"/>
                      </a:ext>
                    </a:extLst>
                  </p:cNvPr>
                  <p:cNvSpPr/>
                  <p:nvPr/>
                </p:nvSpPr>
                <p:spPr>
                  <a:xfrm>
                    <a:off x="6321267" y="5094090"/>
                    <a:ext cx="18756" cy="9378"/>
                  </a:xfrm>
                  <a:custGeom>
                    <a:avLst/>
                    <a:gdLst>
                      <a:gd name="connsiteX0" fmla="*/ 18757 w 18756"/>
                      <a:gd name="connsiteY0" fmla="*/ 9379 h 9378"/>
                      <a:gd name="connsiteX1" fmla="*/ 0 w 18756"/>
                      <a:gd name="connsiteY1" fmla="*/ 0 h 9378"/>
                      <a:gd name="connsiteX2" fmla="*/ 18757 w 18756"/>
                      <a:gd name="connsiteY2" fmla="*/ 9379 h 9378"/>
                    </a:gdLst>
                    <a:ahLst/>
                    <a:cxnLst>
                      <a:cxn ang="0">
                        <a:pos x="connsiteX0" y="connsiteY0"/>
                      </a:cxn>
                      <a:cxn ang="0">
                        <a:pos x="connsiteX1" y="connsiteY1"/>
                      </a:cxn>
                      <a:cxn ang="0">
                        <a:pos x="connsiteX2" y="connsiteY2"/>
                      </a:cxn>
                    </a:cxnLst>
                    <a:rect l="l" t="t" r="r" b="b"/>
                    <a:pathLst>
                      <a:path w="18756" h="9378">
                        <a:moveTo>
                          <a:pt x="18757" y="9379"/>
                        </a:moveTo>
                        <a:cubicBezTo>
                          <a:pt x="9378" y="0"/>
                          <a:pt x="9378" y="0"/>
                          <a:pt x="0" y="0"/>
                        </a:cubicBezTo>
                        <a:cubicBezTo>
                          <a:pt x="9378" y="0"/>
                          <a:pt x="18757" y="9379"/>
                          <a:pt x="18757" y="9379"/>
                        </a:cubicBezTo>
                        <a:close/>
                      </a:path>
                    </a:pathLst>
                  </a:custGeom>
                  <a:solidFill>
                    <a:srgbClr val="DEDFFB"/>
                  </a:solidFill>
                  <a:ln w="93785" cap="flat">
                    <a:noFill/>
                    <a:prstDash val="solid"/>
                    <a:miter/>
                  </a:ln>
                </p:spPr>
                <p:txBody>
                  <a:bodyPr rtlCol="0" anchor="ctr"/>
                  <a:lstStyle/>
                  <a:p>
                    <a:endParaRPr lang="fr-FR"/>
                  </a:p>
                </p:txBody>
              </p:sp>
            </p:grpSp>
            <p:sp>
              <p:nvSpPr>
                <p:cNvPr id="143" name="Forme libre : forme 142">
                  <a:extLst>
                    <a:ext uri="{FF2B5EF4-FFF2-40B4-BE49-F238E27FC236}">
                      <a16:creationId xmlns:a16="http://schemas.microsoft.com/office/drawing/2014/main" id="{D3EDA6BD-587F-466B-82F3-FA19B30E7E38}"/>
                    </a:ext>
                  </a:extLst>
                </p:cNvPr>
                <p:cNvSpPr/>
                <p:nvPr/>
              </p:nvSpPr>
              <p:spPr>
                <a:xfrm>
                  <a:off x="6105562" y="2439986"/>
                  <a:ext cx="234461" cy="2663483"/>
                </a:xfrm>
                <a:custGeom>
                  <a:avLst/>
                  <a:gdLst>
                    <a:gd name="connsiteX0" fmla="*/ 234462 w 234461"/>
                    <a:gd name="connsiteY0" fmla="*/ 2663483 h 2663483"/>
                    <a:gd name="connsiteX1" fmla="*/ 37514 w 234461"/>
                    <a:gd name="connsiteY1" fmla="*/ 2550942 h 2663483"/>
                    <a:gd name="connsiteX2" fmla="*/ 0 w 234461"/>
                    <a:gd name="connsiteY2" fmla="*/ 2475914 h 2663483"/>
                    <a:gd name="connsiteX3" fmla="*/ 0 w 234461"/>
                    <a:gd name="connsiteY3" fmla="*/ 0 h 2663483"/>
                    <a:gd name="connsiteX4" fmla="*/ 196948 w 234461"/>
                    <a:gd name="connsiteY4" fmla="*/ 112542 h 2663483"/>
                    <a:gd name="connsiteX5" fmla="*/ 206326 w 234461"/>
                    <a:gd name="connsiteY5" fmla="*/ 2579077 h 2663483"/>
                    <a:gd name="connsiteX6" fmla="*/ 234462 w 234461"/>
                    <a:gd name="connsiteY6" fmla="*/ 2663483 h 266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461" h="2663483">
                      <a:moveTo>
                        <a:pt x="234462" y="2663483"/>
                      </a:moveTo>
                      <a:lnTo>
                        <a:pt x="37514" y="2550942"/>
                      </a:lnTo>
                      <a:cubicBezTo>
                        <a:pt x="18757" y="2541563"/>
                        <a:pt x="0" y="2513428"/>
                        <a:pt x="0" y="2475914"/>
                      </a:cubicBezTo>
                      <a:lnTo>
                        <a:pt x="0" y="0"/>
                      </a:lnTo>
                      <a:lnTo>
                        <a:pt x="196948" y="112542"/>
                      </a:lnTo>
                      <a:lnTo>
                        <a:pt x="206326" y="2579077"/>
                      </a:lnTo>
                      <a:cubicBezTo>
                        <a:pt x="206326" y="2625969"/>
                        <a:pt x="215705" y="2654105"/>
                        <a:pt x="234462" y="2663483"/>
                      </a:cubicBezTo>
                      <a:close/>
                    </a:path>
                  </a:pathLst>
                </a:custGeom>
                <a:solidFill>
                  <a:srgbClr val="DEDFFB"/>
                </a:solidFill>
                <a:ln w="93785" cap="flat">
                  <a:noFill/>
                  <a:prstDash val="solid"/>
                  <a:miter/>
                </a:ln>
              </p:spPr>
              <p:txBody>
                <a:bodyPr rtlCol="0" anchor="ctr"/>
                <a:lstStyle/>
                <a:p>
                  <a:endParaRPr lang="fr-FR"/>
                </a:p>
              </p:txBody>
            </p:sp>
            <p:sp>
              <p:nvSpPr>
                <p:cNvPr id="144" name="Forme libre : forme 143">
                  <a:extLst>
                    <a:ext uri="{FF2B5EF4-FFF2-40B4-BE49-F238E27FC236}">
                      <a16:creationId xmlns:a16="http://schemas.microsoft.com/office/drawing/2014/main" id="{35073703-2ADF-4EF6-9074-EFEE7074542B}"/>
                    </a:ext>
                  </a:extLst>
                </p:cNvPr>
                <p:cNvSpPr/>
                <p:nvPr/>
              </p:nvSpPr>
              <p:spPr>
                <a:xfrm>
                  <a:off x="6302510" y="1173893"/>
                  <a:ext cx="2400886" cy="3936740"/>
                </a:xfrm>
                <a:custGeom>
                  <a:avLst/>
                  <a:gdLst>
                    <a:gd name="connsiteX0" fmla="*/ 731520 w 2400886"/>
                    <a:gd name="connsiteY0" fmla="*/ 825305 h 3936740"/>
                    <a:gd name="connsiteX1" fmla="*/ 759655 w 2400886"/>
                    <a:gd name="connsiteY1" fmla="*/ 844062 h 3936740"/>
                    <a:gd name="connsiteX2" fmla="*/ 759655 w 2400886"/>
                    <a:gd name="connsiteY2" fmla="*/ 909711 h 3936740"/>
                    <a:gd name="connsiteX3" fmla="*/ 787791 w 2400886"/>
                    <a:gd name="connsiteY3" fmla="*/ 928468 h 3936740"/>
                    <a:gd name="connsiteX4" fmla="*/ 834683 w 2400886"/>
                    <a:gd name="connsiteY4" fmla="*/ 900332 h 3936740"/>
                    <a:gd name="connsiteX5" fmla="*/ 2391508 w 2400886"/>
                    <a:gd name="connsiteY5" fmla="*/ 0 h 3936740"/>
                    <a:gd name="connsiteX6" fmla="*/ 2400886 w 2400886"/>
                    <a:gd name="connsiteY6" fmla="*/ 2466535 h 3936740"/>
                    <a:gd name="connsiteX7" fmla="*/ 2278966 w 2400886"/>
                    <a:gd name="connsiteY7" fmla="*/ 2682240 h 3936740"/>
                    <a:gd name="connsiteX8" fmla="*/ 131298 w 2400886"/>
                    <a:gd name="connsiteY8" fmla="*/ 3920197 h 3936740"/>
                    <a:gd name="connsiteX9" fmla="*/ 9378 w 2400886"/>
                    <a:gd name="connsiteY9" fmla="*/ 3854548 h 3936740"/>
                    <a:gd name="connsiteX10" fmla="*/ 0 w 2400886"/>
                    <a:gd name="connsiteY10" fmla="*/ 1388012 h 3936740"/>
                    <a:gd name="connsiteX11" fmla="*/ 234462 w 2400886"/>
                    <a:gd name="connsiteY11" fmla="*/ 1247335 h 3936740"/>
                    <a:gd name="connsiteX12" fmla="*/ 262597 w 2400886"/>
                    <a:gd name="connsiteY12" fmla="*/ 1200443 h 3936740"/>
                    <a:gd name="connsiteX13" fmla="*/ 262597 w 2400886"/>
                    <a:gd name="connsiteY13" fmla="*/ 1134794 h 3936740"/>
                    <a:gd name="connsiteX14" fmla="*/ 290732 w 2400886"/>
                    <a:gd name="connsiteY14" fmla="*/ 1087902 h 393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00886" h="3936740">
                      <a:moveTo>
                        <a:pt x="731520" y="825305"/>
                      </a:moveTo>
                      <a:cubicBezTo>
                        <a:pt x="750277" y="815926"/>
                        <a:pt x="759655" y="825305"/>
                        <a:pt x="759655" y="844062"/>
                      </a:cubicBezTo>
                      <a:lnTo>
                        <a:pt x="759655" y="909711"/>
                      </a:lnTo>
                      <a:cubicBezTo>
                        <a:pt x="759655" y="928468"/>
                        <a:pt x="769034" y="937846"/>
                        <a:pt x="787791" y="928468"/>
                      </a:cubicBezTo>
                      <a:lnTo>
                        <a:pt x="834683" y="900332"/>
                      </a:lnTo>
                      <a:lnTo>
                        <a:pt x="2391508" y="0"/>
                      </a:lnTo>
                      <a:lnTo>
                        <a:pt x="2400886" y="2466535"/>
                      </a:lnTo>
                      <a:cubicBezTo>
                        <a:pt x="2400886" y="2541563"/>
                        <a:pt x="2344615" y="2644726"/>
                        <a:pt x="2278966" y="2682240"/>
                      </a:cubicBezTo>
                      <a:lnTo>
                        <a:pt x="131298" y="3920197"/>
                      </a:lnTo>
                      <a:cubicBezTo>
                        <a:pt x="65649" y="3957711"/>
                        <a:pt x="9378" y="3929576"/>
                        <a:pt x="9378" y="3854548"/>
                      </a:cubicBezTo>
                      <a:lnTo>
                        <a:pt x="0" y="1388012"/>
                      </a:lnTo>
                      <a:lnTo>
                        <a:pt x="234462" y="1247335"/>
                      </a:lnTo>
                      <a:cubicBezTo>
                        <a:pt x="253218" y="1237957"/>
                        <a:pt x="262597" y="1219200"/>
                        <a:pt x="262597" y="1200443"/>
                      </a:cubicBezTo>
                      <a:lnTo>
                        <a:pt x="262597" y="1134794"/>
                      </a:lnTo>
                      <a:cubicBezTo>
                        <a:pt x="262597" y="1116037"/>
                        <a:pt x="271975" y="1097280"/>
                        <a:pt x="290732" y="1087902"/>
                      </a:cubicBezTo>
                      <a:close/>
                    </a:path>
                  </a:pathLst>
                </a:custGeom>
                <a:solidFill>
                  <a:srgbClr val="F3F1FC"/>
                </a:solidFill>
                <a:ln w="93785" cap="flat">
                  <a:noFill/>
                  <a:prstDash val="solid"/>
                  <a:miter/>
                </a:ln>
              </p:spPr>
              <p:txBody>
                <a:bodyPr rtlCol="0" anchor="ctr"/>
                <a:lstStyle/>
                <a:p>
                  <a:endParaRPr lang="fr-FR"/>
                </a:p>
              </p:txBody>
            </p:sp>
            <p:sp>
              <p:nvSpPr>
                <p:cNvPr id="145" name="Forme libre : forme 144">
                  <a:extLst>
                    <a:ext uri="{FF2B5EF4-FFF2-40B4-BE49-F238E27FC236}">
                      <a16:creationId xmlns:a16="http://schemas.microsoft.com/office/drawing/2014/main" id="{D2B14B73-60EA-4F05-9B6F-1CC24EBF6010}"/>
                    </a:ext>
                  </a:extLst>
                </p:cNvPr>
                <p:cNvSpPr/>
                <p:nvPr/>
              </p:nvSpPr>
              <p:spPr>
                <a:xfrm>
                  <a:off x="6105562" y="614404"/>
                  <a:ext cx="2550941" cy="1938123"/>
                </a:xfrm>
                <a:custGeom>
                  <a:avLst/>
                  <a:gdLst>
                    <a:gd name="connsiteX0" fmla="*/ 2550942 w 2550941"/>
                    <a:gd name="connsiteY0" fmla="*/ 118702 h 1938123"/>
                    <a:gd name="connsiteX1" fmla="*/ 196948 w 2550941"/>
                    <a:gd name="connsiteY1" fmla="*/ 1938123 h 1938123"/>
                    <a:gd name="connsiteX2" fmla="*/ 0 w 2550941"/>
                    <a:gd name="connsiteY2" fmla="*/ 1825582 h 1938123"/>
                    <a:gd name="connsiteX3" fmla="*/ 0 w 2550941"/>
                    <a:gd name="connsiteY3" fmla="*/ 1459822 h 1938123"/>
                    <a:gd name="connsiteX4" fmla="*/ 121920 w 2550941"/>
                    <a:gd name="connsiteY4" fmla="*/ 1244117 h 1938123"/>
                    <a:gd name="connsiteX5" fmla="*/ 2260209 w 2550941"/>
                    <a:gd name="connsiteY5" fmla="*/ 15539 h 1938123"/>
                    <a:gd name="connsiteX6" fmla="*/ 2353994 w 2550941"/>
                    <a:gd name="connsiteY6" fmla="*/ 6160 h 193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941" h="1938123">
                      <a:moveTo>
                        <a:pt x="2550942" y="118702"/>
                      </a:moveTo>
                      <a:cubicBezTo>
                        <a:pt x="1528689" y="784573"/>
                        <a:pt x="365760" y="1478579"/>
                        <a:pt x="196948" y="1938123"/>
                      </a:cubicBezTo>
                      <a:lnTo>
                        <a:pt x="0" y="1825582"/>
                      </a:lnTo>
                      <a:lnTo>
                        <a:pt x="0" y="1459822"/>
                      </a:lnTo>
                      <a:cubicBezTo>
                        <a:pt x="0" y="1384794"/>
                        <a:pt x="56271" y="1281631"/>
                        <a:pt x="121920" y="1244117"/>
                      </a:cubicBezTo>
                      <a:lnTo>
                        <a:pt x="2260209" y="15539"/>
                      </a:lnTo>
                      <a:cubicBezTo>
                        <a:pt x="2297723" y="-3218"/>
                        <a:pt x="2325859" y="-3218"/>
                        <a:pt x="2353994" y="6160"/>
                      </a:cubicBezTo>
                      <a:close/>
                    </a:path>
                  </a:pathLst>
                </a:custGeom>
                <a:solidFill>
                  <a:srgbClr val="BF7D5A"/>
                </a:solidFill>
                <a:ln w="93785" cap="flat">
                  <a:noFill/>
                  <a:prstDash val="solid"/>
                  <a:miter/>
                </a:ln>
              </p:spPr>
              <p:txBody>
                <a:bodyPr rtlCol="0" anchor="ctr"/>
                <a:lstStyle/>
                <a:p>
                  <a:endParaRPr lang="fr-FR"/>
                </a:p>
              </p:txBody>
            </p:sp>
            <p:sp>
              <p:nvSpPr>
                <p:cNvPr id="146" name="Forme libre : forme 145">
                  <a:extLst>
                    <a:ext uri="{FF2B5EF4-FFF2-40B4-BE49-F238E27FC236}">
                      <a16:creationId xmlns:a16="http://schemas.microsoft.com/office/drawing/2014/main" id="{1B378C89-AC52-4CA9-9C5E-36F79D98CBA6}"/>
                    </a:ext>
                  </a:extLst>
                </p:cNvPr>
                <p:cNvSpPr/>
                <p:nvPr/>
              </p:nvSpPr>
              <p:spPr>
                <a:xfrm>
                  <a:off x="6302510" y="726181"/>
                  <a:ext cx="2382129" cy="1826346"/>
                </a:xfrm>
                <a:custGeom>
                  <a:avLst/>
                  <a:gdLst>
                    <a:gd name="connsiteX0" fmla="*/ 2260209 w 2382129"/>
                    <a:gd name="connsiteY0" fmla="*/ 16303 h 1826346"/>
                    <a:gd name="connsiteX1" fmla="*/ 2382129 w 2382129"/>
                    <a:gd name="connsiteY1" fmla="*/ 91331 h 1826346"/>
                    <a:gd name="connsiteX2" fmla="*/ 2382129 w 2382129"/>
                    <a:gd name="connsiteY2" fmla="*/ 457091 h 1826346"/>
                    <a:gd name="connsiteX3" fmla="*/ 834683 w 2382129"/>
                    <a:gd name="connsiteY3" fmla="*/ 1348045 h 1826346"/>
                    <a:gd name="connsiteX4" fmla="*/ 787791 w 2382129"/>
                    <a:gd name="connsiteY4" fmla="*/ 1376180 h 1826346"/>
                    <a:gd name="connsiteX5" fmla="*/ 759655 w 2382129"/>
                    <a:gd name="connsiteY5" fmla="*/ 1357423 h 1826346"/>
                    <a:gd name="connsiteX6" fmla="*/ 759655 w 2382129"/>
                    <a:gd name="connsiteY6" fmla="*/ 1291774 h 1826346"/>
                    <a:gd name="connsiteX7" fmla="*/ 731520 w 2382129"/>
                    <a:gd name="connsiteY7" fmla="*/ 1273017 h 1826346"/>
                    <a:gd name="connsiteX8" fmla="*/ 290732 w 2382129"/>
                    <a:gd name="connsiteY8" fmla="*/ 1526235 h 1826346"/>
                    <a:gd name="connsiteX9" fmla="*/ 262597 w 2382129"/>
                    <a:gd name="connsiteY9" fmla="*/ 1573128 h 1826346"/>
                    <a:gd name="connsiteX10" fmla="*/ 262597 w 2382129"/>
                    <a:gd name="connsiteY10" fmla="*/ 1638777 h 1826346"/>
                    <a:gd name="connsiteX11" fmla="*/ 234462 w 2382129"/>
                    <a:gd name="connsiteY11" fmla="*/ 1685669 h 1826346"/>
                    <a:gd name="connsiteX12" fmla="*/ 0 w 2382129"/>
                    <a:gd name="connsiteY12" fmla="*/ 1826346 h 1826346"/>
                    <a:gd name="connsiteX13" fmla="*/ 0 w 2382129"/>
                    <a:gd name="connsiteY13" fmla="*/ 1460586 h 1826346"/>
                    <a:gd name="connsiteX14" fmla="*/ 121920 w 2382129"/>
                    <a:gd name="connsiteY14" fmla="*/ 1244882 h 182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129" h="1826346">
                      <a:moveTo>
                        <a:pt x="2260209" y="16303"/>
                      </a:moveTo>
                      <a:cubicBezTo>
                        <a:pt x="2325858" y="-21211"/>
                        <a:pt x="2382129" y="6925"/>
                        <a:pt x="2382129" y="91331"/>
                      </a:cubicBezTo>
                      <a:lnTo>
                        <a:pt x="2382129" y="457091"/>
                      </a:lnTo>
                      <a:lnTo>
                        <a:pt x="834683" y="1348045"/>
                      </a:lnTo>
                      <a:lnTo>
                        <a:pt x="787791" y="1376180"/>
                      </a:lnTo>
                      <a:cubicBezTo>
                        <a:pt x="769034" y="1385559"/>
                        <a:pt x="759655" y="1376180"/>
                        <a:pt x="759655" y="1357423"/>
                      </a:cubicBezTo>
                      <a:lnTo>
                        <a:pt x="759655" y="1291774"/>
                      </a:lnTo>
                      <a:cubicBezTo>
                        <a:pt x="759655" y="1273017"/>
                        <a:pt x="750277" y="1263639"/>
                        <a:pt x="731520" y="1273017"/>
                      </a:cubicBezTo>
                      <a:lnTo>
                        <a:pt x="290732" y="1526235"/>
                      </a:lnTo>
                      <a:cubicBezTo>
                        <a:pt x="271975" y="1535614"/>
                        <a:pt x="262597" y="1554371"/>
                        <a:pt x="262597" y="1573128"/>
                      </a:cubicBezTo>
                      <a:lnTo>
                        <a:pt x="262597" y="1638777"/>
                      </a:lnTo>
                      <a:cubicBezTo>
                        <a:pt x="262597" y="1657534"/>
                        <a:pt x="253218" y="1676291"/>
                        <a:pt x="234462" y="1685669"/>
                      </a:cubicBezTo>
                      <a:lnTo>
                        <a:pt x="0" y="1826346"/>
                      </a:lnTo>
                      <a:lnTo>
                        <a:pt x="0" y="1460586"/>
                      </a:lnTo>
                      <a:cubicBezTo>
                        <a:pt x="0" y="1385559"/>
                        <a:pt x="56271" y="1282395"/>
                        <a:pt x="121920" y="1244882"/>
                      </a:cubicBezTo>
                      <a:close/>
                    </a:path>
                  </a:pathLst>
                </a:custGeom>
                <a:solidFill>
                  <a:srgbClr val="DBA660"/>
                </a:solidFill>
                <a:ln w="93785" cap="flat">
                  <a:noFill/>
                  <a:prstDash val="solid"/>
                  <a:miter/>
                </a:ln>
              </p:spPr>
              <p:txBody>
                <a:bodyPr rtlCol="0" anchor="ctr"/>
                <a:lstStyle/>
                <a:p>
                  <a:endParaRPr lang="fr-FR"/>
                </a:p>
              </p:txBody>
            </p:sp>
            <p:sp>
              <p:nvSpPr>
                <p:cNvPr id="147" name="Forme libre : forme 146">
                  <a:extLst>
                    <a:ext uri="{FF2B5EF4-FFF2-40B4-BE49-F238E27FC236}">
                      <a16:creationId xmlns:a16="http://schemas.microsoft.com/office/drawing/2014/main" id="{DA82E311-F0F3-4B70-9ED6-F521A79DB651}"/>
                    </a:ext>
                  </a:extLst>
                </p:cNvPr>
                <p:cNvSpPr/>
                <p:nvPr/>
              </p:nvSpPr>
              <p:spPr>
                <a:xfrm>
                  <a:off x="6396295" y="1342706"/>
                  <a:ext cx="2203938" cy="3642522"/>
                </a:xfrm>
                <a:custGeom>
                  <a:avLst/>
                  <a:gdLst>
                    <a:gd name="connsiteX0" fmla="*/ 2194560 w 2203938"/>
                    <a:gd name="connsiteY0" fmla="*/ 0 h 3642522"/>
                    <a:gd name="connsiteX1" fmla="*/ 2203938 w 2203938"/>
                    <a:gd name="connsiteY1" fmla="*/ 2353994 h 3642522"/>
                    <a:gd name="connsiteX2" fmla="*/ 2175803 w 2203938"/>
                    <a:gd name="connsiteY2" fmla="*/ 2400886 h 3642522"/>
                    <a:gd name="connsiteX3" fmla="*/ 37514 w 2203938"/>
                    <a:gd name="connsiteY3" fmla="*/ 3638843 h 3642522"/>
                    <a:gd name="connsiteX4" fmla="*/ 9378 w 2203938"/>
                    <a:gd name="connsiteY4" fmla="*/ 3620086 h 3642522"/>
                    <a:gd name="connsiteX5" fmla="*/ 0 w 2203938"/>
                    <a:gd name="connsiteY5" fmla="*/ 1266092 h 3642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3938" h="3642522">
                      <a:moveTo>
                        <a:pt x="2194560" y="0"/>
                      </a:moveTo>
                      <a:lnTo>
                        <a:pt x="2203938" y="2353994"/>
                      </a:lnTo>
                      <a:cubicBezTo>
                        <a:pt x="2203938" y="2372751"/>
                        <a:pt x="2194560" y="2391508"/>
                        <a:pt x="2175803" y="2400886"/>
                      </a:cubicBezTo>
                      <a:lnTo>
                        <a:pt x="37514" y="3638843"/>
                      </a:lnTo>
                      <a:cubicBezTo>
                        <a:pt x="28135" y="3648222"/>
                        <a:pt x="9378" y="3638843"/>
                        <a:pt x="9378" y="3620086"/>
                      </a:cubicBezTo>
                      <a:lnTo>
                        <a:pt x="0" y="1266092"/>
                      </a:lnTo>
                      <a:close/>
                    </a:path>
                  </a:pathLst>
                </a:custGeom>
                <a:solidFill>
                  <a:srgbClr val="FFFFFF"/>
                </a:solidFill>
                <a:ln w="93785" cap="flat">
                  <a:noFill/>
                  <a:prstDash val="solid"/>
                  <a:miter/>
                </a:ln>
              </p:spPr>
              <p:txBody>
                <a:bodyPr rtlCol="0" anchor="ctr"/>
                <a:lstStyle/>
                <a:p>
                  <a:endParaRPr lang="fr-FR"/>
                </a:p>
              </p:txBody>
            </p:sp>
            <p:sp>
              <p:nvSpPr>
                <p:cNvPr id="148" name="Forme libre : forme 147">
                  <a:extLst>
                    <a:ext uri="{FF2B5EF4-FFF2-40B4-BE49-F238E27FC236}">
                      <a16:creationId xmlns:a16="http://schemas.microsoft.com/office/drawing/2014/main" id="{C395698E-C399-425C-B604-61EBE9C8E3EE}"/>
                    </a:ext>
                  </a:extLst>
                </p:cNvPr>
                <p:cNvSpPr/>
                <p:nvPr/>
              </p:nvSpPr>
              <p:spPr>
                <a:xfrm>
                  <a:off x="7896848" y="1235995"/>
                  <a:ext cx="159433" cy="213421"/>
                </a:xfrm>
                <a:custGeom>
                  <a:avLst/>
                  <a:gdLst>
                    <a:gd name="connsiteX0" fmla="*/ 75028 w 159433"/>
                    <a:gd name="connsiteY0" fmla="*/ 12926 h 213421"/>
                    <a:gd name="connsiteX1" fmla="*/ 159434 w 159433"/>
                    <a:gd name="connsiteY1" fmla="*/ 59819 h 213421"/>
                    <a:gd name="connsiteX2" fmla="*/ 84406 w 159433"/>
                    <a:gd name="connsiteY2" fmla="*/ 200496 h 213421"/>
                    <a:gd name="connsiteX3" fmla="*/ 0 w 159433"/>
                    <a:gd name="connsiteY3" fmla="*/ 153603 h 213421"/>
                    <a:gd name="connsiteX4" fmla="*/ 75028 w 159433"/>
                    <a:gd name="connsiteY4" fmla="*/ 12926 h 213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33" h="213421">
                      <a:moveTo>
                        <a:pt x="75028" y="12926"/>
                      </a:moveTo>
                      <a:cubicBezTo>
                        <a:pt x="121920" y="-15209"/>
                        <a:pt x="150055" y="3548"/>
                        <a:pt x="159434" y="59819"/>
                      </a:cubicBezTo>
                      <a:cubicBezTo>
                        <a:pt x="159434" y="106711"/>
                        <a:pt x="121920" y="172360"/>
                        <a:pt x="84406" y="200496"/>
                      </a:cubicBezTo>
                      <a:cubicBezTo>
                        <a:pt x="37514" y="228631"/>
                        <a:pt x="9378" y="209874"/>
                        <a:pt x="0" y="153603"/>
                      </a:cubicBezTo>
                      <a:cubicBezTo>
                        <a:pt x="0" y="106711"/>
                        <a:pt x="37514" y="41062"/>
                        <a:pt x="75028" y="12926"/>
                      </a:cubicBezTo>
                      <a:close/>
                    </a:path>
                  </a:pathLst>
                </a:custGeom>
                <a:solidFill>
                  <a:srgbClr val="FFFFFF"/>
                </a:solidFill>
                <a:ln w="93785" cap="flat">
                  <a:noFill/>
                  <a:prstDash val="solid"/>
                  <a:miter/>
                </a:ln>
              </p:spPr>
              <p:txBody>
                <a:bodyPr rtlCol="0" anchor="ctr"/>
                <a:lstStyle/>
                <a:p>
                  <a:endParaRPr lang="fr-FR"/>
                </a:p>
              </p:txBody>
            </p:sp>
            <p:sp>
              <p:nvSpPr>
                <p:cNvPr id="149" name="Forme libre : forme 148">
                  <a:extLst>
                    <a:ext uri="{FF2B5EF4-FFF2-40B4-BE49-F238E27FC236}">
                      <a16:creationId xmlns:a16="http://schemas.microsoft.com/office/drawing/2014/main" id="{8788D2DD-A896-4022-92F9-E23223CDBE5F}"/>
                    </a:ext>
                  </a:extLst>
                </p:cNvPr>
                <p:cNvSpPr/>
                <p:nvPr/>
              </p:nvSpPr>
              <p:spPr>
                <a:xfrm>
                  <a:off x="8157999" y="1085939"/>
                  <a:ext cx="160880" cy="213421"/>
                </a:xfrm>
                <a:custGeom>
                  <a:avLst/>
                  <a:gdLst>
                    <a:gd name="connsiteX0" fmla="*/ 76475 w 160880"/>
                    <a:gd name="connsiteY0" fmla="*/ 12926 h 213421"/>
                    <a:gd name="connsiteX1" fmla="*/ 160880 w 160880"/>
                    <a:gd name="connsiteY1" fmla="*/ 59819 h 213421"/>
                    <a:gd name="connsiteX2" fmla="*/ 85853 w 160880"/>
                    <a:gd name="connsiteY2" fmla="*/ 200495 h 213421"/>
                    <a:gd name="connsiteX3" fmla="*/ 1447 w 160880"/>
                    <a:gd name="connsiteY3" fmla="*/ 153603 h 213421"/>
                    <a:gd name="connsiteX4" fmla="*/ 76475 w 160880"/>
                    <a:gd name="connsiteY4" fmla="*/ 12926 h 213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80" h="213421">
                      <a:moveTo>
                        <a:pt x="76475" y="12926"/>
                      </a:moveTo>
                      <a:cubicBezTo>
                        <a:pt x="123367" y="-15209"/>
                        <a:pt x="151502" y="3548"/>
                        <a:pt x="160880" y="59819"/>
                      </a:cubicBezTo>
                      <a:cubicBezTo>
                        <a:pt x="160880" y="106711"/>
                        <a:pt x="123367" y="172360"/>
                        <a:pt x="85853" y="200495"/>
                      </a:cubicBezTo>
                      <a:cubicBezTo>
                        <a:pt x="38961" y="228631"/>
                        <a:pt x="1447" y="209874"/>
                        <a:pt x="1447" y="153603"/>
                      </a:cubicBezTo>
                      <a:cubicBezTo>
                        <a:pt x="-7932" y="106711"/>
                        <a:pt x="29582" y="41062"/>
                        <a:pt x="76475" y="12926"/>
                      </a:cubicBezTo>
                      <a:close/>
                    </a:path>
                  </a:pathLst>
                </a:custGeom>
                <a:solidFill>
                  <a:srgbClr val="FFFFFF"/>
                </a:solidFill>
                <a:ln w="93785" cap="flat">
                  <a:noFill/>
                  <a:prstDash val="solid"/>
                  <a:miter/>
                </a:ln>
              </p:spPr>
              <p:txBody>
                <a:bodyPr rtlCol="0" anchor="ctr"/>
                <a:lstStyle/>
                <a:p>
                  <a:endParaRPr lang="fr-FR"/>
                </a:p>
              </p:txBody>
            </p:sp>
            <p:sp>
              <p:nvSpPr>
                <p:cNvPr id="150" name="Forme libre : forme 149">
                  <a:extLst>
                    <a:ext uri="{FF2B5EF4-FFF2-40B4-BE49-F238E27FC236}">
                      <a16:creationId xmlns:a16="http://schemas.microsoft.com/office/drawing/2014/main" id="{B95132C5-4D1C-4208-9DA1-FE8F501A2B2B}"/>
                    </a:ext>
                  </a:extLst>
                </p:cNvPr>
                <p:cNvSpPr/>
                <p:nvPr/>
              </p:nvSpPr>
              <p:spPr>
                <a:xfrm>
                  <a:off x="8412664" y="945263"/>
                  <a:ext cx="159433" cy="213421"/>
                </a:xfrm>
                <a:custGeom>
                  <a:avLst/>
                  <a:gdLst>
                    <a:gd name="connsiteX0" fmla="*/ 75028 w 159433"/>
                    <a:gd name="connsiteY0" fmla="*/ 12926 h 213421"/>
                    <a:gd name="connsiteX1" fmla="*/ 159434 w 159433"/>
                    <a:gd name="connsiteY1" fmla="*/ 59819 h 213421"/>
                    <a:gd name="connsiteX2" fmla="*/ 84406 w 159433"/>
                    <a:gd name="connsiteY2" fmla="*/ 200495 h 213421"/>
                    <a:gd name="connsiteX3" fmla="*/ 0 w 159433"/>
                    <a:gd name="connsiteY3" fmla="*/ 153603 h 213421"/>
                    <a:gd name="connsiteX4" fmla="*/ 75028 w 159433"/>
                    <a:gd name="connsiteY4" fmla="*/ 12926 h 213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33" h="213421">
                      <a:moveTo>
                        <a:pt x="75028" y="12926"/>
                      </a:moveTo>
                      <a:cubicBezTo>
                        <a:pt x="121920" y="-15209"/>
                        <a:pt x="159434" y="3548"/>
                        <a:pt x="159434" y="59819"/>
                      </a:cubicBezTo>
                      <a:cubicBezTo>
                        <a:pt x="159434" y="106711"/>
                        <a:pt x="121920" y="172360"/>
                        <a:pt x="84406" y="200495"/>
                      </a:cubicBezTo>
                      <a:cubicBezTo>
                        <a:pt x="37514" y="228631"/>
                        <a:pt x="0" y="209874"/>
                        <a:pt x="0" y="153603"/>
                      </a:cubicBezTo>
                      <a:cubicBezTo>
                        <a:pt x="0" y="97332"/>
                        <a:pt x="37514" y="31683"/>
                        <a:pt x="75028" y="12926"/>
                      </a:cubicBezTo>
                      <a:close/>
                    </a:path>
                  </a:pathLst>
                </a:custGeom>
                <a:solidFill>
                  <a:srgbClr val="FFFFFF"/>
                </a:solidFill>
                <a:ln w="93785" cap="flat">
                  <a:noFill/>
                  <a:prstDash val="solid"/>
                  <a:miter/>
                </a:ln>
              </p:spPr>
              <p:txBody>
                <a:bodyPr rtlCol="0" anchor="ctr"/>
                <a:lstStyle/>
                <a:p>
                  <a:endParaRPr lang="fr-FR"/>
                </a:p>
              </p:txBody>
            </p:sp>
            <p:grpSp>
              <p:nvGrpSpPr>
                <p:cNvPr id="151" name="Graphique 28">
                  <a:extLst>
                    <a:ext uri="{FF2B5EF4-FFF2-40B4-BE49-F238E27FC236}">
                      <a16:creationId xmlns:a16="http://schemas.microsoft.com/office/drawing/2014/main" id="{C5FC6141-D38C-4E93-B66C-CD2932263972}"/>
                    </a:ext>
                  </a:extLst>
                </p:cNvPr>
                <p:cNvGrpSpPr/>
                <p:nvPr/>
              </p:nvGrpSpPr>
              <p:grpSpPr>
                <a:xfrm>
                  <a:off x="6471322" y="1539653"/>
                  <a:ext cx="2053883" cy="3254326"/>
                  <a:chOff x="6471322" y="1539653"/>
                  <a:chExt cx="2053883" cy="3254326"/>
                </a:xfrm>
                <a:solidFill>
                  <a:srgbClr val="C9CEE2"/>
                </a:solidFill>
              </p:grpSpPr>
              <p:grpSp>
                <p:nvGrpSpPr>
                  <p:cNvPr id="152" name="Graphique 28">
                    <a:extLst>
                      <a:ext uri="{FF2B5EF4-FFF2-40B4-BE49-F238E27FC236}">
                        <a16:creationId xmlns:a16="http://schemas.microsoft.com/office/drawing/2014/main" id="{7BA59623-E995-4821-A77E-675C7C5E4492}"/>
                      </a:ext>
                    </a:extLst>
                  </p:cNvPr>
                  <p:cNvGrpSpPr/>
                  <p:nvPr/>
                </p:nvGrpSpPr>
                <p:grpSpPr>
                  <a:xfrm>
                    <a:off x="6471322" y="1539653"/>
                    <a:ext cx="2053883" cy="2316479"/>
                    <a:chOff x="6471322" y="1539653"/>
                    <a:chExt cx="2053883" cy="2316479"/>
                  </a:xfrm>
                  <a:solidFill>
                    <a:srgbClr val="C9CEE2"/>
                  </a:solidFill>
                </p:grpSpPr>
                <p:grpSp>
                  <p:nvGrpSpPr>
                    <p:cNvPr id="174" name="Graphique 28">
                      <a:extLst>
                        <a:ext uri="{FF2B5EF4-FFF2-40B4-BE49-F238E27FC236}">
                          <a16:creationId xmlns:a16="http://schemas.microsoft.com/office/drawing/2014/main" id="{03269DA9-C9F2-4422-A0BC-1AD95F9ED716}"/>
                        </a:ext>
                      </a:extLst>
                    </p:cNvPr>
                    <p:cNvGrpSpPr/>
                    <p:nvPr/>
                  </p:nvGrpSpPr>
                  <p:grpSpPr>
                    <a:xfrm>
                      <a:off x="6471322" y="1666263"/>
                      <a:ext cx="2053883" cy="2189870"/>
                      <a:chOff x="6471322" y="1666263"/>
                      <a:chExt cx="2053883" cy="2189870"/>
                    </a:xfrm>
                    <a:solidFill>
                      <a:srgbClr val="C9CEE2"/>
                    </a:solidFill>
                  </p:grpSpPr>
                  <p:sp>
                    <p:nvSpPr>
                      <p:cNvPr id="176" name="Forme libre : forme 175">
                        <a:extLst>
                          <a:ext uri="{FF2B5EF4-FFF2-40B4-BE49-F238E27FC236}">
                            <a16:creationId xmlns:a16="http://schemas.microsoft.com/office/drawing/2014/main" id="{DA35032C-77D7-40A8-B7FE-2892E7242768}"/>
                          </a:ext>
                        </a:extLst>
                      </p:cNvPr>
                      <p:cNvSpPr/>
                      <p:nvPr/>
                    </p:nvSpPr>
                    <p:spPr>
                      <a:xfrm>
                        <a:off x="6471322" y="2632244"/>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5 h 300110"/>
                          <a:gd name="connsiteX6" fmla="*/ 178191 w 178190"/>
                          <a:gd name="connsiteY6" fmla="*/ 98474 h 300110"/>
                          <a:gd name="connsiteX7" fmla="*/ 150055 w 178190"/>
                          <a:gd name="connsiteY7" fmla="*/ 14068 h 300110"/>
                          <a:gd name="connsiteX8" fmla="*/ 84406 w 178190"/>
                          <a:gd name="connsiteY8" fmla="*/ 14068 h 300110"/>
                          <a:gd name="connsiteX9" fmla="*/ 46892 w 178190"/>
                          <a:gd name="connsiteY9" fmla="*/ 248529 h 300110"/>
                          <a:gd name="connsiteX10" fmla="*/ 28135 w 178190"/>
                          <a:gd name="connsiteY10" fmla="*/ 182880 h 300110"/>
                          <a:gd name="connsiteX11" fmla="*/ 46892 w 178190"/>
                          <a:gd name="connsiteY11" fmla="*/ 98474 h 300110"/>
                          <a:gd name="connsiteX12" fmla="*/ 93785 w 178190"/>
                          <a:gd name="connsiteY12" fmla="*/ 42203 h 300110"/>
                          <a:gd name="connsiteX13" fmla="*/ 140677 w 178190"/>
                          <a:gd name="connsiteY13" fmla="*/ 42203 h 300110"/>
                          <a:gd name="connsiteX14" fmla="*/ 159434 w 178190"/>
                          <a:gd name="connsiteY14" fmla="*/ 107852 h 300110"/>
                          <a:gd name="connsiteX15" fmla="*/ 140677 w 178190"/>
                          <a:gd name="connsiteY15" fmla="*/ 192258 h 300110"/>
                          <a:gd name="connsiteX16" fmla="*/ 93785 w 178190"/>
                          <a:gd name="connsiteY16" fmla="*/ 248529 h 300110"/>
                          <a:gd name="connsiteX17" fmla="*/ 46892 w 178190"/>
                          <a:gd name="connsiteY17" fmla="*/ 248529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ubicBezTo>
                              <a:pt x="121920" y="267286"/>
                              <a:pt x="150055" y="239151"/>
                              <a:pt x="159434" y="211015"/>
                            </a:cubicBezTo>
                            <a:cubicBezTo>
                              <a:pt x="178191" y="173501"/>
                              <a:pt x="178191" y="135988"/>
                              <a:pt x="178191" y="98474"/>
                            </a:cubicBezTo>
                            <a:cubicBezTo>
                              <a:pt x="178191" y="60960"/>
                              <a:pt x="168812" y="23446"/>
                              <a:pt x="150055" y="14068"/>
                            </a:cubicBezTo>
                            <a:cubicBezTo>
                              <a:pt x="140677" y="-4689"/>
                              <a:pt x="112542" y="-4689"/>
                              <a:pt x="84406" y="14068"/>
                            </a:cubicBezTo>
                            <a:close/>
                            <a:moveTo>
                              <a:pt x="46892" y="248529"/>
                            </a:moveTo>
                            <a:cubicBezTo>
                              <a:pt x="37514" y="239151"/>
                              <a:pt x="28135" y="211015"/>
                              <a:pt x="28135" y="182880"/>
                            </a:cubicBezTo>
                            <a:cubicBezTo>
                              <a:pt x="28135" y="154745"/>
                              <a:pt x="37514" y="126609"/>
                              <a:pt x="46892" y="98474"/>
                            </a:cubicBezTo>
                            <a:cubicBezTo>
                              <a:pt x="56271" y="70338"/>
                              <a:pt x="75028" y="60960"/>
                              <a:pt x="93785" y="42203"/>
                            </a:cubicBezTo>
                            <a:cubicBezTo>
                              <a:pt x="112542" y="32825"/>
                              <a:pt x="131298" y="32825"/>
                              <a:pt x="140677" y="42203"/>
                            </a:cubicBezTo>
                            <a:cubicBezTo>
                              <a:pt x="150055" y="51582"/>
                              <a:pt x="159434" y="79717"/>
                              <a:pt x="159434" y="107852"/>
                            </a:cubicBezTo>
                            <a:cubicBezTo>
                              <a:pt x="159434" y="135988"/>
                              <a:pt x="150055" y="173501"/>
                              <a:pt x="140677" y="192258"/>
                            </a:cubicBezTo>
                            <a:cubicBezTo>
                              <a:pt x="131298" y="220394"/>
                              <a:pt x="112542" y="229772"/>
                              <a:pt x="93785" y="248529"/>
                            </a:cubicBezTo>
                            <a:cubicBezTo>
                              <a:pt x="65649" y="267286"/>
                              <a:pt x="56271" y="267286"/>
                              <a:pt x="46892" y="248529"/>
                            </a:cubicBezTo>
                            <a:close/>
                          </a:path>
                        </a:pathLst>
                      </a:custGeom>
                      <a:solidFill>
                        <a:srgbClr val="C9CEE2"/>
                      </a:solidFill>
                      <a:ln w="93785" cap="flat">
                        <a:noFill/>
                        <a:prstDash val="solid"/>
                        <a:miter/>
                      </a:ln>
                    </p:spPr>
                    <p:txBody>
                      <a:bodyPr rtlCol="0" anchor="ctr"/>
                      <a:lstStyle/>
                      <a:p>
                        <a:endParaRPr lang="fr-FR"/>
                      </a:p>
                    </p:txBody>
                  </p:sp>
                  <p:sp>
                    <p:nvSpPr>
                      <p:cNvPr id="177" name="Forme libre : forme 176">
                        <a:extLst>
                          <a:ext uri="{FF2B5EF4-FFF2-40B4-BE49-F238E27FC236}">
                            <a16:creationId xmlns:a16="http://schemas.microsoft.com/office/drawing/2014/main" id="{931608D3-F7B0-4980-B936-46DEE8EA35DE}"/>
                          </a:ext>
                        </a:extLst>
                      </p:cNvPr>
                      <p:cNvSpPr/>
                      <p:nvPr/>
                    </p:nvSpPr>
                    <p:spPr>
                      <a:xfrm>
                        <a:off x="6677648" y="2510324"/>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9 w 178190"/>
                          <a:gd name="connsiteY9" fmla="*/ 51581 h 300110"/>
                          <a:gd name="connsiteX10" fmla="*/ 150055 w 178190"/>
                          <a:gd name="connsiteY10" fmla="*/ 117231 h 300110"/>
                          <a:gd name="connsiteX11" fmla="*/ 131299 w 178190"/>
                          <a:gd name="connsiteY11" fmla="*/ 201637 h 300110"/>
                          <a:gd name="connsiteX12" fmla="*/ 84406 w 178190"/>
                          <a:gd name="connsiteY12" fmla="*/ 257908 h 300110"/>
                          <a:gd name="connsiteX13" fmla="*/ 37514 w 178190"/>
                          <a:gd name="connsiteY13" fmla="*/ 257908 h 300110"/>
                          <a:gd name="connsiteX14" fmla="*/ 18757 w 178190"/>
                          <a:gd name="connsiteY14" fmla="*/ 192258 h 300110"/>
                          <a:gd name="connsiteX15" fmla="*/ 37514 w 178190"/>
                          <a:gd name="connsiteY15" fmla="*/ 107852 h 300110"/>
                          <a:gd name="connsiteX16" fmla="*/ 84406 w 178190"/>
                          <a:gd name="connsiteY16" fmla="*/ 51581 h 300110"/>
                          <a:gd name="connsiteX17" fmla="*/ 131299 w 178190"/>
                          <a:gd name="connsiteY17" fmla="*/ 51581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9" y="-4689"/>
                              <a:pt x="112542"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56271" y="304800"/>
                              <a:pt x="93785" y="286043"/>
                            </a:cubicBezTo>
                            <a:close/>
                            <a:moveTo>
                              <a:pt x="131299" y="51581"/>
                            </a:moveTo>
                            <a:cubicBezTo>
                              <a:pt x="140677" y="60960"/>
                              <a:pt x="150055" y="89095"/>
                              <a:pt x="150055" y="117231"/>
                            </a:cubicBezTo>
                            <a:cubicBezTo>
                              <a:pt x="150055" y="145366"/>
                              <a:pt x="140677" y="182880"/>
                              <a:pt x="131299" y="201637"/>
                            </a:cubicBezTo>
                            <a:cubicBezTo>
                              <a:pt x="121920" y="229772"/>
                              <a:pt x="103163" y="239151"/>
                              <a:pt x="84406" y="257908"/>
                            </a:cubicBezTo>
                            <a:cubicBezTo>
                              <a:pt x="65649" y="267286"/>
                              <a:pt x="46892" y="267286"/>
                              <a:pt x="37514" y="257908"/>
                            </a:cubicBezTo>
                            <a:cubicBezTo>
                              <a:pt x="28135" y="248529"/>
                              <a:pt x="18757" y="220394"/>
                              <a:pt x="18757" y="192258"/>
                            </a:cubicBezTo>
                            <a:cubicBezTo>
                              <a:pt x="18757" y="164123"/>
                              <a:pt x="28135" y="135988"/>
                              <a:pt x="37514" y="107852"/>
                            </a:cubicBezTo>
                            <a:cubicBezTo>
                              <a:pt x="46892" y="79717"/>
                              <a:pt x="65649" y="70338"/>
                              <a:pt x="84406" y="51581"/>
                            </a:cubicBezTo>
                            <a:cubicBezTo>
                              <a:pt x="103163" y="32825"/>
                              <a:pt x="121920" y="32825"/>
                              <a:pt x="131299" y="51581"/>
                            </a:cubicBezTo>
                            <a:close/>
                          </a:path>
                        </a:pathLst>
                      </a:custGeom>
                      <a:solidFill>
                        <a:srgbClr val="C9CEE2"/>
                      </a:solidFill>
                      <a:ln w="93785" cap="flat">
                        <a:noFill/>
                        <a:prstDash val="solid"/>
                        <a:miter/>
                      </a:ln>
                    </p:spPr>
                    <p:txBody>
                      <a:bodyPr rtlCol="0" anchor="ctr"/>
                      <a:lstStyle/>
                      <a:p>
                        <a:endParaRPr lang="fr-FR"/>
                      </a:p>
                    </p:txBody>
                  </p:sp>
                  <p:sp>
                    <p:nvSpPr>
                      <p:cNvPr id="178" name="Forme libre : forme 177">
                        <a:extLst>
                          <a:ext uri="{FF2B5EF4-FFF2-40B4-BE49-F238E27FC236}">
                            <a16:creationId xmlns:a16="http://schemas.microsoft.com/office/drawing/2014/main" id="{A06AAD24-48F3-4EB3-9EA6-9E109A106B19}"/>
                          </a:ext>
                        </a:extLst>
                      </p:cNvPr>
                      <p:cNvSpPr/>
                      <p:nvPr/>
                    </p:nvSpPr>
                    <p:spPr>
                      <a:xfrm>
                        <a:off x="6921488" y="2402472"/>
                        <a:ext cx="131298" cy="300110"/>
                      </a:xfrm>
                      <a:custGeom>
                        <a:avLst/>
                        <a:gdLst>
                          <a:gd name="connsiteX0" fmla="*/ 131298 w 131298"/>
                          <a:gd name="connsiteY0" fmla="*/ 215705 h 300110"/>
                          <a:gd name="connsiteX1" fmla="*/ 131298 w 131298"/>
                          <a:gd name="connsiteY1" fmla="*/ 234462 h 300110"/>
                          <a:gd name="connsiteX2" fmla="*/ 121920 w 131298"/>
                          <a:gd name="connsiteY2" fmla="*/ 243840 h 300110"/>
                          <a:gd name="connsiteX3" fmla="*/ 18757 w 131298"/>
                          <a:gd name="connsiteY3" fmla="*/ 300111 h 300110"/>
                          <a:gd name="connsiteX4" fmla="*/ 9378 w 131298"/>
                          <a:gd name="connsiteY4" fmla="*/ 300111 h 300110"/>
                          <a:gd name="connsiteX5" fmla="*/ 9378 w 131298"/>
                          <a:gd name="connsiteY5" fmla="*/ 290732 h 300110"/>
                          <a:gd name="connsiteX6" fmla="*/ 9378 w 131298"/>
                          <a:gd name="connsiteY6" fmla="*/ 271975 h 300110"/>
                          <a:gd name="connsiteX7" fmla="*/ 18757 w 131298"/>
                          <a:gd name="connsiteY7" fmla="*/ 262597 h 300110"/>
                          <a:gd name="connsiteX8" fmla="*/ 56271 w 131298"/>
                          <a:gd name="connsiteY8" fmla="*/ 243840 h 300110"/>
                          <a:gd name="connsiteX9" fmla="*/ 56271 w 131298"/>
                          <a:gd name="connsiteY9" fmla="*/ 56271 h 300110"/>
                          <a:gd name="connsiteX10" fmla="*/ 18757 w 131298"/>
                          <a:gd name="connsiteY10" fmla="*/ 84406 h 300110"/>
                          <a:gd name="connsiteX11" fmla="*/ 9378 w 131298"/>
                          <a:gd name="connsiteY11" fmla="*/ 93785 h 300110"/>
                          <a:gd name="connsiteX12" fmla="*/ 0 w 131298"/>
                          <a:gd name="connsiteY12" fmla="*/ 93785 h 300110"/>
                          <a:gd name="connsiteX13" fmla="*/ 0 w 131298"/>
                          <a:gd name="connsiteY13" fmla="*/ 84406 h 300110"/>
                          <a:gd name="connsiteX14" fmla="*/ 9378 w 131298"/>
                          <a:gd name="connsiteY14" fmla="*/ 65649 h 300110"/>
                          <a:gd name="connsiteX15" fmla="*/ 56271 w 131298"/>
                          <a:gd name="connsiteY15" fmla="*/ 9378 h 300110"/>
                          <a:gd name="connsiteX16" fmla="*/ 65649 w 131298"/>
                          <a:gd name="connsiteY16" fmla="*/ 0 h 300110"/>
                          <a:gd name="connsiteX17" fmla="*/ 75028 w 131298"/>
                          <a:gd name="connsiteY17" fmla="*/ 0 h 300110"/>
                          <a:gd name="connsiteX18" fmla="*/ 84406 w 131298"/>
                          <a:gd name="connsiteY18" fmla="*/ 0 h 300110"/>
                          <a:gd name="connsiteX19" fmla="*/ 93785 w 131298"/>
                          <a:gd name="connsiteY19" fmla="*/ 9378 h 300110"/>
                          <a:gd name="connsiteX20" fmla="*/ 93785 w 131298"/>
                          <a:gd name="connsiteY20" fmla="*/ 225083 h 300110"/>
                          <a:gd name="connsiteX21" fmla="*/ 121920 w 131298"/>
                          <a:gd name="connsiteY21" fmla="*/ 206326 h 300110"/>
                          <a:gd name="connsiteX22" fmla="*/ 131298 w 131298"/>
                          <a:gd name="connsiteY22" fmla="*/ 206326 h 300110"/>
                          <a:gd name="connsiteX23" fmla="*/ 131298 w 131298"/>
                          <a:gd name="connsiteY23" fmla="*/ 21570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131298" y="215705"/>
                            </a:moveTo>
                            <a:lnTo>
                              <a:pt x="131298" y="234462"/>
                            </a:lnTo>
                            <a:cubicBezTo>
                              <a:pt x="131298" y="243840"/>
                              <a:pt x="121920" y="243840"/>
                              <a:pt x="121920" y="243840"/>
                            </a:cubicBezTo>
                            <a:lnTo>
                              <a:pt x="18757" y="300111"/>
                            </a:lnTo>
                            <a:lnTo>
                              <a:pt x="9378" y="300111"/>
                            </a:lnTo>
                            <a:lnTo>
                              <a:pt x="9378" y="290732"/>
                            </a:lnTo>
                            <a:cubicBezTo>
                              <a:pt x="9378" y="281354"/>
                              <a:pt x="9378" y="281354"/>
                              <a:pt x="9378" y="271975"/>
                            </a:cubicBezTo>
                            <a:cubicBezTo>
                              <a:pt x="9378" y="262597"/>
                              <a:pt x="18757" y="262597"/>
                              <a:pt x="18757" y="262597"/>
                            </a:cubicBezTo>
                            <a:lnTo>
                              <a:pt x="56271" y="243840"/>
                            </a:lnTo>
                            <a:lnTo>
                              <a:pt x="56271" y="56271"/>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31298" y="206326"/>
                              <a:pt x="131298" y="206326"/>
                              <a:pt x="131298" y="215705"/>
                            </a:cubicBezTo>
                            <a:close/>
                          </a:path>
                        </a:pathLst>
                      </a:custGeom>
                      <a:solidFill>
                        <a:srgbClr val="C9CEE2"/>
                      </a:solidFill>
                      <a:ln w="93785" cap="flat">
                        <a:noFill/>
                        <a:prstDash val="solid"/>
                        <a:miter/>
                      </a:ln>
                    </p:spPr>
                    <p:txBody>
                      <a:bodyPr rtlCol="0" anchor="ctr"/>
                      <a:lstStyle/>
                      <a:p>
                        <a:endParaRPr lang="fr-FR"/>
                      </a:p>
                    </p:txBody>
                  </p:sp>
                  <p:sp>
                    <p:nvSpPr>
                      <p:cNvPr id="179" name="Forme libre : forme 178">
                        <a:extLst>
                          <a:ext uri="{FF2B5EF4-FFF2-40B4-BE49-F238E27FC236}">
                            <a16:creationId xmlns:a16="http://schemas.microsoft.com/office/drawing/2014/main" id="{A7AF9219-2530-47A8-81A8-77C813AE69A1}"/>
                          </a:ext>
                        </a:extLst>
                      </p:cNvPr>
                      <p:cNvSpPr/>
                      <p:nvPr/>
                    </p:nvSpPr>
                    <p:spPr>
                      <a:xfrm>
                        <a:off x="7090301" y="2275863"/>
                        <a:ext cx="181869" cy="293076"/>
                      </a:xfrm>
                      <a:custGeom>
                        <a:avLst/>
                        <a:gdLst>
                          <a:gd name="connsiteX0" fmla="*/ 93785 w 181869"/>
                          <a:gd name="connsiteY0" fmla="*/ 286043 h 293076"/>
                          <a:gd name="connsiteX1" fmla="*/ 159434 w 181869"/>
                          <a:gd name="connsiteY1" fmla="*/ 211015 h 293076"/>
                          <a:gd name="connsiteX2" fmla="*/ 178191 w 181869"/>
                          <a:gd name="connsiteY2" fmla="*/ 98474 h 293076"/>
                          <a:gd name="connsiteX3" fmla="*/ 150055 w 181869"/>
                          <a:gd name="connsiteY3" fmla="*/ 14068 h 293076"/>
                          <a:gd name="connsiteX4" fmla="*/ 84406 w 181869"/>
                          <a:gd name="connsiteY4" fmla="*/ 14068 h 293076"/>
                          <a:gd name="connsiteX5" fmla="*/ 18757 w 181869"/>
                          <a:gd name="connsiteY5" fmla="*/ 89095 h 293076"/>
                          <a:gd name="connsiteX6" fmla="*/ 0 w 181869"/>
                          <a:gd name="connsiteY6" fmla="*/ 201637 h 293076"/>
                          <a:gd name="connsiteX7" fmla="*/ 28135 w 181869"/>
                          <a:gd name="connsiteY7" fmla="*/ 286043 h 293076"/>
                          <a:gd name="connsiteX8" fmla="*/ 93785 w 181869"/>
                          <a:gd name="connsiteY8" fmla="*/ 286043 h 293076"/>
                          <a:gd name="connsiteX9" fmla="*/ 140677 w 181869"/>
                          <a:gd name="connsiteY9" fmla="*/ 42203 h 293076"/>
                          <a:gd name="connsiteX10" fmla="*/ 159434 w 181869"/>
                          <a:gd name="connsiteY10" fmla="*/ 107852 h 293076"/>
                          <a:gd name="connsiteX11" fmla="*/ 140677 w 181869"/>
                          <a:gd name="connsiteY11" fmla="*/ 192258 h 293076"/>
                          <a:gd name="connsiteX12" fmla="*/ 93785 w 181869"/>
                          <a:gd name="connsiteY12" fmla="*/ 248529 h 293076"/>
                          <a:gd name="connsiteX13" fmla="*/ 46892 w 181869"/>
                          <a:gd name="connsiteY13" fmla="*/ 248529 h 293076"/>
                          <a:gd name="connsiteX14" fmla="*/ 28135 w 181869"/>
                          <a:gd name="connsiteY14" fmla="*/ 182880 h 293076"/>
                          <a:gd name="connsiteX15" fmla="*/ 46892 w 181869"/>
                          <a:gd name="connsiteY15" fmla="*/ 98474 h 293076"/>
                          <a:gd name="connsiteX16" fmla="*/ 93785 w 181869"/>
                          <a:gd name="connsiteY16" fmla="*/ 42203 h 293076"/>
                          <a:gd name="connsiteX17" fmla="*/ 140677 w 181869"/>
                          <a:gd name="connsiteY17" fmla="*/ 42203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69" h="293076">
                            <a:moveTo>
                              <a:pt x="93785" y="286043"/>
                            </a:moveTo>
                            <a:cubicBezTo>
                              <a:pt x="121920" y="267286"/>
                              <a:pt x="150055" y="239151"/>
                              <a:pt x="159434" y="211015"/>
                            </a:cubicBezTo>
                            <a:cubicBezTo>
                              <a:pt x="178191" y="173502"/>
                              <a:pt x="187569"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295421"/>
                              <a:pt x="65649" y="295421"/>
                              <a:pt x="93785" y="286043"/>
                            </a:cubicBezTo>
                            <a:close/>
                            <a:moveTo>
                              <a:pt x="140677" y="42203"/>
                            </a:moveTo>
                            <a:cubicBezTo>
                              <a:pt x="150055" y="51581"/>
                              <a:pt x="159434" y="79717"/>
                              <a:pt x="159434" y="107852"/>
                            </a:cubicBezTo>
                            <a:cubicBezTo>
                              <a:pt x="159434" y="135988"/>
                              <a:pt x="150055" y="173502"/>
                              <a:pt x="140677" y="192258"/>
                            </a:cubicBezTo>
                            <a:cubicBezTo>
                              <a:pt x="131298" y="220394"/>
                              <a:pt x="112541" y="229772"/>
                              <a:pt x="93785" y="248529"/>
                            </a:cubicBezTo>
                            <a:cubicBezTo>
                              <a:pt x="75028" y="257908"/>
                              <a:pt x="56271" y="257908"/>
                              <a:pt x="46892" y="248529"/>
                            </a:cubicBezTo>
                            <a:cubicBezTo>
                              <a:pt x="37514" y="239151"/>
                              <a:pt x="28135" y="211015"/>
                              <a:pt x="28135" y="182880"/>
                            </a:cubicBezTo>
                            <a:cubicBezTo>
                              <a:pt x="28135" y="154745"/>
                              <a:pt x="37514" y="126609"/>
                              <a:pt x="46892" y="98474"/>
                            </a:cubicBezTo>
                            <a:cubicBezTo>
                              <a:pt x="56271" y="70338"/>
                              <a:pt x="75028" y="60960"/>
                              <a:pt x="93785" y="42203"/>
                            </a:cubicBezTo>
                            <a:cubicBezTo>
                              <a:pt x="112541" y="32825"/>
                              <a:pt x="131298" y="32825"/>
                              <a:pt x="140677" y="42203"/>
                            </a:cubicBezTo>
                            <a:close/>
                          </a:path>
                        </a:pathLst>
                      </a:custGeom>
                      <a:solidFill>
                        <a:srgbClr val="C9CEE2"/>
                      </a:solidFill>
                      <a:ln w="93785" cap="flat">
                        <a:noFill/>
                        <a:prstDash val="solid"/>
                        <a:miter/>
                      </a:ln>
                    </p:spPr>
                    <p:txBody>
                      <a:bodyPr rtlCol="0" anchor="ctr"/>
                      <a:lstStyle/>
                      <a:p>
                        <a:endParaRPr lang="fr-FR"/>
                      </a:p>
                    </p:txBody>
                  </p:sp>
                  <p:sp>
                    <p:nvSpPr>
                      <p:cNvPr id="180" name="Forme libre : forme 179">
                        <a:extLst>
                          <a:ext uri="{FF2B5EF4-FFF2-40B4-BE49-F238E27FC236}">
                            <a16:creationId xmlns:a16="http://schemas.microsoft.com/office/drawing/2014/main" id="{FB99E383-FA25-43B3-AEA2-9544A7986387}"/>
                          </a:ext>
                        </a:extLst>
                      </p:cNvPr>
                      <p:cNvSpPr/>
                      <p:nvPr/>
                    </p:nvSpPr>
                    <p:spPr>
                      <a:xfrm>
                        <a:off x="7334141" y="2168010"/>
                        <a:ext cx="131298" cy="290732"/>
                      </a:xfrm>
                      <a:custGeom>
                        <a:avLst/>
                        <a:gdLst>
                          <a:gd name="connsiteX0" fmla="*/ 131299 w 131298"/>
                          <a:gd name="connsiteY0" fmla="*/ 206326 h 290732"/>
                          <a:gd name="connsiteX1" fmla="*/ 131299 w 131298"/>
                          <a:gd name="connsiteY1" fmla="*/ 225083 h 290732"/>
                          <a:gd name="connsiteX2" fmla="*/ 121920 w 131298"/>
                          <a:gd name="connsiteY2" fmla="*/ 234462 h 290732"/>
                          <a:gd name="connsiteX3" fmla="*/ 18757 w 131298"/>
                          <a:gd name="connsiteY3" fmla="*/ 290732 h 290732"/>
                          <a:gd name="connsiteX4" fmla="*/ 9378 w 131298"/>
                          <a:gd name="connsiteY4" fmla="*/ 290732 h 290732"/>
                          <a:gd name="connsiteX5" fmla="*/ 9378 w 131298"/>
                          <a:gd name="connsiteY5" fmla="*/ 281354 h 290732"/>
                          <a:gd name="connsiteX6" fmla="*/ 9378 w 131298"/>
                          <a:gd name="connsiteY6" fmla="*/ 262597 h 290732"/>
                          <a:gd name="connsiteX7" fmla="*/ 18757 w 131298"/>
                          <a:gd name="connsiteY7" fmla="*/ 253218 h 290732"/>
                          <a:gd name="connsiteX8" fmla="*/ 56271 w 131298"/>
                          <a:gd name="connsiteY8" fmla="*/ 234462 h 290732"/>
                          <a:gd name="connsiteX9" fmla="*/ 56271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31299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31299" y="206326"/>
                            </a:moveTo>
                            <a:lnTo>
                              <a:pt x="131299" y="225083"/>
                            </a:lnTo>
                            <a:cubicBezTo>
                              <a:pt x="131299" y="234462"/>
                              <a:pt x="121920" y="234462"/>
                              <a:pt x="121920" y="234462"/>
                            </a:cubicBezTo>
                            <a:lnTo>
                              <a:pt x="18757" y="290732"/>
                            </a:lnTo>
                            <a:lnTo>
                              <a:pt x="9378" y="290732"/>
                            </a:lnTo>
                            <a:lnTo>
                              <a:pt x="9378" y="281354"/>
                            </a:lnTo>
                            <a:cubicBezTo>
                              <a:pt x="9378" y="271975"/>
                              <a:pt x="9378" y="271975"/>
                              <a:pt x="9378" y="262597"/>
                            </a:cubicBezTo>
                            <a:cubicBezTo>
                              <a:pt x="9378" y="253218"/>
                              <a:pt x="18757" y="253218"/>
                              <a:pt x="18757" y="253218"/>
                            </a:cubicBezTo>
                            <a:lnTo>
                              <a:pt x="56271" y="234462"/>
                            </a:lnTo>
                            <a:lnTo>
                              <a:pt x="56271"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31299" y="196948"/>
                              <a:pt x="131299" y="196948"/>
                              <a:pt x="131299" y="206326"/>
                            </a:cubicBezTo>
                            <a:close/>
                          </a:path>
                        </a:pathLst>
                      </a:custGeom>
                      <a:solidFill>
                        <a:srgbClr val="C9CEE2"/>
                      </a:solidFill>
                      <a:ln w="93785" cap="flat">
                        <a:noFill/>
                        <a:prstDash val="solid"/>
                        <a:miter/>
                      </a:ln>
                    </p:spPr>
                    <p:txBody>
                      <a:bodyPr rtlCol="0" anchor="ctr"/>
                      <a:lstStyle/>
                      <a:p>
                        <a:endParaRPr lang="fr-FR"/>
                      </a:p>
                    </p:txBody>
                  </p:sp>
                  <p:sp>
                    <p:nvSpPr>
                      <p:cNvPr id="181" name="Forme libre : forme 180">
                        <a:extLst>
                          <a:ext uri="{FF2B5EF4-FFF2-40B4-BE49-F238E27FC236}">
                            <a16:creationId xmlns:a16="http://schemas.microsoft.com/office/drawing/2014/main" id="{C485121D-92E7-42DB-A160-31CCFFE1BBCE}"/>
                          </a:ext>
                        </a:extLst>
                      </p:cNvPr>
                      <p:cNvSpPr/>
                      <p:nvPr/>
                    </p:nvSpPr>
                    <p:spPr>
                      <a:xfrm>
                        <a:off x="7512332" y="2032023"/>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42203 h 300110"/>
                          <a:gd name="connsiteX10" fmla="*/ 150055 w 178190"/>
                          <a:gd name="connsiteY10" fmla="*/ 107852 h 300110"/>
                          <a:gd name="connsiteX11" fmla="*/ 131298 w 178190"/>
                          <a:gd name="connsiteY11" fmla="*/ 192259 h 300110"/>
                          <a:gd name="connsiteX12" fmla="*/ 84406 w 178190"/>
                          <a:gd name="connsiteY12" fmla="*/ 248529 h 300110"/>
                          <a:gd name="connsiteX13" fmla="*/ 37514 w 178190"/>
                          <a:gd name="connsiteY13" fmla="*/ 248529 h 300110"/>
                          <a:gd name="connsiteX14" fmla="*/ 28135 w 178190"/>
                          <a:gd name="connsiteY14" fmla="*/ 182880 h 300110"/>
                          <a:gd name="connsiteX15" fmla="*/ 46892 w 178190"/>
                          <a:gd name="connsiteY15" fmla="*/ 98474 h 300110"/>
                          <a:gd name="connsiteX16" fmla="*/ 93785 w 178190"/>
                          <a:gd name="connsiteY16" fmla="*/ 42203 h 300110"/>
                          <a:gd name="connsiteX17" fmla="*/ 131298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65649" y="304800"/>
                              <a:pt x="93785" y="286043"/>
                            </a:cubicBezTo>
                            <a:close/>
                            <a:moveTo>
                              <a:pt x="131298" y="42203"/>
                            </a:moveTo>
                            <a:cubicBezTo>
                              <a:pt x="140677" y="51582"/>
                              <a:pt x="150055" y="79717"/>
                              <a:pt x="150055" y="107852"/>
                            </a:cubicBezTo>
                            <a:cubicBezTo>
                              <a:pt x="150055" y="135988"/>
                              <a:pt x="140677" y="173502"/>
                              <a:pt x="131298" y="192259"/>
                            </a:cubicBezTo>
                            <a:cubicBezTo>
                              <a:pt x="121920" y="220394"/>
                              <a:pt x="103163" y="229772"/>
                              <a:pt x="84406" y="248529"/>
                            </a:cubicBezTo>
                            <a:cubicBezTo>
                              <a:pt x="65649" y="257908"/>
                              <a:pt x="46892" y="257908"/>
                              <a:pt x="37514" y="248529"/>
                            </a:cubicBezTo>
                            <a:cubicBezTo>
                              <a:pt x="28135" y="239151"/>
                              <a:pt x="28135" y="211015"/>
                              <a:pt x="28135" y="182880"/>
                            </a:cubicBezTo>
                            <a:cubicBezTo>
                              <a:pt x="28135" y="154745"/>
                              <a:pt x="37514" y="126609"/>
                              <a:pt x="46892" y="98474"/>
                            </a:cubicBezTo>
                            <a:cubicBezTo>
                              <a:pt x="56271" y="70338"/>
                              <a:pt x="75028" y="60960"/>
                              <a:pt x="93785" y="42203"/>
                            </a:cubicBezTo>
                            <a:cubicBezTo>
                              <a:pt x="112541" y="32825"/>
                              <a:pt x="121920" y="32825"/>
                              <a:pt x="131298" y="42203"/>
                            </a:cubicBezTo>
                            <a:close/>
                          </a:path>
                        </a:pathLst>
                      </a:custGeom>
                      <a:solidFill>
                        <a:srgbClr val="C9CEE2"/>
                      </a:solidFill>
                      <a:ln w="93785" cap="flat">
                        <a:noFill/>
                        <a:prstDash val="solid"/>
                        <a:miter/>
                      </a:ln>
                    </p:spPr>
                    <p:txBody>
                      <a:bodyPr rtlCol="0" anchor="ctr"/>
                      <a:lstStyle/>
                      <a:p>
                        <a:endParaRPr lang="fr-FR"/>
                      </a:p>
                    </p:txBody>
                  </p:sp>
                  <p:sp>
                    <p:nvSpPr>
                      <p:cNvPr id="182" name="Forme libre : forme 181">
                        <a:extLst>
                          <a:ext uri="{FF2B5EF4-FFF2-40B4-BE49-F238E27FC236}">
                            <a16:creationId xmlns:a16="http://schemas.microsoft.com/office/drawing/2014/main" id="{E5E41ED9-F347-454C-9DB0-E2C059CBB02E}"/>
                          </a:ext>
                        </a:extLst>
                      </p:cNvPr>
                      <p:cNvSpPr/>
                      <p:nvPr/>
                    </p:nvSpPr>
                    <p:spPr>
                      <a:xfrm>
                        <a:off x="7765550" y="1924170"/>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cubicBezTo>
                              <a:pt x="0" y="290732"/>
                              <a:pt x="0" y="281354"/>
                              <a:pt x="0" y="281354"/>
                            </a:cubicBezTo>
                            <a:cubicBezTo>
                              <a:pt x="0" y="281354"/>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183" name="Forme libre : forme 182">
                        <a:extLst>
                          <a:ext uri="{FF2B5EF4-FFF2-40B4-BE49-F238E27FC236}">
                            <a16:creationId xmlns:a16="http://schemas.microsoft.com/office/drawing/2014/main" id="{11782A29-E098-41FE-97EF-29C9005218B2}"/>
                          </a:ext>
                        </a:extLst>
                      </p:cNvPr>
                      <p:cNvSpPr/>
                      <p:nvPr/>
                    </p:nvSpPr>
                    <p:spPr>
                      <a:xfrm>
                        <a:off x="7924984" y="1788183"/>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51582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28135 w 178190"/>
                          <a:gd name="connsiteY14" fmla="*/ 192259 h 300110"/>
                          <a:gd name="connsiteX15" fmla="*/ 46892 w 178190"/>
                          <a:gd name="connsiteY15" fmla="*/ 107852 h 300110"/>
                          <a:gd name="connsiteX16" fmla="*/ 93785 w 178190"/>
                          <a:gd name="connsiteY16" fmla="*/ 51582 h 300110"/>
                          <a:gd name="connsiteX17" fmla="*/ 140677 w 17819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2"/>
                            </a:moveTo>
                            <a:cubicBezTo>
                              <a:pt x="150055" y="60960"/>
                              <a:pt x="159434" y="89095"/>
                              <a:pt x="159434" y="117231"/>
                            </a:cubicBezTo>
                            <a:cubicBezTo>
                              <a:pt x="159434" y="145366"/>
                              <a:pt x="150055" y="182880"/>
                              <a:pt x="140677" y="201637"/>
                            </a:cubicBezTo>
                            <a:cubicBezTo>
                              <a:pt x="131298" y="229772"/>
                              <a:pt x="112541" y="239151"/>
                              <a:pt x="93785" y="257908"/>
                            </a:cubicBezTo>
                            <a:cubicBezTo>
                              <a:pt x="75028" y="267286"/>
                              <a:pt x="56271" y="267286"/>
                              <a:pt x="46892" y="257908"/>
                            </a:cubicBezTo>
                            <a:cubicBezTo>
                              <a:pt x="37514" y="248529"/>
                              <a:pt x="28135" y="220394"/>
                              <a:pt x="28135" y="192259"/>
                            </a:cubicBezTo>
                            <a:cubicBezTo>
                              <a:pt x="28135" y="164123"/>
                              <a:pt x="37514" y="135988"/>
                              <a:pt x="46892" y="107852"/>
                            </a:cubicBezTo>
                            <a:cubicBezTo>
                              <a:pt x="56271" y="79717"/>
                              <a:pt x="75028" y="70338"/>
                              <a:pt x="93785" y="51582"/>
                            </a:cubicBezTo>
                            <a:cubicBezTo>
                              <a:pt x="112541" y="32825"/>
                              <a:pt x="131298" y="32825"/>
                              <a:pt x="140677" y="51582"/>
                            </a:cubicBezTo>
                            <a:close/>
                          </a:path>
                        </a:pathLst>
                      </a:custGeom>
                      <a:solidFill>
                        <a:srgbClr val="C9CEE2"/>
                      </a:solidFill>
                      <a:ln w="93785" cap="flat">
                        <a:noFill/>
                        <a:prstDash val="solid"/>
                        <a:miter/>
                      </a:ln>
                    </p:spPr>
                    <p:txBody>
                      <a:bodyPr rtlCol="0" anchor="ctr"/>
                      <a:lstStyle/>
                      <a:p>
                        <a:endParaRPr lang="fr-FR"/>
                      </a:p>
                    </p:txBody>
                  </p:sp>
                  <p:sp>
                    <p:nvSpPr>
                      <p:cNvPr id="184" name="Forme libre : forme 183">
                        <a:extLst>
                          <a:ext uri="{FF2B5EF4-FFF2-40B4-BE49-F238E27FC236}">
                            <a16:creationId xmlns:a16="http://schemas.microsoft.com/office/drawing/2014/main" id="{C3D5666F-7BF3-469E-B122-2DD60EED78DF}"/>
                          </a:ext>
                        </a:extLst>
                      </p:cNvPr>
                      <p:cNvSpPr/>
                      <p:nvPr/>
                    </p:nvSpPr>
                    <p:spPr>
                      <a:xfrm>
                        <a:off x="8140688" y="1666263"/>
                        <a:ext cx="181870" cy="300110"/>
                      </a:xfrm>
                      <a:custGeom>
                        <a:avLst/>
                        <a:gdLst>
                          <a:gd name="connsiteX0" fmla="*/ 93785 w 181870"/>
                          <a:gd name="connsiteY0" fmla="*/ 286043 h 300110"/>
                          <a:gd name="connsiteX1" fmla="*/ 159434 w 181870"/>
                          <a:gd name="connsiteY1" fmla="*/ 211015 h 300110"/>
                          <a:gd name="connsiteX2" fmla="*/ 178191 w 181870"/>
                          <a:gd name="connsiteY2" fmla="*/ 98474 h 300110"/>
                          <a:gd name="connsiteX3" fmla="*/ 150055 w 181870"/>
                          <a:gd name="connsiteY3" fmla="*/ 14068 h 300110"/>
                          <a:gd name="connsiteX4" fmla="*/ 84406 w 181870"/>
                          <a:gd name="connsiteY4" fmla="*/ 14068 h 300110"/>
                          <a:gd name="connsiteX5" fmla="*/ 18757 w 181870"/>
                          <a:gd name="connsiteY5" fmla="*/ 89095 h 300110"/>
                          <a:gd name="connsiteX6" fmla="*/ 0 w 181870"/>
                          <a:gd name="connsiteY6" fmla="*/ 201637 h 300110"/>
                          <a:gd name="connsiteX7" fmla="*/ 28135 w 181870"/>
                          <a:gd name="connsiteY7" fmla="*/ 286043 h 300110"/>
                          <a:gd name="connsiteX8" fmla="*/ 93785 w 181870"/>
                          <a:gd name="connsiteY8" fmla="*/ 286043 h 300110"/>
                          <a:gd name="connsiteX9" fmla="*/ 131298 w 181870"/>
                          <a:gd name="connsiteY9" fmla="*/ 51582 h 300110"/>
                          <a:gd name="connsiteX10" fmla="*/ 150055 w 181870"/>
                          <a:gd name="connsiteY10" fmla="*/ 117231 h 300110"/>
                          <a:gd name="connsiteX11" fmla="*/ 131298 w 181870"/>
                          <a:gd name="connsiteY11" fmla="*/ 201637 h 300110"/>
                          <a:gd name="connsiteX12" fmla="*/ 84406 w 181870"/>
                          <a:gd name="connsiteY12" fmla="*/ 257908 h 300110"/>
                          <a:gd name="connsiteX13" fmla="*/ 37514 w 181870"/>
                          <a:gd name="connsiteY13" fmla="*/ 257908 h 300110"/>
                          <a:gd name="connsiteX14" fmla="*/ 18757 w 181870"/>
                          <a:gd name="connsiteY14" fmla="*/ 192259 h 300110"/>
                          <a:gd name="connsiteX15" fmla="*/ 37514 w 181870"/>
                          <a:gd name="connsiteY15" fmla="*/ 107852 h 300110"/>
                          <a:gd name="connsiteX16" fmla="*/ 84406 w 181870"/>
                          <a:gd name="connsiteY16" fmla="*/ 51582 h 300110"/>
                          <a:gd name="connsiteX17" fmla="*/ 131298 w 18187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70" h="300110">
                            <a:moveTo>
                              <a:pt x="93785" y="286043"/>
                            </a:moveTo>
                            <a:cubicBezTo>
                              <a:pt x="121920" y="267286"/>
                              <a:pt x="150055" y="239151"/>
                              <a:pt x="159434" y="211015"/>
                            </a:cubicBezTo>
                            <a:cubicBezTo>
                              <a:pt x="178191" y="173502"/>
                              <a:pt x="187569"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56271" y="304800"/>
                              <a:pt x="93785" y="286043"/>
                            </a:cubicBezTo>
                            <a:close/>
                            <a:moveTo>
                              <a:pt x="131298" y="51582"/>
                            </a:moveTo>
                            <a:cubicBezTo>
                              <a:pt x="140677" y="60960"/>
                              <a:pt x="150055" y="89095"/>
                              <a:pt x="150055" y="117231"/>
                            </a:cubicBezTo>
                            <a:cubicBezTo>
                              <a:pt x="150055" y="145366"/>
                              <a:pt x="140677" y="182880"/>
                              <a:pt x="131298" y="201637"/>
                            </a:cubicBezTo>
                            <a:cubicBezTo>
                              <a:pt x="121920" y="229772"/>
                              <a:pt x="103163" y="239151"/>
                              <a:pt x="84406" y="257908"/>
                            </a:cubicBezTo>
                            <a:cubicBezTo>
                              <a:pt x="65649" y="267286"/>
                              <a:pt x="46892" y="267286"/>
                              <a:pt x="37514" y="257908"/>
                            </a:cubicBezTo>
                            <a:cubicBezTo>
                              <a:pt x="28135" y="248529"/>
                              <a:pt x="18757" y="220394"/>
                              <a:pt x="18757" y="192259"/>
                            </a:cubicBezTo>
                            <a:cubicBezTo>
                              <a:pt x="18757" y="164123"/>
                              <a:pt x="28135" y="135988"/>
                              <a:pt x="37514" y="107852"/>
                            </a:cubicBezTo>
                            <a:cubicBezTo>
                              <a:pt x="46892" y="79717"/>
                              <a:pt x="65649" y="70338"/>
                              <a:pt x="84406" y="51582"/>
                            </a:cubicBezTo>
                            <a:cubicBezTo>
                              <a:pt x="103163" y="32825"/>
                              <a:pt x="121920" y="32825"/>
                              <a:pt x="131298" y="51582"/>
                            </a:cubicBezTo>
                            <a:close/>
                          </a:path>
                        </a:pathLst>
                      </a:custGeom>
                      <a:solidFill>
                        <a:srgbClr val="C9CEE2"/>
                      </a:solidFill>
                      <a:ln w="93785" cap="flat">
                        <a:noFill/>
                        <a:prstDash val="solid"/>
                        <a:miter/>
                      </a:ln>
                    </p:spPr>
                    <p:txBody>
                      <a:bodyPr rtlCol="0" anchor="ctr"/>
                      <a:lstStyle/>
                      <a:p>
                        <a:endParaRPr lang="fr-FR"/>
                      </a:p>
                    </p:txBody>
                  </p:sp>
                  <p:sp>
                    <p:nvSpPr>
                      <p:cNvPr id="185" name="Forme libre : forme 184">
                        <a:extLst>
                          <a:ext uri="{FF2B5EF4-FFF2-40B4-BE49-F238E27FC236}">
                            <a16:creationId xmlns:a16="http://schemas.microsoft.com/office/drawing/2014/main" id="{067E50B2-AA83-4287-BA14-0336BA3071CD}"/>
                          </a:ext>
                        </a:extLst>
                      </p:cNvPr>
                      <p:cNvSpPr/>
                      <p:nvPr/>
                    </p:nvSpPr>
                    <p:spPr>
                      <a:xfrm>
                        <a:off x="6921488" y="2871395"/>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8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5"/>
                              <a:pt x="0" y="271975"/>
                              <a:pt x="0" y="262597"/>
                            </a:cubicBezTo>
                            <a:cubicBezTo>
                              <a:pt x="0" y="253218"/>
                              <a:pt x="9378" y="253218"/>
                              <a:pt x="9378" y="253218"/>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87569"/>
                              <a:pt x="121920" y="187569"/>
                              <a:pt x="121920" y="196948"/>
                            </a:cubicBezTo>
                            <a:close/>
                          </a:path>
                        </a:pathLst>
                      </a:custGeom>
                      <a:solidFill>
                        <a:srgbClr val="C9CEE2"/>
                      </a:solidFill>
                      <a:ln w="93785" cap="flat">
                        <a:noFill/>
                        <a:prstDash val="solid"/>
                        <a:miter/>
                      </a:ln>
                    </p:spPr>
                    <p:txBody>
                      <a:bodyPr rtlCol="0" anchor="ctr"/>
                      <a:lstStyle/>
                      <a:p>
                        <a:endParaRPr lang="fr-FR"/>
                      </a:p>
                    </p:txBody>
                  </p:sp>
                  <p:sp>
                    <p:nvSpPr>
                      <p:cNvPr id="186" name="Forme libre : forme 185">
                        <a:extLst>
                          <a:ext uri="{FF2B5EF4-FFF2-40B4-BE49-F238E27FC236}">
                            <a16:creationId xmlns:a16="http://schemas.microsoft.com/office/drawing/2014/main" id="{D5247CB0-9FE7-45C2-BE3F-923DB8F10078}"/>
                          </a:ext>
                        </a:extLst>
                      </p:cNvPr>
                      <p:cNvSpPr/>
                      <p:nvPr/>
                    </p:nvSpPr>
                    <p:spPr>
                      <a:xfrm>
                        <a:off x="6715162" y="2983936"/>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1 w 121919"/>
                          <a:gd name="connsiteY3" fmla="*/ 234462 h 290732"/>
                          <a:gd name="connsiteX4" fmla="*/ 9378 w 121919"/>
                          <a:gd name="connsiteY4" fmla="*/ 290732 h 290732"/>
                          <a:gd name="connsiteX5" fmla="*/ 0 w 121919"/>
                          <a:gd name="connsiteY5" fmla="*/ 290732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8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8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1" y="234462"/>
                              <a:pt x="112541"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1"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87" name="Forme libre : forme 186">
                        <a:extLst>
                          <a:ext uri="{FF2B5EF4-FFF2-40B4-BE49-F238E27FC236}">
                            <a16:creationId xmlns:a16="http://schemas.microsoft.com/office/drawing/2014/main" id="{46099709-B843-473F-9843-764B74CA3D94}"/>
                          </a:ext>
                        </a:extLst>
                      </p:cNvPr>
                      <p:cNvSpPr/>
                      <p:nvPr/>
                    </p:nvSpPr>
                    <p:spPr>
                      <a:xfrm>
                        <a:off x="7137193" y="2749475"/>
                        <a:ext cx="131298" cy="290732"/>
                      </a:xfrm>
                      <a:custGeom>
                        <a:avLst/>
                        <a:gdLst>
                          <a:gd name="connsiteX0" fmla="*/ 121920 w 131298"/>
                          <a:gd name="connsiteY0" fmla="*/ 206326 h 290732"/>
                          <a:gd name="connsiteX1" fmla="*/ 121920 w 131298"/>
                          <a:gd name="connsiteY1" fmla="*/ 225083 h 290732"/>
                          <a:gd name="connsiteX2" fmla="*/ 112541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1" y="234462"/>
                              <a:pt x="112541" y="234462"/>
                            </a:cubicBezTo>
                            <a:lnTo>
                              <a:pt x="9378" y="290732"/>
                            </a:lnTo>
                            <a:lnTo>
                              <a:pt x="0" y="290732"/>
                            </a:lnTo>
                            <a:cubicBezTo>
                              <a:pt x="0" y="290732"/>
                              <a:pt x="0" y="281354"/>
                              <a:pt x="0" y="281354"/>
                            </a:cubicBezTo>
                            <a:cubicBezTo>
                              <a:pt x="0" y="281354"/>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196948"/>
                              <a:pt x="121920" y="206326"/>
                            </a:cubicBezTo>
                            <a:close/>
                          </a:path>
                        </a:pathLst>
                      </a:custGeom>
                      <a:solidFill>
                        <a:srgbClr val="C9CEE2"/>
                      </a:solidFill>
                      <a:ln w="93785" cap="flat">
                        <a:noFill/>
                        <a:prstDash val="solid"/>
                        <a:miter/>
                      </a:ln>
                    </p:spPr>
                    <p:txBody>
                      <a:bodyPr rtlCol="0" anchor="ctr"/>
                      <a:lstStyle/>
                      <a:p>
                        <a:endParaRPr lang="fr-FR"/>
                      </a:p>
                    </p:txBody>
                  </p:sp>
                  <p:sp>
                    <p:nvSpPr>
                      <p:cNvPr id="188" name="Forme libre : forme 187">
                        <a:extLst>
                          <a:ext uri="{FF2B5EF4-FFF2-40B4-BE49-F238E27FC236}">
                            <a16:creationId xmlns:a16="http://schemas.microsoft.com/office/drawing/2014/main" id="{E0D31EB5-0FD2-4DF4-BE72-4AF1D744F37F}"/>
                          </a:ext>
                        </a:extLst>
                      </p:cNvPr>
                      <p:cNvSpPr/>
                      <p:nvPr/>
                    </p:nvSpPr>
                    <p:spPr>
                      <a:xfrm>
                        <a:off x="7306005" y="2613487"/>
                        <a:ext cx="178190" cy="296872"/>
                      </a:xfrm>
                      <a:custGeom>
                        <a:avLst/>
                        <a:gdLst>
                          <a:gd name="connsiteX0" fmla="*/ 93785 w 178190"/>
                          <a:gd name="connsiteY0" fmla="*/ 286043 h 296872"/>
                          <a:gd name="connsiteX1" fmla="*/ 159434 w 178190"/>
                          <a:gd name="connsiteY1" fmla="*/ 211015 h 296872"/>
                          <a:gd name="connsiteX2" fmla="*/ 178191 w 178190"/>
                          <a:gd name="connsiteY2" fmla="*/ 98474 h 296872"/>
                          <a:gd name="connsiteX3" fmla="*/ 150055 w 178190"/>
                          <a:gd name="connsiteY3" fmla="*/ 14068 h 296872"/>
                          <a:gd name="connsiteX4" fmla="*/ 84406 w 178190"/>
                          <a:gd name="connsiteY4" fmla="*/ 14068 h 296872"/>
                          <a:gd name="connsiteX5" fmla="*/ 18757 w 178190"/>
                          <a:gd name="connsiteY5" fmla="*/ 89095 h 296872"/>
                          <a:gd name="connsiteX6" fmla="*/ 0 w 178190"/>
                          <a:gd name="connsiteY6" fmla="*/ 201637 h 296872"/>
                          <a:gd name="connsiteX7" fmla="*/ 28135 w 178190"/>
                          <a:gd name="connsiteY7" fmla="*/ 286043 h 296872"/>
                          <a:gd name="connsiteX8" fmla="*/ 93785 w 178190"/>
                          <a:gd name="connsiteY8" fmla="*/ 286043 h 296872"/>
                          <a:gd name="connsiteX9" fmla="*/ 131298 w 178190"/>
                          <a:gd name="connsiteY9" fmla="*/ 42203 h 296872"/>
                          <a:gd name="connsiteX10" fmla="*/ 150055 w 178190"/>
                          <a:gd name="connsiteY10" fmla="*/ 107852 h 296872"/>
                          <a:gd name="connsiteX11" fmla="*/ 131298 w 178190"/>
                          <a:gd name="connsiteY11" fmla="*/ 192258 h 296872"/>
                          <a:gd name="connsiteX12" fmla="*/ 84406 w 178190"/>
                          <a:gd name="connsiteY12" fmla="*/ 248529 h 296872"/>
                          <a:gd name="connsiteX13" fmla="*/ 37514 w 178190"/>
                          <a:gd name="connsiteY13" fmla="*/ 248529 h 296872"/>
                          <a:gd name="connsiteX14" fmla="*/ 18757 w 178190"/>
                          <a:gd name="connsiteY14" fmla="*/ 182880 h 296872"/>
                          <a:gd name="connsiteX15" fmla="*/ 37514 w 178190"/>
                          <a:gd name="connsiteY15" fmla="*/ 98474 h 296872"/>
                          <a:gd name="connsiteX16" fmla="*/ 84406 w 178190"/>
                          <a:gd name="connsiteY16" fmla="*/ 42203 h 296872"/>
                          <a:gd name="connsiteX17" fmla="*/ 131298 w 178190"/>
                          <a:gd name="connsiteY17" fmla="*/ 42203 h 29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6872">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2"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56271" y="295422"/>
                              <a:pt x="93785" y="286043"/>
                            </a:cubicBezTo>
                            <a:close/>
                            <a:moveTo>
                              <a:pt x="131298" y="42203"/>
                            </a:moveTo>
                            <a:cubicBezTo>
                              <a:pt x="140677" y="51582"/>
                              <a:pt x="150055" y="79717"/>
                              <a:pt x="150055" y="107852"/>
                            </a:cubicBezTo>
                            <a:cubicBezTo>
                              <a:pt x="150055" y="135988"/>
                              <a:pt x="140677" y="173502"/>
                              <a:pt x="131298" y="192258"/>
                            </a:cubicBezTo>
                            <a:cubicBezTo>
                              <a:pt x="121920" y="220394"/>
                              <a:pt x="103163" y="229772"/>
                              <a:pt x="84406" y="248529"/>
                            </a:cubicBezTo>
                            <a:cubicBezTo>
                              <a:pt x="65649" y="257908"/>
                              <a:pt x="46892" y="257908"/>
                              <a:pt x="37514" y="248529"/>
                            </a:cubicBezTo>
                            <a:cubicBezTo>
                              <a:pt x="28135" y="239151"/>
                              <a:pt x="18757" y="211015"/>
                              <a:pt x="18757" y="182880"/>
                            </a:cubicBezTo>
                            <a:cubicBezTo>
                              <a:pt x="18757" y="154745"/>
                              <a:pt x="28135" y="126609"/>
                              <a:pt x="37514" y="98474"/>
                            </a:cubicBezTo>
                            <a:cubicBezTo>
                              <a:pt x="46892" y="70339"/>
                              <a:pt x="65649" y="60960"/>
                              <a:pt x="84406" y="42203"/>
                            </a:cubicBezTo>
                            <a:cubicBezTo>
                              <a:pt x="103163" y="32825"/>
                              <a:pt x="121920" y="32825"/>
                              <a:pt x="131298" y="42203"/>
                            </a:cubicBezTo>
                            <a:close/>
                          </a:path>
                        </a:pathLst>
                      </a:custGeom>
                      <a:solidFill>
                        <a:srgbClr val="C9CEE2"/>
                      </a:solidFill>
                      <a:ln w="93785" cap="flat">
                        <a:noFill/>
                        <a:prstDash val="solid"/>
                        <a:miter/>
                      </a:ln>
                    </p:spPr>
                    <p:txBody>
                      <a:bodyPr rtlCol="0" anchor="ctr"/>
                      <a:lstStyle/>
                      <a:p>
                        <a:endParaRPr lang="fr-FR"/>
                      </a:p>
                    </p:txBody>
                  </p:sp>
                  <p:sp>
                    <p:nvSpPr>
                      <p:cNvPr id="189" name="Forme libre : forme 188">
                        <a:extLst>
                          <a:ext uri="{FF2B5EF4-FFF2-40B4-BE49-F238E27FC236}">
                            <a16:creationId xmlns:a16="http://schemas.microsoft.com/office/drawing/2014/main" id="{D4BF5304-9AB1-4EF0-B79B-92EF664D480C}"/>
                          </a:ext>
                        </a:extLst>
                      </p:cNvPr>
                      <p:cNvSpPr/>
                      <p:nvPr/>
                    </p:nvSpPr>
                    <p:spPr>
                      <a:xfrm>
                        <a:off x="7512332" y="2491567"/>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42203 h 300110"/>
                          <a:gd name="connsiteX10" fmla="*/ 150055 w 178190"/>
                          <a:gd name="connsiteY10" fmla="*/ 107852 h 300110"/>
                          <a:gd name="connsiteX11" fmla="*/ 131298 w 178190"/>
                          <a:gd name="connsiteY11" fmla="*/ 192258 h 300110"/>
                          <a:gd name="connsiteX12" fmla="*/ 84406 w 178190"/>
                          <a:gd name="connsiteY12" fmla="*/ 248529 h 300110"/>
                          <a:gd name="connsiteX13" fmla="*/ 37514 w 178190"/>
                          <a:gd name="connsiteY13" fmla="*/ 248529 h 300110"/>
                          <a:gd name="connsiteX14" fmla="*/ 28135 w 178190"/>
                          <a:gd name="connsiteY14" fmla="*/ 182880 h 300110"/>
                          <a:gd name="connsiteX15" fmla="*/ 46892 w 178190"/>
                          <a:gd name="connsiteY15" fmla="*/ 98474 h 300110"/>
                          <a:gd name="connsiteX16" fmla="*/ 93785 w 178190"/>
                          <a:gd name="connsiteY16" fmla="*/ 42203 h 300110"/>
                          <a:gd name="connsiteX17" fmla="*/ 131298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65649" y="304800"/>
                              <a:pt x="93785" y="286043"/>
                            </a:cubicBezTo>
                            <a:close/>
                            <a:moveTo>
                              <a:pt x="131298" y="42203"/>
                            </a:moveTo>
                            <a:cubicBezTo>
                              <a:pt x="140677" y="51582"/>
                              <a:pt x="150055" y="79717"/>
                              <a:pt x="150055" y="107852"/>
                            </a:cubicBezTo>
                            <a:cubicBezTo>
                              <a:pt x="150055" y="135988"/>
                              <a:pt x="140677" y="173501"/>
                              <a:pt x="131298" y="192258"/>
                            </a:cubicBezTo>
                            <a:cubicBezTo>
                              <a:pt x="121920" y="220394"/>
                              <a:pt x="103163" y="229772"/>
                              <a:pt x="84406" y="248529"/>
                            </a:cubicBezTo>
                            <a:cubicBezTo>
                              <a:pt x="65649" y="257908"/>
                              <a:pt x="46892" y="257908"/>
                              <a:pt x="37514" y="248529"/>
                            </a:cubicBezTo>
                            <a:cubicBezTo>
                              <a:pt x="37514" y="239151"/>
                              <a:pt x="28135" y="211015"/>
                              <a:pt x="28135" y="182880"/>
                            </a:cubicBezTo>
                            <a:cubicBezTo>
                              <a:pt x="28135" y="154745"/>
                              <a:pt x="37514" y="126609"/>
                              <a:pt x="46892" y="98474"/>
                            </a:cubicBezTo>
                            <a:cubicBezTo>
                              <a:pt x="56271" y="70338"/>
                              <a:pt x="75028" y="60960"/>
                              <a:pt x="93785" y="42203"/>
                            </a:cubicBezTo>
                            <a:cubicBezTo>
                              <a:pt x="112541" y="32825"/>
                              <a:pt x="121920" y="32825"/>
                              <a:pt x="131298" y="42203"/>
                            </a:cubicBezTo>
                            <a:close/>
                          </a:path>
                        </a:pathLst>
                      </a:custGeom>
                      <a:solidFill>
                        <a:srgbClr val="C9CEE2"/>
                      </a:solidFill>
                      <a:ln w="93785" cap="flat">
                        <a:noFill/>
                        <a:prstDash val="solid"/>
                        <a:miter/>
                      </a:ln>
                    </p:spPr>
                    <p:txBody>
                      <a:bodyPr rtlCol="0" anchor="ctr"/>
                      <a:lstStyle/>
                      <a:p>
                        <a:endParaRPr lang="fr-FR"/>
                      </a:p>
                    </p:txBody>
                  </p:sp>
                  <p:sp>
                    <p:nvSpPr>
                      <p:cNvPr id="190" name="Forme libre : forme 189">
                        <a:extLst>
                          <a:ext uri="{FF2B5EF4-FFF2-40B4-BE49-F238E27FC236}">
                            <a16:creationId xmlns:a16="http://schemas.microsoft.com/office/drawing/2014/main" id="{F14A3782-684E-4425-B37C-5F7D37714A1A}"/>
                          </a:ext>
                        </a:extLst>
                      </p:cNvPr>
                      <p:cNvSpPr/>
                      <p:nvPr/>
                    </p:nvSpPr>
                    <p:spPr>
                      <a:xfrm>
                        <a:off x="7728036" y="2367303"/>
                        <a:ext cx="178190" cy="293076"/>
                      </a:xfrm>
                      <a:custGeom>
                        <a:avLst/>
                        <a:gdLst>
                          <a:gd name="connsiteX0" fmla="*/ 84406 w 178190"/>
                          <a:gd name="connsiteY0" fmla="*/ 7034 h 293076"/>
                          <a:gd name="connsiteX1" fmla="*/ 18757 w 178190"/>
                          <a:gd name="connsiteY1" fmla="*/ 82062 h 293076"/>
                          <a:gd name="connsiteX2" fmla="*/ 0 w 178190"/>
                          <a:gd name="connsiteY2" fmla="*/ 194603 h 293076"/>
                          <a:gd name="connsiteX3" fmla="*/ 28135 w 178190"/>
                          <a:gd name="connsiteY3" fmla="*/ 279009 h 293076"/>
                          <a:gd name="connsiteX4" fmla="*/ 93785 w 178190"/>
                          <a:gd name="connsiteY4" fmla="*/ 279009 h 293076"/>
                          <a:gd name="connsiteX5" fmla="*/ 159434 w 178190"/>
                          <a:gd name="connsiteY5" fmla="*/ 203981 h 293076"/>
                          <a:gd name="connsiteX6" fmla="*/ 178191 w 178190"/>
                          <a:gd name="connsiteY6" fmla="*/ 91440 h 293076"/>
                          <a:gd name="connsiteX7" fmla="*/ 150055 w 178190"/>
                          <a:gd name="connsiteY7" fmla="*/ 7034 h 293076"/>
                          <a:gd name="connsiteX8" fmla="*/ 84406 w 178190"/>
                          <a:gd name="connsiteY8" fmla="*/ 7034 h 293076"/>
                          <a:gd name="connsiteX9" fmla="*/ 37514 w 178190"/>
                          <a:gd name="connsiteY9" fmla="*/ 250874 h 293076"/>
                          <a:gd name="connsiteX10" fmla="*/ 18757 w 178190"/>
                          <a:gd name="connsiteY10" fmla="*/ 185225 h 293076"/>
                          <a:gd name="connsiteX11" fmla="*/ 37514 w 178190"/>
                          <a:gd name="connsiteY11" fmla="*/ 100818 h 293076"/>
                          <a:gd name="connsiteX12" fmla="*/ 84406 w 178190"/>
                          <a:gd name="connsiteY12" fmla="*/ 44548 h 293076"/>
                          <a:gd name="connsiteX13" fmla="*/ 131298 w 178190"/>
                          <a:gd name="connsiteY13" fmla="*/ 44548 h 293076"/>
                          <a:gd name="connsiteX14" fmla="*/ 150055 w 178190"/>
                          <a:gd name="connsiteY14" fmla="*/ 110197 h 293076"/>
                          <a:gd name="connsiteX15" fmla="*/ 131298 w 178190"/>
                          <a:gd name="connsiteY15" fmla="*/ 194603 h 293076"/>
                          <a:gd name="connsiteX16" fmla="*/ 84406 w 178190"/>
                          <a:gd name="connsiteY16" fmla="*/ 250874 h 293076"/>
                          <a:gd name="connsiteX17" fmla="*/ 37514 w 178190"/>
                          <a:gd name="connsiteY17" fmla="*/ 250874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84406" y="7034"/>
                            </a:moveTo>
                            <a:cubicBezTo>
                              <a:pt x="56271" y="25791"/>
                              <a:pt x="28135" y="53926"/>
                              <a:pt x="18757" y="82062"/>
                            </a:cubicBezTo>
                            <a:cubicBezTo>
                              <a:pt x="0" y="119575"/>
                              <a:pt x="0" y="157089"/>
                              <a:pt x="0" y="194603"/>
                            </a:cubicBezTo>
                            <a:cubicBezTo>
                              <a:pt x="0" y="232117"/>
                              <a:pt x="9378" y="269631"/>
                              <a:pt x="28135" y="279009"/>
                            </a:cubicBezTo>
                            <a:cubicBezTo>
                              <a:pt x="46892" y="297766"/>
                              <a:pt x="65649" y="297766"/>
                              <a:pt x="93785" y="279009"/>
                            </a:cubicBezTo>
                            <a:cubicBezTo>
                              <a:pt x="121920" y="260252"/>
                              <a:pt x="150055" y="232117"/>
                              <a:pt x="159434" y="203981"/>
                            </a:cubicBezTo>
                            <a:cubicBezTo>
                              <a:pt x="178191" y="166468"/>
                              <a:pt x="178191" y="128954"/>
                              <a:pt x="178191" y="91440"/>
                            </a:cubicBezTo>
                            <a:cubicBezTo>
                              <a:pt x="178191" y="53926"/>
                              <a:pt x="168812" y="16412"/>
                              <a:pt x="150055" y="7034"/>
                            </a:cubicBezTo>
                            <a:cubicBezTo>
                              <a:pt x="140677" y="-2345"/>
                              <a:pt x="112542" y="-2345"/>
                              <a:pt x="84406" y="7034"/>
                            </a:cubicBezTo>
                            <a:close/>
                            <a:moveTo>
                              <a:pt x="37514" y="250874"/>
                            </a:moveTo>
                            <a:cubicBezTo>
                              <a:pt x="28135" y="241495"/>
                              <a:pt x="18757" y="213360"/>
                              <a:pt x="18757" y="185225"/>
                            </a:cubicBezTo>
                            <a:cubicBezTo>
                              <a:pt x="18757" y="157089"/>
                              <a:pt x="28135" y="128954"/>
                              <a:pt x="37514" y="100818"/>
                            </a:cubicBezTo>
                            <a:cubicBezTo>
                              <a:pt x="46892" y="72683"/>
                              <a:pt x="65649" y="63305"/>
                              <a:pt x="84406" y="44548"/>
                            </a:cubicBezTo>
                            <a:cubicBezTo>
                              <a:pt x="103163" y="35169"/>
                              <a:pt x="121920" y="35169"/>
                              <a:pt x="131298" y="44548"/>
                            </a:cubicBezTo>
                            <a:cubicBezTo>
                              <a:pt x="140677" y="53926"/>
                              <a:pt x="150055" y="82062"/>
                              <a:pt x="150055" y="110197"/>
                            </a:cubicBezTo>
                            <a:cubicBezTo>
                              <a:pt x="150055" y="138332"/>
                              <a:pt x="140677" y="175846"/>
                              <a:pt x="131298" y="194603"/>
                            </a:cubicBezTo>
                            <a:cubicBezTo>
                              <a:pt x="121920" y="222738"/>
                              <a:pt x="103163" y="232117"/>
                              <a:pt x="84406" y="250874"/>
                            </a:cubicBezTo>
                            <a:cubicBezTo>
                              <a:pt x="65649" y="260252"/>
                              <a:pt x="46892" y="260252"/>
                              <a:pt x="37514" y="250874"/>
                            </a:cubicBezTo>
                            <a:close/>
                          </a:path>
                        </a:pathLst>
                      </a:custGeom>
                      <a:solidFill>
                        <a:srgbClr val="C9CEE2"/>
                      </a:solidFill>
                      <a:ln w="93785" cap="flat">
                        <a:noFill/>
                        <a:prstDash val="solid"/>
                        <a:miter/>
                      </a:ln>
                    </p:spPr>
                    <p:txBody>
                      <a:bodyPr rtlCol="0" anchor="ctr"/>
                      <a:lstStyle/>
                      <a:p>
                        <a:endParaRPr lang="fr-FR"/>
                      </a:p>
                    </p:txBody>
                  </p:sp>
                  <p:sp>
                    <p:nvSpPr>
                      <p:cNvPr id="191" name="Forme libre : forme 190">
                        <a:extLst>
                          <a:ext uri="{FF2B5EF4-FFF2-40B4-BE49-F238E27FC236}">
                            <a16:creationId xmlns:a16="http://schemas.microsoft.com/office/drawing/2014/main" id="{56DCAF77-021C-417F-AFA5-461564C80577}"/>
                          </a:ext>
                        </a:extLst>
                      </p:cNvPr>
                      <p:cNvSpPr/>
                      <p:nvPr/>
                    </p:nvSpPr>
                    <p:spPr>
                      <a:xfrm>
                        <a:off x="7924984" y="2247727"/>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42203 h 300110"/>
                          <a:gd name="connsiteX10" fmla="*/ 159434 w 178190"/>
                          <a:gd name="connsiteY10" fmla="*/ 107852 h 300110"/>
                          <a:gd name="connsiteX11" fmla="*/ 140677 w 178190"/>
                          <a:gd name="connsiteY11" fmla="*/ 192258 h 300110"/>
                          <a:gd name="connsiteX12" fmla="*/ 93785 w 178190"/>
                          <a:gd name="connsiteY12" fmla="*/ 248529 h 300110"/>
                          <a:gd name="connsiteX13" fmla="*/ 46892 w 178190"/>
                          <a:gd name="connsiteY13" fmla="*/ 248529 h 300110"/>
                          <a:gd name="connsiteX14" fmla="*/ 28135 w 178190"/>
                          <a:gd name="connsiteY14" fmla="*/ 182880 h 300110"/>
                          <a:gd name="connsiteX15" fmla="*/ 46892 w 178190"/>
                          <a:gd name="connsiteY15" fmla="*/ 98474 h 300110"/>
                          <a:gd name="connsiteX16" fmla="*/ 93785 w 178190"/>
                          <a:gd name="connsiteY16" fmla="*/ 42203 h 300110"/>
                          <a:gd name="connsiteX17" fmla="*/ 140677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42203"/>
                            </a:moveTo>
                            <a:cubicBezTo>
                              <a:pt x="150055" y="51582"/>
                              <a:pt x="159434" y="79717"/>
                              <a:pt x="159434" y="107852"/>
                            </a:cubicBezTo>
                            <a:cubicBezTo>
                              <a:pt x="159434" y="135988"/>
                              <a:pt x="150055" y="173501"/>
                              <a:pt x="140677" y="192258"/>
                            </a:cubicBezTo>
                            <a:cubicBezTo>
                              <a:pt x="131298" y="220394"/>
                              <a:pt x="112541" y="229772"/>
                              <a:pt x="93785" y="248529"/>
                            </a:cubicBezTo>
                            <a:cubicBezTo>
                              <a:pt x="75028" y="257908"/>
                              <a:pt x="56271" y="257908"/>
                              <a:pt x="46892" y="248529"/>
                            </a:cubicBezTo>
                            <a:cubicBezTo>
                              <a:pt x="37514" y="239151"/>
                              <a:pt x="28135" y="211015"/>
                              <a:pt x="28135" y="182880"/>
                            </a:cubicBezTo>
                            <a:cubicBezTo>
                              <a:pt x="28135" y="154745"/>
                              <a:pt x="37514" y="126609"/>
                              <a:pt x="46892" y="98474"/>
                            </a:cubicBezTo>
                            <a:cubicBezTo>
                              <a:pt x="56271" y="70339"/>
                              <a:pt x="75028" y="60960"/>
                              <a:pt x="93785" y="42203"/>
                            </a:cubicBezTo>
                            <a:cubicBezTo>
                              <a:pt x="112541" y="32825"/>
                              <a:pt x="131298" y="32825"/>
                              <a:pt x="140677" y="42203"/>
                            </a:cubicBezTo>
                            <a:close/>
                          </a:path>
                        </a:pathLst>
                      </a:custGeom>
                      <a:solidFill>
                        <a:srgbClr val="C9CEE2"/>
                      </a:solidFill>
                      <a:ln w="93785" cap="flat">
                        <a:noFill/>
                        <a:prstDash val="solid"/>
                        <a:miter/>
                      </a:ln>
                    </p:spPr>
                    <p:txBody>
                      <a:bodyPr rtlCol="0" anchor="ctr"/>
                      <a:lstStyle/>
                      <a:p>
                        <a:endParaRPr lang="fr-FR"/>
                      </a:p>
                    </p:txBody>
                  </p:sp>
                  <p:sp>
                    <p:nvSpPr>
                      <p:cNvPr id="192" name="Forme libre : forme 191">
                        <a:extLst>
                          <a:ext uri="{FF2B5EF4-FFF2-40B4-BE49-F238E27FC236}">
                            <a16:creationId xmlns:a16="http://schemas.microsoft.com/office/drawing/2014/main" id="{0CD44BF7-BE41-4EB1-8260-F632EEA98347}"/>
                          </a:ext>
                        </a:extLst>
                      </p:cNvPr>
                      <p:cNvSpPr/>
                      <p:nvPr/>
                    </p:nvSpPr>
                    <p:spPr>
                      <a:xfrm>
                        <a:off x="6724541" y="3443481"/>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lnTo>
                              <a:pt x="0" y="281354"/>
                            </a:ln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12542" y="206326"/>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193" name="Forme libre : forme 192">
                        <a:extLst>
                          <a:ext uri="{FF2B5EF4-FFF2-40B4-BE49-F238E27FC236}">
                            <a16:creationId xmlns:a16="http://schemas.microsoft.com/office/drawing/2014/main" id="{CCC9F324-1993-4CE6-B2F8-575F2B09C354}"/>
                          </a:ext>
                        </a:extLst>
                      </p:cNvPr>
                      <p:cNvSpPr/>
                      <p:nvPr/>
                    </p:nvSpPr>
                    <p:spPr>
                      <a:xfrm>
                        <a:off x="6499458" y="3105857"/>
                        <a:ext cx="131298" cy="300110"/>
                      </a:xfrm>
                      <a:custGeom>
                        <a:avLst/>
                        <a:gdLst>
                          <a:gd name="connsiteX0" fmla="*/ 0 w 131298"/>
                          <a:gd name="connsiteY0" fmla="*/ 93785 h 300110"/>
                          <a:gd name="connsiteX1" fmla="*/ 0 w 131298"/>
                          <a:gd name="connsiteY1" fmla="*/ 84406 h 300110"/>
                          <a:gd name="connsiteX2" fmla="*/ 9378 w 131298"/>
                          <a:gd name="connsiteY2" fmla="*/ 65649 h 300110"/>
                          <a:gd name="connsiteX3" fmla="*/ 56271 w 131298"/>
                          <a:gd name="connsiteY3" fmla="*/ 9378 h 300110"/>
                          <a:gd name="connsiteX4" fmla="*/ 65649 w 131298"/>
                          <a:gd name="connsiteY4" fmla="*/ 0 h 300110"/>
                          <a:gd name="connsiteX5" fmla="*/ 75028 w 131298"/>
                          <a:gd name="connsiteY5" fmla="*/ 0 h 300110"/>
                          <a:gd name="connsiteX6" fmla="*/ 84406 w 131298"/>
                          <a:gd name="connsiteY6" fmla="*/ 0 h 300110"/>
                          <a:gd name="connsiteX7" fmla="*/ 93785 w 131298"/>
                          <a:gd name="connsiteY7" fmla="*/ 9378 h 300110"/>
                          <a:gd name="connsiteX8" fmla="*/ 93785 w 131298"/>
                          <a:gd name="connsiteY8" fmla="*/ 225083 h 300110"/>
                          <a:gd name="connsiteX9" fmla="*/ 121920 w 131298"/>
                          <a:gd name="connsiteY9" fmla="*/ 206326 h 300110"/>
                          <a:gd name="connsiteX10" fmla="*/ 131299 w 131298"/>
                          <a:gd name="connsiteY10" fmla="*/ 206326 h 300110"/>
                          <a:gd name="connsiteX11" fmla="*/ 131299 w 131298"/>
                          <a:gd name="connsiteY11" fmla="*/ 215705 h 300110"/>
                          <a:gd name="connsiteX12" fmla="*/ 131299 w 131298"/>
                          <a:gd name="connsiteY12" fmla="*/ 234462 h 300110"/>
                          <a:gd name="connsiteX13" fmla="*/ 121920 w 131298"/>
                          <a:gd name="connsiteY13" fmla="*/ 243840 h 300110"/>
                          <a:gd name="connsiteX14" fmla="*/ 18757 w 131298"/>
                          <a:gd name="connsiteY14" fmla="*/ 300111 h 300110"/>
                          <a:gd name="connsiteX15" fmla="*/ 9378 w 131298"/>
                          <a:gd name="connsiteY15" fmla="*/ 300111 h 300110"/>
                          <a:gd name="connsiteX16" fmla="*/ 9378 w 131298"/>
                          <a:gd name="connsiteY16" fmla="*/ 290732 h 300110"/>
                          <a:gd name="connsiteX17" fmla="*/ 9378 w 131298"/>
                          <a:gd name="connsiteY17" fmla="*/ 271975 h 300110"/>
                          <a:gd name="connsiteX18" fmla="*/ 18757 w 131298"/>
                          <a:gd name="connsiteY18" fmla="*/ 262597 h 300110"/>
                          <a:gd name="connsiteX19" fmla="*/ 56271 w 131298"/>
                          <a:gd name="connsiteY19" fmla="*/ 243840 h 300110"/>
                          <a:gd name="connsiteX20" fmla="*/ 56271 w 131298"/>
                          <a:gd name="connsiteY20" fmla="*/ 56271 h 300110"/>
                          <a:gd name="connsiteX21" fmla="*/ 28135 w 131298"/>
                          <a:gd name="connsiteY21" fmla="*/ 93785 h 300110"/>
                          <a:gd name="connsiteX22" fmla="*/ 18757 w 131298"/>
                          <a:gd name="connsiteY22" fmla="*/ 103163 h 300110"/>
                          <a:gd name="connsiteX23" fmla="*/ 0 w 131298"/>
                          <a:gd name="connsiteY23" fmla="*/ 9378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0" y="93785"/>
                            </a:move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lnTo>
                              <a:pt x="131299" y="215705"/>
                            </a:lnTo>
                            <a:cubicBezTo>
                              <a:pt x="131299" y="215705"/>
                              <a:pt x="131299" y="225083"/>
                              <a:pt x="131299" y="234462"/>
                            </a:cubicBezTo>
                            <a:cubicBezTo>
                              <a:pt x="131299" y="243840"/>
                              <a:pt x="121920" y="243840"/>
                              <a:pt x="121920" y="243840"/>
                            </a:cubicBezTo>
                            <a:lnTo>
                              <a:pt x="18757" y="300111"/>
                            </a:lnTo>
                            <a:lnTo>
                              <a:pt x="9378" y="300111"/>
                            </a:lnTo>
                            <a:cubicBezTo>
                              <a:pt x="9378" y="300111"/>
                              <a:pt x="9378" y="300111"/>
                              <a:pt x="9378" y="290732"/>
                            </a:cubicBezTo>
                            <a:cubicBezTo>
                              <a:pt x="9378" y="281354"/>
                              <a:pt x="9378" y="281354"/>
                              <a:pt x="9378" y="271975"/>
                            </a:cubicBezTo>
                            <a:cubicBezTo>
                              <a:pt x="9378" y="262597"/>
                              <a:pt x="18757" y="262597"/>
                              <a:pt x="18757" y="262597"/>
                            </a:cubicBezTo>
                            <a:lnTo>
                              <a:pt x="56271" y="243840"/>
                            </a:lnTo>
                            <a:lnTo>
                              <a:pt x="56271" y="56271"/>
                            </a:lnTo>
                            <a:lnTo>
                              <a:pt x="28135" y="93785"/>
                            </a:lnTo>
                            <a:cubicBezTo>
                              <a:pt x="28135" y="93785"/>
                              <a:pt x="18757" y="103163"/>
                              <a:pt x="18757" y="103163"/>
                            </a:cubicBezTo>
                            <a:cubicBezTo>
                              <a:pt x="9378" y="93785"/>
                              <a:pt x="0" y="93785"/>
                              <a:pt x="0" y="93785"/>
                            </a:cubicBezTo>
                            <a:close/>
                          </a:path>
                        </a:pathLst>
                      </a:custGeom>
                      <a:solidFill>
                        <a:srgbClr val="C9CEE2"/>
                      </a:solidFill>
                      <a:ln w="93785" cap="flat">
                        <a:noFill/>
                        <a:prstDash val="solid"/>
                        <a:miter/>
                      </a:ln>
                    </p:spPr>
                    <p:txBody>
                      <a:bodyPr rtlCol="0" anchor="ctr"/>
                      <a:lstStyle/>
                      <a:p>
                        <a:endParaRPr lang="fr-FR"/>
                      </a:p>
                    </p:txBody>
                  </p:sp>
                  <p:sp>
                    <p:nvSpPr>
                      <p:cNvPr id="194" name="Forme libre : forme 193">
                        <a:extLst>
                          <a:ext uri="{FF2B5EF4-FFF2-40B4-BE49-F238E27FC236}">
                            <a16:creationId xmlns:a16="http://schemas.microsoft.com/office/drawing/2014/main" id="{8FF3C570-EB96-436C-9B92-08ABEDDED4D3}"/>
                          </a:ext>
                        </a:extLst>
                      </p:cNvPr>
                      <p:cNvSpPr/>
                      <p:nvPr/>
                    </p:nvSpPr>
                    <p:spPr>
                      <a:xfrm>
                        <a:off x="6508836" y="3565401"/>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9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12542"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95" name="Forme libre : forme 194">
                        <a:extLst>
                          <a:ext uri="{FF2B5EF4-FFF2-40B4-BE49-F238E27FC236}">
                            <a16:creationId xmlns:a16="http://schemas.microsoft.com/office/drawing/2014/main" id="{633F66F4-8E28-487C-9A3F-3C06A57DAA3C}"/>
                          </a:ext>
                        </a:extLst>
                      </p:cNvPr>
                      <p:cNvSpPr/>
                      <p:nvPr/>
                    </p:nvSpPr>
                    <p:spPr>
                      <a:xfrm>
                        <a:off x="6883975" y="3307493"/>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51581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28135 w 178190"/>
                          <a:gd name="connsiteY14" fmla="*/ 192258 h 300110"/>
                          <a:gd name="connsiteX15" fmla="*/ 46892 w 178190"/>
                          <a:gd name="connsiteY15" fmla="*/ 107852 h 300110"/>
                          <a:gd name="connsiteX16" fmla="*/ 93785 w 178190"/>
                          <a:gd name="connsiteY16" fmla="*/ 51581 h 300110"/>
                          <a:gd name="connsiteX17" fmla="*/ 140677 w 178190"/>
                          <a:gd name="connsiteY17" fmla="*/ 51581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2"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1"/>
                            </a:moveTo>
                            <a:cubicBezTo>
                              <a:pt x="150055" y="60960"/>
                              <a:pt x="159434" y="89095"/>
                              <a:pt x="159434" y="117231"/>
                            </a:cubicBezTo>
                            <a:cubicBezTo>
                              <a:pt x="159434" y="145366"/>
                              <a:pt x="150055" y="182880"/>
                              <a:pt x="140677" y="201637"/>
                            </a:cubicBezTo>
                            <a:cubicBezTo>
                              <a:pt x="131298" y="229772"/>
                              <a:pt x="112542" y="239151"/>
                              <a:pt x="93785" y="257908"/>
                            </a:cubicBezTo>
                            <a:cubicBezTo>
                              <a:pt x="75028" y="267286"/>
                              <a:pt x="56271" y="267286"/>
                              <a:pt x="46892" y="257908"/>
                            </a:cubicBezTo>
                            <a:cubicBezTo>
                              <a:pt x="37514" y="248529"/>
                              <a:pt x="28135" y="220394"/>
                              <a:pt x="28135" y="192258"/>
                            </a:cubicBezTo>
                            <a:cubicBezTo>
                              <a:pt x="28135" y="164123"/>
                              <a:pt x="37514" y="135988"/>
                              <a:pt x="46892" y="107852"/>
                            </a:cubicBezTo>
                            <a:cubicBezTo>
                              <a:pt x="56271" y="79717"/>
                              <a:pt x="75028" y="70338"/>
                              <a:pt x="93785" y="51581"/>
                            </a:cubicBezTo>
                            <a:cubicBezTo>
                              <a:pt x="112542" y="32825"/>
                              <a:pt x="131298" y="32825"/>
                              <a:pt x="140677" y="51581"/>
                            </a:cubicBezTo>
                            <a:close/>
                          </a:path>
                        </a:pathLst>
                      </a:custGeom>
                      <a:solidFill>
                        <a:srgbClr val="C9CEE2"/>
                      </a:solidFill>
                      <a:ln w="93785" cap="flat">
                        <a:noFill/>
                        <a:prstDash val="solid"/>
                        <a:miter/>
                      </a:ln>
                    </p:spPr>
                    <p:txBody>
                      <a:bodyPr rtlCol="0" anchor="ctr"/>
                      <a:lstStyle/>
                      <a:p>
                        <a:endParaRPr lang="fr-FR"/>
                      </a:p>
                    </p:txBody>
                  </p:sp>
                  <p:sp>
                    <p:nvSpPr>
                      <p:cNvPr id="196" name="Forme libre : forme 195">
                        <a:extLst>
                          <a:ext uri="{FF2B5EF4-FFF2-40B4-BE49-F238E27FC236}">
                            <a16:creationId xmlns:a16="http://schemas.microsoft.com/office/drawing/2014/main" id="{92CE1B23-425E-4821-904D-07BCD081BF58}"/>
                          </a:ext>
                        </a:extLst>
                      </p:cNvPr>
                      <p:cNvSpPr/>
                      <p:nvPr/>
                    </p:nvSpPr>
                    <p:spPr>
                      <a:xfrm>
                        <a:off x="7090301" y="3185573"/>
                        <a:ext cx="181869" cy="300110"/>
                      </a:xfrm>
                      <a:custGeom>
                        <a:avLst/>
                        <a:gdLst>
                          <a:gd name="connsiteX0" fmla="*/ 93785 w 181869"/>
                          <a:gd name="connsiteY0" fmla="*/ 286043 h 300110"/>
                          <a:gd name="connsiteX1" fmla="*/ 159434 w 181869"/>
                          <a:gd name="connsiteY1" fmla="*/ 211015 h 300110"/>
                          <a:gd name="connsiteX2" fmla="*/ 178191 w 181869"/>
                          <a:gd name="connsiteY2" fmla="*/ 98474 h 300110"/>
                          <a:gd name="connsiteX3" fmla="*/ 150055 w 181869"/>
                          <a:gd name="connsiteY3" fmla="*/ 14068 h 300110"/>
                          <a:gd name="connsiteX4" fmla="*/ 84406 w 181869"/>
                          <a:gd name="connsiteY4" fmla="*/ 14068 h 300110"/>
                          <a:gd name="connsiteX5" fmla="*/ 18757 w 181869"/>
                          <a:gd name="connsiteY5" fmla="*/ 89095 h 300110"/>
                          <a:gd name="connsiteX6" fmla="*/ 0 w 181869"/>
                          <a:gd name="connsiteY6" fmla="*/ 201637 h 300110"/>
                          <a:gd name="connsiteX7" fmla="*/ 28135 w 181869"/>
                          <a:gd name="connsiteY7" fmla="*/ 286043 h 300110"/>
                          <a:gd name="connsiteX8" fmla="*/ 93785 w 181869"/>
                          <a:gd name="connsiteY8" fmla="*/ 286043 h 300110"/>
                          <a:gd name="connsiteX9" fmla="*/ 140677 w 181869"/>
                          <a:gd name="connsiteY9" fmla="*/ 51582 h 300110"/>
                          <a:gd name="connsiteX10" fmla="*/ 159434 w 181869"/>
                          <a:gd name="connsiteY10" fmla="*/ 117231 h 300110"/>
                          <a:gd name="connsiteX11" fmla="*/ 140677 w 181869"/>
                          <a:gd name="connsiteY11" fmla="*/ 201637 h 300110"/>
                          <a:gd name="connsiteX12" fmla="*/ 93785 w 181869"/>
                          <a:gd name="connsiteY12" fmla="*/ 257908 h 300110"/>
                          <a:gd name="connsiteX13" fmla="*/ 46892 w 181869"/>
                          <a:gd name="connsiteY13" fmla="*/ 257908 h 300110"/>
                          <a:gd name="connsiteX14" fmla="*/ 28135 w 181869"/>
                          <a:gd name="connsiteY14" fmla="*/ 192258 h 300110"/>
                          <a:gd name="connsiteX15" fmla="*/ 46892 w 181869"/>
                          <a:gd name="connsiteY15" fmla="*/ 107852 h 300110"/>
                          <a:gd name="connsiteX16" fmla="*/ 93785 w 181869"/>
                          <a:gd name="connsiteY16" fmla="*/ 51582 h 300110"/>
                          <a:gd name="connsiteX17" fmla="*/ 140677 w 181869"/>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69" h="300110">
                            <a:moveTo>
                              <a:pt x="93785" y="286043"/>
                            </a:moveTo>
                            <a:cubicBezTo>
                              <a:pt x="121920" y="267286"/>
                              <a:pt x="150055" y="239151"/>
                              <a:pt x="159434" y="211015"/>
                            </a:cubicBezTo>
                            <a:cubicBezTo>
                              <a:pt x="178191" y="173501"/>
                              <a:pt x="187569"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2"/>
                            </a:moveTo>
                            <a:cubicBezTo>
                              <a:pt x="150055" y="60960"/>
                              <a:pt x="159434" y="89095"/>
                              <a:pt x="159434" y="117231"/>
                            </a:cubicBezTo>
                            <a:cubicBezTo>
                              <a:pt x="159434" y="145366"/>
                              <a:pt x="150055" y="182880"/>
                              <a:pt x="140677" y="201637"/>
                            </a:cubicBezTo>
                            <a:cubicBezTo>
                              <a:pt x="131298" y="229772"/>
                              <a:pt x="112541" y="239151"/>
                              <a:pt x="93785" y="257908"/>
                            </a:cubicBezTo>
                            <a:cubicBezTo>
                              <a:pt x="75028" y="267286"/>
                              <a:pt x="56271" y="267286"/>
                              <a:pt x="46892" y="257908"/>
                            </a:cubicBezTo>
                            <a:cubicBezTo>
                              <a:pt x="37514" y="248529"/>
                              <a:pt x="28135" y="220394"/>
                              <a:pt x="28135" y="192258"/>
                            </a:cubicBezTo>
                            <a:cubicBezTo>
                              <a:pt x="28135" y="164123"/>
                              <a:pt x="37514" y="135988"/>
                              <a:pt x="46892" y="107852"/>
                            </a:cubicBezTo>
                            <a:cubicBezTo>
                              <a:pt x="56271" y="79717"/>
                              <a:pt x="75028" y="70339"/>
                              <a:pt x="93785" y="51582"/>
                            </a:cubicBezTo>
                            <a:cubicBezTo>
                              <a:pt x="112541" y="32825"/>
                              <a:pt x="131298" y="42203"/>
                              <a:pt x="140677" y="51582"/>
                            </a:cubicBezTo>
                            <a:close/>
                          </a:path>
                        </a:pathLst>
                      </a:custGeom>
                      <a:solidFill>
                        <a:srgbClr val="C9CEE2"/>
                      </a:solidFill>
                      <a:ln w="93785" cap="flat">
                        <a:noFill/>
                        <a:prstDash val="solid"/>
                        <a:miter/>
                      </a:ln>
                    </p:spPr>
                    <p:txBody>
                      <a:bodyPr rtlCol="0" anchor="ctr"/>
                      <a:lstStyle/>
                      <a:p>
                        <a:endParaRPr lang="fr-FR"/>
                      </a:p>
                    </p:txBody>
                  </p:sp>
                  <p:sp>
                    <p:nvSpPr>
                      <p:cNvPr id="197" name="Forme libre : forme 196">
                        <a:extLst>
                          <a:ext uri="{FF2B5EF4-FFF2-40B4-BE49-F238E27FC236}">
                            <a16:creationId xmlns:a16="http://schemas.microsoft.com/office/drawing/2014/main" id="{3123D7FF-A793-44B0-84E1-F66A1FDE7906}"/>
                          </a:ext>
                        </a:extLst>
                      </p:cNvPr>
                      <p:cNvSpPr/>
                      <p:nvPr/>
                    </p:nvSpPr>
                    <p:spPr>
                      <a:xfrm>
                        <a:off x="7334141" y="3077721"/>
                        <a:ext cx="131298" cy="300110"/>
                      </a:xfrm>
                      <a:custGeom>
                        <a:avLst/>
                        <a:gdLst>
                          <a:gd name="connsiteX0" fmla="*/ 131299 w 131298"/>
                          <a:gd name="connsiteY0" fmla="*/ 215705 h 300110"/>
                          <a:gd name="connsiteX1" fmla="*/ 131299 w 131298"/>
                          <a:gd name="connsiteY1" fmla="*/ 234462 h 300110"/>
                          <a:gd name="connsiteX2" fmla="*/ 121920 w 131298"/>
                          <a:gd name="connsiteY2" fmla="*/ 243840 h 300110"/>
                          <a:gd name="connsiteX3" fmla="*/ 18757 w 131298"/>
                          <a:gd name="connsiteY3" fmla="*/ 300111 h 300110"/>
                          <a:gd name="connsiteX4" fmla="*/ 9378 w 131298"/>
                          <a:gd name="connsiteY4" fmla="*/ 300111 h 300110"/>
                          <a:gd name="connsiteX5" fmla="*/ 9378 w 131298"/>
                          <a:gd name="connsiteY5" fmla="*/ 290732 h 300110"/>
                          <a:gd name="connsiteX6" fmla="*/ 9378 w 131298"/>
                          <a:gd name="connsiteY6" fmla="*/ 271976 h 300110"/>
                          <a:gd name="connsiteX7" fmla="*/ 18757 w 131298"/>
                          <a:gd name="connsiteY7" fmla="*/ 262597 h 300110"/>
                          <a:gd name="connsiteX8" fmla="*/ 56271 w 131298"/>
                          <a:gd name="connsiteY8" fmla="*/ 243840 h 300110"/>
                          <a:gd name="connsiteX9" fmla="*/ 56271 w 131298"/>
                          <a:gd name="connsiteY9" fmla="*/ 56271 h 300110"/>
                          <a:gd name="connsiteX10" fmla="*/ 18757 w 131298"/>
                          <a:gd name="connsiteY10" fmla="*/ 84406 h 300110"/>
                          <a:gd name="connsiteX11" fmla="*/ 9378 w 131298"/>
                          <a:gd name="connsiteY11" fmla="*/ 93785 h 300110"/>
                          <a:gd name="connsiteX12" fmla="*/ 0 w 131298"/>
                          <a:gd name="connsiteY12" fmla="*/ 93785 h 300110"/>
                          <a:gd name="connsiteX13" fmla="*/ 0 w 131298"/>
                          <a:gd name="connsiteY13" fmla="*/ 84406 h 300110"/>
                          <a:gd name="connsiteX14" fmla="*/ 9378 w 131298"/>
                          <a:gd name="connsiteY14" fmla="*/ 65649 h 300110"/>
                          <a:gd name="connsiteX15" fmla="*/ 56271 w 131298"/>
                          <a:gd name="connsiteY15" fmla="*/ 9378 h 300110"/>
                          <a:gd name="connsiteX16" fmla="*/ 65649 w 131298"/>
                          <a:gd name="connsiteY16" fmla="*/ 0 h 300110"/>
                          <a:gd name="connsiteX17" fmla="*/ 75028 w 131298"/>
                          <a:gd name="connsiteY17" fmla="*/ 0 h 300110"/>
                          <a:gd name="connsiteX18" fmla="*/ 84406 w 131298"/>
                          <a:gd name="connsiteY18" fmla="*/ 0 h 300110"/>
                          <a:gd name="connsiteX19" fmla="*/ 93785 w 131298"/>
                          <a:gd name="connsiteY19" fmla="*/ 9378 h 300110"/>
                          <a:gd name="connsiteX20" fmla="*/ 93785 w 131298"/>
                          <a:gd name="connsiteY20" fmla="*/ 225083 h 300110"/>
                          <a:gd name="connsiteX21" fmla="*/ 121920 w 131298"/>
                          <a:gd name="connsiteY21" fmla="*/ 206326 h 300110"/>
                          <a:gd name="connsiteX22" fmla="*/ 131299 w 131298"/>
                          <a:gd name="connsiteY22" fmla="*/ 206326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1298" h="300110">
                            <a:moveTo>
                              <a:pt x="131299" y="215705"/>
                            </a:moveTo>
                            <a:lnTo>
                              <a:pt x="131299" y="234462"/>
                            </a:lnTo>
                            <a:cubicBezTo>
                              <a:pt x="131299" y="243840"/>
                              <a:pt x="121920" y="243840"/>
                              <a:pt x="121920" y="243840"/>
                            </a:cubicBezTo>
                            <a:lnTo>
                              <a:pt x="18757" y="300111"/>
                            </a:lnTo>
                            <a:lnTo>
                              <a:pt x="9378" y="300111"/>
                            </a:lnTo>
                            <a:lnTo>
                              <a:pt x="9378" y="290732"/>
                            </a:lnTo>
                            <a:cubicBezTo>
                              <a:pt x="9378" y="281354"/>
                              <a:pt x="9378" y="281354"/>
                              <a:pt x="9378" y="271976"/>
                            </a:cubicBezTo>
                            <a:cubicBezTo>
                              <a:pt x="9378" y="262597"/>
                              <a:pt x="18757" y="262597"/>
                              <a:pt x="18757" y="262597"/>
                            </a:cubicBezTo>
                            <a:lnTo>
                              <a:pt x="56271" y="243840"/>
                            </a:lnTo>
                            <a:lnTo>
                              <a:pt x="56271" y="56271"/>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lose/>
                          </a:path>
                        </a:pathLst>
                      </a:custGeom>
                      <a:solidFill>
                        <a:srgbClr val="C9CEE2"/>
                      </a:solidFill>
                      <a:ln w="93785" cap="flat">
                        <a:noFill/>
                        <a:prstDash val="solid"/>
                        <a:miter/>
                      </a:ln>
                    </p:spPr>
                    <p:txBody>
                      <a:bodyPr rtlCol="0" anchor="ctr"/>
                      <a:lstStyle/>
                      <a:p>
                        <a:endParaRPr lang="fr-FR"/>
                      </a:p>
                    </p:txBody>
                  </p:sp>
                  <p:sp>
                    <p:nvSpPr>
                      <p:cNvPr id="198" name="Forme libre : forme 197">
                        <a:extLst>
                          <a:ext uri="{FF2B5EF4-FFF2-40B4-BE49-F238E27FC236}">
                            <a16:creationId xmlns:a16="http://schemas.microsoft.com/office/drawing/2014/main" id="{F540C1AC-69DD-497C-B1B2-58741EB6A87A}"/>
                          </a:ext>
                        </a:extLst>
                      </p:cNvPr>
                      <p:cNvSpPr/>
                      <p:nvPr/>
                    </p:nvSpPr>
                    <p:spPr>
                      <a:xfrm>
                        <a:off x="7521710" y="2941733"/>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5 h 300110"/>
                          <a:gd name="connsiteX6" fmla="*/ 178191 w 178190"/>
                          <a:gd name="connsiteY6" fmla="*/ 98474 h 300110"/>
                          <a:gd name="connsiteX7" fmla="*/ 150055 w 178190"/>
                          <a:gd name="connsiteY7" fmla="*/ 14068 h 300110"/>
                          <a:gd name="connsiteX8" fmla="*/ 84406 w 178190"/>
                          <a:gd name="connsiteY8" fmla="*/ 14068 h 300110"/>
                          <a:gd name="connsiteX9" fmla="*/ 37514 w 178190"/>
                          <a:gd name="connsiteY9" fmla="*/ 257908 h 300110"/>
                          <a:gd name="connsiteX10" fmla="*/ 18757 w 178190"/>
                          <a:gd name="connsiteY10" fmla="*/ 192258 h 300110"/>
                          <a:gd name="connsiteX11" fmla="*/ 37514 w 178190"/>
                          <a:gd name="connsiteY11" fmla="*/ 107852 h 300110"/>
                          <a:gd name="connsiteX12" fmla="*/ 84406 w 178190"/>
                          <a:gd name="connsiteY12" fmla="*/ 51582 h 300110"/>
                          <a:gd name="connsiteX13" fmla="*/ 131299 w 178190"/>
                          <a:gd name="connsiteY13" fmla="*/ 51582 h 300110"/>
                          <a:gd name="connsiteX14" fmla="*/ 150055 w 178190"/>
                          <a:gd name="connsiteY14" fmla="*/ 117231 h 300110"/>
                          <a:gd name="connsiteX15" fmla="*/ 131299 w 178190"/>
                          <a:gd name="connsiteY15" fmla="*/ 201637 h 300110"/>
                          <a:gd name="connsiteX16" fmla="*/ 84406 w 178190"/>
                          <a:gd name="connsiteY16" fmla="*/ 257908 h 300110"/>
                          <a:gd name="connsiteX17" fmla="*/ 37514 w 178190"/>
                          <a:gd name="connsiteY17" fmla="*/ 257908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ubicBezTo>
                              <a:pt x="121920" y="267286"/>
                              <a:pt x="150055" y="239151"/>
                              <a:pt x="159434" y="211015"/>
                            </a:cubicBezTo>
                            <a:cubicBezTo>
                              <a:pt x="178191" y="173502"/>
                              <a:pt x="178191" y="135988"/>
                              <a:pt x="178191" y="98474"/>
                            </a:cubicBezTo>
                            <a:cubicBezTo>
                              <a:pt x="178191" y="60960"/>
                              <a:pt x="168812" y="23446"/>
                              <a:pt x="150055" y="14068"/>
                            </a:cubicBezTo>
                            <a:cubicBezTo>
                              <a:pt x="131299" y="-4689"/>
                              <a:pt x="112542" y="-4689"/>
                              <a:pt x="84406" y="14068"/>
                            </a:cubicBezTo>
                            <a:close/>
                            <a:moveTo>
                              <a:pt x="37514" y="257908"/>
                            </a:moveTo>
                            <a:cubicBezTo>
                              <a:pt x="28135" y="248529"/>
                              <a:pt x="18757" y="220394"/>
                              <a:pt x="18757" y="192258"/>
                            </a:cubicBezTo>
                            <a:cubicBezTo>
                              <a:pt x="18757" y="164123"/>
                              <a:pt x="28135" y="135988"/>
                              <a:pt x="37514" y="107852"/>
                            </a:cubicBezTo>
                            <a:cubicBezTo>
                              <a:pt x="46892" y="79717"/>
                              <a:pt x="65649" y="70339"/>
                              <a:pt x="84406" y="51582"/>
                            </a:cubicBezTo>
                            <a:cubicBezTo>
                              <a:pt x="103163" y="42203"/>
                              <a:pt x="121920" y="42203"/>
                              <a:pt x="131299" y="51582"/>
                            </a:cubicBezTo>
                            <a:cubicBezTo>
                              <a:pt x="140677" y="60960"/>
                              <a:pt x="150055" y="89095"/>
                              <a:pt x="150055" y="117231"/>
                            </a:cubicBezTo>
                            <a:cubicBezTo>
                              <a:pt x="150055" y="145366"/>
                              <a:pt x="140677" y="182880"/>
                              <a:pt x="131299" y="201637"/>
                            </a:cubicBezTo>
                            <a:cubicBezTo>
                              <a:pt x="121920" y="229772"/>
                              <a:pt x="103163" y="239151"/>
                              <a:pt x="84406" y="257908"/>
                            </a:cubicBezTo>
                            <a:cubicBezTo>
                              <a:pt x="65649" y="267286"/>
                              <a:pt x="46892" y="267286"/>
                              <a:pt x="37514" y="257908"/>
                            </a:cubicBezTo>
                            <a:close/>
                          </a:path>
                        </a:pathLst>
                      </a:custGeom>
                      <a:solidFill>
                        <a:srgbClr val="C9CEE2"/>
                      </a:solidFill>
                      <a:ln w="93785" cap="flat">
                        <a:noFill/>
                        <a:prstDash val="solid"/>
                        <a:miter/>
                      </a:ln>
                    </p:spPr>
                    <p:txBody>
                      <a:bodyPr rtlCol="0" anchor="ctr"/>
                      <a:lstStyle/>
                      <a:p>
                        <a:endParaRPr lang="fr-FR"/>
                      </a:p>
                    </p:txBody>
                  </p:sp>
                  <p:sp>
                    <p:nvSpPr>
                      <p:cNvPr id="199" name="Forme libre : forme 198">
                        <a:extLst>
                          <a:ext uri="{FF2B5EF4-FFF2-40B4-BE49-F238E27FC236}">
                            <a16:creationId xmlns:a16="http://schemas.microsoft.com/office/drawing/2014/main" id="{E732E003-7337-4F20-8F97-AE80C770330C}"/>
                          </a:ext>
                        </a:extLst>
                      </p:cNvPr>
                      <p:cNvSpPr/>
                      <p:nvPr/>
                    </p:nvSpPr>
                    <p:spPr>
                      <a:xfrm>
                        <a:off x="7765550" y="2843260"/>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200" name="Forme libre : forme 199">
                        <a:extLst>
                          <a:ext uri="{FF2B5EF4-FFF2-40B4-BE49-F238E27FC236}">
                            <a16:creationId xmlns:a16="http://schemas.microsoft.com/office/drawing/2014/main" id="{EA905CA4-3D3B-44BD-8751-2B918986B56E}"/>
                          </a:ext>
                        </a:extLst>
                      </p:cNvPr>
                      <p:cNvSpPr/>
                      <p:nvPr/>
                    </p:nvSpPr>
                    <p:spPr>
                      <a:xfrm>
                        <a:off x="7934362" y="2704927"/>
                        <a:ext cx="178190" cy="293076"/>
                      </a:xfrm>
                      <a:custGeom>
                        <a:avLst/>
                        <a:gdLst>
                          <a:gd name="connsiteX0" fmla="*/ 84406 w 178190"/>
                          <a:gd name="connsiteY0" fmla="*/ 7034 h 293076"/>
                          <a:gd name="connsiteX1" fmla="*/ 18757 w 178190"/>
                          <a:gd name="connsiteY1" fmla="*/ 82062 h 293076"/>
                          <a:gd name="connsiteX2" fmla="*/ 0 w 178190"/>
                          <a:gd name="connsiteY2" fmla="*/ 194603 h 293076"/>
                          <a:gd name="connsiteX3" fmla="*/ 28135 w 178190"/>
                          <a:gd name="connsiteY3" fmla="*/ 279009 h 293076"/>
                          <a:gd name="connsiteX4" fmla="*/ 93785 w 178190"/>
                          <a:gd name="connsiteY4" fmla="*/ 279009 h 293076"/>
                          <a:gd name="connsiteX5" fmla="*/ 159434 w 178190"/>
                          <a:gd name="connsiteY5" fmla="*/ 203982 h 293076"/>
                          <a:gd name="connsiteX6" fmla="*/ 178191 w 178190"/>
                          <a:gd name="connsiteY6" fmla="*/ 91440 h 293076"/>
                          <a:gd name="connsiteX7" fmla="*/ 150055 w 178190"/>
                          <a:gd name="connsiteY7" fmla="*/ 7034 h 293076"/>
                          <a:gd name="connsiteX8" fmla="*/ 84406 w 178190"/>
                          <a:gd name="connsiteY8" fmla="*/ 7034 h 293076"/>
                          <a:gd name="connsiteX9" fmla="*/ 46892 w 178190"/>
                          <a:gd name="connsiteY9" fmla="*/ 250874 h 293076"/>
                          <a:gd name="connsiteX10" fmla="*/ 28135 w 178190"/>
                          <a:gd name="connsiteY10" fmla="*/ 185225 h 293076"/>
                          <a:gd name="connsiteX11" fmla="*/ 46892 w 178190"/>
                          <a:gd name="connsiteY11" fmla="*/ 100818 h 293076"/>
                          <a:gd name="connsiteX12" fmla="*/ 93785 w 178190"/>
                          <a:gd name="connsiteY12" fmla="*/ 44548 h 293076"/>
                          <a:gd name="connsiteX13" fmla="*/ 140677 w 178190"/>
                          <a:gd name="connsiteY13" fmla="*/ 44548 h 293076"/>
                          <a:gd name="connsiteX14" fmla="*/ 159434 w 178190"/>
                          <a:gd name="connsiteY14" fmla="*/ 110197 h 293076"/>
                          <a:gd name="connsiteX15" fmla="*/ 140677 w 178190"/>
                          <a:gd name="connsiteY15" fmla="*/ 194603 h 293076"/>
                          <a:gd name="connsiteX16" fmla="*/ 93785 w 178190"/>
                          <a:gd name="connsiteY16" fmla="*/ 250874 h 293076"/>
                          <a:gd name="connsiteX17" fmla="*/ 46892 w 178190"/>
                          <a:gd name="connsiteY17" fmla="*/ 250874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84406" y="7034"/>
                            </a:moveTo>
                            <a:cubicBezTo>
                              <a:pt x="56271" y="25791"/>
                              <a:pt x="28135" y="53926"/>
                              <a:pt x="18757" y="82062"/>
                            </a:cubicBezTo>
                            <a:cubicBezTo>
                              <a:pt x="0" y="119575"/>
                              <a:pt x="0" y="157089"/>
                              <a:pt x="0" y="194603"/>
                            </a:cubicBezTo>
                            <a:cubicBezTo>
                              <a:pt x="0" y="232117"/>
                              <a:pt x="9378" y="269631"/>
                              <a:pt x="28135" y="279009"/>
                            </a:cubicBezTo>
                            <a:cubicBezTo>
                              <a:pt x="46892" y="297766"/>
                              <a:pt x="65649" y="297766"/>
                              <a:pt x="93785" y="279009"/>
                            </a:cubicBezTo>
                            <a:cubicBezTo>
                              <a:pt x="121920" y="260252"/>
                              <a:pt x="150055" y="232117"/>
                              <a:pt x="159434" y="203982"/>
                            </a:cubicBezTo>
                            <a:cubicBezTo>
                              <a:pt x="178191" y="166468"/>
                              <a:pt x="178191" y="128954"/>
                              <a:pt x="178191" y="91440"/>
                            </a:cubicBezTo>
                            <a:cubicBezTo>
                              <a:pt x="178191" y="53926"/>
                              <a:pt x="168812" y="16412"/>
                              <a:pt x="150055" y="7034"/>
                            </a:cubicBezTo>
                            <a:cubicBezTo>
                              <a:pt x="140677" y="-2345"/>
                              <a:pt x="121920" y="-2345"/>
                              <a:pt x="84406" y="7034"/>
                            </a:cubicBezTo>
                            <a:close/>
                            <a:moveTo>
                              <a:pt x="46892" y="250874"/>
                            </a:moveTo>
                            <a:cubicBezTo>
                              <a:pt x="37514" y="241495"/>
                              <a:pt x="28135" y="213360"/>
                              <a:pt x="28135" y="185225"/>
                            </a:cubicBezTo>
                            <a:cubicBezTo>
                              <a:pt x="28135" y="157089"/>
                              <a:pt x="37514" y="128954"/>
                              <a:pt x="46892" y="100818"/>
                            </a:cubicBezTo>
                            <a:cubicBezTo>
                              <a:pt x="56271" y="72683"/>
                              <a:pt x="75028" y="63305"/>
                              <a:pt x="93785" y="44548"/>
                            </a:cubicBezTo>
                            <a:cubicBezTo>
                              <a:pt x="112541" y="35169"/>
                              <a:pt x="131298" y="35169"/>
                              <a:pt x="140677" y="44548"/>
                            </a:cubicBezTo>
                            <a:cubicBezTo>
                              <a:pt x="150055" y="53926"/>
                              <a:pt x="159434" y="82062"/>
                              <a:pt x="159434" y="110197"/>
                            </a:cubicBezTo>
                            <a:cubicBezTo>
                              <a:pt x="159434" y="138332"/>
                              <a:pt x="150055" y="175846"/>
                              <a:pt x="140677" y="194603"/>
                            </a:cubicBezTo>
                            <a:cubicBezTo>
                              <a:pt x="131298" y="222739"/>
                              <a:pt x="112541" y="232117"/>
                              <a:pt x="93785" y="250874"/>
                            </a:cubicBezTo>
                            <a:cubicBezTo>
                              <a:pt x="65649" y="260252"/>
                              <a:pt x="56271" y="260252"/>
                              <a:pt x="46892" y="250874"/>
                            </a:cubicBezTo>
                            <a:close/>
                          </a:path>
                        </a:pathLst>
                      </a:custGeom>
                      <a:solidFill>
                        <a:srgbClr val="C9CEE2"/>
                      </a:solidFill>
                      <a:ln w="93785" cap="flat">
                        <a:noFill/>
                        <a:prstDash val="solid"/>
                        <a:miter/>
                      </a:ln>
                    </p:spPr>
                    <p:txBody>
                      <a:bodyPr rtlCol="0" anchor="ctr"/>
                      <a:lstStyle/>
                      <a:p>
                        <a:endParaRPr lang="fr-FR"/>
                      </a:p>
                    </p:txBody>
                  </p:sp>
                  <p:sp>
                    <p:nvSpPr>
                      <p:cNvPr id="201" name="Forme libre : forme 200">
                        <a:extLst>
                          <a:ext uri="{FF2B5EF4-FFF2-40B4-BE49-F238E27FC236}">
                            <a16:creationId xmlns:a16="http://schemas.microsoft.com/office/drawing/2014/main" id="{19301B6C-5D24-4664-8332-400889C24276}"/>
                          </a:ext>
                        </a:extLst>
                      </p:cNvPr>
                      <p:cNvSpPr/>
                      <p:nvPr/>
                    </p:nvSpPr>
                    <p:spPr>
                      <a:xfrm>
                        <a:off x="8140688" y="2580663"/>
                        <a:ext cx="178190" cy="309489"/>
                      </a:xfrm>
                      <a:custGeom>
                        <a:avLst/>
                        <a:gdLst>
                          <a:gd name="connsiteX0" fmla="*/ 9378 w 178190"/>
                          <a:gd name="connsiteY0" fmla="*/ 300111 h 309489"/>
                          <a:gd name="connsiteX1" fmla="*/ 37514 w 178190"/>
                          <a:gd name="connsiteY1" fmla="*/ 309489 h 309489"/>
                          <a:gd name="connsiteX2" fmla="*/ 93785 w 178190"/>
                          <a:gd name="connsiteY2" fmla="*/ 290732 h 309489"/>
                          <a:gd name="connsiteX3" fmla="*/ 140677 w 178190"/>
                          <a:gd name="connsiteY3" fmla="*/ 253219 h 309489"/>
                          <a:gd name="connsiteX4" fmla="*/ 168812 w 178190"/>
                          <a:gd name="connsiteY4" fmla="*/ 206326 h 309489"/>
                          <a:gd name="connsiteX5" fmla="*/ 178191 w 178190"/>
                          <a:gd name="connsiteY5" fmla="*/ 168812 h 309489"/>
                          <a:gd name="connsiteX6" fmla="*/ 131298 w 178190"/>
                          <a:gd name="connsiteY6" fmla="*/ 121920 h 309489"/>
                          <a:gd name="connsiteX7" fmla="*/ 159434 w 178190"/>
                          <a:gd name="connsiteY7" fmla="*/ 84406 h 309489"/>
                          <a:gd name="connsiteX8" fmla="*/ 168812 w 178190"/>
                          <a:gd name="connsiteY8" fmla="*/ 37514 h 309489"/>
                          <a:gd name="connsiteX9" fmla="*/ 159434 w 178190"/>
                          <a:gd name="connsiteY9" fmla="*/ 9378 h 309489"/>
                          <a:gd name="connsiteX10" fmla="*/ 140677 w 178190"/>
                          <a:gd name="connsiteY10" fmla="*/ 0 h 309489"/>
                          <a:gd name="connsiteX11" fmla="*/ 93785 w 178190"/>
                          <a:gd name="connsiteY11" fmla="*/ 18757 h 309489"/>
                          <a:gd name="connsiteX12" fmla="*/ 46892 w 178190"/>
                          <a:gd name="connsiteY12" fmla="*/ 56271 h 309489"/>
                          <a:gd name="connsiteX13" fmla="*/ 18757 w 178190"/>
                          <a:gd name="connsiteY13" fmla="*/ 93785 h 309489"/>
                          <a:gd name="connsiteX14" fmla="*/ 9378 w 178190"/>
                          <a:gd name="connsiteY14" fmla="*/ 131298 h 309489"/>
                          <a:gd name="connsiteX15" fmla="*/ 18757 w 178190"/>
                          <a:gd name="connsiteY15" fmla="*/ 159434 h 309489"/>
                          <a:gd name="connsiteX16" fmla="*/ 46892 w 178190"/>
                          <a:gd name="connsiteY16" fmla="*/ 168812 h 309489"/>
                          <a:gd name="connsiteX17" fmla="*/ 0 w 178190"/>
                          <a:gd name="connsiteY17" fmla="*/ 271975 h 309489"/>
                          <a:gd name="connsiteX18" fmla="*/ 9378 w 178190"/>
                          <a:gd name="connsiteY18" fmla="*/ 300111 h 309489"/>
                          <a:gd name="connsiteX19" fmla="*/ 121920 w 178190"/>
                          <a:gd name="connsiteY19" fmla="*/ 37514 h 309489"/>
                          <a:gd name="connsiteX20" fmla="*/ 131298 w 178190"/>
                          <a:gd name="connsiteY20" fmla="*/ 56271 h 309489"/>
                          <a:gd name="connsiteX21" fmla="*/ 121920 w 178190"/>
                          <a:gd name="connsiteY21" fmla="*/ 93785 h 309489"/>
                          <a:gd name="connsiteX22" fmla="*/ 84406 w 178190"/>
                          <a:gd name="connsiteY22" fmla="*/ 121920 h 309489"/>
                          <a:gd name="connsiteX23" fmla="*/ 46892 w 178190"/>
                          <a:gd name="connsiteY23" fmla="*/ 131298 h 309489"/>
                          <a:gd name="connsiteX24" fmla="*/ 37514 w 178190"/>
                          <a:gd name="connsiteY24" fmla="*/ 112542 h 309489"/>
                          <a:gd name="connsiteX25" fmla="*/ 46892 w 178190"/>
                          <a:gd name="connsiteY25" fmla="*/ 75028 h 309489"/>
                          <a:gd name="connsiteX26" fmla="*/ 84406 w 178190"/>
                          <a:gd name="connsiteY26" fmla="*/ 46892 h 309489"/>
                          <a:gd name="connsiteX27" fmla="*/ 121920 w 178190"/>
                          <a:gd name="connsiteY27" fmla="*/ 37514 h 309489"/>
                          <a:gd name="connsiteX28" fmla="*/ 56271 w 178190"/>
                          <a:gd name="connsiteY28" fmla="*/ 271975 h 309489"/>
                          <a:gd name="connsiteX29" fmla="*/ 37514 w 178190"/>
                          <a:gd name="connsiteY29" fmla="*/ 262597 h 309489"/>
                          <a:gd name="connsiteX30" fmla="*/ 28135 w 178190"/>
                          <a:gd name="connsiteY30" fmla="*/ 243840 h 309489"/>
                          <a:gd name="connsiteX31" fmla="*/ 46892 w 178190"/>
                          <a:gd name="connsiteY31" fmla="*/ 196948 h 309489"/>
                          <a:gd name="connsiteX32" fmla="*/ 84406 w 178190"/>
                          <a:gd name="connsiteY32" fmla="*/ 159434 h 309489"/>
                          <a:gd name="connsiteX33" fmla="*/ 121920 w 178190"/>
                          <a:gd name="connsiteY33" fmla="*/ 150055 h 309489"/>
                          <a:gd name="connsiteX34" fmla="*/ 140677 w 178190"/>
                          <a:gd name="connsiteY34" fmla="*/ 178191 h 309489"/>
                          <a:gd name="connsiteX35" fmla="*/ 131298 w 178190"/>
                          <a:gd name="connsiteY35" fmla="*/ 206326 h 309489"/>
                          <a:gd name="connsiteX36" fmla="*/ 112541 w 178190"/>
                          <a:gd name="connsiteY36" fmla="*/ 234462 h 309489"/>
                          <a:gd name="connsiteX37" fmla="*/ 75028 w 178190"/>
                          <a:gd name="connsiteY37" fmla="*/ 262597 h 309489"/>
                          <a:gd name="connsiteX38" fmla="*/ 56271 w 178190"/>
                          <a:gd name="connsiteY38" fmla="*/ 271975 h 30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78190" h="309489">
                            <a:moveTo>
                              <a:pt x="9378" y="300111"/>
                            </a:moveTo>
                            <a:cubicBezTo>
                              <a:pt x="18757" y="309489"/>
                              <a:pt x="28135" y="309489"/>
                              <a:pt x="37514" y="309489"/>
                            </a:cubicBezTo>
                            <a:cubicBezTo>
                              <a:pt x="46892" y="309489"/>
                              <a:pt x="65649" y="300111"/>
                              <a:pt x="93785" y="290732"/>
                            </a:cubicBezTo>
                            <a:cubicBezTo>
                              <a:pt x="112541" y="281354"/>
                              <a:pt x="131298" y="262597"/>
                              <a:pt x="140677" y="253219"/>
                            </a:cubicBezTo>
                            <a:cubicBezTo>
                              <a:pt x="150055" y="234462"/>
                              <a:pt x="159434" y="225083"/>
                              <a:pt x="168812" y="206326"/>
                            </a:cubicBezTo>
                            <a:cubicBezTo>
                              <a:pt x="178191" y="187569"/>
                              <a:pt x="178191" y="178191"/>
                              <a:pt x="178191" y="168812"/>
                            </a:cubicBezTo>
                            <a:cubicBezTo>
                              <a:pt x="178191" y="131298"/>
                              <a:pt x="159434" y="121920"/>
                              <a:pt x="131298" y="121920"/>
                            </a:cubicBezTo>
                            <a:cubicBezTo>
                              <a:pt x="140677" y="112542"/>
                              <a:pt x="150055" y="103163"/>
                              <a:pt x="159434" y="84406"/>
                            </a:cubicBezTo>
                            <a:cubicBezTo>
                              <a:pt x="168812" y="65649"/>
                              <a:pt x="168812" y="56271"/>
                              <a:pt x="168812" y="37514"/>
                            </a:cubicBezTo>
                            <a:cubicBezTo>
                              <a:pt x="168812" y="28135"/>
                              <a:pt x="168812" y="18757"/>
                              <a:pt x="159434" y="9378"/>
                            </a:cubicBezTo>
                            <a:cubicBezTo>
                              <a:pt x="159434" y="0"/>
                              <a:pt x="150055" y="0"/>
                              <a:pt x="140677" y="0"/>
                            </a:cubicBezTo>
                            <a:cubicBezTo>
                              <a:pt x="131298" y="0"/>
                              <a:pt x="112541" y="9378"/>
                              <a:pt x="93785" y="18757"/>
                            </a:cubicBezTo>
                            <a:cubicBezTo>
                              <a:pt x="75028" y="28135"/>
                              <a:pt x="56271" y="37514"/>
                              <a:pt x="46892" y="56271"/>
                            </a:cubicBezTo>
                            <a:cubicBezTo>
                              <a:pt x="37514" y="65649"/>
                              <a:pt x="28135" y="84406"/>
                              <a:pt x="18757" y="93785"/>
                            </a:cubicBezTo>
                            <a:cubicBezTo>
                              <a:pt x="9378" y="103163"/>
                              <a:pt x="9378" y="121920"/>
                              <a:pt x="9378" y="131298"/>
                            </a:cubicBezTo>
                            <a:cubicBezTo>
                              <a:pt x="9378" y="150055"/>
                              <a:pt x="9378" y="159434"/>
                              <a:pt x="18757" y="159434"/>
                            </a:cubicBezTo>
                            <a:cubicBezTo>
                              <a:pt x="28135" y="168812"/>
                              <a:pt x="37514" y="168812"/>
                              <a:pt x="46892" y="168812"/>
                            </a:cubicBezTo>
                            <a:cubicBezTo>
                              <a:pt x="18757" y="196948"/>
                              <a:pt x="0" y="234462"/>
                              <a:pt x="0" y="271975"/>
                            </a:cubicBezTo>
                            <a:cubicBezTo>
                              <a:pt x="0" y="281354"/>
                              <a:pt x="9378" y="290732"/>
                              <a:pt x="9378" y="300111"/>
                            </a:cubicBezTo>
                            <a:close/>
                            <a:moveTo>
                              <a:pt x="121920" y="37514"/>
                            </a:moveTo>
                            <a:cubicBezTo>
                              <a:pt x="131298" y="37514"/>
                              <a:pt x="131298" y="46892"/>
                              <a:pt x="131298" y="56271"/>
                            </a:cubicBezTo>
                            <a:cubicBezTo>
                              <a:pt x="131298" y="65649"/>
                              <a:pt x="131298" y="75028"/>
                              <a:pt x="121920" y="93785"/>
                            </a:cubicBezTo>
                            <a:cubicBezTo>
                              <a:pt x="112541" y="103163"/>
                              <a:pt x="103163" y="121920"/>
                              <a:pt x="84406" y="121920"/>
                            </a:cubicBezTo>
                            <a:cubicBezTo>
                              <a:pt x="65649" y="131298"/>
                              <a:pt x="56271" y="131298"/>
                              <a:pt x="46892" y="131298"/>
                            </a:cubicBezTo>
                            <a:cubicBezTo>
                              <a:pt x="37514" y="131298"/>
                              <a:pt x="37514" y="121920"/>
                              <a:pt x="37514" y="112542"/>
                            </a:cubicBezTo>
                            <a:cubicBezTo>
                              <a:pt x="37514" y="103163"/>
                              <a:pt x="37514" y="84406"/>
                              <a:pt x="46892" y="75028"/>
                            </a:cubicBezTo>
                            <a:cubicBezTo>
                              <a:pt x="56271" y="65649"/>
                              <a:pt x="65649" y="56271"/>
                              <a:pt x="84406" y="46892"/>
                            </a:cubicBezTo>
                            <a:cubicBezTo>
                              <a:pt x="103163" y="37514"/>
                              <a:pt x="121920" y="37514"/>
                              <a:pt x="121920" y="37514"/>
                            </a:cubicBezTo>
                            <a:close/>
                            <a:moveTo>
                              <a:pt x="56271" y="271975"/>
                            </a:moveTo>
                            <a:cubicBezTo>
                              <a:pt x="46892" y="271975"/>
                              <a:pt x="37514" y="271975"/>
                              <a:pt x="37514" y="262597"/>
                            </a:cubicBezTo>
                            <a:cubicBezTo>
                              <a:pt x="37514" y="253219"/>
                              <a:pt x="28135" y="253219"/>
                              <a:pt x="28135" y="243840"/>
                            </a:cubicBezTo>
                            <a:cubicBezTo>
                              <a:pt x="28135" y="225083"/>
                              <a:pt x="37514" y="215705"/>
                              <a:pt x="46892" y="196948"/>
                            </a:cubicBezTo>
                            <a:cubicBezTo>
                              <a:pt x="56271" y="178191"/>
                              <a:pt x="75028" y="168812"/>
                              <a:pt x="84406" y="159434"/>
                            </a:cubicBezTo>
                            <a:cubicBezTo>
                              <a:pt x="103163" y="150055"/>
                              <a:pt x="112541" y="150055"/>
                              <a:pt x="121920" y="150055"/>
                            </a:cubicBezTo>
                            <a:cubicBezTo>
                              <a:pt x="131298" y="150055"/>
                              <a:pt x="140677" y="159434"/>
                              <a:pt x="140677" y="178191"/>
                            </a:cubicBezTo>
                            <a:cubicBezTo>
                              <a:pt x="140677" y="187569"/>
                              <a:pt x="140677" y="196948"/>
                              <a:pt x="131298" y="206326"/>
                            </a:cubicBezTo>
                            <a:cubicBezTo>
                              <a:pt x="131298" y="215705"/>
                              <a:pt x="121920" y="225083"/>
                              <a:pt x="112541" y="234462"/>
                            </a:cubicBezTo>
                            <a:cubicBezTo>
                              <a:pt x="103163" y="243840"/>
                              <a:pt x="93785" y="253219"/>
                              <a:pt x="75028" y="262597"/>
                            </a:cubicBezTo>
                            <a:cubicBezTo>
                              <a:pt x="56271" y="271975"/>
                              <a:pt x="65649" y="271975"/>
                              <a:pt x="56271" y="271975"/>
                            </a:cubicBezTo>
                            <a:close/>
                          </a:path>
                        </a:pathLst>
                      </a:custGeom>
                      <a:solidFill>
                        <a:srgbClr val="C9CEE2"/>
                      </a:solidFill>
                      <a:ln w="93785" cap="flat">
                        <a:noFill/>
                        <a:prstDash val="solid"/>
                        <a:miter/>
                      </a:ln>
                    </p:spPr>
                    <p:txBody>
                      <a:bodyPr rtlCol="0" anchor="ctr"/>
                      <a:lstStyle/>
                      <a:p>
                        <a:endParaRPr lang="fr-FR"/>
                      </a:p>
                    </p:txBody>
                  </p:sp>
                  <p:sp>
                    <p:nvSpPr>
                      <p:cNvPr id="202" name="Forme libre : forme 201">
                        <a:extLst>
                          <a:ext uri="{FF2B5EF4-FFF2-40B4-BE49-F238E27FC236}">
                            <a16:creationId xmlns:a16="http://schemas.microsoft.com/office/drawing/2014/main" id="{295655D9-16EF-4E74-A675-4CA3E6DE1FBA}"/>
                          </a:ext>
                        </a:extLst>
                      </p:cNvPr>
                      <p:cNvSpPr/>
                      <p:nvPr/>
                    </p:nvSpPr>
                    <p:spPr>
                      <a:xfrm>
                        <a:off x="8347014" y="2463432"/>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6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6 w 178190"/>
                          <a:gd name="connsiteY7" fmla="*/ 286043 h 300110"/>
                          <a:gd name="connsiteX8" fmla="*/ 93785 w 178190"/>
                          <a:gd name="connsiteY8" fmla="*/ 286043 h 300110"/>
                          <a:gd name="connsiteX9" fmla="*/ 140677 w 178190"/>
                          <a:gd name="connsiteY9" fmla="*/ 51581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37514 w 178190"/>
                          <a:gd name="connsiteY14" fmla="*/ 182880 h 300110"/>
                          <a:gd name="connsiteX15" fmla="*/ 56271 w 178190"/>
                          <a:gd name="connsiteY15" fmla="*/ 98474 h 300110"/>
                          <a:gd name="connsiteX16" fmla="*/ 103163 w 178190"/>
                          <a:gd name="connsiteY16" fmla="*/ 42203 h 300110"/>
                          <a:gd name="connsiteX17" fmla="*/ 140677 w 178190"/>
                          <a:gd name="connsiteY17" fmla="*/ 51581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6" y="239151"/>
                              <a:pt x="159434" y="211015"/>
                            </a:cubicBezTo>
                            <a:cubicBezTo>
                              <a:pt x="178191" y="173502"/>
                              <a:pt x="178191" y="135988"/>
                              <a:pt x="178191" y="98474"/>
                            </a:cubicBezTo>
                            <a:cubicBezTo>
                              <a:pt x="178191" y="60960"/>
                              <a:pt x="168813" y="23446"/>
                              <a:pt x="150056" y="14068"/>
                            </a:cubicBezTo>
                            <a:cubicBezTo>
                              <a:pt x="131299" y="-4689"/>
                              <a:pt x="112542" y="-4689"/>
                              <a:pt x="84406" y="14068"/>
                            </a:cubicBezTo>
                            <a:cubicBezTo>
                              <a:pt x="56271" y="32825"/>
                              <a:pt x="28136" y="60960"/>
                              <a:pt x="18757" y="89095"/>
                            </a:cubicBezTo>
                            <a:cubicBezTo>
                              <a:pt x="0" y="126609"/>
                              <a:pt x="0" y="164123"/>
                              <a:pt x="0" y="201637"/>
                            </a:cubicBezTo>
                            <a:cubicBezTo>
                              <a:pt x="0" y="239151"/>
                              <a:pt x="9379" y="276665"/>
                              <a:pt x="28136" y="286043"/>
                            </a:cubicBezTo>
                            <a:cubicBezTo>
                              <a:pt x="37514" y="304800"/>
                              <a:pt x="65649" y="304800"/>
                              <a:pt x="93785" y="286043"/>
                            </a:cubicBezTo>
                            <a:close/>
                            <a:moveTo>
                              <a:pt x="140677" y="51581"/>
                            </a:moveTo>
                            <a:cubicBezTo>
                              <a:pt x="150056" y="60960"/>
                              <a:pt x="159434" y="89095"/>
                              <a:pt x="159434" y="117231"/>
                            </a:cubicBezTo>
                            <a:cubicBezTo>
                              <a:pt x="159434" y="145366"/>
                              <a:pt x="150056" y="182880"/>
                              <a:pt x="140677" y="201637"/>
                            </a:cubicBezTo>
                            <a:cubicBezTo>
                              <a:pt x="131299" y="229772"/>
                              <a:pt x="112542" y="239151"/>
                              <a:pt x="93785" y="257908"/>
                            </a:cubicBezTo>
                            <a:cubicBezTo>
                              <a:pt x="75028" y="267286"/>
                              <a:pt x="56271" y="267286"/>
                              <a:pt x="46892" y="257908"/>
                            </a:cubicBezTo>
                            <a:cubicBezTo>
                              <a:pt x="37514" y="239151"/>
                              <a:pt x="37514" y="220394"/>
                              <a:pt x="37514" y="182880"/>
                            </a:cubicBezTo>
                            <a:cubicBezTo>
                              <a:pt x="37514" y="154745"/>
                              <a:pt x="46892" y="126609"/>
                              <a:pt x="56271" y="98474"/>
                            </a:cubicBezTo>
                            <a:cubicBezTo>
                              <a:pt x="65649" y="70338"/>
                              <a:pt x="84406" y="60960"/>
                              <a:pt x="103163" y="42203"/>
                            </a:cubicBezTo>
                            <a:cubicBezTo>
                              <a:pt x="121920" y="23446"/>
                              <a:pt x="131299" y="32825"/>
                              <a:pt x="140677" y="51581"/>
                            </a:cubicBezTo>
                            <a:close/>
                          </a:path>
                        </a:pathLst>
                      </a:custGeom>
                      <a:solidFill>
                        <a:srgbClr val="C9CEE2"/>
                      </a:solidFill>
                      <a:ln w="93785" cap="flat">
                        <a:noFill/>
                        <a:prstDash val="solid"/>
                        <a:miter/>
                      </a:ln>
                    </p:spPr>
                    <p:txBody>
                      <a:bodyPr rtlCol="0" anchor="ctr"/>
                      <a:lstStyle/>
                      <a:p>
                        <a:endParaRPr lang="fr-FR"/>
                      </a:p>
                    </p:txBody>
                  </p:sp>
                  <p:sp>
                    <p:nvSpPr>
                      <p:cNvPr id="203" name="Forme libre : forme 202">
                        <a:extLst>
                          <a:ext uri="{FF2B5EF4-FFF2-40B4-BE49-F238E27FC236}">
                            <a16:creationId xmlns:a16="http://schemas.microsoft.com/office/drawing/2014/main" id="{97A2401F-531F-4B7E-8EB1-4540ECD8ABE4}"/>
                          </a:ext>
                        </a:extLst>
                      </p:cNvPr>
                      <p:cNvSpPr/>
                      <p:nvPr/>
                    </p:nvSpPr>
                    <p:spPr>
                      <a:xfrm>
                        <a:off x="8178202" y="2139875"/>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2 w 121919"/>
                          <a:gd name="connsiteY3" fmla="*/ 234462 h 290732"/>
                          <a:gd name="connsiteX4" fmla="*/ 9378 w 121919"/>
                          <a:gd name="connsiteY4" fmla="*/ 290732 h 290732"/>
                          <a:gd name="connsiteX5" fmla="*/ 0 w 121919"/>
                          <a:gd name="connsiteY5" fmla="*/ 290732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8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8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204" name="Forme libre : forme 203">
                        <a:extLst>
                          <a:ext uri="{FF2B5EF4-FFF2-40B4-BE49-F238E27FC236}">
                            <a16:creationId xmlns:a16="http://schemas.microsoft.com/office/drawing/2014/main" id="{D3F5DA76-C2B9-428E-A2C7-95602646A982}"/>
                          </a:ext>
                        </a:extLst>
                      </p:cNvPr>
                      <p:cNvSpPr/>
                      <p:nvPr/>
                    </p:nvSpPr>
                    <p:spPr>
                      <a:xfrm>
                        <a:off x="8393907" y="2027333"/>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9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9 w 131298"/>
                          <a:gd name="connsiteY7" fmla="*/ 253218 h 290732"/>
                          <a:gd name="connsiteX8" fmla="*/ 46892 w 131298"/>
                          <a:gd name="connsiteY8" fmla="*/ 234462 h 290732"/>
                          <a:gd name="connsiteX9" fmla="*/ 46892 w 131298"/>
                          <a:gd name="connsiteY9" fmla="*/ 46892 h 290732"/>
                          <a:gd name="connsiteX10" fmla="*/ 18757 w 131298"/>
                          <a:gd name="connsiteY10" fmla="*/ 84406 h 290732"/>
                          <a:gd name="connsiteX11" fmla="*/ 9379 w 131298"/>
                          <a:gd name="connsiteY11" fmla="*/ 93785 h 290732"/>
                          <a:gd name="connsiteX12" fmla="*/ 0 w 131298"/>
                          <a:gd name="connsiteY12" fmla="*/ 93785 h 290732"/>
                          <a:gd name="connsiteX13" fmla="*/ 0 w 131298"/>
                          <a:gd name="connsiteY13" fmla="*/ 84406 h 290732"/>
                          <a:gd name="connsiteX14" fmla="*/ 9379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9" y="290732"/>
                            </a:lnTo>
                            <a:lnTo>
                              <a:pt x="0" y="290732"/>
                            </a:lnTo>
                            <a:lnTo>
                              <a:pt x="0" y="281354"/>
                            </a:lnTo>
                            <a:cubicBezTo>
                              <a:pt x="0" y="271975"/>
                              <a:pt x="0" y="271975"/>
                              <a:pt x="0" y="262597"/>
                            </a:cubicBezTo>
                            <a:cubicBezTo>
                              <a:pt x="0" y="253218"/>
                              <a:pt x="9379" y="253218"/>
                              <a:pt x="9379" y="253218"/>
                            </a:cubicBezTo>
                            <a:lnTo>
                              <a:pt x="46892" y="234462"/>
                            </a:lnTo>
                            <a:lnTo>
                              <a:pt x="46892" y="46892"/>
                            </a:lnTo>
                            <a:lnTo>
                              <a:pt x="18757" y="84406"/>
                            </a:lnTo>
                            <a:cubicBezTo>
                              <a:pt x="18757" y="84406"/>
                              <a:pt x="9379" y="93785"/>
                              <a:pt x="9379" y="93785"/>
                            </a:cubicBezTo>
                            <a:lnTo>
                              <a:pt x="0" y="93785"/>
                            </a:lnTo>
                            <a:lnTo>
                              <a:pt x="0" y="84406"/>
                            </a:lnTo>
                            <a:cubicBezTo>
                              <a:pt x="0" y="75028"/>
                              <a:pt x="0" y="65649"/>
                              <a:pt x="9379"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12542" y="196948"/>
                              <a:pt x="121920" y="196948"/>
                              <a:pt x="121920" y="206326"/>
                            </a:cubicBezTo>
                            <a:close/>
                          </a:path>
                        </a:pathLst>
                      </a:custGeom>
                      <a:solidFill>
                        <a:srgbClr val="C9CEE2"/>
                      </a:solidFill>
                      <a:ln w="93785" cap="flat">
                        <a:noFill/>
                        <a:prstDash val="solid"/>
                        <a:miter/>
                      </a:ln>
                    </p:spPr>
                    <p:txBody>
                      <a:bodyPr rtlCol="0" anchor="ctr"/>
                      <a:lstStyle/>
                      <a:p>
                        <a:endParaRPr lang="fr-FR"/>
                      </a:p>
                    </p:txBody>
                  </p:sp>
                </p:grpSp>
                <p:sp>
                  <p:nvSpPr>
                    <p:cNvPr id="175" name="Forme libre : forme 174">
                      <a:extLst>
                        <a:ext uri="{FF2B5EF4-FFF2-40B4-BE49-F238E27FC236}">
                          <a16:creationId xmlns:a16="http://schemas.microsoft.com/office/drawing/2014/main" id="{2E865339-0D9D-42E2-AB85-0BBA96586807}"/>
                        </a:ext>
                      </a:extLst>
                    </p:cNvPr>
                    <p:cNvSpPr/>
                    <p:nvPr/>
                  </p:nvSpPr>
                  <p:spPr>
                    <a:xfrm>
                      <a:off x="8384528" y="1539653"/>
                      <a:ext cx="131298" cy="290732"/>
                    </a:xfrm>
                    <a:custGeom>
                      <a:avLst/>
                      <a:gdLst>
                        <a:gd name="connsiteX0" fmla="*/ 131299 w 131298"/>
                        <a:gd name="connsiteY0" fmla="*/ 206326 h 290732"/>
                        <a:gd name="connsiteX1" fmla="*/ 131299 w 131298"/>
                        <a:gd name="connsiteY1" fmla="*/ 225083 h 290732"/>
                        <a:gd name="connsiteX2" fmla="*/ 121920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31299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31299" y="206326"/>
                          </a:moveTo>
                          <a:lnTo>
                            <a:pt x="131299" y="225083"/>
                          </a:lnTo>
                          <a:cubicBezTo>
                            <a:pt x="131299" y="234462"/>
                            <a:pt x="121920" y="234462"/>
                            <a:pt x="121920" y="234462"/>
                          </a:cubicBezTo>
                          <a:lnTo>
                            <a:pt x="9378" y="290732"/>
                          </a:lnTo>
                          <a:lnTo>
                            <a:pt x="0" y="290732"/>
                          </a:lnTo>
                          <a:lnTo>
                            <a:pt x="0" y="281354"/>
                          </a:ln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21920" y="196948"/>
                            <a:pt x="131299" y="206326"/>
                            <a:pt x="131299" y="206326"/>
                          </a:cubicBezTo>
                          <a:close/>
                        </a:path>
                      </a:pathLst>
                    </a:custGeom>
                    <a:solidFill>
                      <a:srgbClr val="C9CEE2"/>
                    </a:solidFill>
                    <a:ln w="93785" cap="flat">
                      <a:noFill/>
                      <a:prstDash val="solid"/>
                      <a:miter/>
                    </a:ln>
                  </p:spPr>
                  <p:txBody>
                    <a:bodyPr rtlCol="0" anchor="ctr"/>
                    <a:lstStyle/>
                    <a:p>
                      <a:endParaRPr lang="fr-FR"/>
                    </a:p>
                  </p:txBody>
                </p:sp>
              </p:grpSp>
              <p:grpSp>
                <p:nvGrpSpPr>
                  <p:cNvPr id="153" name="Graphique 28">
                    <a:extLst>
                      <a:ext uri="{FF2B5EF4-FFF2-40B4-BE49-F238E27FC236}">
                        <a16:creationId xmlns:a16="http://schemas.microsoft.com/office/drawing/2014/main" id="{F4A1C1D2-C264-410F-8961-60A40214A3D3}"/>
                      </a:ext>
                    </a:extLst>
                  </p:cNvPr>
                  <p:cNvGrpSpPr/>
                  <p:nvPr/>
                </p:nvGrpSpPr>
                <p:grpSpPr>
                  <a:xfrm>
                    <a:off x="6499458" y="2955801"/>
                    <a:ext cx="2025747" cy="1838178"/>
                    <a:chOff x="6499458" y="2955801"/>
                    <a:chExt cx="2025747" cy="1838178"/>
                  </a:xfrm>
                  <a:solidFill>
                    <a:srgbClr val="C9CEE2"/>
                  </a:solidFill>
                </p:grpSpPr>
                <p:sp>
                  <p:nvSpPr>
                    <p:cNvPr id="154" name="Forme libre : forme 153">
                      <a:extLst>
                        <a:ext uri="{FF2B5EF4-FFF2-40B4-BE49-F238E27FC236}">
                          <a16:creationId xmlns:a16="http://schemas.microsoft.com/office/drawing/2014/main" id="{F7BE80E5-FA0D-4AAD-B2CD-2C2BB6C5F61D}"/>
                        </a:ext>
                      </a:extLst>
                    </p:cNvPr>
                    <p:cNvSpPr/>
                    <p:nvPr/>
                  </p:nvSpPr>
                  <p:spPr>
                    <a:xfrm>
                      <a:off x="6921488" y="3799863"/>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9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55" name="Forme libre : forme 154">
                      <a:extLst>
                        <a:ext uri="{FF2B5EF4-FFF2-40B4-BE49-F238E27FC236}">
                          <a16:creationId xmlns:a16="http://schemas.microsoft.com/office/drawing/2014/main" id="{69667D10-C0A5-4696-977B-D336EC05B36D}"/>
                        </a:ext>
                      </a:extLst>
                    </p:cNvPr>
                    <p:cNvSpPr/>
                    <p:nvPr/>
                  </p:nvSpPr>
                  <p:spPr>
                    <a:xfrm>
                      <a:off x="6715162" y="3921783"/>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1 w 121919"/>
                        <a:gd name="connsiteY3" fmla="*/ 234462 h 290732"/>
                        <a:gd name="connsiteX4" fmla="*/ 9378 w 121919"/>
                        <a:gd name="connsiteY4" fmla="*/ 290733 h 290732"/>
                        <a:gd name="connsiteX5" fmla="*/ 0 w 121919"/>
                        <a:gd name="connsiteY5" fmla="*/ 290733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9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9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1" y="234462"/>
                            <a:pt x="112541" y="234462"/>
                          </a:cubicBezTo>
                          <a:lnTo>
                            <a:pt x="9378" y="290733"/>
                          </a:lnTo>
                          <a:lnTo>
                            <a:pt x="0" y="290733"/>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9"/>
                          </a:lnTo>
                          <a:cubicBezTo>
                            <a:pt x="56271" y="9379"/>
                            <a:pt x="65649" y="0"/>
                            <a:pt x="65649" y="0"/>
                          </a:cubicBezTo>
                          <a:lnTo>
                            <a:pt x="75028" y="0"/>
                          </a:lnTo>
                          <a:lnTo>
                            <a:pt x="84406" y="0"/>
                          </a:lnTo>
                          <a:cubicBezTo>
                            <a:pt x="84406" y="0"/>
                            <a:pt x="93785" y="9379"/>
                            <a:pt x="93785" y="9379"/>
                          </a:cubicBezTo>
                          <a:lnTo>
                            <a:pt x="93785" y="225083"/>
                          </a:lnTo>
                          <a:lnTo>
                            <a:pt x="121920" y="206326"/>
                          </a:lnTo>
                          <a:cubicBezTo>
                            <a:pt x="112541"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56" name="Forme libre : forme 155">
                      <a:extLst>
                        <a:ext uri="{FF2B5EF4-FFF2-40B4-BE49-F238E27FC236}">
                          <a16:creationId xmlns:a16="http://schemas.microsoft.com/office/drawing/2014/main" id="{843087A6-A63D-4063-B50E-8A5631541F23}"/>
                        </a:ext>
                      </a:extLst>
                    </p:cNvPr>
                    <p:cNvSpPr/>
                    <p:nvPr/>
                  </p:nvSpPr>
                  <p:spPr>
                    <a:xfrm>
                      <a:off x="7137193" y="3677943"/>
                      <a:ext cx="131298" cy="290732"/>
                    </a:xfrm>
                    <a:custGeom>
                      <a:avLst/>
                      <a:gdLst>
                        <a:gd name="connsiteX0" fmla="*/ 121920 w 131298"/>
                        <a:gd name="connsiteY0" fmla="*/ 206326 h 290732"/>
                        <a:gd name="connsiteX1" fmla="*/ 121920 w 131298"/>
                        <a:gd name="connsiteY1" fmla="*/ 225083 h 290732"/>
                        <a:gd name="connsiteX2" fmla="*/ 112541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1" y="234462"/>
                            <a:pt x="112541" y="234462"/>
                          </a:cubicBezTo>
                          <a:lnTo>
                            <a:pt x="9378" y="290732"/>
                          </a:lnTo>
                          <a:lnTo>
                            <a:pt x="0" y="290732"/>
                          </a:lnTo>
                          <a:cubicBezTo>
                            <a:pt x="0" y="290732"/>
                            <a:pt x="0" y="281354"/>
                            <a:pt x="0" y="281354"/>
                          </a:cubicBez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157" name="Forme libre : forme 156">
                      <a:extLst>
                        <a:ext uri="{FF2B5EF4-FFF2-40B4-BE49-F238E27FC236}">
                          <a16:creationId xmlns:a16="http://schemas.microsoft.com/office/drawing/2014/main" id="{83DEA375-BA84-49D1-B214-02754DB0B8F7}"/>
                        </a:ext>
                      </a:extLst>
                    </p:cNvPr>
                    <p:cNvSpPr/>
                    <p:nvPr/>
                  </p:nvSpPr>
                  <p:spPr>
                    <a:xfrm>
                      <a:off x="7306005" y="3541955"/>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42203 h 300110"/>
                        <a:gd name="connsiteX10" fmla="*/ 150055 w 178190"/>
                        <a:gd name="connsiteY10" fmla="*/ 107852 h 300110"/>
                        <a:gd name="connsiteX11" fmla="*/ 131298 w 178190"/>
                        <a:gd name="connsiteY11" fmla="*/ 192258 h 300110"/>
                        <a:gd name="connsiteX12" fmla="*/ 84406 w 178190"/>
                        <a:gd name="connsiteY12" fmla="*/ 248529 h 300110"/>
                        <a:gd name="connsiteX13" fmla="*/ 37514 w 178190"/>
                        <a:gd name="connsiteY13" fmla="*/ 248529 h 300110"/>
                        <a:gd name="connsiteX14" fmla="*/ 18757 w 178190"/>
                        <a:gd name="connsiteY14" fmla="*/ 182880 h 300110"/>
                        <a:gd name="connsiteX15" fmla="*/ 37514 w 178190"/>
                        <a:gd name="connsiteY15" fmla="*/ 98474 h 300110"/>
                        <a:gd name="connsiteX16" fmla="*/ 84406 w 178190"/>
                        <a:gd name="connsiteY16" fmla="*/ 42203 h 300110"/>
                        <a:gd name="connsiteX17" fmla="*/ 131298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2" y="-4689"/>
                            <a:pt x="84406" y="14068"/>
                          </a:cubicBezTo>
                          <a:cubicBezTo>
                            <a:pt x="56271" y="32824"/>
                            <a:pt x="28135" y="60960"/>
                            <a:pt x="18757" y="89095"/>
                          </a:cubicBezTo>
                          <a:cubicBezTo>
                            <a:pt x="0" y="126609"/>
                            <a:pt x="0" y="164123"/>
                            <a:pt x="0" y="201637"/>
                          </a:cubicBezTo>
                          <a:cubicBezTo>
                            <a:pt x="0" y="239151"/>
                            <a:pt x="9378" y="276665"/>
                            <a:pt x="28135" y="286043"/>
                          </a:cubicBezTo>
                          <a:cubicBezTo>
                            <a:pt x="37514" y="304800"/>
                            <a:pt x="56271" y="304800"/>
                            <a:pt x="93785" y="286043"/>
                          </a:cubicBezTo>
                          <a:close/>
                          <a:moveTo>
                            <a:pt x="131298" y="42203"/>
                          </a:moveTo>
                          <a:cubicBezTo>
                            <a:pt x="140677" y="51581"/>
                            <a:pt x="150055" y="79717"/>
                            <a:pt x="150055" y="107852"/>
                          </a:cubicBezTo>
                          <a:cubicBezTo>
                            <a:pt x="150055" y="135988"/>
                            <a:pt x="140677" y="173501"/>
                            <a:pt x="131298" y="192258"/>
                          </a:cubicBezTo>
                          <a:cubicBezTo>
                            <a:pt x="121920" y="220394"/>
                            <a:pt x="103163" y="229772"/>
                            <a:pt x="84406" y="248529"/>
                          </a:cubicBezTo>
                          <a:cubicBezTo>
                            <a:pt x="65649" y="257908"/>
                            <a:pt x="46892" y="257908"/>
                            <a:pt x="37514" y="248529"/>
                          </a:cubicBezTo>
                          <a:cubicBezTo>
                            <a:pt x="28135" y="239151"/>
                            <a:pt x="18757" y="211015"/>
                            <a:pt x="18757" y="182880"/>
                          </a:cubicBezTo>
                          <a:cubicBezTo>
                            <a:pt x="18757" y="154745"/>
                            <a:pt x="28135" y="126609"/>
                            <a:pt x="37514" y="98474"/>
                          </a:cubicBezTo>
                          <a:cubicBezTo>
                            <a:pt x="46892" y="70338"/>
                            <a:pt x="65649" y="60960"/>
                            <a:pt x="84406" y="42203"/>
                          </a:cubicBezTo>
                          <a:cubicBezTo>
                            <a:pt x="103163" y="32824"/>
                            <a:pt x="121920" y="32824"/>
                            <a:pt x="131298" y="42203"/>
                          </a:cubicBezTo>
                          <a:close/>
                        </a:path>
                      </a:pathLst>
                    </a:custGeom>
                    <a:solidFill>
                      <a:srgbClr val="C9CEE2"/>
                    </a:solidFill>
                    <a:ln w="93785" cap="flat">
                      <a:noFill/>
                      <a:prstDash val="solid"/>
                      <a:miter/>
                    </a:ln>
                  </p:spPr>
                  <p:txBody>
                    <a:bodyPr rtlCol="0" anchor="ctr"/>
                    <a:lstStyle/>
                    <a:p>
                      <a:endParaRPr lang="fr-FR"/>
                    </a:p>
                  </p:txBody>
                </p:sp>
                <p:sp>
                  <p:nvSpPr>
                    <p:cNvPr id="158" name="Forme libre : forme 157">
                      <a:extLst>
                        <a:ext uri="{FF2B5EF4-FFF2-40B4-BE49-F238E27FC236}">
                          <a16:creationId xmlns:a16="http://schemas.microsoft.com/office/drawing/2014/main" id="{A3E89030-DE47-4AEA-AA3A-2A266A382D1E}"/>
                        </a:ext>
                      </a:extLst>
                    </p:cNvPr>
                    <p:cNvSpPr/>
                    <p:nvPr/>
                  </p:nvSpPr>
                  <p:spPr>
                    <a:xfrm>
                      <a:off x="7512332" y="3420035"/>
                      <a:ext cx="178190" cy="300110"/>
                    </a:xfrm>
                    <a:custGeom>
                      <a:avLst/>
                      <a:gdLst>
                        <a:gd name="connsiteX0" fmla="*/ 93785 w 178190"/>
                        <a:gd name="connsiteY0" fmla="*/ 286043 h 300110"/>
                        <a:gd name="connsiteX1" fmla="*/ 159434 w 178190"/>
                        <a:gd name="connsiteY1" fmla="*/ 211016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6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51582 h 300110"/>
                        <a:gd name="connsiteX10" fmla="*/ 150055 w 178190"/>
                        <a:gd name="connsiteY10" fmla="*/ 117231 h 300110"/>
                        <a:gd name="connsiteX11" fmla="*/ 131298 w 178190"/>
                        <a:gd name="connsiteY11" fmla="*/ 201637 h 300110"/>
                        <a:gd name="connsiteX12" fmla="*/ 84406 w 178190"/>
                        <a:gd name="connsiteY12" fmla="*/ 257908 h 300110"/>
                        <a:gd name="connsiteX13" fmla="*/ 37514 w 178190"/>
                        <a:gd name="connsiteY13" fmla="*/ 257908 h 300110"/>
                        <a:gd name="connsiteX14" fmla="*/ 18757 w 178190"/>
                        <a:gd name="connsiteY14" fmla="*/ 192259 h 300110"/>
                        <a:gd name="connsiteX15" fmla="*/ 37514 w 178190"/>
                        <a:gd name="connsiteY15" fmla="*/ 107852 h 300110"/>
                        <a:gd name="connsiteX16" fmla="*/ 84406 w 178190"/>
                        <a:gd name="connsiteY16" fmla="*/ 51582 h 300110"/>
                        <a:gd name="connsiteX17" fmla="*/ 131298 w 17819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6"/>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6"/>
                          </a:cubicBezTo>
                          <a:cubicBezTo>
                            <a:pt x="0" y="126609"/>
                            <a:pt x="0" y="164123"/>
                            <a:pt x="0" y="201637"/>
                          </a:cubicBezTo>
                          <a:cubicBezTo>
                            <a:pt x="0" y="239151"/>
                            <a:pt x="9378" y="276665"/>
                            <a:pt x="28135" y="286043"/>
                          </a:cubicBezTo>
                          <a:cubicBezTo>
                            <a:pt x="37514" y="304800"/>
                            <a:pt x="65649" y="304800"/>
                            <a:pt x="93785" y="286043"/>
                          </a:cubicBezTo>
                          <a:close/>
                          <a:moveTo>
                            <a:pt x="131298" y="51582"/>
                          </a:moveTo>
                          <a:cubicBezTo>
                            <a:pt x="140677" y="60960"/>
                            <a:pt x="150055" y="89096"/>
                            <a:pt x="150055" y="117231"/>
                          </a:cubicBezTo>
                          <a:cubicBezTo>
                            <a:pt x="150055" y="145366"/>
                            <a:pt x="140677" y="182880"/>
                            <a:pt x="131298" y="201637"/>
                          </a:cubicBezTo>
                          <a:cubicBezTo>
                            <a:pt x="121920" y="229773"/>
                            <a:pt x="103163" y="239151"/>
                            <a:pt x="84406" y="257908"/>
                          </a:cubicBezTo>
                          <a:cubicBezTo>
                            <a:pt x="65649" y="267286"/>
                            <a:pt x="46892" y="267286"/>
                            <a:pt x="37514" y="257908"/>
                          </a:cubicBezTo>
                          <a:cubicBezTo>
                            <a:pt x="28135" y="248529"/>
                            <a:pt x="18757" y="220394"/>
                            <a:pt x="18757" y="192259"/>
                          </a:cubicBezTo>
                          <a:cubicBezTo>
                            <a:pt x="18757" y="164123"/>
                            <a:pt x="28135" y="135988"/>
                            <a:pt x="37514" y="107852"/>
                          </a:cubicBezTo>
                          <a:cubicBezTo>
                            <a:pt x="46892" y="79717"/>
                            <a:pt x="65649" y="70339"/>
                            <a:pt x="84406" y="51582"/>
                          </a:cubicBezTo>
                          <a:cubicBezTo>
                            <a:pt x="112541" y="32825"/>
                            <a:pt x="121920" y="32825"/>
                            <a:pt x="131298" y="51582"/>
                          </a:cubicBezTo>
                          <a:close/>
                        </a:path>
                      </a:pathLst>
                    </a:custGeom>
                    <a:solidFill>
                      <a:srgbClr val="C9CEE2"/>
                    </a:solidFill>
                    <a:ln w="93785" cap="flat">
                      <a:noFill/>
                      <a:prstDash val="solid"/>
                      <a:miter/>
                    </a:ln>
                  </p:spPr>
                  <p:txBody>
                    <a:bodyPr rtlCol="0" anchor="ctr"/>
                    <a:lstStyle/>
                    <a:p>
                      <a:endParaRPr lang="fr-FR"/>
                    </a:p>
                  </p:txBody>
                </p:sp>
                <p:sp>
                  <p:nvSpPr>
                    <p:cNvPr id="159" name="Forme libre : forme 158">
                      <a:extLst>
                        <a:ext uri="{FF2B5EF4-FFF2-40B4-BE49-F238E27FC236}">
                          <a16:creationId xmlns:a16="http://schemas.microsoft.com/office/drawing/2014/main" id="{AE96533B-6EC8-4465-BB1D-DD0CFD63355E}"/>
                        </a:ext>
                      </a:extLst>
                    </p:cNvPr>
                    <p:cNvSpPr/>
                    <p:nvPr/>
                  </p:nvSpPr>
                  <p:spPr>
                    <a:xfrm>
                      <a:off x="7728036" y="3298115"/>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6 h 300110"/>
                        <a:gd name="connsiteX6" fmla="*/ 178191 w 178190"/>
                        <a:gd name="connsiteY6" fmla="*/ 98474 h 300110"/>
                        <a:gd name="connsiteX7" fmla="*/ 150055 w 178190"/>
                        <a:gd name="connsiteY7" fmla="*/ 14068 h 300110"/>
                        <a:gd name="connsiteX8" fmla="*/ 84406 w 178190"/>
                        <a:gd name="connsiteY8" fmla="*/ 14068 h 300110"/>
                        <a:gd name="connsiteX9" fmla="*/ 37514 w 178190"/>
                        <a:gd name="connsiteY9" fmla="*/ 248529 h 300110"/>
                        <a:gd name="connsiteX10" fmla="*/ 18757 w 178190"/>
                        <a:gd name="connsiteY10" fmla="*/ 182880 h 300110"/>
                        <a:gd name="connsiteX11" fmla="*/ 37514 w 178190"/>
                        <a:gd name="connsiteY11" fmla="*/ 98474 h 300110"/>
                        <a:gd name="connsiteX12" fmla="*/ 84406 w 178190"/>
                        <a:gd name="connsiteY12" fmla="*/ 42203 h 300110"/>
                        <a:gd name="connsiteX13" fmla="*/ 131298 w 178190"/>
                        <a:gd name="connsiteY13" fmla="*/ 42203 h 300110"/>
                        <a:gd name="connsiteX14" fmla="*/ 150055 w 178190"/>
                        <a:gd name="connsiteY14" fmla="*/ 107852 h 300110"/>
                        <a:gd name="connsiteX15" fmla="*/ 131298 w 178190"/>
                        <a:gd name="connsiteY15" fmla="*/ 192259 h 300110"/>
                        <a:gd name="connsiteX16" fmla="*/ 84406 w 178190"/>
                        <a:gd name="connsiteY16" fmla="*/ 248529 h 300110"/>
                        <a:gd name="connsiteX17" fmla="*/ 37514 w 178190"/>
                        <a:gd name="connsiteY17" fmla="*/ 248529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5"/>
                            <a:pt x="28135" y="60960"/>
                            <a:pt x="18757" y="89095"/>
                          </a:cubicBezTo>
                          <a:cubicBezTo>
                            <a:pt x="0" y="126609"/>
                            <a:pt x="0" y="164123"/>
                            <a:pt x="0" y="201637"/>
                          </a:cubicBezTo>
                          <a:cubicBezTo>
                            <a:pt x="0" y="239151"/>
                            <a:pt x="9378" y="276664"/>
                            <a:pt x="28135" y="286043"/>
                          </a:cubicBezTo>
                          <a:cubicBezTo>
                            <a:pt x="46892" y="304800"/>
                            <a:pt x="65649" y="304800"/>
                            <a:pt x="93785" y="286043"/>
                          </a:cubicBezTo>
                          <a:cubicBezTo>
                            <a:pt x="121920" y="267286"/>
                            <a:pt x="150055" y="239151"/>
                            <a:pt x="159434" y="211016"/>
                          </a:cubicBezTo>
                          <a:cubicBezTo>
                            <a:pt x="178191" y="173502"/>
                            <a:pt x="178191" y="135988"/>
                            <a:pt x="178191" y="98474"/>
                          </a:cubicBezTo>
                          <a:cubicBezTo>
                            <a:pt x="178191" y="60960"/>
                            <a:pt x="168812" y="23446"/>
                            <a:pt x="150055" y="14068"/>
                          </a:cubicBezTo>
                          <a:cubicBezTo>
                            <a:pt x="140677" y="-4689"/>
                            <a:pt x="112542" y="-4689"/>
                            <a:pt x="84406" y="14068"/>
                          </a:cubicBezTo>
                          <a:close/>
                          <a:moveTo>
                            <a:pt x="37514" y="248529"/>
                          </a:moveTo>
                          <a:cubicBezTo>
                            <a:pt x="28135" y="239151"/>
                            <a:pt x="18757" y="211016"/>
                            <a:pt x="18757" y="182880"/>
                          </a:cubicBezTo>
                          <a:cubicBezTo>
                            <a:pt x="18757" y="154745"/>
                            <a:pt x="28135" y="126609"/>
                            <a:pt x="37514" y="98474"/>
                          </a:cubicBezTo>
                          <a:cubicBezTo>
                            <a:pt x="46892" y="70338"/>
                            <a:pt x="65649" y="60960"/>
                            <a:pt x="84406" y="42203"/>
                          </a:cubicBezTo>
                          <a:cubicBezTo>
                            <a:pt x="103163" y="32825"/>
                            <a:pt x="121920" y="32825"/>
                            <a:pt x="131298" y="42203"/>
                          </a:cubicBezTo>
                          <a:cubicBezTo>
                            <a:pt x="140677" y="51582"/>
                            <a:pt x="150055" y="79717"/>
                            <a:pt x="150055" y="107852"/>
                          </a:cubicBezTo>
                          <a:cubicBezTo>
                            <a:pt x="150055" y="135988"/>
                            <a:pt x="140677" y="173502"/>
                            <a:pt x="131298" y="192259"/>
                          </a:cubicBezTo>
                          <a:cubicBezTo>
                            <a:pt x="121920" y="220394"/>
                            <a:pt x="103163" y="229772"/>
                            <a:pt x="84406" y="248529"/>
                          </a:cubicBezTo>
                          <a:cubicBezTo>
                            <a:pt x="65649" y="267286"/>
                            <a:pt x="46892" y="267286"/>
                            <a:pt x="37514" y="248529"/>
                          </a:cubicBezTo>
                          <a:close/>
                        </a:path>
                      </a:pathLst>
                    </a:custGeom>
                    <a:solidFill>
                      <a:srgbClr val="C9CEE2"/>
                    </a:solidFill>
                    <a:ln w="93785" cap="flat">
                      <a:noFill/>
                      <a:prstDash val="solid"/>
                      <a:miter/>
                    </a:ln>
                  </p:spPr>
                  <p:txBody>
                    <a:bodyPr rtlCol="0" anchor="ctr"/>
                    <a:lstStyle/>
                    <a:p>
                      <a:endParaRPr lang="fr-FR"/>
                    </a:p>
                  </p:txBody>
                </p:sp>
                <p:sp>
                  <p:nvSpPr>
                    <p:cNvPr id="160" name="Forme libre : forme 159">
                      <a:extLst>
                        <a:ext uri="{FF2B5EF4-FFF2-40B4-BE49-F238E27FC236}">
                          <a16:creationId xmlns:a16="http://schemas.microsoft.com/office/drawing/2014/main" id="{1A940F85-E6EA-4DE1-A3F9-E09B5A648283}"/>
                        </a:ext>
                      </a:extLst>
                    </p:cNvPr>
                    <p:cNvSpPr/>
                    <p:nvPr/>
                  </p:nvSpPr>
                  <p:spPr>
                    <a:xfrm>
                      <a:off x="7924984" y="3176195"/>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51582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28135 w 178190"/>
                        <a:gd name="connsiteY14" fmla="*/ 192258 h 300110"/>
                        <a:gd name="connsiteX15" fmla="*/ 46892 w 178190"/>
                        <a:gd name="connsiteY15" fmla="*/ 107852 h 300110"/>
                        <a:gd name="connsiteX16" fmla="*/ 93785 w 178190"/>
                        <a:gd name="connsiteY16" fmla="*/ 51582 h 300110"/>
                        <a:gd name="connsiteX17" fmla="*/ 140677 w 17819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2"/>
                          </a:moveTo>
                          <a:cubicBezTo>
                            <a:pt x="150055" y="60960"/>
                            <a:pt x="159434" y="89095"/>
                            <a:pt x="159434" y="117231"/>
                          </a:cubicBezTo>
                          <a:cubicBezTo>
                            <a:pt x="159434" y="145366"/>
                            <a:pt x="150055" y="182880"/>
                            <a:pt x="140677" y="201637"/>
                          </a:cubicBezTo>
                          <a:cubicBezTo>
                            <a:pt x="131298" y="229772"/>
                            <a:pt x="112541" y="239151"/>
                            <a:pt x="93785" y="257908"/>
                          </a:cubicBezTo>
                          <a:cubicBezTo>
                            <a:pt x="75028" y="267286"/>
                            <a:pt x="56271" y="267286"/>
                            <a:pt x="46892" y="257908"/>
                          </a:cubicBezTo>
                          <a:cubicBezTo>
                            <a:pt x="37514" y="248529"/>
                            <a:pt x="28135" y="220394"/>
                            <a:pt x="28135" y="192258"/>
                          </a:cubicBezTo>
                          <a:cubicBezTo>
                            <a:pt x="28135" y="164123"/>
                            <a:pt x="37514" y="135988"/>
                            <a:pt x="46892" y="107852"/>
                          </a:cubicBezTo>
                          <a:cubicBezTo>
                            <a:pt x="56271" y="79717"/>
                            <a:pt x="75028" y="70339"/>
                            <a:pt x="93785" y="51582"/>
                          </a:cubicBezTo>
                          <a:cubicBezTo>
                            <a:pt x="112541" y="32825"/>
                            <a:pt x="131298" y="32825"/>
                            <a:pt x="140677" y="51582"/>
                          </a:cubicBezTo>
                          <a:close/>
                        </a:path>
                      </a:pathLst>
                    </a:custGeom>
                    <a:solidFill>
                      <a:srgbClr val="C9CEE2"/>
                    </a:solidFill>
                    <a:ln w="93785" cap="flat">
                      <a:noFill/>
                      <a:prstDash val="solid"/>
                      <a:miter/>
                    </a:ln>
                  </p:spPr>
                  <p:txBody>
                    <a:bodyPr rtlCol="0" anchor="ctr"/>
                    <a:lstStyle/>
                    <a:p>
                      <a:endParaRPr lang="fr-FR"/>
                    </a:p>
                  </p:txBody>
                </p:sp>
                <p:sp>
                  <p:nvSpPr>
                    <p:cNvPr id="161" name="Forme libre : forme 160">
                      <a:extLst>
                        <a:ext uri="{FF2B5EF4-FFF2-40B4-BE49-F238E27FC236}">
                          <a16:creationId xmlns:a16="http://schemas.microsoft.com/office/drawing/2014/main" id="{E8DF2041-B31D-4F7C-87B4-3F4868349D75}"/>
                        </a:ext>
                      </a:extLst>
                    </p:cNvPr>
                    <p:cNvSpPr/>
                    <p:nvPr/>
                  </p:nvSpPr>
                  <p:spPr>
                    <a:xfrm>
                      <a:off x="6715162" y="4371949"/>
                      <a:ext cx="131298" cy="300110"/>
                    </a:xfrm>
                    <a:custGeom>
                      <a:avLst/>
                      <a:gdLst>
                        <a:gd name="connsiteX0" fmla="*/ 131298 w 131298"/>
                        <a:gd name="connsiteY0" fmla="*/ 215705 h 300110"/>
                        <a:gd name="connsiteX1" fmla="*/ 131298 w 131298"/>
                        <a:gd name="connsiteY1" fmla="*/ 234462 h 300110"/>
                        <a:gd name="connsiteX2" fmla="*/ 121920 w 131298"/>
                        <a:gd name="connsiteY2" fmla="*/ 243840 h 300110"/>
                        <a:gd name="connsiteX3" fmla="*/ 18757 w 131298"/>
                        <a:gd name="connsiteY3" fmla="*/ 300111 h 300110"/>
                        <a:gd name="connsiteX4" fmla="*/ 9378 w 131298"/>
                        <a:gd name="connsiteY4" fmla="*/ 300111 h 300110"/>
                        <a:gd name="connsiteX5" fmla="*/ 9378 w 131298"/>
                        <a:gd name="connsiteY5" fmla="*/ 290733 h 300110"/>
                        <a:gd name="connsiteX6" fmla="*/ 9378 w 131298"/>
                        <a:gd name="connsiteY6" fmla="*/ 271976 h 300110"/>
                        <a:gd name="connsiteX7" fmla="*/ 18757 w 131298"/>
                        <a:gd name="connsiteY7" fmla="*/ 262597 h 300110"/>
                        <a:gd name="connsiteX8" fmla="*/ 56271 w 131298"/>
                        <a:gd name="connsiteY8" fmla="*/ 243840 h 300110"/>
                        <a:gd name="connsiteX9" fmla="*/ 56271 w 131298"/>
                        <a:gd name="connsiteY9" fmla="*/ 56271 h 300110"/>
                        <a:gd name="connsiteX10" fmla="*/ 18757 w 131298"/>
                        <a:gd name="connsiteY10" fmla="*/ 84406 h 300110"/>
                        <a:gd name="connsiteX11" fmla="*/ 9378 w 131298"/>
                        <a:gd name="connsiteY11" fmla="*/ 93785 h 300110"/>
                        <a:gd name="connsiteX12" fmla="*/ 0 w 131298"/>
                        <a:gd name="connsiteY12" fmla="*/ 93785 h 300110"/>
                        <a:gd name="connsiteX13" fmla="*/ 0 w 131298"/>
                        <a:gd name="connsiteY13" fmla="*/ 84406 h 300110"/>
                        <a:gd name="connsiteX14" fmla="*/ 9378 w 131298"/>
                        <a:gd name="connsiteY14" fmla="*/ 65649 h 300110"/>
                        <a:gd name="connsiteX15" fmla="*/ 56271 w 131298"/>
                        <a:gd name="connsiteY15" fmla="*/ 9379 h 300110"/>
                        <a:gd name="connsiteX16" fmla="*/ 65649 w 131298"/>
                        <a:gd name="connsiteY16" fmla="*/ 0 h 300110"/>
                        <a:gd name="connsiteX17" fmla="*/ 75028 w 131298"/>
                        <a:gd name="connsiteY17" fmla="*/ 0 h 300110"/>
                        <a:gd name="connsiteX18" fmla="*/ 84406 w 131298"/>
                        <a:gd name="connsiteY18" fmla="*/ 0 h 300110"/>
                        <a:gd name="connsiteX19" fmla="*/ 93785 w 131298"/>
                        <a:gd name="connsiteY19" fmla="*/ 9379 h 300110"/>
                        <a:gd name="connsiteX20" fmla="*/ 93785 w 131298"/>
                        <a:gd name="connsiteY20" fmla="*/ 225083 h 300110"/>
                        <a:gd name="connsiteX21" fmla="*/ 121920 w 131298"/>
                        <a:gd name="connsiteY21" fmla="*/ 206326 h 300110"/>
                        <a:gd name="connsiteX22" fmla="*/ 131298 w 131298"/>
                        <a:gd name="connsiteY22" fmla="*/ 206326 h 300110"/>
                        <a:gd name="connsiteX23" fmla="*/ 131298 w 131298"/>
                        <a:gd name="connsiteY23" fmla="*/ 21570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131298" y="215705"/>
                          </a:moveTo>
                          <a:lnTo>
                            <a:pt x="131298" y="234462"/>
                          </a:lnTo>
                          <a:cubicBezTo>
                            <a:pt x="131298" y="243840"/>
                            <a:pt x="121920" y="243840"/>
                            <a:pt x="121920" y="243840"/>
                          </a:cubicBezTo>
                          <a:lnTo>
                            <a:pt x="18757" y="300111"/>
                          </a:lnTo>
                          <a:lnTo>
                            <a:pt x="9378" y="300111"/>
                          </a:lnTo>
                          <a:lnTo>
                            <a:pt x="9378" y="290733"/>
                          </a:lnTo>
                          <a:cubicBezTo>
                            <a:pt x="9378" y="281354"/>
                            <a:pt x="9378" y="281354"/>
                            <a:pt x="9378" y="271976"/>
                          </a:cubicBezTo>
                          <a:cubicBezTo>
                            <a:pt x="9378" y="262597"/>
                            <a:pt x="18757" y="262597"/>
                            <a:pt x="18757" y="262597"/>
                          </a:cubicBezTo>
                          <a:lnTo>
                            <a:pt x="56271" y="243840"/>
                          </a:lnTo>
                          <a:lnTo>
                            <a:pt x="56271" y="56271"/>
                          </a:lnTo>
                          <a:lnTo>
                            <a:pt x="18757" y="84406"/>
                          </a:lnTo>
                          <a:cubicBezTo>
                            <a:pt x="18757" y="84406"/>
                            <a:pt x="9378" y="93785"/>
                            <a:pt x="9378" y="93785"/>
                          </a:cubicBezTo>
                          <a:lnTo>
                            <a:pt x="0" y="93785"/>
                          </a:lnTo>
                          <a:lnTo>
                            <a:pt x="0" y="84406"/>
                          </a:lnTo>
                          <a:cubicBezTo>
                            <a:pt x="0" y="75028"/>
                            <a:pt x="0" y="65649"/>
                            <a:pt x="9378" y="65649"/>
                          </a:cubicBezTo>
                          <a:lnTo>
                            <a:pt x="56271" y="9379"/>
                          </a:lnTo>
                          <a:cubicBezTo>
                            <a:pt x="56271" y="9379"/>
                            <a:pt x="65649" y="0"/>
                            <a:pt x="65649" y="0"/>
                          </a:cubicBezTo>
                          <a:lnTo>
                            <a:pt x="75028" y="0"/>
                          </a:lnTo>
                          <a:lnTo>
                            <a:pt x="84406" y="0"/>
                          </a:lnTo>
                          <a:cubicBezTo>
                            <a:pt x="84406" y="0"/>
                            <a:pt x="93785" y="9379"/>
                            <a:pt x="93785" y="9379"/>
                          </a:cubicBezTo>
                          <a:lnTo>
                            <a:pt x="93785" y="225083"/>
                          </a:lnTo>
                          <a:lnTo>
                            <a:pt x="121920" y="206326"/>
                          </a:lnTo>
                          <a:lnTo>
                            <a:pt x="131298" y="206326"/>
                          </a:lnTo>
                          <a:cubicBezTo>
                            <a:pt x="121920" y="206326"/>
                            <a:pt x="131298" y="206326"/>
                            <a:pt x="131298" y="215705"/>
                          </a:cubicBezTo>
                          <a:close/>
                        </a:path>
                      </a:pathLst>
                    </a:custGeom>
                    <a:solidFill>
                      <a:srgbClr val="C9CEE2"/>
                    </a:solidFill>
                    <a:ln w="93785" cap="flat">
                      <a:noFill/>
                      <a:prstDash val="solid"/>
                      <a:miter/>
                    </a:ln>
                  </p:spPr>
                  <p:txBody>
                    <a:bodyPr rtlCol="0" anchor="ctr"/>
                    <a:lstStyle/>
                    <a:p>
                      <a:endParaRPr lang="fr-FR"/>
                    </a:p>
                  </p:txBody>
                </p:sp>
                <p:sp>
                  <p:nvSpPr>
                    <p:cNvPr id="162" name="Forme libre : forme 161">
                      <a:extLst>
                        <a:ext uri="{FF2B5EF4-FFF2-40B4-BE49-F238E27FC236}">
                          <a16:creationId xmlns:a16="http://schemas.microsoft.com/office/drawing/2014/main" id="{0BB193C9-1B6E-416B-9545-4138F4B53C9C}"/>
                        </a:ext>
                      </a:extLst>
                    </p:cNvPr>
                    <p:cNvSpPr/>
                    <p:nvPr/>
                  </p:nvSpPr>
                  <p:spPr>
                    <a:xfrm>
                      <a:off x="6499458" y="4034324"/>
                      <a:ext cx="131298" cy="300110"/>
                    </a:xfrm>
                    <a:custGeom>
                      <a:avLst/>
                      <a:gdLst>
                        <a:gd name="connsiteX0" fmla="*/ 0 w 131298"/>
                        <a:gd name="connsiteY0" fmla="*/ 93785 h 300110"/>
                        <a:gd name="connsiteX1" fmla="*/ 0 w 131298"/>
                        <a:gd name="connsiteY1" fmla="*/ 84406 h 300110"/>
                        <a:gd name="connsiteX2" fmla="*/ 9378 w 131298"/>
                        <a:gd name="connsiteY2" fmla="*/ 65649 h 300110"/>
                        <a:gd name="connsiteX3" fmla="*/ 56271 w 131298"/>
                        <a:gd name="connsiteY3" fmla="*/ 9378 h 300110"/>
                        <a:gd name="connsiteX4" fmla="*/ 65649 w 131298"/>
                        <a:gd name="connsiteY4" fmla="*/ 0 h 300110"/>
                        <a:gd name="connsiteX5" fmla="*/ 75028 w 131298"/>
                        <a:gd name="connsiteY5" fmla="*/ 0 h 300110"/>
                        <a:gd name="connsiteX6" fmla="*/ 84406 w 131298"/>
                        <a:gd name="connsiteY6" fmla="*/ 0 h 300110"/>
                        <a:gd name="connsiteX7" fmla="*/ 93785 w 131298"/>
                        <a:gd name="connsiteY7" fmla="*/ 9378 h 300110"/>
                        <a:gd name="connsiteX8" fmla="*/ 93785 w 131298"/>
                        <a:gd name="connsiteY8" fmla="*/ 225083 h 300110"/>
                        <a:gd name="connsiteX9" fmla="*/ 121920 w 131298"/>
                        <a:gd name="connsiteY9" fmla="*/ 206326 h 300110"/>
                        <a:gd name="connsiteX10" fmla="*/ 131299 w 131298"/>
                        <a:gd name="connsiteY10" fmla="*/ 206326 h 300110"/>
                        <a:gd name="connsiteX11" fmla="*/ 131299 w 131298"/>
                        <a:gd name="connsiteY11" fmla="*/ 215705 h 300110"/>
                        <a:gd name="connsiteX12" fmla="*/ 131299 w 131298"/>
                        <a:gd name="connsiteY12" fmla="*/ 234462 h 300110"/>
                        <a:gd name="connsiteX13" fmla="*/ 121920 w 131298"/>
                        <a:gd name="connsiteY13" fmla="*/ 243840 h 300110"/>
                        <a:gd name="connsiteX14" fmla="*/ 18757 w 131298"/>
                        <a:gd name="connsiteY14" fmla="*/ 300111 h 300110"/>
                        <a:gd name="connsiteX15" fmla="*/ 9378 w 131298"/>
                        <a:gd name="connsiteY15" fmla="*/ 300111 h 300110"/>
                        <a:gd name="connsiteX16" fmla="*/ 9378 w 131298"/>
                        <a:gd name="connsiteY16" fmla="*/ 290732 h 300110"/>
                        <a:gd name="connsiteX17" fmla="*/ 9378 w 131298"/>
                        <a:gd name="connsiteY17" fmla="*/ 271976 h 300110"/>
                        <a:gd name="connsiteX18" fmla="*/ 18757 w 131298"/>
                        <a:gd name="connsiteY18" fmla="*/ 262597 h 300110"/>
                        <a:gd name="connsiteX19" fmla="*/ 56271 w 131298"/>
                        <a:gd name="connsiteY19" fmla="*/ 243840 h 300110"/>
                        <a:gd name="connsiteX20" fmla="*/ 56271 w 131298"/>
                        <a:gd name="connsiteY20" fmla="*/ 56271 h 300110"/>
                        <a:gd name="connsiteX21" fmla="*/ 28135 w 131298"/>
                        <a:gd name="connsiteY21" fmla="*/ 93785 h 300110"/>
                        <a:gd name="connsiteX22" fmla="*/ 18757 w 131298"/>
                        <a:gd name="connsiteY22" fmla="*/ 103163 h 300110"/>
                        <a:gd name="connsiteX23" fmla="*/ 0 w 131298"/>
                        <a:gd name="connsiteY23" fmla="*/ 9378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0" y="93785"/>
                          </a:move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lnTo>
                            <a:pt x="131299" y="215705"/>
                          </a:lnTo>
                          <a:cubicBezTo>
                            <a:pt x="131299" y="215705"/>
                            <a:pt x="131299" y="225083"/>
                            <a:pt x="131299" y="234462"/>
                          </a:cubicBezTo>
                          <a:cubicBezTo>
                            <a:pt x="131299" y="243840"/>
                            <a:pt x="121920" y="243840"/>
                            <a:pt x="121920" y="243840"/>
                          </a:cubicBezTo>
                          <a:lnTo>
                            <a:pt x="18757" y="300111"/>
                          </a:lnTo>
                          <a:lnTo>
                            <a:pt x="9378" y="300111"/>
                          </a:lnTo>
                          <a:cubicBezTo>
                            <a:pt x="9378" y="300111"/>
                            <a:pt x="9378" y="300111"/>
                            <a:pt x="9378" y="290732"/>
                          </a:cubicBezTo>
                          <a:cubicBezTo>
                            <a:pt x="9378" y="281354"/>
                            <a:pt x="9378" y="281354"/>
                            <a:pt x="9378" y="271976"/>
                          </a:cubicBezTo>
                          <a:cubicBezTo>
                            <a:pt x="9378" y="262597"/>
                            <a:pt x="18757" y="262597"/>
                            <a:pt x="18757" y="262597"/>
                          </a:cubicBezTo>
                          <a:lnTo>
                            <a:pt x="56271" y="243840"/>
                          </a:lnTo>
                          <a:lnTo>
                            <a:pt x="56271" y="56271"/>
                          </a:lnTo>
                          <a:lnTo>
                            <a:pt x="28135" y="93785"/>
                          </a:lnTo>
                          <a:cubicBezTo>
                            <a:pt x="28135" y="93785"/>
                            <a:pt x="18757" y="103163"/>
                            <a:pt x="18757" y="103163"/>
                          </a:cubicBezTo>
                          <a:cubicBezTo>
                            <a:pt x="9378" y="93785"/>
                            <a:pt x="0" y="93785"/>
                            <a:pt x="0" y="93785"/>
                          </a:cubicBezTo>
                          <a:close/>
                        </a:path>
                      </a:pathLst>
                    </a:custGeom>
                    <a:solidFill>
                      <a:srgbClr val="C9CEE2"/>
                    </a:solidFill>
                    <a:ln w="93785" cap="flat">
                      <a:noFill/>
                      <a:prstDash val="solid"/>
                      <a:miter/>
                    </a:ln>
                  </p:spPr>
                  <p:txBody>
                    <a:bodyPr rtlCol="0" anchor="ctr"/>
                    <a:lstStyle/>
                    <a:p>
                      <a:endParaRPr lang="fr-FR"/>
                    </a:p>
                  </p:txBody>
                </p:sp>
                <p:sp>
                  <p:nvSpPr>
                    <p:cNvPr id="163" name="Forme libre : forme 162">
                      <a:extLst>
                        <a:ext uri="{FF2B5EF4-FFF2-40B4-BE49-F238E27FC236}">
                          <a16:creationId xmlns:a16="http://schemas.microsoft.com/office/drawing/2014/main" id="{AA388E14-F06F-461A-A673-1715C613B2AF}"/>
                        </a:ext>
                      </a:extLst>
                    </p:cNvPr>
                    <p:cNvSpPr/>
                    <p:nvPr/>
                  </p:nvSpPr>
                  <p:spPr>
                    <a:xfrm>
                      <a:off x="6508836" y="4503247"/>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9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87569"/>
                            <a:pt x="112542" y="187569"/>
                            <a:pt x="121920" y="196948"/>
                          </a:cubicBezTo>
                          <a:close/>
                        </a:path>
                      </a:pathLst>
                    </a:custGeom>
                    <a:solidFill>
                      <a:srgbClr val="C9CEE2"/>
                    </a:solidFill>
                    <a:ln w="93785" cap="flat">
                      <a:noFill/>
                      <a:prstDash val="solid"/>
                      <a:miter/>
                    </a:ln>
                  </p:spPr>
                  <p:txBody>
                    <a:bodyPr rtlCol="0" anchor="ctr"/>
                    <a:lstStyle/>
                    <a:p>
                      <a:endParaRPr lang="fr-FR"/>
                    </a:p>
                  </p:txBody>
                </p:sp>
                <p:sp>
                  <p:nvSpPr>
                    <p:cNvPr id="164" name="Forme libre : forme 163">
                      <a:extLst>
                        <a:ext uri="{FF2B5EF4-FFF2-40B4-BE49-F238E27FC236}">
                          <a16:creationId xmlns:a16="http://schemas.microsoft.com/office/drawing/2014/main" id="{4BF0E3DD-BF69-4FCC-A0C8-1359637B8E77}"/>
                        </a:ext>
                      </a:extLst>
                    </p:cNvPr>
                    <p:cNvSpPr/>
                    <p:nvPr/>
                  </p:nvSpPr>
                  <p:spPr>
                    <a:xfrm>
                      <a:off x="6883975" y="4245340"/>
                      <a:ext cx="178190" cy="292203"/>
                    </a:xfrm>
                    <a:custGeom>
                      <a:avLst/>
                      <a:gdLst>
                        <a:gd name="connsiteX0" fmla="*/ 93785 w 178190"/>
                        <a:gd name="connsiteY0" fmla="*/ 286043 h 292203"/>
                        <a:gd name="connsiteX1" fmla="*/ 159434 w 178190"/>
                        <a:gd name="connsiteY1" fmla="*/ 211015 h 292203"/>
                        <a:gd name="connsiteX2" fmla="*/ 178191 w 178190"/>
                        <a:gd name="connsiteY2" fmla="*/ 98474 h 292203"/>
                        <a:gd name="connsiteX3" fmla="*/ 150055 w 178190"/>
                        <a:gd name="connsiteY3" fmla="*/ 14068 h 292203"/>
                        <a:gd name="connsiteX4" fmla="*/ 84406 w 178190"/>
                        <a:gd name="connsiteY4" fmla="*/ 14068 h 292203"/>
                        <a:gd name="connsiteX5" fmla="*/ 18757 w 178190"/>
                        <a:gd name="connsiteY5" fmla="*/ 89095 h 292203"/>
                        <a:gd name="connsiteX6" fmla="*/ 0 w 178190"/>
                        <a:gd name="connsiteY6" fmla="*/ 192258 h 292203"/>
                        <a:gd name="connsiteX7" fmla="*/ 28135 w 178190"/>
                        <a:gd name="connsiteY7" fmla="*/ 276665 h 292203"/>
                        <a:gd name="connsiteX8" fmla="*/ 93785 w 178190"/>
                        <a:gd name="connsiteY8" fmla="*/ 286043 h 292203"/>
                        <a:gd name="connsiteX9" fmla="*/ 140677 w 178190"/>
                        <a:gd name="connsiteY9" fmla="*/ 42203 h 292203"/>
                        <a:gd name="connsiteX10" fmla="*/ 159434 w 178190"/>
                        <a:gd name="connsiteY10" fmla="*/ 107852 h 292203"/>
                        <a:gd name="connsiteX11" fmla="*/ 140677 w 178190"/>
                        <a:gd name="connsiteY11" fmla="*/ 192258 h 292203"/>
                        <a:gd name="connsiteX12" fmla="*/ 93785 w 178190"/>
                        <a:gd name="connsiteY12" fmla="*/ 248529 h 292203"/>
                        <a:gd name="connsiteX13" fmla="*/ 46892 w 178190"/>
                        <a:gd name="connsiteY13" fmla="*/ 248529 h 292203"/>
                        <a:gd name="connsiteX14" fmla="*/ 28135 w 178190"/>
                        <a:gd name="connsiteY14" fmla="*/ 182880 h 292203"/>
                        <a:gd name="connsiteX15" fmla="*/ 46892 w 178190"/>
                        <a:gd name="connsiteY15" fmla="*/ 98474 h 292203"/>
                        <a:gd name="connsiteX16" fmla="*/ 93785 w 178190"/>
                        <a:gd name="connsiteY16" fmla="*/ 42203 h 292203"/>
                        <a:gd name="connsiteX17" fmla="*/ 140677 w 178190"/>
                        <a:gd name="connsiteY17" fmla="*/ 42203 h 29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2203">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2" y="-4689"/>
                            <a:pt x="84406" y="14068"/>
                          </a:cubicBezTo>
                          <a:cubicBezTo>
                            <a:pt x="56271" y="32824"/>
                            <a:pt x="28135" y="60960"/>
                            <a:pt x="18757" y="89095"/>
                          </a:cubicBezTo>
                          <a:cubicBezTo>
                            <a:pt x="9378" y="117231"/>
                            <a:pt x="0" y="154745"/>
                            <a:pt x="0" y="192258"/>
                          </a:cubicBezTo>
                          <a:cubicBezTo>
                            <a:pt x="0" y="229772"/>
                            <a:pt x="9378" y="267286"/>
                            <a:pt x="28135" y="276665"/>
                          </a:cubicBezTo>
                          <a:cubicBezTo>
                            <a:pt x="46892" y="295422"/>
                            <a:pt x="65649" y="295422"/>
                            <a:pt x="93785" y="286043"/>
                          </a:cubicBezTo>
                          <a:close/>
                          <a:moveTo>
                            <a:pt x="140677" y="42203"/>
                          </a:moveTo>
                          <a:cubicBezTo>
                            <a:pt x="150055" y="51581"/>
                            <a:pt x="159434" y="79717"/>
                            <a:pt x="159434" y="107852"/>
                          </a:cubicBezTo>
                          <a:cubicBezTo>
                            <a:pt x="159434" y="135988"/>
                            <a:pt x="150055" y="173501"/>
                            <a:pt x="140677" y="192258"/>
                          </a:cubicBezTo>
                          <a:cubicBezTo>
                            <a:pt x="131298" y="220394"/>
                            <a:pt x="112542" y="229772"/>
                            <a:pt x="93785" y="248529"/>
                          </a:cubicBezTo>
                          <a:cubicBezTo>
                            <a:pt x="75028" y="257908"/>
                            <a:pt x="56271" y="257908"/>
                            <a:pt x="46892" y="248529"/>
                          </a:cubicBezTo>
                          <a:cubicBezTo>
                            <a:pt x="37514" y="239151"/>
                            <a:pt x="28135" y="211015"/>
                            <a:pt x="28135" y="182880"/>
                          </a:cubicBezTo>
                          <a:cubicBezTo>
                            <a:pt x="28135" y="154745"/>
                            <a:pt x="37514" y="126609"/>
                            <a:pt x="46892" y="98474"/>
                          </a:cubicBezTo>
                          <a:cubicBezTo>
                            <a:pt x="56271" y="70338"/>
                            <a:pt x="75028" y="60960"/>
                            <a:pt x="93785" y="42203"/>
                          </a:cubicBezTo>
                          <a:cubicBezTo>
                            <a:pt x="112542" y="32824"/>
                            <a:pt x="131298" y="32824"/>
                            <a:pt x="140677" y="42203"/>
                          </a:cubicBezTo>
                          <a:close/>
                        </a:path>
                      </a:pathLst>
                    </a:custGeom>
                    <a:solidFill>
                      <a:srgbClr val="C9CEE2"/>
                    </a:solidFill>
                    <a:ln w="93785" cap="flat">
                      <a:noFill/>
                      <a:prstDash val="solid"/>
                      <a:miter/>
                    </a:ln>
                  </p:spPr>
                  <p:txBody>
                    <a:bodyPr rtlCol="0" anchor="ctr"/>
                    <a:lstStyle/>
                    <a:p>
                      <a:endParaRPr lang="fr-FR"/>
                    </a:p>
                  </p:txBody>
                </p:sp>
                <p:sp>
                  <p:nvSpPr>
                    <p:cNvPr id="165" name="Forme libre : forme 164">
                      <a:extLst>
                        <a:ext uri="{FF2B5EF4-FFF2-40B4-BE49-F238E27FC236}">
                          <a16:creationId xmlns:a16="http://schemas.microsoft.com/office/drawing/2014/main" id="{5B43A337-DD99-4B9B-84C1-159CE622D93E}"/>
                        </a:ext>
                      </a:extLst>
                    </p:cNvPr>
                    <p:cNvSpPr/>
                    <p:nvPr/>
                  </p:nvSpPr>
                  <p:spPr>
                    <a:xfrm>
                      <a:off x="7090301" y="4123420"/>
                      <a:ext cx="181869" cy="300110"/>
                    </a:xfrm>
                    <a:custGeom>
                      <a:avLst/>
                      <a:gdLst>
                        <a:gd name="connsiteX0" fmla="*/ 93785 w 181869"/>
                        <a:gd name="connsiteY0" fmla="*/ 286043 h 300110"/>
                        <a:gd name="connsiteX1" fmla="*/ 159434 w 181869"/>
                        <a:gd name="connsiteY1" fmla="*/ 211015 h 300110"/>
                        <a:gd name="connsiteX2" fmla="*/ 178191 w 181869"/>
                        <a:gd name="connsiteY2" fmla="*/ 98474 h 300110"/>
                        <a:gd name="connsiteX3" fmla="*/ 150055 w 181869"/>
                        <a:gd name="connsiteY3" fmla="*/ 14067 h 300110"/>
                        <a:gd name="connsiteX4" fmla="*/ 84406 w 181869"/>
                        <a:gd name="connsiteY4" fmla="*/ 14067 h 300110"/>
                        <a:gd name="connsiteX5" fmla="*/ 18757 w 181869"/>
                        <a:gd name="connsiteY5" fmla="*/ 89095 h 300110"/>
                        <a:gd name="connsiteX6" fmla="*/ 0 w 181869"/>
                        <a:gd name="connsiteY6" fmla="*/ 201637 h 300110"/>
                        <a:gd name="connsiteX7" fmla="*/ 28135 w 181869"/>
                        <a:gd name="connsiteY7" fmla="*/ 286043 h 300110"/>
                        <a:gd name="connsiteX8" fmla="*/ 93785 w 181869"/>
                        <a:gd name="connsiteY8" fmla="*/ 286043 h 300110"/>
                        <a:gd name="connsiteX9" fmla="*/ 140677 w 181869"/>
                        <a:gd name="connsiteY9" fmla="*/ 42203 h 300110"/>
                        <a:gd name="connsiteX10" fmla="*/ 159434 w 181869"/>
                        <a:gd name="connsiteY10" fmla="*/ 107852 h 300110"/>
                        <a:gd name="connsiteX11" fmla="*/ 140677 w 181869"/>
                        <a:gd name="connsiteY11" fmla="*/ 192258 h 300110"/>
                        <a:gd name="connsiteX12" fmla="*/ 93785 w 181869"/>
                        <a:gd name="connsiteY12" fmla="*/ 248529 h 300110"/>
                        <a:gd name="connsiteX13" fmla="*/ 46892 w 181869"/>
                        <a:gd name="connsiteY13" fmla="*/ 248529 h 300110"/>
                        <a:gd name="connsiteX14" fmla="*/ 28135 w 181869"/>
                        <a:gd name="connsiteY14" fmla="*/ 182880 h 300110"/>
                        <a:gd name="connsiteX15" fmla="*/ 46892 w 181869"/>
                        <a:gd name="connsiteY15" fmla="*/ 98474 h 300110"/>
                        <a:gd name="connsiteX16" fmla="*/ 93785 w 181869"/>
                        <a:gd name="connsiteY16" fmla="*/ 42203 h 300110"/>
                        <a:gd name="connsiteX17" fmla="*/ 140677 w 181869"/>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69" h="300110">
                          <a:moveTo>
                            <a:pt x="93785" y="286043"/>
                          </a:moveTo>
                          <a:cubicBezTo>
                            <a:pt x="121920" y="267286"/>
                            <a:pt x="150055" y="239151"/>
                            <a:pt x="159434" y="211015"/>
                          </a:cubicBezTo>
                          <a:cubicBezTo>
                            <a:pt x="178191" y="173501"/>
                            <a:pt x="187569" y="135988"/>
                            <a:pt x="178191" y="98474"/>
                          </a:cubicBezTo>
                          <a:cubicBezTo>
                            <a:pt x="178191" y="60960"/>
                            <a:pt x="168812" y="23446"/>
                            <a:pt x="150055" y="14067"/>
                          </a:cubicBezTo>
                          <a:cubicBezTo>
                            <a:pt x="131298" y="-4689"/>
                            <a:pt x="112541" y="-4689"/>
                            <a:pt x="84406" y="14067"/>
                          </a:cubicBezTo>
                          <a:cubicBezTo>
                            <a:pt x="56271" y="32824"/>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42203"/>
                          </a:moveTo>
                          <a:cubicBezTo>
                            <a:pt x="150055" y="51581"/>
                            <a:pt x="159434" y="79717"/>
                            <a:pt x="159434" y="107852"/>
                          </a:cubicBezTo>
                          <a:cubicBezTo>
                            <a:pt x="159434" y="135988"/>
                            <a:pt x="150055" y="173501"/>
                            <a:pt x="140677" y="192258"/>
                          </a:cubicBezTo>
                          <a:cubicBezTo>
                            <a:pt x="131298" y="220394"/>
                            <a:pt x="112541" y="229772"/>
                            <a:pt x="93785" y="248529"/>
                          </a:cubicBezTo>
                          <a:cubicBezTo>
                            <a:pt x="75028" y="257908"/>
                            <a:pt x="56271" y="257908"/>
                            <a:pt x="46892" y="248529"/>
                          </a:cubicBezTo>
                          <a:cubicBezTo>
                            <a:pt x="37514" y="239151"/>
                            <a:pt x="28135" y="211015"/>
                            <a:pt x="28135" y="182880"/>
                          </a:cubicBezTo>
                          <a:cubicBezTo>
                            <a:pt x="28135" y="154744"/>
                            <a:pt x="37514" y="126609"/>
                            <a:pt x="46892" y="98474"/>
                          </a:cubicBezTo>
                          <a:cubicBezTo>
                            <a:pt x="56271" y="70338"/>
                            <a:pt x="75028" y="60960"/>
                            <a:pt x="93785" y="42203"/>
                          </a:cubicBezTo>
                          <a:cubicBezTo>
                            <a:pt x="112541" y="32824"/>
                            <a:pt x="131298" y="32824"/>
                            <a:pt x="140677" y="42203"/>
                          </a:cubicBezTo>
                          <a:close/>
                        </a:path>
                      </a:pathLst>
                    </a:custGeom>
                    <a:solidFill>
                      <a:srgbClr val="C9CEE2"/>
                    </a:solidFill>
                    <a:ln w="93785" cap="flat">
                      <a:noFill/>
                      <a:prstDash val="solid"/>
                      <a:miter/>
                    </a:ln>
                  </p:spPr>
                  <p:txBody>
                    <a:bodyPr rtlCol="0" anchor="ctr"/>
                    <a:lstStyle/>
                    <a:p>
                      <a:endParaRPr lang="fr-FR"/>
                    </a:p>
                  </p:txBody>
                </p:sp>
                <p:sp>
                  <p:nvSpPr>
                    <p:cNvPr id="166" name="Forme libre : forme 165">
                      <a:extLst>
                        <a:ext uri="{FF2B5EF4-FFF2-40B4-BE49-F238E27FC236}">
                          <a16:creationId xmlns:a16="http://schemas.microsoft.com/office/drawing/2014/main" id="{00316368-EF92-46B2-B89A-F7E70061AF96}"/>
                        </a:ext>
                      </a:extLst>
                    </p:cNvPr>
                    <p:cNvSpPr/>
                    <p:nvPr/>
                  </p:nvSpPr>
                  <p:spPr>
                    <a:xfrm>
                      <a:off x="7334141" y="4015567"/>
                      <a:ext cx="131298" cy="290732"/>
                    </a:xfrm>
                    <a:custGeom>
                      <a:avLst/>
                      <a:gdLst>
                        <a:gd name="connsiteX0" fmla="*/ 131299 w 131298"/>
                        <a:gd name="connsiteY0" fmla="*/ 206326 h 290732"/>
                        <a:gd name="connsiteX1" fmla="*/ 131299 w 131298"/>
                        <a:gd name="connsiteY1" fmla="*/ 225083 h 290732"/>
                        <a:gd name="connsiteX2" fmla="*/ 121920 w 131298"/>
                        <a:gd name="connsiteY2" fmla="*/ 234462 h 290732"/>
                        <a:gd name="connsiteX3" fmla="*/ 18757 w 131298"/>
                        <a:gd name="connsiteY3" fmla="*/ 290733 h 290732"/>
                        <a:gd name="connsiteX4" fmla="*/ 9378 w 131298"/>
                        <a:gd name="connsiteY4" fmla="*/ 290733 h 290732"/>
                        <a:gd name="connsiteX5" fmla="*/ 9378 w 131298"/>
                        <a:gd name="connsiteY5" fmla="*/ 281354 h 290732"/>
                        <a:gd name="connsiteX6" fmla="*/ 9378 w 131298"/>
                        <a:gd name="connsiteY6" fmla="*/ 262597 h 290732"/>
                        <a:gd name="connsiteX7" fmla="*/ 18757 w 131298"/>
                        <a:gd name="connsiteY7" fmla="*/ 253219 h 290732"/>
                        <a:gd name="connsiteX8" fmla="*/ 56271 w 131298"/>
                        <a:gd name="connsiteY8" fmla="*/ 234462 h 290732"/>
                        <a:gd name="connsiteX9" fmla="*/ 56271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9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9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31299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31299" y="206326"/>
                          </a:moveTo>
                          <a:lnTo>
                            <a:pt x="131299" y="225083"/>
                          </a:lnTo>
                          <a:cubicBezTo>
                            <a:pt x="131299" y="234462"/>
                            <a:pt x="121920" y="234462"/>
                            <a:pt x="121920" y="234462"/>
                          </a:cubicBezTo>
                          <a:lnTo>
                            <a:pt x="18757" y="290733"/>
                          </a:lnTo>
                          <a:lnTo>
                            <a:pt x="9378" y="290733"/>
                          </a:lnTo>
                          <a:lnTo>
                            <a:pt x="9378" y="281354"/>
                          </a:lnTo>
                          <a:cubicBezTo>
                            <a:pt x="9378" y="271976"/>
                            <a:pt x="9378" y="271976"/>
                            <a:pt x="9378" y="262597"/>
                          </a:cubicBezTo>
                          <a:cubicBezTo>
                            <a:pt x="9378" y="253219"/>
                            <a:pt x="18757" y="253219"/>
                            <a:pt x="18757" y="253219"/>
                          </a:cubicBezTo>
                          <a:lnTo>
                            <a:pt x="56271" y="234462"/>
                          </a:lnTo>
                          <a:lnTo>
                            <a:pt x="56271" y="46892"/>
                          </a:lnTo>
                          <a:lnTo>
                            <a:pt x="18757" y="84406"/>
                          </a:lnTo>
                          <a:cubicBezTo>
                            <a:pt x="18757" y="84406"/>
                            <a:pt x="9378" y="93785"/>
                            <a:pt x="9378" y="93785"/>
                          </a:cubicBezTo>
                          <a:lnTo>
                            <a:pt x="0" y="93785"/>
                          </a:lnTo>
                          <a:lnTo>
                            <a:pt x="0" y="84406"/>
                          </a:lnTo>
                          <a:cubicBezTo>
                            <a:pt x="0" y="75028"/>
                            <a:pt x="0" y="65649"/>
                            <a:pt x="9378" y="65649"/>
                          </a:cubicBezTo>
                          <a:lnTo>
                            <a:pt x="56271" y="9379"/>
                          </a:lnTo>
                          <a:cubicBezTo>
                            <a:pt x="56271" y="9379"/>
                            <a:pt x="65649" y="0"/>
                            <a:pt x="65649" y="0"/>
                          </a:cubicBezTo>
                          <a:lnTo>
                            <a:pt x="75028" y="0"/>
                          </a:lnTo>
                          <a:lnTo>
                            <a:pt x="84406" y="0"/>
                          </a:lnTo>
                          <a:cubicBezTo>
                            <a:pt x="84406" y="0"/>
                            <a:pt x="93785" y="9379"/>
                            <a:pt x="93785" y="9379"/>
                          </a:cubicBezTo>
                          <a:lnTo>
                            <a:pt x="93785" y="225083"/>
                          </a:lnTo>
                          <a:lnTo>
                            <a:pt x="121920" y="206326"/>
                          </a:lnTo>
                          <a:lnTo>
                            <a:pt x="131299" y="206326"/>
                          </a:lnTo>
                          <a:cubicBezTo>
                            <a:pt x="131299" y="196948"/>
                            <a:pt x="131299" y="206326"/>
                            <a:pt x="131299" y="206326"/>
                          </a:cubicBezTo>
                          <a:close/>
                        </a:path>
                      </a:pathLst>
                    </a:custGeom>
                    <a:solidFill>
                      <a:srgbClr val="C9CEE2"/>
                    </a:solidFill>
                    <a:ln w="93785" cap="flat">
                      <a:noFill/>
                      <a:prstDash val="solid"/>
                      <a:miter/>
                    </a:ln>
                  </p:spPr>
                  <p:txBody>
                    <a:bodyPr rtlCol="0" anchor="ctr"/>
                    <a:lstStyle/>
                    <a:p>
                      <a:endParaRPr lang="fr-FR"/>
                    </a:p>
                  </p:txBody>
                </p:sp>
                <p:sp>
                  <p:nvSpPr>
                    <p:cNvPr id="167" name="Forme libre : forme 166">
                      <a:extLst>
                        <a:ext uri="{FF2B5EF4-FFF2-40B4-BE49-F238E27FC236}">
                          <a16:creationId xmlns:a16="http://schemas.microsoft.com/office/drawing/2014/main" id="{487E3DAE-897B-4C54-9AFF-E295F24B0B48}"/>
                        </a:ext>
                      </a:extLst>
                    </p:cNvPr>
                    <p:cNvSpPr/>
                    <p:nvPr/>
                  </p:nvSpPr>
                  <p:spPr>
                    <a:xfrm>
                      <a:off x="7521710" y="3877235"/>
                      <a:ext cx="178190" cy="293076"/>
                    </a:xfrm>
                    <a:custGeom>
                      <a:avLst/>
                      <a:gdLst>
                        <a:gd name="connsiteX0" fmla="*/ 84406 w 178190"/>
                        <a:gd name="connsiteY0" fmla="*/ 7034 h 293076"/>
                        <a:gd name="connsiteX1" fmla="*/ 18757 w 178190"/>
                        <a:gd name="connsiteY1" fmla="*/ 82062 h 293076"/>
                        <a:gd name="connsiteX2" fmla="*/ 0 w 178190"/>
                        <a:gd name="connsiteY2" fmla="*/ 194603 h 293076"/>
                        <a:gd name="connsiteX3" fmla="*/ 28135 w 178190"/>
                        <a:gd name="connsiteY3" fmla="*/ 279009 h 293076"/>
                        <a:gd name="connsiteX4" fmla="*/ 93785 w 178190"/>
                        <a:gd name="connsiteY4" fmla="*/ 279009 h 293076"/>
                        <a:gd name="connsiteX5" fmla="*/ 159434 w 178190"/>
                        <a:gd name="connsiteY5" fmla="*/ 203982 h 293076"/>
                        <a:gd name="connsiteX6" fmla="*/ 178191 w 178190"/>
                        <a:gd name="connsiteY6" fmla="*/ 91440 h 293076"/>
                        <a:gd name="connsiteX7" fmla="*/ 150055 w 178190"/>
                        <a:gd name="connsiteY7" fmla="*/ 7034 h 293076"/>
                        <a:gd name="connsiteX8" fmla="*/ 84406 w 178190"/>
                        <a:gd name="connsiteY8" fmla="*/ 7034 h 293076"/>
                        <a:gd name="connsiteX9" fmla="*/ 37514 w 178190"/>
                        <a:gd name="connsiteY9" fmla="*/ 250874 h 293076"/>
                        <a:gd name="connsiteX10" fmla="*/ 18757 w 178190"/>
                        <a:gd name="connsiteY10" fmla="*/ 185225 h 293076"/>
                        <a:gd name="connsiteX11" fmla="*/ 37514 w 178190"/>
                        <a:gd name="connsiteY11" fmla="*/ 100819 h 293076"/>
                        <a:gd name="connsiteX12" fmla="*/ 84406 w 178190"/>
                        <a:gd name="connsiteY12" fmla="*/ 44548 h 293076"/>
                        <a:gd name="connsiteX13" fmla="*/ 131299 w 178190"/>
                        <a:gd name="connsiteY13" fmla="*/ 44548 h 293076"/>
                        <a:gd name="connsiteX14" fmla="*/ 150055 w 178190"/>
                        <a:gd name="connsiteY14" fmla="*/ 110197 h 293076"/>
                        <a:gd name="connsiteX15" fmla="*/ 131299 w 178190"/>
                        <a:gd name="connsiteY15" fmla="*/ 194603 h 293076"/>
                        <a:gd name="connsiteX16" fmla="*/ 84406 w 178190"/>
                        <a:gd name="connsiteY16" fmla="*/ 250874 h 293076"/>
                        <a:gd name="connsiteX17" fmla="*/ 37514 w 178190"/>
                        <a:gd name="connsiteY17" fmla="*/ 250874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84406" y="7034"/>
                          </a:moveTo>
                          <a:cubicBezTo>
                            <a:pt x="56271" y="25791"/>
                            <a:pt x="28135" y="53926"/>
                            <a:pt x="18757" y="82062"/>
                          </a:cubicBezTo>
                          <a:cubicBezTo>
                            <a:pt x="0" y="119575"/>
                            <a:pt x="0" y="157089"/>
                            <a:pt x="0" y="194603"/>
                          </a:cubicBezTo>
                          <a:cubicBezTo>
                            <a:pt x="0" y="232117"/>
                            <a:pt x="9378" y="269631"/>
                            <a:pt x="28135" y="279009"/>
                          </a:cubicBezTo>
                          <a:cubicBezTo>
                            <a:pt x="46892" y="297766"/>
                            <a:pt x="65649" y="297766"/>
                            <a:pt x="93785" y="279009"/>
                          </a:cubicBezTo>
                          <a:cubicBezTo>
                            <a:pt x="121920" y="260252"/>
                            <a:pt x="150055" y="232117"/>
                            <a:pt x="159434" y="203982"/>
                          </a:cubicBezTo>
                          <a:cubicBezTo>
                            <a:pt x="178191" y="166468"/>
                            <a:pt x="178191" y="128954"/>
                            <a:pt x="178191" y="91440"/>
                          </a:cubicBezTo>
                          <a:cubicBezTo>
                            <a:pt x="178191" y="53926"/>
                            <a:pt x="168812" y="16412"/>
                            <a:pt x="150055" y="7034"/>
                          </a:cubicBezTo>
                          <a:cubicBezTo>
                            <a:pt x="131299" y="-2345"/>
                            <a:pt x="112542" y="-2345"/>
                            <a:pt x="84406" y="7034"/>
                          </a:cubicBezTo>
                          <a:close/>
                          <a:moveTo>
                            <a:pt x="37514" y="250874"/>
                          </a:moveTo>
                          <a:cubicBezTo>
                            <a:pt x="28135" y="241496"/>
                            <a:pt x="18757" y="213360"/>
                            <a:pt x="18757" y="185225"/>
                          </a:cubicBezTo>
                          <a:cubicBezTo>
                            <a:pt x="18757" y="157089"/>
                            <a:pt x="28135" y="128954"/>
                            <a:pt x="37514" y="100819"/>
                          </a:cubicBezTo>
                          <a:cubicBezTo>
                            <a:pt x="46892" y="72683"/>
                            <a:pt x="65649" y="63305"/>
                            <a:pt x="84406" y="44548"/>
                          </a:cubicBezTo>
                          <a:cubicBezTo>
                            <a:pt x="103163" y="35169"/>
                            <a:pt x="121920" y="35169"/>
                            <a:pt x="131299" y="44548"/>
                          </a:cubicBezTo>
                          <a:cubicBezTo>
                            <a:pt x="140677" y="53926"/>
                            <a:pt x="150055" y="82062"/>
                            <a:pt x="150055" y="110197"/>
                          </a:cubicBezTo>
                          <a:cubicBezTo>
                            <a:pt x="150055" y="138332"/>
                            <a:pt x="140677" y="175846"/>
                            <a:pt x="131299" y="194603"/>
                          </a:cubicBezTo>
                          <a:cubicBezTo>
                            <a:pt x="121920" y="222739"/>
                            <a:pt x="103163" y="232117"/>
                            <a:pt x="84406" y="250874"/>
                          </a:cubicBezTo>
                          <a:cubicBezTo>
                            <a:pt x="65649" y="260252"/>
                            <a:pt x="46892" y="260252"/>
                            <a:pt x="37514" y="250874"/>
                          </a:cubicBezTo>
                          <a:close/>
                        </a:path>
                      </a:pathLst>
                    </a:custGeom>
                    <a:solidFill>
                      <a:srgbClr val="C9CEE2"/>
                    </a:solidFill>
                    <a:ln w="93785" cap="flat">
                      <a:noFill/>
                      <a:prstDash val="solid"/>
                      <a:miter/>
                    </a:ln>
                  </p:spPr>
                  <p:txBody>
                    <a:bodyPr rtlCol="0" anchor="ctr"/>
                    <a:lstStyle/>
                    <a:p>
                      <a:endParaRPr lang="fr-FR"/>
                    </a:p>
                  </p:txBody>
                </p:sp>
                <p:sp>
                  <p:nvSpPr>
                    <p:cNvPr id="168" name="Forme libre : forme 167">
                      <a:extLst>
                        <a:ext uri="{FF2B5EF4-FFF2-40B4-BE49-F238E27FC236}">
                          <a16:creationId xmlns:a16="http://schemas.microsoft.com/office/drawing/2014/main" id="{15978C6C-507A-4A22-B1E9-42F2A8CE289A}"/>
                        </a:ext>
                      </a:extLst>
                    </p:cNvPr>
                    <p:cNvSpPr/>
                    <p:nvPr/>
                  </p:nvSpPr>
                  <p:spPr>
                    <a:xfrm>
                      <a:off x="7765550" y="3771727"/>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lnTo>
                            <a:pt x="0" y="281354"/>
                          </a:ln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206326"/>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169" name="Forme libre : forme 168">
                      <a:extLst>
                        <a:ext uri="{FF2B5EF4-FFF2-40B4-BE49-F238E27FC236}">
                          <a16:creationId xmlns:a16="http://schemas.microsoft.com/office/drawing/2014/main" id="{66061A05-564D-4107-9139-C0404D3B6E65}"/>
                        </a:ext>
                      </a:extLst>
                    </p:cNvPr>
                    <p:cNvSpPr/>
                    <p:nvPr/>
                  </p:nvSpPr>
                  <p:spPr>
                    <a:xfrm>
                      <a:off x="7934362" y="3635740"/>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5 h 300110"/>
                        <a:gd name="connsiteX6" fmla="*/ 178191 w 178190"/>
                        <a:gd name="connsiteY6" fmla="*/ 98474 h 300110"/>
                        <a:gd name="connsiteX7" fmla="*/ 150055 w 178190"/>
                        <a:gd name="connsiteY7" fmla="*/ 14068 h 300110"/>
                        <a:gd name="connsiteX8" fmla="*/ 84406 w 178190"/>
                        <a:gd name="connsiteY8" fmla="*/ 14068 h 300110"/>
                        <a:gd name="connsiteX9" fmla="*/ 46892 w 178190"/>
                        <a:gd name="connsiteY9" fmla="*/ 248529 h 300110"/>
                        <a:gd name="connsiteX10" fmla="*/ 28135 w 178190"/>
                        <a:gd name="connsiteY10" fmla="*/ 182880 h 300110"/>
                        <a:gd name="connsiteX11" fmla="*/ 46892 w 178190"/>
                        <a:gd name="connsiteY11" fmla="*/ 98474 h 300110"/>
                        <a:gd name="connsiteX12" fmla="*/ 93785 w 178190"/>
                        <a:gd name="connsiteY12" fmla="*/ 42203 h 300110"/>
                        <a:gd name="connsiteX13" fmla="*/ 140677 w 178190"/>
                        <a:gd name="connsiteY13" fmla="*/ 42203 h 300110"/>
                        <a:gd name="connsiteX14" fmla="*/ 159434 w 178190"/>
                        <a:gd name="connsiteY14" fmla="*/ 107852 h 300110"/>
                        <a:gd name="connsiteX15" fmla="*/ 140677 w 178190"/>
                        <a:gd name="connsiteY15" fmla="*/ 192258 h 300110"/>
                        <a:gd name="connsiteX16" fmla="*/ 93785 w 178190"/>
                        <a:gd name="connsiteY16" fmla="*/ 248529 h 300110"/>
                        <a:gd name="connsiteX17" fmla="*/ 46892 w 178190"/>
                        <a:gd name="connsiteY17" fmla="*/ 248529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4"/>
                            <a:pt x="28135" y="60960"/>
                            <a:pt x="18757" y="89095"/>
                          </a:cubicBezTo>
                          <a:cubicBezTo>
                            <a:pt x="0" y="126609"/>
                            <a:pt x="0" y="164123"/>
                            <a:pt x="0" y="201637"/>
                          </a:cubicBezTo>
                          <a:cubicBezTo>
                            <a:pt x="0" y="239151"/>
                            <a:pt x="9378" y="276665"/>
                            <a:pt x="28135" y="286043"/>
                          </a:cubicBezTo>
                          <a:cubicBezTo>
                            <a:pt x="46892" y="304800"/>
                            <a:pt x="65649" y="304800"/>
                            <a:pt x="93785" y="286043"/>
                          </a:cubicBezTo>
                          <a:cubicBezTo>
                            <a:pt x="121920" y="267286"/>
                            <a:pt x="150055" y="239151"/>
                            <a:pt x="159434" y="211015"/>
                          </a:cubicBezTo>
                          <a:cubicBezTo>
                            <a:pt x="178191" y="173501"/>
                            <a:pt x="178191" y="135988"/>
                            <a:pt x="178191" y="98474"/>
                          </a:cubicBezTo>
                          <a:cubicBezTo>
                            <a:pt x="178191" y="60960"/>
                            <a:pt x="168812" y="23446"/>
                            <a:pt x="150055" y="14068"/>
                          </a:cubicBezTo>
                          <a:cubicBezTo>
                            <a:pt x="140677" y="-4689"/>
                            <a:pt x="121920" y="-4689"/>
                            <a:pt x="84406" y="14068"/>
                          </a:cubicBezTo>
                          <a:close/>
                          <a:moveTo>
                            <a:pt x="46892" y="248529"/>
                          </a:moveTo>
                          <a:cubicBezTo>
                            <a:pt x="37514" y="239151"/>
                            <a:pt x="28135" y="211015"/>
                            <a:pt x="28135" y="182880"/>
                          </a:cubicBezTo>
                          <a:cubicBezTo>
                            <a:pt x="28135" y="154745"/>
                            <a:pt x="37514" y="126609"/>
                            <a:pt x="46892" y="98474"/>
                          </a:cubicBezTo>
                          <a:cubicBezTo>
                            <a:pt x="56271" y="70338"/>
                            <a:pt x="75028" y="60960"/>
                            <a:pt x="93785" y="42203"/>
                          </a:cubicBezTo>
                          <a:cubicBezTo>
                            <a:pt x="112541" y="32824"/>
                            <a:pt x="131298" y="32824"/>
                            <a:pt x="140677" y="42203"/>
                          </a:cubicBezTo>
                          <a:cubicBezTo>
                            <a:pt x="150055" y="51581"/>
                            <a:pt x="159434" y="79717"/>
                            <a:pt x="159434" y="107852"/>
                          </a:cubicBezTo>
                          <a:cubicBezTo>
                            <a:pt x="159434" y="135988"/>
                            <a:pt x="150055" y="173501"/>
                            <a:pt x="140677" y="192258"/>
                          </a:cubicBezTo>
                          <a:cubicBezTo>
                            <a:pt x="131298" y="220394"/>
                            <a:pt x="112541" y="229772"/>
                            <a:pt x="93785" y="248529"/>
                          </a:cubicBezTo>
                          <a:cubicBezTo>
                            <a:pt x="65649" y="267286"/>
                            <a:pt x="56271" y="267286"/>
                            <a:pt x="46892" y="248529"/>
                          </a:cubicBezTo>
                          <a:close/>
                        </a:path>
                      </a:pathLst>
                    </a:custGeom>
                    <a:solidFill>
                      <a:srgbClr val="C9CEE2"/>
                    </a:solidFill>
                    <a:ln w="93785" cap="flat">
                      <a:noFill/>
                      <a:prstDash val="solid"/>
                      <a:miter/>
                    </a:ln>
                  </p:spPr>
                  <p:txBody>
                    <a:bodyPr rtlCol="0" anchor="ctr"/>
                    <a:lstStyle/>
                    <a:p>
                      <a:endParaRPr lang="fr-FR"/>
                    </a:p>
                  </p:txBody>
                </p:sp>
                <p:sp>
                  <p:nvSpPr>
                    <p:cNvPr id="170" name="Forme libre : forme 169">
                      <a:extLst>
                        <a:ext uri="{FF2B5EF4-FFF2-40B4-BE49-F238E27FC236}">
                          <a16:creationId xmlns:a16="http://schemas.microsoft.com/office/drawing/2014/main" id="{39216002-86EF-4FD7-BF78-2D8EFB800355}"/>
                        </a:ext>
                      </a:extLst>
                    </p:cNvPr>
                    <p:cNvSpPr/>
                    <p:nvPr/>
                  </p:nvSpPr>
                  <p:spPr>
                    <a:xfrm>
                      <a:off x="8131310" y="3509130"/>
                      <a:ext cx="187569" cy="309489"/>
                    </a:xfrm>
                    <a:custGeom>
                      <a:avLst/>
                      <a:gdLst>
                        <a:gd name="connsiteX0" fmla="*/ 18757 w 187569"/>
                        <a:gd name="connsiteY0" fmla="*/ 300110 h 309489"/>
                        <a:gd name="connsiteX1" fmla="*/ 46892 w 187569"/>
                        <a:gd name="connsiteY1" fmla="*/ 309489 h 309489"/>
                        <a:gd name="connsiteX2" fmla="*/ 103163 w 187569"/>
                        <a:gd name="connsiteY2" fmla="*/ 290732 h 309489"/>
                        <a:gd name="connsiteX3" fmla="*/ 150056 w 187569"/>
                        <a:gd name="connsiteY3" fmla="*/ 253218 h 309489"/>
                        <a:gd name="connsiteX4" fmla="*/ 178191 w 187569"/>
                        <a:gd name="connsiteY4" fmla="*/ 206326 h 309489"/>
                        <a:gd name="connsiteX5" fmla="*/ 187569 w 187569"/>
                        <a:gd name="connsiteY5" fmla="*/ 168812 h 309489"/>
                        <a:gd name="connsiteX6" fmla="*/ 140677 w 187569"/>
                        <a:gd name="connsiteY6" fmla="*/ 121920 h 309489"/>
                        <a:gd name="connsiteX7" fmla="*/ 168812 w 187569"/>
                        <a:gd name="connsiteY7" fmla="*/ 84406 h 309489"/>
                        <a:gd name="connsiteX8" fmla="*/ 178191 w 187569"/>
                        <a:gd name="connsiteY8" fmla="*/ 37514 h 309489"/>
                        <a:gd name="connsiteX9" fmla="*/ 168812 w 187569"/>
                        <a:gd name="connsiteY9" fmla="*/ 9378 h 309489"/>
                        <a:gd name="connsiteX10" fmla="*/ 140677 w 187569"/>
                        <a:gd name="connsiteY10" fmla="*/ 0 h 309489"/>
                        <a:gd name="connsiteX11" fmla="*/ 93785 w 187569"/>
                        <a:gd name="connsiteY11" fmla="*/ 18757 h 309489"/>
                        <a:gd name="connsiteX12" fmla="*/ 46892 w 187569"/>
                        <a:gd name="connsiteY12" fmla="*/ 56271 h 309489"/>
                        <a:gd name="connsiteX13" fmla="*/ 18757 w 187569"/>
                        <a:gd name="connsiteY13" fmla="*/ 93785 h 309489"/>
                        <a:gd name="connsiteX14" fmla="*/ 9378 w 187569"/>
                        <a:gd name="connsiteY14" fmla="*/ 131298 h 309489"/>
                        <a:gd name="connsiteX15" fmla="*/ 18757 w 187569"/>
                        <a:gd name="connsiteY15" fmla="*/ 159434 h 309489"/>
                        <a:gd name="connsiteX16" fmla="*/ 46892 w 187569"/>
                        <a:gd name="connsiteY16" fmla="*/ 168812 h 309489"/>
                        <a:gd name="connsiteX17" fmla="*/ 0 w 187569"/>
                        <a:gd name="connsiteY17" fmla="*/ 271975 h 309489"/>
                        <a:gd name="connsiteX18" fmla="*/ 18757 w 187569"/>
                        <a:gd name="connsiteY18" fmla="*/ 300110 h 309489"/>
                        <a:gd name="connsiteX19" fmla="*/ 131299 w 187569"/>
                        <a:gd name="connsiteY19" fmla="*/ 37514 h 309489"/>
                        <a:gd name="connsiteX20" fmla="*/ 140677 w 187569"/>
                        <a:gd name="connsiteY20" fmla="*/ 56271 h 309489"/>
                        <a:gd name="connsiteX21" fmla="*/ 131299 w 187569"/>
                        <a:gd name="connsiteY21" fmla="*/ 93785 h 309489"/>
                        <a:gd name="connsiteX22" fmla="*/ 93785 w 187569"/>
                        <a:gd name="connsiteY22" fmla="*/ 121920 h 309489"/>
                        <a:gd name="connsiteX23" fmla="*/ 56271 w 187569"/>
                        <a:gd name="connsiteY23" fmla="*/ 131298 h 309489"/>
                        <a:gd name="connsiteX24" fmla="*/ 46892 w 187569"/>
                        <a:gd name="connsiteY24" fmla="*/ 112541 h 309489"/>
                        <a:gd name="connsiteX25" fmla="*/ 56271 w 187569"/>
                        <a:gd name="connsiteY25" fmla="*/ 75028 h 309489"/>
                        <a:gd name="connsiteX26" fmla="*/ 93785 w 187569"/>
                        <a:gd name="connsiteY26" fmla="*/ 46892 h 309489"/>
                        <a:gd name="connsiteX27" fmla="*/ 131299 w 187569"/>
                        <a:gd name="connsiteY27" fmla="*/ 37514 h 309489"/>
                        <a:gd name="connsiteX28" fmla="*/ 65649 w 187569"/>
                        <a:gd name="connsiteY28" fmla="*/ 271975 h 309489"/>
                        <a:gd name="connsiteX29" fmla="*/ 46892 w 187569"/>
                        <a:gd name="connsiteY29" fmla="*/ 262597 h 309489"/>
                        <a:gd name="connsiteX30" fmla="*/ 37514 w 187569"/>
                        <a:gd name="connsiteY30" fmla="*/ 243840 h 309489"/>
                        <a:gd name="connsiteX31" fmla="*/ 56271 w 187569"/>
                        <a:gd name="connsiteY31" fmla="*/ 196948 h 309489"/>
                        <a:gd name="connsiteX32" fmla="*/ 93785 w 187569"/>
                        <a:gd name="connsiteY32" fmla="*/ 159434 h 309489"/>
                        <a:gd name="connsiteX33" fmla="*/ 131299 w 187569"/>
                        <a:gd name="connsiteY33" fmla="*/ 150055 h 309489"/>
                        <a:gd name="connsiteX34" fmla="*/ 150056 w 187569"/>
                        <a:gd name="connsiteY34" fmla="*/ 178191 h 309489"/>
                        <a:gd name="connsiteX35" fmla="*/ 140677 w 187569"/>
                        <a:gd name="connsiteY35" fmla="*/ 206326 h 309489"/>
                        <a:gd name="connsiteX36" fmla="*/ 121920 w 187569"/>
                        <a:gd name="connsiteY36" fmla="*/ 234462 h 309489"/>
                        <a:gd name="connsiteX37" fmla="*/ 84406 w 187569"/>
                        <a:gd name="connsiteY37" fmla="*/ 262597 h 309489"/>
                        <a:gd name="connsiteX38" fmla="*/ 65649 w 187569"/>
                        <a:gd name="connsiteY38" fmla="*/ 271975 h 30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87569" h="309489">
                          <a:moveTo>
                            <a:pt x="18757" y="300110"/>
                          </a:moveTo>
                          <a:cubicBezTo>
                            <a:pt x="28135" y="309489"/>
                            <a:pt x="37514" y="309489"/>
                            <a:pt x="46892" y="309489"/>
                          </a:cubicBezTo>
                          <a:cubicBezTo>
                            <a:pt x="56271" y="309489"/>
                            <a:pt x="75028" y="300110"/>
                            <a:pt x="103163" y="290732"/>
                          </a:cubicBezTo>
                          <a:cubicBezTo>
                            <a:pt x="121920" y="281354"/>
                            <a:pt x="140677" y="262597"/>
                            <a:pt x="150056" y="253218"/>
                          </a:cubicBezTo>
                          <a:cubicBezTo>
                            <a:pt x="159434" y="234462"/>
                            <a:pt x="168812" y="225083"/>
                            <a:pt x="178191" y="206326"/>
                          </a:cubicBezTo>
                          <a:cubicBezTo>
                            <a:pt x="187569" y="187569"/>
                            <a:pt x="187569" y="178191"/>
                            <a:pt x="187569" y="168812"/>
                          </a:cubicBezTo>
                          <a:cubicBezTo>
                            <a:pt x="187569" y="131298"/>
                            <a:pt x="168812" y="121920"/>
                            <a:pt x="140677" y="121920"/>
                          </a:cubicBezTo>
                          <a:cubicBezTo>
                            <a:pt x="150056" y="112541"/>
                            <a:pt x="159434" y="103163"/>
                            <a:pt x="168812" y="84406"/>
                          </a:cubicBezTo>
                          <a:cubicBezTo>
                            <a:pt x="178191" y="65649"/>
                            <a:pt x="178191" y="56271"/>
                            <a:pt x="178191" y="37514"/>
                          </a:cubicBezTo>
                          <a:cubicBezTo>
                            <a:pt x="178191" y="28135"/>
                            <a:pt x="178191" y="18757"/>
                            <a:pt x="168812" y="9378"/>
                          </a:cubicBezTo>
                          <a:cubicBezTo>
                            <a:pt x="159434" y="0"/>
                            <a:pt x="159434" y="0"/>
                            <a:pt x="140677" y="0"/>
                          </a:cubicBezTo>
                          <a:cubicBezTo>
                            <a:pt x="131299" y="0"/>
                            <a:pt x="112542" y="9378"/>
                            <a:pt x="93785" y="18757"/>
                          </a:cubicBezTo>
                          <a:cubicBezTo>
                            <a:pt x="75028" y="28135"/>
                            <a:pt x="56271" y="37514"/>
                            <a:pt x="46892" y="56271"/>
                          </a:cubicBezTo>
                          <a:cubicBezTo>
                            <a:pt x="37514" y="65649"/>
                            <a:pt x="28135" y="84406"/>
                            <a:pt x="18757" y="93785"/>
                          </a:cubicBezTo>
                          <a:cubicBezTo>
                            <a:pt x="9378" y="103163"/>
                            <a:pt x="9378" y="121920"/>
                            <a:pt x="9378" y="131298"/>
                          </a:cubicBezTo>
                          <a:cubicBezTo>
                            <a:pt x="9378" y="150055"/>
                            <a:pt x="9378" y="159434"/>
                            <a:pt x="18757" y="159434"/>
                          </a:cubicBezTo>
                          <a:cubicBezTo>
                            <a:pt x="28135" y="168812"/>
                            <a:pt x="37514" y="168812"/>
                            <a:pt x="46892" y="168812"/>
                          </a:cubicBezTo>
                          <a:cubicBezTo>
                            <a:pt x="18757" y="196948"/>
                            <a:pt x="0" y="234462"/>
                            <a:pt x="0" y="271975"/>
                          </a:cubicBezTo>
                          <a:cubicBezTo>
                            <a:pt x="9378" y="281354"/>
                            <a:pt x="18757" y="290732"/>
                            <a:pt x="18757" y="300110"/>
                          </a:cubicBezTo>
                          <a:close/>
                          <a:moveTo>
                            <a:pt x="131299" y="37514"/>
                          </a:moveTo>
                          <a:cubicBezTo>
                            <a:pt x="140677" y="37514"/>
                            <a:pt x="140677" y="46892"/>
                            <a:pt x="140677" y="56271"/>
                          </a:cubicBezTo>
                          <a:cubicBezTo>
                            <a:pt x="140677" y="65649"/>
                            <a:pt x="140677" y="75028"/>
                            <a:pt x="131299" y="93785"/>
                          </a:cubicBezTo>
                          <a:cubicBezTo>
                            <a:pt x="121920" y="103163"/>
                            <a:pt x="112542" y="121920"/>
                            <a:pt x="93785" y="121920"/>
                          </a:cubicBezTo>
                          <a:cubicBezTo>
                            <a:pt x="75028" y="131298"/>
                            <a:pt x="65649" y="131298"/>
                            <a:pt x="56271" y="131298"/>
                          </a:cubicBezTo>
                          <a:cubicBezTo>
                            <a:pt x="46892" y="131298"/>
                            <a:pt x="46892" y="121920"/>
                            <a:pt x="46892" y="112541"/>
                          </a:cubicBezTo>
                          <a:cubicBezTo>
                            <a:pt x="46892" y="103163"/>
                            <a:pt x="46892" y="84406"/>
                            <a:pt x="56271" y="75028"/>
                          </a:cubicBezTo>
                          <a:cubicBezTo>
                            <a:pt x="65649" y="65649"/>
                            <a:pt x="75028" y="56271"/>
                            <a:pt x="93785" y="46892"/>
                          </a:cubicBezTo>
                          <a:cubicBezTo>
                            <a:pt x="112542" y="37514"/>
                            <a:pt x="131299" y="37514"/>
                            <a:pt x="131299" y="37514"/>
                          </a:cubicBezTo>
                          <a:close/>
                          <a:moveTo>
                            <a:pt x="65649" y="271975"/>
                          </a:moveTo>
                          <a:cubicBezTo>
                            <a:pt x="56271" y="271975"/>
                            <a:pt x="46892" y="271975"/>
                            <a:pt x="46892" y="262597"/>
                          </a:cubicBezTo>
                          <a:cubicBezTo>
                            <a:pt x="46892" y="253218"/>
                            <a:pt x="37514" y="253218"/>
                            <a:pt x="37514" y="243840"/>
                          </a:cubicBezTo>
                          <a:cubicBezTo>
                            <a:pt x="37514" y="225083"/>
                            <a:pt x="46892" y="215705"/>
                            <a:pt x="56271" y="196948"/>
                          </a:cubicBezTo>
                          <a:cubicBezTo>
                            <a:pt x="65649" y="178191"/>
                            <a:pt x="84406" y="168812"/>
                            <a:pt x="93785" y="159434"/>
                          </a:cubicBezTo>
                          <a:cubicBezTo>
                            <a:pt x="112542" y="150055"/>
                            <a:pt x="121920" y="150055"/>
                            <a:pt x="131299" y="150055"/>
                          </a:cubicBezTo>
                          <a:cubicBezTo>
                            <a:pt x="140677" y="150055"/>
                            <a:pt x="150056" y="159434"/>
                            <a:pt x="150056" y="178191"/>
                          </a:cubicBezTo>
                          <a:cubicBezTo>
                            <a:pt x="150056" y="187569"/>
                            <a:pt x="150056" y="196948"/>
                            <a:pt x="140677" y="206326"/>
                          </a:cubicBezTo>
                          <a:cubicBezTo>
                            <a:pt x="140677" y="215705"/>
                            <a:pt x="131299" y="225083"/>
                            <a:pt x="121920" y="234462"/>
                          </a:cubicBezTo>
                          <a:cubicBezTo>
                            <a:pt x="112542" y="243840"/>
                            <a:pt x="103163" y="253218"/>
                            <a:pt x="84406" y="262597"/>
                          </a:cubicBezTo>
                          <a:cubicBezTo>
                            <a:pt x="84406" y="271975"/>
                            <a:pt x="75028" y="271975"/>
                            <a:pt x="65649" y="271975"/>
                          </a:cubicBezTo>
                          <a:close/>
                        </a:path>
                      </a:pathLst>
                    </a:custGeom>
                    <a:solidFill>
                      <a:srgbClr val="C9CEE2"/>
                    </a:solidFill>
                    <a:ln w="93785" cap="flat">
                      <a:noFill/>
                      <a:prstDash val="solid"/>
                      <a:miter/>
                    </a:ln>
                  </p:spPr>
                  <p:txBody>
                    <a:bodyPr rtlCol="0" anchor="ctr"/>
                    <a:lstStyle/>
                    <a:p>
                      <a:endParaRPr lang="fr-FR"/>
                    </a:p>
                  </p:txBody>
                </p:sp>
                <p:sp>
                  <p:nvSpPr>
                    <p:cNvPr id="171" name="Forme libre : forme 170">
                      <a:extLst>
                        <a:ext uri="{FF2B5EF4-FFF2-40B4-BE49-F238E27FC236}">
                          <a16:creationId xmlns:a16="http://schemas.microsoft.com/office/drawing/2014/main" id="{A664FE0A-DA5E-4BBB-97E9-92A9D038A68E}"/>
                        </a:ext>
                      </a:extLst>
                    </p:cNvPr>
                    <p:cNvSpPr/>
                    <p:nvPr/>
                  </p:nvSpPr>
                  <p:spPr>
                    <a:xfrm>
                      <a:off x="8347014" y="3401278"/>
                      <a:ext cx="178190" cy="293076"/>
                    </a:xfrm>
                    <a:custGeom>
                      <a:avLst/>
                      <a:gdLst>
                        <a:gd name="connsiteX0" fmla="*/ 93785 w 178190"/>
                        <a:gd name="connsiteY0" fmla="*/ 286043 h 293076"/>
                        <a:gd name="connsiteX1" fmla="*/ 159434 w 178190"/>
                        <a:gd name="connsiteY1" fmla="*/ 211015 h 293076"/>
                        <a:gd name="connsiteX2" fmla="*/ 178191 w 178190"/>
                        <a:gd name="connsiteY2" fmla="*/ 98474 h 293076"/>
                        <a:gd name="connsiteX3" fmla="*/ 150056 w 178190"/>
                        <a:gd name="connsiteY3" fmla="*/ 14068 h 293076"/>
                        <a:gd name="connsiteX4" fmla="*/ 84406 w 178190"/>
                        <a:gd name="connsiteY4" fmla="*/ 14068 h 293076"/>
                        <a:gd name="connsiteX5" fmla="*/ 18757 w 178190"/>
                        <a:gd name="connsiteY5" fmla="*/ 89095 h 293076"/>
                        <a:gd name="connsiteX6" fmla="*/ 0 w 178190"/>
                        <a:gd name="connsiteY6" fmla="*/ 201637 h 293076"/>
                        <a:gd name="connsiteX7" fmla="*/ 28136 w 178190"/>
                        <a:gd name="connsiteY7" fmla="*/ 286043 h 293076"/>
                        <a:gd name="connsiteX8" fmla="*/ 93785 w 178190"/>
                        <a:gd name="connsiteY8" fmla="*/ 286043 h 293076"/>
                        <a:gd name="connsiteX9" fmla="*/ 140677 w 178190"/>
                        <a:gd name="connsiteY9" fmla="*/ 42203 h 293076"/>
                        <a:gd name="connsiteX10" fmla="*/ 159434 w 178190"/>
                        <a:gd name="connsiteY10" fmla="*/ 107852 h 293076"/>
                        <a:gd name="connsiteX11" fmla="*/ 140677 w 178190"/>
                        <a:gd name="connsiteY11" fmla="*/ 192258 h 293076"/>
                        <a:gd name="connsiteX12" fmla="*/ 93785 w 178190"/>
                        <a:gd name="connsiteY12" fmla="*/ 248529 h 293076"/>
                        <a:gd name="connsiteX13" fmla="*/ 46892 w 178190"/>
                        <a:gd name="connsiteY13" fmla="*/ 248529 h 293076"/>
                        <a:gd name="connsiteX14" fmla="*/ 37514 w 178190"/>
                        <a:gd name="connsiteY14" fmla="*/ 173501 h 293076"/>
                        <a:gd name="connsiteX15" fmla="*/ 56271 w 178190"/>
                        <a:gd name="connsiteY15" fmla="*/ 89095 h 293076"/>
                        <a:gd name="connsiteX16" fmla="*/ 103163 w 178190"/>
                        <a:gd name="connsiteY16" fmla="*/ 32824 h 293076"/>
                        <a:gd name="connsiteX17" fmla="*/ 140677 w 178190"/>
                        <a:gd name="connsiteY17" fmla="*/ 42203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93785" y="286043"/>
                          </a:moveTo>
                          <a:cubicBezTo>
                            <a:pt x="121920" y="267286"/>
                            <a:pt x="150056" y="239151"/>
                            <a:pt x="159434" y="211015"/>
                          </a:cubicBezTo>
                          <a:cubicBezTo>
                            <a:pt x="178191" y="173501"/>
                            <a:pt x="178191" y="135988"/>
                            <a:pt x="178191" y="98474"/>
                          </a:cubicBezTo>
                          <a:cubicBezTo>
                            <a:pt x="178191" y="60960"/>
                            <a:pt x="168813" y="23446"/>
                            <a:pt x="150056" y="14068"/>
                          </a:cubicBezTo>
                          <a:cubicBezTo>
                            <a:pt x="131299" y="-4689"/>
                            <a:pt x="112542" y="-4689"/>
                            <a:pt x="84406" y="14068"/>
                          </a:cubicBezTo>
                          <a:cubicBezTo>
                            <a:pt x="56271" y="32824"/>
                            <a:pt x="28136" y="60960"/>
                            <a:pt x="18757" y="89095"/>
                          </a:cubicBezTo>
                          <a:cubicBezTo>
                            <a:pt x="0" y="126609"/>
                            <a:pt x="0" y="164123"/>
                            <a:pt x="0" y="201637"/>
                          </a:cubicBezTo>
                          <a:cubicBezTo>
                            <a:pt x="0" y="239151"/>
                            <a:pt x="9379" y="276665"/>
                            <a:pt x="28136" y="286043"/>
                          </a:cubicBezTo>
                          <a:cubicBezTo>
                            <a:pt x="37514" y="295422"/>
                            <a:pt x="65649" y="295422"/>
                            <a:pt x="93785" y="286043"/>
                          </a:cubicBezTo>
                          <a:close/>
                          <a:moveTo>
                            <a:pt x="140677" y="42203"/>
                          </a:moveTo>
                          <a:cubicBezTo>
                            <a:pt x="150056" y="51581"/>
                            <a:pt x="159434" y="79717"/>
                            <a:pt x="159434" y="107852"/>
                          </a:cubicBezTo>
                          <a:cubicBezTo>
                            <a:pt x="159434" y="135988"/>
                            <a:pt x="150056" y="173501"/>
                            <a:pt x="140677" y="192258"/>
                          </a:cubicBezTo>
                          <a:cubicBezTo>
                            <a:pt x="131299" y="220394"/>
                            <a:pt x="112542" y="229772"/>
                            <a:pt x="93785" y="248529"/>
                          </a:cubicBezTo>
                          <a:cubicBezTo>
                            <a:pt x="75028" y="257908"/>
                            <a:pt x="56271" y="257908"/>
                            <a:pt x="46892" y="248529"/>
                          </a:cubicBezTo>
                          <a:cubicBezTo>
                            <a:pt x="37514" y="229772"/>
                            <a:pt x="37514" y="211015"/>
                            <a:pt x="37514" y="173501"/>
                          </a:cubicBezTo>
                          <a:cubicBezTo>
                            <a:pt x="37514" y="145366"/>
                            <a:pt x="46892" y="117231"/>
                            <a:pt x="56271" y="89095"/>
                          </a:cubicBezTo>
                          <a:cubicBezTo>
                            <a:pt x="65649" y="60960"/>
                            <a:pt x="84406" y="51581"/>
                            <a:pt x="103163" y="32824"/>
                          </a:cubicBezTo>
                          <a:cubicBezTo>
                            <a:pt x="121920" y="14068"/>
                            <a:pt x="131299" y="32824"/>
                            <a:pt x="140677" y="42203"/>
                          </a:cubicBezTo>
                          <a:close/>
                        </a:path>
                      </a:pathLst>
                    </a:custGeom>
                    <a:solidFill>
                      <a:srgbClr val="C9CEE2"/>
                    </a:solidFill>
                    <a:ln w="93785" cap="flat">
                      <a:noFill/>
                      <a:prstDash val="solid"/>
                      <a:miter/>
                    </a:ln>
                  </p:spPr>
                  <p:txBody>
                    <a:bodyPr rtlCol="0" anchor="ctr"/>
                    <a:lstStyle/>
                    <a:p>
                      <a:endParaRPr lang="fr-FR"/>
                    </a:p>
                  </p:txBody>
                </p:sp>
                <p:sp>
                  <p:nvSpPr>
                    <p:cNvPr id="172" name="Forme libre : forme 171">
                      <a:extLst>
                        <a:ext uri="{FF2B5EF4-FFF2-40B4-BE49-F238E27FC236}">
                          <a16:creationId xmlns:a16="http://schemas.microsoft.com/office/drawing/2014/main" id="{CD2A1E0A-4192-4014-814E-D510434C7A4C}"/>
                        </a:ext>
                      </a:extLst>
                    </p:cNvPr>
                    <p:cNvSpPr/>
                    <p:nvPr/>
                  </p:nvSpPr>
                  <p:spPr>
                    <a:xfrm>
                      <a:off x="8178202" y="3077721"/>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2 w 121919"/>
                        <a:gd name="connsiteY3" fmla="*/ 234462 h 290732"/>
                        <a:gd name="connsiteX4" fmla="*/ 9378 w 121919"/>
                        <a:gd name="connsiteY4" fmla="*/ 290732 h 290732"/>
                        <a:gd name="connsiteX5" fmla="*/ 0 w 121919"/>
                        <a:gd name="connsiteY5" fmla="*/ 290732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8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8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73" name="Forme libre : forme 172">
                      <a:extLst>
                        <a:ext uri="{FF2B5EF4-FFF2-40B4-BE49-F238E27FC236}">
                          <a16:creationId xmlns:a16="http://schemas.microsoft.com/office/drawing/2014/main" id="{A487C7EF-2E9E-4382-A905-A64F0A6475B7}"/>
                        </a:ext>
                      </a:extLst>
                    </p:cNvPr>
                    <p:cNvSpPr/>
                    <p:nvPr/>
                  </p:nvSpPr>
                  <p:spPr>
                    <a:xfrm>
                      <a:off x="8393907" y="2955801"/>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9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9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9 w 131298"/>
                        <a:gd name="connsiteY11" fmla="*/ 93785 h 290732"/>
                        <a:gd name="connsiteX12" fmla="*/ 0 w 131298"/>
                        <a:gd name="connsiteY12" fmla="*/ 93785 h 290732"/>
                        <a:gd name="connsiteX13" fmla="*/ 0 w 131298"/>
                        <a:gd name="connsiteY13" fmla="*/ 84406 h 290732"/>
                        <a:gd name="connsiteX14" fmla="*/ 9379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9" y="290732"/>
                          </a:lnTo>
                          <a:lnTo>
                            <a:pt x="0" y="290732"/>
                          </a:lnTo>
                          <a:lnTo>
                            <a:pt x="0" y="281354"/>
                          </a:lnTo>
                          <a:cubicBezTo>
                            <a:pt x="0" y="271975"/>
                            <a:pt x="0" y="271975"/>
                            <a:pt x="0" y="262597"/>
                          </a:cubicBezTo>
                          <a:cubicBezTo>
                            <a:pt x="0" y="253219"/>
                            <a:pt x="9379" y="253219"/>
                            <a:pt x="9379" y="253219"/>
                          </a:cubicBezTo>
                          <a:lnTo>
                            <a:pt x="46892" y="234462"/>
                          </a:lnTo>
                          <a:lnTo>
                            <a:pt x="46892" y="46892"/>
                          </a:lnTo>
                          <a:lnTo>
                            <a:pt x="18757" y="84406"/>
                          </a:lnTo>
                          <a:cubicBezTo>
                            <a:pt x="18757" y="84406"/>
                            <a:pt x="9379" y="93785"/>
                            <a:pt x="9379" y="93785"/>
                          </a:cubicBezTo>
                          <a:lnTo>
                            <a:pt x="0" y="93785"/>
                          </a:lnTo>
                          <a:lnTo>
                            <a:pt x="0" y="84406"/>
                          </a:lnTo>
                          <a:cubicBezTo>
                            <a:pt x="0" y="75028"/>
                            <a:pt x="0" y="65649"/>
                            <a:pt x="9379"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12542" y="196948"/>
                            <a:pt x="121920" y="196948"/>
                            <a:pt x="121920" y="206326"/>
                          </a:cubicBezTo>
                          <a:close/>
                        </a:path>
                      </a:pathLst>
                    </a:custGeom>
                    <a:solidFill>
                      <a:srgbClr val="C9CEE2"/>
                    </a:solidFill>
                    <a:ln w="93785" cap="flat">
                      <a:noFill/>
                      <a:prstDash val="solid"/>
                      <a:miter/>
                    </a:ln>
                  </p:spPr>
                  <p:txBody>
                    <a:bodyPr rtlCol="0" anchor="ctr"/>
                    <a:lstStyle/>
                    <a:p>
                      <a:endParaRPr lang="fr-FR"/>
                    </a:p>
                  </p:txBody>
                </p:sp>
              </p:grpSp>
            </p:grpSp>
          </p:grpSp>
          <p:grpSp>
            <p:nvGrpSpPr>
              <p:cNvPr id="129" name="Graphique 28">
                <a:extLst>
                  <a:ext uri="{FF2B5EF4-FFF2-40B4-BE49-F238E27FC236}">
                    <a16:creationId xmlns:a16="http://schemas.microsoft.com/office/drawing/2014/main" id="{015634F5-4622-4FD8-AA5B-875E9C34A8C4}"/>
                  </a:ext>
                </a:extLst>
              </p:cNvPr>
              <p:cNvGrpSpPr/>
              <p:nvPr/>
            </p:nvGrpSpPr>
            <p:grpSpPr>
              <a:xfrm>
                <a:off x="6049292" y="2907735"/>
                <a:ext cx="1425525" cy="1843030"/>
                <a:chOff x="6049292" y="2907736"/>
                <a:chExt cx="1425526" cy="1843029"/>
              </a:xfrm>
            </p:grpSpPr>
            <p:sp>
              <p:nvSpPr>
                <p:cNvPr id="130" name="Forme libre : forme 129">
                  <a:extLst>
                    <a:ext uri="{FF2B5EF4-FFF2-40B4-BE49-F238E27FC236}">
                      <a16:creationId xmlns:a16="http://schemas.microsoft.com/office/drawing/2014/main" id="{C6C96E80-D320-448F-A47F-D1D910FBE04E}"/>
                    </a:ext>
                  </a:extLst>
                </p:cNvPr>
                <p:cNvSpPr/>
                <p:nvPr/>
              </p:nvSpPr>
              <p:spPr>
                <a:xfrm>
                  <a:off x="7437304" y="3077721"/>
                  <a:ext cx="28135" cy="365760"/>
                </a:xfrm>
                <a:custGeom>
                  <a:avLst/>
                  <a:gdLst>
                    <a:gd name="connsiteX0" fmla="*/ 28135 w 28135"/>
                    <a:gd name="connsiteY0" fmla="*/ 168812 h 365760"/>
                    <a:gd name="connsiteX1" fmla="*/ 0 w 28135"/>
                    <a:gd name="connsiteY1" fmla="*/ 365760 h 365760"/>
                    <a:gd name="connsiteX2" fmla="*/ 0 w 28135"/>
                    <a:gd name="connsiteY2" fmla="*/ 0 h 365760"/>
                    <a:gd name="connsiteX3" fmla="*/ 28135 w 28135"/>
                    <a:gd name="connsiteY3" fmla="*/ 168812 h 365760"/>
                  </a:gdLst>
                  <a:ahLst/>
                  <a:cxnLst>
                    <a:cxn ang="0">
                      <a:pos x="connsiteX0" y="connsiteY0"/>
                    </a:cxn>
                    <a:cxn ang="0">
                      <a:pos x="connsiteX1" y="connsiteY1"/>
                    </a:cxn>
                    <a:cxn ang="0">
                      <a:pos x="connsiteX2" y="connsiteY2"/>
                    </a:cxn>
                    <a:cxn ang="0">
                      <a:pos x="connsiteX3" y="connsiteY3"/>
                    </a:cxn>
                  </a:cxnLst>
                  <a:rect l="l" t="t" r="r" b="b"/>
                  <a:pathLst>
                    <a:path w="28135" h="365760">
                      <a:moveTo>
                        <a:pt x="28135" y="168812"/>
                      </a:moveTo>
                      <a:cubicBezTo>
                        <a:pt x="28135" y="234462"/>
                        <a:pt x="18757" y="300111"/>
                        <a:pt x="0" y="365760"/>
                      </a:cubicBezTo>
                      <a:lnTo>
                        <a:pt x="0" y="0"/>
                      </a:lnTo>
                      <a:cubicBezTo>
                        <a:pt x="18757" y="56271"/>
                        <a:pt x="28135" y="103163"/>
                        <a:pt x="28135" y="168812"/>
                      </a:cubicBezTo>
                      <a:close/>
                    </a:path>
                  </a:pathLst>
                </a:custGeom>
                <a:solidFill>
                  <a:srgbClr val="57B3FE"/>
                </a:solidFill>
                <a:ln w="93785" cap="flat">
                  <a:noFill/>
                  <a:prstDash val="solid"/>
                  <a:miter/>
                </a:ln>
              </p:spPr>
              <p:txBody>
                <a:bodyPr rtlCol="0" anchor="ctr"/>
                <a:lstStyle/>
                <a:p>
                  <a:endParaRPr lang="fr-FR"/>
                </a:p>
              </p:txBody>
            </p:sp>
            <p:grpSp>
              <p:nvGrpSpPr>
                <p:cNvPr id="131" name="Graphique 28">
                  <a:extLst>
                    <a:ext uri="{FF2B5EF4-FFF2-40B4-BE49-F238E27FC236}">
                      <a16:creationId xmlns:a16="http://schemas.microsoft.com/office/drawing/2014/main" id="{12FECAF4-BDD4-4FE4-962B-752C329EE879}"/>
                    </a:ext>
                  </a:extLst>
                </p:cNvPr>
                <p:cNvGrpSpPr/>
                <p:nvPr/>
              </p:nvGrpSpPr>
              <p:grpSpPr>
                <a:xfrm>
                  <a:off x="6049292" y="2907736"/>
                  <a:ext cx="1425526" cy="1843029"/>
                  <a:chOff x="6049292" y="2907736"/>
                  <a:chExt cx="1425526" cy="1843029"/>
                </a:xfrm>
              </p:grpSpPr>
              <p:sp>
                <p:nvSpPr>
                  <p:cNvPr id="132" name="Forme libre : forme 131">
                    <a:extLst>
                      <a:ext uri="{FF2B5EF4-FFF2-40B4-BE49-F238E27FC236}">
                        <a16:creationId xmlns:a16="http://schemas.microsoft.com/office/drawing/2014/main" id="{5317F19E-3C2F-498F-AC8B-60067CF50D08}"/>
                      </a:ext>
                    </a:extLst>
                  </p:cNvPr>
                  <p:cNvSpPr/>
                  <p:nvPr/>
                </p:nvSpPr>
                <p:spPr>
                  <a:xfrm>
                    <a:off x="6565107" y="2907736"/>
                    <a:ext cx="909710" cy="1109003"/>
                  </a:xfrm>
                  <a:custGeom>
                    <a:avLst/>
                    <a:gdLst>
                      <a:gd name="connsiteX0" fmla="*/ 778412 w 909710"/>
                      <a:gd name="connsiteY0" fmla="*/ 76200 h 1109003"/>
                      <a:gd name="connsiteX1" fmla="*/ 694006 w 909710"/>
                      <a:gd name="connsiteY1" fmla="*/ 29308 h 1109003"/>
                      <a:gd name="connsiteX2" fmla="*/ 403274 w 909710"/>
                      <a:gd name="connsiteY2" fmla="*/ 57443 h 1109003"/>
                      <a:gd name="connsiteX3" fmla="*/ 0 w 909710"/>
                      <a:gd name="connsiteY3" fmla="*/ 760828 h 1109003"/>
                      <a:gd name="connsiteX4" fmla="*/ 121920 w 909710"/>
                      <a:gd name="connsiteY4" fmla="*/ 1023425 h 1109003"/>
                      <a:gd name="connsiteX5" fmla="*/ 215705 w 909710"/>
                      <a:gd name="connsiteY5" fmla="*/ 1079696 h 1109003"/>
                      <a:gd name="connsiteX6" fmla="*/ 506437 w 909710"/>
                      <a:gd name="connsiteY6" fmla="*/ 1051560 h 1109003"/>
                      <a:gd name="connsiteX7" fmla="*/ 909711 w 909710"/>
                      <a:gd name="connsiteY7" fmla="*/ 348176 h 1109003"/>
                      <a:gd name="connsiteX8" fmla="*/ 778412 w 909710"/>
                      <a:gd name="connsiteY8" fmla="*/ 76200 h 1109003"/>
                      <a:gd name="connsiteX9" fmla="*/ 403274 w 909710"/>
                      <a:gd name="connsiteY9" fmla="*/ 920262 h 1109003"/>
                      <a:gd name="connsiteX10" fmla="*/ 206326 w 909710"/>
                      <a:gd name="connsiteY10" fmla="*/ 967154 h 1109003"/>
                      <a:gd name="connsiteX11" fmla="*/ 150055 w 909710"/>
                      <a:gd name="connsiteY11" fmla="*/ 779585 h 1109003"/>
                      <a:gd name="connsiteX12" fmla="*/ 497058 w 909710"/>
                      <a:gd name="connsiteY12" fmla="*/ 179363 h 1109003"/>
                      <a:gd name="connsiteX13" fmla="*/ 694006 w 909710"/>
                      <a:gd name="connsiteY13" fmla="*/ 132471 h 1109003"/>
                      <a:gd name="connsiteX14" fmla="*/ 750277 w 909710"/>
                      <a:gd name="connsiteY14" fmla="*/ 320040 h 1109003"/>
                      <a:gd name="connsiteX15" fmla="*/ 403274 w 909710"/>
                      <a:gd name="connsiteY15" fmla="*/ 920262 h 110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09710" h="1109003">
                        <a:moveTo>
                          <a:pt x="778412" y="76200"/>
                        </a:moveTo>
                        <a:lnTo>
                          <a:pt x="694006" y="29308"/>
                        </a:lnTo>
                        <a:cubicBezTo>
                          <a:pt x="618979" y="-17585"/>
                          <a:pt x="515815" y="-8206"/>
                          <a:pt x="403274" y="57443"/>
                        </a:cubicBezTo>
                        <a:cubicBezTo>
                          <a:pt x="178191" y="188742"/>
                          <a:pt x="0" y="498231"/>
                          <a:pt x="0" y="760828"/>
                        </a:cubicBezTo>
                        <a:cubicBezTo>
                          <a:pt x="0" y="892126"/>
                          <a:pt x="46892" y="976533"/>
                          <a:pt x="121920" y="1023425"/>
                        </a:cubicBezTo>
                        <a:lnTo>
                          <a:pt x="215705" y="1079696"/>
                        </a:lnTo>
                        <a:cubicBezTo>
                          <a:pt x="290732" y="1126588"/>
                          <a:pt x="393895" y="1117209"/>
                          <a:pt x="506437" y="1051560"/>
                        </a:cubicBezTo>
                        <a:cubicBezTo>
                          <a:pt x="731520" y="920262"/>
                          <a:pt x="909711" y="610772"/>
                          <a:pt x="909711" y="348176"/>
                        </a:cubicBezTo>
                        <a:cubicBezTo>
                          <a:pt x="900332" y="207499"/>
                          <a:pt x="853440" y="123092"/>
                          <a:pt x="778412" y="76200"/>
                        </a:cubicBezTo>
                        <a:close/>
                        <a:moveTo>
                          <a:pt x="403274" y="920262"/>
                        </a:moveTo>
                        <a:cubicBezTo>
                          <a:pt x="328246" y="957776"/>
                          <a:pt x="262597" y="976533"/>
                          <a:pt x="206326" y="967154"/>
                        </a:cubicBezTo>
                        <a:cubicBezTo>
                          <a:pt x="168812" y="920262"/>
                          <a:pt x="150055" y="863991"/>
                          <a:pt x="150055" y="779585"/>
                        </a:cubicBezTo>
                        <a:cubicBezTo>
                          <a:pt x="150055" y="563880"/>
                          <a:pt x="300111" y="291905"/>
                          <a:pt x="497058" y="179363"/>
                        </a:cubicBezTo>
                        <a:cubicBezTo>
                          <a:pt x="572086" y="132471"/>
                          <a:pt x="637735" y="123092"/>
                          <a:pt x="694006" y="132471"/>
                        </a:cubicBezTo>
                        <a:cubicBezTo>
                          <a:pt x="731520" y="179363"/>
                          <a:pt x="750277" y="235634"/>
                          <a:pt x="750277" y="320040"/>
                        </a:cubicBezTo>
                        <a:cubicBezTo>
                          <a:pt x="750277" y="545123"/>
                          <a:pt x="590843" y="807720"/>
                          <a:pt x="403274" y="920262"/>
                        </a:cubicBezTo>
                        <a:close/>
                      </a:path>
                    </a:pathLst>
                  </a:custGeom>
                  <a:solidFill>
                    <a:srgbClr val="1D2943"/>
                  </a:solidFill>
                  <a:ln w="93785" cap="flat">
                    <a:noFill/>
                    <a:prstDash val="solid"/>
                    <a:miter/>
                  </a:ln>
                </p:spPr>
                <p:txBody>
                  <a:bodyPr rtlCol="0" anchor="ctr"/>
                  <a:lstStyle/>
                  <a:p>
                    <a:endParaRPr lang="fr-FR"/>
                  </a:p>
                </p:txBody>
              </p:sp>
              <p:grpSp>
                <p:nvGrpSpPr>
                  <p:cNvPr id="133" name="Graphique 28">
                    <a:extLst>
                      <a:ext uri="{FF2B5EF4-FFF2-40B4-BE49-F238E27FC236}">
                        <a16:creationId xmlns:a16="http://schemas.microsoft.com/office/drawing/2014/main" id="{738EBF0D-A148-4712-83AA-5A79B132782B}"/>
                      </a:ext>
                    </a:extLst>
                  </p:cNvPr>
                  <p:cNvGrpSpPr/>
                  <p:nvPr/>
                </p:nvGrpSpPr>
                <p:grpSpPr>
                  <a:xfrm>
                    <a:off x="6555728" y="2907736"/>
                    <a:ext cx="900332" cy="1099095"/>
                    <a:chOff x="6555728" y="2907736"/>
                    <a:chExt cx="900332" cy="1099095"/>
                  </a:xfrm>
                </p:grpSpPr>
                <p:sp>
                  <p:nvSpPr>
                    <p:cNvPr id="138" name="Forme libre : forme 137">
                      <a:extLst>
                        <a:ext uri="{FF2B5EF4-FFF2-40B4-BE49-F238E27FC236}">
                          <a16:creationId xmlns:a16="http://schemas.microsoft.com/office/drawing/2014/main" id="{49B62F72-6C5A-41D3-B209-92ACE835B1EF}"/>
                        </a:ext>
                      </a:extLst>
                    </p:cNvPr>
                    <p:cNvSpPr/>
                    <p:nvPr/>
                  </p:nvSpPr>
                  <p:spPr>
                    <a:xfrm>
                      <a:off x="6715162" y="3002693"/>
                      <a:ext cx="684627" cy="928191"/>
                    </a:xfrm>
                    <a:custGeom>
                      <a:avLst/>
                      <a:gdLst>
                        <a:gd name="connsiteX0" fmla="*/ 684628 w 684627"/>
                        <a:gd name="connsiteY0" fmla="*/ 281354 h 928191"/>
                        <a:gd name="connsiteX1" fmla="*/ 337624 w 684627"/>
                        <a:gd name="connsiteY1" fmla="*/ 881576 h 928191"/>
                        <a:gd name="connsiteX2" fmla="*/ 93785 w 684627"/>
                        <a:gd name="connsiteY2" fmla="*/ 909711 h 928191"/>
                        <a:gd name="connsiteX3" fmla="*/ 0 w 684627"/>
                        <a:gd name="connsiteY3" fmla="*/ 853440 h 928191"/>
                        <a:gd name="connsiteX4" fmla="*/ 243840 w 684627"/>
                        <a:gd name="connsiteY4" fmla="*/ 825305 h 928191"/>
                        <a:gd name="connsiteX5" fmla="*/ 590843 w 684627"/>
                        <a:gd name="connsiteY5" fmla="*/ 225083 h 928191"/>
                        <a:gd name="connsiteX6" fmla="*/ 487680 w 684627"/>
                        <a:gd name="connsiteY6" fmla="*/ 0 h 928191"/>
                        <a:gd name="connsiteX7" fmla="*/ 581465 w 684627"/>
                        <a:gd name="connsiteY7" fmla="*/ 56271 h 928191"/>
                        <a:gd name="connsiteX8" fmla="*/ 684628 w 684627"/>
                        <a:gd name="connsiteY8" fmla="*/ 281354 h 92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4627" h="928191">
                          <a:moveTo>
                            <a:pt x="684628" y="281354"/>
                          </a:moveTo>
                          <a:cubicBezTo>
                            <a:pt x="684628" y="497058"/>
                            <a:pt x="534572" y="769034"/>
                            <a:pt x="337624" y="881576"/>
                          </a:cubicBezTo>
                          <a:cubicBezTo>
                            <a:pt x="243840" y="937846"/>
                            <a:pt x="150055" y="937846"/>
                            <a:pt x="93785" y="909711"/>
                          </a:cubicBezTo>
                          <a:lnTo>
                            <a:pt x="0" y="853440"/>
                          </a:lnTo>
                          <a:cubicBezTo>
                            <a:pt x="65649" y="890954"/>
                            <a:pt x="150055" y="881576"/>
                            <a:pt x="243840" y="825305"/>
                          </a:cubicBezTo>
                          <a:cubicBezTo>
                            <a:pt x="431409" y="712763"/>
                            <a:pt x="590843" y="450166"/>
                            <a:pt x="590843" y="225083"/>
                          </a:cubicBezTo>
                          <a:cubicBezTo>
                            <a:pt x="590843" y="112542"/>
                            <a:pt x="553329" y="37514"/>
                            <a:pt x="487680" y="0"/>
                          </a:cubicBezTo>
                          <a:lnTo>
                            <a:pt x="581465" y="56271"/>
                          </a:lnTo>
                          <a:cubicBezTo>
                            <a:pt x="647114" y="93785"/>
                            <a:pt x="684628" y="178191"/>
                            <a:pt x="684628" y="281354"/>
                          </a:cubicBezTo>
                          <a:close/>
                        </a:path>
                      </a:pathLst>
                    </a:custGeom>
                    <a:solidFill>
                      <a:srgbClr val="1D2943"/>
                    </a:solidFill>
                    <a:ln w="93785" cap="flat">
                      <a:noFill/>
                      <a:prstDash val="solid"/>
                      <a:miter/>
                    </a:ln>
                  </p:spPr>
                  <p:txBody>
                    <a:bodyPr rtlCol="0" anchor="ctr"/>
                    <a:lstStyle/>
                    <a:p>
                      <a:endParaRPr lang="fr-FR"/>
                    </a:p>
                  </p:txBody>
                </p:sp>
                <p:sp>
                  <p:nvSpPr>
                    <p:cNvPr id="139" name="Forme libre : forme 138">
                      <a:extLst>
                        <a:ext uri="{FF2B5EF4-FFF2-40B4-BE49-F238E27FC236}">
                          <a16:creationId xmlns:a16="http://schemas.microsoft.com/office/drawing/2014/main" id="{45388276-255B-44B9-A91F-F387F69E333C}"/>
                        </a:ext>
                      </a:extLst>
                    </p:cNvPr>
                    <p:cNvSpPr/>
                    <p:nvPr/>
                  </p:nvSpPr>
                  <p:spPr>
                    <a:xfrm>
                      <a:off x="6555728" y="2907736"/>
                      <a:ext cx="787790" cy="1079695"/>
                    </a:xfrm>
                    <a:custGeom>
                      <a:avLst/>
                      <a:gdLst>
                        <a:gd name="connsiteX0" fmla="*/ 787791 w 787790"/>
                        <a:gd name="connsiteY0" fmla="*/ 85578 h 1079695"/>
                        <a:gd name="connsiteX1" fmla="*/ 497058 w 787790"/>
                        <a:gd name="connsiteY1" fmla="*/ 113714 h 1079695"/>
                        <a:gd name="connsiteX2" fmla="*/ 93785 w 787790"/>
                        <a:gd name="connsiteY2" fmla="*/ 817099 h 1079695"/>
                        <a:gd name="connsiteX3" fmla="*/ 215705 w 787790"/>
                        <a:gd name="connsiteY3" fmla="*/ 1079696 h 1079695"/>
                        <a:gd name="connsiteX4" fmla="*/ 121920 w 787790"/>
                        <a:gd name="connsiteY4" fmla="*/ 1023425 h 1079695"/>
                        <a:gd name="connsiteX5" fmla="*/ 0 w 787790"/>
                        <a:gd name="connsiteY5" fmla="*/ 760828 h 1079695"/>
                        <a:gd name="connsiteX6" fmla="*/ 403274 w 787790"/>
                        <a:gd name="connsiteY6" fmla="*/ 57443 h 1079695"/>
                        <a:gd name="connsiteX7" fmla="*/ 694006 w 787790"/>
                        <a:gd name="connsiteY7" fmla="*/ 29308 h 107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790" h="1079695">
                          <a:moveTo>
                            <a:pt x="787791" y="85578"/>
                          </a:moveTo>
                          <a:cubicBezTo>
                            <a:pt x="712763" y="38686"/>
                            <a:pt x="609600" y="48065"/>
                            <a:pt x="497058" y="113714"/>
                          </a:cubicBezTo>
                          <a:cubicBezTo>
                            <a:pt x="271975" y="245012"/>
                            <a:pt x="93785" y="554502"/>
                            <a:pt x="93785" y="817099"/>
                          </a:cubicBezTo>
                          <a:cubicBezTo>
                            <a:pt x="93785" y="948397"/>
                            <a:pt x="140677" y="1032803"/>
                            <a:pt x="215705" y="1079696"/>
                          </a:cubicBezTo>
                          <a:lnTo>
                            <a:pt x="121920" y="1023425"/>
                          </a:lnTo>
                          <a:cubicBezTo>
                            <a:pt x="46892" y="976533"/>
                            <a:pt x="0" y="892126"/>
                            <a:pt x="0" y="760828"/>
                          </a:cubicBezTo>
                          <a:cubicBezTo>
                            <a:pt x="0" y="507609"/>
                            <a:pt x="178191" y="188742"/>
                            <a:pt x="403274" y="57443"/>
                          </a:cubicBezTo>
                          <a:cubicBezTo>
                            <a:pt x="515815" y="-8206"/>
                            <a:pt x="618979" y="-17585"/>
                            <a:pt x="694006" y="29308"/>
                          </a:cubicBezTo>
                          <a:close/>
                        </a:path>
                      </a:pathLst>
                    </a:custGeom>
                    <a:solidFill>
                      <a:srgbClr val="1D2943"/>
                    </a:solidFill>
                    <a:ln w="93785" cap="flat">
                      <a:noFill/>
                      <a:prstDash val="solid"/>
                      <a:miter/>
                    </a:ln>
                  </p:spPr>
                  <p:txBody>
                    <a:bodyPr rtlCol="0" anchor="ctr"/>
                    <a:lstStyle/>
                    <a:p>
                      <a:endParaRPr lang="fr-FR"/>
                    </a:p>
                  </p:txBody>
                </p:sp>
                <p:sp>
                  <p:nvSpPr>
                    <p:cNvPr id="140" name="Forme libre : forme 139">
                      <a:extLst>
                        <a:ext uri="{FF2B5EF4-FFF2-40B4-BE49-F238E27FC236}">
                          <a16:creationId xmlns:a16="http://schemas.microsoft.com/office/drawing/2014/main" id="{12CB8DD8-FD3E-49B7-91C9-473B373298F9}"/>
                        </a:ext>
                      </a:extLst>
                    </p:cNvPr>
                    <p:cNvSpPr/>
                    <p:nvPr/>
                  </p:nvSpPr>
                  <p:spPr>
                    <a:xfrm>
                      <a:off x="6649513" y="2955158"/>
                      <a:ext cx="806547" cy="1051674"/>
                    </a:xfrm>
                    <a:custGeom>
                      <a:avLst/>
                      <a:gdLst>
                        <a:gd name="connsiteX0" fmla="*/ 403274 w 806547"/>
                        <a:gd name="connsiteY0" fmla="*/ 56914 h 1051674"/>
                        <a:gd name="connsiteX1" fmla="*/ 806548 w 806547"/>
                        <a:gd name="connsiteY1" fmla="*/ 291376 h 1051674"/>
                        <a:gd name="connsiteX2" fmla="*/ 403274 w 806547"/>
                        <a:gd name="connsiteY2" fmla="*/ 994760 h 1051674"/>
                        <a:gd name="connsiteX3" fmla="*/ 0 w 806547"/>
                        <a:gd name="connsiteY3" fmla="*/ 760299 h 1051674"/>
                        <a:gd name="connsiteX4" fmla="*/ 403274 w 806547"/>
                        <a:gd name="connsiteY4" fmla="*/ 56914 h 1051674"/>
                        <a:gd name="connsiteX5" fmla="*/ 412652 w 806547"/>
                        <a:gd name="connsiteY5" fmla="*/ 929111 h 1051674"/>
                        <a:gd name="connsiteX6" fmla="*/ 759655 w 806547"/>
                        <a:gd name="connsiteY6" fmla="*/ 328889 h 1051674"/>
                        <a:gd name="connsiteX7" fmla="*/ 412652 w 806547"/>
                        <a:gd name="connsiteY7" fmla="*/ 131942 h 1051674"/>
                        <a:gd name="connsiteX8" fmla="*/ 65649 w 806547"/>
                        <a:gd name="connsiteY8" fmla="*/ 732163 h 1051674"/>
                        <a:gd name="connsiteX9" fmla="*/ 412652 w 806547"/>
                        <a:gd name="connsiteY9" fmla="*/ 929111 h 1051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547" h="1051674">
                          <a:moveTo>
                            <a:pt x="403274" y="56914"/>
                          </a:moveTo>
                          <a:cubicBezTo>
                            <a:pt x="628357" y="-74384"/>
                            <a:pt x="806548" y="28779"/>
                            <a:pt x="806548" y="291376"/>
                          </a:cubicBezTo>
                          <a:cubicBezTo>
                            <a:pt x="806548" y="544594"/>
                            <a:pt x="628357" y="863462"/>
                            <a:pt x="403274" y="994760"/>
                          </a:cubicBezTo>
                          <a:cubicBezTo>
                            <a:pt x="178191" y="1126059"/>
                            <a:pt x="0" y="1022896"/>
                            <a:pt x="0" y="760299"/>
                          </a:cubicBezTo>
                          <a:cubicBezTo>
                            <a:pt x="0" y="507080"/>
                            <a:pt x="187569" y="188213"/>
                            <a:pt x="403274" y="56914"/>
                          </a:cubicBezTo>
                          <a:close/>
                          <a:moveTo>
                            <a:pt x="412652" y="929111"/>
                          </a:moveTo>
                          <a:cubicBezTo>
                            <a:pt x="600222" y="816570"/>
                            <a:pt x="759655" y="553973"/>
                            <a:pt x="759655" y="328889"/>
                          </a:cubicBezTo>
                          <a:cubicBezTo>
                            <a:pt x="759655" y="113185"/>
                            <a:pt x="600222" y="19400"/>
                            <a:pt x="412652" y="131942"/>
                          </a:cubicBezTo>
                          <a:cubicBezTo>
                            <a:pt x="225083" y="244483"/>
                            <a:pt x="65649" y="507080"/>
                            <a:pt x="65649" y="732163"/>
                          </a:cubicBezTo>
                          <a:cubicBezTo>
                            <a:pt x="65649" y="947868"/>
                            <a:pt x="215705" y="1041652"/>
                            <a:pt x="412652" y="929111"/>
                          </a:cubicBezTo>
                        </a:path>
                      </a:pathLst>
                    </a:custGeom>
                    <a:solidFill>
                      <a:srgbClr val="4C5C75"/>
                    </a:solidFill>
                    <a:ln w="93785" cap="flat">
                      <a:noFill/>
                      <a:prstDash val="solid"/>
                      <a:miter/>
                    </a:ln>
                  </p:spPr>
                  <p:txBody>
                    <a:bodyPr rtlCol="0" anchor="ctr"/>
                    <a:lstStyle/>
                    <a:p>
                      <a:endParaRPr lang="fr-FR"/>
                    </a:p>
                  </p:txBody>
                </p:sp>
              </p:grpSp>
              <p:grpSp>
                <p:nvGrpSpPr>
                  <p:cNvPr id="134" name="Graphique 28">
                    <a:extLst>
                      <a:ext uri="{FF2B5EF4-FFF2-40B4-BE49-F238E27FC236}">
                        <a16:creationId xmlns:a16="http://schemas.microsoft.com/office/drawing/2014/main" id="{B4A1819C-C042-4B96-98E0-DC2AF2A22CBB}"/>
                      </a:ext>
                    </a:extLst>
                  </p:cNvPr>
                  <p:cNvGrpSpPr/>
                  <p:nvPr/>
                </p:nvGrpSpPr>
                <p:grpSpPr>
                  <a:xfrm>
                    <a:off x="6049292" y="3846755"/>
                    <a:ext cx="656492" cy="904011"/>
                    <a:chOff x="6049292" y="3846755"/>
                    <a:chExt cx="656492" cy="904011"/>
                  </a:xfrm>
                </p:grpSpPr>
                <p:sp>
                  <p:nvSpPr>
                    <p:cNvPr id="135" name="Forme libre : forme 134">
                      <a:extLst>
                        <a:ext uri="{FF2B5EF4-FFF2-40B4-BE49-F238E27FC236}">
                          <a16:creationId xmlns:a16="http://schemas.microsoft.com/office/drawing/2014/main" id="{6F7FB032-D665-48CB-B383-ACF4C388069B}"/>
                        </a:ext>
                      </a:extLst>
                    </p:cNvPr>
                    <p:cNvSpPr/>
                    <p:nvPr/>
                  </p:nvSpPr>
                  <p:spPr>
                    <a:xfrm>
                      <a:off x="6433808" y="3846755"/>
                      <a:ext cx="271975" cy="328246"/>
                    </a:xfrm>
                    <a:custGeom>
                      <a:avLst/>
                      <a:gdLst>
                        <a:gd name="connsiteX0" fmla="*/ 271975 w 271975"/>
                        <a:gd name="connsiteY0" fmla="*/ 75028 h 328246"/>
                        <a:gd name="connsiteX1" fmla="*/ 93785 w 271975"/>
                        <a:gd name="connsiteY1" fmla="*/ 328246 h 328246"/>
                        <a:gd name="connsiteX2" fmla="*/ 84406 w 271975"/>
                        <a:gd name="connsiteY2" fmla="*/ 318868 h 328246"/>
                        <a:gd name="connsiteX3" fmla="*/ 18757 w 271975"/>
                        <a:gd name="connsiteY3" fmla="*/ 271976 h 328246"/>
                        <a:gd name="connsiteX4" fmla="*/ 0 w 271975"/>
                        <a:gd name="connsiteY4" fmla="*/ 253219 h 328246"/>
                        <a:gd name="connsiteX5" fmla="*/ 178191 w 271975"/>
                        <a:gd name="connsiteY5" fmla="*/ 0 h 328246"/>
                        <a:gd name="connsiteX6" fmla="*/ 187569 w 271975"/>
                        <a:gd name="connsiteY6" fmla="*/ 9378 h 328246"/>
                        <a:gd name="connsiteX7" fmla="*/ 253218 w 271975"/>
                        <a:gd name="connsiteY7" fmla="*/ 56271 h 328246"/>
                        <a:gd name="connsiteX8" fmla="*/ 271975 w 271975"/>
                        <a:gd name="connsiteY8" fmla="*/ 75028 h 3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975" h="328246">
                          <a:moveTo>
                            <a:pt x="271975" y="75028"/>
                          </a:moveTo>
                          <a:lnTo>
                            <a:pt x="93785" y="328246"/>
                          </a:lnTo>
                          <a:cubicBezTo>
                            <a:pt x="93785" y="328246"/>
                            <a:pt x="93785" y="328246"/>
                            <a:pt x="84406" y="318868"/>
                          </a:cubicBezTo>
                          <a:cubicBezTo>
                            <a:pt x="65649" y="309489"/>
                            <a:pt x="37514" y="290732"/>
                            <a:pt x="18757" y="271976"/>
                          </a:cubicBezTo>
                          <a:cubicBezTo>
                            <a:pt x="9378" y="262597"/>
                            <a:pt x="0" y="253219"/>
                            <a:pt x="0" y="253219"/>
                          </a:cubicBezTo>
                          <a:lnTo>
                            <a:pt x="178191" y="0"/>
                          </a:lnTo>
                          <a:cubicBezTo>
                            <a:pt x="178191" y="0"/>
                            <a:pt x="178191" y="0"/>
                            <a:pt x="187569" y="9378"/>
                          </a:cubicBezTo>
                          <a:cubicBezTo>
                            <a:pt x="206326" y="18757"/>
                            <a:pt x="234462" y="37514"/>
                            <a:pt x="253218" y="56271"/>
                          </a:cubicBezTo>
                          <a:cubicBezTo>
                            <a:pt x="262597" y="65649"/>
                            <a:pt x="271975" y="75028"/>
                            <a:pt x="271975" y="75028"/>
                          </a:cubicBezTo>
                          <a:close/>
                        </a:path>
                      </a:pathLst>
                    </a:custGeom>
                    <a:solidFill>
                      <a:srgbClr val="1D2943"/>
                    </a:solidFill>
                    <a:ln w="93785" cap="flat">
                      <a:noFill/>
                      <a:prstDash val="solid"/>
                      <a:miter/>
                    </a:ln>
                  </p:spPr>
                  <p:txBody>
                    <a:bodyPr rtlCol="0" anchor="ctr"/>
                    <a:lstStyle/>
                    <a:p>
                      <a:endParaRPr lang="fr-FR"/>
                    </a:p>
                  </p:txBody>
                </p:sp>
                <p:sp>
                  <p:nvSpPr>
                    <p:cNvPr id="136" name="Forme libre : forme 135">
                      <a:extLst>
                        <a:ext uri="{FF2B5EF4-FFF2-40B4-BE49-F238E27FC236}">
                          <a16:creationId xmlns:a16="http://schemas.microsoft.com/office/drawing/2014/main" id="{C9A4CE3B-8F08-4167-8236-269F28071007}"/>
                        </a:ext>
                      </a:extLst>
                    </p:cNvPr>
                    <p:cNvSpPr/>
                    <p:nvPr/>
                  </p:nvSpPr>
                  <p:spPr>
                    <a:xfrm>
                      <a:off x="6049292" y="3893647"/>
                      <a:ext cx="650793" cy="857119"/>
                    </a:xfrm>
                    <a:custGeom>
                      <a:avLst/>
                      <a:gdLst>
                        <a:gd name="connsiteX0" fmla="*/ 647114 w 650793"/>
                        <a:gd name="connsiteY0" fmla="*/ 131299 h 857119"/>
                        <a:gd name="connsiteX1" fmla="*/ 206326 w 650793"/>
                        <a:gd name="connsiteY1" fmla="*/ 806548 h 857119"/>
                        <a:gd name="connsiteX2" fmla="*/ 140677 w 650793"/>
                        <a:gd name="connsiteY2" fmla="*/ 853440 h 857119"/>
                        <a:gd name="connsiteX3" fmla="*/ 46892 w 650793"/>
                        <a:gd name="connsiteY3" fmla="*/ 834683 h 857119"/>
                        <a:gd name="connsiteX4" fmla="*/ 0 w 650793"/>
                        <a:gd name="connsiteY4" fmla="*/ 740899 h 857119"/>
                        <a:gd name="connsiteX5" fmla="*/ 18757 w 650793"/>
                        <a:gd name="connsiteY5" fmla="*/ 684628 h 857119"/>
                        <a:gd name="connsiteX6" fmla="*/ 459545 w 650793"/>
                        <a:gd name="connsiteY6" fmla="*/ 9378 h 857119"/>
                        <a:gd name="connsiteX7" fmla="*/ 478302 w 650793"/>
                        <a:gd name="connsiteY7" fmla="*/ 0 h 857119"/>
                        <a:gd name="connsiteX8" fmla="*/ 487680 w 650793"/>
                        <a:gd name="connsiteY8" fmla="*/ 9378 h 857119"/>
                        <a:gd name="connsiteX9" fmla="*/ 628357 w 650793"/>
                        <a:gd name="connsiteY9" fmla="*/ 103163 h 857119"/>
                        <a:gd name="connsiteX10" fmla="*/ 647114 w 650793"/>
                        <a:gd name="connsiteY10" fmla="*/ 131299 h 857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0793" h="857119">
                          <a:moveTo>
                            <a:pt x="647114" y="131299"/>
                          </a:moveTo>
                          <a:lnTo>
                            <a:pt x="206326" y="806548"/>
                          </a:lnTo>
                          <a:cubicBezTo>
                            <a:pt x="187569" y="825305"/>
                            <a:pt x="168812" y="844062"/>
                            <a:pt x="140677" y="853440"/>
                          </a:cubicBezTo>
                          <a:cubicBezTo>
                            <a:pt x="112542" y="862819"/>
                            <a:pt x="75028" y="853440"/>
                            <a:pt x="46892" y="834683"/>
                          </a:cubicBezTo>
                          <a:cubicBezTo>
                            <a:pt x="18757" y="815926"/>
                            <a:pt x="0" y="778412"/>
                            <a:pt x="0" y="740899"/>
                          </a:cubicBezTo>
                          <a:cubicBezTo>
                            <a:pt x="0" y="722142"/>
                            <a:pt x="9378" y="703385"/>
                            <a:pt x="18757" y="684628"/>
                          </a:cubicBezTo>
                          <a:lnTo>
                            <a:pt x="459545" y="9378"/>
                          </a:lnTo>
                          <a:cubicBezTo>
                            <a:pt x="468923" y="0"/>
                            <a:pt x="478302" y="0"/>
                            <a:pt x="478302" y="0"/>
                          </a:cubicBezTo>
                          <a:cubicBezTo>
                            <a:pt x="478302" y="0"/>
                            <a:pt x="487680" y="0"/>
                            <a:pt x="487680" y="9378"/>
                          </a:cubicBezTo>
                          <a:cubicBezTo>
                            <a:pt x="525194" y="37514"/>
                            <a:pt x="600222" y="84406"/>
                            <a:pt x="628357" y="103163"/>
                          </a:cubicBezTo>
                          <a:cubicBezTo>
                            <a:pt x="647114" y="112542"/>
                            <a:pt x="656492" y="131299"/>
                            <a:pt x="647114" y="131299"/>
                          </a:cubicBezTo>
                          <a:close/>
                        </a:path>
                      </a:pathLst>
                    </a:custGeom>
                    <a:solidFill>
                      <a:srgbClr val="DF3260"/>
                    </a:solidFill>
                    <a:ln w="93785" cap="flat">
                      <a:noFill/>
                      <a:prstDash val="solid"/>
                      <a:miter/>
                    </a:ln>
                  </p:spPr>
                  <p:txBody>
                    <a:bodyPr rtlCol="0" anchor="ctr"/>
                    <a:lstStyle/>
                    <a:p>
                      <a:endParaRPr lang="fr-FR"/>
                    </a:p>
                  </p:txBody>
                </p:sp>
                <p:sp>
                  <p:nvSpPr>
                    <p:cNvPr id="137" name="Forme libre : forme 136">
                      <a:extLst>
                        <a:ext uri="{FF2B5EF4-FFF2-40B4-BE49-F238E27FC236}">
                          <a16:creationId xmlns:a16="http://schemas.microsoft.com/office/drawing/2014/main" id="{B06BE9DC-A447-49EE-A495-81DAFEF74D67}"/>
                        </a:ext>
                      </a:extLst>
                    </p:cNvPr>
                    <p:cNvSpPr/>
                    <p:nvPr/>
                  </p:nvSpPr>
                  <p:spPr>
                    <a:xfrm>
                      <a:off x="6086805" y="3903026"/>
                      <a:ext cx="613484" cy="844061"/>
                    </a:xfrm>
                    <a:custGeom>
                      <a:avLst/>
                      <a:gdLst>
                        <a:gd name="connsiteX0" fmla="*/ 609600 w 613484"/>
                        <a:gd name="connsiteY0" fmla="*/ 121920 h 844061"/>
                        <a:gd name="connsiteX1" fmla="*/ 168812 w 613484"/>
                        <a:gd name="connsiteY1" fmla="*/ 797169 h 844061"/>
                        <a:gd name="connsiteX2" fmla="*/ 103163 w 613484"/>
                        <a:gd name="connsiteY2" fmla="*/ 844062 h 844061"/>
                        <a:gd name="connsiteX3" fmla="*/ 46892 w 613484"/>
                        <a:gd name="connsiteY3" fmla="*/ 825305 h 844061"/>
                        <a:gd name="connsiteX4" fmla="*/ 0 w 613484"/>
                        <a:gd name="connsiteY4" fmla="*/ 731520 h 844061"/>
                        <a:gd name="connsiteX5" fmla="*/ 18757 w 613484"/>
                        <a:gd name="connsiteY5" fmla="*/ 675249 h 844061"/>
                        <a:gd name="connsiteX6" fmla="*/ 459545 w 613484"/>
                        <a:gd name="connsiteY6" fmla="*/ 0 h 844061"/>
                        <a:gd name="connsiteX7" fmla="*/ 600222 w 613484"/>
                        <a:gd name="connsiteY7" fmla="*/ 93785 h 844061"/>
                        <a:gd name="connsiteX8" fmla="*/ 609600 w 613484"/>
                        <a:gd name="connsiteY8" fmla="*/ 121920 h 84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484" h="844061">
                          <a:moveTo>
                            <a:pt x="609600" y="121920"/>
                          </a:moveTo>
                          <a:lnTo>
                            <a:pt x="168812" y="797169"/>
                          </a:lnTo>
                          <a:cubicBezTo>
                            <a:pt x="150055" y="815926"/>
                            <a:pt x="131298" y="834683"/>
                            <a:pt x="103163" y="844062"/>
                          </a:cubicBezTo>
                          <a:cubicBezTo>
                            <a:pt x="84406" y="844062"/>
                            <a:pt x="65649" y="834683"/>
                            <a:pt x="46892" y="825305"/>
                          </a:cubicBezTo>
                          <a:cubicBezTo>
                            <a:pt x="18757" y="806548"/>
                            <a:pt x="0" y="769034"/>
                            <a:pt x="0" y="731520"/>
                          </a:cubicBezTo>
                          <a:cubicBezTo>
                            <a:pt x="0" y="712763"/>
                            <a:pt x="9378" y="694006"/>
                            <a:pt x="18757" y="675249"/>
                          </a:cubicBezTo>
                          <a:lnTo>
                            <a:pt x="459545" y="0"/>
                          </a:lnTo>
                          <a:cubicBezTo>
                            <a:pt x="497058" y="28136"/>
                            <a:pt x="572086" y="75028"/>
                            <a:pt x="600222" y="93785"/>
                          </a:cubicBezTo>
                          <a:cubicBezTo>
                            <a:pt x="609600" y="103163"/>
                            <a:pt x="618979" y="121920"/>
                            <a:pt x="609600" y="121920"/>
                          </a:cubicBezTo>
                          <a:close/>
                        </a:path>
                      </a:pathLst>
                    </a:custGeom>
                    <a:solidFill>
                      <a:srgbClr val="F45170"/>
                    </a:solidFill>
                    <a:ln w="93785" cap="flat">
                      <a:noFill/>
                      <a:prstDash val="solid"/>
                      <a:miter/>
                    </a:ln>
                  </p:spPr>
                  <p:txBody>
                    <a:bodyPr rtlCol="0" anchor="ctr"/>
                    <a:lstStyle/>
                    <a:p>
                      <a:endParaRPr lang="fr-FR"/>
                    </a:p>
                  </p:txBody>
                </p:sp>
              </p:grpSp>
            </p:grpSp>
          </p:grpSp>
        </p:grpSp>
        <p:sp>
          <p:nvSpPr>
            <p:cNvPr id="127" name="Forme libre : forme 126">
              <a:extLst>
                <a:ext uri="{FF2B5EF4-FFF2-40B4-BE49-F238E27FC236}">
                  <a16:creationId xmlns:a16="http://schemas.microsoft.com/office/drawing/2014/main" id="{EF09E8A4-D959-4238-A98E-B17BEECF76B6}"/>
                </a:ext>
              </a:extLst>
            </p:cNvPr>
            <p:cNvSpPr/>
            <p:nvPr/>
          </p:nvSpPr>
          <p:spPr>
            <a:xfrm>
              <a:off x="8478314" y="2085624"/>
              <a:ext cx="112541" cy="155392"/>
            </a:xfrm>
            <a:custGeom>
              <a:avLst/>
              <a:gdLst>
                <a:gd name="connsiteX0" fmla="*/ 56271 w 112541"/>
                <a:gd name="connsiteY0" fmla="*/ 7358 h 155393"/>
                <a:gd name="connsiteX1" fmla="*/ 112542 w 112541"/>
                <a:gd name="connsiteY1" fmla="*/ 44872 h 155393"/>
                <a:gd name="connsiteX2" fmla="*/ 56271 w 112541"/>
                <a:gd name="connsiteY2" fmla="*/ 148035 h 155393"/>
                <a:gd name="connsiteX3" fmla="*/ 0 w 112541"/>
                <a:gd name="connsiteY3" fmla="*/ 110521 h 155393"/>
                <a:gd name="connsiteX4" fmla="*/ 56271 w 112541"/>
                <a:gd name="connsiteY4" fmla="*/ 7358 h 155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541" h="155393">
                  <a:moveTo>
                    <a:pt x="56271" y="7358"/>
                  </a:moveTo>
                  <a:cubicBezTo>
                    <a:pt x="93785" y="-11398"/>
                    <a:pt x="112542" y="7358"/>
                    <a:pt x="112542" y="44872"/>
                  </a:cubicBezTo>
                  <a:cubicBezTo>
                    <a:pt x="112542" y="82386"/>
                    <a:pt x="84406" y="129278"/>
                    <a:pt x="56271" y="148035"/>
                  </a:cubicBezTo>
                  <a:cubicBezTo>
                    <a:pt x="18757" y="166792"/>
                    <a:pt x="0" y="148035"/>
                    <a:pt x="0" y="110521"/>
                  </a:cubicBezTo>
                  <a:cubicBezTo>
                    <a:pt x="0" y="73008"/>
                    <a:pt x="28135" y="26115"/>
                    <a:pt x="56271" y="7358"/>
                  </a:cubicBezTo>
                  <a:close/>
                </a:path>
              </a:pathLst>
            </a:custGeom>
            <a:solidFill>
              <a:srgbClr val="FFFFFF"/>
            </a:solidFill>
            <a:ln w="93785" cap="flat">
              <a:noFill/>
              <a:prstDash val="solid"/>
              <a:miter/>
            </a:ln>
          </p:spPr>
          <p:txBody>
            <a:bodyPr rtlCol="0" anchor="ctr"/>
            <a:lstStyle/>
            <a:p>
              <a:endParaRPr lang="fr-FR"/>
            </a:p>
          </p:txBody>
        </p:sp>
      </p:grpSp>
      <p:pic>
        <p:nvPicPr>
          <p:cNvPr id="1026" name="Picture 2">
            <a:extLst>
              <a:ext uri="{FF2B5EF4-FFF2-40B4-BE49-F238E27FC236}">
                <a16:creationId xmlns:a16="http://schemas.microsoft.com/office/drawing/2014/main" id="{357C22B5-52EB-4C94-80B9-78CA969DF4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306" y="1370811"/>
            <a:ext cx="4069653" cy="25909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A0B5B8C-E1E2-4042-B165-965CB8431E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4606" y="-18661"/>
            <a:ext cx="4069653" cy="25843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2EEBCC8-F151-4A77-9B8C-32923E13B97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4606" y="2518593"/>
            <a:ext cx="4069653" cy="2586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8864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50000">
              <a:schemeClr val="lt1"/>
            </a:gs>
            <a:gs pos="100000">
              <a:schemeClr val="lt2"/>
            </a:gs>
          </a:gsLst>
          <a:lin ang="16200038" scaled="0"/>
        </a:gradFill>
        <a:effectLst/>
      </p:bgPr>
    </p:bg>
    <p:spTree>
      <p:nvGrpSpPr>
        <p:cNvPr id="1" name="Shape 342"/>
        <p:cNvGrpSpPr/>
        <p:nvPr/>
      </p:nvGrpSpPr>
      <p:grpSpPr>
        <a:xfrm>
          <a:off x="0" y="0"/>
          <a:ext cx="0" cy="0"/>
          <a:chOff x="0" y="0"/>
          <a:chExt cx="0" cy="0"/>
        </a:xfrm>
      </p:grpSpPr>
      <p:sp>
        <p:nvSpPr>
          <p:cNvPr id="343" name="Google Shape;343;p13"/>
          <p:cNvSpPr txBox="1">
            <a:spLocks noGrp="1"/>
          </p:cNvSpPr>
          <p:nvPr>
            <p:ph type="title"/>
            <p:custDataLst>
              <p:tags r:id="rId1"/>
            </p:custDataLst>
          </p:nvPr>
        </p:nvSpPr>
        <p:spPr>
          <a:xfrm>
            <a:off x="457200" y="605600"/>
            <a:ext cx="1402995" cy="579754"/>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Plan</a:t>
            </a:r>
            <a:endParaRPr dirty="0"/>
          </a:p>
        </p:txBody>
      </p:sp>
      <p:sp>
        <p:nvSpPr>
          <p:cNvPr id="347" name="Google Shape;347;p13"/>
          <p:cNvSpPr txBox="1">
            <a:spLocks noGrp="1"/>
          </p:cNvSpPr>
          <p:nvPr>
            <p:ph type="sldNum" idx="12"/>
            <p:custDataLst>
              <p:tags r:id="rId2"/>
            </p:custDataLst>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a:t>
            </a:fld>
            <a:endParaRPr dirty="0"/>
          </a:p>
        </p:txBody>
      </p:sp>
      <p:grpSp>
        <p:nvGrpSpPr>
          <p:cNvPr id="348" name="Google Shape;348;p13"/>
          <p:cNvGrpSpPr/>
          <p:nvPr>
            <p:custDataLst>
              <p:tags r:id="rId3"/>
            </p:custDataLst>
          </p:nvPr>
        </p:nvGrpSpPr>
        <p:grpSpPr>
          <a:xfrm>
            <a:off x="7379001" y="161422"/>
            <a:ext cx="1498474" cy="888355"/>
            <a:chOff x="6986665" y="3298709"/>
            <a:chExt cx="1817809" cy="1077669"/>
          </a:xfrm>
        </p:grpSpPr>
        <p:sp>
          <p:nvSpPr>
            <p:cNvPr id="349" name="Google Shape;349;p13"/>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13"/>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13"/>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13"/>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13"/>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13"/>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13"/>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13"/>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13"/>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13"/>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13"/>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13"/>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13"/>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13"/>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13"/>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13"/>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13"/>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13"/>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13"/>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13"/>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13"/>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13"/>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13"/>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13"/>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1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 name="Graphique 8">
            <a:extLst>
              <a:ext uri="{FF2B5EF4-FFF2-40B4-BE49-F238E27FC236}">
                <a16:creationId xmlns:a16="http://schemas.microsoft.com/office/drawing/2014/main" id="{1E573A4E-2B65-49B3-8EC7-4377FE5AE45B}"/>
              </a:ext>
            </a:extLst>
          </p:cNvPr>
          <p:cNvGrpSpPr>
            <a:grpSpLocks noChangeAspect="1"/>
          </p:cNvGrpSpPr>
          <p:nvPr>
            <p:custDataLst>
              <p:tags r:id="rId4"/>
            </p:custDataLst>
          </p:nvPr>
        </p:nvGrpSpPr>
        <p:grpSpPr>
          <a:xfrm>
            <a:off x="1328237" y="1214342"/>
            <a:ext cx="1260000" cy="1260000"/>
            <a:chOff x="3549008" y="322230"/>
            <a:chExt cx="1247250" cy="1454363"/>
          </a:xfrm>
        </p:grpSpPr>
        <p:sp>
          <p:nvSpPr>
            <p:cNvPr id="12" name="Forme libre : forme 11">
              <a:extLst>
                <a:ext uri="{FF2B5EF4-FFF2-40B4-BE49-F238E27FC236}">
                  <a16:creationId xmlns:a16="http://schemas.microsoft.com/office/drawing/2014/main" id="{9FA9B9FC-43C7-4CAB-922A-F7BF2C41462A}"/>
                </a:ext>
              </a:extLst>
            </p:cNvPr>
            <p:cNvSpPr/>
            <p:nvPr/>
          </p:nvSpPr>
          <p:spPr>
            <a:xfrm>
              <a:off x="3549202" y="322230"/>
              <a:ext cx="1247056" cy="1454316"/>
            </a:xfrm>
            <a:custGeom>
              <a:avLst/>
              <a:gdLst>
                <a:gd name="connsiteX0" fmla="*/ 1247056 w 1247056"/>
                <a:gd name="connsiteY0" fmla="*/ 992784 h 1454316"/>
                <a:gd name="connsiteX1" fmla="*/ 1004923 w 1247056"/>
                <a:gd name="connsiteY1" fmla="*/ 988412 h 1454316"/>
                <a:gd name="connsiteX2" fmla="*/ 208656 w 1247056"/>
                <a:gd name="connsiteY2" fmla="*/ 1447935 h 1454316"/>
                <a:gd name="connsiteX3" fmla="*/ 173714 w 1247056"/>
                <a:gd name="connsiteY3" fmla="*/ 1449386 h 1454316"/>
                <a:gd name="connsiteX4" fmla="*/ 175655 w 1247056"/>
                <a:gd name="connsiteY4" fmla="*/ 1451332 h 1454316"/>
                <a:gd name="connsiteX5" fmla="*/ 15042 w 1247056"/>
                <a:gd name="connsiteY5" fmla="*/ 1357681 h 1454316"/>
                <a:gd name="connsiteX6" fmla="*/ 1946 w 1247056"/>
                <a:gd name="connsiteY6" fmla="*/ 1328562 h 1454316"/>
                <a:gd name="connsiteX7" fmla="*/ 970 w 1247056"/>
                <a:gd name="connsiteY7" fmla="*/ 1029176 h 1454316"/>
                <a:gd name="connsiteX8" fmla="*/ 0 w 1247056"/>
                <a:gd name="connsiteY8" fmla="*/ 583245 h 1454316"/>
                <a:gd name="connsiteX9" fmla="*/ 45612 w 1247056"/>
                <a:gd name="connsiteY9" fmla="*/ 504151 h 1454316"/>
                <a:gd name="connsiteX10" fmla="*/ 380915 w 1247056"/>
                <a:gd name="connsiteY10" fmla="*/ 310542 h 1454316"/>
                <a:gd name="connsiteX11" fmla="*/ 760370 w 1247056"/>
                <a:gd name="connsiteY11" fmla="*/ 91210 h 1454316"/>
                <a:gd name="connsiteX12" fmla="*/ 760850 w 1247056"/>
                <a:gd name="connsiteY12" fmla="*/ 91210 h 1454316"/>
                <a:gd name="connsiteX13" fmla="*/ 908362 w 1247056"/>
                <a:gd name="connsiteY13" fmla="*/ 6294 h 1454316"/>
                <a:gd name="connsiteX14" fmla="*/ 940872 w 1247056"/>
                <a:gd name="connsiteY14" fmla="*/ 3388 h 1454316"/>
                <a:gd name="connsiteX15" fmla="*/ 1099544 w 1247056"/>
                <a:gd name="connsiteY15" fmla="*/ 95583 h 1454316"/>
                <a:gd name="connsiteX16" fmla="*/ 1101000 w 1247056"/>
                <a:gd name="connsiteY16" fmla="*/ 96548 h 1454316"/>
                <a:gd name="connsiteX17" fmla="*/ 1114587 w 1247056"/>
                <a:gd name="connsiteY17" fmla="*/ 125667 h 1454316"/>
                <a:gd name="connsiteX18" fmla="*/ 1116528 w 1247056"/>
                <a:gd name="connsiteY18" fmla="*/ 753077 h 1454316"/>
                <a:gd name="connsiteX19" fmla="*/ 1247056 w 1247056"/>
                <a:gd name="connsiteY19" fmla="*/ 992784 h 1454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47056" h="1454316">
                  <a:moveTo>
                    <a:pt x="1247056" y="992784"/>
                  </a:moveTo>
                  <a:cubicBezTo>
                    <a:pt x="1154381" y="1016560"/>
                    <a:pt x="1074798" y="1010252"/>
                    <a:pt x="1004923" y="988412"/>
                  </a:cubicBezTo>
                  <a:lnTo>
                    <a:pt x="208656" y="1447935"/>
                  </a:lnTo>
                  <a:cubicBezTo>
                    <a:pt x="194580" y="1456184"/>
                    <a:pt x="181963" y="1456184"/>
                    <a:pt x="173714" y="1449386"/>
                  </a:cubicBezTo>
                  <a:cubicBezTo>
                    <a:pt x="174200" y="1450361"/>
                    <a:pt x="175175" y="1450846"/>
                    <a:pt x="175655" y="1451332"/>
                  </a:cubicBezTo>
                  <a:lnTo>
                    <a:pt x="15042" y="1357681"/>
                  </a:lnTo>
                  <a:cubicBezTo>
                    <a:pt x="7279" y="1353314"/>
                    <a:pt x="1946" y="1343119"/>
                    <a:pt x="1946" y="1328562"/>
                  </a:cubicBezTo>
                  <a:lnTo>
                    <a:pt x="970" y="1029176"/>
                  </a:lnTo>
                  <a:lnTo>
                    <a:pt x="0" y="583245"/>
                  </a:lnTo>
                  <a:cubicBezTo>
                    <a:pt x="0" y="554130"/>
                    <a:pt x="19895" y="518703"/>
                    <a:pt x="45612" y="504151"/>
                  </a:cubicBezTo>
                  <a:lnTo>
                    <a:pt x="380915" y="310542"/>
                  </a:lnTo>
                  <a:lnTo>
                    <a:pt x="760370" y="91210"/>
                  </a:lnTo>
                  <a:lnTo>
                    <a:pt x="760850" y="91210"/>
                  </a:lnTo>
                  <a:lnTo>
                    <a:pt x="908362" y="6294"/>
                  </a:lnTo>
                  <a:cubicBezTo>
                    <a:pt x="920492" y="-979"/>
                    <a:pt x="932138" y="-1950"/>
                    <a:pt x="940872" y="3388"/>
                  </a:cubicBezTo>
                  <a:lnTo>
                    <a:pt x="1099544" y="95583"/>
                  </a:lnTo>
                  <a:cubicBezTo>
                    <a:pt x="1100035" y="95583"/>
                    <a:pt x="1100515" y="96068"/>
                    <a:pt x="1101000" y="96548"/>
                  </a:cubicBezTo>
                  <a:cubicBezTo>
                    <a:pt x="1109254" y="100920"/>
                    <a:pt x="1114587" y="111110"/>
                    <a:pt x="1114587" y="125667"/>
                  </a:cubicBezTo>
                  <a:lnTo>
                    <a:pt x="1116528" y="753077"/>
                  </a:lnTo>
                  <a:cubicBezTo>
                    <a:pt x="1119439" y="871960"/>
                    <a:pt x="1137393" y="951539"/>
                    <a:pt x="1247056" y="992784"/>
                  </a:cubicBezTo>
                  <a:close/>
                </a:path>
              </a:pathLst>
            </a:custGeom>
            <a:solidFill>
              <a:srgbClr val="497BFE"/>
            </a:solidFill>
            <a:ln w="48524" cap="flat">
              <a:noFill/>
              <a:prstDash val="solid"/>
              <a:miter/>
            </a:ln>
          </p:spPr>
          <p:txBody>
            <a:bodyPr rtlCol="0" anchor="ctr"/>
            <a:lstStyle/>
            <a:p>
              <a:endParaRPr lang="fr-FR"/>
            </a:p>
          </p:txBody>
        </p:sp>
        <p:grpSp>
          <p:nvGrpSpPr>
            <p:cNvPr id="13" name="Graphique 8">
              <a:extLst>
                <a:ext uri="{FF2B5EF4-FFF2-40B4-BE49-F238E27FC236}">
                  <a16:creationId xmlns:a16="http://schemas.microsoft.com/office/drawing/2014/main" id="{AE744B53-CBC8-47F0-8BBF-FD629A1EC319}"/>
                </a:ext>
              </a:extLst>
            </p:cNvPr>
            <p:cNvGrpSpPr/>
            <p:nvPr/>
          </p:nvGrpSpPr>
          <p:grpSpPr>
            <a:xfrm>
              <a:off x="3549008" y="322241"/>
              <a:ext cx="1247027" cy="1454352"/>
              <a:chOff x="3549008" y="322241"/>
              <a:chExt cx="1247027" cy="1454352"/>
            </a:xfrm>
          </p:grpSpPr>
          <p:sp>
            <p:nvSpPr>
              <p:cNvPr id="14" name="Forme libre : forme 13">
                <a:extLst>
                  <a:ext uri="{FF2B5EF4-FFF2-40B4-BE49-F238E27FC236}">
                    <a16:creationId xmlns:a16="http://schemas.microsoft.com/office/drawing/2014/main" id="{AEBC252D-BB9B-48BF-87FB-CBA45F6718F7}"/>
                  </a:ext>
                </a:extLst>
              </p:cNvPr>
              <p:cNvSpPr/>
              <p:nvPr/>
            </p:nvSpPr>
            <p:spPr>
              <a:xfrm>
                <a:off x="3549008" y="322241"/>
                <a:ext cx="1101533" cy="1451175"/>
              </a:xfrm>
              <a:custGeom>
                <a:avLst/>
                <a:gdLst>
                  <a:gd name="connsiteX0" fmla="*/ 1101534 w 1101533"/>
                  <a:gd name="connsiteY0" fmla="*/ 96581 h 1451175"/>
                  <a:gd name="connsiteX1" fmla="*/ 1069043 w 1101533"/>
                  <a:gd name="connsiteY1" fmla="*/ 99774 h 1451175"/>
                  <a:gd name="connsiteX2" fmla="*/ 541911 w 1101533"/>
                  <a:gd name="connsiteY2" fmla="*/ 404099 h 1451175"/>
                  <a:gd name="connsiteX3" fmla="*/ 541620 w 1101533"/>
                  <a:gd name="connsiteY3" fmla="*/ 404099 h 1451175"/>
                  <a:gd name="connsiteX4" fmla="*/ 206541 w 1101533"/>
                  <a:gd name="connsiteY4" fmla="*/ 597607 h 1451175"/>
                  <a:gd name="connsiteX5" fmla="*/ 160700 w 1101533"/>
                  <a:gd name="connsiteY5" fmla="*/ 676516 h 1451175"/>
                  <a:gd name="connsiteX6" fmla="*/ 161865 w 1101533"/>
                  <a:gd name="connsiteY6" fmla="*/ 1122768 h 1451175"/>
                  <a:gd name="connsiteX7" fmla="*/ 162734 w 1101533"/>
                  <a:gd name="connsiteY7" fmla="*/ 1421872 h 1451175"/>
                  <a:gd name="connsiteX8" fmla="*/ 176078 w 1101533"/>
                  <a:gd name="connsiteY8" fmla="*/ 1451175 h 1451175"/>
                  <a:gd name="connsiteX9" fmla="*/ 15372 w 1101533"/>
                  <a:gd name="connsiteY9" fmla="*/ 1357782 h 1451175"/>
                  <a:gd name="connsiteX10" fmla="*/ 2028 w 1101533"/>
                  <a:gd name="connsiteY10" fmla="*/ 1328479 h 1451175"/>
                  <a:gd name="connsiteX11" fmla="*/ 1160 w 1101533"/>
                  <a:gd name="connsiteY11" fmla="*/ 1029374 h 1451175"/>
                  <a:gd name="connsiteX12" fmla="*/ 0 w 1101533"/>
                  <a:gd name="connsiteY12" fmla="*/ 583122 h 1451175"/>
                  <a:gd name="connsiteX13" fmla="*/ 45835 w 1101533"/>
                  <a:gd name="connsiteY13" fmla="*/ 504213 h 1451175"/>
                  <a:gd name="connsiteX14" fmla="*/ 381206 w 1101533"/>
                  <a:gd name="connsiteY14" fmla="*/ 310706 h 1451175"/>
                  <a:gd name="connsiteX15" fmla="*/ 760670 w 1101533"/>
                  <a:gd name="connsiteY15" fmla="*/ 91384 h 1451175"/>
                  <a:gd name="connsiteX16" fmla="*/ 760961 w 1101533"/>
                  <a:gd name="connsiteY16" fmla="*/ 91384 h 1451175"/>
                  <a:gd name="connsiteX17" fmla="*/ 908337 w 1101533"/>
                  <a:gd name="connsiteY17" fmla="*/ 6381 h 1451175"/>
                  <a:gd name="connsiteX18" fmla="*/ 940829 w 1101533"/>
                  <a:gd name="connsiteY18" fmla="*/ 3188 h 145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1533" h="1451175">
                    <a:moveTo>
                      <a:pt x="1101534" y="96581"/>
                    </a:moveTo>
                    <a:cubicBezTo>
                      <a:pt x="1093125" y="91651"/>
                      <a:pt x="1081809" y="92229"/>
                      <a:pt x="1069043" y="99774"/>
                    </a:cubicBezTo>
                    <a:lnTo>
                      <a:pt x="541911" y="404099"/>
                    </a:lnTo>
                    <a:lnTo>
                      <a:pt x="541620" y="404099"/>
                    </a:lnTo>
                    <a:lnTo>
                      <a:pt x="206541" y="597607"/>
                    </a:lnTo>
                    <a:cubicBezTo>
                      <a:pt x="181012" y="612110"/>
                      <a:pt x="160700" y="647503"/>
                      <a:pt x="160700" y="676516"/>
                    </a:cubicBezTo>
                    <a:lnTo>
                      <a:pt x="161865" y="1122768"/>
                    </a:lnTo>
                    <a:lnTo>
                      <a:pt x="162734" y="1421872"/>
                    </a:lnTo>
                    <a:cubicBezTo>
                      <a:pt x="162734" y="1436381"/>
                      <a:pt x="167955" y="1446532"/>
                      <a:pt x="176078" y="1451175"/>
                    </a:cubicBezTo>
                    <a:lnTo>
                      <a:pt x="15372" y="1357782"/>
                    </a:lnTo>
                    <a:cubicBezTo>
                      <a:pt x="7249" y="1353138"/>
                      <a:pt x="2028" y="1342987"/>
                      <a:pt x="2028" y="1328479"/>
                    </a:cubicBezTo>
                    <a:lnTo>
                      <a:pt x="1160" y="1029374"/>
                    </a:lnTo>
                    <a:lnTo>
                      <a:pt x="0" y="583122"/>
                    </a:lnTo>
                    <a:cubicBezTo>
                      <a:pt x="0" y="554110"/>
                      <a:pt x="20307" y="518717"/>
                      <a:pt x="45835" y="504213"/>
                    </a:cubicBezTo>
                    <a:lnTo>
                      <a:pt x="381206" y="310706"/>
                    </a:lnTo>
                    <a:lnTo>
                      <a:pt x="760670" y="91384"/>
                    </a:lnTo>
                    <a:lnTo>
                      <a:pt x="760961" y="91384"/>
                    </a:lnTo>
                    <a:lnTo>
                      <a:pt x="908337" y="6381"/>
                    </a:lnTo>
                    <a:cubicBezTo>
                      <a:pt x="920813" y="-1160"/>
                      <a:pt x="932420" y="-1742"/>
                      <a:pt x="940829" y="3188"/>
                    </a:cubicBezTo>
                    <a:close/>
                  </a:path>
                </a:pathLst>
              </a:custGeom>
              <a:solidFill>
                <a:srgbClr val="57B3FE"/>
              </a:solidFill>
              <a:ln w="48524" cap="flat">
                <a:noFill/>
                <a:prstDash val="solid"/>
                <a:miter/>
              </a:ln>
            </p:spPr>
            <p:txBody>
              <a:bodyPr rtlCol="0" anchor="ctr"/>
              <a:lstStyle/>
              <a:p>
                <a:endParaRPr lang="fr-FR"/>
              </a:p>
            </p:txBody>
          </p:sp>
          <p:sp>
            <p:nvSpPr>
              <p:cNvPr id="15" name="Forme libre : forme 14">
                <a:extLst>
                  <a:ext uri="{FF2B5EF4-FFF2-40B4-BE49-F238E27FC236}">
                    <a16:creationId xmlns:a16="http://schemas.microsoft.com/office/drawing/2014/main" id="{CA3F0B59-4AF9-4072-9DEC-A1A1D6A2BA36}"/>
                  </a:ext>
                </a:extLst>
              </p:cNvPr>
              <p:cNvSpPr/>
              <p:nvPr/>
            </p:nvSpPr>
            <p:spPr>
              <a:xfrm>
                <a:off x="3709829" y="415628"/>
                <a:ext cx="1086205" cy="1360965"/>
              </a:xfrm>
              <a:custGeom>
                <a:avLst/>
                <a:gdLst>
                  <a:gd name="connsiteX0" fmla="*/ 1086206 w 1086205"/>
                  <a:gd name="connsiteY0" fmla="*/ 899420 h 1360965"/>
                  <a:gd name="connsiteX1" fmla="*/ 844126 w 1086205"/>
                  <a:gd name="connsiteY1" fmla="*/ 895004 h 1360965"/>
                  <a:gd name="connsiteX2" fmla="*/ 47888 w 1086205"/>
                  <a:gd name="connsiteY2" fmla="*/ 1354678 h 1360965"/>
                  <a:gd name="connsiteX3" fmla="*/ 1985 w 1086205"/>
                  <a:gd name="connsiteY3" fmla="*/ 1328499 h 1360965"/>
                  <a:gd name="connsiteX4" fmla="*/ 0 w 1086205"/>
                  <a:gd name="connsiteY4" fmla="*/ 583226 h 1360965"/>
                  <a:gd name="connsiteX5" fmla="*/ 45617 w 1086205"/>
                  <a:gd name="connsiteY5" fmla="*/ 504268 h 1360965"/>
                  <a:gd name="connsiteX6" fmla="*/ 908138 w 1086205"/>
                  <a:gd name="connsiteY6" fmla="*/ 6280 h 1360965"/>
                  <a:gd name="connsiteX7" fmla="*/ 954018 w 1086205"/>
                  <a:gd name="connsiteY7" fmla="*/ 32429 h 1360965"/>
                  <a:gd name="connsiteX8" fmla="*/ 955682 w 1086205"/>
                  <a:gd name="connsiteY8" fmla="*/ 659665 h 1360965"/>
                  <a:gd name="connsiteX9" fmla="*/ 1086206 w 1086205"/>
                  <a:gd name="connsiteY9" fmla="*/ 899420 h 136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05" h="1360965">
                    <a:moveTo>
                      <a:pt x="1086206" y="899420"/>
                    </a:moveTo>
                    <a:cubicBezTo>
                      <a:pt x="993841" y="923298"/>
                      <a:pt x="914301" y="917005"/>
                      <a:pt x="844126" y="895004"/>
                    </a:cubicBezTo>
                    <a:lnTo>
                      <a:pt x="47888" y="1354678"/>
                    </a:lnTo>
                    <a:cubicBezTo>
                      <a:pt x="22612" y="1369303"/>
                      <a:pt x="2092" y="1357536"/>
                      <a:pt x="1985" y="1328499"/>
                    </a:cubicBezTo>
                    <a:lnTo>
                      <a:pt x="0" y="583226"/>
                    </a:lnTo>
                    <a:cubicBezTo>
                      <a:pt x="-77" y="554194"/>
                      <a:pt x="20336" y="518864"/>
                      <a:pt x="45617" y="504268"/>
                    </a:cubicBezTo>
                    <a:lnTo>
                      <a:pt x="908138" y="6280"/>
                    </a:lnTo>
                    <a:cubicBezTo>
                      <a:pt x="933395" y="-8316"/>
                      <a:pt x="953940" y="3398"/>
                      <a:pt x="954018" y="32429"/>
                    </a:cubicBezTo>
                    <a:lnTo>
                      <a:pt x="955682" y="659665"/>
                    </a:lnTo>
                    <a:cubicBezTo>
                      <a:pt x="959015" y="778761"/>
                      <a:pt x="976576" y="858223"/>
                      <a:pt x="1086206" y="899420"/>
                    </a:cubicBezTo>
                    <a:close/>
                  </a:path>
                </a:pathLst>
              </a:custGeom>
              <a:solidFill>
                <a:srgbClr val="497BFE"/>
              </a:solidFill>
              <a:ln w="48524" cap="flat">
                <a:noFill/>
                <a:prstDash val="solid"/>
                <a:miter/>
              </a:ln>
            </p:spPr>
            <p:txBody>
              <a:bodyPr rtlCol="0" anchor="ctr"/>
              <a:lstStyle/>
              <a:p>
                <a:endParaRPr lang="fr-FR"/>
              </a:p>
            </p:txBody>
          </p:sp>
        </p:grpSp>
        <p:grpSp>
          <p:nvGrpSpPr>
            <p:cNvPr id="22" name="Graphique 8">
              <a:extLst>
                <a:ext uri="{FF2B5EF4-FFF2-40B4-BE49-F238E27FC236}">
                  <a16:creationId xmlns:a16="http://schemas.microsoft.com/office/drawing/2014/main" id="{C7B90A7A-629E-43D3-8780-4151EE3D5000}"/>
                </a:ext>
              </a:extLst>
            </p:cNvPr>
            <p:cNvGrpSpPr/>
            <p:nvPr/>
          </p:nvGrpSpPr>
          <p:grpSpPr>
            <a:xfrm>
              <a:off x="4037883" y="832104"/>
              <a:ext cx="273596" cy="567654"/>
              <a:chOff x="4037883" y="832104"/>
              <a:chExt cx="273596" cy="567654"/>
            </a:xfrm>
            <a:solidFill>
              <a:srgbClr val="FFFFFF"/>
            </a:solidFill>
          </p:grpSpPr>
          <p:sp>
            <p:nvSpPr>
              <p:cNvPr id="23" name="Forme libre : forme 22">
                <a:extLst>
                  <a:ext uri="{FF2B5EF4-FFF2-40B4-BE49-F238E27FC236}">
                    <a16:creationId xmlns:a16="http://schemas.microsoft.com/office/drawing/2014/main" id="{C4C7B474-1A64-4B1C-A33C-AE4FBDB10F39}"/>
                  </a:ext>
                </a:extLst>
              </p:cNvPr>
              <p:cNvSpPr/>
              <p:nvPr/>
            </p:nvSpPr>
            <p:spPr>
              <a:xfrm>
                <a:off x="4126404" y="1274525"/>
                <a:ext cx="100536" cy="125233"/>
              </a:xfrm>
              <a:custGeom>
                <a:avLst/>
                <a:gdLst>
                  <a:gd name="connsiteX0" fmla="*/ 49815 w 100536"/>
                  <a:gd name="connsiteY0" fmla="*/ 7279 h 125233"/>
                  <a:gd name="connsiteX1" fmla="*/ 85450 w 100536"/>
                  <a:gd name="connsiteY1" fmla="*/ 2853 h 125233"/>
                  <a:gd name="connsiteX2" fmla="*/ 100536 w 100536"/>
                  <a:gd name="connsiteY2" fmla="*/ 33180 h 125233"/>
                  <a:gd name="connsiteX3" fmla="*/ 85940 w 100536"/>
                  <a:gd name="connsiteY3" fmla="*/ 81112 h 125233"/>
                  <a:gd name="connsiteX4" fmla="*/ 50804 w 100536"/>
                  <a:gd name="connsiteY4" fmla="*/ 117907 h 125233"/>
                  <a:gd name="connsiteX5" fmla="*/ 15130 w 100536"/>
                  <a:gd name="connsiteY5" fmla="*/ 122410 h 125233"/>
                  <a:gd name="connsiteX6" fmla="*/ 0 w 100536"/>
                  <a:gd name="connsiteY6" fmla="*/ 92054 h 125233"/>
                  <a:gd name="connsiteX7" fmla="*/ 14591 w 100536"/>
                  <a:gd name="connsiteY7" fmla="*/ 44127 h 125233"/>
                  <a:gd name="connsiteX8" fmla="*/ 49815 w 100536"/>
                  <a:gd name="connsiteY8" fmla="*/ 7279 h 12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536" h="125233">
                    <a:moveTo>
                      <a:pt x="49815" y="7279"/>
                    </a:moveTo>
                    <a:cubicBezTo>
                      <a:pt x="63527" y="-636"/>
                      <a:pt x="75362" y="-2072"/>
                      <a:pt x="85450" y="2853"/>
                    </a:cubicBezTo>
                    <a:cubicBezTo>
                      <a:pt x="95495" y="7851"/>
                      <a:pt x="100493" y="17997"/>
                      <a:pt x="100536" y="33180"/>
                    </a:cubicBezTo>
                    <a:cubicBezTo>
                      <a:pt x="100580" y="48524"/>
                      <a:pt x="95742" y="64396"/>
                      <a:pt x="85940" y="81112"/>
                    </a:cubicBezTo>
                    <a:cubicBezTo>
                      <a:pt x="76231" y="97775"/>
                      <a:pt x="64473" y="110017"/>
                      <a:pt x="50804" y="117907"/>
                    </a:cubicBezTo>
                    <a:cubicBezTo>
                      <a:pt x="37048" y="125851"/>
                      <a:pt x="25174" y="127306"/>
                      <a:pt x="15130" y="122410"/>
                    </a:cubicBezTo>
                    <a:cubicBezTo>
                      <a:pt x="5085" y="117413"/>
                      <a:pt x="39" y="107295"/>
                      <a:pt x="0" y="92054"/>
                    </a:cubicBezTo>
                    <a:cubicBezTo>
                      <a:pt x="-43" y="76716"/>
                      <a:pt x="4789" y="60844"/>
                      <a:pt x="14591" y="44127"/>
                    </a:cubicBezTo>
                    <a:cubicBezTo>
                      <a:pt x="24349" y="27489"/>
                      <a:pt x="36058" y="15222"/>
                      <a:pt x="49815" y="7279"/>
                    </a:cubicBezTo>
                    <a:close/>
                  </a:path>
                </a:pathLst>
              </a:custGeom>
              <a:solidFill>
                <a:srgbClr val="FFFFFF"/>
              </a:solidFill>
              <a:ln w="48524" cap="flat">
                <a:noFill/>
                <a:prstDash val="solid"/>
                <a:miter/>
              </a:ln>
            </p:spPr>
            <p:txBody>
              <a:bodyPr rtlCol="0" anchor="ctr"/>
              <a:lstStyle/>
              <a:p>
                <a:endParaRPr lang="fr-FR"/>
              </a:p>
            </p:txBody>
          </p:sp>
          <p:sp>
            <p:nvSpPr>
              <p:cNvPr id="24" name="Forme libre : forme 23">
                <a:extLst>
                  <a:ext uri="{FF2B5EF4-FFF2-40B4-BE49-F238E27FC236}">
                    <a16:creationId xmlns:a16="http://schemas.microsoft.com/office/drawing/2014/main" id="{329A2F02-316C-4827-B6A8-10825FBE761B}"/>
                  </a:ext>
                </a:extLst>
              </p:cNvPr>
              <p:cNvSpPr/>
              <p:nvPr/>
            </p:nvSpPr>
            <p:spPr>
              <a:xfrm>
                <a:off x="4037883" y="832104"/>
                <a:ext cx="273596" cy="420546"/>
              </a:xfrm>
              <a:custGeom>
                <a:avLst/>
                <a:gdLst>
                  <a:gd name="connsiteX0" fmla="*/ 141946 w 273596"/>
                  <a:gd name="connsiteY0" fmla="*/ 23109 h 420546"/>
                  <a:gd name="connsiteX1" fmla="*/ 236727 w 273596"/>
                  <a:gd name="connsiteY1" fmla="*/ 4782 h 420546"/>
                  <a:gd name="connsiteX2" fmla="*/ 273595 w 273596"/>
                  <a:gd name="connsiteY2" fmla="*/ 85351 h 420546"/>
                  <a:gd name="connsiteX3" fmla="*/ 252294 w 273596"/>
                  <a:gd name="connsiteY3" fmla="*/ 172819 h 420546"/>
                  <a:gd name="connsiteX4" fmla="*/ 233466 w 273596"/>
                  <a:gd name="connsiteY4" fmla="*/ 209231 h 420546"/>
                  <a:gd name="connsiteX5" fmla="*/ 216153 w 273596"/>
                  <a:gd name="connsiteY5" fmla="*/ 238380 h 420546"/>
                  <a:gd name="connsiteX6" fmla="*/ 197942 w 273596"/>
                  <a:gd name="connsiteY6" fmla="*/ 269245 h 420546"/>
                  <a:gd name="connsiteX7" fmla="*/ 185899 w 273596"/>
                  <a:gd name="connsiteY7" fmla="*/ 290790 h 420546"/>
                  <a:gd name="connsiteX8" fmla="*/ 174302 w 273596"/>
                  <a:gd name="connsiteY8" fmla="*/ 344151 h 420546"/>
                  <a:gd name="connsiteX9" fmla="*/ 174399 w 273596"/>
                  <a:gd name="connsiteY9" fmla="*/ 377943 h 420546"/>
                  <a:gd name="connsiteX10" fmla="*/ 100609 w 273596"/>
                  <a:gd name="connsiteY10" fmla="*/ 420547 h 420546"/>
                  <a:gd name="connsiteX11" fmla="*/ 100478 w 273596"/>
                  <a:gd name="connsiteY11" fmla="*/ 374784 h 420546"/>
                  <a:gd name="connsiteX12" fmla="*/ 106577 w 273596"/>
                  <a:gd name="connsiteY12" fmla="*/ 326513 h 420546"/>
                  <a:gd name="connsiteX13" fmla="*/ 133527 w 273596"/>
                  <a:gd name="connsiteY13" fmla="*/ 272171 h 420546"/>
                  <a:gd name="connsiteX14" fmla="*/ 181051 w 273596"/>
                  <a:gd name="connsiteY14" fmla="*/ 189914 h 420546"/>
                  <a:gd name="connsiteX15" fmla="*/ 195890 w 273596"/>
                  <a:gd name="connsiteY15" fmla="*/ 134728 h 420546"/>
                  <a:gd name="connsiteX16" fmla="*/ 180110 w 273596"/>
                  <a:gd name="connsiteY16" fmla="*/ 97637 h 420546"/>
                  <a:gd name="connsiteX17" fmla="*/ 139597 w 273596"/>
                  <a:gd name="connsiteY17" fmla="*/ 102543 h 420546"/>
                  <a:gd name="connsiteX18" fmla="*/ 98154 w 273596"/>
                  <a:gd name="connsiteY18" fmla="*/ 144229 h 420546"/>
                  <a:gd name="connsiteX19" fmla="*/ 79026 w 273596"/>
                  <a:gd name="connsiteY19" fmla="*/ 202200 h 420546"/>
                  <a:gd name="connsiteX20" fmla="*/ 0 w 273596"/>
                  <a:gd name="connsiteY20" fmla="*/ 247827 h 420546"/>
                  <a:gd name="connsiteX21" fmla="*/ 45127 w 273596"/>
                  <a:gd name="connsiteY21" fmla="*/ 116906 h 420546"/>
                  <a:gd name="connsiteX22" fmla="*/ 141946 w 273596"/>
                  <a:gd name="connsiteY22" fmla="*/ 23109 h 420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3596" h="420546">
                    <a:moveTo>
                      <a:pt x="141946" y="23109"/>
                    </a:moveTo>
                    <a:cubicBezTo>
                      <a:pt x="180877" y="638"/>
                      <a:pt x="212349" y="-5388"/>
                      <a:pt x="236727" y="4782"/>
                    </a:cubicBezTo>
                    <a:cubicBezTo>
                      <a:pt x="261149" y="14977"/>
                      <a:pt x="273469" y="41815"/>
                      <a:pt x="273595" y="85351"/>
                    </a:cubicBezTo>
                    <a:cubicBezTo>
                      <a:pt x="273678" y="115411"/>
                      <a:pt x="266579" y="144535"/>
                      <a:pt x="252294" y="172819"/>
                    </a:cubicBezTo>
                    <a:cubicBezTo>
                      <a:pt x="244025" y="189638"/>
                      <a:pt x="237780" y="201754"/>
                      <a:pt x="233466" y="209231"/>
                    </a:cubicBezTo>
                    <a:cubicBezTo>
                      <a:pt x="229060" y="216811"/>
                      <a:pt x="223349" y="226443"/>
                      <a:pt x="216153" y="238380"/>
                    </a:cubicBezTo>
                    <a:cubicBezTo>
                      <a:pt x="209006" y="250297"/>
                      <a:pt x="202892" y="260574"/>
                      <a:pt x="197942" y="269245"/>
                    </a:cubicBezTo>
                    <a:cubicBezTo>
                      <a:pt x="192910" y="277863"/>
                      <a:pt x="188907" y="285103"/>
                      <a:pt x="185899" y="290790"/>
                    </a:cubicBezTo>
                    <a:cubicBezTo>
                      <a:pt x="178125" y="306332"/>
                      <a:pt x="174248" y="324145"/>
                      <a:pt x="174302" y="344151"/>
                    </a:cubicBezTo>
                    <a:lnTo>
                      <a:pt x="174399" y="377943"/>
                    </a:lnTo>
                    <a:lnTo>
                      <a:pt x="100609" y="420547"/>
                    </a:lnTo>
                    <a:lnTo>
                      <a:pt x="100478" y="374784"/>
                    </a:lnTo>
                    <a:cubicBezTo>
                      <a:pt x="100420" y="354724"/>
                      <a:pt x="102453" y="338653"/>
                      <a:pt x="106577" y="326513"/>
                    </a:cubicBezTo>
                    <a:cubicBezTo>
                      <a:pt x="110697" y="314372"/>
                      <a:pt x="119635" y="296234"/>
                      <a:pt x="133527" y="272171"/>
                    </a:cubicBezTo>
                    <a:lnTo>
                      <a:pt x="181051" y="189914"/>
                    </a:lnTo>
                    <a:cubicBezTo>
                      <a:pt x="191028" y="171645"/>
                      <a:pt x="195943" y="153230"/>
                      <a:pt x="195890" y="134728"/>
                    </a:cubicBezTo>
                    <a:cubicBezTo>
                      <a:pt x="195841" y="116280"/>
                      <a:pt x="190610" y="103877"/>
                      <a:pt x="180110" y="97637"/>
                    </a:cubicBezTo>
                    <a:cubicBezTo>
                      <a:pt x="169658" y="91421"/>
                      <a:pt x="156105" y="93013"/>
                      <a:pt x="139597" y="102543"/>
                    </a:cubicBezTo>
                    <a:cubicBezTo>
                      <a:pt x="123046" y="112204"/>
                      <a:pt x="109261" y="126033"/>
                      <a:pt x="98154" y="144229"/>
                    </a:cubicBezTo>
                    <a:cubicBezTo>
                      <a:pt x="87090" y="162348"/>
                      <a:pt x="80729" y="181699"/>
                      <a:pt x="79026" y="202200"/>
                    </a:cubicBezTo>
                    <a:lnTo>
                      <a:pt x="0" y="247827"/>
                    </a:lnTo>
                    <a:cubicBezTo>
                      <a:pt x="4251" y="200832"/>
                      <a:pt x="19264" y="157175"/>
                      <a:pt x="45127" y="116906"/>
                    </a:cubicBezTo>
                    <a:cubicBezTo>
                      <a:pt x="70946" y="76772"/>
                      <a:pt x="103205" y="45479"/>
                      <a:pt x="141946" y="23109"/>
                    </a:cubicBezTo>
                    <a:close/>
                  </a:path>
                </a:pathLst>
              </a:custGeom>
              <a:solidFill>
                <a:srgbClr val="FFFFFF"/>
              </a:solidFill>
              <a:ln w="48524" cap="flat">
                <a:noFill/>
                <a:prstDash val="solid"/>
                <a:miter/>
              </a:ln>
            </p:spPr>
            <p:txBody>
              <a:bodyPr rtlCol="0" anchor="ctr"/>
              <a:lstStyle/>
              <a:p>
                <a:endParaRPr lang="fr-FR"/>
              </a:p>
            </p:txBody>
          </p:sp>
        </p:grpSp>
      </p:grpSp>
      <p:grpSp>
        <p:nvGrpSpPr>
          <p:cNvPr id="31" name="Graphique 28">
            <a:extLst>
              <a:ext uri="{FF2B5EF4-FFF2-40B4-BE49-F238E27FC236}">
                <a16:creationId xmlns:a16="http://schemas.microsoft.com/office/drawing/2014/main" id="{6D5E12FA-A244-46F9-A8E8-11FBB36C25E8}"/>
              </a:ext>
            </a:extLst>
          </p:cNvPr>
          <p:cNvGrpSpPr>
            <a:grpSpLocks noChangeAspect="1"/>
          </p:cNvGrpSpPr>
          <p:nvPr>
            <p:custDataLst>
              <p:tags r:id="rId5"/>
            </p:custDataLst>
          </p:nvPr>
        </p:nvGrpSpPr>
        <p:grpSpPr>
          <a:xfrm>
            <a:off x="4028790" y="1214369"/>
            <a:ext cx="1260000" cy="1260000"/>
            <a:chOff x="6049285" y="614403"/>
            <a:chExt cx="2654101" cy="4496225"/>
          </a:xfrm>
        </p:grpSpPr>
        <p:grpSp>
          <p:nvGrpSpPr>
            <p:cNvPr id="32" name="Graphique 28">
              <a:extLst>
                <a:ext uri="{FF2B5EF4-FFF2-40B4-BE49-F238E27FC236}">
                  <a16:creationId xmlns:a16="http://schemas.microsoft.com/office/drawing/2014/main" id="{A9326014-83C4-4BCA-B35E-8482F616A0A9}"/>
                </a:ext>
              </a:extLst>
            </p:cNvPr>
            <p:cNvGrpSpPr/>
            <p:nvPr/>
          </p:nvGrpSpPr>
          <p:grpSpPr>
            <a:xfrm>
              <a:off x="6049285" y="614403"/>
              <a:ext cx="2654101" cy="4496225"/>
              <a:chOff x="6049292" y="614404"/>
              <a:chExt cx="2654105" cy="4496230"/>
            </a:xfrm>
          </p:grpSpPr>
          <p:grpSp>
            <p:nvGrpSpPr>
              <p:cNvPr id="33" name="Graphique 28">
                <a:extLst>
                  <a:ext uri="{FF2B5EF4-FFF2-40B4-BE49-F238E27FC236}">
                    <a16:creationId xmlns:a16="http://schemas.microsoft.com/office/drawing/2014/main" id="{C9A694A0-8770-4CFF-9BED-10AA66C350F6}"/>
                  </a:ext>
                </a:extLst>
              </p:cNvPr>
              <p:cNvGrpSpPr/>
              <p:nvPr/>
            </p:nvGrpSpPr>
            <p:grpSpPr>
              <a:xfrm>
                <a:off x="6105563" y="614404"/>
                <a:ext cx="2597834" cy="4496230"/>
                <a:chOff x="6105562" y="614404"/>
                <a:chExt cx="2597834" cy="4496230"/>
              </a:xfrm>
            </p:grpSpPr>
            <p:sp>
              <p:nvSpPr>
                <p:cNvPr id="34" name="Forme libre : forme 33">
                  <a:extLst>
                    <a:ext uri="{FF2B5EF4-FFF2-40B4-BE49-F238E27FC236}">
                      <a16:creationId xmlns:a16="http://schemas.microsoft.com/office/drawing/2014/main" id="{4EB379D8-5AED-4F34-904C-76EA910F306B}"/>
                    </a:ext>
                  </a:extLst>
                </p:cNvPr>
                <p:cNvSpPr/>
                <p:nvPr/>
              </p:nvSpPr>
              <p:spPr>
                <a:xfrm>
                  <a:off x="6321267" y="5094090"/>
                  <a:ext cx="18756" cy="9378"/>
                </a:xfrm>
                <a:custGeom>
                  <a:avLst/>
                  <a:gdLst>
                    <a:gd name="connsiteX0" fmla="*/ 18757 w 18756"/>
                    <a:gd name="connsiteY0" fmla="*/ 9379 h 9378"/>
                    <a:gd name="connsiteX1" fmla="*/ 0 w 18756"/>
                    <a:gd name="connsiteY1" fmla="*/ 0 h 9378"/>
                    <a:gd name="connsiteX2" fmla="*/ 18757 w 18756"/>
                    <a:gd name="connsiteY2" fmla="*/ 9379 h 9378"/>
                  </a:gdLst>
                  <a:ahLst/>
                  <a:cxnLst>
                    <a:cxn ang="0">
                      <a:pos x="connsiteX0" y="connsiteY0"/>
                    </a:cxn>
                    <a:cxn ang="0">
                      <a:pos x="connsiteX1" y="connsiteY1"/>
                    </a:cxn>
                    <a:cxn ang="0">
                      <a:pos x="connsiteX2" y="connsiteY2"/>
                    </a:cxn>
                  </a:cxnLst>
                  <a:rect l="l" t="t" r="r" b="b"/>
                  <a:pathLst>
                    <a:path w="18756" h="9378">
                      <a:moveTo>
                        <a:pt x="18757" y="9379"/>
                      </a:moveTo>
                      <a:cubicBezTo>
                        <a:pt x="9378" y="0"/>
                        <a:pt x="9378" y="0"/>
                        <a:pt x="0" y="0"/>
                      </a:cubicBezTo>
                      <a:cubicBezTo>
                        <a:pt x="9378" y="0"/>
                        <a:pt x="18757" y="9379"/>
                        <a:pt x="18757" y="9379"/>
                      </a:cubicBezTo>
                      <a:close/>
                    </a:path>
                  </a:pathLst>
                </a:custGeom>
                <a:solidFill>
                  <a:srgbClr val="DEDFFB"/>
                </a:solidFill>
                <a:ln w="93785" cap="flat">
                  <a:noFill/>
                  <a:prstDash val="solid"/>
                  <a:miter/>
                </a:ln>
              </p:spPr>
              <p:txBody>
                <a:bodyPr rtlCol="0" anchor="ctr"/>
                <a:lstStyle/>
                <a:p>
                  <a:endParaRPr lang="fr-FR"/>
                </a:p>
              </p:txBody>
            </p:sp>
            <p:grpSp>
              <p:nvGrpSpPr>
                <p:cNvPr id="35" name="Graphique 28">
                  <a:extLst>
                    <a:ext uri="{FF2B5EF4-FFF2-40B4-BE49-F238E27FC236}">
                      <a16:creationId xmlns:a16="http://schemas.microsoft.com/office/drawing/2014/main" id="{C9BF8FE6-9937-4E88-8128-A6259D8801E0}"/>
                    </a:ext>
                  </a:extLst>
                </p:cNvPr>
                <p:cNvGrpSpPr/>
                <p:nvPr/>
              </p:nvGrpSpPr>
              <p:grpSpPr>
                <a:xfrm>
                  <a:off x="6114941" y="1173893"/>
                  <a:ext cx="2579076" cy="3935735"/>
                  <a:chOff x="6114941" y="1173893"/>
                  <a:chExt cx="2579076" cy="3935735"/>
                </a:xfrm>
                <a:solidFill>
                  <a:srgbClr val="DEDFFB"/>
                </a:solidFill>
              </p:grpSpPr>
              <p:sp>
                <p:nvSpPr>
                  <p:cNvPr id="36" name="Forme libre : forme 35">
                    <a:extLst>
                      <a:ext uri="{FF2B5EF4-FFF2-40B4-BE49-F238E27FC236}">
                        <a16:creationId xmlns:a16="http://schemas.microsoft.com/office/drawing/2014/main" id="{FC4BBB44-1CFE-44E1-A9D5-7B4C888AE7D5}"/>
                      </a:ext>
                    </a:extLst>
                  </p:cNvPr>
                  <p:cNvSpPr/>
                  <p:nvPr/>
                </p:nvSpPr>
                <p:spPr>
                  <a:xfrm>
                    <a:off x="6114941" y="1173893"/>
                    <a:ext cx="2579076" cy="3935735"/>
                  </a:xfrm>
                  <a:custGeom>
                    <a:avLst/>
                    <a:gdLst>
                      <a:gd name="connsiteX0" fmla="*/ 2579077 w 2579076"/>
                      <a:gd name="connsiteY0" fmla="*/ 2475914 h 3935735"/>
                      <a:gd name="connsiteX1" fmla="*/ 2457157 w 2579076"/>
                      <a:gd name="connsiteY1" fmla="*/ 2691619 h 3935735"/>
                      <a:gd name="connsiteX2" fmla="*/ 318868 w 2579076"/>
                      <a:gd name="connsiteY2" fmla="*/ 3920197 h 3935735"/>
                      <a:gd name="connsiteX3" fmla="*/ 234462 w 2579076"/>
                      <a:gd name="connsiteY3" fmla="*/ 3929576 h 3935735"/>
                      <a:gd name="connsiteX4" fmla="*/ 215705 w 2579076"/>
                      <a:gd name="connsiteY4" fmla="*/ 3920197 h 3935735"/>
                      <a:gd name="connsiteX5" fmla="*/ 225083 w 2579076"/>
                      <a:gd name="connsiteY5" fmla="*/ 3929576 h 3935735"/>
                      <a:gd name="connsiteX6" fmla="*/ 37514 w 2579076"/>
                      <a:gd name="connsiteY6" fmla="*/ 3817034 h 3935735"/>
                      <a:gd name="connsiteX7" fmla="*/ 0 w 2579076"/>
                      <a:gd name="connsiteY7" fmla="*/ 3742006 h 3935735"/>
                      <a:gd name="connsiteX8" fmla="*/ 0 w 2579076"/>
                      <a:gd name="connsiteY8" fmla="*/ 1275471 h 3935735"/>
                      <a:gd name="connsiteX9" fmla="*/ 196948 w 2579076"/>
                      <a:gd name="connsiteY9" fmla="*/ 1388012 h 3935735"/>
                      <a:gd name="connsiteX10" fmla="*/ 196948 w 2579076"/>
                      <a:gd name="connsiteY10" fmla="*/ 1388012 h 3935735"/>
                      <a:gd name="connsiteX11" fmla="*/ 431409 w 2579076"/>
                      <a:gd name="connsiteY11" fmla="*/ 1247335 h 3935735"/>
                      <a:gd name="connsiteX12" fmla="*/ 459545 w 2579076"/>
                      <a:gd name="connsiteY12" fmla="*/ 1200443 h 3935735"/>
                      <a:gd name="connsiteX13" fmla="*/ 459545 w 2579076"/>
                      <a:gd name="connsiteY13" fmla="*/ 1125415 h 3935735"/>
                      <a:gd name="connsiteX14" fmla="*/ 487680 w 2579076"/>
                      <a:gd name="connsiteY14" fmla="*/ 1078523 h 3935735"/>
                      <a:gd name="connsiteX15" fmla="*/ 928468 w 2579076"/>
                      <a:gd name="connsiteY15" fmla="*/ 825305 h 3935735"/>
                      <a:gd name="connsiteX16" fmla="*/ 956603 w 2579076"/>
                      <a:gd name="connsiteY16" fmla="*/ 844062 h 3935735"/>
                      <a:gd name="connsiteX17" fmla="*/ 956603 w 2579076"/>
                      <a:gd name="connsiteY17" fmla="*/ 909711 h 3935735"/>
                      <a:gd name="connsiteX18" fmla="*/ 984738 w 2579076"/>
                      <a:gd name="connsiteY18" fmla="*/ 928468 h 3935735"/>
                      <a:gd name="connsiteX19" fmla="*/ 1031631 w 2579076"/>
                      <a:gd name="connsiteY19" fmla="*/ 900332 h 3935735"/>
                      <a:gd name="connsiteX20" fmla="*/ 2579077 w 2579076"/>
                      <a:gd name="connsiteY20" fmla="*/ 0 h 3935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9076" h="3935735">
                        <a:moveTo>
                          <a:pt x="2579077" y="2475914"/>
                        </a:moveTo>
                        <a:cubicBezTo>
                          <a:pt x="2579077" y="2550942"/>
                          <a:pt x="2522806" y="2644726"/>
                          <a:pt x="2457157" y="2691619"/>
                        </a:cubicBezTo>
                        <a:lnTo>
                          <a:pt x="318868" y="3920197"/>
                        </a:lnTo>
                        <a:cubicBezTo>
                          <a:pt x="281354" y="3938954"/>
                          <a:pt x="253218" y="3938954"/>
                          <a:pt x="234462" y="3929576"/>
                        </a:cubicBezTo>
                        <a:cubicBezTo>
                          <a:pt x="225083" y="3929576"/>
                          <a:pt x="225083" y="3920197"/>
                          <a:pt x="215705" y="3920197"/>
                        </a:cubicBezTo>
                        <a:cubicBezTo>
                          <a:pt x="215705" y="3920197"/>
                          <a:pt x="225083" y="3929576"/>
                          <a:pt x="225083" y="3929576"/>
                        </a:cubicBezTo>
                        <a:lnTo>
                          <a:pt x="37514" y="3817034"/>
                        </a:lnTo>
                        <a:cubicBezTo>
                          <a:pt x="18757" y="3807655"/>
                          <a:pt x="0" y="3779520"/>
                          <a:pt x="0" y="3742006"/>
                        </a:cubicBezTo>
                        <a:lnTo>
                          <a:pt x="0" y="1275471"/>
                        </a:lnTo>
                        <a:lnTo>
                          <a:pt x="196948" y="1388012"/>
                        </a:lnTo>
                        <a:cubicBezTo>
                          <a:pt x="206326" y="1388012"/>
                          <a:pt x="206326" y="1388012"/>
                          <a:pt x="196948" y="1388012"/>
                        </a:cubicBezTo>
                        <a:lnTo>
                          <a:pt x="431409" y="1247335"/>
                        </a:lnTo>
                        <a:cubicBezTo>
                          <a:pt x="450166" y="1237957"/>
                          <a:pt x="459545" y="1219200"/>
                          <a:pt x="459545" y="1200443"/>
                        </a:cubicBezTo>
                        <a:lnTo>
                          <a:pt x="459545" y="1125415"/>
                        </a:lnTo>
                        <a:cubicBezTo>
                          <a:pt x="459545" y="1106658"/>
                          <a:pt x="468923" y="1087902"/>
                          <a:pt x="487680" y="1078523"/>
                        </a:cubicBezTo>
                        <a:lnTo>
                          <a:pt x="928468" y="825305"/>
                        </a:lnTo>
                        <a:cubicBezTo>
                          <a:pt x="947225" y="815926"/>
                          <a:pt x="956603" y="825305"/>
                          <a:pt x="956603" y="844062"/>
                        </a:cubicBezTo>
                        <a:lnTo>
                          <a:pt x="956603" y="909711"/>
                        </a:lnTo>
                        <a:cubicBezTo>
                          <a:pt x="956603" y="928468"/>
                          <a:pt x="965982" y="937846"/>
                          <a:pt x="984738" y="928468"/>
                        </a:cubicBezTo>
                        <a:lnTo>
                          <a:pt x="1031631" y="900332"/>
                        </a:lnTo>
                        <a:lnTo>
                          <a:pt x="2579077" y="0"/>
                        </a:lnTo>
                        <a:close/>
                      </a:path>
                    </a:pathLst>
                  </a:custGeom>
                  <a:solidFill>
                    <a:srgbClr val="DEDFFB"/>
                  </a:solidFill>
                  <a:ln w="93785" cap="flat">
                    <a:noFill/>
                    <a:prstDash val="solid"/>
                    <a:miter/>
                  </a:ln>
                </p:spPr>
                <p:txBody>
                  <a:bodyPr rtlCol="0" anchor="ctr"/>
                  <a:lstStyle/>
                  <a:p>
                    <a:endParaRPr lang="fr-FR"/>
                  </a:p>
                </p:txBody>
              </p:sp>
              <p:sp>
                <p:nvSpPr>
                  <p:cNvPr id="37" name="Forme libre : forme 36">
                    <a:extLst>
                      <a:ext uri="{FF2B5EF4-FFF2-40B4-BE49-F238E27FC236}">
                        <a16:creationId xmlns:a16="http://schemas.microsoft.com/office/drawing/2014/main" id="{6A0A4639-F862-44AE-BD77-892BE63CC21B}"/>
                      </a:ext>
                    </a:extLst>
                  </p:cNvPr>
                  <p:cNvSpPr/>
                  <p:nvPr/>
                </p:nvSpPr>
                <p:spPr>
                  <a:xfrm>
                    <a:off x="6321267" y="5094090"/>
                    <a:ext cx="18756" cy="9378"/>
                  </a:xfrm>
                  <a:custGeom>
                    <a:avLst/>
                    <a:gdLst>
                      <a:gd name="connsiteX0" fmla="*/ 18757 w 18756"/>
                      <a:gd name="connsiteY0" fmla="*/ 9379 h 9378"/>
                      <a:gd name="connsiteX1" fmla="*/ 0 w 18756"/>
                      <a:gd name="connsiteY1" fmla="*/ 0 h 9378"/>
                      <a:gd name="connsiteX2" fmla="*/ 18757 w 18756"/>
                      <a:gd name="connsiteY2" fmla="*/ 9379 h 9378"/>
                    </a:gdLst>
                    <a:ahLst/>
                    <a:cxnLst>
                      <a:cxn ang="0">
                        <a:pos x="connsiteX0" y="connsiteY0"/>
                      </a:cxn>
                      <a:cxn ang="0">
                        <a:pos x="connsiteX1" y="connsiteY1"/>
                      </a:cxn>
                      <a:cxn ang="0">
                        <a:pos x="connsiteX2" y="connsiteY2"/>
                      </a:cxn>
                    </a:cxnLst>
                    <a:rect l="l" t="t" r="r" b="b"/>
                    <a:pathLst>
                      <a:path w="18756" h="9378">
                        <a:moveTo>
                          <a:pt x="18757" y="9379"/>
                        </a:moveTo>
                        <a:cubicBezTo>
                          <a:pt x="9378" y="0"/>
                          <a:pt x="9378" y="0"/>
                          <a:pt x="0" y="0"/>
                        </a:cubicBezTo>
                        <a:cubicBezTo>
                          <a:pt x="9378" y="0"/>
                          <a:pt x="18757" y="9379"/>
                          <a:pt x="18757" y="9379"/>
                        </a:cubicBezTo>
                        <a:close/>
                      </a:path>
                    </a:pathLst>
                  </a:custGeom>
                  <a:solidFill>
                    <a:srgbClr val="DEDFFB"/>
                  </a:solidFill>
                  <a:ln w="93785" cap="flat">
                    <a:noFill/>
                    <a:prstDash val="solid"/>
                    <a:miter/>
                  </a:ln>
                </p:spPr>
                <p:txBody>
                  <a:bodyPr rtlCol="0" anchor="ctr"/>
                  <a:lstStyle/>
                  <a:p>
                    <a:endParaRPr lang="fr-FR"/>
                  </a:p>
                </p:txBody>
              </p:sp>
            </p:grpSp>
            <p:sp>
              <p:nvSpPr>
                <p:cNvPr id="38" name="Forme libre : forme 37">
                  <a:extLst>
                    <a:ext uri="{FF2B5EF4-FFF2-40B4-BE49-F238E27FC236}">
                      <a16:creationId xmlns:a16="http://schemas.microsoft.com/office/drawing/2014/main" id="{2B0F868B-E9AB-4C25-925C-FAFACB629781}"/>
                    </a:ext>
                  </a:extLst>
                </p:cNvPr>
                <p:cNvSpPr/>
                <p:nvPr/>
              </p:nvSpPr>
              <p:spPr>
                <a:xfrm>
                  <a:off x="6105562" y="2439986"/>
                  <a:ext cx="234461" cy="2663483"/>
                </a:xfrm>
                <a:custGeom>
                  <a:avLst/>
                  <a:gdLst>
                    <a:gd name="connsiteX0" fmla="*/ 234462 w 234461"/>
                    <a:gd name="connsiteY0" fmla="*/ 2663483 h 2663483"/>
                    <a:gd name="connsiteX1" fmla="*/ 37514 w 234461"/>
                    <a:gd name="connsiteY1" fmla="*/ 2550942 h 2663483"/>
                    <a:gd name="connsiteX2" fmla="*/ 0 w 234461"/>
                    <a:gd name="connsiteY2" fmla="*/ 2475914 h 2663483"/>
                    <a:gd name="connsiteX3" fmla="*/ 0 w 234461"/>
                    <a:gd name="connsiteY3" fmla="*/ 0 h 2663483"/>
                    <a:gd name="connsiteX4" fmla="*/ 196948 w 234461"/>
                    <a:gd name="connsiteY4" fmla="*/ 112542 h 2663483"/>
                    <a:gd name="connsiteX5" fmla="*/ 206326 w 234461"/>
                    <a:gd name="connsiteY5" fmla="*/ 2579077 h 2663483"/>
                    <a:gd name="connsiteX6" fmla="*/ 234462 w 234461"/>
                    <a:gd name="connsiteY6" fmla="*/ 2663483 h 266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461" h="2663483">
                      <a:moveTo>
                        <a:pt x="234462" y="2663483"/>
                      </a:moveTo>
                      <a:lnTo>
                        <a:pt x="37514" y="2550942"/>
                      </a:lnTo>
                      <a:cubicBezTo>
                        <a:pt x="18757" y="2541563"/>
                        <a:pt x="0" y="2513428"/>
                        <a:pt x="0" y="2475914"/>
                      </a:cubicBezTo>
                      <a:lnTo>
                        <a:pt x="0" y="0"/>
                      </a:lnTo>
                      <a:lnTo>
                        <a:pt x="196948" y="112542"/>
                      </a:lnTo>
                      <a:lnTo>
                        <a:pt x="206326" y="2579077"/>
                      </a:lnTo>
                      <a:cubicBezTo>
                        <a:pt x="206326" y="2625969"/>
                        <a:pt x="215705" y="2654105"/>
                        <a:pt x="234462" y="2663483"/>
                      </a:cubicBezTo>
                      <a:close/>
                    </a:path>
                  </a:pathLst>
                </a:custGeom>
                <a:solidFill>
                  <a:srgbClr val="DEDFFB"/>
                </a:solidFill>
                <a:ln w="93785" cap="flat">
                  <a:noFill/>
                  <a:prstDash val="solid"/>
                  <a:miter/>
                </a:ln>
              </p:spPr>
              <p:txBody>
                <a:bodyPr rtlCol="0" anchor="ctr"/>
                <a:lstStyle/>
                <a:p>
                  <a:endParaRPr lang="fr-FR"/>
                </a:p>
              </p:txBody>
            </p:sp>
            <p:sp>
              <p:nvSpPr>
                <p:cNvPr id="39" name="Forme libre : forme 38">
                  <a:extLst>
                    <a:ext uri="{FF2B5EF4-FFF2-40B4-BE49-F238E27FC236}">
                      <a16:creationId xmlns:a16="http://schemas.microsoft.com/office/drawing/2014/main" id="{73C4B43F-D138-4276-BAD4-21101623277E}"/>
                    </a:ext>
                  </a:extLst>
                </p:cNvPr>
                <p:cNvSpPr/>
                <p:nvPr/>
              </p:nvSpPr>
              <p:spPr>
                <a:xfrm>
                  <a:off x="6302510" y="1173893"/>
                  <a:ext cx="2400886" cy="3936740"/>
                </a:xfrm>
                <a:custGeom>
                  <a:avLst/>
                  <a:gdLst>
                    <a:gd name="connsiteX0" fmla="*/ 731520 w 2400886"/>
                    <a:gd name="connsiteY0" fmla="*/ 825305 h 3936740"/>
                    <a:gd name="connsiteX1" fmla="*/ 759655 w 2400886"/>
                    <a:gd name="connsiteY1" fmla="*/ 844062 h 3936740"/>
                    <a:gd name="connsiteX2" fmla="*/ 759655 w 2400886"/>
                    <a:gd name="connsiteY2" fmla="*/ 909711 h 3936740"/>
                    <a:gd name="connsiteX3" fmla="*/ 787791 w 2400886"/>
                    <a:gd name="connsiteY3" fmla="*/ 928468 h 3936740"/>
                    <a:gd name="connsiteX4" fmla="*/ 834683 w 2400886"/>
                    <a:gd name="connsiteY4" fmla="*/ 900332 h 3936740"/>
                    <a:gd name="connsiteX5" fmla="*/ 2391508 w 2400886"/>
                    <a:gd name="connsiteY5" fmla="*/ 0 h 3936740"/>
                    <a:gd name="connsiteX6" fmla="*/ 2400886 w 2400886"/>
                    <a:gd name="connsiteY6" fmla="*/ 2466535 h 3936740"/>
                    <a:gd name="connsiteX7" fmla="*/ 2278966 w 2400886"/>
                    <a:gd name="connsiteY7" fmla="*/ 2682240 h 3936740"/>
                    <a:gd name="connsiteX8" fmla="*/ 131298 w 2400886"/>
                    <a:gd name="connsiteY8" fmla="*/ 3920197 h 3936740"/>
                    <a:gd name="connsiteX9" fmla="*/ 9378 w 2400886"/>
                    <a:gd name="connsiteY9" fmla="*/ 3854548 h 3936740"/>
                    <a:gd name="connsiteX10" fmla="*/ 0 w 2400886"/>
                    <a:gd name="connsiteY10" fmla="*/ 1388012 h 3936740"/>
                    <a:gd name="connsiteX11" fmla="*/ 234462 w 2400886"/>
                    <a:gd name="connsiteY11" fmla="*/ 1247335 h 3936740"/>
                    <a:gd name="connsiteX12" fmla="*/ 262597 w 2400886"/>
                    <a:gd name="connsiteY12" fmla="*/ 1200443 h 3936740"/>
                    <a:gd name="connsiteX13" fmla="*/ 262597 w 2400886"/>
                    <a:gd name="connsiteY13" fmla="*/ 1134794 h 3936740"/>
                    <a:gd name="connsiteX14" fmla="*/ 290732 w 2400886"/>
                    <a:gd name="connsiteY14" fmla="*/ 1087902 h 393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00886" h="3936740">
                      <a:moveTo>
                        <a:pt x="731520" y="825305"/>
                      </a:moveTo>
                      <a:cubicBezTo>
                        <a:pt x="750277" y="815926"/>
                        <a:pt x="759655" y="825305"/>
                        <a:pt x="759655" y="844062"/>
                      </a:cubicBezTo>
                      <a:lnTo>
                        <a:pt x="759655" y="909711"/>
                      </a:lnTo>
                      <a:cubicBezTo>
                        <a:pt x="759655" y="928468"/>
                        <a:pt x="769034" y="937846"/>
                        <a:pt x="787791" y="928468"/>
                      </a:cubicBezTo>
                      <a:lnTo>
                        <a:pt x="834683" y="900332"/>
                      </a:lnTo>
                      <a:lnTo>
                        <a:pt x="2391508" y="0"/>
                      </a:lnTo>
                      <a:lnTo>
                        <a:pt x="2400886" y="2466535"/>
                      </a:lnTo>
                      <a:cubicBezTo>
                        <a:pt x="2400886" y="2541563"/>
                        <a:pt x="2344615" y="2644726"/>
                        <a:pt x="2278966" y="2682240"/>
                      </a:cubicBezTo>
                      <a:lnTo>
                        <a:pt x="131298" y="3920197"/>
                      </a:lnTo>
                      <a:cubicBezTo>
                        <a:pt x="65649" y="3957711"/>
                        <a:pt x="9378" y="3929576"/>
                        <a:pt x="9378" y="3854548"/>
                      </a:cubicBezTo>
                      <a:lnTo>
                        <a:pt x="0" y="1388012"/>
                      </a:lnTo>
                      <a:lnTo>
                        <a:pt x="234462" y="1247335"/>
                      </a:lnTo>
                      <a:cubicBezTo>
                        <a:pt x="253218" y="1237957"/>
                        <a:pt x="262597" y="1219200"/>
                        <a:pt x="262597" y="1200443"/>
                      </a:cubicBezTo>
                      <a:lnTo>
                        <a:pt x="262597" y="1134794"/>
                      </a:lnTo>
                      <a:cubicBezTo>
                        <a:pt x="262597" y="1116037"/>
                        <a:pt x="271975" y="1097280"/>
                        <a:pt x="290732" y="1087902"/>
                      </a:cubicBezTo>
                      <a:close/>
                    </a:path>
                  </a:pathLst>
                </a:custGeom>
                <a:solidFill>
                  <a:srgbClr val="F3F1FC"/>
                </a:solidFill>
                <a:ln w="93785" cap="flat">
                  <a:noFill/>
                  <a:prstDash val="solid"/>
                  <a:miter/>
                </a:ln>
              </p:spPr>
              <p:txBody>
                <a:bodyPr rtlCol="0" anchor="ctr"/>
                <a:lstStyle/>
                <a:p>
                  <a:endParaRPr lang="fr-FR"/>
                </a:p>
              </p:txBody>
            </p:sp>
            <p:sp>
              <p:nvSpPr>
                <p:cNvPr id="40" name="Forme libre : forme 39">
                  <a:extLst>
                    <a:ext uri="{FF2B5EF4-FFF2-40B4-BE49-F238E27FC236}">
                      <a16:creationId xmlns:a16="http://schemas.microsoft.com/office/drawing/2014/main" id="{7CB6679E-E115-412E-B733-EC46E5299FE2}"/>
                    </a:ext>
                  </a:extLst>
                </p:cNvPr>
                <p:cNvSpPr/>
                <p:nvPr/>
              </p:nvSpPr>
              <p:spPr>
                <a:xfrm>
                  <a:off x="6105562" y="614404"/>
                  <a:ext cx="2550941" cy="1938123"/>
                </a:xfrm>
                <a:custGeom>
                  <a:avLst/>
                  <a:gdLst>
                    <a:gd name="connsiteX0" fmla="*/ 2550942 w 2550941"/>
                    <a:gd name="connsiteY0" fmla="*/ 118702 h 1938123"/>
                    <a:gd name="connsiteX1" fmla="*/ 196948 w 2550941"/>
                    <a:gd name="connsiteY1" fmla="*/ 1938123 h 1938123"/>
                    <a:gd name="connsiteX2" fmla="*/ 0 w 2550941"/>
                    <a:gd name="connsiteY2" fmla="*/ 1825582 h 1938123"/>
                    <a:gd name="connsiteX3" fmla="*/ 0 w 2550941"/>
                    <a:gd name="connsiteY3" fmla="*/ 1459822 h 1938123"/>
                    <a:gd name="connsiteX4" fmla="*/ 121920 w 2550941"/>
                    <a:gd name="connsiteY4" fmla="*/ 1244117 h 1938123"/>
                    <a:gd name="connsiteX5" fmla="*/ 2260209 w 2550941"/>
                    <a:gd name="connsiteY5" fmla="*/ 15539 h 1938123"/>
                    <a:gd name="connsiteX6" fmla="*/ 2353994 w 2550941"/>
                    <a:gd name="connsiteY6" fmla="*/ 6160 h 193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941" h="1938123">
                      <a:moveTo>
                        <a:pt x="2550942" y="118702"/>
                      </a:moveTo>
                      <a:cubicBezTo>
                        <a:pt x="1528689" y="784573"/>
                        <a:pt x="365760" y="1478579"/>
                        <a:pt x="196948" y="1938123"/>
                      </a:cubicBezTo>
                      <a:lnTo>
                        <a:pt x="0" y="1825582"/>
                      </a:lnTo>
                      <a:lnTo>
                        <a:pt x="0" y="1459822"/>
                      </a:lnTo>
                      <a:cubicBezTo>
                        <a:pt x="0" y="1384794"/>
                        <a:pt x="56271" y="1281631"/>
                        <a:pt x="121920" y="1244117"/>
                      </a:cubicBezTo>
                      <a:lnTo>
                        <a:pt x="2260209" y="15539"/>
                      </a:lnTo>
                      <a:cubicBezTo>
                        <a:pt x="2297723" y="-3218"/>
                        <a:pt x="2325859" y="-3218"/>
                        <a:pt x="2353994" y="6160"/>
                      </a:cubicBezTo>
                      <a:close/>
                    </a:path>
                  </a:pathLst>
                </a:custGeom>
                <a:solidFill>
                  <a:srgbClr val="BF7D5A"/>
                </a:solidFill>
                <a:ln w="93785" cap="flat">
                  <a:noFill/>
                  <a:prstDash val="solid"/>
                  <a:miter/>
                </a:ln>
              </p:spPr>
              <p:txBody>
                <a:bodyPr rtlCol="0" anchor="ctr"/>
                <a:lstStyle/>
                <a:p>
                  <a:endParaRPr lang="fr-FR"/>
                </a:p>
              </p:txBody>
            </p:sp>
            <p:sp>
              <p:nvSpPr>
                <p:cNvPr id="41" name="Forme libre : forme 40">
                  <a:extLst>
                    <a:ext uri="{FF2B5EF4-FFF2-40B4-BE49-F238E27FC236}">
                      <a16:creationId xmlns:a16="http://schemas.microsoft.com/office/drawing/2014/main" id="{2BC7FD6D-C2A5-466D-B5BE-5EB4161F3E46}"/>
                    </a:ext>
                  </a:extLst>
                </p:cNvPr>
                <p:cNvSpPr/>
                <p:nvPr/>
              </p:nvSpPr>
              <p:spPr>
                <a:xfrm>
                  <a:off x="6302510" y="726181"/>
                  <a:ext cx="2382129" cy="1826346"/>
                </a:xfrm>
                <a:custGeom>
                  <a:avLst/>
                  <a:gdLst>
                    <a:gd name="connsiteX0" fmla="*/ 2260209 w 2382129"/>
                    <a:gd name="connsiteY0" fmla="*/ 16303 h 1826346"/>
                    <a:gd name="connsiteX1" fmla="*/ 2382129 w 2382129"/>
                    <a:gd name="connsiteY1" fmla="*/ 91331 h 1826346"/>
                    <a:gd name="connsiteX2" fmla="*/ 2382129 w 2382129"/>
                    <a:gd name="connsiteY2" fmla="*/ 457091 h 1826346"/>
                    <a:gd name="connsiteX3" fmla="*/ 834683 w 2382129"/>
                    <a:gd name="connsiteY3" fmla="*/ 1348045 h 1826346"/>
                    <a:gd name="connsiteX4" fmla="*/ 787791 w 2382129"/>
                    <a:gd name="connsiteY4" fmla="*/ 1376180 h 1826346"/>
                    <a:gd name="connsiteX5" fmla="*/ 759655 w 2382129"/>
                    <a:gd name="connsiteY5" fmla="*/ 1357423 h 1826346"/>
                    <a:gd name="connsiteX6" fmla="*/ 759655 w 2382129"/>
                    <a:gd name="connsiteY6" fmla="*/ 1291774 h 1826346"/>
                    <a:gd name="connsiteX7" fmla="*/ 731520 w 2382129"/>
                    <a:gd name="connsiteY7" fmla="*/ 1273017 h 1826346"/>
                    <a:gd name="connsiteX8" fmla="*/ 290732 w 2382129"/>
                    <a:gd name="connsiteY8" fmla="*/ 1526235 h 1826346"/>
                    <a:gd name="connsiteX9" fmla="*/ 262597 w 2382129"/>
                    <a:gd name="connsiteY9" fmla="*/ 1573128 h 1826346"/>
                    <a:gd name="connsiteX10" fmla="*/ 262597 w 2382129"/>
                    <a:gd name="connsiteY10" fmla="*/ 1638777 h 1826346"/>
                    <a:gd name="connsiteX11" fmla="*/ 234462 w 2382129"/>
                    <a:gd name="connsiteY11" fmla="*/ 1685669 h 1826346"/>
                    <a:gd name="connsiteX12" fmla="*/ 0 w 2382129"/>
                    <a:gd name="connsiteY12" fmla="*/ 1826346 h 1826346"/>
                    <a:gd name="connsiteX13" fmla="*/ 0 w 2382129"/>
                    <a:gd name="connsiteY13" fmla="*/ 1460586 h 1826346"/>
                    <a:gd name="connsiteX14" fmla="*/ 121920 w 2382129"/>
                    <a:gd name="connsiteY14" fmla="*/ 1244882 h 182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129" h="1826346">
                      <a:moveTo>
                        <a:pt x="2260209" y="16303"/>
                      </a:moveTo>
                      <a:cubicBezTo>
                        <a:pt x="2325858" y="-21211"/>
                        <a:pt x="2382129" y="6925"/>
                        <a:pt x="2382129" y="91331"/>
                      </a:cubicBezTo>
                      <a:lnTo>
                        <a:pt x="2382129" y="457091"/>
                      </a:lnTo>
                      <a:lnTo>
                        <a:pt x="834683" y="1348045"/>
                      </a:lnTo>
                      <a:lnTo>
                        <a:pt x="787791" y="1376180"/>
                      </a:lnTo>
                      <a:cubicBezTo>
                        <a:pt x="769034" y="1385559"/>
                        <a:pt x="759655" y="1376180"/>
                        <a:pt x="759655" y="1357423"/>
                      </a:cubicBezTo>
                      <a:lnTo>
                        <a:pt x="759655" y="1291774"/>
                      </a:lnTo>
                      <a:cubicBezTo>
                        <a:pt x="759655" y="1273017"/>
                        <a:pt x="750277" y="1263639"/>
                        <a:pt x="731520" y="1273017"/>
                      </a:cubicBezTo>
                      <a:lnTo>
                        <a:pt x="290732" y="1526235"/>
                      </a:lnTo>
                      <a:cubicBezTo>
                        <a:pt x="271975" y="1535614"/>
                        <a:pt x="262597" y="1554371"/>
                        <a:pt x="262597" y="1573128"/>
                      </a:cubicBezTo>
                      <a:lnTo>
                        <a:pt x="262597" y="1638777"/>
                      </a:lnTo>
                      <a:cubicBezTo>
                        <a:pt x="262597" y="1657534"/>
                        <a:pt x="253218" y="1676291"/>
                        <a:pt x="234462" y="1685669"/>
                      </a:cubicBezTo>
                      <a:lnTo>
                        <a:pt x="0" y="1826346"/>
                      </a:lnTo>
                      <a:lnTo>
                        <a:pt x="0" y="1460586"/>
                      </a:lnTo>
                      <a:cubicBezTo>
                        <a:pt x="0" y="1385559"/>
                        <a:pt x="56271" y="1282395"/>
                        <a:pt x="121920" y="1244882"/>
                      </a:cubicBezTo>
                      <a:close/>
                    </a:path>
                  </a:pathLst>
                </a:custGeom>
                <a:solidFill>
                  <a:srgbClr val="DBA660"/>
                </a:solidFill>
                <a:ln w="93785" cap="flat">
                  <a:noFill/>
                  <a:prstDash val="solid"/>
                  <a:miter/>
                </a:ln>
              </p:spPr>
              <p:txBody>
                <a:bodyPr rtlCol="0" anchor="ctr"/>
                <a:lstStyle/>
                <a:p>
                  <a:endParaRPr lang="fr-FR"/>
                </a:p>
              </p:txBody>
            </p:sp>
            <p:sp>
              <p:nvSpPr>
                <p:cNvPr id="42" name="Forme libre : forme 41">
                  <a:extLst>
                    <a:ext uri="{FF2B5EF4-FFF2-40B4-BE49-F238E27FC236}">
                      <a16:creationId xmlns:a16="http://schemas.microsoft.com/office/drawing/2014/main" id="{B62ABC03-9D32-4916-949B-EEF588C9AEBD}"/>
                    </a:ext>
                  </a:extLst>
                </p:cNvPr>
                <p:cNvSpPr/>
                <p:nvPr/>
              </p:nvSpPr>
              <p:spPr>
                <a:xfrm>
                  <a:off x="6396295" y="1342706"/>
                  <a:ext cx="2203938" cy="3642522"/>
                </a:xfrm>
                <a:custGeom>
                  <a:avLst/>
                  <a:gdLst>
                    <a:gd name="connsiteX0" fmla="*/ 2194560 w 2203938"/>
                    <a:gd name="connsiteY0" fmla="*/ 0 h 3642522"/>
                    <a:gd name="connsiteX1" fmla="*/ 2203938 w 2203938"/>
                    <a:gd name="connsiteY1" fmla="*/ 2353994 h 3642522"/>
                    <a:gd name="connsiteX2" fmla="*/ 2175803 w 2203938"/>
                    <a:gd name="connsiteY2" fmla="*/ 2400886 h 3642522"/>
                    <a:gd name="connsiteX3" fmla="*/ 37514 w 2203938"/>
                    <a:gd name="connsiteY3" fmla="*/ 3638843 h 3642522"/>
                    <a:gd name="connsiteX4" fmla="*/ 9378 w 2203938"/>
                    <a:gd name="connsiteY4" fmla="*/ 3620086 h 3642522"/>
                    <a:gd name="connsiteX5" fmla="*/ 0 w 2203938"/>
                    <a:gd name="connsiteY5" fmla="*/ 1266092 h 3642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3938" h="3642522">
                      <a:moveTo>
                        <a:pt x="2194560" y="0"/>
                      </a:moveTo>
                      <a:lnTo>
                        <a:pt x="2203938" y="2353994"/>
                      </a:lnTo>
                      <a:cubicBezTo>
                        <a:pt x="2203938" y="2372751"/>
                        <a:pt x="2194560" y="2391508"/>
                        <a:pt x="2175803" y="2400886"/>
                      </a:cubicBezTo>
                      <a:lnTo>
                        <a:pt x="37514" y="3638843"/>
                      </a:lnTo>
                      <a:cubicBezTo>
                        <a:pt x="28135" y="3648222"/>
                        <a:pt x="9378" y="3638843"/>
                        <a:pt x="9378" y="3620086"/>
                      </a:cubicBezTo>
                      <a:lnTo>
                        <a:pt x="0" y="1266092"/>
                      </a:lnTo>
                      <a:close/>
                    </a:path>
                  </a:pathLst>
                </a:custGeom>
                <a:solidFill>
                  <a:srgbClr val="FFFFFF"/>
                </a:solidFill>
                <a:ln w="93785" cap="flat">
                  <a:noFill/>
                  <a:prstDash val="solid"/>
                  <a:miter/>
                </a:ln>
              </p:spPr>
              <p:txBody>
                <a:bodyPr rtlCol="0" anchor="ctr"/>
                <a:lstStyle/>
                <a:p>
                  <a:endParaRPr lang="fr-FR"/>
                </a:p>
              </p:txBody>
            </p:sp>
            <p:sp>
              <p:nvSpPr>
                <p:cNvPr id="43" name="Forme libre : forme 42">
                  <a:extLst>
                    <a:ext uri="{FF2B5EF4-FFF2-40B4-BE49-F238E27FC236}">
                      <a16:creationId xmlns:a16="http://schemas.microsoft.com/office/drawing/2014/main" id="{0A4FED8E-E672-472D-BAB9-D37399AE26FB}"/>
                    </a:ext>
                  </a:extLst>
                </p:cNvPr>
                <p:cNvSpPr/>
                <p:nvPr/>
              </p:nvSpPr>
              <p:spPr>
                <a:xfrm>
                  <a:off x="7896848" y="1235995"/>
                  <a:ext cx="159433" cy="213421"/>
                </a:xfrm>
                <a:custGeom>
                  <a:avLst/>
                  <a:gdLst>
                    <a:gd name="connsiteX0" fmla="*/ 75028 w 159433"/>
                    <a:gd name="connsiteY0" fmla="*/ 12926 h 213421"/>
                    <a:gd name="connsiteX1" fmla="*/ 159434 w 159433"/>
                    <a:gd name="connsiteY1" fmla="*/ 59819 h 213421"/>
                    <a:gd name="connsiteX2" fmla="*/ 84406 w 159433"/>
                    <a:gd name="connsiteY2" fmla="*/ 200496 h 213421"/>
                    <a:gd name="connsiteX3" fmla="*/ 0 w 159433"/>
                    <a:gd name="connsiteY3" fmla="*/ 153603 h 213421"/>
                    <a:gd name="connsiteX4" fmla="*/ 75028 w 159433"/>
                    <a:gd name="connsiteY4" fmla="*/ 12926 h 213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33" h="213421">
                      <a:moveTo>
                        <a:pt x="75028" y="12926"/>
                      </a:moveTo>
                      <a:cubicBezTo>
                        <a:pt x="121920" y="-15209"/>
                        <a:pt x="150055" y="3548"/>
                        <a:pt x="159434" y="59819"/>
                      </a:cubicBezTo>
                      <a:cubicBezTo>
                        <a:pt x="159434" y="106711"/>
                        <a:pt x="121920" y="172360"/>
                        <a:pt x="84406" y="200496"/>
                      </a:cubicBezTo>
                      <a:cubicBezTo>
                        <a:pt x="37514" y="228631"/>
                        <a:pt x="9378" y="209874"/>
                        <a:pt x="0" y="153603"/>
                      </a:cubicBezTo>
                      <a:cubicBezTo>
                        <a:pt x="0" y="106711"/>
                        <a:pt x="37514" y="41062"/>
                        <a:pt x="75028" y="12926"/>
                      </a:cubicBezTo>
                      <a:close/>
                    </a:path>
                  </a:pathLst>
                </a:custGeom>
                <a:solidFill>
                  <a:srgbClr val="FFFFFF"/>
                </a:solidFill>
                <a:ln w="93785" cap="flat">
                  <a:noFill/>
                  <a:prstDash val="solid"/>
                  <a:miter/>
                </a:ln>
              </p:spPr>
              <p:txBody>
                <a:bodyPr rtlCol="0" anchor="ctr"/>
                <a:lstStyle/>
                <a:p>
                  <a:endParaRPr lang="fr-FR"/>
                </a:p>
              </p:txBody>
            </p:sp>
            <p:sp>
              <p:nvSpPr>
                <p:cNvPr id="44" name="Forme libre : forme 43">
                  <a:extLst>
                    <a:ext uri="{FF2B5EF4-FFF2-40B4-BE49-F238E27FC236}">
                      <a16:creationId xmlns:a16="http://schemas.microsoft.com/office/drawing/2014/main" id="{7CE9F709-AC0E-474F-8110-6EA5CDBAEFFA}"/>
                    </a:ext>
                  </a:extLst>
                </p:cNvPr>
                <p:cNvSpPr/>
                <p:nvPr/>
              </p:nvSpPr>
              <p:spPr>
                <a:xfrm>
                  <a:off x="8157999" y="1085939"/>
                  <a:ext cx="160880" cy="213421"/>
                </a:xfrm>
                <a:custGeom>
                  <a:avLst/>
                  <a:gdLst>
                    <a:gd name="connsiteX0" fmla="*/ 76475 w 160880"/>
                    <a:gd name="connsiteY0" fmla="*/ 12926 h 213421"/>
                    <a:gd name="connsiteX1" fmla="*/ 160880 w 160880"/>
                    <a:gd name="connsiteY1" fmla="*/ 59819 h 213421"/>
                    <a:gd name="connsiteX2" fmla="*/ 85853 w 160880"/>
                    <a:gd name="connsiteY2" fmla="*/ 200495 h 213421"/>
                    <a:gd name="connsiteX3" fmla="*/ 1447 w 160880"/>
                    <a:gd name="connsiteY3" fmla="*/ 153603 h 213421"/>
                    <a:gd name="connsiteX4" fmla="*/ 76475 w 160880"/>
                    <a:gd name="connsiteY4" fmla="*/ 12926 h 213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80" h="213421">
                      <a:moveTo>
                        <a:pt x="76475" y="12926"/>
                      </a:moveTo>
                      <a:cubicBezTo>
                        <a:pt x="123367" y="-15209"/>
                        <a:pt x="151502" y="3548"/>
                        <a:pt x="160880" y="59819"/>
                      </a:cubicBezTo>
                      <a:cubicBezTo>
                        <a:pt x="160880" y="106711"/>
                        <a:pt x="123367" y="172360"/>
                        <a:pt x="85853" y="200495"/>
                      </a:cubicBezTo>
                      <a:cubicBezTo>
                        <a:pt x="38961" y="228631"/>
                        <a:pt x="1447" y="209874"/>
                        <a:pt x="1447" y="153603"/>
                      </a:cubicBezTo>
                      <a:cubicBezTo>
                        <a:pt x="-7932" y="106711"/>
                        <a:pt x="29582" y="41062"/>
                        <a:pt x="76475" y="12926"/>
                      </a:cubicBezTo>
                      <a:close/>
                    </a:path>
                  </a:pathLst>
                </a:custGeom>
                <a:solidFill>
                  <a:srgbClr val="FFFFFF"/>
                </a:solidFill>
                <a:ln w="93785" cap="flat">
                  <a:noFill/>
                  <a:prstDash val="solid"/>
                  <a:miter/>
                </a:ln>
              </p:spPr>
              <p:txBody>
                <a:bodyPr rtlCol="0" anchor="ctr"/>
                <a:lstStyle/>
                <a:p>
                  <a:endParaRPr lang="fr-FR"/>
                </a:p>
              </p:txBody>
            </p:sp>
            <p:sp>
              <p:nvSpPr>
                <p:cNvPr id="45" name="Forme libre : forme 44">
                  <a:extLst>
                    <a:ext uri="{FF2B5EF4-FFF2-40B4-BE49-F238E27FC236}">
                      <a16:creationId xmlns:a16="http://schemas.microsoft.com/office/drawing/2014/main" id="{7C0C4B1F-1BD7-41C6-ABCF-646A69D4C4FA}"/>
                    </a:ext>
                  </a:extLst>
                </p:cNvPr>
                <p:cNvSpPr/>
                <p:nvPr/>
              </p:nvSpPr>
              <p:spPr>
                <a:xfrm>
                  <a:off x="8412664" y="945263"/>
                  <a:ext cx="159433" cy="213421"/>
                </a:xfrm>
                <a:custGeom>
                  <a:avLst/>
                  <a:gdLst>
                    <a:gd name="connsiteX0" fmla="*/ 75028 w 159433"/>
                    <a:gd name="connsiteY0" fmla="*/ 12926 h 213421"/>
                    <a:gd name="connsiteX1" fmla="*/ 159434 w 159433"/>
                    <a:gd name="connsiteY1" fmla="*/ 59819 h 213421"/>
                    <a:gd name="connsiteX2" fmla="*/ 84406 w 159433"/>
                    <a:gd name="connsiteY2" fmla="*/ 200495 h 213421"/>
                    <a:gd name="connsiteX3" fmla="*/ 0 w 159433"/>
                    <a:gd name="connsiteY3" fmla="*/ 153603 h 213421"/>
                    <a:gd name="connsiteX4" fmla="*/ 75028 w 159433"/>
                    <a:gd name="connsiteY4" fmla="*/ 12926 h 213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33" h="213421">
                      <a:moveTo>
                        <a:pt x="75028" y="12926"/>
                      </a:moveTo>
                      <a:cubicBezTo>
                        <a:pt x="121920" y="-15209"/>
                        <a:pt x="159434" y="3548"/>
                        <a:pt x="159434" y="59819"/>
                      </a:cubicBezTo>
                      <a:cubicBezTo>
                        <a:pt x="159434" y="106711"/>
                        <a:pt x="121920" y="172360"/>
                        <a:pt x="84406" y="200495"/>
                      </a:cubicBezTo>
                      <a:cubicBezTo>
                        <a:pt x="37514" y="228631"/>
                        <a:pt x="0" y="209874"/>
                        <a:pt x="0" y="153603"/>
                      </a:cubicBezTo>
                      <a:cubicBezTo>
                        <a:pt x="0" y="97332"/>
                        <a:pt x="37514" y="31683"/>
                        <a:pt x="75028" y="12926"/>
                      </a:cubicBezTo>
                      <a:close/>
                    </a:path>
                  </a:pathLst>
                </a:custGeom>
                <a:solidFill>
                  <a:srgbClr val="FFFFFF"/>
                </a:solidFill>
                <a:ln w="93785" cap="flat">
                  <a:noFill/>
                  <a:prstDash val="solid"/>
                  <a:miter/>
                </a:ln>
              </p:spPr>
              <p:txBody>
                <a:bodyPr rtlCol="0" anchor="ctr"/>
                <a:lstStyle/>
                <a:p>
                  <a:endParaRPr lang="fr-FR"/>
                </a:p>
              </p:txBody>
            </p:sp>
            <p:grpSp>
              <p:nvGrpSpPr>
                <p:cNvPr id="46" name="Graphique 28">
                  <a:extLst>
                    <a:ext uri="{FF2B5EF4-FFF2-40B4-BE49-F238E27FC236}">
                      <a16:creationId xmlns:a16="http://schemas.microsoft.com/office/drawing/2014/main" id="{F098C001-44C6-4A71-A5F6-9DE0A9DF1DC9}"/>
                    </a:ext>
                  </a:extLst>
                </p:cNvPr>
                <p:cNvGrpSpPr/>
                <p:nvPr/>
              </p:nvGrpSpPr>
              <p:grpSpPr>
                <a:xfrm>
                  <a:off x="6471322" y="1539653"/>
                  <a:ext cx="2053883" cy="3254326"/>
                  <a:chOff x="6471322" y="1539653"/>
                  <a:chExt cx="2053883" cy="3254326"/>
                </a:xfrm>
                <a:solidFill>
                  <a:srgbClr val="C9CEE2"/>
                </a:solidFill>
              </p:grpSpPr>
              <p:grpSp>
                <p:nvGrpSpPr>
                  <p:cNvPr id="47" name="Graphique 28">
                    <a:extLst>
                      <a:ext uri="{FF2B5EF4-FFF2-40B4-BE49-F238E27FC236}">
                        <a16:creationId xmlns:a16="http://schemas.microsoft.com/office/drawing/2014/main" id="{06329050-E942-4C47-AF34-B3464754F004}"/>
                      </a:ext>
                    </a:extLst>
                  </p:cNvPr>
                  <p:cNvGrpSpPr/>
                  <p:nvPr/>
                </p:nvGrpSpPr>
                <p:grpSpPr>
                  <a:xfrm>
                    <a:off x="6471322" y="1539653"/>
                    <a:ext cx="2053883" cy="2316479"/>
                    <a:chOff x="6471322" y="1539653"/>
                    <a:chExt cx="2053883" cy="2316479"/>
                  </a:xfrm>
                  <a:solidFill>
                    <a:srgbClr val="C9CEE2"/>
                  </a:solidFill>
                </p:grpSpPr>
                <p:grpSp>
                  <p:nvGrpSpPr>
                    <p:cNvPr id="48" name="Graphique 28">
                      <a:extLst>
                        <a:ext uri="{FF2B5EF4-FFF2-40B4-BE49-F238E27FC236}">
                          <a16:creationId xmlns:a16="http://schemas.microsoft.com/office/drawing/2014/main" id="{33240E85-D513-47CD-AD48-755060F456B3}"/>
                        </a:ext>
                      </a:extLst>
                    </p:cNvPr>
                    <p:cNvGrpSpPr/>
                    <p:nvPr/>
                  </p:nvGrpSpPr>
                  <p:grpSpPr>
                    <a:xfrm>
                      <a:off x="6471322" y="1666263"/>
                      <a:ext cx="2053883" cy="2189870"/>
                      <a:chOff x="6471322" y="1666263"/>
                      <a:chExt cx="2053883" cy="2189870"/>
                    </a:xfrm>
                    <a:solidFill>
                      <a:srgbClr val="C9CEE2"/>
                    </a:solidFill>
                  </p:grpSpPr>
                  <p:sp>
                    <p:nvSpPr>
                      <p:cNvPr id="49" name="Forme libre : forme 48">
                        <a:extLst>
                          <a:ext uri="{FF2B5EF4-FFF2-40B4-BE49-F238E27FC236}">
                            <a16:creationId xmlns:a16="http://schemas.microsoft.com/office/drawing/2014/main" id="{3C716EB8-AD65-4F35-9C93-4D79F4AA141F}"/>
                          </a:ext>
                        </a:extLst>
                      </p:cNvPr>
                      <p:cNvSpPr/>
                      <p:nvPr/>
                    </p:nvSpPr>
                    <p:spPr>
                      <a:xfrm>
                        <a:off x="6471322" y="2632244"/>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5 h 300110"/>
                          <a:gd name="connsiteX6" fmla="*/ 178191 w 178190"/>
                          <a:gd name="connsiteY6" fmla="*/ 98474 h 300110"/>
                          <a:gd name="connsiteX7" fmla="*/ 150055 w 178190"/>
                          <a:gd name="connsiteY7" fmla="*/ 14068 h 300110"/>
                          <a:gd name="connsiteX8" fmla="*/ 84406 w 178190"/>
                          <a:gd name="connsiteY8" fmla="*/ 14068 h 300110"/>
                          <a:gd name="connsiteX9" fmla="*/ 46892 w 178190"/>
                          <a:gd name="connsiteY9" fmla="*/ 248529 h 300110"/>
                          <a:gd name="connsiteX10" fmla="*/ 28135 w 178190"/>
                          <a:gd name="connsiteY10" fmla="*/ 182880 h 300110"/>
                          <a:gd name="connsiteX11" fmla="*/ 46892 w 178190"/>
                          <a:gd name="connsiteY11" fmla="*/ 98474 h 300110"/>
                          <a:gd name="connsiteX12" fmla="*/ 93785 w 178190"/>
                          <a:gd name="connsiteY12" fmla="*/ 42203 h 300110"/>
                          <a:gd name="connsiteX13" fmla="*/ 140677 w 178190"/>
                          <a:gd name="connsiteY13" fmla="*/ 42203 h 300110"/>
                          <a:gd name="connsiteX14" fmla="*/ 159434 w 178190"/>
                          <a:gd name="connsiteY14" fmla="*/ 107852 h 300110"/>
                          <a:gd name="connsiteX15" fmla="*/ 140677 w 178190"/>
                          <a:gd name="connsiteY15" fmla="*/ 192258 h 300110"/>
                          <a:gd name="connsiteX16" fmla="*/ 93785 w 178190"/>
                          <a:gd name="connsiteY16" fmla="*/ 248529 h 300110"/>
                          <a:gd name="connsiteX17" fmla="*/ 46892 w 178190"/>
                          <a:gd name="connsiteY17" fmla="*/ 248529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ubicBezTo>
                              <a:pt x="121920" y="267286"/>
                              <a:pt x="150055" y="239151"/>
                              <a:pt x="159434" y="211015"/>
                            </a:cubicBezTo>
                            <a:cubicBezTo>
                              <a:pt x="178191" y="173501"/>
                              <a:pt x="178191" y="135988"/>
                              <a:pt x="178191" y="98474"/>
                            </a:cubicBezTo>
                            <a:cubicBezTo>
                              <a:pt x="178191" y="60960"/>
                              <a:pt x="168812" y="23446"/>
                              <a:pt x="150055" y="14068"/>
                            </a:cubicBezTo>
                            <a:cubicBezTo>
                              <a:pt x="140677" y="-4689"/>
                              <a:pt x="112542" y="-4689"/>
                              <a:pt x="84406" y="14068"/>
                            </a:cubicBezTo>
                            <a:close/>
                            <a:moveTo>
                              <a:pt x="46892" y="248529"/>
                            </a:moveTo>
                            <a:cubicBezTo>
                              <a:pt x="37514" y="239151"/>
                              <a:pt x="28135" y="211015"/>
                              <a:pt x="28135" y="182880"/>
                            </a:cubicBezTo>
                            <a:cubicBezTo>
                              <a:pt x="28135" y="154745"/>
                              <a:pt x="37514" y="126609"/>
                              <a:pt x="46892" y="98474"/>
                            </a:cubicBezTo>
                            <a:cubicBezTo>
                              <a:pt x="56271" y="70338"/>
                              <a:pt x="75028" y="60960"/>
                              <a:pt x="93785" y="42203"/>
                            </a:cubicBezTo>
                            <a:cubicBezTo>
                              <a:pt x="112542" y="32825"/>
                              <a:pt x="131298" y="32825"/>
                              <a:pt x="140677" y="42203"/>
                            </a:cubicBezTo>
                            <a:cubicBezTo>
                              <a:pt x="150055" y="51582"/>
                              <a:pt x="159434" y="79717"/>
                              <a:pt x="159434" y="107852"/>
                            </a:cubicBezTo>
                            <a:cubicBezTo>
                              <a:pt x="159434" y="135988"/>
                              <a:pt x="150055" y="173501"/>
                              <a:pt x="140677" y="192258"/>
                            </a:cubicBezTo>
                            <a:cubicBezTo>
                              <a:pt x="131298" y="220394"/>
                              <a:pt x="112542" y="229772"/>
                              <a:pt x="93785" y="248529"/>
                            </a:cubicBezTo>
                            <a:cubicBezTo>
                              <a:pt x="65649" y="267286"/>
                              <a:pt x="56271" y="267286"/>
                              <a:pt x="46892" y="248529"/>
                            </a:cubicBezTo>
                            <a:close/>
                          </a:path>
                        </a:pathLst>
                      </a:custGeom>
                      <a:solidFill>
                        <a:srgbClr val="C9CEE2"/>
                      </a:solidFill>
                      <a:ln w="93785" cap="flat">
                        <a:noFill/>
                        <a:prstDash val="solid"/>
                        <a:miter/>
                      </a:ln>
                    </p:spPr>
                    <p:txBody>
                      <a:bodyPr rtlCol="0" anchor="ctr"/>
                      <a:lstStyle/>
                      <a:p>
                        <a:endParaRPr lang="fr-FR"/>
                      </a:p>
                    </p:txBody>
                  </p:sp>
                  <p:sp>
                    <p:nvSpPr>
                      <p:cNvPr id="50" name="Forme libre : forme 49">
                        <a:extLst>
                          <a:ext uri="{FF2B5EF4-FFF2-40B4-BE49-F238E27FC236}">
                            <a16:creationId xmlns:a16="http://schemas.microsoft.com/office/drawing/2014/main" id="{42B7D5B0-BC42-45E4-8D57-7F8001AF0967}"/>
                          </a:ext>
                        </a:extLst>
                      </p:cNvPr>
                      <p:cNvSpPr/>
                      <p:nvPr/>
                    </p:nvSpPr>
                    <p:spPr>
                      <a:xfrm>
                        <a:off x="6677648" y="2510324"/>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9 w 178190"/>
                          <a:gd name="connsiteY9" fmla="*/ 51581 h 300110"/>
                          <a:gd name="connsiteX10" fmla="*/ 150055 w 178190"/>
                          <a:gd name="connsiteY10" fmla="*/ 117231 h 300110"/>
                          <a:gd name="connsiteX11" fmla="*/ 131299 w 178190"/>
                          <a:gd name="connsiteY11" fmla="*/ 201637 h 300110"/>
                          <a:gd name="connsiteX12" fmla="*/ 84406 w 178190"/>
                          <a:gd name="connsiteY12" fmla="*/ 257908 h 300110"/>
                          <a:gd name="connsiteX13" fmla="*/ 37514 w 178190"/>
                          <a:gd name="connsiteY13" fmla="*/ 257908 h 300110"/>
                          <a:gd name="connsiteX14" fmla="*/ 18757 w 178190"/>
                          <a:gd name="connsiteY14" fmla="*/ 192258 h 300110"/>
                          <a:gd name="connsiteX15" fmla="*/ 37514 w 178190"/>
                          <a:gd name="connsiteY15" fmla="*/ 107852 h 300110"/>
                          <a:gd name="connsiteX16" fmla="*/ 84406 w 178190"/>
                          <a:gd name="connsiteY16" fmla="*/ 51581 h 300110"/>
                          <a:gd name="connsiteX17" fmla="*/ 131299 w 178190"/>
                          <a:gd name="connsiteY17" fmla="*/ 51581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9" y="-4689"/>
                              <a:pt x="112542"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56271" y="304800"/>
                              <a:pt x="93785" y="286043"/>
                            </a:cubicBezTo>
                            <a:close/>
                            <a:moveTo>
                              <a:pt x="131299" y="51581"/>
                            </a:moveTo>
                            <a:cubicBezTo>
                              <a:pt x="140677" y="60960"/>
                              <a:pt x="150055" y="89095"/>
                              <a:pt x="150055" y="117231"/>
                            </a:cubicBezTo>
                            <a:cubicBezTo>
                              <a:pt x="150055" y="145366"/>
                              <a:pt x="140677" y="182880"/>
                              <a:pt x="131299" y="201637"/>
                            </a:cubicBezTo>
                            <a:cubicBezTo>
                              <a:pt x="121920" y="229772"/>
                              <a:pt x="103163" y="239151"/>
                              <a:pt x="84406" y="257908"/>
                            </a:cubicBezTo>
                            <a:cubicBezTo>
                              <a:pt x="65649" y="267286"/>
                              <a:pt x="46892" y="267286"/>
                              <a:pt x="37514" y="257908"/>
                            </a:cubicBezTo>
                            <a:cubicBezTo>
                              <a:pt x="28135" y="248529"/>
                              <a:pt x="18757" y="220394"/>
                              <a:pt x="18757" y="192258"/>
                            </a:cubicBezTo>
                            <a:cubicBezTo>
                              <a:pt x="18757" y="164123"/>
                              <a:pt x="28135" y="135988"/>
                              <a:pt x="37514" y="107852"/>
                            </a:cubicBezTo>
                            <a:cubicBezTo>
                              <a:pt x="46892" y="79717"/>
                              <a:pt x="65649" y="70338"/>
                              <a:pt x="84406" y="51581"/>
                            </a:cubicBezTo>
                            <a:cubicBezTo>
                              <a:pt x="103163" y="32825"/>
                              <a:pt x="121920" y="32825"/>
                              <a:pt x="131299" y="51581"/>
                            </a:cubicBezTo>
                            <a:close/>
                          </a:path>
                        </a:pathLst>
                      </a:custGeom>
                      <a:solidFill>
                        <a:srgbClr val="C9CEE2"/>
                      </a:solidFill>
                      <a:ln w="93785" cap="flat">
                        <a:noFill/>
                        <a:prstDash val="solid"/>
                        <a:miter/>
                      </a:ln>
                    </p:spPr>
                    <p:txBody>
                      <a:bodyPr rtlCol="0" anchor="ctr"/>
                      <a:lstStyle/>
                      <a:p>
                        <a:endParaRPr lang="fr-FR"/>
                      </a:p>
                    </p:txBody>
                  </p:sp>
                  <p:sp>
                    <p:nvSpPr>
                      <p:cNvPr id="51" name="Forme libre : forme 50">
                        <a:extLst>
                          <a:ext uri="{FF2B5EF4-FFF2-40B4-BE49-F238E27FC236}">
                            <a16:creationId xmlns:a16="http://schemas.microsoft.com/office/drawing/2014/main" id="{C4017B61-673D-4032-AA26-762EBAB8E826}"/>
                          </a:ext>
                        </a:extLst>
                      </p:cNvPr>
                      <p:cNvSpPr/>
                      <p:nvPr/>
                    </p:nvSpPr>
                    <p:spPr>
                      <a:xfrm>
                        <a:off x="6921488" y="2402472"/>
                        <a:ext cx="131298" cy="300110"/>
                      </a:xfrm>
                      <a:custGeom>
                        <a:avLst/>
                        <a:gdLst>
                          <a:gd name="connsiteX0" fmla="*/ 131298 w 131298"/>
                          <a:gd name="connsiteY0" fmla="*/ 215705 h 300110"/>
                          <a:gd name="connsiteX1" fmla="*/ 131298 w 131298"/>
                          <a:gd name="connsiteY1" fmla="*/ 234462 h 300110"/>
                          <a:gd name="connsiteX2" fmla="*/ 121920 w 131298"/>
                          <a:gd name="connsiteY2" fmla="*/ 243840 h 300110"/>
                          <a:gd name="connsiteX3" fmla="*/ 18757 w 131298"/>
                          <a:gd name="connsiteY3" fmla="*/ 300111 h 300110"/>
                          <a:gd name="connsiteX4" fmla="*/ 9378 w 131298"/>
                          <a:gd name="connsiteY4" fmla="*/ 300111 h 300110"/>
                          <a:gd name="connsiteX5" fmla="*/ 9378 w 131298"/>
                          <a:gd name="connsiteY5" fmla="*/ 290732 h 300110"/>
                          <a:gd name="connsiteX6" fmla="*/ 9378 w 131298"/>
                          <a:gd name="connsiteY6" fmla="*/ 271975 h 300110"/>
                          <a:gd name="connsiteX7" fmla="*/ 18757 w 131298"/>
                          <a:gd name="connsiteY7" fmla="*/ 262597 h 300110"/>
                          <a:gd name="connsiteX8" fmla="*/ 56271 w 131298"/>
                          <a:gd name="connsiteY8" fmla="*/ 243840 h 300110"/>
                          <a:gd name="connsiteX9" fmla="*/ 56271 w 131298"/>
                          <a:gd name="connsiteY9" fmla="*/ 56271 h 300110"/>
                          <a:gd name="connsiteX10" fmla="*/ 18757 w 131298"/>
                          <a:gd name="connsiteY10" fmla="*/ 84406 h 300110"/>
                          <a:gd name="connsiteX11" fmla="*/ 9378 w 131298"/>
                          <a:gd name="connsiteY11" fmla="*/ 93785 h 300110"/>
                          <a:gd name="connsiteX12" fmla="*/ 0 w 131298"/>
                          <a:gd name="connsiteY12" fmla="*/ 93785 h 300110"/>
                          <a:gd name="connsiteX13" fmla="*/ 0 w 131298"/>
                          <a:gd name="connsiteY13" fmla="*/ 84406 h 300110"/>
                          <a:gd name="connsiteX14" fmla="*/ 9378 w 131298"/>
                          <a:gd name="connsiteY14" fmla="*/ 65649 h 300110"/>
                          <a:gd name="connsiteX15" fmla="*/ 56271 w 131298"/>
                          <a:gd name="connsiteY15" fmla="*/ 9378 h 300110"/>
                          <a:gd name="connsiteX16" fmla="*/ 65649 w 131298"/>
                          <a:gd name="connsiteY16" fmla="*/ 0 h 300110"/>
                          <a:gd name="connsiteX17" fmla="*/ 75028 w 131298"/>
                          <a:gd name="connsiteY17" fmla="*/ 0 h 300110"/>
                          <a:gd name="connsiteX18" fmla="*/ 84406 w 131298"/>
                          <a:gd name="connsiteY18" fmla="*/ 0 h 300110"/>
                          <a:gd name="connsiteX19" fmla="*/ 93785 w 131298"/>
                          <a:gd name="connsiteY19" fmla="*/ 9378 h 300110"/>
                          <a:gd name="connsiteX20" fmla="*/ 93785 w 131298"/>
                          <a:gd name="connsiteY20" fmla="*/ 225083 h 300110"/>
                          <a:gd name="connsiteX21" fmla="*/ 121920 w 131298"/>
                          <a:gd name="connsiteY21" fmla="*/ 206326 h 300110"/>
                          <a:gd name="connsiteX22" fmla="*/ 131298 w 131298"/>
                          <a:gd name="connsiteY22" fmla="*/ 206326 h 300110"/>
                          <a:gd name="connsiteX23" fmla="*/ 131298 w 131298"/>
                          <a:gd name="connsiteY23" fmla="*/ 21570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131298" y="215705"/>
                            </a:moveTo>
                            <a:lnTo>
                              <a:pt x="131298" y="234462"/>
                            </a:lnTo>
                            <a:cubicBezTo>
                              <a:pt x="131298" y="243840"/>
                              <a:pt x="121920" y="243840"/>
                              <a:pt x="121920" y="243840"/>
                            </a:cubicBezTo>
                            <a:lnTo>
                              <a:pt x="18757" y="300111"/>
                            </a:lnTo>
                            <a:lnTo>
                              <a:pt x="9378" y="300111"/>
                            </a:lnTo>
                            <a:lnTo>
                              <a:pt x="9378" y="290732"/>
                            </a:lnTo>
                            <a:cubicBezTo>
                              <a:pt x="9378" y="281354"/>
                              <a:pt x="9378" y="281354"/>
                              <a:pt x="9378" y="271975"/>
                            </a:cubicBezTo>
                            <a:cubicBezTo>
                              <a:pt x="9378" y="262597"/>
                              <a:pt x="18757" y="262597"/>
                              <a:pt x="18757" y="262597"/>
                            </a:cubicBezTo>
                            <a:lnTo>
                              <a:pt x="56271" y="243840"/>
                            </a:lnTo>
                            <a:lnTo>
                              <a:pt x="56271" y="56271"/>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31298" y="206326"/>
                              <a:pt x="131298" y="206326"/>
                              <a:pt x="131298" y="215705"/>
                            </a:cubicBezTo>
                            <a:close/>
                          </a:path>
                        </a:pathLst>
                      </a:custGeom>
                      <a:solidFill>
                        <a:srgbClr val="C9CEE2"/>
                      </a:solidFill>
                      <a:ln w="93785" cap="flat">
                        <a:noFill/>
                        <a:prstDash val="solid"/>
                        <a:miter/>
                      </a:ln>
                    </p:spPr>
                    <p:txBody>
                      <a:bodyPr rtlCol="0" anchor="ctr"/>
                      <a:lstStyle/>
                      <a:p>
                        <a:endParaRPr lang="fr-FR"/>
                      </a:p>
                    </p:txBody>
                  </p:sp>
                  <p:sp>
                    <p:nvSpPr>
                      <p:cNvPr id="52" name="Forme libre : forme 51">
                        <a:extLst>
                          <a:ext uri="{FF2B5EF4-FFF2-40B4-BE49-F238E27FC236}">
                            <a16:creationId xmlns:a16="http://schemas.microsoft.com/office/drawing/2014/main" id="{9713C5D7-41A3-4A6A-A77C-3647B964759F}"/>
                          </a:ext>
                        </a:extLst>
                      </p:cNvPr>
                      <p:cNvSpPr/>
                      <p:nvPr/>
                    </p:nvSpPr>
                    <p:spPr>
                      <a:xfrm>
                        <a:off x="7090301" y="2275863"/>
                        <a:ext cx="181869" cy="293076"/>
                      </a:xfrm>
                      <a:custGeom>
                        <a:avLst/>
                        <a:gdLst>
                          <a:gd name="connsiteX0" fmla="*/ 93785 w 181869"/>
                          <a:gd name="connsiteY0" fmla="*/ 286043 h 293076"/>
                          <a:gd name="connsiteX1" fmla="*/ 159434 w 181869"/>
                          <a:gd name="connsiteY1" fmla="*/ 211015 h 293076"/>
                          <a:gd name="connsiteX2" fmla="*/ 178191 w 181869"/>
                          <a:gd name="connsiteY2" fmla="*/ 98474 h 293076"/>
                          <a:gd name="connsiteX3" fmla="*/ 150055 w 181869"/>
                          <a:gd name="connsiteY3" fmla="*/ 14068 h 293076"/>
                          <a:gd name="connsiteX4" fmla="*/ 84406 w 181869"/>
                          <a:gd name="connsiteY4" fmla="*/ 14068 h 293076"/>
                          <a:gd name="connsiteX5" fmla="*/ 18757 w 181869"/>
                          <a:gd name="connsiteY5" fmla="*/ 89095 h 293076"/>
                          <a:gd name="connsiteX6" fmla="*/ 0 w 181869"/>
                          <a:gd name="connsiteY6" fmla="*/ 201637 h 293076"/>
                          <a:gd name="connsiteX7" fmla="*/ 28135 w 181869"/>
                          <a:gd name="connsiteY7" fmla="*/ 286043 h 293076"/>
                          <a:gd name="connsiteX8" fmla="*/ 93785 w 181869"/>
                          <a:gd name="connsiteY8" fmla="*/ 286043 h 293076"/>
                          <a:gd name="connsiteX9" fmla="*/ 140677 w 181869"/>
                          <a:gd name="connsiteY9" fmla="*/ 42203 h 293076"/>
                          <a:gd name="connsiteX10" fmla="*/ 159434 w 181869"/>
                          <a:gd name="connsiteY10" fmla="*/ 107852 h 293076"/>
                          <a:gd name="connsiteX11" fmla="*/ 140677 w 181869"/>
                          <a:gd name="connsiteY11" fmla="*/ 192258 h 293076"/>
                          <a:gd name="connsiteX12" fmla="*/ 93785 w 181869"/>
                          <a:gd name="connsiteY12" fmla="*/ 248529 h 293076"/>
                          <a:gd name="connsiteX13" fmla="*/ 46892 w 181869"/>
                          <a:gd name="connsiteY13" fmla="*/ 248529 h 293076"/>
                          <a:gd name="connsiteX14" fmla="*/ 28135 w 181869"/>
                          <a:gd name="connsiteY14" fmla="*/ 182880 h 293076"/>
                          <a:gd name="connsiteX15" fmla="*/ 46892 w 181869"/>
                          <a:gd name="connsiteY15" fmla="*/ 98474 h 293076"/>
                          <a:gd name="connsiteX16" fmla="*/ 93785 w 181869"/>
                          <a:gd name="connsiteY16" fmla="*/ 42203 h 293076"/>
                          <a:gd name="connsiteX17" fmla="*/ 140677 w 181869"/>
                          <a:gd name="connsiteY17" fmla="*/ 42203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69" h="293076">
                            <a:moveTo>
                              <a:pt x="93785" y="286043"/>
                            </a:moveTo>
                            <a:cubicBezTo>
                              <a:pt x="121920" y="267286"/>
                              <a:pt x="150055" y="239151"/>
                              <a:pt x="159434" y="211015"/>
                            </a:cubicBezTo>
                            <a:cubicBezTo>
                              <a:pt x="178191" y="173502"/>
                              <a:pt x="187569"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295421"/>
                              <a:pt x="65649" y="295421"/>
                              <a:pt x="93785" y="286043"/>
                            </a:cubicBezTo>
                            <a:close/>
                            <a:moveTo>
                              <a:pt x="140677" y="42203"/>
                            </a:moveTo>
                            <a:cubicBezTo>
                              <a:pt x="150055" y="51581"/>
                              <a:pt x="159434" y="79717"/>
                              <a:pt x="159434" y="107852"/>
                            </a:cubicBezTo>
                            <a:cubicBezTo>
                              <a:pt x="159434" y="135988"/>
                              <a:pt x="150055" y="173502"/>
                              <a:pt x="140677" y="192258"/>
                            </a:cubicBezTo>
                            <a:cubicBezTo>
                              <a:pt x="131298" y="220394"/>
                              <a:pt x="112541" y="229772"/>
                              <a:pt x="93785" y="248529"/>
                            </a:cubicBezTo>
                            <a:cubicBezTo>
                              <a:pt x="75028" y="257908"/>
                              <a:pt x="56271" y="257908"/>
                              <a:pt x="46892" y="248529"/>
                            </a:cubicBezTo>
                            <a:cubicBezTo>
                              <a:pt x="37514" y="239151"/>
                              <a:pt x="28135" y="211015"/>
                              <a:pt x="28135" y="182880"/>
                            </a:cubicBezTo>
                            <a:cubicBezTo>
                              <a:pt x="28135" y="154745"/>
                              <a:pt x="37514" y="126609"/>
                              <a:pt x="46892" y="98474"/>
                            </a:cubicBezTo>
                            <a:cubicBezTo>
                              <a:pt x="56271" y="70338"/>
                              <a:pt x="75028" y="60960"/>
                              <a:pt x="93785" y="42203"/>
                            </a:cubicBezTo>
                            <a:cubicBezTo>
                              <a:pt x="112541" y="32825"/>
                              <a:pt x="131298" y="32825"/>
                              <a:pt x="140677" y="42203"/>
                            </a:cubicBezTo>
                            <a:close/>
                          </a:path>
                        </a:pathLst>
                      </a:custGeom>
                      <a:solidFill>
                        <a:srgbClr val="C9CEE2"/>
                      </a:solidFill>
                      <a:ln w="93785" cap="flat">
                        <a:noFill/>
                        <a:prstDash val="solid"/>
                        <a:miter/>
                      </a:ln>
                    </p:spPr>
                    <p:txBody>
                      <a:bodyPr rtlCol="0" anchor="ctr"/>
                      <a:lstStyle/>
                      <a:p>
                        <a:endParaRPr lang="fr-FR"/>
                      </a:p>
                    </p:txBody>
                  </p:sp>
                  <p:sp>
                    <p:nvSpPr>
                      <p:cNvPr id="53" name="Forme libre : forme 52">
                        <a:extLst>
                          <a:ext uri="{FF2B5EF4-FFF2-40B4-BE49-F238E27FC236}">
                            <a16:creationId xmlns:a16="http://schemas.microsoft.com/office/drawing/2014/main" id="{B0CEEA4F-7F75-400A-8FA8-ACB60842E96C}"/>
                          </a:ext>
                        </a:extLst>
                      </p:cNvPr>
                      <p:cNvSpPr/>
                      <p:nvPr/>
                    </p:nvSpPr>
                    <p:spPr>
                      <a:xfrm>
                        <a:off x="7334141" y="2168010"/>
                        <a:ext cx="131298" cy="290732"/>
                      </a:xfrm>
                      <a:custGeom>
                        <a:avLst/>
                        <a:gdLst>
                          <a:gd name="connsiteX0" fmla="*/ 131299 w 131298"/>
                          <a:gd name="connsiteY0" fmla="*/ 206326 h 290732"/>
                          <a:gd name="connsiteX1" fmla="*/ 131299 w 131298"/>
                          <a:gd name="connsiteY1" fmla="*/ 225083 h 290732"/>
                          <a:gd name="connsiteX2" fmla="*/ 121920 w 131298"/>
                          <a:gd name="connsiteY2" fmla="*/ 234462 h 290732"/>
                          <a:gd name="connsiteX3" fmla="*/ 18757 w 131298"/>
                          <a:gd name="connsiteY3" fmla="*/ 290732 h 290732"/>
                          <a:gd name="connsiteX4" fmla="*/ 9378 w 131298"/>
                          <a:gd name="connsiteY4" fmla="*/ 290732 h 290732"/>
                          <a:gd name="connsiteX5" fmla="*/ 9378 w 131298"/>
                          <a:gd name="connsiteY5" fmla="*/ 281354 h 290732"/>
                          <a:gd name="connsiteX6" fmla="*/ 9378 w 131298"/>
                          <a:gd name="connsiteY6" fmla="*/ 262597 h 290732"/>
                          <a:gd name="connsiteX7" fmla="*/ 18757 w 131298"/>
                          <a:gd name="connsiteY7" fmla="*/ 253218 h 290732"/>
                          <a:gd name="connsiteX8" fmla="*/ 56271 w 131298"/>
                          <a:gd name="connsiteY8" fmla="*/ 234462 h 290732"/>
                          <a:gd name="connsiteX9" fmla="*/ 56271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31299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31299" y="206326"/>
                            </a:moveTo>
                            <a:lnTo>
                              <a:pt x="131299" y="225083"/>
                            </a:lnTo>
                            <a:cubicBezTo>
                              <a:pt x="131299" y="234462"/>
                              <a:pt x="121920" y="234462"/>
                              <a:pt x="121920" y="234462"/>
                            </a:cubicBezTo>
                            <a:lnTo>
                              <a:pt x="18757" y="290732"/>
                            </a:lnTo>
                            <a:lnTo>
                              <a:pt x="9378" y="290732"/>
                            </a:lnTo>
                            <a:lnTo>
                              <a:pt x="9378" y="281354"/>
                            </a:lnTo>
                            <a:cubicBezTo>
                              <a:pt x="9378" y="271975"/>
                              <a:pt x="9378" y="271975"/>
                              <a:pt x="9378" y="262597"/>
                            </a:cubicBezTo>
                            <a:cubicBezTo>
                              <a:pt x="9378" y="253218"/>
                              <a:pt x="18757" y="253218"/>
                              <a:pt x="18757" y="253218"/>
                            </a:cubicBezTo>
                            <a:lnTo>
                              <a:pt x="56271" y="234462"/>
                            </a:lnTo>
                            <a:lnTo>
                              <a:pt x="56271"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31299" y="196948"/>
                              <a:pt x="131299" y="196948"/>
                              <a:pt x="131299" y="206326"/>
                            </a:cubicBezTo>
                            <a:close/>
                          </a:path>
                        </a:pathLst>
                      </a:custGeom>
                      <a:solidFill>
                        <a:srgbClr val="C9CEE2"/>
                      </a:solidFill>
                      <a:ln w="93785" cap="flat">
                        <a:noFill/>
                        <a:prstDash val="solid"/>
                        <a:miter/>
                      </a:ln>
                    </p:spPr>
                    <p:txBody>
                      <a:bodyPr rtlCol="0" anchor="ctr"/>
                      <a:lstStyle/>
                      <a:p>
                        <a:endParaRPr lang="fr-FR"/>
                      </a:p>
                    </p:txBody>
                  </p:sp>
                  <p:sp>
                    <p:nvSpPr>
                      <p:cNvPr id="54" name="Forme libre : forme 53">
                        <a:extLst>
                          <a:ext uri="{FF2B5EF4-FFF2-40B4-BE49-F238E27FC236}">
                            <a16:creationId xmlns:a16="http://schemas.microsoft.com/office/drawing/2014/main" id="{D73233B3-F06F-4811-8020-0E1C70815B35}"/>
                          </a:ext>
                        </a:extLst>
                      </p:cNvPr>
                      <p:cNvSpPr/>
                      <p:nvPr/>
                    </p:nvSpPr>
                    <p:spPr>
                      <a:xfrm>
                        <a:off x="7512332" y="2032023"/>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42203 h 300110"/>
                          <a:gd name="connsiteX10" fmla="*/ 150055 w 178190"/>
                          <a:gd name="connsiteY10" fmla="*/ 107852 h 300110"/>
                          <a:gd name="connsiteX11" fmla="*/ 131298 w 178190"/>
                          <a:gd name="connsiteY11" fmla="*/ 192259 h 300110"/>
                          <a:gd name="connsiteX12" fmla="*/ 84406 w 178190"/>
                          <a:gd name="connsiteY12" fmla="*/ 248529 h 300110"/>
                          <a:gd name="connsiteX13" fmla="*/ 37514 w 178190"/>
                          <a:gd name="connsiteY13" fmla="*/ 248529 h 300110"/>
                          <a:gd name="connsiteX14" fmla="*/ 28135 w 178190"/>
                          <a:gd name="connsiteY14" fmla="*/ 182880 h 300110"/>
                          <a:gd name="connsiteX15" fmla="*/ 46892 w 178190"/>
                          <a:gd name="connsiteY15" fmla="*/ 98474 h 300110"/>
                          <a:gd name="connsiteX16" fmla="*/ 93785 w 178190"/>
                          <a:gd name="connsiteY16" fmla="*/ 42203 h 300110"/>
                          <a:gd name="connsiteX17" fmla="*/ 131298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65649" y="304800"/>
                              <a:pt x="93785" y="286043"/>
                            </a:cubicBezTo>
                            <a:close/>
                            <a:moveTo>
                              <a:pt x="131298" y="42203"/>
                            </a:moveTo>
                            <a:cubicBezTo>
                              <a:pt x="140677" y="51582"/>
                              <a:pt x="150055" y="79717"/>
                              <a:pt x="150055" y="107852"/>
                            </a:cubicBezTo>
                            <a:cubicBezTo>
                              <a:pt x="150055" y="135988"/>
                              <a:pt x="140677" y="173502"/>
                              <a:pt x="131298" y="192259"/>
                            </a:cubicBezTo>
                            <a:cubicBezTo>
                              <a:pt x="121920" y="220394"/>
                              <a:pt x="103163" y="229772"/>
                              <a:pt x="84406" y="248529"/>
                            </a:cubicBezTo>
                            <a:cubicBezTo>
                              <a:pt x="65649" y="257908"/>
                              <a:pt x="46892" y="257908"/>
                              <a:pt x="37514" y="248529"/>
                            </a:cubicBezTo>
                            <a:cubicBezTo>
                              <a:pt x="28135" y="239151"/>
                              <a:pt x="28135" y="211015"/>
                              <a:pt x="28135" y="182880"/>
                            </a:cubicBezTo>
                            <a:cubicBezTo>
                              <a:pt x="28135" y="154745"/>
                              <a:pt x="37514" y="126609"/>
                              <a:pt x="46892" y="98474"/>
                            </a:cubicBezTo>
                            <a:cubicBezTo>
                              <a:pt x="56271" y="70338"/>
                              <a:pt x="75028" y="60960"/>
                              <a:pt x="93785" y="42203"/>
                            </a:cubicBezTo>
                            <a:cubicBezTo>
                              <a:pt x="112541" y="32825"/>
                              <a:pt x="121920" y="32825"/>
                              <a:pt x="131298" y="42203"/>
                            </a:cubicBezTo>
                            <a:close/>
                          </a:path>
                        </a:pathLst>
                      </a:custGeom>
                      <a:solidFill>
                        <a:srgbClr val="C9CEE2"/>
                      </a:solidFill>
                      <a:ln w="93785" cap="flat">
                        <a:noFill/>
                        <a:prstDash val="solid"/>
                        <a:miter/>
                      </a:ln>
                    </p:spPr>
                    <p:txBody>
                      <a:bodyPr rtlCol="0" anchor="ctr"/>
                      <a:lstStyle/>
                      <a:p>
                        <a:endParaRPr lang="fr-FR"/>
                      </a:p>
                    </p:txBody>
                  </p:sp>
                  <p:sp>
                    <p:nvSpPr>
                      <p:cNvPr id="55" name="Forme libre : forme 54">
                        <a:extLst>
                          <a:ext uri="{FF2B5EF4-FFF2-40B4-BE49-F238E27FC236}">
                            <a16:creationId xmlns:a16="http://schemas.microsoft.com/office/drawing/2014/main" id="{0D40BE77-ED4B-4F11-A26A-D52CF2DC6D84}"/>
                          </a:ext>
                        </a:extLst>
                      </p:cNvPr>
                      <p:cNvSpPr/>
                      <p:nvPr/>
                    </p:nvSpPr>
                    <p:spPr>
                      <a:xfrm>
                        <a:off x="7765550" y="1924170"/>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cubicBezTo>
                              <a:pt x="0" y="290732"/>
                              <a:pt x="0" y="281354"/>
                              <a:pt x="0" y="281354"/>
                            </a:cubicBezTo>
                            <a:cubicBezTo>
                              <a:pt x="0" y="281354"/>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56" name="Forme libre : forme 55">
                        <a:extLst>
                          <a:ext uri="{FF2B5EF4-FFF2-40B4-BE49-F238E27FC236}">
                            <a16:creationId xmlns:a16="http://schemas.microsoft.com/office/drawing/2014/main" id="{AC516B05-8237-4255-801B-754442A7D88F}"/>
                          </a:ext>
                        </a:extLst>
                      </p:cNvPr>
                      <p:cNvSpPr/>
                      <p:nvPr/>
                    </p:nvSpPr>
                    <p:spPr>
                      <a:xfrm>
                        <a:off x="7924984" y="1788183"/>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51582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28135 w 178190"/>
                          <a:gd name="connsiteY14" fmla="*/ 192259 h 300110"/>
                          <a:gd name="connsiteX15" fmla="*/ 46892 w 178190"/>
                          <a:gd name="connsiteY15" fmla="*/ 107852 h 300110"/>
                          <a:gd name="connsiteX16" fmla="*/ 93785 w 178190"/>
                          <a:gd name="connsiteY16" fmla="*/ 51582 h 300110"/>
                          <a:gd name="connsiteX17" fmla="*/ 140677 w 17819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2"/>
                            </a:moveTo>
                            <a:cubicBezTo>
                              <a:pt x="150055" y="60960"/>
                              <a:pt x="159434" y="89095"/>
                              <a:pt x="159434" y="117231"/>
                            </a:cubicBezTo>
                            <a:cubicBezTo>
                              <a:pt x="159434" y="145366"/>
                              <a:pt x="150055" y="182880"/>
                              <a:pt x="140677" y="201637"/>
                            </a:cubicBezTo>
                            <a:cubicBezTo>
                              <a:pt x="131298" y="229772"/>
                              <a:pt x="112541" y="239151"/>
                              <a:pt x="93785" y="257908"/>
                            </a:cubicBezTo>
                            <a:cubicBezTo>
                              <a:pt x="75028" y="267286"/>
                              <a:pt x="56271" y="267286"/>
                              <a:pt x="46892" y="257908"/>
                            </a:cubicBezTo>
                            <a:cubicBezTo>
                              <a:pt x="37514" y="248529"/>
                              <a:pt x="28135" y="220394"/>
                              <a:pt x="28135" y="192259"/>
                            </a:cubicBezTo>
                            <a:cubicBezTo>
                              <a:pt x="28135" y="164123"/>
                              <a:pt x="37514" y="135988"/>
                              <a:pt x="46892" y="107852"/>
                            </a:cubicBezTo>
                            <a:cubicBezTo>
                              <a:pt x="56271" y="79717"/>
                              <a:pt x="75028" y="70338"/>
                              <a:pt x="93785" y="51582"/>
                            </a:cubicBezTo>
                            <a:cubicBezTo>
                              <a:pt x="112541" y="32825"/>
                              <a:pt x="131298" y="32825"/>
                              <a:pt x="140677" y="51582"/>
                            </a:cubicBezTo>
                            <a:close/>
                          </a:path>
                        </a:pathLst>
                      </a:custGeom>
                      <a:solidFill>
                        <a:srgbClr val="C9CEE2"/>
                      </a:solidFill>
                      <a:ln w="93785" cap="flat">
                        <a:noFill/>
                        <a:prstDash val="solid"/>
                        <a:miter/>
                      </a:ln>
                    </p:spPr>
                    <p:txBody>
                      <a:bodyPr rtlCol="0" anchor="ctr"/>
                      <a:lstStyle/>
                      <a:p>
                        <a:endParaRPr lang="fr-FR"/>
                      </a:p>
                    </p:txBody>
                  </p:sp>
                  <p:sp>
                    <p:nvSpPr>
                      <p:cNvPr id="57" name="Forme libre : forme 56">
                        <a:extLst>
                          <a:ext uri="{FF2B5EF4-FFF2-40B4-BE49-F238E27FC236}">
                            <a16:creationId xmlns:a16="http://schemas.microsoft.com/office/drawing/2014/main" id="{5C26704A-390A-4BCE-8BD2-9E16FB0FA1E3}"/>
                          </a:ext>
                        </a:extLst>
                      </p:cNvPr>
                      <p:cNvSpPr/>
                      <p:nvPr/>
                    </p:nvSpPr>
                    <p:spPr>
                      <a:xfrm>
                        <a:off x="8140688" y="1666263"/>
                        <a:ext cx="181870" cy="300110"/>
                      </a:xfrm>
                      <a:custGeom>
                        <a:avLst/>
                        <a:gdLst>
                          <a:gd name="connsiteX0" fmla="*/ 93785 w 181870"/>
                          <a:gd name="connsiteY0" fmla="*/ 286043 h 300110"/>
                          <a:gd name="connsiteX1" fmla="*/ 159434 w 181870"/>
                          <a:gd name="connsiteY1" fmla="*/ 211015 h 300110"/>
                          <a:gd name="connsiteX2" fmla="*/ 178191 w 181870"/>
                          <a:gd name="connsiteY2" fmla="*/ 98474 h 300110"/>
                          <a:gd name="connsiteX3" fmla="*/ 150055 w 181870"/>
                          <a:gd name="connsiteY3" fmla="*/ 14068 h 300110"/>
                          <a:gd name="connsiteX4" fmla="*/ 84406 w 181870"/>
                          <a:gd name="connsiteY4" fmla="*/ 14068 h 300110"/>
                          <a:gd name="connsiteX5" fmla="*/ 18757 w 181870"/>
                          <a:gd name="connsiteY5" fmla="*/ 89095 h 300110"/>
                          <a:gd name="connsiteX6" fmla="*/ 0 w 181870"/>
                          <a:gd name="connsiteY6" fmla="*/ 201637 h 300110"/>
                          <a:gd name="connsiteX7" fmla="*/ 28135 w 181870"/>
                          <a:gd name="connsiteY7" fmla="*/ 286043 h 300110"/>
                          <a:gd name="connsiteX8" fmla="*/ 93785 w 181870"/>
                          <a:gd name="connsiteY8" fmla="*/ 286043 h 300110"/>
                          <a:gd name="connsiteX9" fmla="*/ 131298 w 181870"/>
                          <a:gd name="connsiteY9" fmla="*/ 51582 h 300110"/>
                          <a:gd name="connsiteX10" fmla="*/ 150055 w 181870"/>
                          <a:gd name="connsiteY10" fmla="*/ 117231 h 300110"/>
                          <a:gd name="connsiteX11" fmla="*/ 131298 w 181870"/>
                          <a:gd name="connsiteY11" fmla="*/ 201637 h 300110"/>
                          <a:gd name="connsiteX12" fmla="*/ 84406 w 181870"/>
                          <a:gd name="connsiteY12" fmla="*/ 257908 h 300110"/>
                          <a:gd name="connsiteX13" fmla="*/ 37514 w 181870"/>
                          <a:gd name="connsiteY13" fmla="*/ 257908 h 300110"/>
                          <a:gd name="connsiteX14" fmla="*/ 18757 w 181870"/>
                          <a:gd name="connsiteY14" fmla="*/ 192259 h 300110"/>
                          <a:gd name="connsiteX15" fmla="*/ 37514 w 181870"/>
                          <a:gd name="connsiteY15" fmla="*/ 107852 h 300110"/>
                          <a:gd name="connsiteX16" fmla="*/ 84406 w 181870"/>
                          <a:gd name="connsiteY16" fmla="*/ 51582 h 300110"/>
                          <a:gd name="connsiteX17" fmla="*/ 131298 w 18187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70" h="300110">
                            <a:moveTo>
                              <a:pt x="93785" y="286043"/>
                            </a:moveTo>
                            <a:cubicBezTo>
                              <a:pt x="121920" y="267286"/>
                              <a:pt x="150055" y="239151"/>
                              <a:pt x="159434" y="211015"/>
                            </a:cubicBezTo>
                            <a:cubicBezTo>
                              <a:pt x="178191" y="173502"/>
                              <a:pt x="187569"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56271" y="304800"/>
                              <a:pt x="93785" y="286043"/>
                            </a:cubicBezTo>
                            <a:close/>
                            <a:moveTo>
                              <a:pt x="131298" y="51582"/>
                            </a:moveTo>
                            <a:cubicBezTo>
                              <a:pt x="140677" y="60960"/>
                              <a:pt x="150055" y="89095"/>
                              <a:pt x="150055" y="117231"/>
                            </a:cubicBezTo>
                            <a:cubicBezTo>
                              <a:pt x="150055" y="145366"/>
                              <a:pt x="140677" y="182880"/>
                              <a:pt x="131298" y="201637"/>
                            </a:cubicBezTo>
                            <a:cubicBezTo>
                              <a:pt x="121920" y="229772"/>
                              <a:pt x="103163" y="239151"/>
                              <a:pt x="84406" y="257908"/>
                            </a:cubicBezTo>
                            <a:cubicBezTo>
                              <a:pt x="65649" y="267286"/>
                              <a:pt x="46892" y="267286"/>
                              <a:pt x="37514" y="257908"/>
                            </a:cubicBezTo>
                            <a:cubicBezTo>
                              <a:pt x="28135" y="248529"/>
                              <a:pt x="18757" y="220394"/>
                              <a:pt x="18757" y="192259"/>
                            </a:cubicBezTo>
                            <a:cubicBezTo>
                              <a:pt x="18757" y="164123"/>
                              <a:pt x="28135" y="135988"/>
                              <a:pt x="37514" y="107852"/>
                            </a:cubicBezTo>
                            <a:cubicBezTo>
                              <a:pt x="46892" y="79717"/>
                              <a:pt x="65649" y="70338"/>
                              <a:pt x="84406" y="51582"/>
                            </a:cubicBezTo>
                            <a:cubicBezTo>
                              <a:pt x="103163" y="32825"/>
                              <a:pt x="121920" y="32825"/>
                              <a:pt x="131298" y="51582"/>
                            </a:cubicBezTo>
                            <a:close/>
                          </a:path>
                        </a:pathLst>
                      </a:custGeom>
                      <a:solidFill>
                        <a:srgbClr val="C9CEE2"/>
                      </a:solidFill>
                      <a:ln w="93785" cap="flat">
                        <a:noFill/>
                        <a:prstDash val="solid"/>
                        <a:miter/>
                      </a:ln>
                    </p:spPr>
                    <p:txBody>
                      <a:bodyPr rtlCol="0" anchor="ctr"/>
                      <a:lstStyle/>
                      <a:p>
                        <a:endParaRPr lang="fr-FR"/>
                      </a:p>
                    </p:txBody>
                  </p:sp>
                  <p:sp>
                    <p:nvSpPr>
                      <p:cNvPr id="58" name="Forme libre : forme 57">
                        <a:extLst>
                          <a:ext uri="{FF2B5EF4-FFF2-40B4-BE49-F238E27FC236}">
                            <a16:creationId xmlns:a16="http://schemas.microsoft.com/office/drawing/2014/main" id="{60D144D8-BB93-4052-A89E-4551CF0B9BE6}"/>
                          </a:ext>
                        </a:extLst>
                      </p:cNvPr>
                      <p:cNvSpPr/>
                      <p:nvPr/>
                    </p:nvSpPr>
                    <p:spPr>
                      <a:xfrm>
                        <a:off x="6921488" y="2871395"/>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8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5"/>
                              <a:pt x="0" y="271975"/>
                              <a:pt x="0" y="262597"/>
                            </a:cubicBezTo>
                            <a:cubicBezTo>
                              <a:pt x="0" y="253218"/>
                              <a:pt x="9378" y="253218"/>
                              <a:pt x="9378" y="253218"/>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87569"/>
                              <a:pt x="121920" y="187569"/>
                              <a:pt x="121920" y="196948"/>
                            </a:cubicBezTo>
                            <a:close/>
                          </a:path>
                        </a:pathLst>
                      </a:custGeom>
                      <a:solidFill>
                        <a:srgbClr val="C9CEE2"/>
                      </a:solidFill>
                      <a:ln w="93785" cap="flat">
                        <a:noFill/>
                        <a:prstDash val="solid"/>
                        <a:miter/>
                      </a:ln>
                    </p:spPr>
                    <p:txBody>
                      <a:bodyPr rtlCol="0" anchor="ctr"/>
                      <a:lstStyle/>
                      <a:p>
                        <a:endParaRPr lang="fr-FR"/>
                      </a:p>
                    </p:txBody>
                  </p:sp>
                  <p:sp>
                    <p:nvSpPr>
                      <p:cNvPr id="59" name="Forme libre : forme 58">
                        <a:extLst>
                          <a:ext uri="{FF2B5EF4-FFF2-40B4-BE49-F238E27FC236}">
                            <a16:creationId xmlns:a16="http://schemas.microsoft.com/office/drawing/2014/main" id="{D5017B6D-B970-4894-B0C9-D4CA814FEE3C}"/>
                          </a:ext>
                        </a:extLst>
                      </p:cNvPr>
                      <p:cNvSpPr/>
                      <p:nvPr/>
                    </p:nvSpPr>
                    <p:spPr>
                      <a:xfrm>
                        <a:off x="6715162" y="2983936"/>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1 w 121919"/>
                          <a:gd name="connsiteY3" fmla="*/ 234462 h 290732"/>
                          <a:gd name="connsiteX4" fmla="*/ 9378 w 121919"/>
                          <a:gd name="connsiteY4" fmla="*/ 290732 h 290732"/>
                          <a:gd name="connsiteX5" fmla="*/ 0 w 121919"/>
                          <a:gd name="connsiteY5" fmla="*/ 290732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8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8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1" y="234462"/>
                              <a:pt x="112541"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1"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60" name="Forme libre : forme 59">
                        <a:extLst>
                          <a:ext uri="{FF2B5EF4-FFF2-40B4-BE49-F238E27FC236}">
                            <a16:creationId xmlns:a16="http://schemas.microsoft.com/office/drawing/2014/main" id="{B9093E92-BF5F-4529-A05A-09F44D02E3A3}"/>
                          </a:ext>
                        </a:extLst>
                      </p:cNvPr>
                      <p:cNvSpPr/>
                      <p:nvPr/>
                    </p:nvSpPr>
                    <p:spPr>
                      <a:xfrm>
                        <a:off x="7137193" y="2749475"/>
                        <a:ext cx="131298" cy="290732"/>
                      </a:xfrm>
                      <a:custGeom>
                        <a:avLst/>
                        <a:gdLst>
                          <a:gd name="connsiteX0" fmla="*/ 121920 w 131298"/>
                          <a:gd name="connsiteY0" fmla="*/ 206326 h 290732"/>
                          <a:gd name="connsiteX1" fmla="*/ 121920 w 131298"/>
                          <a:gd name="connsiteY1" fmla="*/ 225083 h 290732"/>
                          <a:gd name="connsiteX2" fmla="*/ 112541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1" y="234462"/>
                              <a:pt x="112541" y="234462"/>
                            </a:cubicBezTo>
                            <a:lnTo>
                              <a:pt x="9378" y="290732"/>
                            </a:lnTo>
                            <a:lnTo>
                              <a:pt x="0" y="290732"/>
                            </a:lnTo>
                            <a:cubicBezTo>
                              <a:pt x="0" y="290732"/>
                              <a:pt x="0" y="281354"/>
                              <a:pt x="0" y="281354"/>
                            </a:cubicBezTo>
                            <a:cubicBezTo>
                              <a:pt x="0" y="281354"/>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196948"/>
                              <a:pt x="121920" y="206326"/>
                            </a:cubicBezTo>
                            <a:close/>
                          </a:path>
                        </a:pathLst>
                      </a:custGeom>
                      <a:solidFill>
                        <a:srgbClr val="C9CEE2"/>
                      </a:solidFill>
                      <a:ln w="93785" cap="flat">
                        <a:noFill/>
                        <a:prstDash val="solid"/>
                        <a:miter/>
                      </a:ln>
                    </p:spPr>
                    <p:txBody>
                      <a:bodyPr rtlCol="0" anchor="ctr"/>
                      <a:lstStyle/>
                      <a:p>
                        <a:endParaRPr lang="fr-FR"/>
                      </a:p>
                    </p:txBody>
                  </p:sp>
                  <p:sp>
                    <p:nvSpPr>
                      <p:cNvPr id="61" name="Forme libre : forme 60">
                        <a:extLst>
                          <a:ext uri="{FF2B5EF4-FFF2-40B4-BE49-F238E27FC236}">
                            <a16:creationId xmlns:a16="http://schemas.microsoft.com/office/drawing/2014/main" id="{8FF21F33-F1ED-4981-8EC3-0F9BE7EF137C}"/>
                          </a:ext>
                        </a:extLst>
                      </p:cNvPr>
                      <p:cNvSpPr/>
                      <p:nvPr/>
                    </p:nvSpPr>
                    <p:spPr>
                      <a:xfrm>
                        <a:off x="7306005" y="2613487"/>
                        <a:ext cx="178190" cy="296872"/>
                      </a:xfrm>
                      <a:custGeom>
                        <a:avLst/>
                        <a:gdLst>
                          <a:gd name="connsiteX0" fmla="*/ 93785 w 178190"/>
                          <a:gd name="connsiteY0" fmla="*/ 286043 h 296872"/>
                          <a:gd name="connsiteX1" fmla="*/ 159434 w 178190"/>
                          <a:gd name="connsiteY1" fmla="*/ 211015 h 296872"/>
                          <a:gd name="connsiteX2" fmla="*/ 178191 w 178190"/>
                          <a:gd name="connsiteY2" fmla="*/ 98474 h 296872"/>
                          <a:gd name="connsiteX3" fmla="*/ 150055 w 178190"/>
                          <a:gd name="connsiteY3" fmla="*/ 14068 h 296872"/>
                          <a:gd name="connsiteX4" fmla="*/ 84406 w 178190"/>
                          <a:gd name="connsiteY4" fmla="*/ 14068 h 296872"/>
                          <a:gd name="connsiteX5" fmla="*/ 18757 w 178190"/>
                          <a:gd name="connsiteY5" fmla="*/ 89095 h 296872"/>
                          <a:gd name="connsiteX6" fmla="*/ 0 w 178190"/>
                          <a:gd name="connsiteY6" fmla="*/ 201637 h 296872"/>
                          <a:gd name="connsiteX7" fmla="*/ 28135 w 178190"/>
                          <a:gd name="connsiteY7" fmla="*/ 286043 h 296872"/>
                          <a:gd name="connsiteX8" fmla="*/ 93785 w 178190"/>
                          <a:gd name="connsiteY8" fmla="*/ 286043 h 296872"/>
                          <a:gd name="connsiteX9" fmla="*/ 131298 w 178190"/>
                          <a:gd name="connsiteY9" fmla="*/ 42203 h 296872"/>
                          <a:gd name="connsiteX10" fmla="*/ 150055 w 178190"/>
                          <a:gd name="connsiteY10" fmla="*/ 107852 h 296872"/>
                          <a:gd name="connsiteX11" fmla="*/ 131298 w 178190"/>
                          <a:gd name="connsiteY11" fmla="*/ 192258 h 296872"/>
                          <a:gd name="connsiteX12" fmla="*/ 84406 w 178190"/>
                          <a:gd name="connsiteY12" fmla="*/ 248529 h 296872"/>
                          <a:gd name="connsiteX13" fmla="*/ 37514 w 178190"/>
                          <a:gd name="connsiteY13" fmla="*/ 248529 h 296872"/>
                          <a:gd name="connsiteX14" fmla="*/ 18757 w 178190"/>
                          <a:gd name="connsiteY14" fmla="*/ 182880 h 296872"/>
                          <a:gd name="connsiteX15" fmla="*/ 37514 w 178190"/>
                          <a:gd name="connsiteY15" fmla="*/ 98474 h 296872"/>
                          <a:gd name="connsiteX16" fmla="*/ 84406 w 178190"/>
                          <a:gd name="connsiteY16" fmla="*/ 42203 h 296872"/>
                          <a:gd name="connsiteX17" fmla="*/ 131298 w 178190"/>
                          <a:gd name="connsiteY17" fmla="*/ 42203 h 29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6872">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2"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56271" y="295422"/>
                              <a:pt x="93785" y="286043"/>
                            </a:cubicBezTo>
                            <a:close/>
                            <a:moveTo>
                              <a:pt x="131298" y="42203"/>
                            </a:moveTo>
                            <a:cubicBezTo>
                              <a:pt x="140677" y="51582"/>
                              <a:pt x="150055" y="79717"/>
                              <a:pt x="150055" y="107852"/>
                            </a:cubicBezTo>
                            <a:cubicBezTo>
                              <a:pt x="150055" y="135988"/>
                              <a:pt x="140677" y="173502"/>
                              <a:pt x="131298" y="192258"/>
                            </a:cubicBezTo>
                            <a:cubicBezTo>
                              <a:pt x="121920" y="220394"/>
                              <a:pt x="103163" y="229772"/>
                              <a:pt x="84406" y="248529"/>
                            </a:cubicBezTo>
                            <a:cubicBezTo>
                              <a:pt x="65649" y="257908"/>
                              <a:pt x="46892" y="257908"/>
                              <a:pt x="37514" y="248529"/>
                            </a:cubicBezTo>
                            <a:cubicBezTo>
                              <a:pt x="28135" y="239151"/>
                              <a:pt x="18757" y="211015"/>
                              <a:pt x="18757" y="182880"/>
                            </a:cubicBezTo>
                            <a:cubicBezTo>
                              <a:pt x="18757" y="154745"/>
                              <a:pt x="28135" y="126609"/>
                              <a:pt x="37514" y="98474"/>
                            </a:cubicBezTo>
                            <a:cubicBezTo>
                              <a:pt x="46892" y="70339"/>
                              <a:pt x="65649" y="60960"/>
                              <a:pt x="84406" y="42203"/>
                            </a:cubicBezTo>
                            <a:cubicBezTo>
                              <a:pt x="103163" y="32825"/>
                              <a:pt x="121920" y="32825"/>
                              <a:pt x="131298" y="42203"/>
                            </a:cubicBezTo>
                            <a:close/>
                          </a:path>
                        </a:pathLst>
                      </a:custGeom>
                      <a:solidFill>
                        <a:srgbClr val="C9CEE2"/>
                      </a:solidFill>
                      <a:ln w="93785" cap="flat">
                        <a:noFill/>
                        <a:prstDash val="solid"/>
                        <a:miter/>
                      </a:ln>
                    </p:spPr>
                    <p:txBody>
                      <a:bodyPr rtlCol="0" anchor="ctr"/>
                      <a:lstStyle/>
                      <a:p>
                        <a:endParaRPr lang="fr-FR"/>
                      </a:p>
                    </p:txBody>
                  </p:sp>
                  <p:sp>
                    <p:nvSpPr>
                      <p:cNvPr id="62" name="Forme libre : forme 61">
                        <a:extLst>
                          <a:ext uri="{FF2B5EF4-FFF2-40B4-BE49-F238E27FC236}">
                            <a16:creationId xmlns:a16="http://schemas.microsoft.com/office/drawing/2014/main" id="{5ED00394-CD22-4ABA-A8F2-E5A10A05CB3E}"/>
                          </a:ext>
                        </a:extLst>
                      </p:cNvPr>
                      <p:cNvSpPr/>
                      <p:nvPr/>
                    </p:nvSpPr>
                    <p:spPr>
                      <a:xfrm>
                        <a:off x="7512332" y="2491567"/>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42203 h 300110"/>
                          <a:gd name="connsiteX10" fmla="*/ 150055 w 178190"/>
                          <a:gd name="connsiteY10" fmla="*/ 107852 h 300110"/>
                          <a:gd name="connsiteX11" fmla="*/ 131298 w 178190"/>
                          <a:gd name="connsiteY11" fmla="*/ 192258 h 300110"/>
                          <a:gd name="connsiteX12" fmla="*/ 84406 w 178190"/>
                          <a:gd name="connsiteY12" fmla="*/ 248529 h 300110"/>
                          <a:gd name="connsiteX13" fmla="*/ 37514 w 178190"/>
                          <a:gd name="connsiteY13" fmla="*/ 248529 h 300110"/>
                          <a:gd name="connsiteX14" fmla="*/ 28135 w 178190"/>
                          <a:gd name="connsiteY14" fmla="*/ 182880 h 300110"/>
                          <a:gd name="connsiteX15" fmla="*/ 46892 w 178190"/>
                          <a:gd name="connsiteY15" fmla="*/ 98474 h 300110"/>
                          <a:gd name="connsiteX16" fmla="*/ 93785 w 178190"/>
                          <a:gd name="connsiteY16" fmla="*/ 42203 h 300110"/>
                          <a:gd name="connsiteX17" fmla="*/ 131298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65649" y="304800"/>
                              <a:pt x="93785" y="286043"/>
                            </a:cubicBezTo>
                            <a:close/>
                            <a:moveTo>
                              <a:pt x="131298" y="42203"/>
                            </a:moveTo>
                            <a:cubicBezTo>
                              <a:pt x="140677" y="51582"/>
                              <a:pt x="150055" y="79717"/>
                              <a:pt x="150055" y="107852"/>
                            </a:cubicBezTo>
                            <a:cubicBezTo>
                              <a:pt x="150055" y="135988"/>
                              <a:pt x="140677" y="173501"/>
                              <a:pt x="131298" y="192258"/>
                            </a:cubicBezTo>
                            <a:cubicBezTo>
                              <a:pt x="121920" y="220394"/>
                              <a:pt x="103163" y="229772"/>
                              <a:pt x="84406" y="248529"/>
                            </a:cubicBezTo>
                            <a:cubicBezTo>
                              <a:pt x="65649" y="257908"/>
                              <a:pt x="46892" y="257908"/>
                              <a:pt x="37514" y="248529"/>
                            </a:cubicBezTo>
                            <a:cubicBezTo>
                              <a:pt x="37514" y="239151"/>
                              <a:pt x="28135" y="211015"/>
                              <a:pt x="28135" y="182880"/>
                            </a:cubicBezTo>
                            <a:cubicBezTo>
                              <a:pt x="28135" y="154745"/>
                              <a:pt x="37514" y="126609"/>
                              <a:pt x="46892" y="98474"/>
                            </a:cubicBezTo>
                            <a:cubicBezTo>
                              <a:pt x="56271" y="70338"/>
                              <a:pt x="75028" y="60960"/>
                              <a:pt x="93785" y="42203"/>
                            </a:cubicBezTo>
                            <a:cubicBezTo>
                              <a:pt x="112541" y="32825"/>
                              <a:pt x="121920" y="32825"/>
                              <a:pt x="131298" y="42203"/>
                            </a:cubicBezTo>
                            <a:close/>
                          </a:path>
                        </a:pathLst>
                      </a:custGeom>
                      <a:solidFill>
                        <a:srgbClr val="C9CEE2"/>
                      </a:solidFill>
                      <a:ln w="93785" cap="flat">
                        <a:noFill/>
                        <a:prstDash val="solid"/>
                        <a:miter/>
                      </a:ln>
                    </p:spPr>
                    <p:txBody>
                      <a:bodyPr rtlCol="0" anchor="ctr"/>
                      <a:lstStyle/>
                      <a:p>
                        <a:endParaRPr lang="fr-FR"/>
                      </a:p>
                    </p:txBody>
                  </p:sp>
                  <p:sp>
                    <p:nvSpPr>
                      <p:cNvPr id="63" name="Forme libre : forme 62">
                        <a:extLst>
                          <a:ext uri="{FF2B5EF4-FFF2-40B4-BE49-F238E27FC236}">
                            <a16:creationId xmlns:a16="http://schemas.microsoft.com/office/drawing/2014/main" id="{514F20CC-4750-4359-BCBB-5D2178903A6F}"/>
                          </a:ext>
                        </a:extLst>
                      </p:cNvPr>
                      <p:cNvSpPr/>
                      <p:nvPr/>
                    </p:nvSpPr>
                    <p:spPr>
                      <a:xfrm>
                        <a:off x="7728036" y="2367303"/>
                        <a:ext cx="178190" cy="293076"/>
                      </a:xfrm>
                      <a:custGeom>
                        <a:avLst/>
                        <a:gdLst>
                          <a:gd name="connsiteX0" fmla="*/ 84406 w 178190"/>
                          <a:gd name="connsiteY0" fmla="*/ 7034 h 293076"/>
                          <a:gd name="connsiteX1" fmla="*/ 18757 w 178190"/>
                          <a:gd name="connsiteY1" fmla="*/ 82062 h 293076"/>
                          <a:gd name="connsiteX2" fmla="*/ 0 w 178190"/>
                          <a:gd name="connsiteY2" fmla="*/ 194603 h 293076"/>
                          <a:gd name="connsiteX3" fmla="*/ 28135 w 178190"/>
                          <a:gd name="connsiteY3" fmla="*/ 279009 h 293076"/>
                          <a:gd name="connsiteX4" fmla="*/ 93785 w 178190"/>
                          <a:gd name="connsiteY4" fmla="*/ 279009 h 293076"/>
                          <a:gd name="connsiteX5" fmla="*/ 159434 w 178190"/>
                          <a:gd name="connsiteY5" fmla="*/ 203981 h 293076"/>
                          <a:gd name="connsiteX6" fmla="*/ 178191 w 178190"/>
                          <a:gd name="connsiteY6" fmla="*/ 91440 h 293076"/>
                          <a:gd name="connsiteX7" fmla="*/ 150055 w 178190"/>
                          <a:gd name="connsiteY7" fmla="*/ 7034 h 293076"/>
                          <a:gd name="connsiteX8" fmla="*/ 84406 w 178190"/>
                          <a:gd name="connsiteY8" fmla="*/ 7034 h 293076"/>
                          <a:gd name="connsiteX9" fmla="*/ 37514 w 178190"/>
                          <a:gd name="connsiteY9" fmla="*/ 250874 h 293076"/>
                          <a:gd name="connsiteX10" fmla="*/ 18757 w 178190"/>
                          <a:gd name="connsiteY10" fmla="*/ 185225 h 293076"/>
                          <a:gd name="connsiteX11" fmla="*/ 37514 w 178190"/>
                          <a:gd name="connsiteY11" fmla="*/ 100818 h 293076"/>
                          <a:gd name="connsiteX12" fmla="*/ 84406 w 178190"/>
                          <a:gd name="connsiteY12" fmla="*/ 44548 h 293076"/>
                          <a:gd name="connsiteX13" fmla="*/ 131298 w 178190"/>
                          <a:gd name="connsiteY13" fmla="*/ 44548 h 293076"/>
                          <a:gd name="connsiteX14" fmla="*/ 150055 w 178190"/>
                          <a:gd name="connsiteY14" fmla="*/ 110197 h 293076"/>
                          <a:gd name="connsiteX15" fmla="*/ 131298 w 178190"/>
                          <a:gd name="connsiteY15" fmla="*/ 194603 h 293076"/>
                          <a:gd name="connsiteX16" fmla="*/ 84406 w 178190"/>
                          <a:gd name="connsiteY16" fmla="*/ 250874 h 293076"/>
                          <a:gd name="connsiteX17" fmla="*/ 37514 w 178190"/>
                          <a:gd name="connsiteY17" fmla="*/ 250874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84406" y="7034"/>
                            </a:moveTo>
                            <a:cubicBezTo>
                              <a:pt x="56271" y="25791"/>
                              <a:pt x="28135" y="53926"/>
                              <a:pt x="18757" y="82062"/>
                            </a:cubicBezTo>
                            <a:cubicBezTo>
                              <a:pt x="0" y="119575"/>
                              <a:pt x="0" y="157089"/>
                              <a:pt x="0" y="194603"/>
                            </a:cubicBezTo>
                            <a:cubicBezTo>
                              <a:pt x="0" y="232117"/>
                              <a:pt x="9378" y="269631"/>
                              <a:pt x="28135" y="279009"/>
                            </a:cubicBezTo>
                            <a:cubicBezTo>
                              <a:pt x="46892" y="297766"/>
                              <a:pt x="65649" y="297766"/>
                              <a:pt x="93785" y="279009"/>
                            </a:cubicBezTo>
                            <a:cubicBezTo>
                              <a:pt x="121920" y="260252"/>
                              <a:pt x="150055" y="232117"/>
                              <a:pt x="159434" y="203981"/>
                            </a:cubicBezTo>
                            <a:cubicBezTo>
                              <a:pt x="178191" y="166468"/>
                              <a:pt x="178191" y="128954"/>
                              <a:pt x="178191" y="91440"/>
                            </a:cubicBezTo>
                            <a:cubicBezTo>
                              <a:pt x="178191" y="53926"/>
                              <a:pt x="168812" y="16412"/>
                              <a:pt x="150055" y="7034"/>
                            </a:cubicBezTo>
                            <a:cubicBezTo>
                              <a:pt x="140677" y="-2345"/>
                              <a:pt x="112542" y="-2345"/>
                              <a:pt x="84406" y="7034"/>
                            </a:cubicBezTo>
                            <a:close/>
                            <a:moveTo>
                              <a:pt x="37514" y="250874"/>
                            </a:moveTo>
                            <a:cubicBezTo>
                              <a:pt x="28135" y="241495"/>
                              <a:pt x="18757" y="213360"/>
                              <a:pt x="18757" y="185225"/>
                            </a:cubicBezTo>
                            <a:cubicBezTo>
                              <a:pt x="18757" y="157089"/>
                              <a:pt x="28135" y="128954"/>
                              <a:pt x="37514" y="100818"/>
                            </a:cubicBezTo>
                            <a:cubicBezTo>
                              <a:pt x="46892" y="72683"/>
                              <a:pt x="65649" y="63305"/>
                              <a:pt x="84406" y="44548"/>
                            </a:cubicBezTo>
                            <a:cubicBezTo>
                              <a:pt x="103163" y="35169"/>
                              <a:pt x="121920" y="35169"/>
                              <a:pt x="131298" y="44548"/>
                            </a:cubicBezTo>
                            <a:cubicBezTo>
                              <a:pt x="140677" y="53926"/>
                              <a:pt x="150055" y="82062"/>
                              <a:pt x="150055" y="110197"/>
                            </a:cubicBezTo>
                            <a:cubicBezTo>
                              <a:pt x="150055" y="138332"/>
                              <a:pt x="140677" y="175846"/>
                              <a:pt x="131298" y="194603"/>
                            </a:cubicBezTo>
                            <a:cubicBezTo>
                              <a:pt x="121920" y="222738"/>
                              <a:pt x="103163" y="232117"/>
                              <a:pt x="84406" y="250874"/>
                            </a:cubicBezTo>
                            <a:cubicBezTo>
                              <a:pt x="65649" y="260252"/>
                              <a:pt x="46892" y="260252"/>
                              <a:pt x="37514" y="250874"/>
                            </a:cubicBezTo>
                            <a:close/>
                          </a:path>
                        </a:pathLst>
                      </a:custGeom>
                      <a:solidFill>
                        <a:srgbClr val="C9CEE2"/>
                      </a:solidFill>
                      <a:ln w="93785" cap="flat">
                        <a:noFill/>
                        <a:prstDash val="solid"/>
                        <a:miter/>
                      </a:ln>
                    </p:spPr>
                    <p:txBody>
                      <a:bodyPr rtlCol="0" anchor="ctr"/>
                      <a:lstStyle/>
                      <a:p>
                        <a:endParaRPr lang="fr-FR"/>
                      </a:p>
                    </p:txBody>
                  </p:sp>
                  <p:sp>
                    <p:nvSpPr>
                      <p:cNvPr id="320" name="Forme libre : forme 319">
                        <a:extLst>
                          <a:ext uri="{FF2B5EF4-FFF2-40B4-BE49-F238E27FC236}">
                            <a16:creationId xmlns:a16="http://schemas.microsoft.com/office/drawing/2014/main" id="{A0247F33-4A2A-4CD2-A7CC-3A8ACCAD01AF}"/>
                          </a:ext>
                        </a:extLst>
                      </p:cNvPr>
                      <p:cNvSpPr/>
                      <p:nvPr/>
                    </p:nvSpPr>
                    <p:spPr>
                      <a:xfrm>
                        <a:off x="7924984" y="2247727"/>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42203 h 300110"/>
                          <a:gd name="connsiteX10" fmla="*/ 159434 w 178190"/>
                          <a:gd name="connsiteY10" fmla="*/ 107852 h 300110"/>
                          <a:gd name="connsiteX11" fmla="*/ 140677 w 178190"/>
                          <a:gd name="connsiteY11" fmla="*/ 192258 h 300110"/>
                          <a:gd name="connsiteX12" fmla="*/ 93785 w 178190"/>
                          <a:gd name="connsiteY12" fmla="*/ 248529 h 300110"/>
                          <a:gd name="connsiteX13" fmla="*/ 46892 w 178190"/>
                          <a:gd name="connsiteY13" fmla="*/ 248529 h 300110"/>
                          <a:gd name="connsiteX14" fmla="*/ 28135 w 178190"/>
                          <a:gd name="connsiteY14" fmla="*/ 182880 h 300110"/>
                          <a:gd name="connsiteX15" fmla="*/ 46892 w 178190"/>
                          <a:gd name="connsiteY15" fmla="*/ 98474 h 300110"/>
                          <a:gd name="connsiteX16" fmla="*/ 93785 w 178190"/>
                          <a:gd name="connsiteY16" fmla="*/ 42203 h 300110"/>
                          <a:gd name="connsiteX17" fmla="*/ 140677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42203"/>
                            </a:moveTo>
                            <a:cubicBezTo>
                              <a:pt x="150055" y="51582"/>
                              <a:pt x="159434" y="79717"/>
                              <a:pt x="159434" y="107852"/>
                            </a:cubicBezTo>
                            <a:cubicBezTo>
                              <a:pt x="159434" y="135988"/>
                              <a:pt x="150055" y="173501"/>
                              <a:pt x="140677" y="192258"/>
                            </a:cubicBezTo>
                            <a:cubicBezTo>
                              <a:pt x="131298" y="220394"/>
                              <a:pt x="112541" y="229772"/>
                              <a:pt x="93785" y="248529"/>
                            </a:cubicBezTo>
                            <a:cubicBezTo>
                              <a:pt x="75028" y="257908"/>
                              <a:pt x="56271" y="257908"/>
                              <a:pt x="46892" y="248529"/>
                            </a:cubicBezTo>
                            <a:cubicBezTo>
                              <a:pt x="37514" y="239151"/>
                              <a:pt x="28135" y="211015"/>
                              <a:pt x="28135" y="182880"/>
                            </a:cubicBezTo>
                            <a:cubicBezTo>
                              <a:pt x="28135" y="154745"/>
                              <a:pt x="37514" y="126609"/>
                              <a:pt x="46892" y="98474"/>
                            </a:cubicBezTo>
                            <a:cubicBezTo>
                              <a:pt x="56271" y="70339"/>
                              <a:pt x="75028" y="60960"/>
                              <a:pt x="93785" y="42203"/>
                            </a:cubicBezTo>
                            <a:cubicBezTo>
                              <a:pt x="112541" y="32825"/>
                              <a:pt x="131298" y="32825"/>
                              <a:pt x="140677" y="42203"/>
                            </a:cubicBezTo>
                            <a:close/>
                          </a:path>
                        </a:pathLst>
                      </a:custGeom>
                      <a:solidFill>
                        <a:srgbClr val="C9CEE2"/>
                      </a:solidFill>
                      <a:ln w="93785" cap="flat">
                        <a:noFill/>
                        <a:prstDash val="solid"/>
                        <a:miter/>
                      </a:ln>
                    </p:spPr>
                    <p:txBody>
                      <a:bodyPr rtlCol="0" anchor="ctr"/>
                      <a:lstStyle/>
                      <a:p>
                        <a:endParaRPr lang="fr-FR"/>
                      </a:p>
                    </p:txBody>
                  </p:sp>
                  <p:sp>
                    <p:nvSpPr>
                      <p:cNvPr id="321" name="Forme libre : forme 320">
                        <a:extLst>
                          <a:ext uri="{FF2B5EF4-FFF2-40B4-BE49-F238E27FC236}">
                            <a16:creationId xmlns:a16="http://schemas.microsoft.com/office/drawing/2014/main" id="{490DE18C-8029-4E2F-BF54-435324CD8D68}"/>
                          </a:ext>
                        </a:extLst>
                      </p:cNvPr>
                      <p:cNvSpPr/>
                      <p:nvPr/>
                    </p:nvSpPr>
                    <p:spPr>
                      <a:xfrm>
                        <a:off x="6724541" y="3443481"/>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lnTo>
                              <a:pt x="0" y="281354"/>
                            </a:ln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12542" y="206326"/>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322" name="Forme libre : forme 321">
                        <a:extLst>
                          <a:ext uri="{FF2B5EF4-FFF2-40B4-BE49-F238E27FC236}">
                            <a16:creationId xmlns:a16="http://schemas.microsoft.com/office/drawing/2014/main" id="{3BBABDE1-675F-429D-8926-5AD3832AAEB6}"/>
                          </a:ext>
                        </a:extLst>
                      </p:cNvPr>
                      <p:cNvSpPr/>
                      <p:nvPr/>
                    </p:nvSpPr>
                    <p:spPr>
                      <a:xfrm>
                        <a:off x="6499458" y="3105857"/>
                        <a:ext cx="131298" cy="300110"/>
                      </a:xfrm>
                      <a:custGeom>
                        <a:avLst/>
                        <a:gdLst>
                          <a:gd name="connsiteX0" fmla="*/ 0 w 131298"/>
                          <a:gd name="connsiteY0" fmla="*/ 93785 h 300110"/>
                          <a:gd name="connsiteX1" fmla="*/ 0 w 131298"/>
                          <a:gd name="connsiteY1" fmla="*/ 84406 h 300110"/>
                          <a:gd name="connsiteX2" fmla="*/ 9378 w 131298"/>
                          <a:gd name="connsiteY2" fmla="*/ 65649 h 300110"/>
                          <a:gd name="connsiteX3" fmla="*/ 56271 w 131298"/>
                          <a:gd name="connsiteY3" fmla="*/ 9378 h 300110"/>
                          <a:gd name="connsiteX4" fmla="*/ 65649 w 131298"/>
                          <a:gd name="connsiteY4" fmla="*/ 0 h 300110"/>
                          <a:gd name="connsiteX5" fmla="*/ 75028 w 131298"/>
                          <a:gd name="connsiteY5" fmla="*/ 0 h 300110"/>
                          <a:gd name="connsiteX6" fmla="*/ 84406 w 131298"/>
                          <a:gd name="connsiteY6" fmla="*/ 0 h 300110"/>
                          <a:gd name="connsiteX7" fmla="*/ 93785 w 131298"/>
                          <a:gd name="connsiteY7" fmla="*/ 9378 h 300110"/>
                          <a:gd name="connsiteX8" fmla="*/ 93785 w 131298"/>
                          <a:gd name="connsiteY8" fmla="*/ 225083 h 300110"/>
                          <a:gd name="connsiteX9" fmla="*/ 121920 w 131298"/>
                          <a:gd name="connsiteY9" fmla="*/ 206326 h 300110"/>
                          <a:gd name="connsiteX10" fmla="*/ 131299 w 131298"/>
                          <a:gd name="connsiteY10" fmla="*/ 206326 h 300110"/>
                          <a:gd name="connsiteX11" fmla="*/ 131299 w 131298"/>
                          <a:gd name="connsiteY11" fmla="*/ 215705 h 300110"/>
                          <a:gd name="connsiteX12" fmla="*/ 131299 w 131298"/>
                          <a:gd name="connsiteY12" fmla="*/ 234462 h 300110"/>
                          <a:gd name="connsiteX13" fmla="*/ 121920 w 131298"/>
                          <a:gd name="connsiteY13" fmla="*/ 243840 h 300110"/>
                          <a:gd name="connsiteX14" fmla="*/ 18757 w 131298"/>
                          <a:gd name="connsiteY14" fmla="*/ 300111 h 300110"/>
                          <a:gd name="connsiteX15" fmla="*/ 9378 w 131298"/>
                          <a:gd name="connsiteY15" fmla="*/ 300111 h 300110"/>
                          <a:gd name="connsiteX16" fmla="*/ 9378 w 131298"/>
                          <a:gd name="connsiteY16" fmla="*/ 290732 h 300110"/>
                          <a:gd name="connsiteX17" fmla="*/ 9378 w 131298"/>
                          <a:gd name="connsiteY17" fmla="*/ 271975 h 300110"/>
                          <a:gd name="connsiteX18" fmla="*/ 18757 w 131298"/>
                          <a:gd name="connsiteY18" fmla="*/ 262597 h 300110"/>
                          <a:gd name="connsiteX19" fmla="*/ 56271 w 131298"/>
                          <a:gd name="connsiteY19" fmla="*/ 243840 h 300110"/>
                          <a:gd name="connsiteX20" fmla="*/ 56271 w 131298"/>
                          <a:gd name="connsiteY20" fmla="*/ 56271 h 300110"/>
                          <a:gd name="connsiteX21" fmla="*/ 28135 w 131298"/>
                          <a:gd name="connsiteY21" fmla="*/ 93785 h 300110"/>
                          <a:gd name="connsiteX22" fmla="*/ 18757 w 131298"/>
                          <a:gd name="connsiteY22" fmla="*/ 103163 h 300110"/>
                          <a:gd name="connsiteX23" fmla="*/ 0 w 131298"/>
                          <a:gd name="connsiteY23" fmla="*/ 9378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0" y="93785"/>
                            </a:move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lnTo>
                              <a:pt x="131299" y="215705"/>
                            </a:lnTo>
                            <a:cubicBezTo>
                              <a:pt x="131299" y="215705"/>
                              <a:pt x="131299" y="225083"/>
                              <a:pt x="131299" y="234462"/>
                            </a:cubicBezTo>
                            <a:cubicBezTo>
                              <a:pt x="131299" y="243840"/>
                              <a:pt x="121920" y="243840"/>
                              <a:pt x="121920" y="243840"/>
                            </a:cubicBezTo>
                            <a:lnTo>
                              <a:pt x="18757" y="300111"/>
                            </a:lnTo>
                            <a:lnTo>
                              <a:pt x="9378" y="300111"/>
                            </a:lnTo>
                            <a:cubicBezTo>
                              <a:pt x="9378" y="300111"/>
                              <a:pt x="9378" y="300111"/>
                              <a:pt x="9378" y="290732"/>
                            </a:cubicBezTo>
                            <a:cubicBezTo>
                              <a:pt x="9378" y="281354"/>
                              <a:pt x="9378" y="281354"/>
                              <a:pt x="9378" y="271975"/>
                            </a:cubicBezTo>
                            <a:cubicBezTo>
                              <a:pt x="9378" y="262597"/>
                              <a:pt x="18757" y="262597"/>
                              <a:pt x="18757" y="262597"/>
                            </a:cubicBezTo>
                            <a:lnTo>
                              <a:pt x="56271" y="243840"/>
                            </a:lnTo>
                            <a:lnTo>
                              <a:pt x="56271" y="56271"/>
                            </a:lnTo>
                            <a:lnTo>
                              <a:pt x="28135" y="93785"/>
                            </a:lnTo>
                            <a:cubicBezTo>
                              <a:pt x="28135" y="93785"/>
                              <a:pt x="18757" y="103163"/>
                              <a:pt x="18757" y="103163"/>
                            </a:cubicBezTo>
                            <a:cubicBezTo>
                              <a:pt x="9378" y="93785"/>
                              <a:pt x="0" y="93785"/>
                              <a:pt x="0" y="93785"/>
                            </a:cubicBezTo>
                            <a:close/>
                          </a:path>
                        </a:pathLst>
                      </a:custGeom>
                      <a:solidFill>
                        <a:srgbClr val="C9CEE2"/>
                      </a:solidFill>
                      <a:ln w="93785" cap="flat">
                        <a:noFill/>
                        <a:prstDash val="solid"/>
                        <a:miter/>
                      </a:ln>
                    </p:spPr>
                    <p:txBody>
                      <a:bodyPr rtlCol="0" anchor="ctr"/>
                      <a:lstStyle/>
                      <a:p>
                        <a:endParaRPr lang="fr-FR"/>
                      </a:p>
                    </p:txBody>
                  </p:sp>
                  <p:sp>
                    <p:nvSpPr>
                      <p:cNvPr id="323" name="Forme libre : forme 322">
                        <a:extLst>
                          <a:ext uri="{FF2B5EF4-FFF2-40B4-BE49-F238E27FC236}">
                            <a16:creationId xmlns:a16="http://schemas.microsoft.com/office/drawing/2014/main" id="{D2FC9E44-FA46-4D6C-BE81-067844C4906F}"/>
                          </a:ext>
                        </a:extLst>
                      </p:cNvPr>
                      <p:cNvSpPr/>
                      <p:nvPr/>
                    </p:nvSpPr>
                    <p:spPr>
                      <a:xfrm>
                        <a:off x="6508836" y="3565401"/>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9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12542"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324" name="Forme libre : forme 323">
                        <a:extLst>
                          <a:ext uri="{FF2B5EF4-FFF2-40B4-BE49-F238E27FC236}">
                            <a16:creationId xmlns:a16="http://schemas.microsoft.com/office/drawing/2014/main" id="{024C45E9-6F25-487B-A617-9CD4567C9B65}"/>
                          </a:ext>
                        </a:extLst>
                      </p:cNvPr>
                      <p:cNvSpPr/>
                      <p:nvPr/>
                    </p:nvSpPr>
                    <p:spPr>
                      <a:xfrm>
                        <a:off x="6883975" y="3307493"/>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51581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28135 w 178190"/>
                          <a:gd name="connsiteY14" fmla="*/ 192258 h 300110"/>
                          <a:gd name="connsiteX15" fmla="*/ 46892 w 178190"/>
                          <a:gd name="connsiteY15" fmla="*/ 107852 h 300110"/>
                          <a:gd name="connsiteX16" fmla="*/ 93785 w 178190"/>
                          <a:gd name="connsiteY16" fmla="*/ 51581 h 300110"/>
                          <a:gd name="connsiteX17" fmla="*/ 140677 w 178190"/>
                          <a:gd name="connsiteY17" fmla="*/ 51581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2"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1"/>
                            </a:moveTo>
                            <a:cubicBezTo>
                              <a:pt x="150055" y="60960"/>
                              <a:pt x="159434" y="89095"/>
                              <a:pt x="159434" y="117231"/>
                            </a:cubicBezTo>
                            <a:cubicBezTo>
                              <a:pt x="159434" y="145366"/>
                              <a:pt x="150055" y="182880"/>
                              <a:pt x="140677" y="201637"/>
                            </a:cubicBezTo>
                            <a:cubicBezTo>
                              <a:pt x="131298" y="229772"/>
                              <a:pt x="112542" y="239151"/>
                              <a:pt x="93785" y="257908"/>
                            </a:cubicBezTo>
                            <a:cubicBezTo>
                              <a:pt x="75028" y="267286"/>
                              <a:pt x="56271" y="267286"/>
                              <a:pt x="46892" y="257908"/>
                            </a:cubicBezTo>
                            <a:cubicBezTo>
                              <a:pt x="37514" y="248529"/>
                              <a:pt x="28135" y="220394"/>
                              <a:pt x="28135" y="192258"/>
                            </a:cubicBezTo>
                            <a:cubicBezTo>
                              <a:pt x="28135" y="164123"/>
                              <a:pt x="37514" y="135988"/>
                              <a:pt x="46892" y="107852"/>
                            </a:cubicBezTo>
                            <a:cubicBezTo>
                              <a:pt x="56271" y="79717"/>
                              <a:pt x="75028" y="70338"/>
                              <a:pt x="93785" y="51581"/>
                            </a:cubicBezTo>
                            <a:cubicBezTo>
                              <a:pt x="112542" y="32825"/>
                              <a:pt x="131298" y="32825"/>
                              <a:pt x="140677" y="51581"/>
                            </a:cubicBezTo>
                            <a:close/>
                          </a:path>
                        </a:pathLst>
                      </a:custGeom>
                      <a:solidFill>
                        <a:srgbClr val="C9CEE2"/>
                      </a:solidFill>
                      <a:ln w="93785" cap="flat">
                        <a:noFill/>
                        <a:prstDash val="solid"/>
                        <a:miter/>
                      </a:ln>
                    </p:spPr>
                    <p:txBody>
                      <a:bodyPr rtlCol="0" anchor="ctr"/>
                      <a:lstStyle/>
                      <a:p>
                        <a:endParaRPr lang="fr-FR"/>
                      </a:p>
                    </p:txBody>
                  </p:sp>
                  <p:sp>
                    <p:nvSpPr>
                      <p:cNvPr id="325" name="Forme libre : forme 324">
                        <a:extLst>
                          <a:ext uri="{FF2B5EF4-FFF2-40B4-BE49-F238E27FC236}">
                            <a16:creationId xmlns:a16="http://schemas.microsoft.com/office/drawing/2014/main" id="{05997361-FAC4-425B-8D0E-1115AF7C9F99}"/>
                          </a:ext>
                        </a:extLst>
                      </p:cNvPr>
                      <p:cNvSpPr/>
                      <p:nvPr/>
                    </p:nvSpPr>
                    <p:spPr>
                      <a:xfrm>
                        <a:off x="7090301" y="3185573"/>
                        <a:ext cx="181869" cy="300110"/>
                      </a:xfrm>
                      <a:custGeom>
                        <a:avLst/>
                        <a:gdLst>
                          <a:gd name="connsiteX0" fmla="*/ 93785 w 181869"/>
                          <a:gd name="connsiteY0" fmla="*/ 286043 h 300110"/>
                          <a:gd name="connsiteX1" fmla="*/ 159434 w 181869"/>
                          <a:gd name="connsiteY1" fmla="*/ 211015 h 300110"/>
                          <a:gd name="connsiteX2" fmla="*/ 178191 w 181869"/>
                          <a:gd name="connsiteY2" fmla="*/ 98474 h 300110"/>
                          <a:gd name="connsiteX3" fmla="*/ 150055 w 181869"/>
                          <a:gd name="connsiteY3" fmla="*/ 14068 h 300110"/>
                          <a:gd name="connsiteX4" fmla="*/ 84406 w 181869"/>
                          <a:gd name="connsiteY4" fmla="*/ 14068 h 300110"/>
                          <a:gd name="connsiteX5" fmla="*/ 18757 w 181869"/>
                          <a:gd name="connsiteY5" fmla="*/ 89095 h 300110"/>
                          <a:gd name="connsiteX6" fmla="*/ 0 w 181869"/>
                          <a:gd name="connsiteY6" fmla="*/ 201637 h 300110"/>
                          <a:gd name="connsiteX7" fmla="*/ 28135 w 181869"/>
                          <a:gd name="connsiteY7" fmla="*/ 286043 h 300110"/>
                          <a:gd name="connsiteX8" fmla="*/ 93785 w 181869"/>
                          <a:gd name="connsiteY8" fmla="*/ 286043 h 300110"/>
                          <a:gd name="connsiteX9" fmla="*/ 140677 w 181869"/>
                          <a:gd name="connsiteY9" fmla="*/ 51582 h 300110"/>
                          <a:gd name="connsiteX10" fmla="*/ 159434 w 181869"/>
                          <a:gd name="connsiteY10" fmla="*/ 117231 h 300110"/>
                          <a:gd name="connsiteX11" fmla="*/ 140677 w 181869"/>
                          <a:gd name="connsiteY11" fmla="*/ 201637 h 300110"/>
                          <a:gd name="connsiteX12" fmla="*/ 93785 w 181869"/>
                          <a:gd name="connsiteY12" fmla="*/ 257908 h 300110"/>
                          <a:gd name="connsiteX13" fmla="*/ 46892 w 181869"/>
                          <a:gd name="connsiteY13" fmla="*/ 257908 h 300110"/>
                          <a:gd name="connsiteX14" fmla="*/ 28135 w 181869"/>
                          <a:gd name="connsiteY14" fmla="*/ 192258 h 300110"/>
                          <a:gd name="connsiteX15" fmla="*/ 46892 w 181869"/>
                          <a:gd name="connsiteY15" fmla="*/ 107852 h 300110"/>
                          <a:gd name="connsiteX16" fmla="*/ 93785 w 181869"/>
                          <a:gd name="connsiteY16" fmla="*/ 51582 h 300110"/>
                          <a:gd name="connsiteX17" fmla="*/ 140677 w 181869"/>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69" h="300110">
                            <a:moveTo>
                              <a:pt x="93785" y="286043"/>
                            </a:moveTo>
                            <a:cubicBezTo>
                              <a:pt x="121920" y="267286"/>
                              <a:pt x="150055" y="239151"/>
                              <a:pt x="159434" y="211015"/>
                            </a:cubicBezTo>
                            <a:cubicBezTo>
                              <a:pt x="178191" y="173501"/>
                              <a:pt x="187569"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2"/>
                            </a:moveTo>
                            <a:cubicBezTo>
                              <a:pt x="150055" y="60960"/>
                              <a:pt x="159434" y="89095"/>
                              <a:pt x="159434" y="117231"/>
                            </a:cubicBezTo>
                            <a:cubicBezTo>
                              <a:pt x="159434" y="145366"/>
                              <a:pt x="150055" y="182880"/>
                              <a:pt x="140677" y="201637"/>
                            </a:cubicBezTo>
                            <a:cubicBezTo>
                              <a:pt x="131298" y="229772"/>
                              <a:pt x="112541" y="239151"/>
                              <a:pt x="93785" y="257908"/>
                            </a:cubicBezTo>
                            <a:cubicBezTo>
                              <a:pt x="75028" y="267286"/>
                              <a:pt x="56271" y="267286"/>
                              <a:pt x="46892" y="257908"/>
                            </a:cubicBezTo>
                            <a:cubicBezTo>
                              <a:pt x="37514" y="248529"/>
                              <a:pt x="28135" y="220394"/>
                              <a:pt x="28135" y="192258"/>
                            </a:cubicBezTo>
                            <a:cubicBezTo>
                              <a:pt x="28135" y="164123"/>
                              <a:pt x="37514" y="135988"/>
                              <a:pt x="46892" y="107852"/>
                            </a:cubicBezTo>
                            <a:cubicBezTo>
                              <a:pt x="56271" y="79717"/>
                              <a:pt x="75028" y="70339"/>
                              <a:pt x="93785" y="51582"/>
                            </a:cubicBezTo>
                            <a:cubicBezTo>
                              <a:pt x="112541" y="32825"/>
                              <a:pt x="131298" y="42203"/>
                              <a:pt x="140677" y="51582"/>
                            </a:cubicBezTo>
                            <a:close/>
                          </a:path>
                        </a:pathLst>
                      </a:custGeom>
                      <a:solidFill>
                        <a:srgbClr val="C9CEE2"/>
                      </a:solidFill>
                      <a:ln w="93785" cap="flat">
                        <a:noFill/>
                        <a:prstDash val="solid"/>
                        <a:miter/>
                      </a:ln>
                    </p:spPr>
                    <p:txBody>
                      <a:bodyPr rtlCol="0" anchor="ctr"/>
                      <a:lstStyle/>
                      <a:p>
                        <a:endParaRPr lang="fr-FR"/>
                      </a:p>
                    </p:txBody>
                  </p:sp>
                  <p:sp>
                    <p:nvSpPr>
                      <p:cNvPr id="326" name="Forme libre : forme 325">
                        <a:extLst>
                          <a:ext uri="{FF2B5EF4-FFF2-40B4-BE49-F238E27FC236}">
                            <a16:creationId xmlns:a16="http://schemas.microsoft.com/office/drawing/2014/main" id="{491987F5-706D-4C99-BA1F-0B6FF8B8EA43}"/>
                          </a:ext>
                        </a:extLst>
                      </p:cNvPr>
                      <p:cNvSpPr/>
                      <p:nvPr/>
                    </p:nvSpPr>
                    <p:spPr>
                      <a:xfrm>
                        <a:off x="7334141" y="3077721"/>
                        <a:ext cx="131298" cy="300110"/>
                      </a:xfrm>
                      <a:custGeom>
                        <a:avLst/>
                        <a:gdLst>
                          <a:gd name="connsiteX0" fmla="*/ 131299 w 131298"/>
                          <a:gd name="connsiteY0" fmla="*/ 215705 h 300110"/>
                          <a:gd name="connsiteX1" fmla="*/ 131299 w 131298"/>
                          <a:gd name="connsiteY1" fmla="*/ 234462 h 300110"/>
                          <a:gd name="connsiteX2" fmla="*/ 121920 w 131298"/>
                          <a:gd name="connsiteY2" fmla="*/ 243840 h 300110"/>
                          <a:gd name="connsiteX3" fmla="*/ 18757 w 131298"/>
                          <a:gd name="connsiteY3" fmla="*/ 300111 h 300110"/>
                          <a:gd name="connsiteX4" fmla="*/ 9378 w 131298"/>
                          <a:gd name="connsiteY4" fmla="*/ 300111 h 300110"/>
                          <a:gd name="connsiteX5" fmla="*/ 9378 w 131298"/>
                          <a:gd name="connsiteY5" fmla="*/ 290732 h 300110"/>
                          <a:gd name="connsiteX6" fmla="*/ 9378 w 131298"/>
                          <a:gd name="connsiteY6" fmla="*/ 271976 h 300110"/>
                          <a:gd name="connsiteX7" fmla="*/ 18757 w 131298"/>
                          <a:gd name="connsiteY7" fmla="*/ 262597 h 300110"/>
                          <a:gd name="connsiteX8" fmla="*/ 56271 w 131298"/>
                          <a:gd name="connsiteY8" fmla="*/ 243840 h 300110"/>
                          <a:gd name="connsiteX9" fmla="*/ 56271 w 131298"/>
                          <a:gd name="connsiteY9" fmla="*/ 56271 h 300110"/>
                          <a:gd name="connsiteX10" fmla="*/ 18757 w 131298"/>
                          <a:gd name="connsiteY10" fmla="*/ 84406 h 300110"/>
                          <a:gd name="connsiteX11" fmla="*/ 9378 w 131298"/>
                          <a:gd name="connsiteY11" fmla="*/ 93785 h 300110"/>
                          <a:gd name="connsiteX12" fmla="*/ 0 w 131298"/>
                          <a:gd name="connsiteY12" fmla="*/ 93785 h 300110"/>
                          <a:gd name="connsiteX13" fmla="*/ 0 w 131298"/>
                          <a:gd name="connsiteY13" fmla="*/ 84406 h 300110"/>
                          <a:gd name="connsiteX14" fmla="*/ 9378 w 131298"/>
                          <a:gd name="connsiteY14" fmla="*/ 65649 h 300110"/>
                          <a:gd name="connsiteX15" fmla="*/ 56271 w 131298"/>
                          <a:gd name="connsiteY15" fmla="*/ 9378 h 300110"/>
                          <a:gd name="connsiteX16" fmla="*/ 65649 w 131298"/>
                          <a:gd name="connsiteY16" fmla="*/ 0 h 300110"/>
                          <a:gd name="connsiteX17" fmla="*/ 75028 w 131298"/>
                          <a:gd name="connsiteY17" fmla="*/ 0 h 300110"/>
                          <a:gd name="connsiteX18" fmla="*/ 84406 w 131298"/>
                          <a:gd name="connsiteY18" fmla="*/ 0 h 300110"/>
                          <a:gd name="connsiteX19" fmla="*/ 93785 w 131298"/>
                          <a:gd name="connsiteY19" fmla="*/ 9378 h 300110"/>
                          <a:gd name="connsiteX20" fmla="*/ 93785 w 131298"/>
                          <a:gd name="connsiteY20" fmla="*/ 225083 h 300110"/>
                          <a:gd name="connsiteX21" fmla="*/ 121920 w 131298"/>
                          <a:gd name="connsiteY21" fmla="*/ 206326 h 300110"/>
                          <a:gd name="connsiteX22" fmla="*/ 131299 w 131298"/>
                          <a:gd name="connsiteY22" fmla="*/ 206326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1298" h="300110">
                            <a:moveTo>
                              <a:pt x="131299" y="215705"/>
                            </a:moveTo>
                            <a:lnTo>
                              <a:pt x="131299" y="234462"/>
                            </a:lnTo>
                            <a:cubicBezTo>
                              <a:pt x="131299" y="243840"/>
                              <a:pt x="121920" y="243840"/>
                              <a:pt x="121920" y="243840"/>
                            </a:cubicBezTo>
                            <a:lnTo>
                              <a:pt x="18757" y="300111"/>
                            </a:lnTo>
                            <a:lnTo>
                              <a:pt x="9378" y="300111"/>
                            </a:lnTo>
                            <a:lnTo>
                              <a:pt x="9378" y="290732"/>
                            </a:lnTo>
                            <a:cubicBezTo>
                              <a:pt x="9378" y="281354"/>
                              <a:pt x="9378" y="281354"/>
                              <a:pt x="9378" y="271976"/>
                            </a:cubicBezTo>
                            <a:cubicBezTo>
                              <a:pt x="9378" y="262597"/>
                              <a:pt x="18757" y="262597"/>
                              <a:pt x="18757" y="262597"/>
                            </a:cubicBezTo>
                            <a:lnTo>
                              <a:pt x="56271" y="243840"/>
                            </a:lnTo>
                            <a:lnTo>
                              <a:pt x="56271" y="56271"/>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lose/>
                          </a:path>
                        </a:pathLst>
                      </a:custGeom>
                      <a:solidFill>
                        <a:srgbClr val="C9CEE2"/>
                      </a:solidFill>
                      <a:ln w="93785" cap="flat">
                        <a:noFill/>
                        <a:prstDash val="solid"/>
                        <a:miter/>
                      </a:ln>
                    </p:spPr>
                    <p:txBody>
                      <a:bodyPr rtlCol="0" anchor="ctr"/>
                      <a:lstStyle/>
                      <a:p>
                        <a:endParaRPr lang="fr-FR"/>
                      </a:p>
                    </p:txBody>
                  </p:sp>
                  <p:sp>
                    <p:nvSpPr>
                      <p:cNvPr id="327" name="Forme libre : forme 326">
                        <a:extLst>
                          <a:ext uri="{FF2B5EF4-FFF2-40B4-BE49-F238E27FC236}">
                            <a16:creationId xmlns:a16="http://schemas.microsoft.com/office/drawing/2014/main" id="{F3189068-BF6B-49F2-B8C4-FC497ACA8D55}"/>
                          </a:ext>
                        </a:extLst>
                      </p:cNvPr>
                      <p:cNvSpPr/>
                      <p:nvPr/>
                    </p:nvSpPr>
                    <p:spPr>
                      <a:xfrm>
                        <a:off x="7521710" y="2941733"/>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5 h 300110"/>
                          <a:gd name="connsiteX6" fmla="*/ 178191 w 178190"/>
                          <a:gd name="connsiteY6" fmla="*/ 98474 h 300110"/>
                          <a:gd name="connsiteX7" fmla="*/ 150055 w 178190"/>
                          <a:gd name="connsiteY7" fmla="*/ 14068 h 300110"/>
                          <a:gd name="connsiteX8" fmla="*/ 84406 w 178190"/>
                          <a:gd name="connsiteY8" fmla="*/ 14068 h 300110"/>
                          <a:gd name="connsiteX9" fmla="*/ 37514 w 178190"/>
                          <a:gd name="connsiteY9" fmla="*/ 257908 h 300110"/>
                          <a:gd name="connsiteX10" fmla="*/ 18757 w 178190"/>
                          <a:gd name="connsiteY10" fmla="*/ 192258 h 300110"/>
                          <a:gd name="connsiteX11" fmla="*/ 37514 w 178190"/>
                          <a:gd name="connsiteY11" fmla="*/ 107852 h 300110"/>
                          <a:gd name="connsiteX12" fmla="*/ 84406 w 178190"/>
                          <a:gd name="connsiteY12" fmla="*/ 51582 h 300110"/>
                          <a:gd name="connsiteX13" fmla="*/ 131299 w 178190"/>
                          <a:gd name="connsiteY13" fmla="*/ 51582 h 300110"/>
                          <a:gd name="connsiteX14" fmla="*/ 150055 w 178190"/>
                          <a:gd name="connsiteY14" fmla="*/ 117231 h 300110"/>
                          <a:gd name="connsiteX15" fmla="*/ 131299 w 178190"/>
                          <a:gd name="connsiteY15" fmla="*/ 201637 h 300110"/>
                          <a:gd name="connsiteX16" fmla="*/ 84406 w 178190"/>
                          <a:gd name="connsiteY16" fmla="*/ 257908 h 300110"/>
                          <a:gd name="connsiteX17" fmla="*/ 37514 w 178190"/>
                          <a:gd name="connsiteY17" fmla="*/ 257908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ubicBezTo>
                              <a:pt x="121920" y="267286"/>
                              <a:pt x="150055" y="239151"/>
                              <a:pt x="159434" y="211015"/>
                            </a:cubicBezTo>
                            <a:cubicBezTo>
                              <a:pt x="178191" y="173502"/>
                              <a:pt x="178191" y="135988"/>
                              <a:pt x="178191" y="98474"/>
                            </a:cubicBezTo>
                            <a:cubicBezTo>
                              <a:pt x="178191" y="60960"/>
                              <a:pt x="168812" y="23446"/>
                              <a:pt x="150055" y="14068"/>
                            </a:cubicBezTo>
                            <a:cubicBezTo>
                              <a:pt x="131299" y="-4689"/>
                              <a:pt x="112542" y="-4689"/>
                              <a:pt x="84406" y="14068"/>
                            </a:cubicBezTo>
                            <a:close/>
                            <a:moveTo>
                              <a:pt x="37514" y="257908"/>
                            </a:moveTo>
                            <a:cubicBezTo>
                              <a:pt x="28135" y="248529"/>
                              <a:pt x="18757" y="220394"/>
                              <a:pt x="18757" y="192258"/>
                            </a:cubicBezTo>
                            <a:cubicBezTo>
                              <a:pt x="18757" y="164123"/>
                              <a:pt x="28135" y="135988"/>
                              <a:pt x="37514" y="107852"/>
                            </a:cubicBezTo>
                            <a:cubicBezTo>
                              <a:pt x="46892" y="79717"/>
                              <a:pt x="65649" y="70339"/>
                              <a:pt x="84406" y="51582"/>
                            </a:cubicBezTo>
                            <a:cubicBezTo>
                              <a:pt x="103163" y="42203"/>
                              <a:pt x="121920" y="42203"/>
                              <a:pt x="131299" y="51582"/>
                            </a:cubicBezTo>
                            <a:cubicBezTo>
                              <a:pt x="140677" y="60960"/>
                              <a:pt x="150055" y="89095"/>
                              <a:pt x="150055" y="117231"/>
                            </a:cubicBezTo>
                            <a:cubicBezTo>
                              <a:pt x="150055" y="145366"/>
                              <a:pt x="140677" y="182880"/>
                              <a:pt x="131299" y="201637"/>
                            </a:cubicBezTo>
                            <a:cubicBezTo>
                              <a:pt x="121920" y="229772"/>
                              <a:pt x="103163" y="239151"/>
                              <a:pt x="84406" y="257908"/>
                            </a:cubicBezTo>
                            <a:cubicBezTo>
                              <a:pt x="65649" y="267286"/>
                              <a:pt x="46892" y="267286"/>
                              <a:pt x="37514" y="257908"/>
                            </a:cubicBezTo>
                            <a:close/>
                          </a:path>
                        </a:pathLst>
                      </a:custGeom>
                      <a:solidFill>
                        <a:srgbClr val="C9CEE2"/>
                      </a:solidFill>
                      <a:ln w="93785" cap="flat">
                        <a:noFill/>
                        <a:prstDash val="solid"/>
                        <a:miter/>
                      </a:ln>
                    </p:spPr>
                    <p:txBody>
                      <a:bodyPr rtlCol="0" anchor="ctr"/>
                      <a:lstStyle/>
                      <a:p>
                        <a:endParaRPr lang="fr-FR"/>
                      </a:p>
                    </p:txBody>
                  </p:sp>
                  <p:sp>
                    <p:nvSpPr>
                      <p:cNvPr id="328" name="Forme libre : forme 327">
                        <a:extLst>
                          <a:ext uri="{FF2B5EF4-FFF2-40B4-BE49-F238E27FC236}">
                            <a16:creationId xmlns:a16="http://schemas.microsoft.com/office/drawing/2014/main" id="{5AACE94E-1EDB-4AA3-8E19-26E02537834B}"/>
                          </a:ext>
                        </a:extLst>
                      </p:cNvPr>
                      <p:cNvSpPr/>
                      <p:nvPr/>
                    </p:nvSpPr>
                    <p:spPr>
                      <a:xfrm>
                        <a:off x="7765550" y="2843260"/>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329" name="Forme libre : forme 328">
                        <a:extLst>
                          <a:ext uri="{FF2B5EF4-FFF2-40B4-BE49-F238E27FC236}">
                            <a16:creationId xmlns:a16="http://schemas.microsoft.com/office/drawing/2014/main" id="{AA34FC20-7D36-4E2F-BDEC-E6626731D122}"/>
                          </a:ext>
                        </a:extLst>
                      </p:cNvPr>
                      <p:cNvSpPr/>
                      <p:nvPr/>
                    </p:nvSpPr>
                    <p:spPr>
                      <a:xfrm>
                        <a:off x="7934362" y="2704927"/>
                        <a:ext cx="178190" cy="293076"/>
                      </a:xfrm>
                      <a:custGeom>
                        <a:avLst/>
                        <a:gdLst>
                          <a:gd name="connsiteX0" fmla="*/ 84406 w 178190"/>
                          <a:gd name="connsiteY0" fmla="*/ 7034 h 293076"/>
                          <a:gd name="connsiteX1" fmla="*/ 18757 w 178190"/>
                          <a:gd name="connsiteY1" fmla="*/ 82062 h 293076"/>
                          <a:gd name="connsiteX2" fmla="*/ 0 w 178190"/>
                          <a:gd name="connsiteY2" fmla="*/ 194603 h 293076"/>
                          <a:gd name="connsiteX3" fmla="*/ 28135 w 178190"/>
                          <a:gd name="connsiteY3" fmla="*/ 279009 h 293076"/>
                          <a:gd name="connsiteX4" fmla="*/ 93785 w 178190"/>
                          <a:gd name="connsiteY4" fmla="*/ 279009 h 293076"/>
                          <a:gd name="connsiteX5" fmla="*/ 159434 w 178190"/>
                          <a:gd name="connsiteY5" fmla="*/ 203982 h 293076"/>
                          <a:gd name="connsiteX6" fmla="*/ 178191 w 178190"/>
                          <a:gd name="connsiteY6" fmla="*/ 91440 h 293076"/>
                          <a:gd name="connsiteX7" fmla="*/ 150055 w 178190"/>
                          <a:gd name="connsiteY7" fmla="*/ 7034 h 293076"/>
                          <a:gd name="connsiteX8" fmla="*/ 84406 w 178190"/>
                          <a:gd name="connsiteY8" fmla="*/ 7034 h 293076"/>
                          <a:gd name="connsiteX9" fmla="*/ 46892 w 178190"/>
                          <a:gd name="connsiteY9" fmla="*/ 250874 h 293076"/>
                          <a:gd name="connsiteX10" fmla="*/ 28135 w 178190"/>
                          <a:gd name="connsiteY10" fmla="*/ 185225 h 293076"/>
                          <a:gd name="connsiteX11" fmla="*/ 46892 w 178190"/>
                          <a:gd name="connsiteY11" fmla="*/ 100818 h 293076"/>
                          <a:gd name="connsiteX12" fmla="*/ 93785 w 178190"/>
                          <a:gd name="connsiteY12" fmla="*/ 44548 h 293076"/>
                          <a:gd name="connsiteX13" fmla="*/ 140677 w 178190"/>
                          <a:gd name="connsiteY13" fmla="*/ 44548 h 293076"/>
                          <a:gd name="connsiteX14" fmla="*/ 159434 w 178190"/>
                          <a:gd name="connsiteY14" fmla="*/ 110197 h 293076"/>
                          <a:gd name="connsiteX15" fmla="*/ 140677 w 178190"/>
                          <a:gd name="connsiteY15" fmla="*/ 194603 h 293076"/>
                          <a:gd name="connsiteX16" fmla="*/ 93785 w 178190"/>
                          <a:gd name="connsiteY16" fmla="*/ 250874 h 293076"/>
                          <a:gd name="connsiteX17" fmla="*/ 46892 w 178190"/>
                          <a:gd name="connsiteY17" fmla="*/ 250874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84406" y="7034"/>
                            </a:moveTo>
                            <a:cubicBezTo>
                              <a:pt x="56271" y="25791"/>
                              <a:pt x="28135" y="53926"/>
                              <a:pt x="18757" y="82062"/>
                            </a:cubicBezTo>
                            <a:cubicBezTo>
                              <a:pt x="0" y="119575"/>
                              <a:pt x="0" y="157089"/>
                              <a:pt x="0" y="194603"/>
                            </a:cubicBezTo>
                            <a:cubicBezTo>
                              <a:pt x="0" y="232117"/>
                              <a:pt x="9378" y="269631"/>
                              <a:pt x="28135" y="279009"/>
                            </a:cubicBezTo>
                            <a:cubicBezTo>
                              <a:pt x="46892" y="297766"/>
                              <a:pt x="65649" y="297766"/>
                              <a:pt x="93785" y="279009"/>
                            </a:cubicBezTo>
                            <a:cubicBezTo>
                              <a:pt x="121920" y="260252"/>
                              <a:pt x="150055" y="232117"/>
                              <a:pt x="159434" y="203982"/>
                            </a:cubicBezTo>
                            <a:cubicBezTo>
                              <a:pt x="178191" y="166468"/>
                              <a:pt x="178191" y="128954"/>
                              <a:pt x="178191" y="91440"/>
                            </a:cubicBezTo>
                            <a:cubicBezTo>
                              <a:pt x="178191" y="53926"/>
                              <a:pt x="168812" y="16412"/>
                              <a:pt x="150055" y="7034"/>
                            </a:cubicBezTo>
                            <a:cubicBezTo>
                              <a:pt x="140677" y="-2345"/>
                              <a:pt x="121920" y="-2345"/>
                              <a:pt x="84406" y="7034"/>
                            </a:cubicBezTo>
                            <a:close/>
                            <a:moveTo>
                              <a:pt x="46892" y="250874"/>
                            </a:moveTo>
                            <a:cubicBezTo>
                              <a:pt x="37514" y="241495"/>
                              <a:pt x="28135" y="213360"/>
                              <a:pt x="28135" y="185225"/>
                            </a:cubicBezTo>
                            <a:cubicBezTo>
                              <a:pt x="28135" y="157089"/>
                              <a:pt x="37514" y="128954"/>
                              <a:pt x="46892" y="100818"/>
                            </a:cubicBezTo>
                            <a:cubicBezTo>
                              <a:pt x="56271" y="72683"/>
                              <a:pt x="75028" y="63305"/>
                              <a:pt x="93785" y="44548"/>
                            </a:cubicBezTo>
                            <a:cubicBezTo>
                              <a:pt x="112541" y="35169"/>
                              <a:pt x="131298" y="35169"/>
                              <a:pt x="140677" y="44548"/>
                            </a:cubicBezTo>
                            <a:cubicBezTo>
                              <a:pt x="150055" y="53926"/>
                              <a:pt x="159434" y="82062"/>
                              <a:pt x="159434" y="110197"/>
                            </a:cubicBezTo>
                            <a:cubicBezTo>
                              <a:pt x="159434" y="138332"/>
                              <a:pt x="150055" y="175846"/>
                              <a:pt x="140677" y="194603"/>
                            </a:cubicBezTo>
                            <a:cubicBezTo>
                              <a:pt x="131298" y="222739"/>
                              <a:pt x="112541" y="232117"/>
                              <a:pt x="93785" y="250874"/>
                            </a:cubicBezTo>
                            <a:cubicBezTo>
                              <a:pt x="65649" y="260252"/>
                              <a:pt x="56271" y="260252"/>
                              <a:pt x="46892" y="250874"/>
                            </a:cubicBezTo>
                            <a:close/>
                          </a:path>
                        </a:pathLst>
                      </a:custGeom>
                      <a:solidFill>
                        <a:srgbClr val="C9CEE2"/>
                      </a:solidFill>
                      <a:ln w="93785" cap="flat">
                        <a:noFill/>
                        <a:prstDash val="solid"/>
                        <a:miter/>
                      </a:ln>
                    </p:spPr>
                    <p:txBody>
                      <a:bodyPr rtlCol="0" anchor="ctr"/>
                      <a:lstStyle/>
                      <a:p>
                        <a:endParaRPr lang="fr-FR"/>
                      </a:p>
                    </p:txBody>
                  </p:sp>
                  <p:sp>
                    <p:nvSpPr>
                      <p:cNvPr id="330" name="Forme libre : forme 329">
                        <a:extLst>
                          <a:ext uri="{FF2B5EF4-FFF2-40B4-BE49-F238E27FC236}">
                            <a16:creationId xmlns:a16="http://schemas.microsoft.com/office/drawing/2014/main" id="{75C099A0-E98C-4883-B214-369BD5FA3432}"/>
                          </a:ext>
                        </a:extLst>
                      </p:cNvPr>
                      <p:cNvSpPr/>
                      <p:nvPr/>
                    </p:nvSpPr>
                    <p:spPr>
                      <a:xfrm>
                        <a:off x="8140688" y="2580663"/>
                        <a:ext cx="178190" cy="309489"/>
                      </a:xfrm>
                      <a:custGeom>
                        <a:avLst/>
                        <a:gdLst>
                          <a:gd name="connsiteX0" fmla="*/ 9378 w 178190"/>
                          <a:gd name="connsiteY0" fmla="*/ 300111 h 309489"/>
                          <a:gd name="connsiteX1" fmla="*/ 37514 w 178190"/>
                          <a:gd name="connsiteY1" fmla="*/ 309489 h 309489"/>
                          <a:gd name="connsiteX2" fmla="*/ 93785 w 178190"/>
                          <a:gd name="connsiteY2" fmla="*/ 290732 h 309489"/>
                          <a:gd name="connsiteX3" fmla="*/ 140677 w 178190"/>
                          <a:gd name="connsiteY3" fmla="*/ 253219 h 309489"/>
                          <a:gd name="connsiteX4" fmla="*/ 168812 w 178190"/>
                          <a:gd name="connsiteY4" fmla="*/ 206326 h 309489"/>
                          <a:gd name="connsiteX5" fmla="*/ 178191 w 178190"/>
                          <a:gd name="connsiteY5" fmla="*/ 168812 h 309489"/>
                          <a:gd name="connsiteX6" fmla="*/ 131298 w 178190"/>
                          <a:gd name="connsiteY6" fmla="*/ 121920 h 309489"/>
                          <a:gd name="connsiteX7" fmla="*/ 159434 w 178190"/>
                          <a:gd name="connsiteY7" fmla="*/ 84406 h 309489"/>
                          <a:gd name="connsiteX8" fmla="*/ 168812 w 178190"/>
                          <a:gd name="connsiteY8" fmla="*/ 37514 h 309489"/>
                          <a:gd name="connsiteX9" fmla="*/ 159434 w 178190"/>
                          <a:gd name="connsiteY9" fmla="*/ 9378 h 309489"/>
                          <a:gd name="connsiteX10" fmla="*/ 140677 w 178190"/>
                          <a:gd name="connsiteY10" fmla="*/ 0 h 309489"/>
                          <a:gd name="connsiteX11" fmla="*/ 93785 w 178190"/>
                          <a:gd name="connsiteY11" fmla="*/ 18757 h 309489"/>
                          <a:gd name="connsiteX12" fmla="*/ 46892 w 178190"/>
                          <a:gd name="connsiteY12" fmla="*/ 56271 h 309489"/>
                          <a:gd name="connsiteX13" fmla="*/ 18757 w 178190"/>
                          <a:gd name="connsiteY13" fmla="*/ 93785 h 309489"/>
                          <a:gd name="connsiteX14" fmla="*/ 9378 w 178190"/>
                          <a:gd name="connsiteY14" fmla="*/ 131298 h 309489"/>
                          <a:gd name="connsiteX15" fmla="*/ 18757 w 178190"/>
                          <a:gd name="connsiteY15" fmla="*/ 159434 h 309489"/>
                          <a:gd name="connsiteX16" fmla="*/ 46892 w 178190"/>
                          <a:gd name="connsiteY16" fmla="*/ 168812 h 309489"/>
                          <a:gd name="connsiteX17" fmla="*/ 0 w 178190"/>
                          <a:gd name="connsiteY17" fmla="*/ 271975 h 309489"/>
                          <a:gd name="connsiteX18" fmla="*/ 9378 w 178190"/>
                          <a:gd name="connsiteY18" fmla="*/ 300111 h 309489"/>
                          <a:gd name="connsiteX19" fmla="*/ 121920 w 178190"/>
                          <a:gd name="connsiteY19" fmla="*/ 37514 h 309489"/>
                          <a:gd name="connsiteX20" fmla="*/ 131298 w 178190"/>
                          <a:gd name="connsiteY20" fmla="*/ 56271 h 309489"/>
                          <a:gd name="connsiteX21" fmla="*/ 121920 w 178190"/>
                          <a:gd name="connsiteY21" fmla="*/ 93785 h 309489"/>
                          <a:gd name="connsiteX22" fmla="*/ 84406 w 178190"/>
                          <a:gd name="connsiteY22" fmla="*/ 121920 h 309489"/>
                          <a:gd name="connsiteX23" fmla="*/ 46892 w 178190"/>
                          <a:gd name="connsiteY23" fmla="*/ 131298 h 309489"/>
                          <a:gd name="connsiteX24" fmla="*/ 37514 w 178190"/>
                          <a:gd name="connsiteY24" fmla="*/ 112542 h 309489"/>
                          <a:gd name="connsiteX25" fmla="*/ 46892 w 178190"/>
                          <a:gd name="connsiteY25" fmla="*/ 75028 h 309489"/>
                          <a:gd name="connsiteX26" fmla="*/ 84406 w 178190"/>
                          <a:gd name="connsiteY26" fmla="*/ 46892 h 309489"/>
                          <a:gd name="connsiteX27" fmla="*/ 121920 w 178190"/>
                          <a:gd name="connsiteY27" fmla="*/ 37514 h 309489"/>
                          <a:gd name="connsiteX28" fmla="*/ 56271 w 178190"/>
                          <a:gd name="connsiteY28" fmla="*/ 271975 h 309489"/>
                          <a:gd name="connsiteX29" fmla="*/ 37514 w 178190"/>
                          <a:gd name="connsiteY29" fmla="*/ 262597 h 309489"/>
                          <a:gd name="connsiteX30" fmla="*/ 28135 w 178190"/>
                          <a:gd name="connsiteY30" fmla="*/ 243840 h 309489"/>
                          <a:gd name="connsiteX31" fmla="*/ 46892 w 178190"/>
                          <a:gd name="connsiteY31" fmla="*/ 196948 h 309489"/>
                          <a:gd name="connsiteX32" fmla="*/ 84406 w 178190"/>
                          <a:gd name="connsiteY32" fmla="*/ 159434 h 309489"/>
                          <a:gd name="connsiteX33" fmla="*/ 121920 w 178190"/>
                          <a:gd name="connsiteY33" fmla="*/ 150055 h 309489"/>
                          <a:gd name="connsiteX34" fmla="*/ 140677 w 178190"/>
                          <a:gd name="connsiteY34" fmla="*/ 178191 h 309489"/>
                          <a:gd name="connsiteX35" fmla="*/ 131298 w 178190"/>
                          <a:gd name="connsiteY35" fmla="*/ 206326 h 309489"/>
                          <a:gd name="connsiteX36" fmla="*/ 112541 w 178190"/>
                          <a:gd name="connsiteY36" fmla="*/ 234462 h 309489"/>
                          <a:gd name="connsiteX37" fmla="*/ 75028 w 178190"/>
                          <a:gd name="connsiteY37" fmla="*/ 262597 h 309489"/>
                          <a:gd name="connsiteX38" fmla="*/ 56271 w 178190"/>
                          <a:gd name="connsiteY38" fmla="*/ 271975 h 30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78190" h="309489">
                            <a:moveTo>
                              <a:pt x="9378" y="300111"/>
                            </a:moveTo>
                            <a:cubicBezTo>
                              <a:pt x="18757" y="309489"/>
                              <a:pt x="28135" y="309489"/>
                              <a:pt x="37514" y="309489"/>
                            </a:cubicBezTo>
                            <a:cubicBezTo>
                              <a:pt x="46892" y="309489"/>
                              <a:pt x="65649" y="300111"/>
                              <a:pt x="93785" y="290732"/>
                            </a:cubicBezTo>
                            <a:cubicBezTo>
                              <a:pt x="112541" y="281354"/>
                              <a:pt x="131298" y="262597"/>
                              <a:pt x="140677" y="253219"/>
                            </a:cubicBezTo>
                            <a:cubicBezTo>
                              <a:pt x="150055" y="234462"/>
                              <a:pt x="159434" y="225083"/>
                              <a:pt x="168812" y="206326"/>
                            </a:cubicBezTo>
                            <a:cubicBezTo>
                              <a:pt x="178191" y="187569"/>
                              <a:pt x="178191" y="178191"/>
                              <a:pt x="178191" y="168812"/>
                            </a:cubicBezTo>
                            <a:cubicBezTo>
                              <a:pt x="178191" y="131298"/>
                              <a:pt x="159434" y="121920"/>
                              <a:pt x="131298" y="121920"/>
                            </a:cubicBezTo>
                            <a:cubicBezTo>
                              <a:pt x="140677" y="112542"/>
                              <a:pt x="150055" y="103163"/>
                              <a:pt x="159434" y="84406"/>
                            </a:cubicBezTo>
                            <a:cubicBezTo>
                              <a:pt x="168812" y="65649"/>
                              <a:pt x="168812" y="56271"/>
                              <a:pt x="168812" y="37514"/>
                            </a:cubicBezTo>
                            <a:cubicBezTo>
                              <a:pt x="168812" y="28135"/>
                              <a:pt x="168812" y="18757"/>
                              <a:pt x="159434" y="9378"/>
                            </a:cubicBezTo>
                            <a:cubicBezTo>
                              <a:pt x="159434" y="0"/>
                              <a:pt x="150055" y="0"/>
                              <a:pt x="140677" y="0"/>
                            </a:cubicBezTo>
                            <a:cubicBezTo>
                              <a:pt x="131298" y="0"/>
                              <a:pt x="112541" y="9378"/>
                              <a:pt x="93785" y="18757"/>
                            </a:cubicBezTo>
                            <a:cubicBezTo>
                              <a:pt x="75028" y="28135"/>
                              <a:pt x="56271" y="37514"/>
                              <a:pt x="46892" y="56271"/>
                            </a:cubicBezTo>
                            <a:cubicBezTo>
                              <a:pt x="37514" y="65649"/>
                              <a:pt x="28135" y="84406"/>
                              <a:pt x="18757" y="93785"/>
                            </a:cubicBezTo>
                            <a:cubicBezTo>
                              <a:pt x="9378" y="103163"/>
                              <a:pt x="9378" y="121920"/>
                              <a:pt x="9378" y="131298"/>
                            </a:cubicBezTo>
                            <a:cubicBezTo>
                              <a:pt x="9378" y="150055"/>
                              <a:pt x="9378" y="159434"/>
                              <a:pt x="18757" y="159434"/>
                            </a:cubicBezTo>
                            <a:cubicBezTo>
                              <a:pt x="28135" y="168812"/>
                              <a:pt x="37514" y="168812"/>
                              <a:pt x="46892" y="168812"/>
                            </a:cubicBezTo>
                            <a:cubicBezTo>
                              <a:pt x="18757" y="196948"/>
                              <a:pt x="0" y="234462"/>
                              <a:pt x="0" y="271975"/>
                            </a:cubicBezTo>
                            <a:cubicBezTo>
                              <a:pt x="0" y="281354"/>
                              <a:pt x="9378" y="290732"/>
                              <a:pt x="9378" y="300111"/>
                            </a:cubicBezTo>
                            <a:close/>
                            <a:moveTo>
                              <a:pt x="121920" y="37514"/>
                            </a:moveTo>
                            <a:cubicBezTo>
                              <a:pt x="131298" y="37514"/>
                              <a:pt x="131298" y="46892"/>
                              <a:pt x="131298" y="56271"/>
                            </a:cubicBezTo>
                            <a:cubicBezTo>
                              <a:pt x="131298" y="65649"/>
                              <a:pt x="131298" y="75028"/>
                              <a:pt x="121920" y="93785"/>
                            </a:cubicBezTo>
                            <a:cubicBezTo>
                              <a:pt x="112541" y="103163"/>
                              <a:pt x="103163" y="121920"/>
                              <a:pt x="84406" y="121920"/>
                            </a:cubicBezTo>
                            <a:cubicBezTo>
                              <a:pt x="65649" y="131298"/>
                              <a:pt x="56271" y="131298"/>
                              <a:pt x="46892" y="131298"/>
                            </a:cubicBezTo>
                            <a:cubicBezTo>
                              <a:pt x="37514" y="131298"/>
                              <a:pt x="37514" y="121920"/>
                              <a:pt x="37514" y="112542"/>
                            </a:cubicBezTo>
                            <a:cubicBezTo>
                              <a:pt x="37514" y="103163"/>
                              <a:pt x="37514" y="84406"/>
                              <a:pt x="46892" y="75028"/>
                            </a:cubicBezTo>
                            <a:cubicBezTo>
                              <a:pt x="56271" y="65649"/>
                              <a:pt x="65649" y="56271"/>
                              <a:pt x="84406" y="46892"/>
                            </a:cubicBezTo>
                            <a:cubicBezTo>
                              <a:pt x="103163" y="37514"/>
                              <a:pt x="121920" y="37514"/>
                              <a:pt x="121920" y="37514"/>
                            </a:cubicBezTo>
                            <a:close/>
                            <a:moveTo>
                              <a:pt x="56271" y="271975"/>
                            </a:moveTo>
                            <a:cubicBezTo>
                              <a:pt x="46892" y="271975"/>
                              <a:pt x="37514" y="271975"/>
                              <a:pt x="37514" y="262597"/>
                            </a:cubicBezTo>
                            <a:cubicBezTo>
                              <a:pt x="37514" y="253219"/>
                              <a:pt x="28135" y="253219"/>
                              <a:pt x="28135" y="243840"/>
                            </a:cubicBezTo>
                            <a:cubicBezTo>
                              <a:pt x="28135" y="225083"/>
                              <a:pt x="37514" y="215705"/>
                              <a:pt x="46892" y="196948"/>
                            </a:cubicBezTo>
                            <a:cubicBezTo>
                              <a:pt x="56271" y="178191"/>
                              <a:pt x="75028" y="168812"/>
                              <a:pt x="84406" y="159434"/>
                            </a:cubicBezTo>
                            <a:cubicBezTo>
                              <a:pt x="103163" y="150055"/>
                              <a:pt x="112541" y="150055"/>
                              <a:pt x="121920" y="150055"/>
                            </a:cubicBezTo>
                            <a:cubicBezTo>
                              <a:pt x="131298" y="150055"/>
                              <a:pt x="140677" y="159434"/>
                              <a:pt x="140677" y="178191"/>
                            </a:cubicBezTo>
                            <a:cubicBezTo>
                              <a:pt x="140677" y="187569"/>
                              <a:pt x="140677" y="196948"/>
                              <a:pt x="131298" y="206326"/>
                            </a:cubicBezTo>
                            <a:cubicBezTo>
                              <a:pt x="131298" y="215705"/>
                              <a:pt x="121920" y="225083"/>
                              <a:pt x="112541" y="234462"/>
                            </a:cubicBezTo>
                            <a:cubicBezTo>
                              <a:pt x="103163" y="243840"/>
                              <a:pt x="93785" y="253219"/>
                              <a:pt x="75028" y="262597"/>
                            </a:cubicBezTo>
                            <a:cubicBezTo>
                              <a:pt x="56271" y="271975"/>
                              <a:pt x="65649" y="271975"/>
                              <a:pt x="56271" y="271975"/>
                            </a:cubicBezTo>
                            <a:close/>
                          </a:path>
                        </a:pathLst>
                      </a:custGeom>
                      <a:solidFill>
                        <a:srgbClr val="C9CEE2"/>
                      </a:solidFill>
                      <a:ln w="93785" cap="flat">
                        <a:noFill/>
                        <a:prstDash val="solid"/>
                        <a:miter/>
                      </a:ln>
                    </p:spPr>
                    <p:txBody>
                      <a:bodyPr rtlCol="0" anchor="ctr"/>
                      <a:lstStyle/>
                      <a:p>
                        <a:endParaRPr lang="fr-FR"/>
                      </a:p>
                    </p:txBody>
                  </p:sp>
                  <p:sp>
                    <p:nvSpPr>
                      <p:cNvPr id="331" name="Forme libre : forme 330">
                        <a:extLst>
                          <a:ext uri="{FF2B5EF4-FFF2-40B4-BE49-F238E27FC236}">
                            <a16:creationId xmlns:a16="http://schemas.microsoft.com/office/drawing/2014/main" id="{398EEC14-5839-4278-8B77-EFAD1AF652BC}"/>
                          </a:ext>
                        </a:extLst>
                      </p:cNvPr>
                      <p:cNvSpPr/>
                      <p:nvPr/>
                    </p:nvSpPr>
                    <p:spPr>
                      <a:xfrm>
                        <a:off x="8347014" y="2463432"/>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6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6 w 178190"/>
                          <a:gd name="connsiteY7" fmla="*/ 286043 h 300110"/>
                          <a:gd name="connsiteX8" fmla="*/ 93785 w 178190"/>
                          <a:gd name="connsiteY8" fmla="*/ 286043 h 300110"/>
                          <a:gd name="connsiteX9" fmla="*/ 140677 w 178190"/>
                          <a:gd name="connsiteY9" fmla="*/ 51581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37514 w 178190"/>
                          <a:gd name="connsiteY14" fmla="*/ 182880 h 300110"/>
                          <a:gd name="connsiteX15" fmla="*/ 56271 w 178190"/>
                          <a:gd name="connsiteY15" fmla="*/ 98474 h 300110"/>
                          <a:gd name="connsiteX16" fmla="*/ 103163 w 178190"/>
                          <a:gd name="connsiteY16" fmla="*/ 42203 h 300110"/>
                          <a:gd name="connsiteX17" fmla="*/ 140677 w 178190"/>
                          <a:gd name="connsiteY17" fmla="*/ 51581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6" y="239151"/>
                              <a:pt x="159434" y="211015"/>
                            </a:cubicBezTo>
                            <a:cubicBezTo>
                              <a:pt x="178191" y="173502"/>
                              <a:pt x="178191" y="135988"/>
                              <a:pt x="178191" y="98474"/>
                            </a:cubicBezTo>
                            <a:cubicBezTo>
                              <a:pt x="178191" y="60960"/>
                              <a:pt x="168813" y="23446"/>
                              <a:pt x="150056" y="14068"/>
                            </a:cubicBezTo>
                            <a:cubicBezTo>
                              <a:pt x="131299" y="-4689"/>
                              <a:pt x="112542" y="-4689"/>
                              <a:pt x="84406" y="14068"/>
                            </a:cubicBezTo>
                            <a:cubicBezTo>
                              <a:pt x="56271" y="32825"/>
                              <a:pt x="28136" y="60960"/>
                              <a:pt x="18757" y="89095"/>
                            </a:cubicBezTo>
                            <a:cubicBezTo>
                              <a:pt x="0" y="126609"/>
                              <a:pt x="0" y="164123"/>
                              <a:pt x="0" y="201637"/>
                            </a:cubicBezTo>
                            <a:cubicBezTo>
                              <a:pt x="0" y="239151"/>
                              <a:pt x="9379" y="276665"/>
                              <a:pt x="28136" y="286043"/>
                            </a:cubicBezTo>
                            <a:cubicBezTo>
                              <a:pt x="37514" y="304800"/>
                              <a:pt x="65649" y="304800"/>
                              <a:pt x="93785" y="286043"/>
                            </a:cubicBezTo>
                            <a:close/>
                            <a:moveTo>
                              <a:pt x="140677" y="51581"/>
                            </a:moveTo>
                            <a:cubicBezTo>
                              <a:pt x="150056" y="60960"/>
                              <a:pt x="159434" y="89095"/>
                              <a:pt x="159434" y="117231"/>
                            </a:cubicBezTo>
                            <a:cubicBezTo>
                              <a:pt x="159434" y="145366"/>
                              <a:pt x="150056" y="182880"/>
                              <a:pt x="140677" y="201637"/>
                            </a:cubicBezTo>
                            <a:cubicBezTo>
                              <a:pt x="131299" y="229772"/>
                              <a:pt x="112542" y="239151"/>
                              <a:pt x="93785" y="257908"/>
                            </a:cubicBezTo>
                            <a:cubicBezTo>
                              <a:pt x="75028" y="267286"/>
                              <a:pt x="56271" y="267286"/>
                              <a:pt x="46892" y="257908"/>
                            </a:cubicBezTo>
                            <a:cubicBezTo>
                              <a:pt x="37514" y="239151"/>
                              <a:pt x="37514" y="220394"/>
                              <a:pt x="37514" y="182880"/>
                            </a:cubicBezTo>
                            <a:cubicBezTo>
                              <a:pt x="37514" y="154745"/>
                              <a:pt x="46892" y="126609"/>
                              <a:pt x="56271" y="98474"/>
                            </a:cubicBezTo>
                            <a:cubicBezTo>
                              <a:pt x="65649" y="70338"/>
                              <a:pt x="84406" y="60960"/>
                              <a:pt x="103163" y="42203"/>
                            </a:cubicBezTo>
                            <a:cubicBezTo>
                              <a:pt x="121920" y="23446"/>
                              <a:pt x="131299" y="32825"/>
                              <a:pt x="140677" y="51581"/>
                            </a:cubicBezTo>
                            <a:close/>
                          </a:path>
                        </a:pathLst>
                      </a:custGeom>
                      <a:solidFill>
                        <a:srgbClr val="C9CEE2"/>
                      </a:solidFill>
                      <a:ln w="93785" cap="flat">
                        <a:noFill/>
                        <a:prstDash val="solid"/>
                        <a:miter/>
                      </a:ln>
                    </p:spPr>
                    <p:txBody>
                      <a:bodyPr rtlCol="0" anchor="ctr"/>
                      <a:lstStyle/>
                      <a:p>
                        <a:endParaRPr lang="fr-FR"/>
                      </a:p>
                    </p:txBody>
                  </p:sp>
                  <p:sp>
                    <p:nvSpPr>
                      <p:cNvPr id="332" name="Forme libre : forme 331">
                        <a:extLst>
                          <a:ext uri="{FF2B5EF4-FFF2-40B4-BE49-F238E27FC236}">
                            <a16:creationId xmlns:a16="http://schemas.microsoft.com/office/drawing/2014/main" id="{04EA32EE-5587-4146-9B20-941BA1711AD2}"/>
                          </a:ext>
                        </a:extLst>
                      </p:cNvPr>
                      <p:cNvSpPr/>
                      <p:nvPr/>
                    </p:nvSpPr>
                    <p:spPr>
                      <a:xfrm>
                        <a:off x="8178202" y="2139875"/>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2 w 121919"/>
                          <a:gd name="connsiteY3" fmla="*/ 234462 h 290732"/>
                          <a:gd name="connsiteX4" fmla="*/ 9378 w 121919"/>
                          <a:gd name="connsiteY4" fmla="*/ 290732 h 290732"/>
                          <a:gd name="connsiteX5" fmla="*/ 0 w 121919"/>
                          <a:gd name="connsiteY5" fmla="*/ 290732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8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8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333" name="Forme libre : forme 332">
                        <a:extLst>
                          <a:ext uri="{FF2B5EF4-FFF2-40B4-BE49-F238E27FC236}">
                            <a16:creationId xmlns:a16="http://schemas.microsoft.com/office/drawing/2014/main" id="{3A99139B-61D5-4490-885D-A6466B0D4FCF}"/>
                          </a:ext>
                        </a:extLst>
                      </p:cNvPr>
                      <p:cNvSpPr/>
                      <p:nvPr/>
                    </p:nvSpPr>
                    <p:spPr>
                      <a:xfrm>
                        <a:off x="8393907" y="2027333"/>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9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9 w 131298"/>
                          <a:gd name="connsiteY7" fmla="*/ 253218 h 290732"/>
                          <a:gd name="connsiteX8" fmla="*/ 46892 w 131298"/>
                          <a:gd name="connsiteY8" fmla="*/ 234462 h 290732"/>
                          <a:gd name="connsiteX9" fmla="*/ 46892 w 131298"/>
                          <a:gd name="connsiteY9" fmla="*/ 46892 h 290732"/>
                          <a:gd name="connsiteX10" fmla="*/ 18757 w 131298"/>
                          <a:gd name="connsiteY10" fmla="*/ 84406 h 290732"/>
                          <a:gd name="connsiteX11" fmla="*/ 9379 w 131298"/>
                          <a:gd name="connsiteY11" fmla="*/ 93785 h 290732"/>
                          <a:gd name="connsiteX12" fmla="*/ 0 w 131298"/>
                          <a:gd name="connsiteY12" fmla="*/ 93785 h 290732"/>
                          <a:gd name="connsiteX13" fmla="*/ 0 w 131298"/>
                          <a:gd name="connsiteY13" fmla="*/ 84406 h 290732"/>
                          <a:gd name="connsiteX14" fmla="*/ 9379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9" y="290732"/>
                            </a:lnTo>
                            <a:lnTo>
                              <a:pt x="0" y="290732"/>
                            </a:lnTo>
                            <a:lnTo>
                              <a:pt x="0" y="281354"/>
                            </a:lnTo>
                            <a:cubicBezTo>
                              <a:pt x="0" y="271975"/>
                              <a:pt x="0" y="271975"/>
                              <a:pt x="0" y="262597"/>
                            </a:cubicBezTo>
                            <a:cubicBezTo>
                              <a:pt x="0" y="253218"/>
                              <a:pt x="9379" y="253218"/>
                              <a:pt x="9379" y="253218"/>
                            </a:cubicBezTo>
                            <a:lnTo>
                              <a:pt x="46892" y="234462"/>
                            </a:lnTo>
                            <a:lnTo>
                              <a:pt x="46892" y="46892"/>
                            </a:lnTo>
                            <a:lnTo>
                              <a:pt x="18757" y="84406"/>
                            </a:lnTo>
                            <a:cubicBezTo>
                              <a:pt x="18757" y="84406"/>
                              <a:pt x="9379" y="93785"/>
                              <a:pt x="9379" y="93785"/>
                            </a:cubicBezTo>
                            <a:lnTo>
                              <a:pt x="0" y="93785"/>
                            </a:lnTo>
                            <a:lnTo>
                              <a:pt x="0" y="84406"/>
                            </a:lnTo>
                            <a:cubicBezTo>
                              <a:pt x="0" y="75028"/>
                              <a:pt x="0" y="65649"/>
                              <a:pt x="9379"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12542" y="196948"/>
                              <a:pt x="121920" y="196948"/>
                              <a:pt x="121920" y="206326"/>
                            </a:cubicBezTo>
                            <a:close/>
                          </a:path>
                        </a:pathLst>
                      </a:custGeom>
                      <a:solidFill>
                        <a:srgbClr val="C9CEE2"/>
                      </a:solidFill>
                      <a:ln w="93785" cap="flat">
                        <a:noFill/>
                        <a:prstDash val="solid"/>
                        <a:miter/>
                      </a:ln>
                    </p:spPr>
                    <p:txBody>
                      <a:bodyPr rtlCol="0" anchor="ctr"/>
                      <a:lstStyle/>
                      <a:p>
                        <a:endParaRPr lang="fr-FR"/>
                      </a:p>
                    </p:txBody>
                  </p:sp>
                </p:grpSp>
                <p:sp>
                  <p:nvSpPr>
                    <p:cNvPr id="334" name="Forme libre : forme 333">
                      <a:extLst>
                        <a:ext uri="{FF2B5EF4-FFF2-40B4-BE49-F238E27FC236}">
                          <a16:creationId xmlns:a16="http://schemas.microsoft.com/office/drawing/2014/main" id="{BB9AEABA-6664-4EB2-B045-2382537E1009}"/>
                        </a:ext>
                      </a:extLst>
                    </p:cNvPr>
                    <p:cNvSpPr/>
                    <p:nvPr/>
                  </p:nvSpPr>
                  <p:spPr>
                    <a:xfrm>
                      <a:off x="8384528" y="1539653"/>
                      <a:ext cx="131298" cy="290732"/>
                    </a:xfrm>
                    <a:custGeom>
                      <a:avLst/>
                      <a:gdLst>
                        <a:gd name="connsiteX0" fmla="*/ 131299 w 131298"/>
                        <a:gd name="connsiteY0" fmla="*/ 206326 h 290732"/>
                        <a:gd name="connsiteX1" fmla="*/ 131299 w 131298"/>
                        <a:gd name="connsiteY1" fmla="*/ 225083 h 290732"/>
                        <a:gd name="connsiteX2" fmla="*/ 121920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31299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31299" y="206326"/>
                          </a:moveTo>
                          <a:lnTo>
                            <a:pt x="131299" y="225083"/>
                          </a:lnTo>
                          <a:cubicBezTo>
                            <a:pt x="131299" y="234462"/>
                            <a:pt x="121920" y="234462"/>
                            <a:pt x="121920" y="234462"/>
                          </a:cubicBezTo>
                          <a:lnTo>
                            <a:pt x="9378" y="290732"/>
                          </a:lnTo>
                          <a:lnTo>
                            <a:pt x="0" y="290732"/>
                          </a:lnTo>
                          <a:lnTo>
                            <a:pt x="0" y="281354"/>
                          </a:ln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21920" y="196948"/>
                            <a:pt x="131299" y="206326"/>
                            <a:pt x="131299" y="206326"/>
                          </a:cubicBezTo>
                          <a:close/>
                        </a:path>
                      </a:pathLst>
                    </a:custGeom>
                    <a:solidFill>
                      <a:srgbClr val="C9CEE2"/>
                    </a:solidFill>
                    <a:ln w="93785" cap="flat">
                      <a:noFill/>
                      <a:prstDash val="solid"/>
                      <a:miter/>
                    </a:ln>
                  </p:spPr>
                  <p:txBody>
                    <a:bodyPr rtlCol="0" anchor="ctr"/>
                    <a:lstStyle/>
                    <a:p>
                      <a:endParaRPr lang="fr-FR"/>
                    </a:p>
                  </p:txBody>
                </p:sp>
              </p:grpSp>
              <p:grpSp>
                <p:nvGrpSpPr>
                  <p:cNvPr id="335" name="Graphique 28">
                    <a:extLst>
                      <a:ext uri="{FF2B5EF4-FFF2-40B4-BE49-F238E27FC236}">
                        <a16:creationId xmlns:a16="http://schemas.microsoft.com/office/drawing/2014/main" id="{DC2C64A3-D91E-4D18-9328-55F681A149B0}"/>
                      </a:ext>
                    </a:extLst>
                  </p:cNvPr>
                  <p:cNvGrpSpPr/>
                  <p:nvPr/>
                </p:nvGrpSpPr>
                <p:grpSpPr>
                  <a:xfrm>
                    <a:off x="6499458" y="2955801"/>
                    <a:ext cx="2025747" cy="1838178"/>
                    <a:chOff x="6499458" y="2955801"/>
                    <a:chExt cx="2025747" cy="1838178"/>
                  </a:xfrm>
                  <a:solidFill>
                    <a:srgbClr val="C9CEE2"/>
                  </a:solidFill>
                </p:grpSpPr>
                <p:sp>
                  <p:nvSpPr>
                    <p:cNvPr id="336" name="Forme libre : forme 335">
                      <a:extLst>
                        <a:ext uri="{FF2B5EF4-FFF2-40B4-BE49-F238E27FC236}">
                          <a16:creationId xmlns:a16="http://schemas.microsoft.com/office/drawing/2014/main" id="{09E952FF-FB29-4548-AE50-97EAEF42F4AE}"/>
                        </a:ext>
                      </a:extLst>
                    </p:cNvPr>
                    <p:cNvSpPr/>
                    <p:nvPr/>
                  </p:nvSpPr>
                  <p:spPr>
                    <a:xfrm>
                      <a:off x="6921488" y="3799863"/>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9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337" name="Forme libre : forme 336">
                      <a:extLst>
                        <a:ext uri="{FF2B5EF4-FFF2-40B4-BE49-F238E27FC236}">
                          <a16:creationId xmlns:a16="http://schemas.microsoft.com/office/drawing/2014/main" id="{D8301B48-A72E-4E09-A585-F16A3BC2F2DD}"/>
                        </a:ext>
                      </a:extLst>
                    </p:cNvPr>
                    <p:cNvSpPr/>
                    <p:nvPr/>
                  </p:nvSpPr>
                  <p:spPr>
                    <a:xfrm>
                      <a:off x="6715162" y="3921783"/>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1 w 121919"/>
                        <a:gd name="connsiteY3" fmla="*/ 234462 h 290732"/>
                        <a:gd name="connsiteX4" fmla="*/ 9378 w 121919"/>
                        <a:gd name="connsiteY4" fmla="*/ 290733 h 290732"/>
                        <a:gd name="connsiteX5" fmla="*/ 0 w 121919"/>
                        <a:gd name="connsiteY5" fmla="*/ 290733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9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9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1" y="234462"/>
                            <a:pt x="112541" y="234462"/>
                          </a:cubicBezTo>
                          <a:lnTo>
                            <a:pt x="9378" y="290733"/>
                          </a:lnTo>
                          <a:lnTo>
                            <a:pt x="0" y="290733"/>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9"/>
                          </a:lnTo>
                          <a:cubicBezTo>
                            <a:pt x="56271" y="9379"/>
                            <a:pt x="65649" y="0"/>
                            <a:pt x="65649" y="0"/>
                          </a:cubicBezTo>
                          <a:lnTo>
                            <a:pt x="75028" y="0"/>
                          </a:lnTo>
                          <a:lnTo>
                            <a:pt x="84406" y="0"/>
                          </a:lnTo>
                          <a:cubicBezTo>
                            <a:pt x="84406" y="0"/>
                            <a:pt x="93785" y="9379"/>
                            <a:pt x="93785" y="9379"/>
                          </a:cubicBezTo>
                          <a:lnTo>
                            <a:pt x="93785" y="225083"/>
                          </a:lnTo>
                          <a:lnTo>
                            <a:pt x="121920" y="206326"/>
                          </a:lnTo>
                          <a:cubicBezTo>
                            <a:pt x="112541"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338" name="Forme libre : forme 337">
                      <a:extLst>
                        <a:ext uri="{FF2B5EF4-FFF2-40B4-BE49-F238E27FC236}">
                          <a16:creationId xmlns:a16="http://schemas.microsoft.com/office/drawing/2014/main" id="{737F7693-C7E4-46BA-8BF5-5BC58E71E3E8}"/>
                        </a:ext>
                      </a:extLst>
                    </p:cNvPr>
                    <p:cNvSpPr/>
                    <p:nvPr/>
                  </p:nvSpPr>
                  <p:spPr>
                    <a:xfrm>
                      <a:off x="7137193" y="3677943"/>
                      <a:ext cx="131298" cy="290732"/>
                    </a:xfrm>
                    <a:custGeom>
                      <a:avLst/>
                      <a:gdLst>
                        <a:gd name="connsiteX0" fmla="*/ 121920 w 131298"/>
                        <a:gd name="connsiteY0" fmla="*/ 206326 h 290732"/>
                        <a:gd name="connsiteX1" fmla="*/ 121920 w 131298"/>
                        <a:gd name="connsiteY1" fmla="*/ 225083 h 290732"/>
                        <a:gd name="connsiteX2" fmla="*/ 112541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1" y="234462"/>
                            <a:pt x="112541" y="234462"/>
                          </a:cubicBezTo>
                          <a:lnTo>
                            <a:pt x="9378" y="290732"/>
                          </a:lnTo>
                          <a:lnTo>
                            <a:pt x="0" y="290732"/>
                          </a:lnTo>
                          <a:cubicBezTo>
                            <a:pt x="0" y="290732"/>
                            <a:pt x="0" y="281354"/>
                            <a:pt x="0" y="281354"/>
                          </a:cubicBez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339" name="Forme libre : forme 338">
                      <a:extLst>
                        <a:ext uri="{FF2B5EF4-FFF2-40B4-BE49-F238E27FC236}">
                          <a16:creationId xmlns:a16="http://schemas.microsoft.com/office/drawing/2014/main" id="{81B6038B-0D49-4C02-AB00-B8A35FE68AFE}"/>
                        </a:ext>
                      </a:extLst>
                    </p:cNvPr>
                    <p:cNvSpPr/>
                    <p:nvPr/>
                  </p:nvSpPr>
                  <p:spPr>
                    <a:xfrm>
                      <a:off x="7306005" y="3541955"/>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42203 h 300110"/>
                        <a:gd name="connsiteX10" fmla="*/ 150055 w 178190"/>
                        <a:gd name="connsiteY10" fmla="*/ 107852 h 300110"/>
                        <a:gd name="connsiteX11" fmla="*/ 131298 w 178190"/>
                        <a:gd name="connsiteY11" fmla="*/ 192258 h 300110"/>
                        <a:gd name="connsiteX12" fmla="*/ 84406 w 178190"/>
                        <a:gd name="connsiteY12" fmla="*/ 248529 h 300110"/>
                        <a:gd name="connsiteX13" fmla="*/ 37514 w 178190"/>
                        <a:gd name="connsiteY13" fmla="*/ 248529 h 300110"/>
                        <a:gd name="connsiteX14" fmla="*/ 18757 w 178190"/>
                        <a:gd name="connsiteY14" fmla="*/ 182880 h 300110"/>
                        <a:gd name="connsiteX15" fmla="*/ 37514 w 178190"/>
                        <a:gd name="connsiteY15" fmla="*/ 98474 h 300110"/>
                        <a:gd name="connsiteX16" fmla="*/ 84406 w 178190"/>
                        <a:gd name="connsiteY16" fmla="*/ 42203 h 300110"/>
                        <a:gd name="connsiteX17" fmla="*/ 131298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2" y="-4689"/>
                            <a:pt x="84406" y="14068"/>
                          </a:cubicBezTo>
                          <a:cubicBezTo>
                            <a:pt x="56271" y="32824"/>
                            <a:pt x="28135" y="60960"/>
                            <a:pt x="18757" y="89095"/>
                          </a:cubicBezTo>
                          <a:cubicBezTo>
                            <a:pt x="0" y="126609"/>
                            <a:pt x="0" y="164123"/>
                            <a:pt x="0" y="201637"/>
                          </a:cubicBezTo>
                          <a:cubicBezTo>
                            <a:pt x="0" y="239151"/>
                            <a:pt x="9378" y="276665"/>
                            <a:pt x="28135" y="286043"/>
                          </a:cubicBezTo>
                          <a:cubicBezTo>
                            <a:pt x="37514" y="304800"/>
                            <a:pt x="56271" y="304800"/>
                            <a:pt x="93785" y="286043"/>
                          </a:cubicBezTo>
                          <a:close/>
                          <a:moveTo>
                            <a:pt x="131298" y="42203"/>
                          </a:moveTo>
                          <a:cubicBezTo>
                            <a:pt x="140677" y="51581"/>
                            <a:pt x="150055" y="79717"/>
                            <a:pt x="150055" y="107852"/>
                          </a:cubicBezTo>
                          <a:cubicBezTo>
                            <a:pt x="150055" y="135988"/>
                            <a:pt x="140677" y="173501"/>
                            <a:pt x="131298" y="192258"/>
                          </a:cubicBezTo>
                          <a:cubicBezTo>
                            <a:pt x="121920" y="220394"/>
                            <a:pt x="103163" y="229772"/>
                            <a:pt x="84406" y="248529"/>
                          </a:cubicBezTo>
                          <a:cubicBezTo>
                            <a:pt x="65649" y="257908"/>
                            <a:pt x="46892" y="257908"/>
                            <a:pt x="37514" y="248529"/>
                          </a:cubicBezTo>
                          <a:cubicBezTo>
                            <a:pt x="28135" y="239151"/>
                            <a:pt x="18757" y="211015"/>
                            <a:pt x="18757" y="182880"/>
                          </a:cubicBezTo>
                          <a:cubicBezTo>
                            <a:pt x="18757" y="154745"/>
                            <a:pt x="28135" y="126609"/>
                            <a:pt x="37514" y="98474"/>
                          </a:cubicBezTo>
                          <a:cubicBezTo>
                            <a:pt x="46892" y="70338"/>
                            <a:pt x="65649" y="60960"/>
                            <a:pt x="84406" y="42203"/>
                          </a:cubicBezTo>
                          <a:cubicBezTo>
                            <a:pt x="103163" y="32824"/>
                            <a:pt x="121920" y="32824"/>
                            <a:pt x="131298" y="42203"/>
                          </a:cubicBezTo>
                          <a:close/>
                        </a:path>
                      </a:pathLst>
                    </a:custGeom>
                    <a:solidFill>
                      <a:srgbClr val="C9CEE2"/>
                    </a:solidFill>
                    <a:ln w="93785" cap="flat">
                      <a:noFill/>
                      <a:prstDash val="solid"/>
                      <a:miter/>
                    </a:ln>
                  </p:spPr>
                  <p:txBody>
                    <a:bodyPr rtlCol="0" anchor="ctr"/>
                    <a:lstStyle/>
                    <a:p>
                      <a:endParaRPr lang="fr-FR"/>
                    </a:p>
                  </p:txBody>
                </p:sp>
                <p:sp>
                  <p:nvSpPr>
                    <p:cNvPr id="340" name="Forme libre : forme 339">
                      <a:extLst>
                        <a:ext uri="{FF2B5EF4-FFF2-40B4-BE49-F238E27FC236}">
                          <a16:creationId xmlns:a16="http://schemas.microsoft.com/office/drawing/2014/main" id="{40A49F4B-66FF-43EB-A17C-46AA55B536DE}"/>
                        </a:ext>
                      </a:extLst>
                    </p:cNvPr>
                    <p:cNvSpPr/>
                    <p:nvPr/>
                  </p:nvSpPr>
                  <p:spPr>
                    <a:xfrm>
                      <a:off x="7512332" y="3420035"/>
                      <a:ext cx="178190" cy="300110"/>
                    </a:xfrm>
                    <a:custGeom>
                      <a:avLst/>
                      <a:gdLst>
                        <a:gd name="connsiteX0" fmla="*/ 93785 w 178190"/>
                        <a:gd name="connsiteY0" fmla="*/ 286043 h 300110"/>
                        <a:gd name="connsiteX1" fmla="*/ 159434 w 178190"/>
                        <a:gd name="connsiteY1" fmla="*/ 211016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6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51582 h 300110"/>
                        <a:gd name="connsiteX10" fmla="*/ 150055 w 178190"/>
                        <a:gd name="connsiteY10" fmla="*/ 117231 h 300110"/>
                        <a:gd name="connsiteX11" fmla="*/ 131298 w 178190"/>
                        <a:gd name="connsiteY11" fmla="*/ 201637 h 300110"/>
                        <a:gd name="connsiteX12" fmla="*/ 84406 w 178190"/>
                        <a:gd name="connsiteY12" fmla="*/ 257908 h 300110"/>
                        <a:gd name="connsiteX13" fmla="*/ 37514 w 178190"/>
                        <a:gd name="connsiteY13" fmla="*/ 257908 h 300110"/>
                        <a:gd name="connsiteX14" fmla="*/ 18757 w 178190"/>
                        <a:gd name="connsiteY14" fmla="*/ 192259 h 300110"/>
                        <a:gd name="connsiteX15" fmla="*/ 37514 w 178190"/>
                        <a:gd name="connsiteY15" fmla="*/ 107852 h 300110"/>
                        <a:gd name="connsiteX16" fmla="*/ 84406 w 178190"/>
                        <a:gd name="connsiteY16" fmla="*/ 51582 h 300110"/>
                        <a:gd name="connsiteX17" fmla="*/ 131298 w 17819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6"/>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6"/>
                          </a:cubicBezTo>
                          <a:cubicBezTo>
                            <a:pt x="0" y="126609"/>
                            <a:pt x="0" y="164123"/>
                            <a:pt x="0" y="201637"/>
                          </a:cubicBezTo>
                          <a:cubicBezTo>
                            <a:pt x="0" y="239151"/>
                            <a:pt x="9378" y="276665"/>
                            <a:pt x="28135" y="286043"/>
                          </a:cubicBezTo>
                          <a:cubicBezTo>
                            <a:pt x="37514" y="304800"/>
                            <a:pt x="65649" y="304800"/>
                            <a:pt x="93785" y="286043"/>
                          </a:cubicBezTo>
                          <a:close/>
                          <a:moveTo>
                            <a:pt x="131298" y="51582"/>
                          </a:moveTo>
                          <a:cubicBezTo>
                            <a:pt x="140677" y="60960"/>
                            <a:pt x="150055" y="89096"/>
                            <a:pt x="150055" y="117231"/>
                          </a:cubicBezTo>
                          <a:cubicBezTo>
                            <a:pt x="150055" y="145366"/>
                            <a:pt x="140677" y="182880"/>
                            <a:pt x="131298" y="201637"/>
                          </a:cubicBezTo>
                          <a:cubicBezTo>
                            <a:pt x="121920" y="229773"/>
                            <a:pt x="103163" y="239151"/>
                            <a:pt x="84406" y="257908"/>
                          </a:cubicBezTo>
                          <a:cubicBezTo>
                            <a:pt x="65649" y="267286"/>
                            <a:pt x="46892" y="267286"/>
                            <a:pt x="37514" y="257908"/>
                          </a:cubicBezTo>
                          <a:cubicBezTo>
                            <a:pt x="28135" y="248529"/>
                            <a:pt x="18757" y="220394"/>
                            <a:pt x="18757" y="192259"/>
                          </a:cubicBezTo>
                          <a:cubicBezTo>
                            <a:pt x="18757" y="164123"/>
                            <a:pt x="28135" y="135988"/>
                            <a:pt x="37514" y="107852"/>
                          </a:cubicBezTo>
                          <a:cubicBezTo>
                            <a:pt x="46892" y="79717"/>
                            <a:pt x="65649" y="70339"/>
                            <a:pt x="84406" y="51582"/>
                          </a:cubicBezTo>
                          <a:cubicBezTo>
                            <a:pt x="112541" y="32825"/>
                            <a:pt x="121920" y="32825"/>
                            <a:pt x="131298" y="51582"/>
                          </a:cubicBezTo>
                          <a:close/>
                        </a:path>
                      </a:pathLst>
                    </a:custGeom>
                    <a:solidFill>
                      <a:srgbClr val="C9CEE2"/>
                    </a:solidFill>
                    <a:ln w="93785" cap="flat">
                      <a:noFill/>
                      <a:prstDash val="solid"/>
                      <a:miter/>
                    </a:ln>
                  </p:spPr>
                  <p:txBody>
                    <a:bodyPr rtlCol="0" anchor="ctr"/>
                    <a:lstStyle/>
                    <a:p>
                      <a:endParaRPr lang="fr-FR"/>
                    </a:p>
                  </p:txBody>
                </p:sp>
                <p:sp>
                  <p:nvSpPr>
                    <p:cNvPr id="341" name="Forme libre : forme 340">
                      <a:extLst>
                        <a:ext uri="{FF2B5EF4-FFF2-40B4-BE49-F238E27FC236}">
                          <a16:creationId xmlns:a16="http://schemas.microsoft.com/office/drawing/2014/main" id="{96CFBD8F-EE8E-4882-9B83-546E1D3D3532}"/>
                        </a:ext>
                      </a:extLst>
                    </p:cNvPr>
                    <p:cNvSpPr/>
                    <p:nvPr/>
                  </p:nvSpPr>
                  <p:spPr>
                    <a:xfrm>
                      <a:off x="7728036" y="3298115"/>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6 h 300110"/>
                        <a:gd name="connsiteX6" fmla="*/ 178191 w 178190"/>
                        <a:gd name="connsiteY6" fmla="*/ 98474 h 300110"/>
                        <a:gd name="connsiteX7" fmla="*/ 150055 w 178190"/>
                        <a:gd name="connsiteY7" fmla="*/ 14068 h 300110"/>
                        <a:gd name="connsiteX8" fmla="*/ 84406 w 178190"/>
                        <a:gd name="connsiteY8" fmla="*/ 14068 h 300110"/>
                        <a:gd name="connsiteX9" fmla="*/ 37514 w 178190"/>
                        <a:gd name="connsiteY9" fmla="*/ 248529 h 300110"/>
                        <a:gd name="connsiteX10" fmla="*/ 18757 w 178190"/>
                        <a:gd name="connsiteY10" fmla="*/ 182880 h 300110"/>
                        <a:gd name="connsiteX11" fmla="*/ 37514 w 178190"/>
                        <a:gd name="connsiteY11" fmla="*/ 98474 h 300110"/>
                        <a:gd name="connsiteX12" fmla="*/ 84406 w 178190"/>
                        <a:gd name="connsiteY12" fmla="*/ 42203 h 300110"/>
                        <a:gd name="connsiteX13" fmla="*/ 131298 w 178190"/>
                        <a:gd name="connsiteY13" fmla="*/ 42203 h 300110"/>
                        <a:gd name="connsiteX14" fmla="*/ 150055 w 178190"/>
                        <a:gd name="connsiteY14" fmla="*/ 107852 h 300110"/>
                        <a:gd name="connsiteX15" fmla="*/ 131298 w 178190"/>
                        <a:gd name="connsiteY15" fmla="*/ 192259 h 300110"/>
                        <a:gd name="connsiteX16" fmla="*/ 84406 w 178190"/>
                        <a:gd name="connsiteY16" fmla="*/ 248529 h 300110"/>
                        <a:gd name="connsiteX17" fmla="*/ 37514 w 178190"/>
                        <a:gd name="connsiteY17" fmla="*/ 248529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5"/>
                            <a:pt x="28135" y="60960"/>
                            <a:pt x="18757" y="89095"/>
                          </a:cubicBezTo>
                          <a:cubicBezTo>
                            <a:pt x="0" y="126609"/>
                            <a:pt x="0" y="164123"/>
                            <a:pt x="0" y="201637"/>
                          </a:cubicBezTo>
                          <a:cubicBezTo>
                            <a:pt x="0" y="239151"/>
                            <a:pt x="9378" y="276664"/>
                            <a:pt x="28135" y="286043"/>
                          </a:cubicBezTo>
                          <a:cubicBezTo>
                            <a:pt x="46892" y="304800"/>
                            <a:pt x="65649" y="304800"/>
                            <a:pt x="93785" y="286043"/>
                          </a:cubicBezTo>
                          <a:cubicBezTo>
                            <a:pt x="121920" y="267286"/>
                            <a:pt x="150055" y="239151"/>
                            <a:pt x="159434" y="211016"/>
                          </a:cubicBezTo>
                          <a:cubicBezTo>
                            <a:pt x="178191" y="173502"/>
                            <a:pt x="178191" y="135988"/>
                            <a:pt x="178191" y="98474"/>
                          </a:cubicBezTo>
                          <a:cubicBezTo>
                            <a:pt x="178191" y="60960"/>
                            <a:pt x="168812" y="23446"/>
                            <a:pt x="150055" y="14068"/>
                          </a:cubicBezTo>
                          <a:cubicBezTo>
                            <a:pt x="140677" y="-4689"/>
                            <a:pt x="112542" y="-4689"/>
                            <a:pt x="84406" y="14068"/>
                          </a:cubicBezTo>
                          <a:close/>
                          <a:moveTo>
                            <a:pt x="37514" y="248529"/>
                          </a:moveTo>
                          <a:cubicBezTo>
                            <a:pt x="28135" y="239151"/>
                            <a:pt x="18757" y="211016"/>
                            <a:pt x="18757" y="182880"/>
                          </a:cubicBezTo>
                          <a:cubicBezTo>
                            <a:pt x="18757" y="154745"/>
                            <a:pt x="28135" y="126609"/>
                            <a:pt x="37514" y="98474"/>
                          </a:cubicBezTo>
                          <a:cubicBezTo>
                            <a:pt x="46892" y="70338"/>
                            <a:pt x="65649" y="60960"/>
                            <a:pt x="84406" y="42203"/>
                          </a:cubicBezTo>
                          <a:cubicBezTo>
                            <a:pt x="103163" y="32825"/>
                            <a:pt x="121920" y="32825"/>
                            <a:pt x="131298" y="42203"/>
                          </a:cubicBezTo>
                          <a:cubicBezTo>
                            <a:pt x="140677" y="51582"/>
                            <a:pt x="150055" y="79717"/>
                            <a:pt x="150055" y="107852"/>
                          </a:cubicBezTo>
                          <a:cubicBezTo>
                            <a:pt x="150055" y="135988"/>
                            <a:pt x="140677" y="173502"/>
                            <a:pt x="131298" y="192259"/>
                          </a:cubicBezTo>
                          <a:cubicBezTo>
                            <a:pt x="121920" y="220394"/>
                            <a:pt x="103163" y="229772"/>
                            <a:pt x="84406" y="248529"/>
                          </a:cubicBezTo>
                          <a:cubicBezTo>
                            <a:pt x="65649" y="267286"/>
                            <a:pt x="46892" y="267286"/>
                            <a:pt x="37514" y="248529"/>
                          </a:cubicBezTo>
                          <a:close/>
                        </a:path>
                      </a:pathLst>
                    </a:custGeom>
                    <a:solidFill>
                      <a:srgbClr val="C9CEE2"/>
                    </a:solidFill>
                    <a:ln w="93785" cap="flat">
                      <a:noFill/>
                      <a:prstDash val="solid"/>
                      <a:miter/>
                    </a:ln>
                  </p:spPr>
                  <p:txBody>
                    <a:bodyPr rtlCol="0" anchor="ctr"/>
                    <a:lstStyle/>
                    <a:p>
                      <a:endParaRPr lang="fr-FR"/>
                    </a:p>
                  </p:txBody>
                </p:sp>
                <p:sp>
                  <p:nvSpPr>
                    <p:cNvPr id="342" name="Forme libre : forme 341">
                      <a:extLst>
                        <a:ext uri="{FF2B5EF4-FFF2-40B4-BE49-F238E27FC236}">
                          <a16:creationId xmlns:a16="http://schemas.microsoft.com/office/drawing/2014/main" id="{C1BE8E84-2603-457F-9A7A-C1B6C5B07EF2}"/>
                        </a:ext>
                      </a:extLst>
                    </p:cNvPr>
                    <p:cNvSpPr/>
                    <p:nvPr/>
                  </p:nvSpPr>
                  <p:spPr>
                    <a:xfrm>
                      <a:off x="7924984" y="3176195"/>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51582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28135 w 178190"/>
                        <a:gd name="connsiteY14" fmla="*/ 192258 h 300110"/>
                        <a:gd name="connsiteX15" fmla="*/ 46892 w 178190"/>
                        <a:gd name="connsiteY15" fmla="*/ 107852 h 300110"/>
                        <a:gd name="connsiteX16" fmla="*/ 93785 w 178190"/>
                        <a:gd name="connsiteY16" fmla="*/ 51582 h 300110"/>
                        <a:gd name="connsiteX17" fmla="*/ 140677 w 17819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2"/>
                          </a:moveTo>
                          <a:cubicBezTo>
                            <a:pt x="150055" y="60960"/>
                            <a:pt x="159434" y="89095"/>
                            <a:pt x="159434" y="117231"/>
                          </a:cubicBezTo>
                          <a:cubicBezTo>
                            <a:pt x="159434" y="145366"/>
                            <a:pt x="150055" y="182880"/>
                            <a:pt x="140677" y="201637"/>
                          </a:cubicBezTo>
                          <a:cubicBezTo>
                            <a:pt x="131298" y="229772"/>
                            <a:pt x="112541" y="239151"/>
                            <a:pt x="93785" y="257908"/>
                          </a:cubicBezTo>
                          <a:cubicBezTo>
                            <a:pt x="75028" y="267286"/>
                            <a:pt x="56271" y="267286"/>
                            <a:pt x="46892" y="257908"/>
                          </a:cubicBezTo>
                          <a:cubicBezTo>
                            <a:pt x="37514" y="248529"/>
                            <a:pt x="28135" y="220394"/>
                            <a:pt x="28135" y="192258"/>
                          </a:cubicBezTo>
                          <a:cubicBezTo>
                            <a:pt x="28135" y="164123"/>
                            <a:pt x="37514" y="135988"/>
                            <a:pt x="46892" y="107852"/>
                          </a:cubicBezTo>
                          <a:cubicBezTo>
                            <a:pt x="56271" y="79717"/>
                            <a:pt x="75028" y="70339"/>
                            <a:pt x="93785" y="51582"/>
                          </a:cubicBezTo>
                          <a:cubicBezTo>
                            <a:pt x="112541" y="32825"/>
                            <a:pt x="131298" y="32825"/>
                            <a:pt x="140677" y="51582"/>
                          </a:cubicBezTo>
                          <a:close/>
                        </a:path>
                      </a:pathLst>
                    </a:custGeom>
                    <a:solidFill>
                      <a:srgbClr val="C9CEE2"/>
                    </a:solidFill>
                    <a:ln w="93785" cap="flat">
                      <a:noFill/>
                      <a:prstDash val="solid"/>
                      <a:miter/>
                    </a:ln>
                  </p:spPr>
                  <p:txBody>
                    <a:bodyPr rtlCol="0" anchor="ctr"/>
                    <a:lstStyle/>
                    <a:p>
                      <a:endParaRPr lang="fr-FR"/>
                    </a:p>
                  </p:txBody>
                </p:sp>
                <p:sp>
                  <p:nvSpPr>
                    <p:cNvPr id="375" name="Forme libre : forme 374">
                      <a:extLst>
                        <a:ext uri="{FF2B5EF4-FFF2-40B4-BE49-F238E27FC236}">
                          <a16:creationId xmlns:a16="http://schemas.microsoft.com/office/drawing/2014/main" id="{3B5EF505-F364-49C0-8F42-A2987278DE92}"/>
                        </a:ext>
                      </a:extLst>
                    </p:cNvPr>
                    <p:cNvSpPr/>
                    <p:nvPr/>
                  </p:nvSpPr>
                  <p:spPr>
                    <a:xfrm>
                      <a:off x="6715162" y="4371949"/>
                      <a:ext cx="131298" cy="300110"/>
                    </a:xfrm>
                    <a:custGeom>
                      <a:avLst/>
                      <a:gdLst>
                        <a:gd name="connsiteX0" fmla="*/ 131298 w 131298"/>
                        <a:gd name="connsiteY0" fmla="*/ 215705 h 300110"/>
                        <a:gd name="connsiteX1" fmla="*/ 131298 w 131298"/>
                        <a:gd name="connsiteY1" fmla="*/ 234462 h 300110"/>
                        <a:gd name="connsiteX2" fmla="*/ 121920 w 131298"/>
                        <a:gd name="connsiteY2" fmla="*/ 243840 h 300110"/>
                        <a:gd name="connsiteX3" fmla="*/ 18757 w 131298"/>
                        <a:gd name="connsiteY3" fmla="*/ 300111 h 300110"/>
                        <a:gd name="connsiteX4" fmla="*/ 9378 w 131298"/>
                        <a:gd name="connsiteY4" fmla="*/ 300111 h 300110"/>
                        <a:gd name="connsiteX5" fmla="*/ 9378 w 131298"/>
                        <a:gd name="connsiteY5" fmla="*/ 290733 h 300110"/>
                        <a:gd name="connsiteX6" fmla="*/ 9378 w 131298"/>
                        <a:gd name="connsiteY6" fmla="*/ 271976 h 300110"/>
                        <a:gd name="connsiteX7" fmla="*/ 18757 w 131298"/>
                        <a:gd name="connsiteY7" fmla="*/ 262597 h 300110"/>
                        <a:gd name="connsiteX8" fmla="*/ 56271 w 131298"/>
                        <a:gd name="connsiteY8" fmla="*/ 243840 h 300110"/>
                        <a:gd name="connsiteX9" fmla="*/ 56271 w 131298"/>
                        <a:gd name="connsiteY9" fmla="*/ 56271 h 300110"/>
                        <a:gd name="connsiteX10" fmla="*/ 18757 w 131298"/>
                        <a:gd name="connsiteY10" fmla="*/ 84406 h 300110"/>
                        <a:gd name="connsiteX11" fmla="*/ 9378 w 131298"/>
                        <a:gd name="connsiteY11" fmla="*/ 93785 h 300110"/>
                        <a:gd name="connsiteX12" fmla="*/ 0 w 131298"/>
                        <a:gd name="connsiteY12" fmla="*/ 93785 h 300110"/>
                        <a:gd name="connsiteX13" fmla="*/ 0 w 131298"/>
                        <a:gd name="connsiteY13" fmla="*/ 84406 h 300110"/>
                        <a:gd name="connsiteX14" fmla="*/ 9378 w 131298"/>
                        <a:gd name="connsiteY14" fmla="*/ 65649 h 300110"/>
                        <a:gd name="connsiteX15" fmla="*/ 56271 w 131298"/>
                        <a:gd name="connsiteY15" fmla="*/ 9379 h 300110"/>
                        <a:gd name="connsiteX16" fmla="*/ 65649 w 131298"/>
                        <a:gd name="connsiteY16" fmla="*/ 0 h 300110"/>
                        <a:gd name="connsiteX17" fmla="*/ 75028 w 131298"/>
                        <a:gd name="connsiteY17" fmla="*/ 0 h 300110"/>
                        <a:gd name="connsiteX18" fmla="*/ 84406 w 131298"/>
                        <a:gd name="connsiteY18" fmla="*/ 0 h 300110"/>
                        <a:gd name="connsiteX19" fmla="*/ 93785 w 131298"/>
                        <a:gd name="connsiteY19" fmla="*/ 9379 h 300110"/>
                        <a:gd name="connsiteX20" fmla="*/ 93785 w 131298"/>
                        <a:gd name="connsiteY20" fmla="*/ 225083 h 300110"/>
                        <a:gd name="connsiteX21" fmla="*/ 121920 w 131298"/>
                        <a:gd name="connsiteY21" fmla="*/ 206326 h 300110"/>
                        <a:gd name="connsiteX22" fmla="*/ 131298 w 131298"/>
                        <a:gd name="connsiteY22" fmla="*/ 206326 h 300110"/>
                        <a:gd name="connsiteX23" fmla="*/ 131298 w 131298"/>
                        <a:gd name="connsiteY23" fmla="*/ 21570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131298" y="215705"/>
                          </a:moveTo>
                          <a:lnTo>
                            <a:pt x="131298" y="234462"/>
                          </a:lnTo>
                          <a:cubicBezTo>
                            <a:pt x="131298" y="243840"/>
                            <a:pt x="121920" y="243840"/>
                            <a:pt x="121920" y="243840"/>
                          </a:cubicBezTo>
                          <a:lnTo>
                            <a:pt x="18757" y="300111"/>
                          </a:lnTo>
                          <a:lnTo>
                            <a:pt x="9378" y="300111"/>
                          </a:lnTo>
                          <a:lnTo>
                            <a:pt x="9378" y="290733"/>
                          </a:lnTo>
                          <a:cubicBezTo>
                            <a:pt x="9378" y="281354"/>
                            <a:pt x="9378" y="281354"/>
                            <a:pt x="9378" y="271976"/>
                          </a:cubicBezTo>
                          <a:cubicBezTo>
                            <a:pt x="9378" y="262597"/>
                            <a:pt x="18757" y="262597"/>
                            <a:pt x="18757" y="262597"/>
                          </a:cubicBezTo>
                          <a:lnTo>
                            <a:pt x="56271" y="243840"/>
                          </a:lnTo>
                          <a:lnTo>
                            <a:pt x="56271" y="56271"/>
                          </a:lnTo>
                          <a:lnTo>
                            <a:pt x="18757" y="84406"/>
                          </a:lnTo>
                          <a:cubicBezTo>
                            <a:pt x="18757" y="84406"/>
                            <a:pt x="9378" y="93785"/>
                            <a:pt x="9378" y="93785"/>
                          </a:cubicBezTo>
                          <a:lnTo>
                            <a:pt x="0" y="93785"/>
                          </a:lnTo>
                          <a:lnTo>
                            <a:pt x="0" y="84406"/>
                          </a:lnTo>
                          <a:cubicBezTo>
                            <a:pt x="0" y="75028"/>
                            <a:pt x="0" y="65649"/>
                            <a:pt x="9378" y="65649"/>
                          </a:cubicBezTo>
                          <a:lnTo>
                            <a:pt x="56271" y="9379"/>
                          </a:lnTo>
                          <a:cubicBezTo>
                            <a:pt x="56271" y="9379"/>
                            <a:pt x="65649" y="0"/>
                            <a:pt x="65649" y="0"/>
                          </a:cubicBezTo>
                          <a:lnTo>
                            <a:pt x="75028" y="0"/>
                          </a:lnTo>
                          <a:lnTo>
                            <a:pt x="84406" y="0"/>
                          </a:lnTo>
                          <a:cubicBezTo>
                            <a:pt x="84406" y="0"/>
                            <a:pt x="93785" y="9379"/>
                            <a:pt x="93785" y="9379"/>
                          </a:cubicBezTo>
                          <a:lnTo>
                            <a:pt x="93785" y="225083"/>
                          </a:lnTo>
                          <a:lnTo>
                            <a:pt x="121920" y="206326"/>
                          </a:lnTo>
                          <a:lnTo>
                            <a:pt x="131298" y="206326"/>
                          </a:lnTo>
                          <a:cubicBezTo>
                            <a:pt x="121920" y="206326"/>
                            <a:pt x="131298" y="206326"/>
                            <a:pt x="131298" y="215705"/>
                          </a:cubicBezTo>
                          <a:close/>
                        </a:path>
                      </a:pathLst>
                    </a:custGeom>
                    <a:solidFill>
                      <a:srgbClr val="C9CEE2"/>
                    </a:solidFill>
                    <a:ln w="93785" cap="flat">
                      <a:noFill/>
                      <a:prstDash val="solid"/>
                      <a:miter/>
                    </a:ln>
                  </p:spPr>
                  <p:txBody>
                    <a:bodyPr rtlCol="0" anchor="ctr"/>
                    <a:lstStyle/>
                    <a:p>
                      <a:endParaRPr lang="fr-FR"/>
                    </a:p>
                  </p:txBody>
                </p:sp>
                <p:sp>
                  <p:nvSpPr>
                    <p:cNvPr id="376" name="Forme libre : forme 375">
                      <a:extLst>
                        <a:ext uri="{FF2B5EF4-FFF2-40B4-BE49-F238E27FC236}">
                          <a16:creationId xmlns:a16="http://schemas.microsoft.com/office/drawing/2014/main" id="{669007C2-8972-4C38-9C2A-EC00A90B1329}"/>
                        </a:ext>
                      </a:extLst>
                    </p:cNvPr>
                    <p:cNvSpPr/>
                    <p:nvPr/>
                  </p:nvSpPr>
                  <p:spPr>
                    <a:xfrm>
                      <a:off x="6499458" y="4034324"/>
                      <a:ext cx="131298" cy="300110"/>
                    </a:xfrm>
                    <a:custGeom>
                      <a:avLst/>
                      <a:gdLst>
                        <a:gd name="connsiteX0" fmla="*/ 0 w 131298"/>
                        <a:gd name="connsiteY0" fmla="*/ 93785 h 300110"/>
                        <a:gd name="connsiteX1" fmla="*/ 0 w 131298"/>
                        <a:gd name="connsiteY1" fmla="*/ 84406 h 300110"/>
                        <a:gd name="connsiteX2" fmla="*/ 9378 w 131298"/>
                        <a:gd name="connsiteY2" fmla="*/ 65649 h 300110"/>
                        <a:gd name="connsiteX3" fmla="*/ 56271 w 131298"/>
                        <a:gd name="connsiteY3" fmla="*/ 9378 h 300110"/>
                        <a:gd name="connsiteX4" fmla="*/ 65649 w 131298"/>
                        <a:gd name="connsiteY4" fmla="*/ 0 h 300110"/>
                        <a:gd name="connsiteX5" fmla="*/ 75028 w 131298"/>
                        <a:gd name="connsiteY5" fmla="*/ 0 h 300110"/>
                        <a:gd name="connsiteX6" fmla="*/ 84406 w 131298"/>
                        <a:gd name="connsiteY6" fmla="*/ 0 h 300110"/>
                        <a:gd name="connsiteX7" fmla="*/ 93785 w 131298"/>
                        <a:gd name="connsiteY7" fmla="*/ 9378 h 300110"/>
                        <a:gd name="connsiteX8" fmla="*/ 93785 w 131298"/>
                        <a:gd name="connsiteY8" fmla="*/ 225083 h 300110"/>
                        <a:gd name="connsiteX9" fmla="*/ 121920 w 131298"/>
                        <a:gd name="connsiteY9" fmla="*/ 206326 h 300110"/>
                        <a:gd name="connsiteX10" fmla="*/ 131299 w 131298"/>
                        <a:gd name="connsiteY10" fmla="*/ 206326 h 300110"/>
                        <a:gd name="connsiteX11" fmla="*/ 131299 w 131298"/>
                        <a:gd name="connsiteY11" fmla="*/ 215705 h 300110"/>
                        <a:gd name="connsiteX12" fmla="*/ 131299 w 131298"/>
                        <a:gd name="connsiteY12" fmla="*/ 234462 h 300110"/>
                        <a:gd name="connsiteX13" fmla="*/ 121920 w 131298"/>
                        <a:gd name="connsiteY13" fmla="*/ 243840 h 300110"/>
                        <a:gd name="connsiteX14" fmla="*/ 18757 w 131298"/>
                        <a:gd name="connsiteY14" fmla="*/ 300111 h 300110"/>
                        <a:gd name="connsiteX15" fmla="*/ 9378 w 131298"/>
                        <a:gd name="connsiteY15" fmla="*/ 300111 h 300110"/>
                        <a:gd name="connsiteX16" fmla="*/ 9378 w 131298"/>
                        <a:gd name="connsiteY16" fmla="*/ 290732 h 300110"/>
                        <a:gd name="connsiteX17" fmla="*/ 9378 w 131298"/>
                        <a:gd name="connsiteY17" fmla="*/ 271976 h 300110"/>
                        <a:gd name="connsiteX18" fmla="*/ 18757 w 131298"/>
                        <a:gd name="connsiteY18" fmla="*/ 262597 h 300110"/>
                        <a:gd name="connsiteX19" fmla="*/ 56271 w 131298"/>
                        <a:gd name="connsiteY19" fmla="*/ 243840 h 300110"/>
                        <a:gd name="connsiteX20" fmla="*/ 56271 w 131298"/>
                        <a:gd name="connsiteY20" fmla="*/ 56271 h 300110"/>
                        <a:gd name="connsiteX21" fmla="*/ 28135 w 131298"/>
                        <a:gd name="connsiteY21" fmla="*/ 93785 h 300110"/>
                        <a:gd name="connsiteX22" fmla="*/ 18757 w 131298"/>
                        <a:gd name="connsiteY22" fmla="*/ 103163 h 300110"/>
                        <a:gd name="connsiteX23" fmla="*/ 0 w 131298"/>
                        <a:gd name="connsiteY23" fmla="*/ 9378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0" y="93785"/>
                          </a:move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lnTo>
                            <a:pt x="131299" y="215705"/>
                          </a:lnTo>
                          <a:cubicBezTo>
                            <a:pt x="131299" y="215705"/>
                            <a:pt x="131299" y="225083"/>
                            <a:pt x="131299" y="234462"/>
                          </a:cubicBezTo>
                          <a:cubicBezTo>
                            <a:pt x="131299" y="243840"/>
                            <a:pt x="121920" y="243840"/>
                            <a:pt x="121920" y="243840"/>
                          </a:cubicBezTo>
                          <a:lnTo>
                            <a:pt x="18757" y="300111"/>
                          </a:lnTo>
                          <a:lnTo>
                            <a:pt x="9378" y="300111"/>
                          </a:lnTo>
                          <a:cubicBezTo>
                            <a:pt x="9378" y="300111"/>
                            <a:pt x="9378" y="300111"/>
                            <a:pt x="9378" y="290732"/>
                          </a:cubicBezTo>
                          <a:cubicBezTo>
                            <a:pt x="9378" y="281354"/>
                            <a:pt x="9378" y="281354"/>
                            <a:pt x="9378" y="271976"/>
                          </a:cubicBezTo>
                          <a:cubicBezTo>
                            <a:pt x="9378" y="262597"/>
                            <a:pt x="18757" y="262597"/>
                            <a:pt x="18757" y="262597"/>
                          </a:cubicBezTo>
                          <a:lnTo>
                            <a:pt x="56271" y="243840"/>
                          </a:lnTo>
                          <a:lnTo>
                            <a:pt x="56271" y="56271"/>
                          </a:lnTo>
                          <a:lnTo>
                            <a:pt x="28135" y="93785"/>
                          </a:lnTo>
                          <a:cubicBezTo>
                            <a:pt x="28135" y="93785"/>
                            <a:pt x="18757" y="103163"/>
                            <a:pt x="18757" y="103163"/>
                          </a:cubicBezTo>
                          <a:cubicBezTo>
                            <a:pt x="9378" y="93785"/>
                            <a:pt x="0" y="93785"/>
                            <a:pt x="0" y="93785"/>
                          </a:cubicBezTo>
                          <a:close/>
                        </a:path>
                      </a:pathLst>
                    </a:custGeom>
                    <a:solidFill>
                      <a:srgbClr val="C9CEE2"/>
                    </a:solidFill>
                    <a:ln w="93785" cap="flat">
                      <a:noFill/>
                      <a:prstDash val="solid"/>
                      <a:miter/>
                    </a:ln>
                  </p:spPr>
                  <p:txBody>
                    <a:bodyPr rtlCol="0" anchor="ctr"/>
                    <a:lstStyle/>
                    <a:p>
                      <a:endParaRPr lang="fr-FR"/>
                    </a:p>
                  </p:txBody>
                </p:sp>
                <p:sp>
                  <p:nvSpPr>
                    <p:cNvPr id="377" name="Forme libre : forme 376">
                      <a:extLst>
                        <a:ext uri="{FF2B5EF4-FFF2-40B4-BE49-F238E27FC236}">
                          <a16:creationId xmlns:a16="http://schemas.microsoft.com/office/drawing/2014/main" id="{B208EBE1-6095-4088-AB69-FAB51D232209}"/>
                        </a:ext>
                      </a:extLst>
                    </p:cNvPr>
                    <p:cNvSpPr/>
                    <p:nvPr/>
                  </p:nvSpPr>
                  <p:spPr>
                    <a:xfrm>
                      <a:off x="6508836" y="4503247"/>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9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87569"/>
                            <a:pt x="112542" y="187569"/>
                            <a:pt x="121920" y="196948"/>
                          </a:cubicBezTo>
                          <a:close/>
                        </a:path>
                      </a:pathLst>
                    </a:custGeom>
                    <a:solidFill>
                      <a:srgbClr val="C9CEE2"/>
                    </a:solidFill>
                    <a:ln w="93785" cap="flat">
                      <a:noFill/>
                      <a:prstDash val="solid"/>
                      <a:miter/>
                    </a:ln>
                  </p:spPr>
                  <p:txBody>
                    <a:bodyPr rtlCol="0" anchor="ctr"/>
                    <a:lstStyle/>
                    <a:p>
                      <a:endParaRPr lang="fr-FR"/>
                    </a:p>
                  </p:txBody>
                </p:sp>
                <p:sp>
                  <p:nvSpPr>
                    <p:cNvPr id="378" name="Forme libre : forme 377">
                      <a:extLst>
                        <a:ext uri="{FF2B5EF4-FFF2-40B4-BE49-F238E27FC236}">
                          <a16:creationId xmlns:a16="http://schemas.microsoft.com/office/drawing/2014/main" id="{EC3E49F4-FDFB-414D-A2CD-DF53864F35D5}"/>
                        </a:ext>
                      </a:extLst>
                    </p:cNvPr>
                    <p:cNvSpPr/>
                    <p:nvPr/>
                  </p:nvSpPr>
                  <p:spPr>
                    <a:xfrm>
                      <a:off x="6883975" y="4245340"/>
                      <a:ext cx="178190" cy="292203"/>
                    </a:xfrm>
                    <a:custGeom>
                      <a:avLst/>
                      <a:gdLst>
                        <a:gd name="connsiteX0" fmla="*/ 93785 w 178190"/>
                        <a:gd name="connsiteY0" fmla="*/ 286043 h 292203"/>
                        <a:gd name="connsiteX1" fmla="*/ 159434 w 178190"/>
                        <a:gd name="connsiteY1" fmla="*/ 211015 h 292203"/>
                        <a:gd name="connsiteX2" fmla="*/ 178191 w 178190"/>
                        <a:gd name="connsiteY2" fmla="*/ 98474 h 292203"/>
                        <a:gd name="connsiteX3" fmla="*/ 150055 w 178190"/>
                        <a:gd name="connsiteY3" fmla="*/ 14068 h 292203"/>
                        <a:gd name="connsiteX4" fmla="*/ 84406 w 178190"/>
                        <a:gd name="connsiteY4" fmla="*/ 14068 h 292203"/>
                        <a:gd name="connsiteX5" fmla="*/ 18757 w 178190"/>
                        <a:gd name="connsiteY5" fmla="*/ 89095 h 292203"/>
                        <a:gd name="connsiteX6" fmla="*/ 0 w 178190"/>
                        <a:gd name="connsiteY6" fmla="*/ 192258 h 292203"/>
                        <a:gd name="connsiteX7" fmla="*/ 28135 w 178190"/>
                        <a:gd name="connsiteY7" fmla="*/ 276665 h 292203"/>
                        <a:gd name="connsiteX8" fmla="*/ 93785 w 178190"/>
                        <a:gd name="connsiteY8" fmla="*/ 286043 h 292203"/>
                        <a:gd name="connsiteX9" fmla="*/ 140677 w 178190"/>
                        <a:gd name="connsiteY9" fmla="*/ 42203 h 292203"/>
                        <a:gd name="connsiteX10" fmla="*/ 159434 w 178190"/>
                        <a:gd name="connsiteY10" fmla="*/ 107852 h 292203"/>
                        <a:gd name="connsiteX11" fmla="*/ 140677 w 178190"/>
                        <a:gd name="connsiteY11" fmla="*/ 192258 h 292203"/>
                        <a:gd name="connsiteX12" fmla="*/ 93785 w 178190"/>
                        <a:gd name="connsiteY12" fmla="*/ 248529 h 292203"/>
                        <a:gd name="connsiteX13" fmla="*/ 46892 w 178190"/>
                        <a:gd name="connsiteY13" fmla="*/ 248529 h 292203"/>
                        <a:gd name="connsiteX14" fmla="*/ 28135 w 178190"/>
                        <a:gd name="connsiteY14" fmla="*/ 182880 h 292203"/>
                        <a:gd name="connsiteX15" fmla="*/ 46892 w 178190"/>
                        <a:gd name="connsiteY15" fmla="*/ 98474 h 292203"/>
                        <a:gd name="connsiteX16" fmla="*/ 93785 w 178190"/>
                        <a:gd name="connsiteY16" fmla="*/ 42203 h 292203"/>
                        <a:gd name="connsiteX17" fmla="*/ 140677 w 178190"/>
                        <a:gd name="connsiteY17" fmla="*/ 42203 h 29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2203">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2" y="-4689"/>
                            <a:pt x="84406" y="14068"/>
                          </a:cubicBezTo>
                          <a:cubicBezTo>
                            <a:pt x="56271" y="32824"/>
                            <a:pt x="28135" y="60960"/>
                            <a:pt x="18757" y="89095"/>
                          </a:cubicBezTo>
                          <a:cubicBezTo>
                            <a:pt x="9378" y="117231"/>
                            <a:pt x="0" y="154745"/>
                            <a:pt x="0" y="192258"/>
                          </a:cubicBezTo>
                          <a:cubicBezTo>
                            <a:pt x="0" y="229772"/>
                            <a:pt x="9378" y="267286"/>
                            <a:pt x="28135" y="276665"/>
                          </a:cubicBezTo>
                          <a:cubicBezTo>
                            <a:pt x="46892" y="295422"/>
                            <a:pt x="65649" y="295422"/>
                            <a:pt x="93785" y="286043"/>
                          </a:cubicBezTo>
                          <a:close/>
                          <a:moveTo>
                            <a:pt x="140677" y="42203"/>
                          </a:moveTo>
                          <a:cubicBezTo>
                            <a:pt x="150055" y="51581"/>
                            <a:pt x="159434" y="79717"/>
                            <a:pt x="159434" y="107852"/>
                          </a:cubicBezTo>
                          <a:cubicBezTo>
                            <a:pt x="159434" y="135988"/>
                            <a:pt x="150055" y="173501"/>
                            <a:pt x="140677" y="192258"/>
                          </a:cubicBezTo>
                          <a:cubicBezTo>
                            <a:pt x="131298" y="220394"/>
                            <a:pt x="112542" y="229772"/>
                            <a:pt x="93785" y="248529"/>
                          </a:cubicBezTo>
                          <a:cubicBezTo>
                            <a:pt x="75028" y="257908"/>
                            <a:pt x="56271" y="257908"/>
                            <a:pt x="46892" y="248529"/>
                          </a:cubicBezTo>
                          <a:cubicBezTo>
                            <a:pt x="37514" y="239151"/>
                            <a:pt x="28135" y="211015"/>
                            <a:pt x="28135" y="182880"/>
                          </a:cubicBezTo>
                          <a:cubicBezTo>
                            <a:pt x="28135" y="154745"/>
                            <a:pt x="37514" y="126609"/>
                            <a:pt x="46892" y="98474"/>
                          </a:cubicBezTo>
                          <a:cubicBezTo>
                            <a:pt x="56271" y="70338"/>
                            <a:pt x="75028" y="60960"/>
                            <a:pt x="93785" y="42203"/>
                          </a:cubicBezTo>
                          <a:cubicBezTo>
                            <a:pt x="112542" y="32824"/>
                            <a:pt x="131298" y="32824"/>
                            <a:pt x="140677" y="42203"/>
                          </a:cubicBezTo>
                          <a:close/>
                        </a:path>
                      </a:pathLst>
                    </a:custGeom>
                    <a:solidFill>
                      <a:srgbClr val="C9CEE2"/>
                    </a:solidFill>
                    <a:ln w="93785" cap="flat">
                      <a:noFill/>
                      <a:prstDash val="solid"/>
                      <a:miter/>
                    </a:ln>
                  </p:spPr>
                  <p:txBody>
                    <a:bodyPr rtlCol="0" anchor="ctr"/>
                    <a:lstStyle/>
                    <a:p>
                      <a:endParaRPr lang="fr-FR"/>
                    </a:p>
                  </p:txBody>
                </p:sp>
                <p:sp>
                  <p:nvSpPr>
                    <p:cNvPr id="379" name="Forme libre : forme 378">
                      <a:extLst>
                        <a:ext uri="{FF2B5EF4-FFF2-40B4-BE49-F238E27FC236}">
                          <a16:creationId xmlns:a16="http://schemas.microsoft.com/office/drawing/2014/main" id="{859081B7-4B2E-47F3-AB0F-40C7877E7173}"/>
                        </a:ext>
                      </a:extLst>
                    </p:cNvPr>
                    <p:cNvSpPr/>
                    <p:nvPr/>
                  </p:nvSpPr>
                  <p:spPr>
                    <a:xfrm>
                      <a:off x="7090301" y="4123420"/>
                      <a:ext cx="181869" cy="300110"/>
                    </a:xfrm>
                    <a:custGeom>
                      <a:avLst/>
                      <a:gdLst>
                        <a:gd name="connsiteX0" fmla="*/ 93785 w 181869"/>
                        <a:gd name="connsiteY0" fmla="*/ 286043 h 300110"/>
                        <a:gd name="connsiteX1" fmla="*/ 159434 w 181869"/>
                        <a:gd name="connsiteY1" fmla="*/ 211015 h 300110"/>
                        <a:gd name="connsiteX2" fmla="*/ 178191 w 181869"/>
                        <a:gd name="connsiteY2" fmla="*/ 98474 h 300110"/>
                        <a:gd name="connsiteX3" fmla="*/ 150055 w 181869"/>
                        <a:gd name="connsiteY3" fmla="*/ 14067 h 300110"/>
                        <a:gd name="connsiteX4" fmla="*/ 84406 w 181869"/>
                        <a:gd name="connsiteY4" fmla="*/ 14067 h 300110"/>
                        <a:gd name="connsiteX5" fmla="*/ 18757 w 181869"/>
                        <a:gd name="connsiteY5" fmla="*/ 89095 h 300110"/>
                        <a:gd name="connsiteX6" fmla="*/ 0 w 181869"/>
                        <a:gd name="connsiteY6" fmla="*/ 201637 h 300110"/>
                        <a:gd name="connsiteX7" fmla="*/ 28135 w 181869"/>
                        <a:gd name="connsiteY7" fmla="*/ 286043 h 300110"/>
                        <a:gd name="connsiteX8" fmla="*/ 93785 w 181869"/>
                        <a:gd name="connsiteY8" fmla="*/ 286043 h 300110"/>
                        <a:gd name="connsiteX9" fmla="*/ 140677 w 181869"/>
                        <a:gd name="connsiteY9" fmla="*/ 42203 h 300110"/>
                        <a:gd name="connsiteX10" fmla="*/ 159434 w 181869"/>
                        <a:gd name="connsiteY10" fmla="*/ 107852 h 300110"/>
                        <a:gd name="connsiteX11" fmla="*/ 140677 w 181869"/>
                        <a:gd name="connsiteY11" fmla="*/ 192258 h 300110"/>
                        <a:gd name="connsiteX12" fmla="*/ 93785 w 181869"/>
                        <a:gd name="connsiteY12" fmla="*/ 248529 h 300110"/>
                        <a:gd name="connsiteX13" fmla="*/ 46892 w 181869"/>
                        <a:gd name="connsiteY13" fmla="*/ 248529 h 300110"/>
                        <a:gd name="connsiteX14" fmla="*/ 28135 w 181869"/>
                        <a:gd name="connsiteY14" fmla="*/ 182880 h 300110"/>
                        <a:gd name="connsiteX15" fmla="*/ 46892 w 181869"/>
                        <a:gd name="connsiteY15" fmla="*/ 98474 h 300110"/>
                        <a:gd name="connsiteX16" fmla="*/ 93785 w 181869"/>
                        <a:gd name="connsiteY16" fmla="*/ 42203 h 300110"/>
                        <a:gd name="connsiteX17" fmla="*/ 140677 w 181869"/>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69" h="300110">
                          <a:moveTo>
                            <a:pt x="93785" y="286043"/>
                          </a:moveTo>
                          <a:cubicBezTo>
                            <a:pt x="121920" y="267286"/>
                            <a:pt x="150055" y="239151"/>
                            <a:pt x="159434" y="211015"/>
                          </a:cubicBezTo>
                          <a:cubicBezTo>
                            <a:pt x="178191" y="173501"/>
                            <a:pt x="187569" y="135988"/>
                            <a:pt x="178191" y="98474"/>
                          </a:cubicBezTo>
                          <a:cubicBezTo>
                            <a:pt x="178191" y="60960"/>
                            <a:pt x="168812" y="23446"/>
                            <a:pt x="150055" y="14067"/>
                          </a:cubicBezTo>
                          <a:cubicBezTo>
                            <a:pt x="131298" y="-4689"/>
                            <a:pt x="112541" y="-4689"/>
                            <a:pt x="84406" y="14067"/>
                          </a:cubicBezTo>
                          <a:cubicBezTo>
                            <a:pt x="56271" y="32824"/>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42203"/>
                          </a:moveTo>
                          <a:cubicBezTo>
                            <a:pt x="150055" y="51581"/>
                            <a:pt x="159434" y="79717"/>
                            <a:pt x="159434" y="107852"/>
                          </a:cubicBezTo>
                          <a:cubicBezTo>
                            <a:pt x="159434" y="135988"/>
                            <a:pt x="150055" y="173501"/>
                            <a:pt x="140677" y="192258"/>
                          </a:cubicBezTo>
                          <a:cubicBezTo>
                            <a:pt x="131298" y="220394"/>
                            <a:pt x="112541" y="229772"/>
                            <a:pt x="93785" y="248529"/>
                          </a:cubicBezTo>
                          <a:cubicBezTo>
                            <a:pt x="75028" y="257908"/>
                            <a:pt x="56271" y="257908"/>
                            <a:pt x="46892" y="248529"/>
                          </a:cubicBezTo>
                          <a:cubicBezTo>
                            <a:pt x="37514" y="239151"/>
                            <a:pt x="28135" y="211015"/>
                            <a:pt x="28135" y="182880"/>
                          </a:cubicBezTo>
                          <a:cubicBezTo>
                            <a:pt x="28135" y="154744"/>
                            <a:pt x="37514" y="126609"/>
                            <a:pt x="46892" y="98474"/>
                          </a:cubicBezTo>
                          <a:cubicBezTo>
                            <a:pt x="56271" y="70338"/>
                            <a:pt x="75028" y="60960"/>
                            <a:pt x="93785" y="42203"/>
                          </a:cubicBezTo>
                          <a:cubicBezTo>
                            <a:pt x="112541" y="32824"/>
                            <a:pt x="131298" y="32824"/>
                            <a:pt x="140677" y="42203"/>
                          </a:cubicBezTo>
                          <a:close/>
                        </a:path>
                      </a:pathLst>
                    </a:custGeom>
                    <a:solidFill>
                      <a:srgbClr val="C9CEE2"/>
                    </a:solidFill>
                    <a:ln w="93785" cap="flat">
                      <a:noFill/>
                      <a:prstDash val="solid"/>
                      <a:miter/>
                    </a:ln>
                  </p:spPr>
                  <p:txBody>
                    <a:bodyPr rtlCol="0" anchor="ctr"/>
                    <a:lstStyle/>
                    <a:p>
                      <a:endParaRPr lang="fr-FR"/>
                    </a:p>
                  </p:txBody>
                </p:sp>
                <p:sp>
                  <p:nvSpPr>
                    <p:cNvPr id="380" name="Forme libre : forme 379">
                      <a:extLst>
                        <a:ext uri="{FF2B5EF4-FFF2-40B4-BE49-F238E27FC236}">
                          <a16:creationId xmlns:a16="http://schemas.microsoft.com/office/drawing/2014/main" id="{C558C581-13A7-4DEF-9EBD-F42140F40FF9}"/>
                        </a:ext>
                      </a:extLst>
                    </p:cNvPr>
                    <p:cNvSpPr/>
                    <p:nvPr/>
                  </p:nvSpPr>
                  <p:spPr>
                    <a:xfrm>
                      <a:off x="7334141" y="4015567"/>
                      <a:ext cx="131298" cy="290732"/>
                    </a:xfrm>
                    <a:custGeom>
                      <a:avLst/>
                      <a:gdLst>
                        <a:gd name="connsiteX0" fmla="*/ 131299 w 131298"/>
                        <a:gd name="connsiteY0" fmla="*/ 206326 h 290732"/>
                        <a:gd name="connsiteX1" fmla="*/ 131299 w 131298"/>
                        <a:gd name="connsiteY1" fmla="*/ 225083 h 290732"/>
                        <a:gd name="connsiteX2" fmla="*/ 121920 w 131298"/>
                        <a:gd name="connsiteY2" fmla="*/ 234462 h 290732"/>
                        <a:gd name="connsiteX3" fmla="*/ 18757 w 131298"/>
                        <a:gd name="connsiteY3" fmla="*/ 290733 h 290732"/>
                        <a:gd name="connsiteX4" fmla="*/ 9378 w 131298"/>
                        <a:gd name="connsiteY4" fmla="*/ 290733 h 290732"/>
                        <a:gd name="connsiteX5" fmla="*/ 9378 w 131298"/>
                        <a:gd name="connsiteY5" fmla="*/ 281354 h 290732"/>
                        <a:gd name="connsiteX6" fmla="*/ 9378 w 131298"/>
                        <a:gd name="connsiteY6" fmla="*/ 262597 h 290732"/>
                        <a:gd name="connsiteX7" fmla="*/ 18757 w 131298"/>
                        <a:gd name="connsiteY7" fmla="*/ 253219 h 290732"/>
                        <a:gd name="connsiteX8" fmla="*/ 56271 w 131298"/>
                        <a:gd name="connsiteY8" fmla="*/ 234462 h 290732"/>
                        <a:gd name="connsiteX9" fmla="*/ 56271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9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9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31299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31299" y="206326"/>
                          </a:moveTo>
                          <a:lnTo>
                            <a:pt x="131299" y="225083"/>
                          </a:lnTo>
                          <a:cubicBezTo>
                            <a:pt x="131299" y="234462"/>
                            <a:pt x="121920" y="234462"/>
                            <a:pt x="121920" y="234462"/>
                          </a:cubicBezTo>
                          <a:lnTo>
                            <a:pt x="18757" y="290733"/>
                          </a:lnTo>
                          <a:lnTo>
                            <a:pt x="9378" y="290733"/>
                          </a:lnTo>
                          <a:lnTo>
                            <a:pt x="9378" y="281354"/>
                          </a:lnTo>
                          <a:cubicBezTo>
                            <a:pt x="9378" y="271976"/>
                            <a:pt x="9378" y="271976"/>
                            <a:pt x="9378" y="262597"/>
                          </a:cubicBezTo>
                          <a:cubicBezTo>
                            <a:pt x="9378" y="253219"/>
                            <a:pt x="18757" y="253219"/>
                            <a:pt x="18757" y="253219"/>
                          </a:cubicBezTo>
                          <a:lnTo>
                            <a:pt x="56271" y="234462"/>
                          </a:lnTo>
                          <a:lnTo>
                            <a:pt x="56271" y="46892"/>
                          </a:lnTo>
                          <a:lnTo>
                            <a:pt x="18757" y="84406"/>
                          </a:lnTo>
                          <a:cubicBezTo>
                            <a:pt x="18757" y="84406"/>
                            <a:pt x="9378" y="93785"/>
                            <a:pt x="9378" y="93785"/>
                          </a:cubicBezTo>
                          <a:lnTo>
                            <a:pt x="0" y="93785"/>
                          </a:lnTo>
                          <a:lnTo>
                            <a:pt x="0" y="84406"/>
                          </a:lnTo>
                          <a:cubicBezTo>
                            <a:pt x="0" y="75028"/>
                            <a:pt x="0" y="65649"/>
                            <a:pt x="9378" y="65649"/>
                          </a:cubicBezTo>
                          <a:lnTo>
                            <a:pt x="56271" y="9379"/>
                          </a:lnTo>
                          <a:cubicBezTo>
                            <a:pt x="56271" y="9379"/>
                            <a:pt x="65649" y="0"/>
                            <a:pt x="65649" y="0"/>
                          </a:cubicBezTo>
                          <a:lnTo>
                            <a:pt x="75028" y="0"/>
                          </a:lnTo>
                          <a:lnTo>
                            <a:pt x="84406" y="0"/>
                          </a:lnTo>
                          <a:cubicBezTo>
                            <a:pt x="84406" y="0"/>
                            <a:pt x="93785" y="9379"/>
                            <a:pt x="93785" y="9379"/>
                          </a:cubicBezTo>
                          <a:lnTo>
                            <a:pt x="93785" y="225083"/>
                          </a:lnTo>
                          <a:lnTo>
                            <a:pt x="121920" y="206326"/>
                          </a:lnTo>
                          <a:lnTo>
                            <a:pt x="131299" y="206326"/>
                          </a:lnTo>
                          <a:cubicBezTo>
                            <a:pt x="131299" y="196948"/>
                            <a:pt x="131299" y="206326"/>
                            <a:pt x="131299" y="206326"/>
                          </a:cubicBezTo>
                          <a:close/>
                        </a:path>
                      </a:pathLst>
                    </a:custGeom>
                    <a:solidFill>
                      <a:srgbClr val="C9CEE2"/>
                    </a:solidFill>
                    <a:ln w="93785" cap="flat">
                      <a:noFill/>
                      <a:prstDash val="solid"/>
                      <a:miter/>
                    </a:ln>
                  </p:spPr>
                  <p:txBody>
                    <a:bodyPr rtlCol="0" anchor="ctr"/>
                    <a:lstStyle/>
                    <a:p>
                      <a:endParaRPr lang="fr-FR"/>
                    </a:p>
                  </p:txBody>
                </p:sp>
                <p:sp>
                  <p:nvSpPr>
                    <p:cNvPr id="381" name="Forme libre : forme 380">
                      <a:extLst>
                        <a:ext uri="{FF2B5EF4-FFF2-40B4-BE49-F238E27FC236}">
                          <a16:creationId xmlns:a16="http://schemas.microsoft.com/office/drawing/2014/main" id="{15E7B222-28A5-4DEB-87DB-98896203391A}"/>
                        </a:ext>
                      </a:extLst>
                    </p:cNvPr>
                    <p:cNvSpPr/>
                    <p:nvPr/>
                  </p:nvSpPr>
                  <p:spPr>
                    <a:xfrm>
                      <a:off x="7521710" y="3877235"/>
                      <a:ext cx="178190" cy="293076"/>
                    </a:xfrm>
                    <a:custGeom>
                      <a:avLst/>
                      <a:gdLst>
                        <a:gd name="connsiteX0" fmla="*/ 84406 w 178190"/>
                        <a:gd name="connsiteY0" fmla="*/ 7034 h 293076"/>
                        <a:gd name="connsiteX1" fmla="*/ 18757 w 178190"/>
                        <a:gd name="connsiteY1" fmla="*/ 82062 h 293076"/>
                        <a:gd name="connsiteX2" fmla="*/ 0 w 178190"/>
                        <a:gd name="connsiteY2" fmla="*/ 194603 h 293076"/>
                        <a:gd name="connsiteX3" fmla="*/ 28135 w 178190"/>
                        <a:gd name="connsiteY3" fmla="*/ 279009 h 293076"/>
                        <a:gd name="connsiteX4" fmla="*/ 93785 w 178190"/>
                        <a:gd name="connsiteY4" fmla="*/ 279009 h 293076"/>
                        <a:gd name="connsiteX5" fmla="*/ 159434 w 178190"/>
                        <a:gd name="connsiteY5" fmla="*/ 203982 h 293076"/>
                        <a:gd name="connsiteX6" fmla="*/ 178191 w 178190"/>
                        <a:gd name="connsiteY6" fmla="*/ 91440 h 293076"/>
                        <a:gd name="connsiteX7" fmla="*/ 150055 w 178190"/>
                        <a:gd name="connsiteY7" fmla="*/ 7034 h 293076"/>
                        <a:gd name="connsiteX8" fmla="*/ 84406 w 178190"/>
                        <a:gd name="connsiteY8" fmla="*/ 7034 h 293076"/>
                        <a:gd name="connsiteX9" fmla="*/ 37514 w 178190"/>
                        <a:gd name="connsiteY9" fmla="*/ 250874 h 293076"/>
                        <a:gd name="connsiteX10" fmla="*/ 18757 w 178190"/>
                        <a:gd name="connsiteY10" fmla="*/ 185225 h 293076"/>
                        <a:gd name="connsiteX11" fmla="*/ 37514 w 178190"/>
                        <a:gd name="connsiteY11" fmla="*/ 100819 h 293076"/>
                        <a:gd name="connsiteX12" fmla="*/ 84406 w 178190"/>
                        <a:gd name="connsiteY12" fmla="*/ 44548 h 293076"/>
                        <a:gd name="connsiteX13" fmla="*/ 131299 w 178190"/>
                        <a:gd name="connsiteY13" fmla="*/ 44548 h 293076"/>
                        <a:gd name="connsiteX14" fmla="*/ 150055 w 178190"/>
                        <a:gd name="connsiteY14" fmla="*/ 110197 h 293076"/>
                        <a:gd name="connsiteX15" fmla="*/ 131299 w 178190"/>
                        <a:gd name="connsiteY15" fmla="*/ 194603 h 293076"/>
                        <a:gd name="connsiteX16" fmla="*/ 84406 w 178190"/>
                        <a:gd name="connsiteY16" fmla="*/ 250874 h 293076"/>
                        <a:gd name="connsiteX17" fmla="*/ 37514 w 178190"/>
                        <a:gd name="connsiteY17" fmla="*/ 250874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84406" y="7034"/>
                          </a:moveTo>
                          <a:cubicBezTo>
                            <a:pt x="56271" y="25791"/>
                            <a:pt x="28135" y="53926"/>
                            <a:pt x="18757" y="82062"/>
                          </a:cubicBezTo>
                          <a:cubicBezTo>
                            <a:pt x="0" y="119575"/>
                            <a:pt x="0" y="157089"/>
                            <a:pt x="0" y="194603"/>
                          </a:cubicBezTo>
                          <a:cubicBezTo>
                            <a:pt x="0" y="232117"/>
                            <a:pt x="9378" y="269631"/>
                            <a:pt x="28135" y="279009"/>
                          </a:cubicBezTo>
                          <a:cubicBezTo>
                            <a:pt x="46892" y="297766"/>
                            <a:pt x="65649" y="297766"/>
                            <a:pt x="93785" y="279009"/>
                          </a:cubicBezTo>
                          <a:cubicBezTo>
                            <a:pt x="121920" y="260252"/>
                            <a:pt x="150055" y="232117"/>
                            <a:pt x="159434" y="203982"/>
                          </a:cubicBezTo>
                          <a:cubicBezTo>
                            <a:pt x="178191" y="166468"/>
                            <a:pt x="178191" y="128954"/>
                            <a:pt x="178191" y="91440"/>
                          </a:cubicBezTo>
                          <a:cubicBezTo>
                            <a:pt x="178191" y="53926"/>
                            <a:pt x="168812" y="16412"/>
                            <a:pt x="150055" y="7034"/>
                          </a:cubicBezTo>
                          <a:cubicBezTo>
                            <a:pt x="131299" y="-2345"/>
                            <a:pt x="112542" y="-2345"/>
                            <a:pt x="84406" y="7034"/>
                          </a:cubicBezTo>
                          <a:close/>
                          <a:moveTo>
                            <a:pt x="37514" y="250874"/>
                          </a:moveTo>
                          <a:cubicBezTo>
                            <a:pt x="28135" y="241496"/>
                            <a:pt x="18757" y="213360"/>
                            <a:pt x="18757" y="185225"/>
                          </a:cubicBezTo>
                          <a:cubicBezTo>
                            <a:pt x="18757" y="157089"/>
                            <a:pt x="28135" y="128954"/>
                            <a:pt x="37514" y="100819"/>
                          </a:cubicBezTo>
                          <a:cubicBezTo>
                            <a:pt x="46892" y="72683"/>
                            <a:pt x="65649" y="63305"/>
                            <a:pt x="84406" y="44548"/>
                          </a:cubicBezTo>
                          <a:cubicBezTo>
                            <a:pt x="103163" y="35169"/>
                            <a:pt x="121920" y="35169"/>
                            <a:pt x="131299" y="44548"/>
                          </a:cubicBezTo>
                          <a:cubicBezTo>
                            <a:pt x="140677" y="53926"/>
                            <a:pt x="150055" y="82062"/>
                            <a:pt x="150055" y="110197"/>
                          </a:cubicBezTo>
                          <a:cubicBezTo>
                            <a:pt x="150055" y="138332"/>
                            <a:pt x="140677" y="175846"/>
                            <a:pt x="131299" y="194603"/>
                          </a:cubicBezTo>
                          <a:cubicBezTo>
                            <a:pt x="121920" y="222739"/>
                            <a:pt x="103163" y="232117"/>
                            <a:pt x="84406" y="250874"/>
                          </a:cubicBezTo>
                          <a:cubicBezTo>
                            <a:pt x="65649" y="260252"/>
                            <a:pt x="46892" y="260252"/>
                            <a:pt x="37514" y="250874"/>
                          </a:cubicBezTo>
                          <a:close/>
                        </a:path>
                      </a:pathLst>
                    </a:custGeom>
                    <a:solidFill>
                      <a:srgbClr val="C9CEE2"/>
                    </a:solidFill>
                    <a:ln w="93785" cap="flat">
                      <a:noFill/>
                      <a:prstDash val="solid"/>
                      <a:miter/>
                    </a:ln>
                  </p:spPr>
                  <p:txBody>
                    <a:bodyPr rtlCol="0" anchor="ctr"/>
                    <a:lstStyle/>
                    <a:p>
                      <a:endParaRPr lang="fr-FR"/>
                    </a:p>
                  </p:txBody>
                </p:sp>
                <p:sp>
                  <p:nvSpPr>
                    <p:cNvPr id="382" name="Forme libre : forme 381">
                      <a:extLst>
                        <a:ext uri="{FF2B5EF4-FFF2-40B4-BE49-F238E27FC236}">
                          <a16:creationId xmlns:a16="http://schemas.microsoft.com/office/drawing/2014/main" id="{BEE89654-E5FC-4502-B686-F8EEAD16B606}"/>
                        </a:ext>
                      </a:extLst>
                    </p:cNvPr>
                    <p:cNvSpPr/>
                    <p:nvPr/>
                  </p:nvSpPr>
                  <p:spPr>
                    <a:xfrm>
                      <a:off x="7765550" y="3771727"/>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lnTo>
                            <a:pt x="0" y="281354"/>
                          </a:ln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206326"/>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383" name="Forme libre : forme 382">
                      <a:extLst>
                        <a:ext uri="{FF2B5EF4-FFF2-40B4-BE49-F238E27FC236}">
                          <a16:creationId xmlns:a16="http://schemas.microsoft.com/office/drawing/2014/main" id="{1C3EFFA1-674D-45F2-AD31-295E647F4E11}"/>
                        </a:ext>
                      </a:extLst>
                    </p:cNvPr>
                    <p:cNvSpPr/>
                    <p:nvPr/>
                  </p:nvSpPr>
                  <p:spPr>
                    <a:xfrm>
                      <a:off x="7934362" y="3635740"/>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5 h 300110"/>
                        <a:gd name="connsiteX6" fmla="*/ 178191 w 178190"/>
                        <a:gd name="connsiteY6" fmla="*/ 98474 h 300110"/>
                        <a:gd name="connsiteX7" fmla="*/ 150055 w 178190"/>
                        <a:gd name="connsiteY7" fmla="*/ 14068 h 300110"/>
                        <a:gd name="connsiteX8" fmla="*/ 84406 w 178190"/>
                        <a:gd name="connsiteY8" fmla="*/ 14068 h 300110"/>
                        <a:gd name="connsiteX9" fmla="*/ 46892 w 178190"/>
                        <a:gd name="connsiteY9" fmla="*/ 248529 h 300110"/>
                        <a:gd name="connsiteX10" fmla="*/ 28135 w 178190"/>
                        <a:gd name="connsiteY10" fmla="*/ 182880 h 300110"/>
                        <a:gd name="connsiteX11" fmla="*/ 46892 w 178190"/>
                        <a:gd name="connsiteY11" fmla="*/ 98474 h 300110"/>
                        <a:gd name="connsiteX12" fmla="*/ 93785 w 178190"/>
                        <a:gd name="connsiteY12" fmla="*/ 42203 h 300110"/>
                        <a:gd name="connsiteX13" fmla="*/ 140677 w 178190"/>
                        <a:gd name="connsiteY13" fmla="*/ 42203 h 300110"/>
                        <a:gd name="connsiteX14" fmla="*/ 159434 w 178190"/>
                        <a:gd name="connsiteY14" fmla="*/ 107852 h 300110"/>
                        <a:gd name="connsiteX15" fmla="*/ 140677 w 178190"/>
                        <a:gd name="connsiteY15" fmla="*/ 192258 h 300110"/>
                        <a:gd name="connsiteX16" fmla="*/ 93785 w 178190"/>
                        <a:gd name="connsiteY16" fmla="*/ 248529 h 300110"/>
                        <a:gd name="connsiteX17" fmla="*/ 46892 w 178190"/>
                        <a:gd name="connsiteY17" fmla="*/ 248529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4"/>
                            <a:pt x="28135" y="60960"/>
                            <a:pt x="18757" y="89095"/>
                          </a:cubicBezTo>
                          <a:cubicBezTo>
                            <a:pt x="0" y="126609"/>
                            <a:pt x="0" y="164123"/>
                            <a:pt x="0" y="201637"/>
                          </a:cubicBezTo>
                          <a:cubicBezTo>
                            <a:pt x="0" y="239151"/>
                            <a:pt x="9378" y="276665"/>
                            <a:pt x="28135" y="286043"/>
                          </a:cubicBezTo>
                          <a:cubicBezTo>
                            <a:pt x="46892" y="304800"/>
                            <a:pt x="65649" y="304800"/>
                            <a:pt x="93785" y="286043"/>
                          </a:cubicBezTo>
                          <a:cubicBezTo>
                            <a:pt x="121920" y="267286"/>
                            <a:pt x="150055" y="239151"/>
                            <a:pt x="159434" y="211015"/>
                          </a:cubicBezTo>
                          <a:cubicBezTo>
                            <a:pt x="178191" y="173501"/>
                            <a:pt x="178191" y="135988"/>
                            <a:pt x="178191" y="98474"/>
                          </a:cubicBezTo>
                          <a:cubicBezTo>
                            <a:pt x="178191" y="60960"/>
                            <a:pt x="168812" y="23446"/>
                            <a:pt x="150055" y="14068"/>
                          </a:cubicBezTo>
                          <a:cubicBezTo>
                            <a:pt x="140677" y="-4689"/>
                            <a:pt x="121920" y="-4689"/>
                            <a:pt x="84406" y="14068"/>
                          </a:cubicBezTo>
                          <a:close/>
                          <a:moveTo>
                            <a:pt x="46892" y="248529"/>
                          </a:moveTo>
                          <a:cubicBezTo>
                            <a:pt x="37514" y="239151"/>
                            <a:pt x="28135" y="211015"/>
                            <a:pt x="28135" y="182880"/>
                          </a:cubicBezTo>
                          <a:cubicBezTo>
                            <a:pt x="28135" y="154745"/>
                            <a:pt x="37514" y="126609"/>
                            <a:pt x="46892" y="98474"/>
                          </a:cubicBezTo>
                          <a:cubicBezTo>
                            <a:pt x="56271" y="70338"/>
                            <a:pt x="75028" y="60960"/>
                            <a:pt x="93785" y="42203"/>
                          </a:cubicBezTo>
                          <a:cubicBezTo>
                            <a:pt x="112541" y="32824"/>
                            <a:pt x="131298" y="32824"/>
                            <a:pt x="140677" y="42203"/>
                          </a:cubicBezTo>
                          <a:cubicBezTo>
                            <a:pt x="150055" y="51581"/>
                            <a:pt x="159434" y="79717"/>
                            <a:pt x="159434" y="107852"/>
                          </a:cubicBezTo>
                          <a:cubicBezTo>
                            <a:pt x="159434" y="135988"/>
                            <a:pt x="150055" y="173501"/>
                            <a:pt x="140677" y="192258"/>
                          </a:cubicBezTo>
                          <a:cubicBezTo>
                            <a:pt x="131298" y="220394"/>
                            <a:pt x="112541" y="229772"/>
                            <a:pt x="93785" y="248529"/>
                          </a:cubicBezTo>
                          <a:cubicBezTo>
                            <a:pt x="65649" y="267286"/>
                            <a:pt x="56271" y="267286"/>
                            <a:pt x="46892" y="248529"/>
                          </a:cubicBezTo>
                          <a:close/>
                        </a:path>
                      </a:pathLst>
                    </a:custGeom>
                    <a:solidFill>
                      <a:srgbClr val="C9CEE2"/>
                    </a:solidFill>
                    <a:ln w="93785" cap="flat">
                      <a:noFill/>
                      <a:prstDash val="solid"/>
                      <a:miter/>
                    </a:ln>
                  </p:spPr>
                  <p:txBody>
                    <a:bodyPr rtlCol="0" anchor="ctr"/>
                    <a:lstStyle/>
                    <a:p>
                      <a:endParaRPr lang="fr-FR"/>
                    </a:p>
                  </p:txBody>
                </p:sp>
                <p:sp>
                  <p:nvSpPr>
                    <p:cNvPr id="384" name="Forme libre : forme 383">
                      <a:extLst>
                        <a:ext uri="{FF2B5EF4-FFF2-40B4-BE49-F238E27FC236}">
                          <a16:creationId xmlns:a16="http://schemas.microsoft.com/office/drawing/2014/main" id="{F4452416-E57B-4512-85CE-F486AD2457FF}"/>
                        </a:ext>
                      </a:extLst>
                    </p:cNvPr>
                    <p:cNvSpPr/>
                    <p:nvPr/>
                  </p:nvSpPr>
                  <p:spPr>
                    <a:xfrm>
                      <a:off x="8131310" y="3509130"/>
                      <a:ext cx="187569" cy="309489"/>
                    </a:xfrm>
                    <a:custGeom>
                      <a:avLst/>
                      <a:gdLst>
                        <a:gd name="connsiteX0" fmla="*/ 18757 w 187569"/>
                        <a:gd name="connsiteY0" fmla="*/ 300110 h 309489"/>
                        <a:gd name="connsiteX1" fmla="*/ 46892 w 187569"/>
                        <a:gd name="connsiteY1" fmla="*/ 309489 h 309489"/>
                        <a:gd name="connsiteX2" fmla="*/ 103163 w 187569"/>
                        <a:gd name="connsiteY2" fmla="*/ 290732 h 309489"/>
                        <a:gd name="connsiteX3" fmla="*/ 150056 w 187569"/>
                        <a:gd name="connsiteY3" fmla="*/ 253218 h 309489"/>
                        <a:gd name="connsiteX4" fmla="*/ 178191 w 187569"/>
                        <a:gd name="connsiteY4" fmla="*/ 206326 h 309489"/>
                        <a:gd name="connsiteX5" fmla="*/ 187569 w 187569"/>
                        <a:gd name="connsiteY5" fmla="*/ 168812 h 309489"/>
                        <a:gd name="connsiteX6" fmla="*/ 140677 w 187569"/>
                        <a:gd name="connsiteY6" fmla="*/ 121920 h 309489"/>
                        <a:gd name="connsiteX7" fmla="*/ 168812 w 187569"/>
                        <a:gd name="connsiteY7" fmla="*/ 84406 h 309489"/>
                        <a:gd name="connsiteX8" fmla="*/ 178191 w 187569"/>
                        <a:gd name="connsiteY8" fmla="*/ 37514 h 309489"/>
                        <a:gd name="connsiteX9" fmla="*/ 168812 w 187569"/>
                        <a:gd name="connsiteY9" fmla="*/ 9378 h 309489"/>
                        <a:gd name="connsiteX10" fmla="*/ 140677 w 187569"/>
                        <a:gd name="connsiteY10" fmla="*/ 0 h 309489"/>
                        <a:gd name="connsiteX11" fmla="*/ 93785 w 187569"/>
                        <a:gd name="connsiteY11" fmla="*/ 18757 h 309489"/>
                        <a:gd name="connsiteX12" fmla="*/ 46892 w 187569"/>
                        <a:gd name="connsiteY12" fmla="*/ 56271 h 309489"/>
                        <a:gd name="connsiteX13" fmla="*/ 18757 w 187569"/>
                        <a:gd name="connsiteY13" fmla="*/ 93785 h 309489"/>
                        <a:gd name="connsiteX14" fmla="*/ 9378 w 187569"/>
                        <a:gd name="connsiteY14" fmla="*/ 131298 h 309489"/>
                        <a:gd name="connsiteX15" fmla="*/ 18757 w 187569"/>
                        <a:gd name="connsiteY15" fmla="*/ 159434 h 309489"/>
                        <a:gd name="connsiteX16" fmla="*/ 46892 w 187569"/>
                        <a:gd name="connsiteY16" fmla="*/ 168812 h 309489"/>
                        <a:gd name="connsiteX17" fmla="*/ 0 w 187569"/>
                        <a:gd name="connsiteY17" fmla="*/ 271975 h 309489"/>
                        <a:gd name="connsiteX18" fmla="*/ 18757 w 187569"/>
                        <a:gd name="connsiteY18" fmla="*/ 300110 h 309489"/>
                        <a:gd name="connsiteX19" fmla="*/ 131299 w 187569"/>
                        <a:gd name="connsiteY19" fmla="*/ 37514 h 309489"/>
                        <a:gd name="connsiteX20" fmla="*/ 140677 w 187569"/>
                        <a:gd name="connsiteY20" fmla="*/ 56271 h 309489"/>
                        <a:gd name="connsiteX21" fmla="*/ 131299 w 187569"/>
                        <a:gd name="connsiteY21" fmla="*/ 93785 h 309489"/>
                        <a:gd name="connsiteX22" fmla="*/ 93785 w 187569"/>
                        <a:gd name="connsiteY22" fmla="*/ 121920 h 309489"/>
                        <a:gd name="connsiteX23" fmla="*/ 56271 w 187569"/>
                        <a:gd name="connsiteY23" fmla="*/ 131298 h 309489"/>
                        <a:gd name="connsiteX24" fmla="*/ 46892 w 187569"/>
                        <a:gd name="connsiteY24" fmla="*/ 112541 h 309489"/>
                        <a:gd name="connsiteX25" fmla="*/ 56271 w 187569"/>
                        <a:gd name="connsiteY25" fmla="*/ 75028 h 309489"/>
                        <a:gd name="connsiteX26" fmla="*/ 93785 w 187569"/>
                        <a:gd name="connsiteY26" fmla="*/ 46892 h 309489"/>
                        <a:gd name="connsiteX27" fmla="*/ 131299 w 187569"/>
                        <a:gd name="connsiteY27" fmla="*/ 37514 h 309489"/>
                        <a:gd name="connsiteX28" fmla="*/ 65649 w 187569"/>
                        <a:gd name="connsiteY28" fmla="*/ 271975 h 309489"/>
                        <a:gd name="connsiteX29" fmla="*/ 46892 w 187569"/>
                        <a:gd name="connsiteY29" fmla="*/ 262597 h 309489"/>
                        <a:gd name="connsiteX30" fmla="*/ 37514 w 187569"/>
                        <a:gd name="connsiteY30" fmla="*/ 243840 h 309489"/>
                        <a:gd name="connsiteX31" fmla="*/ 56271 w 187569"/>
                        <a:gd name="connsiteY31" fmla="*/ 196948 h 309489"/>
                        <a:gd name="connsiteX32" fmla="*/ 93785 w 187569"/>
                        <a:gd name="connsiteY32" fmla="*/ 159434 h 309489"/>
                        <a:gd name="connsiteX33" fmla="*/ 131299 w 187569"/>
                        <a:gd name="connsiteY33" fmla="*/ 150055 h 309489"/>
                        <a:gd name="connsiteX34" fmla="*/ 150056 w 187569"/>
                        <a:gd name="connsiteY34" fmla="*/ 178191 h 309489"/>
                        <a:gd name="connsiteX35" fmla="*/ 140677 w 187569"/>
                        <a:gd name="connsiteY35" fmla="*/ 206326 h 309489"/>
                        <a:gd name="connsiteX36" fmla="*/ 121920 w 187569"/>
                        <a:gd name="connsiteY36" fmla="*/ 234462 h 309489"/>
                        <a:gd name="connsiteX37" fmla="*/ 84406 w 187569"/>
                        <a:gd name="connsiteY37" fmla="*/ 262597 h 309489"/>
                        <a:gd name="connsiteX38" fmla="*/ 65649 w 187569"/>
                        <a:gd name="connsiteY38" fmla="*/ 271975 h 30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87569" h="309489">
                          <a:moveTo>
                            <a:pt x="18757" y="300110"/>
                          </a:moveTo>
                          <a:cubicBezTo>
                            <a:pt x="28135" y="309489"/>
                            <a:pt x="37514" y="309489"/>
                            <a:pt x="46892" y="309489"/>
                          </a:cubicBezTo>
                          <a:cubicBezTo>
                            <a:pt x="56271" y="309489"/>
                            <a:pt x="75028" y="300110"/>
                            <a:pt x="103163" y="290732"/>
                          </a:cubicBezTo>
                          <a:cubicBezTo>
                            <a:pt x="121920" y="281354"/>
                            <a:pt x="140677" y="262597"/>
                            <a:pt x="150056" y="253218"/>
                          </a:cubicBezTo>
                          <a:cubicBezTo>
                            <a:pt x="159434" y="234462"/>
                            <a:pt x="168812" y="225083"/>
                            <a:pt x="178191" y="206326"/>
                          </a:cubicBezTo>
                          <a:cubicBezTo>
                            <a:pt x="187569" y="187569"/>
                            <a:pt x="187569" y="178191"/>
                            <a:pt x="187569" y="168812"/>
                          </a:cubicBezTo>
                          <a:cubicBezTo>
                            <a:pt x="187569" y="131298"/>
                            <a:pt x="168812" y="121920"/>
                            <a:pt x="140677" y="121920"/>
                          </a:cubicBezTo>
                          <a:cubicBezTo>
                            <a:pt x="150056" y="112541"/>
                            <a:pt x="159434" y="103163"/>
                            <a:pt x="168812" y="84406"/>
                          </a:cubicBezTo>
                          <a:cubicBezTo>
                            <a:pt x="178191" y="65649"/>
                            <a:pt x="178191" y="56271"/>
                            <a:pt x="178191" y="37514"/>
                          </a:cubicBezTo>
                          <a:cubicBezTo>
                            <a:pt x="178191" y="28135"/>
                            <a:pt x="178191" y="18757"/>
                            <a:pt x="168812" y="9378"/>
                          </a:cubicBezTo>
                          <a:cubicBezTo>
                            <a:pt x="159434" y="0"/>
                            <a:pt x="159434" y="0"/>
                            <a:pt x="140677" y="0"/>
                          </a:cubicBezTo>
                          <a:cubicBezTo>
                            <a:pt x="131299" y="0"/>
                            <a:pt x="112542" y="9378"/>
                            <a:pt x="93785" y="18757"/>
                          </a:cubicBezTo>
                          <a:cubicBezTo>
                            <a:pt x="75028" y="28135"/>
                            <a:pt x="56271" y="37514"/>
                            <a:pt x="46892" y="56271"/>
                          </a:cubicBezTo>
                          <a:cubicBezTo>
                            <a:pt x="37514" y="65649"/>
                            <a:pt x="28135" y="84406"/>
                            <a:pt x="18757" y="93785"/>
                          </a:cubicBezTo>
                          <a:cubicBezTo>
                            <a:pt x="9378" y="103163"/>
                            <a:pt x="9378" y="121920"/>
                            <a:pt x="9378" y="131298"/>
                          </a:cubicBezTo>
                          <a:cubicBezTo>
                            <a:pt x="9378" y="150055"/>
                            <a:pt x="9378" y="159434"/>
                            <a:pt x="18757" y="159434"/>
                          </a:cubicBezTo>
                          <a:cubicBezTo>
                            <a:pt x="28135" y="168812"/>
                            <a:pt x="37514" y="168812"/>
                            <a:pt x="46892" y="168812"/>
                          </a:cubicBezTo>
                          <a:cubicBezTo>
                            <a:pt x="18757" y="196948"/>
                            <a:pt x="0" y="234462"/>
                            <a:pt x="0" y="271975"/>
                          </a:cubicBezTo>
                          <a:cubicBezTo>
                            <a:pt x="9378" y="281354"/>
                            <a:pt x="18757" y="290732"/>
                            <a:pt x="18757" y="300110"/>
                          </a:cubicBezTo>
                          <a:close/>
                          <a:moveTo>
                            <a:pt x="131299" y="37514"/>
                          </a:moveTo>
                          <a:cubicBezTo>
                            <a:pt x="140677" y="37514"/>
                            <a:pt x="140677" y="46892"/>
                            <a:pt x="140677" y="56271"/>
                          </a:cubicBezTo>
                          <a:cubicBezTo>
                            <a:pt x="140677" y="65649"/>
                            <a:pt x="140677" y="75028"/>
                            <a:pt x="131299" y="93785"/>
                          </a:cubicBezTo>
                          <a:cubicBezTo>
                            <a:pt x="121920" y="103163"/>
                            <a:pt x="112542" y="121920"/>
                            <a:pt x="93785" y="121920"/>
                          </a:cubicBezTo>
                          <a:cubicBezTo>
                            <a:pt x="75028" y="131298"/>
                            <a:pt x="65649" y="131298"/>
                            <a:pt x="56271" y="131298"/>
                          </a:cubicBezTo>
                          <a:cubicBezTo>
                            <a:pt x="46892" y="131298"/>
                            <a:pt x="46892" y="121920"/>
                            <a:pt x="46892" y="112541"/>
                          </a:cubicBezTo>
                          <a:cubicBezTo>
                            <a:pt x="46892" y="103163"/>
                            <a:pt x="46892" y="84406"/>
                            <a:pt x="56271" y="75028"/>
                          </a:cubicBezTo>
                          <a:cubicBezTo>
                            <a:pt x="65649" y="65649"/>
                            <a:pt x="75028" y="56271"/>
                            <a:pt x="93785" y="46892"/>
                          </a:cubicBezTo>
                          <a:cubicBezTo>
                            <a:pt x="112542" y="37514"/>
                            <a:pt x="131299" y="37514"/>
                            <a:pt x="131299" y="37514"/>
                          </a:cubicBezTo>
                          <a:close/>
                          <a:moveTo>
                            <a:pt x="65649" y="271975"/>
                          </a:moveTo>
                          <a:cubicBezTo>
                            <a:pt x="56271" y="271975"/>
                            <a:pt x="46892" y="271975"/>
                            <a:pt x="46892" y="262597"/>
                          </a:cubicBezTo>
                          <a:cubicBezTo>
                            <a:pt x="46892" y="253218"/>
                            <a:pt x="37514" y="253218"/>
                            <a:pt x="37514" y="243840"/>
                          </a:cubicBezTo>
                          <a:cubicBezTo>
                            <a:pt x="37514" y="225083"/>
                            <a:pt x="46892" y="215705"/>
                            <a:pt x="56271" y="196948"/>
                          </a:cubicBezTo>
                          <a:cubicBezTo>
                            <a:pt x="65649" y="178191"/>
                            <a:pt x="84406" y="168812"/>
                            <a:pt x="93785" y="159434"/>
                          </a:cubicBezTo>
                          <a:cubicBezTo>
                            <a:pt x="112542" y="150055"/>
                            <a:pt x="121920" y="150055"/>
                            <a:pt x="131299" y="150055"/>
                          </a:cubicBezTo>
                          <a:cubicBezTo>
                            <a:pt x="140677" y="150055"/>
                            <a:pt x="150056" y="159434"/>
                            <a:pt x="150056" y="178191"/>
                          </a:cubicBezTo>
                          <a:cubicBezTo>
                            <a:pt x="150056" y="187569"/>
                            <a:pt x="150056" y="196948"/>
                            <a:pt x="140677" y="206326"/>
                          </a:cubicBezTo>
                          <a:cubicBezTo>
                            <a:pt x="140677" y="215705"/>
                            <a:pt x="131299" y="225083"/>
                            <a:pt x="121920" y="234462"/>
                          </a:cubicBezTo>
                          <a:cubicBezTo>
                            <a:pt x="112542" y="243840"/>
                            <a:pt x="103163" y="253218"/>
                            <a:pt x="84406" y="262597"/>
                          </a:cubicBezTo>
                          <a:cubicBezTo>
                            <a:pt x="84406" y="271975"/>
                            <a:pt x="75028" y="271975"/>
                            <a:pt x="65649" y="271975"/>
                          </a:cubicBezTo>
                          <a:close/>
                        </a:path>
                      </a:pathLst>
                    </a:custGeom>
                    <a:solidFill>
                      <a:srgbClr val="C9CEE2"/>
                    </a:solidFill>
                    <a:ln w="93785" cap="flat">
                      <a:noFill/>
                      <a:prstDash val="solid"/>
                      <a:miter/>
                    </a:ln>
                  </p:spPr>
                  <p:txBody>
                    <a:bodyPr rtlCol="0" anchor="ctr"/>
                    <a:lstStyle/>
                    <a:p>
                      <a:endParaRPr lang="fr-FR"/>
                    </a:p>
                  </p:txBody>
                </p:sp>
                <p:sp>
                  <p:nvSpPr>
                    <p:cNvPr id="385" name="Forme libre : forme 384">
                      <a:extLst>
                        <a:ext uri="{FF2B5EF4-FFF2-40B4-BE49-F238E27FC236}">
                          <a16:creationId xmlns:a16="http://schemas.microsoft.com/office/drawing/2014/main" id="{EC920BFA-BCF8-48C0-9469-1796B057FB3B}"/>
                        </a:ext>
                      </a:extLst>
                    </p:cNvPr>
                    <p:cNvSpPr/>
                    <p:nvPr/>
                  </p:nvSpPr>
                  <p:spPr>
                    <a:xfrm>
                      <a:off x="8347014" y="3401278"/>
                      <a:ext cx="178190" cy="293076"/>
                    </a:xfrm>
                    <a:custGeom>
                      <a:avLst/>
                      <a:gdLst>
                        <a:gd name="connsiteX0" fmla="*/ 93785 w 178190"/>
                        <a:gd name="connsiteY0" fmla="*/ 286043 h 293076"/>
                        <a:gd name="connsiteX1" fmla="*/ 159434 w 178190"/>
                        <a:gd name="connsiteY1" fmla="*/ 211015 h 293076"/>
                        <a:gd name="connsiteX2" fmla="*/ 178191 w 178190"/>
                        <a:gd name="connsiteY2" fmla="*/ 98474 h 293076"/>
                        <a:gd name="connsiteX3" fmla="*/ 150056 w 178190"/>
                        <a:gd name="connsiteY3" fmla="*/ 14068 h 293076"/>
                        <a:gd name="connsiteX4" fmla="*/ 84406 w 178190"/>
                        <a:gd name="connsiteY4" fmla="*/ 14068 h 293076"/>
                        <a:gd name="connsiteX5" fmla="*/ 18757 w 178190"/>
                        <a:gd name="connsiteY5" fmla="*/ 89095 h 293076"/>
                        <a:gd name="connsiteX6" fmla="*/ 0 w 178190"/>
                        <a:gd name="connsiteY6" fmla="*/ 201637 h 293076"/>
                        <a:gd name="connsiteX7" fmla="*/ 28136 w 178190"/>
                        <a:gd name="connsiteY7" fmla="*/ 286043 h 293076"/>
                        <a:gd name="connsiteX8" fmla="*/ 93785 w 178190"/>
                        <a:gd name="connsiteY8" fmla="*/ 286043 h 293076"/>
                        <a:gd name="connsiteX9" fmla="*/ 140677 w 178190"/>
                        <a:gd name="connsiteY9" fmla="*/ 42203 h 293076"/>
                        <a:gd name="connsiteX10" fmla="*/ 159434 w 178190"/>
                        <a:gd name="connsiteY10" fmla="*/ 107852 h 293076"/>
                        <a:gd name="connsiteX11" fmla="*/ 140677 w 178190"/>
                        <a:gd name="connsiteY11" fmla="*/ 192258 h 293076"/>
                        <a:gd name="connsiteX12" fmla="*/ 93785 w 178190"/>
                        <a:gd name="connsiteY12" fmla="*/ 248529 h 293076"/>
                        <a:gd name="connsiteX13" fmla="*/ 46892 w 178190"/>
                        <a:gd name="connsiteY13" fmla="*/ 248529 h 293076"/>
                        <a:gd name="connsiteX14" fmla="*/ 37514 w 178190"/>
                        <a:gd name="connsiteY14" fmla="*/ 173501 h 293076"/>
                        <a:gd name="connsiteX15" fmla="*/ 56271 w 178190"/>
                        <a:gd name="connsiteY15" fmla="*/ 89095 h 293076"/>
                        <a:gd name="connsiteX16" fmla="*/ 103163 w 178190"/>
                        <a:gd name="connsiteY16" fmla="*/ 32824 h 293076"/>
                        <a:gd name="connsiteX17" fmla="*/ 140677 w 178190"/>
                        <a:gd name="connsiteY17" fmla="*/ 42203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93785" y="286043"/>
                          </a:moveTo>
                          <a:cubicBezTo>
                            <a:pt x="121920" y="267286"/>
                            <a:pt x="150056" y="239151"/>
                            <a:pt x="159434" y="211015"/>
                          </a:cubicBezTo>
                          <a:cubicBezTo>
                            <a:pt x="178191" y="173501"/>
                            <a:pt x="178191" y="135988"/>
                            <a:pt x="178191" y="98474"/>
                          </a:cubicBezTo>
                          <a:cubicBezTo>
                            <a:pt x="178191" y="60960"/>
                            <a:pt x="168813" y="23446"/>
                            <a:pt x="150056" y="14068"/>
                          </a:cubicBezTo>
                          <a:cubicBezTo>
                            <a:pt x="131299" y="-4689"/>
                            <a:pt x="112542" y="-4689"/>
                            <a:pt x="84406" y="14068"/>
                          </a:cubicBezTo>
                          <a:cubicBezTo>
                            <a:pt x="56271" y="32824"/>
                            <a:pt x="28136" y="60960"/>
                            <a:pt x="18757" y="89095"/>
                          </a:cubicBezTo>
                          <a:cubicBezTo>
                            <a:pt x="0" y="126609"/>
                            <a:pt x="0" y="164123"/>
                            <a:pt x="0" y="201637"/>
                          </a:cubicBezTo>
                          <a:cubicBezTo>
                            <a:pt x="0" y="239151"/>
                            <a:pt x="9379" y="276665"/>
                            <a:pt x="28136" y="286043"/>
                          </a:cubicBezTo>
                          <a:cubicBezTo>
                            <a:pt x="37514" y="295422"/>
                            <a:pt x="65649" y="295422"/>
                            <a:pt x="93785" y="286043"/>
                          </a:cubicBezTo>
                          <a:close/>
                          <a:moveTo>
                            <a:pt x="140677" y="42203"/>
                          </a:moveTo>
                          <a:cubicBezTo>
                            <a:pt x="150056" y="51581"/>
                            <a:pt x="159434" y="79717"/>
                            <a:pt x="159434" y="107852"/>
                          </a:cubicBezTo>
                          <a:cubicBezTo>
                            <a:pt x="159434" y="135988"/>
                            <a:pt x="150056" y="173501"/>
                            <a:pt x="140677" y="192258"/>
                          </a:cubicBezTo>
                          <a:cubicBezTo>
                            <a:pt x="131299" y="220394"/>
                            <a:pt x="112542" y="229772"/>
                            <a:pt x="93785" y="248529"/>
                          </a:cubicBezTo>
                          <a:cubicBezTo>
                            <a:pt x="75028" y="257908"/>
                            <a:pt x="56271" y="257908"/>
                            <a:pt x="46892" y="248529"/>
                          </a:cubicBezTo>
                          <a:cubicBezTo>
                            <a:pt x="37514" y="229772"/>
                            <a:pt x="37514" y="211015"/>
                            <a:pt x="37514" y="173501"/>
                          </a:cubicBezTo>
                          <a:cubicBezTo>
                            <a:pt x="37514" y="145366"/>
                            <a:pt x="46892" y="117231"/>
                            <a:pt x="56271" y="89095"/>
                          </a:cubicBezTo>
                          <a:cubicBezTo>
                            <a:pt x="65649" y="60960"/>
                            <a:pt x="84406" y="51581"/>
                            <a:pt x="103163" y="32824"/>
                          </a:cubicBezTo>
                          <a:cubicBezTo>
                            <a:pt x="121920" y="14068"/>
                            <a:pt x="131299" y="32824"/>
                            <a:pt x="140677" y="42203"/>
                          </a:cubicBezTo>
                          <a:close/>
                        </a:path>
                      </a:pathLst>
                    </a:custGeom>
                    <a:solidFill>
                      <a:srgbClr val="C9CEE2"/>
                    </a:solidFill>
                    <a:ln w="93785" cap="flat">
                      <a:noFill/>
                      <a:prstDash val="solid"/>
                      <a:miter/>
                    </a:ln>
                  </p:spPr>
                  <p:txBody>
                    <a:bodyPr rtlCol="0" anchor="ctr"/>
                    <a:lstStyle/>
                    <a:p>
                      <a:endParaRPr lang="fr-FR"/>
                    </a:p>
                  </p:txBody>
                </p:sp>
                <p:sp>
                  <p:nvSpPr>
                    <p:cNvPr id="386" name="Forme libre : forme 385">
                      <a:extLst>
                        <a:ext uri="{FF2B5EF4-FFF2-40B4-BE49-F238E27FC236}">
                          <a16:creationId xmlns:a16="http://schemas.microsoft.com/office/drawing/2014/main" id="{7E40E7B9-47CA-4CD2-8F49-C30982F5EEA7}"/>
                        </a:ext>
                      </a:extLst>
                    </p:cNvPr>
                    <p:cNvSpPr/>
                    <p:nvPr/>
                  </p:nvSpPr>
                  <p:spPr>
                    <a:xfrm>
                      <a:off x="8178202" y="3077721"/>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2 w 121919"/>
                        <a:gd name="connsiteY3" fmla="*/ 234462 h 290732"/>
                        <a:gd name="connsiteX4" fmla="*/ 9378 w 121919"/>
                        <a:gd name="connsiteY4" fmla="*/ 290732 h 290732"/>
                        <a:gd name="connsiteX5" fmla="*/ 0 w 121919"/>
                        <a:gd name="connsiteY5" fmla="*/ 290732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8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8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387" name="Forme libre : forme 386">
                      <a:extLst>
                        <a:ext uri="{FF2B5EF4-FFF2-40B4-BE49-F238E27FC236}">
                          <a16:creationId xmlns:a16="http://schemas.microsoft.com/office/drawing/2014/main" id="{F128501A-9060-4D23-8E3C-2B7D5B277635}"/>
                        </a:ext>
                      </a:extLst>
                    </p:cNvPr>
                    <p:cNvSpPr/>
                    <p:nvPr/>
                  </p:nvSpPr>
                  <p:spPr>
                    <a:xfrm>
                      <a:off x="8393907" y="2955801"/>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9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9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9 w 131298"/>
                        <a:gd name="connsiteY11" fmla="*/ 93785 h 290732"/>
                        <a:gd name="connsiteX12" fmla="*/ 0 w 131298"/>
                        <a:gd name="connsiteY12" fmla="*/ 93785 h 290732"/>
                        <a:gd name="connsiteX13" fmla="*/ 0 w 131298"/>
                        <a:gd name="connsiteY13" fmla="*/ 84406 h 290732"/>
                        <a:gd name="connsiteX14" fmla="*/ 9379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9" y="290732"/>
                          </a:lnTo>
                          <a:lnTo>
                            <a:pt x="0" y="290732"/>
                          </a:lnTo>
                          <a:lnTo>
                            <a:pt x="0" y="281354"/>
                          </a:lnTo>
                          <a:cubicBezTo>
                            <a:pt x="0" y="271975"/>
                            <a:pt x="0" y="271975"/>
                            <a:pt x="0" y="262597"/>
                          </a:cubicBezTo>
                          <a:cubicBezTo>
                            <a:pt x="0" y="253219"/>
                            <a:pt x="9379" y="253219"/>
                            <a:pt x="9379" y="253219"/>
                          </a:cubicBezTo>
                          <a:lnTo>
                            <a:pt x="46892" y="234462"/>
                          </a:lnTo>
                          <a:lnTo>
                            <a:pt x="46892" y="46892"/>
                          </a:lnTo>
                          <a:lnTo>
                            <a:pt x="18757" y="84406"/>
                          </a:lnTo>
                          <a:cubicBezTo>
                            <a:pt x="18757" y="84406"/>
                            <a:pt x="9379" y="93785"/>
                            <a:pt x="9379" y="93785"/>
                          </a:cubicBezTo>
                          <a:lnTo>
                            <a:pt x="0" y="93785"/>
                          </a:lnTo>
                          <a:lnTo>
                            <a:pt x="0" y="84406"/>
                          </a:lnTo>
                          <a:cubicBezTo>
                            <a:pt x="0" y="75028"/>
                            <a:pt x="0" y="65649"/>
                            <a:pt x="9379"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12542" y="196948"/>
                            <a:pt x="121920" y="196948"/>
                            <a:pt x="121920" y="206326"/>
                          </a:cubicBezTo>
                          <a:close/>
                        </a:path>
                      </a:pathLst>
                    </a:custGeom>
                    <a:solidFill>
                      <a:srgbClr val="C9CEE2"/>
                    </a:solidFill>
                    <a:ln w="93785" cap="flat">
                      <a:noFill/>
                      <a:prstDash val="solid"/>
                      <a:miter/>
                    </a:ln>
                  </p:spPr>
                  <p:txBody>
                    <a:bodyPr rtlCol="0" anchor="ctr"/>
                    <a:lstStyle/>
                    <a:p>
                      <a:endParaRPr lang="fr-FR"/>
                    </a:p>
                  </p:txBody>
                </p:sp>
              </p:grpSp>
            </p:grpSp>
          </p:grpSp>
          <p:grpSp>
            <p:nvGrpSpPr>
              <p:cNvPr id="390" name="Graphique 28">
                <a:extLst>
                  <a:ext uri="{FF2B5EF4-FFF2-40B4-BE49-F238E27FC236}">
                    <a16:creationId xmlns:a16="http://schemas.microsoft.com/office/drawing/2014/main" id="{5AB74335-C0D8-44C9-BDDB-A2393FFB5D3A}"/>
                  </a:ext>
                </a:extLst>
              </p:cNvPr>
              <p:cNvGrpSpPr/>
              <p:nvPr/>
            </p:nvGrpSpPr>
            <p:grpSpPr>
              <a:xfrm>
                <a:off x="6049292" y="2907735"/>
                <a:ext cx="1425525" cy="1843030"/>
                <a:chOff x="6049292" y="2907736"/>
                <a:chExt cx="1425526" cy="1843029"/>
              </a:xfrm>
            </p:grpSpPr>
            <p:sp>
              <p:nvSpPr>
                <p:cNvPr id="391" name="Forme libre : forme 390">
                  <a:extLst>
                    <a:ext uri="{FF2B5EF4-FFF2-40B4-BE49-F238E27FC236}">
                      <a16:creationId xmlns:a16="http://schemas.microsoft.com/office/drawing/2014/main" id="{BEA1BED5-1D8F-4DD5-86DB-F3138815A22B}"/>
                    </a:ext>
                  </a:extLst>
                </p:cNvPr>
                <p:cNvSpPr/>
                <p:nvPr/>
              </p:nvSpPr>
              <p:spPr>
                <a:xfrm>
                  <a:off x="7437304" y="3077721"/>
                  <a:ext cx="28135" cy="365760"/>
                </a:xfrm>
                <a:custGeom>
                  <a:avLst/>
                  <a:gdLst>
                    <a:gd name="connsiteX0" fmla="*/ 28135 w 28135"/>
                    <a:gd name="connsiteY0" fmla="*/ 168812 h 365760"/>
                    <a:gd name="connsiteX1" fmla="*/ 0 w 28135"/>
                    <a:gd name="connsiteY1" fmla="*/ 365760 h 365760"/>
                    <a:gd name="connsiteX2" fmla="*/ 0 w 28135"/>
                    <a:gd name="connsiteY2" fmla="*/ 0 h 365760"/>
                    <a:gd name="connsiteX3" fmla="*/ 28135 w 28135"/>
                    <a:gd name="connsiteY3" fmla="*/ 168812 h 365760"/>
                  </a:gdLst>
                  <a:ahLst/>
                  <a:cxnLst>
                    <a:cxn ang="0">
                      <a:pos x="connsiteX0" y="connsiteY0"/>
                    </a:cxn>
                    <a:cxn ang="0">
                      <a:pos x="connsiteX1" y="connsiteY1"/>
                    </a:cxn>
                    <a:cxn ang="0">
                      <a:pos x="connsiteX2" y="connsiteY2"/>
                    </a:cxn>
                    <a:cxn ang="0">
                      <a:pos x="connsiteX3" y="connsiteY3"/>
                    </a:cxn>
                  </a:cxnLst>
                  <a:rect l="l" t="t" r="r" b="b"/>
                  <a:pathLst>
                    <a:path w="28135" h="365760">
                      <a:moveTo>
                        <a:pt x="28135" y="168812"/>
                      </a:moveTo>
                      <a:cubicBezTo>
                        <a:pt x="28135" y="234462"/>
                        <a:pt x="18757" y="300111"/>
                        <a:pt x="0" y="365760"/>
                      </a:cubicBezTo>
                      <a:lnTo>
                        <a:pt x="0" y="0"/>
                      </a:lnTo>
                      <a:cubicBezTo>
                        <a:pt x="18757" y="56271"/>
                        <a:pt x="28135" y="103163"/>
                        <a:pt x="28135" y="168812"/>
                      </a:cubicBezTo>
                      <a:close/>
                    </a:path>
                  </a:pathLst>
                </a:custGeom>
                <a:solidFill>
                  <a:srgbClr val="57B3FE"/>
                </a:solidFill>
                <a:ln w="93785" cap="flat">
                  <a:noFill/>
                  <a:prstDash val="solid"/>
                  <a:miter/>
                </a:ln>
              </p:spPr>
              <p:txBody>
                <a:bodyPr rtlCol="0" anchor="ctr"/>
                <a:lstStyle/>
                <a:p>
                  <a:endParaRPr lang="fr-FR"/>
                </a:p>
              </p:txBody>
            </p:sp>
            <p:grpSp>
              <p:nvGrpSpPr>
                <p:cNvPr id="392" name="Graphique 28">
                  <a:extLst>
                    <a:ext uri="{FF2B5EF4-FFF2-40B4-BE49-F238E27FC236}">
                      <a16:creationId xmlns:a16="http://schemas.microsoft.com/office/drawing/2014/main" id="{3F2F0C4F-A8FB-48FD-97A3-C091E441842E}"/>
                    </a:ext>
                  </a:extLst>
                </p:cNvPr>
                <p:cNvGrpSpPr/>
                <p:nvPr/>
              </p:nvGrpSpPr>
              <p:grpSpPr>
                <a:xfrm>
                  <a:off x="6049292" y="2907736"/>
                  <a:ext cx="1425526" cy="1843029"/>
                  <a:chOff x="6049292" y="2907736"/>
                  <a:chExt cx="1425526" cy="1843029"/>
                </a:xfrm>
              </p:grpSpPr>
              <p:sp>
                <p:nvSpPr>
                  <p:cNvPr id="393" name="Forme libre : forme 392">
                    <a:extLst>
                      <a:ext uri="{FF2B5EF4-FFF2-40B4-BE49-F238E27FC236}">
                        <a16:creationId xmlns:a16="http://schemas.microsoft.com/office/drawing/2014/main" id="{BD327309-C32F-400C-BE7C-44A1E5C00BF8}"/>
                      </a:ext>
                    </a:extLst>
                  </p:cNvPr>
                  <p:cNvSpPr/>
                  <p:nvPr/>
                </p:nvSpPr>
                <p:spPr>
                  <a:xfrm>
                    <a:off x="6565107" y="2907736"/>
                    <a:ext cx="909710" cy="1109003"/>
                  </a:xfrm>
                  <a:custGeom>
                    <a:avLst/>
                    <a:gdLst>
                      <a:gd name="connsiteX0" fmla="*/ 778412 w 909710"/>
                      <a:gd name="connsiteY0" fmla="*/ 76200 h 1109003"/>
                      <a:gd name="connsiteX1" fmla="*/ 694006 w 909710"/>
                      <a:gd name="connsiteY1" fmla="*/ 29308 h 1109003"/>
                      <a:gd name="connsiteX2" fmla="*/ 403274 w 909710"/>
                      <a:gd name="connsiteY2" fmla="*/ 57443 h 1109003"/>
                      <a:gd name="connsiteX3" fmla="*/ 0 w 909710"/>
                      <a:gd name="connsiteY3" fmla="*/ 760828 h 1109003"/>
                      <a:gd name="connsiteX4" fmla="*/ 121920 w 909710"/>
                      <a:gd name="connsiteY4" fmla="*/ 1023425 h 1109003"/>
                      <a:gd name="connsiteX5" fmla="*/ 215705 w 909710"/>
                      <a:gd name="connsiteY5" fmla="*/ 1079696 h 1109003"/>
                      <a:gd name="connsiteX6" fmla="*/ 506437 w 909710"/>
                      <a:gd name="connsiteY6" fmla="*/ 1051560 h 1109003"/>
                      <a:gd name="connsiteX7" fmla="*/ 909711 w 909710"/>
                      <a:gd name="connsiteY7" fmla="*/ 348176 h 1109003"/>
                      <a:gd name="connsiteX8" fmla="*/ 778412 w 909710"/>
                      <a:gd name="connsiteY8" fmla="*/ 76200 h 1109003"/>
                      <a:gd name="connsiteX9" fmla="*/ 403274 w 909710"/>
                      <a:gd name="connsiteY9" fmla="*/ 920262 h 1109003"/>
                      <a:gd name="connsiteX10" fmla="*/ 206326 w 909710"/>
                      <a:gd name="connsiteY10" fmla="*/ 967154 h 1109003"/>
                      <a:gd name="connsiteX11" fmla="*/ 150055 w 909710"/>
                      <a:gd name="connsiteY11" fmla="*/ 779585 h 1109003"/>
                      <a:gd name="connsiteX12" fmla="*/ 497058 w 909710"/>
                      <a:gd name="connsiteY12" fmla="*/ 179363 h 1109003"/>
                      <a:gd name="connsiteX13" fmla="*/ 694006 w 909710"/>
                      <a:gd name="connsiteY13" fmla="*/ 132471 h 1109003"/>
                      <a:gd name="connsiteX14" fmla="*/ 750277 w 909710"/>
                      <a:gd name="connsiteY14" fmla="*/ 320040 h 1109003"/>
                      <a:gd name="connsiteX15" fmla="*/ 403274 w 909710"/>
                      <a:gd name="connsiteY15" fmla="*/ 920262 h 110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09710" h="1109003">
                        <a:moveTo>
                          <a:pt x="778412" y="76200"/>
                        </a:moveTo>
                        <a:lnTo>
                          <a:pt x="694006" y="29308"/>
                        </a:lnTo>
                        <a:cubicBezTo>
                          <a:pt x="618979" y="-17585"/>
                          <a:pt x="515815" y="-8206"/>
                          <a:pt x="403274" y="57443"/>
                        </a:cubicBezTo>
                        <a:cubicBezTo>
                          <a:pt x="178191" y="188742"/>
                          <a:pt x="0" y="498231"/>
                          <a:pt x="0" y="760828"/>
                        </a:cubicBezTo>
                        <a:cubicBezTo>
                          <a:pt x="0" y="892126"/>
                          <a:pt x="46892" y="976533"/>
                          <a:pt x="121920" y="1023425"/>
                        </a:cubicBezTo>
                        <a:lnTo>
                          <a:pt x="215705" y="1079696"/>
                        </a:lnTo>
                        <a:cubicBezTo>
                          <a:pt x="290732" y="1126588"/>
                          <a:pt x="393895" y="1117209"/>
                          <a:pt x="506437" y="1051560"/>
                        </a:cubicBezTo>
                        <a:cubicBezTo>
                          <a:pt x="731520" y="920262"/>
                          <a:pt x="909711" y="610772"/>
                          <a:pt x="909711" y="348176"/>
                        </a:cubicBezTo>
                        <a:cubicBezTo>
                          <a:pt x="900332" y="207499"/>
                          <a:pt x="853440" y="123092"/>
                          <a:pt x="778412" y="76200"/>
                        </a:cubicBezTo>
                        <a:close/>
                        <a:moveTo>
                          <a:pt x="403274" y="920262"/>
                        </a:moveTo>
                        <a:cubicBezTo>
                          <a:pt x="328246" y="957776"/>
                          <a:pt x="262597" y="976533"/>
                          <a:pt x="206326" y="967154"/>
                        </a:cubicBezTo>
                        <a:cubicBezTo>
                          <a:pt x="168812" y="920262"/>
                          <a:pt x="150055" y="863991"/>
                          <a:pt x="150055" y="779585"/>
                        </a:cubicBezTo>
                        <a:cubicBezTo>
                          <a:pt x="150055" y="563880"/>
                          <a:pt x="300111" y="291905"/>
                          <a:pt x="497058" y="179363"/>
                        </a:cubicBezTo>
                        <a:cubicBezTo>
                          <a:pt x="572086" y="132471"/>
                          <a:pt x="637735" y="123092"/>
                          <a:pt x="694006" y="132471"/>
                        </a:cubicBezTo>
                        <a:cubicBezTo>
                          <a:pt x="731520" y="179363"/>
                          <a:pt x="750277" y="235634"/>
                          <a:pt x="750277" y="320040"/>
                        </a:cubicBezTo>
                        <a:cubicBezTo>
                          <a:pt x="750277" y="545123"/>
                          <a:pt x="590843" y="807720"/>
                          <a:pt x="403274" y="920262"/>
                        </a:cubicBezTo>
                        <a:close/>
                      </a:path>
                    </a:pathLst>
                  </a:custGeom>
                  <a:solidFill>
                    <a:srgbClr val="1D2943"/>
                  </a:solidFill>
                  <a:ln w="93785" cap="flat">
                    <a:noFill/>
                    <a:prstDash val="solid"/>
                    <a:miter/>
                  </a:ln>
                </p:spPr>
                <p:txBody>
                  <a:bodyPr rtlCol="0" anchor="ctr"/>
                  <a:lstStyle/>
                  <a:p>
                    <a:endParaRPr lang="fr-FR"/>
                  </a:p>
                </p:txBody>
              </p:sp>
              <p:grpSp>
                <p:nvGrpSpPr>
                  <p:cNvPr id="394" name="Graphique 28">
                    <a:extLst>
                      <a:ext uri="{FF2B5EF4-FFF2-40B4-BE49-F238E27FC236}">
                        <a16:creationId xmlns:a16="http://schemas.microsoft.com/office/drawing/2014/main" id="{FDA82FD1-CDCC-4079-9D73-99072938303F}"/>
                      </a:ext>
                    </a:extLst>
                  </p:cNvPr>
                  <p:cNvGrpSpPr/>
                  <p:nvPr/>
                </p:nvGrpSpPr>
                <p:grpSpPr>
                  <a:xfrm>
                    <a:off x="6555728" y="2907736"/>
                    <a:ext cx="900332" cy="1099095"/>
                    <a:chOff x="6555728" y="2907736"/>
                    <a:chExt cx="900332" cy="1099095"/>
                  </a:xfrm>
                </p:grpSpPr>
                <p:sp>
                  <p:nvSpPr>
                    <p:cNvPr id="395" name="Forme libre : forme 394">
                      <a:extLst>
                        <a:ext uri="{FF2B5EF4-FFF2-40B4-BE49-F238E27FC236}">
                          <a16:creationId xmlns:a16="http://schemas.microsoft.com/office/drawing/2014/main" id="{BEE0F13F-85C7-433A-8619-445299054D8F}"/>
                        </a:ext>
                      </a:extLst>
                    </p:cNvPr>
                    <p:cNvSpPr/>
                    <p:nvPr/>
                  </p:nvSpPr>
                  <p:spPr>
                    <a:xfrm>
                      <a:off x="6715162" y="3002693"/>
                      <a:ext cx="684627" cy="928191"/>
                    </a:xfrm>
                    <a:custGeom>
                      <a:avLst/>
                      <a:gdLst>
                        <a:gd name="connsiteX0" fmla="*/ 684628 w 684627"/>
                        <a:gd name="connsiteY0" fmla="*/ 281354 h 928191"/>
                        <a:gd name="connsiteX1" fmla="*/ 337624 w 684627"/>
                        <a:gd name="connsiteY1" fmla="*/ 881576 h 928191"/>
                        <a:gd name="connsiteX2" fmla="*/ 93785 w 684627"/>
                        <a:gd name="connsiteY2" fmla="*/ 909711 h 928191"/>
                        <a:gd name="connsiteX3" fmla="*/ 0 w 684627"/>
                        <a:gd name="connsiteY3" fmla="*/ 853440 h 928191"/>
                        <a:gd name="connsiteX4" fmla="*/ 243840 w 684627"/>
                        <a:gd name="connsiteY4" fmla="*/ 825305 h 928191"/>
                        <a:gd name="connsiteX5" fmla="*/ 590843 w 684627"/>
                        <a:gd name="connsiteY5" fmla="*/ 225083 h 928191"/>
                        <a:gd name="connsiteX6" fmla="*/ 487680 w 684627"/>
                        <a:gd name="connsiteY6" fmla="*/ 0 h 928191"/>
                        <a:gd name="connsiteX7" fmla="*/ 581465 w 684627"/>
                        <a:gd name="connsiteY7" fmla="*/ 56271 h 928191"/>
                        <a:gd name="connsiteX8" fmla="*/ 684628 w 684627"/>
                        <a:gd name="connsiteY8" fmla="*/ 281354 h 92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4627" h="928191">
                          <a:moveTo>
                            <a:pt x="684628" y="281354"/>
                          </a:moveTo>
                          <a:cubicBezTo>
                            <a:pt x="684628" y="497058"/>
                            <a:pt x="534572" y="769034"/>
                            <a:pt x="337624" y="881576"/>
                          </a:cubicBezTo>
                          <a:cubicBezTo>
                            <a:pt x="243840" y="937846"/>
                            <a:pt x="150055" y="937846"/>
                            <a:pt x="93785" y="909711"/>
                          </a:cubicBezTo>
                          <a:lnTo>
                            <a:pt x="0" y="853440"/>
                          </a:lnTo>
                          <a:cubicBezTo>
                            <a:pt x="65649" y="890954"/>
                            <a:pt x="150055" y="881576"/>
                            <a:pt x="243840" y="825305"/>
                          </a:cubicBezTo>
                          <a:cubicBezTo>
                            <a:pt x="431409" y="712763"/>
                            <a:pt x="590843" y="450166"/>
                            <a:pt x="590843" y="225083"/>
                          </a:cubicBezTo>
                          <a:cubicBezTo>
                            <a:pt x="590843" y="112542"/>
                            <a:pt x="553329" y="37514"/>
                            <a:pt x="487680" y="0"/>
                          </a:cubicBezTo>
                          <a:lnTo>
                            <a:pt x="581465" y="56271"/>
                          </a:lnTo>
                          <a:cubicBezTo>
                            <a:pt x="647114" y="93785"/>
                            <a:pt x="684628" y="178191"/>
                            <a:pt x="684628" y="281354"/>
                          </a:cubicBezTo>
                          <a:close/>
                        </a:path>
                      </a:pathLst>
                    </a:custGeom>
                    <a:solidFill>
                      <a:srgbClr val="1D2943"/>
                    </a:solidFill>
                    <a:ln w="93785" cap="flat">
                      <a:noFill/>
                      <a:prstDash val="solid"/>
                      <a:miter/>
                    </a:ln>
                  </p:spPr>
                  <p:txBody>
                    <a:bodyPr rtlCol="0" anchor="ctr"/>
                    <a:lstStyle/>
                    <a:p>
                      <a:endParaRPr lang="fr-FR"/>
                    </a:p>
                  </p:txBody>
                </p:sp>
                <p:sp>
                  <p:nvSpPr>
                    <p:cNvPr id="396" name="Forme libre : forme 395">
                      <a:extLst>
                        <a:ext uri="{FF2B5EF4-FFF2-40B4-BE49-F238E27FC236}">
                          <a16:creationId xmlns:a16="http://schemas.microsoft.com/office/drawing/2014/main" id="{6B2AA891-0BF0-4501-A8BA-BDACEBB79805}"/>
                        </a:ext>
                      </a:extLst>
                    </p:cNvPr>
                    <p:cNvSpPr/>
                    <p:nvPr/>
                  </p:nvSpPr>
                  <p:spPr>
                    <a:xfrm>
                      <a:off x="6555728" y="2907736"/>
                      <a:ext cx="787790" cy="1079695"/>
                    </a:xfrm>
                    <a:custGeom>
                      <a:avLst/>
                      <a:gdLst>
                        <a:gd name="connsiteX0" fmla="*/ 787791 w 787790"/>
                        <a:gd name="connsiteY0" fmla="*/ 85578 h 1079695"/>
                        <a:gd name="connsiteX1" fmla="*/ 497058 w 787790"/>
                        <a:gd name="connsiteY1" fmla="*/ 113714 h 1079695"/>
                        <a:gd name="connsiteX2" fmla="*/ 93785 w 787790"/>
                        <a:gd name="connsiteY2" fmla="*/ 817099 h 1079695"/>
                        <a:gd name="connsiteX3" fmla="*/ 215705 w 787790"/>
                        <a:gd name="connsiteY3" fmla="*/ 1079696 h 1079695"/>
                        <a:gd name="connsiteX4" fmla="*/ 121920 w 787790"/>
                        <a:gd name="connsiteY4" fmla="*/ 1023425 h 1079695"/>
                        <a:gd name="connsiteX5" fmla="*/ 0 w 787790"/>
                        <a:gd name="connsiteY5" fmla="*/ 760828 h 1079695"/>
                        <a:gd name="connsiteX6" fmla="*/ 403274 w 787790"/>
                        <a:gd name="connsiteY6" fmla="*/ 57443 h 1079695"/>
                        <a:gd name="connsiteX7" fmla="*/ 694006 w 787790"/>
                        <a:gd name="connsiteY7" fmla="*/ 29308 h 107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790" h="1079695">
                          <a:moveTo>
                            <a:pt x="787791" y="85578"/>
                          </a:moveTo>
                          <a:cubicBezTo>
                            <a:pt x="712763" y="38686"/>
                            <a:pt x="609600" y="48065"/>
                            <a:pt x="497058" y="113714"/>
                          </a:cubicBezTo>
                          <a:cubicBezTo>
                            <a:pt x="271975" y="245012"/>
                            <a:pt x="93785" y="554502"/>
                            <a:pt x="93785" y="817099"/>
                          </a:cubicBezTo>
                          <a:cubicBezTo>
                            <a:pt x="93785" y="948397"/>
                            <a:pt x="140677" y="1032803"/>
                            <a:pt x="215705" y="1079696"/>
                          </a:cubicBezTo>
                          <a:lnTo>
                            <a:pt x="121920" y="1023425"/>
                          </a:lnTo>
                          <a:cubicBezTo>
                            <a:pt x="46892" y="976533"/>
                            <a:pt x="0" y="892126"/>
                            <a:pt x="0" y="760828"/>
                          </a:cubicBezTo>
                          <a:cubicBezTo>
                            <a:pt x="0" y="507609"/>
                            <a:pt x="178191" y="188742"/>
                            <a:pt x="403274" y="57443"/>
                          </a:cubicBezTo>
                          <a:cubicBezTo>
                            <a:pt x="515815" y="-8206"/>
                            <a:pt x="618979" y="-17585"/>
                            <a:pt x="694006" y="29308"/>
                          </a:cubicBezTo>
                          <a:close/>
                        </a:path>
                      </a:pathLst>
                    </a:custGeom>
                    <a:solidFill>
                      <a:srgbClr val="1D2943"/>
                    </a:solidFill>
                    <a:ln w="93785" cap="flat">
                      <a:noFill/>
                      <a:prstDash val="solid"/>
                      <a:miter/>
                    </a:ln>
                  </p:spPr>
                  <p:txBody>
                    <a:bodyPr rtlCol="0" anchor="ctr"/>
                    <a:lstStyle/>
                    <a:p>
                      <a:endParaRPr lang="fr-FR"/>
                    </a:p>
                  </p:txBody>
                </p:sp>
                <p:sp>
                  <p:nvSpPr>
                    <p:cNvPr id="397" name="Forme libre : forme 396">
                      <a:extLst>
                        <a:ext uri="{FF2B5EF4-FFF2-40B4-BE49-F238E27FC236}">
                          <a16:creationId xmlns:a16="http://schemas.microsoft.com/office/drawing/2014/main" id="{EC309BED-54BD-48D2-81D3-7F5D5DEF7529}"/>
                        </a:ext>
                      </a:extLst>
                    </p:cNvPr>
                    <p:cNvSpPr/>
                    <p:nvPr/>
                  </p:nvSpPr>
                  <p:spPr>
                    <a:xfrm>
                      <a:off x="6649513" y="2955158"/>
                      <a:ext cx="806547" cy="1051674"/>
                    </a:xfrm>
                    <a:custGeom>
                      <a:avLst/>
                      <a:gdLst>
                        <a:gd name="connsiteX0" fmla="*/ 403274 w 806547"/>
                        <a:gd name="connsiteY0" fmla="*/ 56914 h 1051674"/>
                        <a:gd name="connsiteX1" fmla="*/ 806548 w 806547"/>
                        <a:gd name="connsiteY1" fmla="*/ 291376 h 1051674"/>
                        <a:gd name="connsiteX2" fmla="*/ 403274 w 806547"/>
                        <a:gd name="connsiteY2" fmla="*/ 994760 h 1051674"/>
                        <a:gd name="connsiteX3" fmla="*/ 0 w 806547"/>
                        <a:gd name="connsiteY3" fmla="*/ 760299 h 1051674"/>
                        <a:gd name="connsiteX4" fmla="*/ 403274 w 806547"/>
                        <a:gd name="connsiteY4" fmla="*/ 56914 h 1051674"/>
                        <a:gd name="connsiteX5" fmla="*/ 412652 w 806547"/>
                        <a:gd name="connsiteY5" fmla="*/ 929111 h 1051674"/>
                        <a:gd name="connsiteX6" fmla="*/ 759655 w 806547"/>
                        <a:gd name="connsiteY6" fmla="*/ 328889 h 1051674"/>
                        <a:gd name="connsiteX7" fmla="*/ 412652 w 806547"/>
                        <a:gd name="connsiteY7" fmla="*/ 131942 h 1051674"/>
                        <a:gd name="connsiteX8" fmla="*/ 65649 w 806547"/>
                        <a:gd name="connsiteY8" fmla="*/ 732163 h 1051674"/>
                        <a:gd name="connsiteX9" fmla="*/ 412652 w 806547"/>
                        <a:gd name="connsiteY9" fmla="*/ 929111 h 1051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547" h="1051674">
                          <a:moveTo>
                            <a:pt x="403274" y="56914"/>
                          </a:moveTo>
                          <a:cubicBezTo>
                            <a:pt x="628357" y="-74384"/>
                            <a:pt x="806548" y="28779"/>
                            <a:pt x="806548" y="291376"/>
                          </a:cubicBezTo>
                          <a:cubicBezTo>
                            <a:pt x="806548" y="544594"/>
                            <a:pt x="628357" y="863462"/>
                            <a:pt x="403274" y="994760"/>
                          </a:cubicBezTo>
                          <a:cubicBezTo>
                            <a:pt x="178191" y="1126059"/>
                            <a:pt x="0" y="1022896"/>
                            <a:pt x="0" y="760299"/>
                          </a:cubicBezTo>
                          <a:cubicBezTo>
                            <a:pt x="0" y="507080"/>
                            <a:pt x="187569" y="188213"/>
                            <a:pt x="403274" y="56914"/>
                          </a:cubicBezTo>
                          <a:close/>
                          <a:moveTo>
                            <a:pt x="412652" y="929111"/>
                          </a:moveTo>
                          <a:cubicBezTo>
                            <a:pt x="600222" y="816570"/>
                            <a:pt x="759655" y="553973"/>
                            <a:pt x="759655" y="328889"/>
                          </a:cubicBezTo>
                          <a:cubicBezTo>
                            <a:pt x="759655" y="113185"/>
                            <a:pt x="600222" y="19400"/>
                            <a:pt x="412652" y="131942"/>
                          </a:cubicBezTo>
                          <a:cubicBezTo>
                            <a:pt x="225083" y="244483"/>
                            <a:pt x="65649" y="507080"/>
                            <a:pt x="65649" y="732163"/>
                          </a:cubicBezTo>
                          <a:cubicBezTo>
                            <a:pt x="65649" y="947868"/>
                            <a:pt x="215705" y="1041652"/>
                            <a:pt x="412652" y="929111"/>
                          </a:cubicBezTo>
                        </a:path>
                      </a:pathLst>
                    </a:custGeom>
                    <a:solidFill>
                      <a:srgbClr val="4C5C75"/>
                    </a:solidFill>
                    <a:ln w="93785" cap="flat">
                      <a:noFill/>
                      <a:prstDash val="solid"/>
                      <a:miter/>
                    </a:ln>
                  </p:spPr>
                  <p:txBody>
                    <a:bodyPr rtlCol="0" anchor="ctr"/>
                    <a:lstStyle/>
                    <a:p>
                      <a:endParaRPr lang="fr-FR"/>
                    </a:p>
                  </p:txBody>
                </p:sp>
              </p:grpSp>
              <p:grpSp>
                <p:nvGrpSpPr>
                  <p:cNvPr id="398" name="Graphique 28">
                    <a:extLst>
                      <a:ext uri="{FF2B5EF4-FFF2-40B4-BE49-F238E27FC236}">
                        <a16:creationId xmlns:a16="http://schemas.microsoft.com/office/drawing/2014/main" id="{C70EEB23-911B-4E29-910C-4ED1B7217165}"/>
                      </a:ext>
                    </a:extLst>
                  </p:cNvPr>
                  <p:cNvGrpSpPr/>
                  <p:nvPr/>
                </p:nvGrpSpPr>
                <p:grpSpPr>
                  <a:xfrm>
                    <a:off x="6049292" y="3846755"/>
                    <a:ext cx="656492" cy="904011"/>
                    <a:chOff x="6049292" y="3846755"/>
                    <a:chExt cx="656492" cy="904011"/>
                  </a:xfrm>
                </p:grpSpPr>
                <p:sp>
                  <p:nvSpPr>
                    <p:cNvPr id="399" name="Forme libre : forme 398">
                      <a:extLst>
                        <a:ext uri="{FF2B5EF4-FFF2-40B4-BE49-F238E27FC236}">
                          <a16:creationId xmlns:a16="http://schemas.microsoft.com/office/drawing/2014/main" id="{DC24122F-2EB6-488A-830C-F340307B0E2B}"/>
                        </a:ext>
                      </a:extLst>
                    </p:cNvPr>
                    <p:cNvSpPr/>
                    <p:nvPr/>
                  </p:nvSpPr>
                  <p:spPr>
                    <a:xfrm>
                      <a:off x="6433808" y="3846755"/>
                      <a:ext cx="271975" cy="328246"/>
                    </a:xfrm>
                    <a:custGeom>
                      <a:avLst/>
                      <a:gdLst>
                        <a:gd name="connsiteX0" fmla="*/ 271975 w 271975"/>
                        <a:gd name="connsiteY0" fmla="*/ 75028 h 328246"/>
                        <a:gd name="connsiteX1" fmla="*/ 93785 w 271975"/>
                        <a:gd name="connsiteY1" fmla="*/ 328246 h 328246"/>
                        <a:gd name="connsiteX2" fmla="*/ 84406 w 271975"/>
                        <a:gd name="connsiteY2" fmla="*/ 318868 h 328246"/>
                        <a:gd name="connsiteX3" fmla="*/ 18757 w 271975"/>
                        <a:gd name="connsiteY3" fmla="*/ 271976 h 328246"/>
                        <a:gd name="connsiteX4" fmla="*/ 0 w 271975"/>
                        <a:gd name="connsiteY4" fmla="*/ 253219 h 328246"/>
                        <a:gd name="connsiteX5" fmla="*/ 178191 w 271975"/>
                        <a:gd name="connsiteY5" fmla="*/ 0 h 328246"/>
                        <a:gd name="connsiteX6" fmla="*/ 187569 w 271975"/>
                        <a:gd name="connsiteY6" fmla="*/ 9378 h 328246"/>
                        <a:gd name="connsiteX7" fmla="*/ 253218 w 271975"/>
                        <a:gd name="connsiteY7" fmla="*/ 56271 h 328246"/>
                        <a:gd name="connsiteX8" fmla="*/ 271975 w 271975"/>
                        <a:gd name="connsiteY8" fmla="*/ 75028 h 3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975" h="328246">
                          <a:moveTo>
                            <a:pt x="271975" y="75028"/>
                          </a:moveTo>
                          <a:lnTo>
                            <a:pt x="93785" y="328246"/>
                          </a:lnTo>
                          <a:cubicBezTo>
                            <a:pt x="93785" y="328246"/>
                            <a:pt x="93785" y="328246"/>
                            <a:pt x="84406" y="318868"/>
                          </a:cubicBezTo>
                          <a:cubicBezTo>
                            <a:pt x="65649" y="309489"/>
                            <a:pt x="37514" y="290732"/>
                            <a:pt x="18757" y="271976"/>
                          </a:cubicBezTo>
                          <a:cubicBezTo>
                            <a:pt x="9378" y="262597"/>
                            <a:pt x="0" y="253219"/>
                            <a:pt x="0" y="253219"/>
                          </a:cubicBezTo>
                          <a:lnTo>
                            <a:pt x="178191" y="0"/>
                          </a:lnTo>
                          <a:cubicBezTo>
                            <a:pt x="178191" y="0"/>
                            <a:pt x="178191" y="0"/>
                            <a:pt x="187569" y="9378"/>
                          </a:cubicBezTo>
                          <a:cubicBezTo>
                            <a:pt x="206326" y="18757"/>
                            <a:pt x="234462" y="37514"/>
                            <a:pt x="253218" y="56271"/>
                          </a:cubicBezTo>
                          <a:cubicBezTo>
                            <a:pt x="262597" y="65649"/>
                            <a:pt x="271975" y="75028"/>
                            <a:pt x="271975" y="75028"/>
                          </a:cubicBezTo>
                          <a:close/>
                        </a:path>
                      </a:pathLst>
                    </a:custGeom>
                    <a:solidFill>
                      <a:srgbClr val="1D2943"/>
                    </a:solidFill>
                    <a:ln w="93785" cap="flat">
                      <a:noFill/>
                      <a:prstDash val="solid"/>
                      <a:miter/>
                    </a:ln>
                  </p:spPr>
                  <p:txBody>
                    <a:bodyPr rtlCol="0" anchor="ctr"/>
                    <a:lstStyle/>
                    <a:p>
                      <a:endParaRPr lang="fr-FR"/>
                    </a:p>
                  </p:txBody>
                </p:sp>
                <p:sp>
                  <p:nvSpPr>
                    <p:cNvPr id="400" name="Forme libre : forme 399">
                      <a:extLst>
                        <a:ext uri="{FF2B5EF4-FFF2-40B4-BE49-F238E27FC236}">
                          <a16:creationId xmlns:a16="http://schemas.microsoft.com/office/drawing/2014/main" id="{F83AD393-21AF-4FAE-A442-22EE7CC55329}"/>
                        </a:ext>
                      </a:extLst>
                    </p:cNvPr>
                    <p:cNvSpPr/>
                    <p:nvPr/>
                  </p:nvSpPr>
                  <p:spPr>
                    <a:xfrm>
                      <a:off x="6049292" y="3893647"/>
                      <a:ext cx="650793" cy="857119"/>
                    </a:xfrm>
                    <a:custGeom>
                      <a:avLst/>
                      <a:gdLst>
                        <a:gd name="connsiteX0" fmla="*/ 647114 w 650793"/>
                        <a:gd name="connsiteY0" fmla="*/ 131299 h 857119"/>
                        <a:gd name="connsiteX1" fmla="*/ 206326 w 650793"/>
                        <a:gd name="connsiteY1" fmla="*/ 806548 h 857119"/>
                        <a:gd name="connsiteX2" fmla="*/ 140677 w 650793"/>
                        <a:gd name="connsiteY2" fmla="*/ 853440 h 857119"/>
                        <a:gd name="connsiteX3" fmla="*/ 46892 w 650793"/>
                        <a:gd name="connsiteY3" fmla="*/ 834683 h 857119"/>
                        <a:gd name="connsiteX4" fmla="*/ 0 w 650793"/>
                        <a:gd name="connsiteY4" fmla="*/ 740899 h 857119"/>
                        <a:gd name="connsiteX5" fmla="*/ 18757 w 650793"/>
                        <a:gd name="connsiteY5" fmla="*/ 684628 h 857119"/>
                        <a:gd name="connsiteX6" fmla="*/ 459545 w 650793"/>
                        <a:gd name="connsiteY6" fmla="*/ 9378 h 857119"/>
                        <a:gd name="connsiteX7" fmla="*/ 478302 w 650793"/>
                        <a:gd name="connsiteY7" fmla="*/ 0 h 857119"/>
                        <a:gd name="connsiteX8" fmla="*/ 487680 w 650793"/>
                        <a:gd name="connsiteY8" fmla="*/ 9378 h 857119"/>
                        <a:gd name="connsiteX9" fmla="*/ 628357 w 650793"/>
                        <a:gd name="connsiteY9" fmla="*/ 103163 h 857119"/>
                        <a:gd name="connsiteX10" fmla="*/ 647114 w 650793"/>
                        <a:gd name="connsiteY10" fmla="*/ 131299 h 857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0793" h="857119">
                          <a:moveTo>
                            <a:pt x="647114" y="131299"/>
                          </a:moveTo>
                          <a:lnTo>
                            <a:pt x="206326" y="806548"/>
                          </a:lnTo>
                          <a:cubicBezTo>
                            <a:pt x="187569" y="825305"/>
                            <a:pt x="168812" y="844062"/>
                            <a:pt x="140677" y="853440"/>
                          </a:cubicBezTo>
                          <a:cubicBezTo>
                            <a:pt x="112542" y="862819"/>
                            <a:pt x="75028" y="853440"/>
                            <a:pt x="46892" y="834683"/>
                          </a:cubicBezTo>
                          <a:cubicBezTo>
                            <a:pt x="18757" y="815926"/>
                            <a:pt x="0" y="778412"/>
                            <a:pt x="0" y="740899"/>
                          </a:cubicBezTo>
                          <a:cubicBezTo>
                            <a:pt x="0" y="722142"/>
                            <a:pt x="9378" y="703385"/>
                            <a:pt x="18757" y="684628"/>
                          </a:cubicBezTo>
                          <a:lnTo>
                            <a:pt x="459545" y="9378"/>
                          </a:lnTo>
                          <a:cubicBezTo>
                            <a:pt x="468923" y="0"/>
                            <a:pt x="478302" y="0"/>
                            <a:pt x="478302" y="0"/>
                          </a:cubicBezTo>
                          <a:cubicBezTo>
                            <a:pt x="478302" y="0"/>
                            <a:pt x="487680" y="0"/>
                            <a:pt x="487680" y="9378"/>
                          </a:cubicBezTo>
                          <a:cubicBezTo>
                            <a:pt x="525194" y="37514"/>
                            <a:pt x="600222" y="84406"/>
                            <a:pt x="628357" y="103163"/>
                          </a:cubicBezTo>
                          <a:cubicBezTo>
                            <a:pt x="647114" y="112542"/>
                            <a:pt x="656492" y="131299"/>
                            <a:pt x="647114" y="131299"/>
                          </a:cubicBezTo>
                          <a:close/>
                        </a:path>
                      </a:pathLst>
                    </a:custGeom>
                    <a:solidFill>
                      <a:srgbClr val="DF3260"/>
                    </a:solidFill>
                    <a:ln w="93785" cap="flat">
                      <a:noFill/>
                      <a:prstDash val="solid"/>
                      <a:miter/>
                    </a:ln>
                  </p:spPr>
                  <p:txBody>
                    <a:bodyPr rtlCol="0" anchor="ctr"/>
                    <a:lstStyle/>
                    <a:p>
                      <a:endParaRPr lang="fr-FR"/>
                    </a:p>
                  </p:txBody>
                </p:sp>
                <p:sp>
                  <p:nvSpPr>
                    <p:cNvPr id="401" name="Forme libre : forme 400">
                      <a:extLst>
                        <a:ext uri="{FF2B5EF4-FFF2-40B4-BE49-F238E27FC236}">
                          <a16:creationId xmlns:a16="http://schemas.microsoft.com/office/drawing/2014/main" id="{08DE6C02-67BB-40F2-A9AB-ADF1117149F7}"/>
                        </a:ext>
                      </a:extLst>
                    </p:cNvPr>
                    <p:cNvSpPr/>
                    <p:nvPr/>
                  </p:nvSpPr>
                  <p:spPr>
                    <a:xfrm>
                      <a:off x="6086805" y="3903026"/>
                      <a:ext cx="613484" cy="844061"/>
                    </a:xfrm>
                    <a:custGeom>
                      <a:avLst/>
                      <a:gdLst>
                        <a:gd name="connsiteX0" fmla="*/ 609600 w 613484"/>
                        <a:gd name="connsiteY0" fmla="*/ 121920 h 844061"/>
                        <a:gd name="connsiteX1" fmla="*/ 168812 w 613484"/>
                        <a:gd name="connsiteY1" fmla="*/ 797169 h 844061"/>
                        <a:gd name="connsiteX2" fmla="*/ 103163 w 613484"/>
                        <a:gd name="connsiteY2" fmla="*/ 844062 h 844061"/>
                        <a:gd name="connsiteX3" fmla="*/ 46892 w 613484"/>
                        <a:gd name="connsiteY3" fmla="*/ 825305 h 844061"/>
                        <a:gd name="connsiteX4" fmla="*/ 0 w 613484"/>
                        <a:gd name="connsiteY4" fmla="*/ 731520 h 844061"/>
                        <a:gd name="connsiteX5" fmla="*/ 18757 w 613484"/>
                        <a:gd name="connsiteY5" fmla="*/ 675249 h 844061"/>
                        <a:gd name="connsiteX6" fmla="*/ 459545 w 613484"/>
                        <a:gd name="connsiteY6" fmla="*/ 0 h 844061"/>
                        <a:gd name="connsiteX7" fmla="*/ 600222 w 613484"/>
                        <a:gd name="connsiteY7" fmla="*/ 93785 h 844061"/>
                        <a:gd name="connsiteX8" fmla="*/ 609600 w 613484"/>
                        <a:gd name="connsiteY8" fmla="*/ 121920 h 84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484" h="844061">
                          <a:moveTo>
                            <a:pt x="609600" y="121920"/>
                          </a:moveTo>
                          <a:lnTo>
                            <a:pt x="168812" y="797169"/>
                          </a:lnTo>
                          <a:cubicBezTo>
                            <a:pt x="150055" y="815926"/>
                            <a:pt x="131298" y="834683"/>
                            <a:pt x="103163" y="844062"/>
                          </a:cubicBezTo>
                          <a:cubicBezTo>
                            <a:pt x="84406" y="844062"/>
                            <a:pt x="65649" y="834683"/>
                            <a:pt x="46892" y="825305"/>
                          </a:cubicBezTo>
                          <a:cubicBezTo>
                            <a:pt x="18757" y="806548"/>
                            <a:pt x="0" y="769034"/>
                            <a:pt x="0" y="731520"/>
                          </a:cubicBezTo>
                          <a:cubicBezTo>
                            <a:pt x="0" y="712763"/>
                            <a:pt x="9378" y="694006"/>
                            <a:pt x="18757" y="675249"/>
                          </a:cubicBezTo>
                          <a:lnTo>
                            <a:pt x="459545" y="0"/>
                          </a:lnTo>
                          <a:cubicBezTo>
                            <a:pt x="497058" y="28136"/>
                            <a:pt x="572086" y="75028"/>
                            <a:pt x="600222" y="93785"/>
                          </a:cubicBezTo>
                          <a:cubicBezTo>
                            <a:pt x="609600" y="103163"/>
                            <a:pt x="618979" y="121920"/>
                            <a:pt x="609600" y="121920"/>
                          </a:cubicBezTo>
                          <a:close/>
                        </a:path>
                      </a:pathLst>
                    </a:custGeom>
                    <a:solidFill>
                      <a:srgbClr val="F45170"/>
                    </a:solidFill>
                    <a:ln w="93785" cap="flat">
                      <a:noFill/>
                      <a:prstDash val="solid"/>
                      <a:miter/>
                    </a:ln>
                  </p:spPr>
                  <p:txBody>
                    <a:bodyPr rtlCol="0" anchor="ctr"/>
                    <a:lstStyle/>
                    <a:p>
                      <a:endParaRPr lang="fr-FR"/>
                    </a:p>
                  </p:txBody>
                </p:sp>
              </p:grpSp>
            </p:grpSp>
          </p:grpSp>
        </p:grpSp>
        <p:sp>
          <p:nvSpPr>
            <p:cNvPr id="407" name="Forme libre : forme 406">
              <a:extLst>
                <a:ext uri="{FF2B5EF4-FFF2-40B4-BE49-F238E27FC236}">
                  <a16:creationId xmlns:a16="http://schemas.microsoft.com/office/drawing/2014/main" id="{59D1FF8E-8D3A-49C9-8CBF-8214BAE9DD08}"/>
                </a:ext>
              </a:extLst>
            </p:cNvPr>
            <p:cNvSpPr/>
            <p:nvPr/>
          </p:nvSpPr>
          <p:spPr>
            <a:xfrm>
              <a:off x="8478314" y="2085624"/>
              <a:ext cx="112541" cy="155392"/>
            </a:xfrm>
            <a:custGeom>
              <a:avLst/>
              <a:gdLst>
                <a:gd name="connsiteX0" fmla="*/ 56271 w 112541"/>
                <a:gd name="connsiteY0" fmla="*/ 7358 h 155393"/>
                <a:gd name="connsiteX1" fmla="*/ 112542 w 112541"/>
                <a:gd name="connsiteY1" fmla="*/ 44872 h 155393"/>
                <a:gd name="connsiteX2" fmla="*/ 56271 w 112541"/>
                <a:gd name="connsiteY2" fmla="*/ 148035 h 155393"/>
                <a:gd name="connsiteX3" fmla="*/ 0 w 112541"/>
                <a:gd name="connsiteY3" fmla="*/ 110521 h 155393"/>
                <a:gd name="connsiteX4" fmla="*/ 56271 w 112541"/>
                <a:gd name="connsiteY4" fmla="*/ 7358 h 155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541" h="155393">
                  <a:moveTo>
                    <a:pt x="56271" y="7358"/>
                  </a:moveTo>
                  <a:cubicBezTo>
                    <a:pt x="93785" y="-11398"/>
                    <a:pt x="112542" y="7358"/>
                    <a:pt x="112542" y="44872"/>
                  </a:cubicBezTo>
                  <a:cubicBezTo>
                    <a:pt x="112542" y="82386"/>
                    <a:pt x="84406" y="129278"/>
                    <a:pt x="56271" y="148035"/>
                  </a:cubicBezTo>
                  <a:cubicBezTo>
                    <a:pt x="18757" y="166792"/>
                    <a:pt x="0" y="148035"/>
                    <a:pt x="0" y="110521"/>
                  </a:cubicBezTo>
                  <a:cubicBezTo>
                    <a:pt x="0" y="73008"/>
                    <a:pt x="28135" y="26115"/>
                    <a:pt x="56271" y="7358"/>
                  </a:cubicBezTo>
                  <a:close/>
                </a:path>
              </a:pathLst>
            </a:custGeom>
            <a:solidFill>
              <a:srgbClr val="FFFFFF"/>
            </a:solidFill>
            <a:ln w="93785" cap="flat">
              <a:noFill/>
              <a:prstDash val="solid"/>
              <a:miter/>
            </a:ln>
          </p:spPr>
          <p:txBody>
            <a:bodyPr rtlCol="0" anchor="ctr"/>
            <a:lstStyle/>
            <a:p>
              <a:endParaRPr lang="fr-FR"/>
            </a:p>
          </p:txBody>
        </p:sp>
      </p:grpSp>
      <p:pic>
        <p:nvPicPr>
          <p:cNvPr id="421" name="Graphique 420">
            <a:extLst>
              <a:ext uri="{FF2B5EF4-FFF2-40B4-BE49-F238E27FC236}">
                <a16:creationId xmlns:a16="http://schemas.microsoft.com/office/drawing/2014/main" id="{26D70F85-1693-4A42-90DD-3C65F811CC14}"/>
              </a:ext>
            </a:extLst>
          </p:cNvPr>
          <p:cNvPicPr>
            <a:picLocks noChangeAspect="1"/>
          </p:cNvPicPr>
          <p:nvPr>
            <p:custDataLst>
              <p:tags r:id="rId6"/>
            </p:custDataLst>
          </p:nvPr>
        </p:nvPicPr>
        <p:blipFill>
          <a:blip r:embed="rId16">
            <a:extLst>
              <a:ext uri="{96DAC541-7B7A-43D3-8B79-37D633B846F1}">
                <asvg:svgBlip xmlns:asvg="http://schemas.microsoft.com/office/drawing/2016/SVG/main" r:embed="rId17"/>
              </a:ext>
            </a:extLst>
          </a:blip>
          <a:stretch>
            <a:fillRect/>
          </a:stretch>
        </p:blipFill>
        <p:spPr>
          <a:xfrm>
            <a:off x="6733795" y="1264164"/>
            <a:ext cx="1260000" cy="1260000"/>
          </a:xfrm>
          <a:prstGeom prst="rect">
            <a:avLst/>
          </a:prstGeom>
        </p:spPr>
      </p:pic>
      <p:grpSp>
        <p:nvGrpSpPr>
          <p:cNvPr id="424" name="Graphique 422">
            <a:extLst>
              <a:ext uri="{FF2B5EF4-FFF2-40B4-BE49-F238E27FC236}">
                <a16:creationId xmlns:a16="http://schemas.microsoft.com/office/drawing/2014/main" id="{DFED4A59-3261-4421-AB05-E8D6A5946F42}"/>
              </a:ext>
            </a:extLst>
          </p:cNvPr>
          <p:cNvGrpSpPr>
            <a:grpSpLocks noChangeAspect="1"/>
          </p:cNvGrpSpPr>
          <p:nvPr>
            <p:custDataLst>
              <p:tags r:id="rId7"/>
            </p:custDataLst>
          </p:nvPr>
        </p:nvGrpSpPr>
        <p:grpSpPr>
          <a:xfrm>
            <a:off x="2768790" y="3291801"/>
            <a:ext cx="1260000" cy="1260000"/>
            <a:chOff x="5569080" y="464147"/>
            <a:chExt cx="4530389" cy="4567855"/>
          </a:xfrm>
        </p:grpSpPr>
        <p:grpSp>
          <p:nvGrpSpPr>
            <p:cNvPr id="425" name="Graphique 422">
              <a:extLst>
                <a:ext uri="{FF2B5EF4-FFF2-40B4-BE49-F238E27FC236}">
                  <a16:creationId xmlns:a16="http://schemas.microsoft.com/office/drawing/2014/main" id="{2E5110B5-F4B0-4EE6-975D-E1C4E720301E}"/>
                </a:ext>
              </a:extLst>
            </p:cNvPr>
            <p:cNvGrpSpPr/>
            <p:nvPr/>
          </p:nvGrpSpPr>
          <p:grpSpPr>
            <a:xfrm>
              <a:off x="5569080" y="464147"/>
              <a:ext cx="3403839" cy="4567855"/>
              <a:chOff x="5569080" y="464147"/>
              <a:chExt cx="3403839" cy="4567855"/>
            </a:xfrm>
          </p:grpSpPr>
          <p:grpSp>
            <p:nvGrpSpPr>
              <p:cNvPr id="426" name="Graphique 422">
                <a:extLst>
                  <a:ext uri="{FF2B5EF4-FFF2-40B4-BE49-F238E27FC236}">
                    <a16:creationId xmlns:a16="http://schemas.microsoft.com/office/drawing/2014/main" id="{77095F08-182A-4A49-A7CD-55A604A33EFB}"/>
                  </a:ext>
                </a:extLst>
              </p:cNvPr>
              <p:cNvGrpSpPr/>
              <p:nvPr/>
            </p:nvGrpSpPr>
            <p:grpSpPr>
              <a:xfrm>
                <a:off x="5569080" y="464147"/>
                <a:ext cx="3403839" cy="4567855"/>
                <a:chOff x="5569080" y="464147"/>
                <a:chExt cx="3403839" cy="4567855"/>
              </a:xfrm>
            </p:grpSpPr>
            <p:sp>
              <p:nvSpPr>
                <p:cNvPr id="427" name="Forme libre : forme 426">
                  <a:extLst>
                    <a:ext uri="{FF2B5EF4-FFF2-40B4-BE49-F238E27FC236}">
                      <a16:creationId xmlns:a16="http://schemas.microsoft.com/office/drawing/2014/main" id="{0784F469-05D8-4F93-ABC3-8B14755D5B7E}"/>
                    </a:ext>
                  </a:extLst>
                </p:cNvPr>
                <p:cNvSpPr/>
                <p:nvPr/>
              </p:nvSpPr>
              <p:spPr>
                <a:xfrm>
                  <a:off x="6394693" y="3694036"/>
                  <a:ext cx="1932012" cy="1337915"/>
                </a:xfrm>
                <a:custGeom>
                  <a:avLst/>
                  <a:gdLst>
                    <a:gd name="connsiteX0" fmla="*/ 1932012 w 1932012"/>
                    <a:gd name="connsiteY0" fmla="*/ 514434 h 1337915"/>
                    <a:gd name="connsiteX1" fmla="*/ 505793 w 1932012"/>
                    <a:gd name="connsiteY1" fmla="*/ 1337916 h 1337915"/>
                    <a:gd name="connsiteX2" fmla="*/ 0 w 1932012"/>
                    <a:gd name="connsiteY2" fmla="*/ 1044227 h 1337915"/>
                    <a:gd name="connsiteX3" fmla="*/ 0 w 1932012"/>
                    <a:gd name="connsiteY3" fmla="*/ 823482 h 1337915"/>
                    <a:gd name="connsiteX4" fmla="*/ 1425253 w 1932012"/>
                    <a:gd name="connsiteY4" fmla="*/ 0 h 1337915"/>
                    <a:gd name="connsiteX5" fmla="*/ 1931052 w 1932012"/>
                    <a:gd name="connsiteY5" fmla="*/ 293689 h 133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2012" h="1337915">
                      <a:moveTo>
                        <a:pt x="1932012" y="514434"/>
                      </a:moveTo>
                      <a:lnTo>
                        <a:pt x="505793" y="1337916"/>
                      </a:lnTo>
                      <a:lnTo>
                        <a:pt x="0" y="1044227"/>
                      </a:lnTo>
                      <a:lnTo>
                        <a:pt x="0" y="823482"/>
                      </a:lnTo>
                      <a:lnTo>
                        <a:pt x="1425253" y="0"/>
                      </a:lnTo>
                      <a:lnTo>
                        <a:pt x="1931052" y="293689"/>
                      </a:lnTo>
                      <a:close/>
                    </a:path>
                  </a:pathLst>
                </a:custGeom>
                <a:solidFill>
                  <a:srgbClr val="1D2943"/>
                </a:solidFill>
                <a:ln w="95624" cap="flat">
                  <a:noFill/>
                  <a:prstDash val="solid"/>
                  <a:miter/>
                </a:ln>
              </p:spPr>
              <p:txBody>
                <a:bodyPr rtlCol="0" anchor="ctr"/>
                <a:lstStyle/>
                <a:p>
                  <a:endParaRPr lang="fr-FR"/>
                </a:p>
              </p:txBody>
            </p:sp>
            <p:grpSp>
              <p:nvGrpSpPr>
                <p:cNvPr id="428" name="Graphique 422">
                  <a:extLst>
                    <a:ext uri="{FF2B5EF4-FFF2-40B4-BE49-F238E27FC236}">
                      <a16:creationId xmlns:a16="http://schemas.microsoft.com/office/drawing/2014/main" id="{01D3FEEF-193B-47CE-B149-CB3498B167EC}"/>
                    </a:ext>
                  </a:extLst>
                </p:cNvPr>
                <p:cNvGrpSpPr/>
                <p:nvPr/>
              </p:nvGrpSpPr>
              <p:grpSpPr>
                <a:xfrm>
                  <a:off x="5569080" y="464147"/>
                  <a:ext cx="3403839" cy="4567855"/>
                  <a:chOff x="5569080" y="464147"/>
                  <a:chExt cx="3403839" cy="4567855"/>
                </a:xfrm>
              </p:grpSpPr>
              <p:sp>
                <p:nvSpPr>
                  <p:cNvPr id="429" name="Forme libre : forme 428">
                    <a:extLst>
                      <a:ext uri="{FF2B5EF4-FFF2-40B4-BE49-F238E27FC236}">
                        <a16:creationId xmlns:a16="http://schemas.microsoft.com/office/drawing/2014/main" id="{0CE49BD4-55A4-4686-B64A-F61EBF3C9EC3}"/>
                      </a:ext>
                    </a:extLst>
                  </p:cNvPr>
                  <p:cNvSpPr/>
                  <p:nvPr/>
                </p:nvSpPr>
                <p:spPr>
                  <a:xfrm>
                    <a:off x="6394334" y="3694160"/>
                    <a:ext cx="1932057" cy="1337842"/>
                  </a:xfrm>
                  <a:custGeom>
                    <a:avLst/>
                    <a:gdLst>
                      <a:gd name="connsiteX0" fmla="*/ 1931631 w 1932057"/>
                      <a:gd name="connsiteY0" fmla="*/ 293839 h 1337842"/>
                      <a:gd name="connsiteX1" fmla="*/ 1426007 w 1932057"/>
                      <a:gd name="connsiteY1" fmla="*/ 0 h 1337842"/>
                      <a:gd name="connsiteX2" fmla="*/ 0 w 1932057"/>
                      <a:gd name="connsiteY2" fmla="*/ 823306 h 1337842"/>
                      <a:gd name="connsiteX3" fmla="*/ 426 w 1932057"/>
                      <a:gd name="connsiteY3" fmla="*/ 1044003 h 1337842"/>
                      <a:gd name="connsiteX4" fmla="*/ 506056 w 1932057"/>
                      <a:gd name="connsiteY4" fmla="*/ 1337842 h 1337842"/>
                      <a:gd name="connsiteX5" fmla="*/ 1932058 w 1932057"/>
                      <a:gd name="connsiteY5" fmla="*/ 514537 h 1337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2057" h="1337842">
                        <a:moveTo>
                          <a:pt x="1931631" y="293839"/>
                        </a:moveTo>
                        <a:lnTo>
                          <a:pt x="1426007" y="0"/>
                        </a:lnTo>
                        <a:lnTo>
                          <a:pt x="0" y="823306"/>
                        </a:lnTo>
                        <a:lnTo>
                          <a:pt x="426" y="1044003"/>
                        </a:lnTo>
                        <a:lnTo>
                          <a:pt x="506056" y="1337842"/>
                        </a:lnTo>
                        <a:lnTo>
                          <a:pt x="1932058" y="514537"/>
                        </a:lnTo>
                        <a:close/>
                      </a:path>
                    </a:pathLst>
                  </a:custGeom>
                  <a:solidFill>
                    <a:srgbClr val="111D33"/>
                  </a:solidFill>
                  <a:ln w="95624" cap="flat">
                    <a:noFill/>
                    <a:prstDash val="solid"/>
                    <a:miter/>
                  </a:ln>
                </p:spPr>
                <p:txBody>
                  <a:bodyPr rtlCol="0" anchor="ctr"/>
                  <a:lstStyle/>
                  <a:p>
                    <a:endParaRPr lang="fr-FR"/>
                  </a:p>
                </p:txBody>
              </p:sp>
              <p:grpSp>
                <p:nvGrpSpPr>
                  <p:cNvPr id="430" name="Graphique 422">
                    <a:extLst>
                      <a:ext uri="{FF2B5EF4-FFF2-40B4-BE49-F238E27FC236}">
                        <a16:creationId xmlns:a16="http://schemas.microsoft.com/office/drawing/2014/main" id="{CF903C5A-1FCA-4279-AE32-1C6426835E3B}"/>
                      </a:ext>
                    </a:extLst>
                  </p:cNvPr>
                  <p:cNvGrpSpPr/>
                  <p:nvPr/>
                </p:nvGrpSpPr>
                <p:grpSpPr>
                  <a:xfrm>
                    <a:off x="6394332" y="3694158"/>
                    <a:ext cx="1932059" cy="1337843"/>
                    <a:chOff x="6394332" y="3694158"/>
                    <a:chExt cx="1932059" cy="1337843"/>
                  </a:xfrm>
                </p:grpSpPr>
                <p:sp>
                  <p:nvSpPr>
                    <p:cNvPr id="431" name="Forme libre : forme 430">
                      <a:extLst>
                        <a:ext uri="{FF2B5EF4-FFF2-40B4-BE49-F238E27FC236}">
                          <a16:creationId xmlns:a16="http://schemas.microsoft.com/office/drawing/2014/main" id="{2E6C481D-62D4-4891-890F-BCAC7C431A7C}"/>
                        </a:ext>
                      </a:extLst>
                    </p:cNvPr>
                    <p:cNvSpPr/>
                    <p:nvPr/>
                  </p:nvSpPr>
                  <p:spPr>
                    <a:xfrm>
                      <a:off x="6394332" y="4517463"/>
                      <a:ext cx="506054" cy="514539"/>
                    </a:xfrm>
                    <a:custGeom>
                      <a:avLst/>
                      <a:gdLst>
                        <a:gd name="connsiteX0" fmla="*/ 0 w 506054"/>
                        <a:gd name="connsiteY0" fmla="*/ 0 h 514539"/>
                        <a:gd name="connsiteX1" fmla="*/ 424 w 506054"/>
                        <a:gd name="connsiteY1" fmla="*/ 220699 h 514539"/>
                        <a:gd name="connsiteX2" fmla="*/ 506054 w 506054"/>
                        <a:gd name="connsiteY2" fmla="*/ 514539 h 514539"/>
                        <a:gd name="connsiteX3" fmla="*/ 505630 w 506054"/>
                        <a:gd name="connsiteY3" fmla="*/ 293840 h 514539"/>
                      </a:gdLst>
                      <a:ahLst/>
                      <a:cxnLst>
                        <a:cxn ang="0">
                          <a:pos x="connsiteX0" y="connsiteY0"/>
                        </a:cxn>
                        <a:cxn ang="0">
                          <a:pos x="connsiteX1" y="connsiteY1"/>
                        </a:cxn>
                        <a:cxn ang="0">
                          <a:pos x="connsiteX2" y="connsiteY2"/>
                        </a:cxn>
                        <a:cxn ang="0">
                          <a:pos x="connsiteX3" y="connsiteY3"/>
                        </a:cxn>
                      </a:cxnLst>
                      <a:rect l="l" t="t" r="r" b="b"/>
                      <a:pathLst>
                        <a:path w="506054" h="514539">
                          <a:moveTo>
                            <a:pt x="0" y="0"/>
                          </a:moveTo>
                          <a:lnTo>
                            <a:pt x="424" y="220699"/>
                          </a:lnTo>
                          <a:lnTo>
                            <a:pt x="506054" y="514539"/>
                          </a:lnTo>
                          <a:lnTo>
                            <a:pt x="505630" y="293840"/>
                          </a:lnTo>
                          <a:close/>
                        </a:path>
                      </a:pathLst>
                    </a:custGeom>
                    <a:solidFill>
                      <a:srgbClr val="111D33"/>
                    </a:solidFill>
                    <a:ln w="95624" cap="flat">
                      <a:noFill/>
                      <a:prstDash val="solid"/>
                      <a:miter/>
                    </a:ln>
                  </p:spPr>
                  <p:txBody>
                    <a:bodyPr rtlCol="0" anchor="ctr"/>
                    <a:lstStyle/>
                    <a:p>
                      <a:endParaRPr lang="fr-FR"/>
                    </a:p>
                  </p:txBody>
                </p:sp>
                <p:sp>
                  <p:nvSpPr>
                    <p:cNvPr id="432" name="Forme libre : forme 431">
                      <a:extLst>
                        <a:ext uri="{FF2B5EF4-FFF2-40B4-BE49-F238E27FC236}">
                          <a16:creationId xmlns:a16="http://schemas.microsoft.com/office/drawing/2014/main" id="{747E33C8-2ABE-439B-82FE-59759F7CB09D}"/>
                        </a:ext>
                      </a:extLst>
                    </p:cNvPr>
                    <p:cNvSpPr/>
                    <p:nvPr/>
                  </p:nvSpPr>
                  <p:spPr>
                    <a:xfrm>
                      <a:off x="6899962" y="3987998"/>
                      <a:ext cx="1426429" cy="1044003"/>
                    </a:xfrm>
                    <a:custGeom>
                      <a:avLst/>
                      <a:gdLst>
                        <a:gd name="connsiteX0" fmla="*/ 0 w 1426429"/>
                        <a:gd name="connsiteY0" fmla="*/ 823304 h 1044003"/>
                        <a:gd name="connsiteX1" fmla="*/ 424 w 1426429"/>
                        <a:gd name="connsiteY1" fmla="*/ 1044004 h 1044003"/>
                        <a:gd name="connsiteX2" fmla="*/ 1426430 w 1426429"/>
                        <a:gd name="connsiteY2" fmla="*/ 220699 h 1044003"/>
                        <a:gd name="connsiteX3" fmla="*/ 1426006 w 1426429"/>
                        <a:gd name="connsiteY3" fmla="*/ 0 h 1044003"/>
                      </a:gdLst>
                      <a:ahLst/>
                      <a:cxnLst>
                        <a:cxn ang="0">
                          <a:pos x="connsiteX0" y="connsiteY0"/>
                        </a:cxn>
                        <a:cxn ang="0">
                          <a:pos x="connsiteX1" y="connsiteY1"/>
                        </a:cxn>
                        <a:cxn ang="0">
                          <a:pos x="connsiteX2" y="connsiteY2"/>
                        </a:cxn>
                        <a:cxn ang="0">
                          <a:pos x="connsiteX3" y="connsiteY3"/>
                        </a:cxn>
                      </a:cxnLst>
                      <a:rect l="l" t="t" r="r" b="b"/>
                      <a:pathLst>
                        <a:path w="1426429" h="1044003">
                          <a:moveTo>
                            <a:pt x="0" y="823304"/>
                          </a:moveTo>
                          <a:lnTo>
                            <a:pt x="424" y="1044004"/>
                          </a:lnTo>
                          <a:lnTo>
                            <a:pt x="1426430" y="220699"/>
                          </a:lnTo>
                          <a:lnTo>
                            <a:pt x="1426006" y="0"/>
                          </a:lnTo>
                          <a:close/>
                        </a:path>
                      </a:pathLst>
                    </a:custGeom>
                    <a:solidFill>
                      <a:srgbClr val="1D2943"/>
                    </a:solidFill>
                    <a:ln w="95624" cap="flat">
                      <a:noFill/>
                      <a:prstDash val="solid"/>
                      <a:miter/>
                    </a:ln>
                  </p:spPr>
                  <p:txBody>
                    <a:bodyPr rtlCol="0" anchor="ctr"/>
                    <a:lstStyle/>
                    <a:p>
                      <a:endParaRPr lang="fr-FR"/>
                    </a:p>
                  </p:txBody>
                </p:sp>
                <p:sp>
                  <p:nvSpPr>
                    <p:cNvPr id="433" name="Forme libre : forme 432">
                      <a:extLst>
                        <a:ext uri="{FF2B5EF4-FFF2-40B4-BE49-F238E27FC236}">
                          <a16:creationId xmlns:a16="http://schemas.microsoft.com/office/drawing/2014/main" id="{5F1D6D7C-BEA2-43EB-9FD5-6B4E59C9946A}"/>
                        </a:ext>
                      </a:extLst>
                    </p:cNvPr>
                    <p:cNvSpPr/>
                    <p:nvPr/>
                  </p:nvSpPr>
                  <p:spPr>
                    <a:xfrm>
                      <a:off x="6394332" y="3694158"/>
                      <a:ext cx="1931635" cy="1117144"/>
                    </a:xfrm>
                    <a:custGeom>
                      <a:avLst/>
                      <a:gdLst>
                        <a:gd name="connsiteX0" fmla="*/ 0 w 1931635"/>
                        <a:gd name="connsiteY0" fmla="*/ 823304 h 1117144"/>
                        <a:gd name="connsiteX1" fmla="*/ 505630 w 1931635"/>
                        <a:gd name="connsiteY1" fmla="*/ 1117144 h 1117144"/>
                        <a:gd name="connsiteX2" fmla="*/ 1931636 w 1931635"/>
                        <a:gd name="connsiteY2" fmla="*/ 293840 h 1117144"/>
                        <a:gd name="connsiteX3" fmla="*/ 1426006 w 1931635"/>
                        <a:gd name="connsiteY3" fmla="*/ 0 h 1117144"/>
                      </a:gdLst>
                      <a:ahLst/>
                      <a:cxnLst>
                        <a:cxn ang="0">
                          <a:pos x="connsiteX0" y="connsiteY0"/>
                        </a:cxn>
                        <a:cxn ang="0">
                          <a:pos x="connsiteX1" y="connsiteY1"/>
                        </a:cxn>
                        <a:cxn ang="0">
                          <a:pos x="connsiteX2" y="connsiteY2"/>
                        </a:cxn>
                        <a:cxn ang="0">
                          <a:pos x="connsiteX3" y="connsiteY3"/>
                        </a:cxn>
                      </a:cxnLst>
                      <a:rect l="l" t="t" r="r" b="b"/>
                      <a:pathLst>
                        <a:path w="1931635" h="1117144">
                          <a:moveTo>
                            <a:pt x="0" y="823304"/>
                          </a:moveTo>
                          <a:lnTo>
                            <a:pt x="505630" y="1117144"/>
                          </a:lnTo>
                          <a:lnTo>
                            <a:pt x="1931636" y="293840"/>
                          </a:lnTo>
                          <a:lnTo>
                            <a:pt x="1426006" y="0"/>
                          </a:lnTo>
                          <a:close/>
                        </a:path>
                      </a:pathLst>
                    </a:custGeom>
                    <a:solidFill>
                      <a:srgbClr val="4C5C75"/>
                    </a:solidFill>
                    <a:ln w="95624" cap="flat">
                      <a:noFill/>
                      <a:prstDash val="solid"/>
                      <a:miter/>
                    </a:ln>
                  </p:spPr>
                  <p:txBody>
                    <a:bodyPr rtlCol="0" anchor="ctr"/>
                    <a:lstStyle/>
                    <a:p>
                      <a:endParaRPr lang="fr-FR"/>
                    </a:p>
                  </p:txBody>
                </p:sp>
              </p:grpSp>
              <p:grpSp>
                <p:nvGrpSpPr>
                  <p:cNvPr id="434" name="Graphique 422">
                    <a:extLst>
                      <a:ext uri="{FF2B5EF4-FFF2-40B4-BE49-F238E27FC236}">
                        <a16:creationId xmlns:a16="http://schemas.microsoft.com/office/drawing/2014/main" id="{100CDC57-0394-4954-BE51-0EA20017C976}"/>
                      </a:ext>
                    </a:extLst>
                  </p:cNvPr>
                  <p:cNvGrpSpPr/>
                  <p:nvPr/>
                </p:nvGrpSpPr>
                <p:grpSpPr>
                  <a:xfrm>
                    <a:off x="6838290" y="3313374"/>
                    <a:ext cx="939966" cy="1220193"/>
                    <a:chOff x="6838290" y="3313374"/>
                    <a:chExt cx="939966" cy="1220193"/>
                  </a:xfrm>
                </p:grpSpPr>
                <p:sp>
                  <p:nvSpPr>
                    <p:cNvPr id="435" name="Forme libre : forme 434">
                      <a:extLst>
                        <a:ext uri="{FF2B5EF4-FFF2-40B4-BE49-F238E27FC236}">
                          <a16:creationId xmlns:a16="http://schemas.microsoft.com/office/drawing/2014/main" id="{9EF58044-8CEC-441E-B2EC-F1095420009B}"/>
                        </a:ext>
                      </a:extLst>
                    </p:cNvPr>
                    <p:cNvSpPr/>
                    <p:nvPr/>
                  </p:nvSpPr>
                  <p:spPr>
                    <a:xfrm>
                      <a:off x="6838290" y="3763093"/>
                      <a:ext cx="274622" cy="770474"/>
                    </a:xfrm>
                    <a:custGeom>
                      <a:avLst/>
                      <a:gdLst>
                        <a:gd name="connsiteX0" fmla="*/ 161032 w 274622"/>
                        <a:gd name="connsiteY0" fmla="*/ 770475 h 770474"/>
                        <a:gd name="connsiteX1" fmla="*/ 1922 w 274622"/>
                        <a:gd name="connsiteY1" fmla="*/ 678011 h 770474"/>
                        <a:gd name="connsiteX2" fmla="*/ 0 w 274622"/>
                        <a:gd name="connsiteY2" fmla="*/ 0 h 770474"/>
                        <a:gd name="connsiteX3" fmla="*/ 159111 w 274622"/>
                        <a:gd name="connsiteY3" fmla="*/ 92463 h 770474"/>
                        <a:gd name="connsiteX4" fmla="*/ 161032 w 274622"/>
                        <a:gd name="connsiteY4" fmla="*/ 770475 h 770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622" h="770474">
                          <a:moveTo>
                            <a:pt x="161032" y="770475"/>
                          </a:moveTo>
                          <a:lnTo>
                            <a:pt x="1922" y="678011"/>
                          </a:lnTo>
                          <a:lnTo>
                            <a:pt x="0" y="0"/>
                          </a:lnTo>
                          <a:lnTo>
                            <a:pt x="159111" y="92463"/>
                          </a:lnTo>
                          <a:cubicBezTo>
                            <a:pt x="264648" y="337605"/>
                            <a:pt x="354245" y="579837"/>
                            <a:pt x="161032" y="770475"/>
                          </a:cubicBezTo>
                          <a:close/>
                        </a:path>
                      </a:pathLst>
                    </a:custGeom>
                    <a:solidFill>
                      <a:srgbClr val="DEDFFB"/>
                    </a:solidFill>
                    <a:ln w="95624" cap="flat">
                      <a:noFill/>
                      <a:prstDash val="solid"/>
                      <a:miter/>
                    </a:ln>
                  </p:spPr>
                  <p:txBody>
                    <a:bodyPr rtlCol="0" anchor="ctr"/>
                    <a:lstStyle/>
                    <a:p>
                      <a:endParaRPr lang="fr-FR"/>
                    </a:p>
                  </p:txBody>
                </p:sp>
                <p:sp>
                  <p:nvSpPr>
                    <p:cNvPr id="436" name="Forme libre : forme 435">
                      <a:extLst>
                        <a:ext uri="{FF2B5EF4-FFF2-40B4-BE49-F238E27FC236}">
                          <a16:creationId xmlns:a16="http://schemas.microsoft.com/office/drawing/2014/main" id="{C082B3C9-85B8-4138-9213-1BC304A53BDD}"/>
                        </a:ext>
                      </a:extLst>
                    </p:cNvPr>
                    <p:cNvSpPr/>
                    <p:nvPr/>
                  </p:nvSpPr>
                  <p:spPr>
                    <a:xfrm>
                      <a:off x="6838290" y="3313374"/>
                      <a:ext cx="938044" cy="542182"/>
                    </a:xfrm>
                    <a:custGeom>
                      <a:avLst/>
                      <a:gdLst>
                        <a:gd name="connsiteX0" fmla="*/ 159108 w 938044"/>
                        <a:gd name="connsiteY0" fmla="*/ 542183 h 542182"/>
                        <a:gd name="connsiteX1" fmla="*/ 0 w 938044"/>
                        <a:gd name="connsiteY1" fmla="*/ 449719 h 542182"/>
                        <a:gd name="connsiteX2" fmla="*/ 778936 w 938044"/>
                        <a:gd name="connsiteY2" fmla="*/ 0 h 542182"/>
                        <a:gd name="connsiteX3" fmla="*/ 938045 w 938044"/>
                        <a:gd name="connsiteY3" fmla="*/ 92464 h 542182"/>
                      </a:gdLst>
                      <a:ahLst/>
                      <a:cxnLst>
                        <a:cxn ang="0">
                          <a:pos x="connsiteX0" y="connsiteY0"/>
                        </a:cxn>
                        <a:cxn ang="0">
                          <a:pos x="connsiteX1" y="connsiteY1"/>
                        </a:cxn>
                        <a:cxn ang="0">
                          <a:pos x="connsiteX2" y="connsiteY2"/>
                        </a:cxn>
                        <a:cxn ang="0">
                          <a:pos x="connsiteX3" y="connsiteY3"/>
                        </a:cxn>
                      </a:cxnLst>
                      <a:rect l="l" t="t" r="r" b="b"/>
                      <a:pathLst>
                        <a:path w="938044" h="542182">
                          <a:moveTo>
                            <a:pt x="159108" y="542183"/>
                          </a:moveTo>
                          <a:lnTo>
                            <a:pt x="0" y="449719"/>
                          </a:lnTo>
                          <a:lnTo>
                            <a:pt x="778936" y="0"/>
                          </a:lnTo>
                          <a:lnTo>
                            <a:pt x="938045" y="92464"/>
                          </a:lnTo>
                          <a:close/>
                        </a:path>
                      </a:pathLst>
                    </a:custGeom>
                    <a:solidFill>
                      <a:srgbClr val="767676"/>
                    </a:solidFill>
                    <a:ln w="95624" cap="flat">
                      <a:noFill/>
                      <a:prstDash val="solid"/>
                      <a:miter/>
                    </a:ln>
                  </p:spPr>
                  <p:txBody>
                    <a:bodyPr rtlCol="0" anchor="ctr"/>
                    <a:lstStyle/>
                    <a:p>
                      <a:endParaRPr lang="fr-FR"/>
                    </a:p>
                  </p:txBody>
                </p:sp>
                <p:sp>
                  <p:nvSpPr>
                    <p:cNvPr id="437" name="Forme libre : forme 436">
                      <a:extLst>
                        <a:ext uri="{FF2B5EF4-FFF2-40B4-BE49-F238E27FC236}">
                          <a16:creationId xmlns:a16="http://schemas.microsoft.com/office/drawing/2014/main" id="{9899A4F6-EF69-4561-8A99-CC6B71643074}"/>
                        </a:ext>
                      </a:extLst>
                    </p:cNvPr>
                    <p:cNvSpPr/>
                    <p:nvPr/>
                  </p:nvSpPr>
                  <p:spPr>
                    <a:xfrm>
                      <a:off x="6997398" y="3405838"/>
                      <a:ext cx="780858" cy="1127730"/>
                    </a:xfrm>
                    <a:custGeom>
                      <a:avLst/>
                      <a:gdLst>
                        <a:gd name="connsiteX0" fmla="*/ 778936 w 780858"/>
                        <a:gd name="connsiteY0" fmla="*/ 0 h 1127730"/>
                        <a:gd name="connsiteX1" fmla="*/ 780858 w 780858"/>
                        <a:gd name="connsiteY1" fmla="*/ 678011 h 1127730"/>
                        <a:gd name="connsiteX2" fmla="*/ 1922 w 780858"/>
                        <a:gd name="connsiteY2" fmla="*/ 1127730 h 1127730"/>
                        <a:gd name="connsiteX3" fmla="*/ 0 w 780858"/>
                        <a:gd name="connsiteY3" fmla="*/ 449719 h 1127730"/>
                      </a:gdLst>
                      <a:ahLst/>
                      <a:cxnLst>
                        <a:cxn ang="0">
                          <a:pos x="connsiteX0" y="connsiteY0"/>
                        </a:cxn>
                        <a:cxn ang="0">
                          <a:pos x="connsiteX1" y="connsiteY1"/>
                        </a:cxn>
                        <a:cxn ang="0">
                          <a:pos x="connsiteX2" y="connsiteY2"/>
                        </a:cxn>
                        <a:cxn ang="0">
                          <a:pos x="connsiteX3" y="connsiteY3"/>
                        </a:cxn>
                      </a:cxnLst>
                      <a:rect l="l" t="t" r="r" b="b"/>
                      <a:pathLst>
                        <a:path w="780858" h="1127730">
                          <a:moveTo>
                            <a:pt x="778936" y="0"/>
                          </a:moveTo>
                          <a:lnTo>
                            <a:pt x="780858" y="678011"/>
                          </a:lnTo>
                          <a:lnTo>
                            <a:pt x="1922" y="1127730"/>
                          </a:lnTo>
                          <a:lnTo>
                            <a:pt x="0" y="449719"/>
                          </a:lnTo>
                          <a:close/>
                        </a:path>
                      </a:pathLst>
                    </a:custGeom>
                    <a:solidFill>
                      <a:srgbClr val="F3F1FC"/>
                    </a:solidFill>
                    <a:ln w="95624" cap="flat">
                      <a:noFill/>
                      <a:prstDash val="solid"/>
                      <a:miter/>
                    </a:ln>
                  </p:spPr>
                  <p:txBody>
                    <a:bodyPr rtlCol="0" anchor="ctr"/>
                    <a:lstStyle/>
                    <a:p>
                      <a:endParaRPr lang="fr-FR"/>
                    </a:p>
                  </p:txBody>
                </p:sp>
              </p:grpSp>
              <p:grpSp>
                <p:nvGrpSpPr>
                  <p:cNvPr id="438" name="Graphique 422">
                    <a:extLst>
                      <a:ext uri="{FF2B5EF4-FFF2-40B4-BE49-F238E27FC236}">
                        <a16:creationId xmlns:a16="http://schemas.microsoft.com/office/drawing/2014/main" id="{9BF66A3A-684E-4E69-AEF9-3AEB332F144F}"/>
                      </a:ext>
                    </a:extLst>
                  </p:cNvPr>
                  <p:cNvGrpSpPr/>
                  <p:nvPr/>
                </p:nvGrpSpPr>
                <p:grpSpPr>
                  <a:xfrm>
                    <a:off x="5569080" y="464147"/>
                    <a:ext cx="3403839" cy="4373507"/>
                    <a:chOff x="5569080" y="464147"/>
                    <a:chExt cx="3403839" cy="4373507"/>
                  </a:xfrm>
                </p:grpSpPr>
                <p:sp>
                  <p:nvSpPr>
                    <p:cNvPr id="439" name="Forme libre : forme 438">
                      <a:extLst>
                        <a:ext uri="{FF2B5EF4-FFF2-40B4-BE49-F238E27FC236}">
                          <a16:creationId xmlns:a16="http://schemas.microsoft.com/office/drawing/2014/main" id="{3FB9D62F-F58B-47AF-BA1D-2403A004A398}"/>
                        </a:ext>
                      </a:extLst>
                    </p:cNvPr>
                    <p:cNvSpPr/>
                    <p:nvPr/>
                  </p:nvSpPr>
                  <p:spPr>
                    <a:xfrm>
                      <a:off x="5569080" y="464147"/>
                      <a:ext cx="3334505" cy="4358892"/>
                    </a:xfrm>
                    <a:custGeom>
                      <a:avLst/>
                      <a:gdLst>
                        <a:gd name="connsiteX0" fmla="*/ 3334505 w 3334505"/>
                        <a:gd name="connsiteY0" fmla="*/ 160925 h 4358892"/>
                        <a:gd name="connsiteX1" fmla="*/ 320579 w 3334505"/>
                        <a:gd name="connsiteY1" fmla="*/ 4358893 h 4358892"/>
                        <a:gd name="connsiteX2" fmla="*/ 69033 w 3334505"/>
                        <a:gd name="connsiteY2" fmla="*/ 4212642 h 4358892"/>
                        <a:gd name="connsiteX3" fmla="*/ 5849 w 3334505"/>
                        <a:gd name="connsiteY3" fmla="*/ 4073412 h 4358892"/>
                        <a:gd name="connsiteX4" fmla="*/ 0 w 3334505"/>
                        <a:gd name="connsiteY4" fmla="*/ 1972086 h 4358892"/>
                        <a:gd name="connsiteX5" fmla="*/ 218790 w 3334505"/>
                        <a:gd name="connsiteY5" fmla="*/ 1595342 h 4358892"/>
                        <a:gd name="connsiteX6" fmla="*/ 2927347 w 3334505"/>
                        <a:gd name="connsiteY6" fmla="*/ 29885 h 4358892"/>
                        <a:gd name="connsiteX7" fmla="*/ 3084123 w 3334505"/>
                        <a:gd name="connsiteY7" fmla="*/ 15839 h 4358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4505" h="4358892">
                          <a:moveTo>
                            <a:pt x="3334505" y="160925"/>
                          </a:moveTo>
                          <a:lnTo>
                            <a:pt x="320579" y="4358893"/>
                          </a:lnTo>
                          <a:lnTo>
                            <a:pt x="69033" y="4212642"/>
                          </a:lnTo>
                          <a:cubicBezTo>
                            <a:pt x="31592" y="4190412"/>
                            <a:pt x="5849" y="4141267"/>
                            <a:pt x="5849" y="4073412"/>
                          </a:cubicBezTo>
                          <a:lnTo>
                            <a:pt x="0" y="1972086"/>
                          </a:lnTo>
                          <a:cubicBezTo>
                            <a:pt x="0" y="1832855"/>
                            <a:pt x="97112" y="1664375"/>
                            <a:pt x="218790" y="1595342"/>
                          </a:cubicBezTo>
                          <a:lnTo>
                            <a:pt x="2927347" y="29885"/>
                          </a:lnTo>
                          <a:cubicBezTo>
                            <a:pt x="2989353" y="-5220"/>
                            <a:pt x="3044347" y="-8727"/>
                            <a:pt x="3084123" y="15839"/>
                          </a:cubicBezTo>
                          <a:close/>
                        </a:path>
                      </a:pathLst>
                    </a:custGeom>
                    <a:solidFill>
                      <a:srgbClr val="4C5C75"/>
                    </a:solidFill>
                    <a:ln w="95624" cap="flat">
                      <a:noFill/>
                      <a:prstDash val="solid"/>
                      <a:miter/>
                    </a:ln>
                  </p:spPr>
                  <p:txBody>
                    <a:bodyPr rtlCol="0" anchor="ctr"/>
                    <a:lstStyle/>
                    <a:p>
                      <a:endParaRPr lang="fr-FR"/>
                    </a:p>
                  </p:txBody>
                </p:sp>
                <p:grpSp>
                  <p:nvGrpSpPr>
                    <p:cNvPr id="440" name="Graphique 422">
                      <a:extLst>
                        <a:ext uri="{FF2B5EF4-FFF2-40B4-BE49-F238E27FC236}">
                          <a16:creationId xmlns:a16="http://schemas.microsoft.com/office/drawing/2014/main" id="{22E54E21-F696-45E5-B5D4-2ACC0117B595}"/>
                        </a:ext>
                      </a:extLst>
                    </p:cNvPr>
                    <p:cNvGrpSpPr/>
                    <p:nvPr/>
                  </p:nvGrpSpPr>
                  <p:grpSpPr>
                    <a:xfrm>
                      <a:off x="5819351" y="610142"/>
                      <a:ext cx="3153568" cy="4227511"/>
                      <a:chOff x="5819351" y="610142"/>
                      <a:chExt cx="3153568" cy="4227511"/>
                    </a:xfrm>
                  </p:grpSpPr>
                  <p:sp>
                    <p:nvSpPr>
                      <p:cNvPr id="441" name="Forme libre : forme 440">
                        <a:extLst>
                          <a:ext uri="{FF2B5EF4-FFF2-40B4-BE49-F238E27FC236}">
                            <a16:creationId xmlns:a16="http://schemas.microsoft.com/office/drawing/2014/main" id="{32FFF4D6-5339-4FC8-974C-51CF314A2ED7}"/>
                          </a:ext>
                        </a:extLst>
                      </p:cNvPr>
                      <p:cNvSpPr/>
                      <p:nvPr/>
                    </p:nvSpPr>
                    <p:spPr>
                      <a:xfrm>
                        <a:off x="5819351" y="610142"/>
                        <a:ext cx="3153568" cy="4227511"/>
                      </a:xfrm>
                      <a:custGeom>
                        <a:avLst/>
                        <a:gdLst>
                          <a:gd name="connsiteX0" fmla="*/ 2928154 w 3153568"/>
                          <a:gd name="connsiteY0" fmla="*/ 30014 h 4227511"/>
                          <a:gd name="connsiteX1" fmla="*/ 3147613 w 3153568"/>
                          <a:gd name="connsiteY1" fmla="*/ 155078 h 4227511"/>
                          <a:gd name="connsiteX2" fmla="*/ 3153567 w 3153568"/>
                          <a:gd name="connsiteY2" fmla="*/ 2255211 h 4227511"/>
                          <a:gd name="connsiteX3" fmla="*/ 2935533 w 3153568"/>
                          <a:gd name="connsiteY3" fmla="*/ 2632810 h 4227511"/>
                          <a:gd name="connsiteX4" fmla="*/ 225415 w 3153568"/>
                          <a:gd name="connsiteY4" fmla="*/ 4197497 h 4227511"/>
                          <a:gd name="connsiteX5" fmla="*/ 5955 w 3153568"/>
                          <a:gd name="connsiteY5" fmla="*/ 4072485 h 4227511"/>
                          <a:gd name="connsiteX6" fmla="*/ 1 w 3153568"/>
                          <a:gd name="connsiteY6" fmla="*/ 1972352 h 4227511"/>
                          <a:gd name="connsiteX7" fmla="*/ 218036 w 3153568"/>
                          <a:gd name="connsiteY7" fmla="*/ 1594701 h 422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3568" h="4227511">
                            <a:moveTo>
                              <a:pt x="2928154" y="30014"/>
                            </a:moveTo>
                            <a:cubicBezTo>
                              <a:pt x="3048962" y="-39735"/>
                              <a:pt x="3147220" y="16208"/>
                              <a:pt x="3147613" y="155078"/>
                            </a:cubicBezTo>
                            <a:lnTo>
                              <a:pt x="3153567" y="2255211"/>
                            </a:lnTo>
                            <a:cubicBezTo>
                              <a:pt x="3153961" y="2394028"/>
                              <a:pt x="3056341" y="2563061"/>
                              <a:pt x="2935533" y="2632810"/>
                            </a:cubicBezTo>
                            <a:lnTo>
                              <a:pt x="225415" y="4197497"/>
                            </a:lnTo>
                            <a:cubicBezTo>
                              <a:pt x="104608" y="4267245"/>
                              <a:pt x="6349" y="4211303"/>
                              <a:pt x="5955" y="4072485"/>
                            </a:cubicBezTo>
                            <a:lnTo>
                              <a:pt x="1" y="1972352"/>
                            </a:lnTo>
                            <a:cubicBezTo>
                              <a:pt x="-392" y="1833482"/>
                              <a:pt x="97229" y="1664449"/>
                              <a:pt x="218036" y="1594701"/>
                            </a:cubicBezTo>
                            <a:close/>
                          </a:path>
                        </a:pathLst>
                      </a:custGeom>
                      <a:solidFill>
                        <a:srgbClr val="1D2943"/>
                      </a:solidFill>
                      <a:ln w="95624" cap="flat">
                        <a:noFill/>
                        <a:prstDash val="solid"/>
                        <a:miter/>
                      </a:ln>
                    </p:spPr>
                    <p:txBody>
                      <a:bodyPr rtlCol="0" anchor="ctr"/>
                      <a:lstStyle/>
                      <a:p>
                        <a:endParaRPr lang="fr-FR"/>
                      </a:p>
                    </p:txBody>
                  </p:sp>
                  <p:sp>
                    <p:nvSpPr>
                      <p:cNvPr id="442" name="Forme libre : forme 441">
                        <a:extLst>
                          <a:ext uri="{FF2B5EF4-FFF2-40B4-BE49-F238E27FC236}">
                            <a16:creationId xmlns:a16="http://schemas.microsoft.com/office/drawing/2014/main" id="{429C8B0E-26DB-439A-BE2A-44E8590EDBED}"/>
                          </a:ext>
                        </a:extLst>
                      </p:cNvPr>
                      <p:cNvSpPr/>
                      <p:nvPr/>
                    </p:nvSpPr>
                    <p:spPr>
                      <a:xfrm>
                        <a:off x="5967724" y="836446"/>
                        <a:ext cx="2856278" cy="3840816"/>
                      </a:xfrm>
                      <a:custGeom>
                        <a:avLst/>
                        <a:gdLst>
                          <a:gd name="connsiteX0" fmla="*/ 2856269 w 2856278"/>
                          <a:gd name="connsiteY0" fmla="*/ 2029736 h 3840816"/>
                          <a:gd name="connsiteX1" fmla="*/ 2713265 w 2856278"/>
                          <a:gd name="connsiteY1" fmla="*/ 2278312 h 3840816"/>
                          <a:gd name="connsiteX2" fmla="*/ 6719 w 2856278"/>
                          <a:gd name="connsiteY2" fmla="*/ 3840817 h 3840816"/>
                          <a:gd name="connsiteX3" fmla="*/ 0 w 2856278"/>
                          <a:gd name="connsiteY3" fmla="*/ 1745642 h 3840816"/>
                          <a:gd name="connsiteX4" fmla="*/ 143965 w 2856278"/>
                          <a:gd name="connsiteY4" fmla="*/ 1498027 h 3840816"/>
                          <a:gd name="connsiteX5" fmla="*/ 2717102 w 2856278"/>
                          <a:gd name="connsiteY5" fmla="*/ 12302 h 3840816"/>
                          <a:gd name="connsiteX6" fmla="*/ 2851472 w 2856278"/>
                          <a:gd name="connsiteY6" fmla="*/ 89082 h 3840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6278" h="3840816">
                            <a:moveTo>
                              <a:pt x="2856269" y="2029736"/>
                            </a:moveTo>
                            <a:cubicBezTo>
                              <a:pt x="2857230" y="2114196"/>
                              <a:pt x="2787163" y="2235127"/>
                              <a:pt x="2713265" y="2278312"/>
                            </a:cubicBezTo>
                            <a:lnTo>
                              <a:pt x="6719" y="3840817"/>
                            </a:lnTo>
                            <a:lnTo>
                              <a:pt x="0" y="1745642"/>
                            </a:lnTo>
                            <a:cubicBezTo>
                              <a:pt x="0" y="1661182"/>
                              <a:pt x="70067" y="1540251"/>
                              <a:pt x="143965" y="1498027"/>
                            </a:cubicBezTo>
                            <a:lnTo>
                              <a:pt x="2717102" y="12302"/>
                            </a:lnTo>
                            <a:cubicBezTo>
                              <a:pt x="2776607" y="-22248"/>
                              <a:pt x="2850511" y="19982"/>
                              <a:pt x="2851472" y="89082"/>
                            </a:cubicBezTo>
                            <a:close/>
                          </a:path>
                        </a:pathLst>
                      </a:custGeom>
                      <a:solidFill>
                        <a:srgbClr val="57B3FE"/>
                      </a:solidFill>
                      <a:ln w="95624" cap="flat">
                        <a:noFill/>
                        <a:prstDash val="solid"/>
                        <a:miter/>
                      </a:ln>
                    </p:spPr>
                    <p:txBody>
                      <a:bodyPr rtlCol="0" anchor="ctr"/>
                      <a:lstStyle/>
                      <a:p>
                        <a:endParaRPr lang="fr-FR"/>
                      </a:p>
                    </p:txBody>
                  </p:sp>
                </p:grpSp>
              </p:grpSp>
            </p:grpSp>
          </p:grpSp>
          <p:sp>
            <p:nvSpPr>
              <p:cNvPr id="443" name="Forme libre : forme 442">
                <a:extLst>
                  <a:ext uri="{FF2B5EF4-FFF2-40B4-BE49-F238E27FC236}">
                    <a16:creationId xmlns:a16="http://schemas.microsoft.com/office/drawing/2014/main" id="{0AFFDAC4-4DFE-4025-AA83-5716F8187A8A}"/>
                  </a:ext>
                </a:extLst>
              </p:cNvPr>
              <p:cNvSpPr/>
              <p:nvPr/>
            </p:nvSpPr>
            <p:spPr>
              <a:xfrm>
                <a:off x="5976944" y="481178"/>
                <a:ext cx="2766388" cy="3570280"/>
              </a:xfrm>
              <a:custGeom>
                <a:avLst/>
                <a:gdLst>
                  <a:gd name="connsiteX0" fmla="*/ 2766388 w 2766388"/>
                  <a:gd name="connsiteY0" fmla="*/ 2143339 h 3570280"/>
                  <a:gd name="connsiteX1" fmla="*/ 2765431 w 2766388"/>
                  <a:gd name="connsiteY1" fmla="*/ 2281037 h 3570280"/>
                  <a:gd name="connsiteX2" fmla="*/ 2698493 w 2766388"/>
                  <a:gd name="connsiteY2" fmla="*/ 2429252 h 3570280"/>
                  <a:gd name="connsiteX3" fmla="*/ 760208 w 2766388"/>
                  <a:gd name="connsiteY3" fmla="*/ 3555695 h 3570280"/>
                  <a:gd name="connsiteX4" fmla="*/ 776463 w 2766388"/>
                  <a:gd name="connsiteY4" fmla="*/ 3542312 h 3570280"/>
                  <a:gd name="connsiteX5" fmla="*/ 596690 w 2766388"/>
                  <a:gd name="connsiteY5" fmla="*/ 3539440 h 3570280"/>
                  <a:gd name="connsiteX6" fmla="*/ 366240 w 2766388"/>
                  <a:gd name="connsiteY6" fmla="*/ 3140692 h 3570280"/>
                  <a:gd name="connsiteX7" fmla="*/ 372934 w 2766388"/>
                  <a:gd name="connsiteY7" fmla="*/ 1500746 h 3570280"/>
                  <a:gd name="connsiteX8" fmla="*/ 289742 w 2766388"/>
                  <a:gd name="connsiteY8" fmla="*/ 1300896 h 3570280"/>
                  <a:gd name="connsiteX9" fmla="*/ 78412 w 2766388"/>
                  <a:gd name="connsiteY9" fmla="*/ 1423291 h 3570280"/>
                  <a:gd name="connsiteX10" fmla="*/ 0 w 2766388"/>
                  <a:gd name="connsiteY10" fmla="*/ 1470145 h 3570280"/>
                  <a:gd name="connsiteX11" fmla="*/ 957 w 2766388"/>
                  <a:gd name="connsiteY11" fmla="*/ 1285593 h 3570280"/>
                  <a:gd name="connsiteX12" fmla="*/ 94666 w 2766388"/>
                  <a:gd name="connsiteY12" fmla="*/ 1130683 h 3570280"/>
                  <a:gd name="connsiteX13" fmla="*/ 65980 w 2766388"/>
                  <a:gd name="connsiteY13" fmla="*/ 1141200 h 3570280"/>
                  <a:gd name="connsiteX14" fmla="*/ 2004271 w 2766388"/>
                  <a:gd name="connsiteY14" fmla="*/ 14758 h 3570280"/>
                  <a:gd name="connsiteX15" fmla="*/ 2164918 w 2766388"/>
                  <a:gd name="connsiteY15" fmla="*/ 30055 h 3570280"/>
                  <a:gd name="connsiteX16" fmla="*/ 2388674 w 2766388"/>
                  <a:gd name="connsiteY16" fmla="*/ 419244 h 3570280"/>
                  <a:gd name="connsiteX17" fmla="*/ 2382937 w 2766388"/>
                  <a:gd name="connsiteY17" fmla="*/ 2059190 h 3570280"/>
                  <a:gd name="connsiteX18" fmla="*/ 2447003 w 2766388"/>
                  <a:gd name="connsiteY18" fmla="*/ 2238962 h 3570280"/>
                  <a:gd name="connsiteX19" fmla="*/ 2687976 w 2766388"/>
                  <a:gd name="connsiteY19" fmla="*/ 2098393 h 3570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66388" h="3570280">
                    <a:moveTo>
                      <a:pt x="2766388" y="2143339"/>
                    </a:moveTo>
                    <a:lnTo>
                      <a:pt x="2765431" y="2281037"/>
                    </a:lnTo>
                    <a:cubicBezTo>
                      <a:pt x="2765431" y="2353706"/>
                      <a:pt x="2739617" y="2405346"/>
                      <a:pt x="2698493" y="2429252"/>
                    </a:cubicBezTo>
                    <a:lnTo>
                      <a:pt x="760208" y="3555695"/>
                    </a:lnTo>
                    <a:cubicBezTo>
                      <a:pt x="765945" y="3551872"/>
                      <a:pt x="770725" y="3547092"/>
                      <a:pt x="776463" y="3542312"/>
                    </a:cubicBezTo>
                    <a:cubicBezTo>
                      <a:pt x="733431" y="3578649"/>
                      <a:pt x="669365" y="3581515"/>
                      <a:pt x="596690" y="3539440"/>
                    </a:cubicBezTo>
                    <a:cubicBezTo>
                      <a:pt x="469515" y="3465808"/>
                      <a:pt x="366240" y="3286993"/>
                      <a:pt x="366240" y="3140692"/>
                    </a:cubicBezTo>
                    <a:lnTo>
                      <a:pt x="372934" y="1500746"/>
                    </a:lnTo>
                    <a:cubicBezTo>
                      <a:pt x="372934" y="1433808"/>
                      <a:pt x="338511" y="1356353"/>
                      <a:pt x="289742" y="1300896"/>
                    </a:cubicBezTo>
                    <a:lnTo>
                      <a:pt x="78412" y="1423291"/>
                    </a:lnTo>
                    <a:lnTo>
                      <a:pt x="0" y="1470145"/>
                    </a:lnTo>
                    <a:lnTo>
                      <a:pt x="957" y="1285593"/>
                    </a:lnTo>
                    <a:cubicBezTo>
                      <a:pt x="957" y="1199535"/>
                      <a:pt x="38252" y="1145029"/>
                      <a:pt x="94666" y="1130683"/>
                    </a:cubicBezTo>
                    <a:cubicBezTo>
                      <a:pt x="85106" y="1132598"/>
                      <a:pt x="74589" y="1136420"/>
                      <a:pt x="65980" y="1141200"/>
                    </a:cubicBezTo>
                    <a:lnTo>
                      <a:pt x="2004271" y="14758"/>
                    </a:lnTo>
                    <a:cubicBezTo>
                      <a:pt x="2045389" y="-8191"/>
                      <a:pt x="2101803" y="-5325"/>
                      <a:pt x="2164918" y="30055"/>
                    </a:cubicBezTo>
                    <a:cubicBezTo>
                      <a:pt x="2288270" y="102730"/>
                      <a:pt x="2389631" y="276766"/>
                      <a:pt x="2388674" y="419244"/>
                    </a:cubicBezTo>
                    <a:lnTo>
                      <a:pt x="2382937" y="2059190"/>
                    </a:lnTo>
                    <a:cubicBezTo>
                      <a:pt x="2382937" y="2118476"/>
                      <a:pt x="2408757" y="2184456"/>
                      <a:pt x="2447003" y="2238962"/>
                    </a:cubicBezTo>
                    <a:lnTo>
                      <a:pt x="2687976" y="2098393"/>
                    </a:lnTo>
                    <a:close/>
                  </a:path>
                </a:pathLst>
              </a:custGeom>
              <a:solidFill>
                <a:srgbClr val="E9E7FC"/>
              </a:solidFill>
              <a:ln w="95624" cap="flat">
                <a:noFill/>
                <a:prstDash val="solid"/>
                <a:miter/>
              </a:ln>
            </p:spPr>
            <p:txBody>
              <a:bodyPr rtlCol="0" anchor="ctr"/>
              <a:lstStyle/>
              <a:p>
                <a:endParaRPr lang="fr-FR"/>
              </a:p>
            </p:txBody>
          </p:sp>
          <p:grpSp>
            <p:nvGrpSpPr>
              <p:cNvPr id="444" name="Graphique 422">
                <a:extLst>
                  <a:ext uri="{FF2B5EF4-FFF2-40B4-BE49-F238E27FC236}">
                    <a16:creationId xmlns:a16="http://schemas.microsoft.com/office/drawing/2014/main" id="{395A461D-5EEC-4124-8AE0-3241426D165B}"/>
                  </a:ext>
                </a:extLst>
              </p:cNvPr>
              <p:cNvGrpSpPr/>
              <p:nvPr/>
            </p:nvGrpSpPr>
            <p:grpSpPr>
              <a:xfrm>
                <a:off x="5977180" y="481336"/>
                <a:ext cx="2765941" cy="3570823"/>
                <a:chOff x="5977180" y="481336"/>
                <a:chExt cx="2765941" cy="3570823"/>
              </a:xfrm>
            </p:grpSpPr>
            <p:grpSp>
              <p:nvGrpSpPr>
                <p:cNvPr id="445" name="Graphique 422">
                  <a:extLst>
                    <a:ext uri="{FF2B5EF4-FFF2-40B4-BE49-F238E27FC236}">
                      <a16:creationId xmlns:a16="http://schemas.microsoft.com/office/drawing/2014/main" id="{96F9318B-A644-47CF-860F-29F39453CBBB}"/>
                    </a:ext>
                  </a:extLst>
                </p:cNvPr>
                <p:cNvGrpSpPr/>
                <p:nvPr/>
              </p:nvGrpSpPr>
              <p:grpSpPr>
                <a:xfrm>
                  <a:off x="6042855" y="481336"/>
                  <a:ext cx="2700265" cy="3555214"/>
                  <a:chOff x="6042855" y="481336"/>
                  <a:chExt cx="2700265" cy="3555214"/>
                </a:xfrm>
                <a:solidFill>
                  <a:srgbClr val="F3F1FC"/>
                </a:solidFill>
              </p:grpSpPr>
              <p:sp>
                <p:nvSpPr>
                  <p:cNvPr id="446" name="Forme libre : forme 445">
                    <a:extLst>
                      <a:ext uri="{FF2B5EF4-FFF2-40B4-BE49-F238E27FC236}">
                        <a16:creationId xmlns:a16="http://schemas.microsoft.com/office/drawing/2014/main" id="{089B9E06-DB6D-4C82-9C6A-94ECA81DEC9F}"/>
                      </a:ext>
                    </a:extLst>
                  </p:cNvPr>
                  <p:cNvSpPr/>
                  <p:nvPr/>
                </p:nvSpPr>
                <p:spPr>
                  <a:xfrm>
                    <a:off x="6737206" y="2624896"/>
                    <a:ext cx="2005914" cy="1411654"/>
                  </a:xfrm>
                  <a:custGeom>
                    <a:avLst/>
                    <a:gdLst>
                      <a:gd name="connsiteX0" fmla="*/ 67963 w 2005914"/>
                      <a:gd name="connsiteY0" fmla="*/ 1126216 h 1411654"/>
                      <a:gd name="connsiteX1" fmla="*/ 67574 w 2005914"/>
                      <a:gd name="connsiteY1" fmla="*/ 1263390 h 1411654"/>
                      <a:gd name="connsiteX2" fmla="*/ 0 w 2005914"/>
                      <a:gd name="connsiteY2" fmla="*/ 1411655 h 1411654"/>
                      <a:gd name="connsiteX3" fmla="*/ 1937952 w 2005914"/>
                      <a:gd name="connsiteY3" fmla="*/ 285439 h 1411654"/>
                      <a:gd name="connsiteX4" fmla="*/ 2005525 w 2005914"/>
                      <a:gd name="connsiteY4" fmla="*/ 137175 h 1411654"/>
                      <a:gd name="connsiteX5" fmla="*/ 2005915 w 2005914"/>
                      <a:gd name="connsiteY5" fmla="*/ 0 h 141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5914" h="1411654">
                        <a:moveTo>
                          <a:pt x="67963" y="1126216"/>
                        </a:moveTo>
                        <a:lnTo>
                          <a:pt x="67574" y="1263390"/>
                        </a:lnTo>
                        <a:cubicBezTo>
                          <a:pt x="67366" y="1336146"/>
                          <a:pt x="41561" y="1387508"/>
                          <a:pt x="0" y="1411655"/>
                        </a:cubicBezTo>
                        <a:lnTo>
                          <a:pt x="1937952" y="285439"/>
                        </a:lnTo>
                        <a:cubicBezTo>
                          <a:pt x="1979512" y="261292"/>
                          <a:pt x="2005317" y="209931"/>
                          <a:pt x="2005525" y="137175"/>
                        </a:cubicBezTo>
                        <a:lnTo>
                          <a:pt x="2005915" y="0"/>
                        </a:lnTo>
                        <a:close/>
                      </a:path>
                    </a:pathLst>
                  </a:custGeom>
                  <a:solidFill>
                    <a:srgbClr val="F3F1FC"/>
                  </a:solidFill>
                  <a:ln w="95624" cap="flat">
                    <a:noFill/>
                    <a:prstDash val="solid"/>
                    <a:miter/>
                  </a:ln>
                </p:spPr>
                <p:txBody>
                  <a:bodyPr rtlCol="0" anchor="ctr"/>
                  <a:lstStyle/>
                  <a:p>
                    <a:endParaRPr lang="fr-FR"/>
                  </a:p>
                </p:txBody>
              </p:sp>
              <p:sp>
                <p:nvSpPr>
                  <p:cNvPr id="447" name="Forme libre : forme 446">
                    <a:extLst>
                      <a:ext uri="{FF2B5EF4-FFF2-40B4-BE49-F238E27FC236}">
                        <a16:creationId xmlns:a16="http://schemas.microsoft.com/office/drawing/2014/main" id="{73F8099D-1B9B-40E8-90BE-7DBFBB1AD653}"/>
                      </a:ext>
                    </a:extLst>
                  </p:cNvPr>
                  <p:cNvSpPr/>
                  <p:nvPr/>
                </p:nvSpPr>
                <p:spPr>
                  <a:xfrm>
                    <a:off x="6055389" y="592006"/>
                    <a:ext cx="1981049" cy="1312805"/>
                  </a:xfrm>
                  <a:custGeom>
                    <a:avLst/>
                    <a:gdLst>
                      <a:gd name="connsiteX0" fmla="*/ 43105 w 1981049"/>
                      <a:gd name="connsiteY0" fmla="*/ 1126216 h 1312805"/>
                      <a:gd name="connsiteX1" fmla="*/ 269 w 1981049"/>
                      <a:gd name="connsiteY1" fmla="*/ 1220010 h 1312805"/>
                      <a:gd name="connsiteX2" fmla="*/ 0 w 1981049"/>
                      <a:gd name="connsiteY2" fmla="*/ 1312805 h 1312805"/>
                      <a:gd name="connsiteX3" fmla="*/ 1937952 w 1981049"/>
                      <a:gd name="connsiteY3" fmla="*/ 186589 h 1312805"/>
                      <a:gd name="connsiteX4" fmla="*/ 1938220 w 1981049"/>
                      <a:gd name="connsiteY4" fmla="*/ 93795 h 1312805"/>
                      <a:gd name="connsiteX5" fmla="*/ 1981049 w 1981049"/>
                      <a:gd name="connsiteY5" fmla="*/ 0 h 1312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49" h="1312805">
                        <a:moveTo>
                          <a:pt x="43105" y="1126216"/>
                        </a:moveTo>
                        <a:cubicBezTo>
                          <a:pt x="16736" y="1141542"/>
                          <a:pt x="396" y="1174013"/>
                          <a:pt x="269" y="1220010"/>
                        </a:cubicBezTo>
                        <a:lnTo>
                          <a:pt x="0" y="1312805"/>
                        </a:lnTo>
                        <a:lnTo>
                          <a:pt x="1937952" y="186589"/>
                        </a:lnTo>
                        <a:lnTo>
                          <a:pt x="1938220" y="93795"/>
                        </a:lnTo>
                        <a:cubicBezTo>
                          <a:pt x="1938348" y="47797"/>
                          <a:pt x="1954687" y="15326"/>
                          <a:pt x="1981049" y="0"/>
                        </a:cubicBezTo>
                        <a:close/>
                      </a:path>
                    </a:pathLst>
                  </a:custGeom>
                  <a:solidFill>
                    <a:srgbClr val="F3F1FC"/>
                  </a:solidFill>
                  <a:ln w="95624" cap="flat">
                    <a:noFill/>
                    <a:prstDash val="solid"/>
                    <a:miter/>
                  </a:ln>
                </p:spPr>
                <p:txBody>
                  <a:bodyPr rtlCol="0" anchor="ctr"/>
                  <a:lstStyle/>
                  <a:p>
                    <a:endParaRPr lang="fr-FR"/>
                  </a:p>
                </p:txBody>
              </p:sp>
              <p:sp>
                <p:nvSpPr>
                  <p:cNvPr id="448" name="Forme libre : forme 447">
                    <a:extLst>
                      <a:ext uri="{FF2B5EF4-FFF2-40B4-BE49-F238E27FC236}">
                        <a16:creationId xmlns:a16="http://schemas.microsoft.com/office/drawing/2014/main" id="{EEC9DFA9-C938-466B-A406-02B15E360FE8}"/>
                      </a:ext>
                    </a:extLst>
                  </p:cNvPr>
                  <p:cNvSpPr/>
                  <p:nvPr/>
                </p:nvSpPr>
                <p:spPr>
                  <a:xfrm>
                    <a:off x="6042855" y="481336"/>
                    <a:ext cx="2576987" cy="3470157"/>
                  </a:xfrm>
                  <a:custGeom>
                    <a:avLst/>
                    <a:gdLst>
                      <a:gd name="connsiteX0" fmla="*/ 2576988 w 2576987"/>
                      <a:gd name="connsiteY0" fmla="*/ 2333248 h 3470158"/>
                      <a:gd name="connsiteX1" fmla="*/ 639022 w 2576987"/>
                      <a:gd name="connsiteY1" fmla="*/ 3459511 h 3470158"/>
                      <a:gd name="connsiteX2" fmla="*/ 531238 w 2576987"/>
                      <a:gd name="connsiteY2" fmla="*/ 3449609 h 3470158"/>
                      <a:gd name="connsiteX3" fmla="*/ 379455 w 2576987"/>
                      <a:gd name="connsiteY3" fmla="*/ 3185645 h 3470158"/>
                      <a:gd name="connsiteX4" fmla="*/ 384953 w 2576987"/>
                      <a:gd name="connsiteY4" fmla="*/ 1545739 h 3470158"/>
                      <a:gd name="connsiteX5" fmla="*/ 160583 w 2576987"/>
                      <a:gd name="connsiteY5" fmla="*/ 1156389 h 3470158"/>
                      <a:gd name="connsiteX6" fmla="*/ 0 w 2576987"/>
                      <a:gd name="connsiteY6" fmla="*/ 1140989 h 3470158"/>
                      <a:gd name="connsiteX7" fmla="*/ 1937965 w 2576987"/>
                      <a:gd name="connsiteY7" fmla="*/ 14727 h 3470158"/>
                      <a:gd name="connsiteX8" fmla="*/ 2098548 w 2576987"/>
                      <a:gd name="connsiteY8" fmla="*/ 30126 h 3470158"/>
                      <a:gd name="connsiteX9" fmla="*/ 2322918 w 2576987"/>
                      <a:gd name="connsiteY9" fmla="*/ 419477 h 3470158"/>
                      <a:gd name="connsiteX10" fmla="*/ 2317421 w 2576987"/>
                      <a:gd name="connsiteY10" fmla="*/ 2059375 h 3470158"/>
                      <a:gd name="connsiteX11" fmla="*/ 2469203 w 2576987"/>
                      <a:gd name="connsiteY11" fmla="*/ 2323346 h 3470158"/>
                      <a:gd name="connsiteX12" fmla="*/ 2576988 w 2576987"/>
                      <a:gd name="connsiteY12" fmla="*/ 2333248 h 3470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76987" h="3470158">
                        <a:moveTo>
                          <a:pt x="2576988" y="2333248"/>
                        </a:moveTo>
                        <a:lnTo>
                          <a:pt x="639022" y="3459511"/>
                        </a:lnTo>
                        <a:cubicBezTo>
                          <a:pt x="611526" y="3476005"/>
                          <a:pt x="573033" y="3473810"/>
                          <a:pt x="531238" y="3449609"/>
                        </a:cubicBezTo>
                        <a:cubicBezTo>
                          <a:pt x="446546" y="3400113"/>
                          <a:pt x="379455" y="3282434"/>
                          <a:pt x="379455" y="3185645"/>
                        </a:cubicBezTo>
                        <a:lnTo>
                          <a:pt x="384953" y="1545739"/>
                        </a:lnTo>
                        <a:cubicBezTo>
                          <a:pt x="386054" y="1402758"/>
                          <a:pt x="284869" y="1228977"/>
                          <a:pt x="160583" y="1156389"/>
                        </a:cubicBezTo>
                        <a:cubicBezTo>
                          <a:pt x="97890" y="1121192"/>
                          <a:pt x="41795" y="1117890"/>
                          <a:pt x="0" y="1140989"/>
                        </a:cubicBezTo>
                        <a:lnTo>
                          <a:pt x="1937965" y="14727"/>
                        </a:lnTo>
                        <a:cubicBezTo>
                          <a:pt x="1979760" y="-8373"/>
                          <a:pt x="2035855" y="-5070"/>
                          <a:pt x="2098548" y="30126"/>
                        </a:cubicBezTo>
                        <a:cubicBezTo>
                          <a:pt x="2222827" y="102715"/>
                          <a:pt x="2324019" y="276495"/>
                          <a:pt x="2322918" y="419477"/>
                        </a:cubicBezTo>
                        <a:lnTo>
                          <a:pt x="2317421" y="2059375"/>
                        </a:lnTo>
                        <a:cubicBezTo>
                          <a:pt x="2317421" y="2156164"/>
                          <a:pt x="2384511" y="2273851"/>
                          <a:pt x="2469203" y="2323346"/>
                        </a:cubicBezTo>
                        <a:cubicBezTo>
                          <a:pt x="2510998" y="2347547"/>
                          <a:pt x="2549491" y="2349742"/>
                          <a:pt x="2576988" y="2333248"/>
                        </a:cubicBezTo>
                        <a:close/>
                      </a:path>
                    </a:pathLst>
                  </a:custGeom>
                  <a:solidFill>
                    <a:srgbClr val="F3F1FC"/>
                  </a:solidFill>
                  <a:ln w="95624" cap="flat">
                    <a:noFill/>
                    <a:prstDash val="solid"/>
                    <a:miter/>
                  </a:ln>
                </p:spPr>
                <p:txBody>
                  <a:bodyPr rtlCol="0" anchor="ctr"/>
                  <a:lstStyle/>
                  <a:p>
                    <a:endParaRPr lang="fr-FR"/>
                  </a:p>
                </p:txBody>
              </p:sp>
            </p:grpSp>
            <p:sp>
              <p:nvSpPr>
                <p:cNvPr id="449" name="Forme libre : forme 448">
                  <a:extLst>
                    <a:ext uri="{FF2B5EF4-FFF2-40B4-BE49-F238E27FC236}">
                      <a16:creationId xmlns:a16="http://schemas.microsoft.com/office/drawing/2014/main" id="{E18720C7-0DF0-4347-AE6F-92723ABE70B9}"/>
                    </a:ext>
                  </a:extLst>
                </p:cNvPr>
                <p:cNvSpPr/>
                <p:nvPr/>
              </p:nvSpPr>
              <p:spPr>
                <a:xfrm>
                  <a:off x="6727220" y="2579893"/>
                  <a:ext cx="2015901" cy="1171218"/>
                </a:xfrm>
                <a:custGeom>
                  <a:avLst/>
                  <a:gdLst>
                    <a:gd name="connsiteX0" fmla="*/ 0 w 2015901"/>
                    <a:gd name="connsiteY0" fmla="*/ 1126216 h 1171218"/>
                    <a:gd name="connsiteX1" fmla="*/ 1937954 w 2015901"/>
                    <a:gd name="connsiteY1" fmla="*/ 0 h 1171218"/>
                    <a:gd name="connsiteX2" fmla="*/ 2015901 w 2015901"/>
                    <a:gd name="connsiteY2" fmla="*/ 45003 h 1171218"/>
                    <a:gd name="connsiteX3" fmla="*/ 77947 w 2015901"/>
                    <a:gd name="connsiteY3" fmla="*/ 1171218 h 1171218"/>
                  </a:gdLst>
                  <a:ahLst/>
                  <a:cxnLst>
                    <a:cxn ang="0">
                      <a:pos x="connsiteX0" y="connsiteY0"/>
                    </a:cxn>
                    <a:cxn ang="0">
                      <a:pos x="connsiteX1" y="connsiteY1"/>
                    </a:cxn>
                    <a:cxn ang="0">
                      <a:pos x="connsiteX2" y="connsiteY2"/>
                    </a:cxn>
                    <a:cxn ang="0">
                      <a:pos x="connsiteX3" y="connsiteY3"/>
                    </a:cxn>
                  </a:cxnLst>
                  <a:rect l="l" t="t" r="r" b="b"/>
                  <a:pathLst>
                    <a:path w="2015901" h="1171218">
                      <a:moveTo>
                        <a:pt x="0" y="1126216"/>
                      </a:moveTo>
                      <a:lnTo>
                        <a:pt x="1937954" y="0"/>
                      </a:lnTo>
                      <a:lnTo>
                        <a:pt x="2015901" y="45003"/>
                      </a:lnTo>
                      <a:lnTo>
                        <a:pt x="77947" y="1171218"/>
                      </a:lnTo>
                      <a:close/>
                    </a:path>
                  </a:pathLst>
                </a:custGeom>
                <a:solidFill>
                  <a:srgbClr val="E9E7FC"/>
                </a:solidFill>
                <a:ln w="95624" cap="flat">
                  <a:noFill/>
                  <a:prstDash val="solid"/>
                  <a:miter/>
                </a:ln>
              </p:spPr>
              <p:txBody>
                <a:bodyPr rtlCol="0" anchor="ctr"/>
                <a:lstStyle/>
                <a:p>
                  <a:endParaRPr lang="fr-FR"/>
                </a:p>
              </p:txBody>
            </p:sp>
            <p:sp>
              <p:nvSpPr>
                <p:cNvPr id="450" name="Forme libre : forme 449">
                  <a:extLst>
                    <a:ext uri="{FF2B5EF4-FFF2-40B4-BE49-F238E27FC236}">
                      <a16:creationId xmlns:a16="http://schemas.microsoft.com/office/drawing/2014/main" id="{BB282024-CF2E-4D5E-9745-CE3AB93053E4}"/>
                    </a:ext>
                  </a:extLst>
                </p:cNvPr>
                <p:cNvSpPr/>
                <p:nvPr/>
              </p:nvSpPr>
              <p:spPr>
                <a:xfrm>
                  <a:off x="5977180" y="1607307"/>
                  <a:ext cx="827987" cy="2444852"/>
                </a:xfrm>
                <a:custGeom>
                  <a:avLst/>
                  <a:gdLst>
                    <a:gd name="connsiteX0" fmla="*/ 226413 w 827987"/>
                    <a:gd name="connsiteY0" fmla="*/ 30828 h 2444852"/>
                    <a:gd name="connsiteX1" fmla="*/ 451093 w 827987"/>
                    <a:gd name="connsiteY1" fmla="*/ 419991 h 2444852"/>
                    <a:gd name="connsiteX2" fmla="*/ 444885 w 827987"/>
                    <a:gd name="connsiteY2" fmla="*/ 2060019 h 2444852"/>
                    <a:gd name="connsiteX3" fmla="*/ 596772 w 827987"/>
                    <a:gd name="connsiteY3" fmla="*/ 2323098 h 2444852"/>
                    <a:gd name="connsiteX4" fmla="*/ 749651 w 827987"/>
                    <a:gd name="connsiteY4" fmla="*/ 2235977 h 2444852"/>
                    <a:gd name="connsiteX5" fmla="*/ 750040 w 827987"/>
                    <a:gd name="connsiteY5" fmla="*/ 2098802 h 2444852"/>
                    <a:gd name="connsiteX6" fmla="*/ 827987 w 827987"/>
                    <a:gd name="connsiteY6" fmla="*/ 2143804 h 2444852"/>
                    <a:gd name="connsiteX7" fmla="*/ 827599 w 827987"/>
                    <a:gd name="connsiteY7" fmla="*/ 2280980 h 2444852"/>
                    <a:gd name="connsiteX8" fmla="*/ 596515 w 827987"/>
                    <a:gd name="connsiteY8" fmla="*/ 2413472 h 2444852"/>
                    <a:gd name="connsiteX9" fmla="*/ 366235 w 827987"/>
                    <a:gd name="connsiteY9" fmla="*/ 2014611 h 2444852"/>
                    <a:gd name="connsiteX10" fmla="*/ 372443 w 827987"/>
                    <a:gd name="connsiteY10" fmla="*/ 374583 h 2444852"/>
                    <a:gd name="connsiteX11" fmla="*/ 226156 w 827987"/>
                    <a:gd name="connsiteY11" fmla="*/ 121202 h 2444852"/>
                    <a:gd name="connsiteX12" fmla="*/ 78210 w 827987"/>
                    <a:gd name="connsiteY12" fmla="*/ 204707 h 2444852"/>
                    <a:gd name="connsiteX13" fmla="*/ 77947 w 827987"/>
                    <a:gd name="connsiteY13" fmla="*/ 297503 h 2444852"/>
                    <a:gd name="connsiteX14" fmla="*/ 0 w 827987"/>
                    <a:gd name="connsiteY14" fmla="*/ 343811 h 2444852"/>
                    <a:gd name="connsiteX15" fmla="*/ 263 w 827987"/>
                    <a:gd name="connsiteY15" fmla="*/ 159704 h 2444852"/>
                    <a:gd name="connsiteX16" fmla="*/ 226413 w 827987"/>
                    <a:gd name="connsiteY16" fmla="*/ 30828 h 244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27987" h="2444852">
                      <a:moveTo>
                        <a:pt x="226413" y="30828"/>
                      </a:moveTo>
                      <a:cubicBezTo>
                        <a:pt x="350707" y="102589"/>
                        <a:pt x="451498" y="277169"/>
                        <a:pt x="451093" y="419991"/>
                      </a:cubicBezTo>
                      <a:lnTo>
                        <a:pt x="444885" y="2060019"/>
                      </a:lnTo>
                      <a:cubicBezTo>
                        <a:pt x="444610" y="2156851"/>
                        <a:pt x="512504" y="2274446"/>
                        <a:pt x="596772" y="2323098"/>
                      </a:cubicBezTo>
                      <a:cubicBezTo>
                        <a:pt x="681039" y="2371750"/>
                        <a:pt x="749377" y="2332808"/>
                        <a:pt x="749651" y="2235977"/>
                      </a:cubicBezTo>
                      <a:lnTo>
                        <a:pt x="750040" y="2098802"/>
                      </a:lnTo>
                      <a:lnTo>
                        <a:pt x="827987" y="2143804"/>
                      </a:lnTo>
                      <a:lnTo>
                        <a:pt x="827599" y="2280980"/>
                      </a:lnTo>
                      <a:cubicBezTo>
                        <a:pt x="827184" y="2427031"/>
                        <a:pt x="723618" y="2486855"/>
                        <a:pt x="596515" y="2413472"/>
                      </a:cubicBezTo>
                      <a:cubicBezTo>
                        <a:pt x="469412" y="2340089"/>
                        <a:pt x="365821" y="2160662"/>
                        <a:pt x="366235" y="2014611"/>
                      </a:cubicBezTo>
                      <a:lnTo>
                        <a:pt x="372443" y="374583"/>
                      </a:lnTo>
                      <a:cubicBezTo>
                        <a:pt x="372707" y="281787"/>
                        <a:pt x="306913" y="167827"/>
                        <a:pt x="226156" y="121202"/>
                      </a:cubicBezTo>
                      <a:cubicBezTo>
                        <a:pt x="144698" y="74172"/>
                        <a:pt x="78473" y="111912"/>
                        <a:pt x="78210" y="204707"/>
                      </a:cubicBezTo>
                      <a:lnTo>
                        <a:pt x="77947" y="297503"/>
                      </a:lnTo>
                      <a:lnTo>
                        <a:pt x="0" y="343811"/>
                      </a:lnTo>
                      <a:lnTo>
                        <a:pt x="263" y="159704"/>
                      </a:lnTo>
                      <a:cubicBezTo>
                        <a:pt x="668" y="16882"/>
                        <a:pt x="102118" y="-40933"/>
                        <a:pt x="226413" y="30828"/>
                      </a:cubicBezTo>
                      <a:close/>
                    </a:path>
                  </a:pathLst>
                </a:custGeom>
                <a:solidFill>
                  <a:srgbClr val="DEDFFB"/>
                </a:solidFill>
                <a:ln w="95624" cap="flat">
                  <a:noFill/>
                  <a:prstDash val="solid"/>
                  <a:miter/>
                </a:ln>
              </p:spPr>
              <p:txBody>
                <a:bodyPr rtlCol="0" anchor="ctr"/>
                <a:lstStyle/>
                <a:p>
                  <a:endParaRPr lang="fr-FR"/>
                </a:p>
              </p:txBody>
            </p:sp>
          </p:grpSp>
          <p:grpSp>
            <p:nvGrpSpPr>
              <p:cNvPr id="451" name="Graphique 422">
                <a:extLst>
                  <a:ext uri="{FF2B5EF4-FFF2-40B4-BE49-F238E27FC236}">
                    <a16:creationId xmlns:a16="http://schemas.microsoft.com/office/drawing/2014/main" id="{28C58A7A-2423-42F6-985E-7F5BA13357E1}"/>
                  </a:ext>
                </a:extLst>
              </p:cNvPr>
              <p:cNvGrpSpPr/>
              <p:nvPr/>
            </p:nvGrpSpPr>
            <p:grpSpPr>
              <a:xfrm>
                <a:off x="6546848" y="1500197"/>
                <a:ext cx="998130" cy="1314230"/>
                <a:chOff x="6546848" y="1500197"/>
                <a:chExt cx="998130" cy="1314230"/>
              </a:xfrm>
            </p:grpSpPr>
            <p:grpSp>
              <p:nvGrpSpPr>
                <p:cNvPr id="452" name="Graphique 422">
                  <a:extLst>
                    <a:ext uri="{FF2B5EF4-FFF2-40B4-BE49-F238E27FC236}">
                      <a16:creationId xmlns:a16="http://schemas.microsoft.com/office/drawing/2014/main" id="{26D9851A-27D9-460C-9304-F65159B4C272}"/>
                    </a:ext>
                  </a:extLst>
                </p:cNvPr>
                <p:cNvGrpSpPr/>
                <p:nvPr/>
              </p:nvGrpSpPr>
              <p:grpSpPr>
                <a:xfrm>
                  <a:off x="7044624" y="1500197"/>
                  <a:ext cx="498347" cy="656912"/>
                  <a:chOff x="7044624" y="1500197"/>
                  <a:chExt cx="498347" cy="656912"/>
                </a:xfrm>
              </p:grpSpPr>
              <p:sp>
                <p:nvSpPr>
                  <p:cNvPr id="453" name="Forme libre : forme 452">
                    <a:extLst>
                      <a:ext uri="{FF2B5EF4-FFF2-40B4-BE49-F238E27FC236}">
                        <a16:creationId xmlns:a16="http://schemas.microsoft.com/office/drawing/2014/main" id="{14A9CD24-A8DC-4BDD-94AC-A1557ED1D1D1}"/>
                      </a:ext>
                    </a:extLst>
                  </p:cNvPr>
                  <p:cNvSpPr/>
                  <p:nvPr/>
                </p:nvSpPr>
                <p:spPr>
                  <a:xfrm>
                    <a:off x="7237078" y="1500197"/>
                    <a:ext cx="305893" cy="375443"/>
                  </a:xfrm>
                  <a:custGeom>
                    <a:avLst/>
                    <a:gdLst>
                      <a:gd name="connsiteX0" fmla="*/ 305806 w 305893"/>
                      <a:gd name="connsiteY0" fmla="*/ 0 h 375443"/>
                      <a:gd name="connsiteX1" fmla="*/ 305894 w 305893"/>
                      <a:gd name="connsiteY1" fmla="*/ 31118 h 375443"/>
                      <a:gd name="connsiteX2" fmla="*/ 174355 w 305893"/>
                      <a:gd name="connsiteY2" fmla="*/ 107062 h 375443"/>
                      <a:gd name="connsiteX3" fmla="*/ 121687 w 305893"/>
                      <a:gd name="connsiteY3" fmla="*/ 198287 h 375443"/>
                      <a:gd name="connsiteX4" fmla="*/ 19407 w 305893"/>
                      <a:gd name="connsiteY4" fmla="*/ 375443 h 375443"/>
                      <a:gd name="connsiteX5" fmla="*/ 0 w 305893"/>
                      <a:gd name="connsiteY5" fmla="*/ 364384 h 375443"/>
                      <a:gd name="connsiteX6" fmla="*/ 104196 w 305893"/>
                      <a:gd name="connsiteY6" fmla="*/ 184168 h 375443"/>
                      <a:gd name="connsiteX7" fmla="*/ 163012 w 305893"/>
                      <a:gd name="connsiteY7" fmla="*/ 82442 h 37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893" h="375443">
                        <a:moveTo>
                          <a:pt x="305806" y="0"/>
                        </a:moveTo>
                        <a:lnTo>
                          <a:pt x="305894" y="31118"/>
                        </a:lnTo>
                        <a:lnTo>
                          <a:pt x="174355" y="107062"/>
                        </a:lnTo>
                        <a:lnTo>
                          <a:pt x="121687" y="198287"/>
                        </a:lnTo>
                        <a:lnTo>
                          <a:pt x="19407" y="375443"/>
                        </a:lnTo>
                        <a:lnTo>
                          <a:pt x="0" y="364384"/>
                        </a:lnTo>
                        <a:lnTo>
                          <a:pt x="104196" y="184168"/>
                        </a:lnTo>
                        <a:lnTo>
                          <a:pt x="163012" y="82442"/>
                        </a:lnTo>
                        <a:close/>
                      </a:path>
                    </a:pathLst>
                  </a:custGeom>
                  <a:solidFill>
                    <a:srgbClr val="4C5C75"/>
                  </a:solidFill>
                  <a:ln w="95624" cap="flat">
                    <a:noFill/>
                    <a:prstDash val="solid"/>
                    <a:miter/>
                  </a:ln>
                </p:spPr>
                <p:txBody>
                  <a:bodyPr rtlCol="0" anchor="ctr"/>
                  <a:lstStyle/>
                  <a:p>
                    <a:endParaRPr lang="fr-FR"/>
                  </a:p>
                </p:txBody>
              </p:sp>
              <p:sp>
                <p:nvSpPr>
                  <p:cNvPr id="454" name="Forme libre : forme 453">
                    <a:extLst>
                      <a:ext uri="{FF2B5EF4-FFF2-40B4-BE49-F238E27FC236}">
                        <a16:creationId xmlns:a16="http://schemas.microsoft.com/office/drawing/2014/main" id="{8C998BCA-6941-46BE-BF81-D4520E743F76}"/>
                      </a:ext>
                    </a:extLst>
                  </p:cNvPr>
                  <p:cNvSpPr/>
                  <p:nvPr/>
                </p:nvSpPr>
                <p:spPr>
                  <a:xfrm>
                    <a:off x="7044624" y="1648071"/>
                    <a:ext cx="396957" cy="509039"/>
                  </a:xfrm>
                  <a:custGeom>
                    <a:avLst/>
                    <a:gdLst>
                      <a:gd name="connsiteX0" fmla="*/ 0 w 396957"/>
                      <a:gd name="connsiteY0" fmla="*/ 54383 h 509039"/>
                      <a:gd name="connsiteX1" fmla="*/ 296650 w 396957"/>
                      <a:gd name="connsiteY1" fmla="*/ 36294 h 509039"/>
                      <a:gd name="connsiteX2" fmla="*/ 192454 w 396957"/>
                      <a:gd name="connsiteY2" fmla="*/ 216510 h 509039"/>
                      <a:gd name="connsiteX3" fmla="*/ 211861 w 396957"/>
                      <a:gd name="connsiteY3" fmla="*/ 227570 h 509039"/>
                      <a:gd name="connsiteX4" fmla="*/ 314141 w 396957"/>
                      <a:gd name="connsiteY4" fmla="*/ 50413 h 509039"/>
                      <a:gd name="connsiteX5" fmla="*/ 396957 w 396957"/>
                      <a:gd name="connsiteY5" fmla="*/ 279790 h 509039"/>
                      <a:gd name="connsiteX6" fmla="*/ 1289 w 396957"/>
                      <a:gd name="connsiteY6" fmla="*/ 509039 h 50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957" h="509039">
                        <a:moveTo>
                          <a:pt x="0" y="54383"/>
                        </a:moveTo>
                        <a:cubicBezTo>
                          <a:pt x="117980" y="-13732"/>
                          <a:pt x="223935" y="-15657"/>
                          <a:pt x="296650" y="36294"/>
                        </a:cubicBezTo>
                        <a:lnTo>
                          <a:pt x="192454" y="216510"/>
                        </a:lnTo>
                        <a:lnTo>
                          <a:pt x="211861" y="227570"/>
                        </a:lnTo>
                        <a:lnTo>
                          <a:pt x="314141" y="50413"/>
                        </a:lnTo>
                        <a:cubicBezTo>
                          <a:pt x="365800" y="97326"/>
                          <a:pt x="396662" y="175627"/>
                          <a:pt x="396957" y="279790"/>
                        </a:cubicBezTo>
                        <a:lnTo>
                          <a:pt x="1289" y="509039"/>
                        </a:lnTo>
                        <a:close/>
                      </a:path>
                    </a:pathLst>
                  </a:custGeom>
                  <a:solidFill>
                    <a:srgbClr val="72D561"/>
                  </a:solidFill>
                  <a:ln w="95624" cap="flat">
                    <a:noFill/>
                    <a:prstDash val="solid"/>
                    <a:miter/>
                  </a:ln>
                </p:spPr>
                <p:txBody>
                  <a:bodyPr rtlCol="0" anchor="ctr"/>
                  <a:lstStyle/>
                  <a:p>
                    <a:endParaRPr lang="fr-FR"/>
                  </a:p>
                </p:txBody>
              </p:sp>
            </p:grpSp>
            <p:sp>
              <p:nvSpPr>
                <p:cNvPr id="455" name="Forme libre : forme 454">
                  <a:extLst>
                    <a:ext uri="{FF2B5EF4-FFF2-40B4-BE49-F238E27FC236}">
                      <a16:creationId xmlns:a16="http://schemas.microsoft.com/office/drawing/2014/main" id="{6E056453-29A7-4BB9-B6C0-7C294EA325D1}"/>
                    </a:ext>
                  </a:extLst>
                </p:cNvPr>
                <p:cNvSpPr/>
                <p:nvPr/>
              </p:nvSpPr>
              <p:spPr>
                <a:xfrm>
                  <a:off x="6546848" y="1992817"/>
                  <a:ext cx="306868" cy="126493"/>
                </a:xfrm>
                <a:custGeom>
                  <a:avLst/>
                  <a:gdLst>
                    <a:gd name="connsiteX0" fmla="*/ 142793 w 306868"/>
                    <a:gd name="connsiteY0" fmla="*/ 0 h 126493"/>
                    <a:gd name="connsiteX1" fmla="*/ 201992 w 306868"/>
                    <a:gd name="connsiteY1" fmla="*/ 33589 h 126493"/>
                    <a:gd name="connsiteX2" fmla="*/ 306869 w 306868"/>
                    <a:gd name="connsiteY2" fmla="*/ 93098 h 126493"/>
                    <a:gd name="connsiteX3" fmla="*/ 287588 w 306868"/>
                    <a:gd name="connsiteY3" fmla="*/ 126494 h 126493"/>
                    <a:gd name="connsiteX4" fmla="*/ 184637 w 306868"/>
                    <a:gd name="connsiteY4" fmla="*/ 67826 h 126493"/>
                    <a:gd name="connsiteX5" fmla="*/ 131627 w 306868"/>
                    <a:gd name="connsiteY5" fmla="*/ 37616 h 126493"/>
                    <a:gd name="connsiteX6" fmla="*/ 88 w 306868"/>
                    <a:gd name="connsiteY6" fmla="*/ 113560 h 126493"/>
                    <a:gd name="connsiteX7" fmla="*/ 0 w 306868"/>
                    <a:gd name="connsiteY7" fmla="*/ 82442 h 12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6868" h="126493">
                      <a:moveTo>
                        <a:pt x="142793" y="0"/>
                      </a:moveTo>
                      <a:lnTo>
                        <a:pt x="201992" y="33589"/>
                      </a:lnTo>
                      <a:lnTo>
                        <a:pt x="306869" y="93098"/>
                      </a:lnTo>
                      <a:lnTo>
                        <a:pt x="287588" y="126494"/>
                      </a:lnTo>
                      <a:lnTo>
                        <a:pt x="184637" y="67826"/>
                      </a:lnTo>
                      <a:lnTo>
                        <a:pt x="131627" y="37616"/>
                      </a:lnTo>
                      <a:lnTo>
                        <a:pt x="88" y="113560"/>
                      </a:lnTo>
                      <a:lnTo>
                        <a:pt x="0" y="82442"/>
                      </a:lnTo>
                      <a:close/>
                    </a:path>
                  </a:pathLst>
                </a:custGeom>
                <a:solidFill>
                  <a:srgbClr val="4C5C75"/>
                </a:solidFill>
                <a:ln w="95624" cap="flat">
                  <a:noFill/>
                  <a:prstDash val="solid"/>
                  <a:miter/>
                </a:ln>
              </p:spPr>
              <p:txBody>
                <a:bodyPr rtlCol="0" anchor="ctr"/>
                <a:lstStyle/>
                <a:p>
                  <a:endParaRPr lang="fr-FR"/>
                </a:p>
              </p:txBody>
            </p:sp>
            <p:sp>
              <p:nvSpPr>
                <p:cNvPr id="456" name="Forme libre : forme 455">
                  <a:extLst>
                    <a:ext uri="{FF2B5EF4-FFF2-40B4-BE49-F238E27FC236}">
                      <a16:creationId xmlns:a16="http://schemas.microsoft.com/office/drawing/2014/main" id="{57E784B2-D5DB-4185-B5B5-35268A7C24E2}"/>
                    </a:ext>
                  </a:extLst>
                </p:cNvPr>
                <p:cNvSpPr/>
                <p:nvPr/>
              </p:nvSpPr>
              <p:spPr>
                <a:xfrm>
                  <a:off x="6650240" y="1702454"/>
                  <a:ext cx="395673" cy="683096"/>
                </a:xfrm>
                <a:custGeom>
                  <a:avLst/>
                  <a:gdLst>
                    <a:gd name="connsiteX0" fmla="*/ 394384 w 395673"/>
                    <a:gd name="connsiteY0" fmla="*/ 0 h 683096"/>
                    <a:gd name="connsiteX1" fmla="*/ 395673 w 395673"/>
                    <a:gd name="connsiteY1" fmla="*/ 454656 h 683096"/>
                    <a:gd name="connsiteX2" fmla="*/ 2 w 395673"/>
                    <a:gd name="connsiteY2" fmla="*/ 683097 h 683096"/>
                    <a:gd name="connsiteX3" fmla="*/ 81245 w 395673"/>
                    <a:gd name="connsiteY3" fmla="*/ 358189 h 683096"/>
                    <a:gd name="connsiteX4" fmla="*/ 184196 w 395673"/>
                    <a:gd name="connsiteY4" fmla="*/ 416857 h 683096"/>
                    <a:gd name="connsiteX5" fmla="*/ 203477 w 395673"/>
                    <a:gd name="connsiteY5" fmla="*/ 383461 h 683096"/>
                    <a:gd name="connsiteX6" fmla="*/ 98600 w 395673"/>
                    <a:gd name="connsiteY6" fmla="*/ 323952 h 683096"/>
                    <a:gd name="connsiteX7" fmla="*/ 394384 w 395673"/>
                    <a:gd name="connsiteY7" fmla="*/ 0 h 6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5673" h="683096">
                      <a:moveTo>
                        <a:pt x="394384" y="0"/>
                      </a:moveTo>
                      <a:lnTo>
                        <a:pt x="395673" y="454656"/>
                      </a:lnTo>
                      <a:lnTo>
                        <a:pt x="2" y="683097"/>
                      </a:lnTo>
                      <a:cubicBezTo>
                        <a:pt x="-295" y="578125"/>
                        <a:pt x="30020" y="464501"/>
                        <a:pt x="81245" y="358189"/>
                      </a:cubicBezTo>
                      <a:lnTo>
                        <a:pt x="184196" y="416857"/>
                      </a:lnTo>
                      <a:lnTo>
                        <a:pt x="203477" y="383461"/>
                      </a:lnTo>
                      <a:lnTo>
                        <a:pt x="98600" y="323952"/>
                      </a:lnTo>
                      <a:cubicBezTo>
                        <a:pt x="170783" y="188344"/>
                        <a:pt x="276404" y="68116"/>
                        <a:pt x="394384" y="0"/>
                      </a:cubicBezTo>
                      <a:close/>
                    </a:path>
                  </a:pathLst>
                </a:custGeom>
                <a:solidFill>
                  <a:srgbClr val="F45170"/>
                </a:solidFill>
                <a:ln w="95624" cap="flat">
                  <a:noFill/>
                  <a:prstDash val="solid"/>
                  <a:miter/>
                </a:ln>
              </p:spPr>
              <p:txBody>
                <a:bodyPr rtlCol="0" anchor="ctr"/>
                <a:lstStyle/>
                <a:p>
                  <a:endParaRPr lang="fr-FR"/>
                </a:p>
              </p:txBody>
            </p:sp>
            <p:sp>
              <p:nvSpPr>
                <p:cNvPr id="457" name="Forme libre : forme 456">
                  <a:extLst>
                    <a:ext uri="{FF2B5EF4-FFF2-40B4-BE49-F238E27FC236}">
                      <a16:creationId xmlns:a16="http://schemas.microsoft.com/office/drawing/2014/main" id="{D33C50D1-5496-4D3B-A7C5-4F01C128A5DE}"/>
                    </a:ext>
                  </a:extLst>
                </p:cNvPr>
                <p:cNvSpPr/>
                <p:nvPr/>
              </p:nvSpPr>
              <p:spPr>
                <a:xfrm>
                  <a:off x="6548855" y="2438579"/>
                  <a:ext cx="305893" cy="375848"/>
                </a:xfrm>
                <a:custGeom>
                  <a:avLst/>
                  <a:gdLst>
                    <a:gd name="connsiteX0" fmla="*/ 286487 w 305893"/>
                    <a:gd name="connsiteY0" fmla="*/ 0 h 375848"/>
                    <a:gd name="connsiteX1" fmla="*/ 305894 w 305893"/>
                    <a:gd name="connsiteY1" fmla="*/ 11059 h 375848"/>
                    <a:gd name="connsiteX2" fmla="*/ 202048 w 305893"/>
                    <a:gd name="connsiteY2" fmla="*/ 190927 h 375848"/>
                    <a:gd name="connsiteX3" fmla="*/ 142883 w 305893"/>
                    <a:gd name="connsiteY3" fmla="*/ 293407 h 375848"/>
                    <a:gd name="connsiteX4" fmla="*/ 89 w 305893"/>
                    <a:gd name="connsiteY4" fmla="*/ 375849 h 375848"/>
                    <a:gd name="connsiteX5" fmla="*/ 0 w 305893"/>
                    <a:gd name="connsiteY5" fmla="*/ 344325 h 375848"/>
                    <a:gd name="connsiteX6" fmla="*/ 131539 w 305893"/>
                    <a:gd name="connsiteY6" fmla="*/ 268381 h 375848"/>
                    <a:gd name="connsiteX7" fmla="*/ 184476 w 305893"/>
                    <a:gd name="connsiteY7" fmla="*/ 176689 h 37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893" h="375848">
                      <a:moveTo>
                        <a:pt x="286487" y="0"/>
                      </a:moveTo>
                      <a:lnTo>
                        <a:pt x="305894" y="11059"/>
                      </a:lnTo>
                      <a:lnTo>
                        <a:pt x="202048" y="190927"/>
                      </a:lnTo>
                      <a:lnTo>
                        <a:pt x="142883" y="293407"/>
                      </a:lnTo>
                      <a:lnTo>
                        <a:pt x="89" y="375849"/>
                      </a:lnTo>
                      <a:lnTo>
                        <a:pt x="0" y="344325"/>
                      </a:lnTo>
                      <a:lnTo>
                        <a:pt x="131539" y="268381"/>
                      </a:lnTo>
                      <a:lnTo>
                        <a:pt x="184476" y="176689"/>
                      </a:lnTo>
                      <a:close/>
                    </a:path>
                  </a:pathLst>
                </a:custGeom>
                <a:solidFill>
                  <a:srgbClr val="4C5C75"/>
                </a:solidFill>
                <a:ln w="95624" cap="flat">
                  <a:noFill/>
                  <a:prstDash val="solid"/>
                  <a:miter/>
                </a:ln>
              </p:spPr>
              <p:txBody>
                <a:bodyPr rtlCol="0" anchor="ctr"/>
                <a:lstStyle/>
                <a:p>
                  <a:endParaRPr lang="fr-FR"/>
                </a:p>
              </p:txBody>
            </p:sp>
            <p:sp>
              <p:nvSpPr>
                <p:cNvPr id="458" name="Forme libre : forme 457">
                  <a:extLst>
                    <a:ext uri="{FF2B5EF4-FFF2-40B4-BE49-F238E27FC236}">
                      <a16:creationId xmlns:a16="http://schemas.microsoft.com/office/drawing/2014/main" id="{06E22FCE-DC11-4754-8E51-84AE9BB05FD9}"/>
                    </a:ext>
                  </a:extLst>
                </p:cNvPr>
                <p:cNvSpPr/>
                <p:nvPr/>
              </p:nvSpPr>
              <p:spPr>
                <a:xfrm>
                  <a:off x="6650242" y="2157110"/>
                  <a:ext cx="396960" cy="509053"/>
                </a:xfrm>
                <a:custGeom>
                  <a:avLst/>
                  <a:gdLst>
                    <a:gd name="connsiteX0" fmla="*/ 395671 w 396960"/>
                    <a:gd name="connsiteY0" fmla="*/ 0 h 509053"/>
                    <a:gd name="connsiteX1" fmla="*/ 396961 w 396960"/>
                    <a:gd name="connsiteY1" fmla="*/ 455060 h 509053"/>
                    <a:gd name="connsiteX2" fmla="*/ 100660 w 396960"/>
                    <a:gd name="connsiteY2" fmla="*/ 472397 h 509053"/>
                    <a:gd name="connsiteX3" fmla="*/ 204506 w 396960"/>
                    <a:gd name="connsiteY3" fmla="*/ 292529 h 509053"/>
                    <a:gd name="connsiteX4" fmla="*/ 185099 w 396960"/>
                    <a:gd name="connsiteY4" fmla="*/ 281470 h 509053"/>
                    <a:gd name="connsiteX5" fmla="*/ 83088 w 396960"/>
                    <a:gd name="connsiteY5" fmla="*/ 458159 h 509053"/>
                    <a:gd name="connsiteX6" fmla="*/ 0 w 396960"/>
                    <a:gd name="connsiteY6" fmla="*/ 228441 h 509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960" h="509053">
                      <a:moveTo>
                        <a:pt x="395671" y="0"/>
                      </a:moveTo>
                      <a:lnTo>
                        <a:pt x="396961" y="455060"/>
                      </a:lnTo>
                      <a:cubicBezTo>
                        <a:pt x="279347" y="522965"/>
                        <a:pt x="173446" y="524607"/>
                        <a:pt x="100660" y="472397"/>
                      </a:cubicBezTo>
                      <a:lnTo>
                        <a:pt x="204506" y="292529"/>
                      </a:lnTo>
                      <a:lnTo>
                        <a:pt x="185099" y="281470"/>
                      </a:lnTo>
                      <a:lnTo>
                        <a:pt x="83088" y="458159"/>
                      </a:lnTo>
                      <a:cubicBezTo>
                        <a:pt x="31412" y="411058"/>
                        <a:pt x="442" y="332626"/>
                        <a:pt x="0" y="228441"/>
                      </a:cubicBezTo>
                      <a:close/>
                    </a:path>
                  </a:pathLst>
                </a:custGeom>
                <a:solidFill>
                  <a:srgbClr val="FFD06C"/>
                </a:solidFill>
                <a:ln w="95624" cap="flat">
                  <a:noFill/>
                  <a:prstDash val="solid"/>
                  <a:miter/>
                </a:ln>
              </p:spPr>
              <p:txBody>
                <a:bodyPr rtlCol="0" anchor="ctr"/>
                <a:lstStyle/>
                <a:p>
                  <a:endParaRPr lang="fr-FR"/>
                </a:p>
              </p:txBody>
            </p:sp>
            <p:sp>
              <p:nvSpPr>
                <p:cNvPr id="459" name="Forme libre : forme 458">
                  <a:extLst>
                    <a:ext uri="{FF2B5EF4-FFF2-40B4-BE49-F238E27FC236}">
                      <a16:creationId xmlns:a16="http://schemas.microsoft.com/office/drawing/2014/main" id="{D73E9ABA-9266-4DDA-AF92-D5D977FAF0ED}"/>
                    </a:ext>
                  </a:extLst>
                </p:cNvPr>
                <p:cNvSpPr/>
                <p:nvPr/>
              </p:nvSpPr>
              <p:spPr>
                <a:xfrm>
                  <a:off x="7238109" y="2194909"/>
                  <a:ext cx="306869" cy="126899"/>
                </a:xfrm>
                <a:custGeom>
                  <a:avLst/>
                  <a:gdLst>
                    <a:gd name="connsiteX0" fmla="*/ 19281 w 306869"/>
                    <a:gd name="connsiteY0" fmla="*/ 0 h 126899"/>
                    <a:gd name="connsiteX1" fmla="*/ 122017 w 306869"/>
                    <a:gd name="connsiteY1" fmla="*/ 58546 h 126899"/>
                    <a:gd name="connsiteX2" fmla="*/ 175242 w 306869"/>
                    <a:gd name="connsiteY2" fmla="*/ 88877 h 126899"/>
                    <a:gd name="connsiteX3" fmla="*/ 306781 w 306869"/>
                    <a:gd name="connsiteY3" fmla="*/ 12933 h 126899"/>
                    <a:gd name="connsiteX4" fmla="*/ 306870 w 306869"/>
                    <a:gd name="connsiteY4" fmla="*/ 44457 h 126899"/>
                    <a:gd name="connsiteX5" fmla="*/ 164077 w 306869"/>
                    <a:gd name="connsiteY5" fmla="*/ 126899 h 126899"/>
                    <a:gd name="connsiteX6" fmla="*/ 104587 w 306869"/>
                    <a:gd name="connsiteY6" fmla="*/ 92998 h 126899"/>
                    <a:gd name="connsiteX7" fmla="*/ 0 w 306869"/>
                    <a:gd name="connsiteY7" fmla="*/ 33396 h 126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6869" h="126899">
                      <a:moveTo>
                        <a:pt x="19281" y="0"/>
                      </a:moveTo>
                      <a:lnTo>
                        <a:pt x="122017" y="58546"/>
                      </a:lnTo>
                      <a:lnTo>
                        <a:pt x="175242" y="88877"/>
                      </a:lnTo>
                      <a:lnTo>
                        <a:pt x="306781" y="12933"/>
                      </a:lnTo>
                      <a:lnTo>
                        <a:pt x="306870" y="44457"/>
                      </a:lnTo>
                      <a:lnTo>
                        <a:pt x="164077" y="126899"/>
                      </a:lnTo>
                      <a:lnTo>
                        <a:pt x="104587" y="92998"/>
                      </a:lnTo>
                      <a:lnTo>
                        <a:pt x="0" y="33396"/>
                      </a:lnTo>
                      <a:close/>
                    </a:path>
                  </a:pathLst>
                </a:custGeom>
                <a:solidFill>
                  <a:srgbClr val="4C5C75"/>
                </a:solidFill>
                <a:ln w="95624" cap="flat">
                  <a:noFill/>
                  <a:prstDash val="solid"/>
                  <a:miter/>
                </a:ln>
              </p:spPr>
              <p:txBody>
                <a:bodyPr rtlCol="0" anchor="ctr"/>
                <a:lstStyle/>
                <a:p>
                  <a:endParaRPr lang="fr-FR"/>
                </a:p>
              </p:txBody>
            </p:sp>
            <p:sp>
              <p:nvSpPr>
                <p:cNvPr id="460" name="Forme libre : forme 459">
                  <a:extLst>
                    <a:ext uri="{FF2B5EF4-FFF2-40B4-BE49-F238E27FC236}">
                      <a16:creationId xmlns:a16="http://schemas.microsoft.com/office/drawing/2014/main" id="{EEDD9214-EF86-4DCA-A321-A244AAB90B51}"/>
                    </a:ext>
                  </a:extLst>
                </p:cNvPr>
                <p:cNvSpPr/>
                <p:nvPr/>
              </p:nvSpPr>
              <p:spPr>
                <a:xfrm>
                  <a:off x="7045913" y="1928669"/>
                  <a:ext cx="395671" cy="683501"/>
                </a:xfrm>
                <a:custGeom>
                  <a:avLst/>
                  <a:gdLst>
                    <a:gd name="connsiteX0" fmla="*/ 395671 w 395671"/>
                    <a:gd name="connsiteY0" fmla="*/ 0 h 683501"/>
                    <a:gd name="connsiteX1" fmla="*/ 314213 w 395671"/>
                    <a:gd name="connsiteY1" fmla="*/ 324786 h 683501"/>
                    <a:gd name="connsiteX2" fmla="*/ 211477 w 395671"/>
                    <a:gd name="connsiteY2" fmla="*/ 266240 h 683501"/>
                    <a:gd name="connsiteX3" fmla="*/ 192196 w 395671"/>
                    <a:gd name="connsiteY3" fmla="*/ 299636 h 683501"/>
                    <a:gd name="connsiteX4" fmla="*/ 296783 w 395671"/>
                    <a:gd name="connsiteY4" fmla="*/ 359238 h 683501"/>
                    <a:gd name="connsiteX5" fmla="*/ 1290 w 395671"/>
                    <a:gd name="connsiteY5" fmla="*/ 683501 h 683501"/>
                    <a:gd name="connsiteX6" fmla="*/ 0 w 395671"/>
                    <a:gd name="connsiteY6" fmla="*/ 228441 h 68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671" h="683501">
                      <a:moveTo>
                        <a:pt x="395671" y="0"/>
                      </a:moveTo>
                      <a:cubicBezTo>
                        <a:pt x="395820" y="104385"/>
                        <a:pt x="365435" y="218266"/>
                        <a:pt x="314213" y="324786"/>
                      </a:cubicBezTo>
                      <a:lnTo>
                        <a:pt x="211477" y="266240"/>
                      </a:lnTo>
                      <a:lnTo>
                        <a:pt x="192196" y="299636"/>
                      </a:lnTo>
                      <a:lnTo>
                        <a:pt x="296783" y="359238"/>
                      </a:lnTo>
                      <a:cubicBezTo>
                        <a:pt x="224587" y="495116"/>
                        <a:pt x="119067" y="615502"/>
                        <a:pt x="1290" y="683501"/>
                      </a:cubicBezTo>
                      <a:lnTo>
                        <a:pt x="0" y="228441"/>
                      </a:lnTo>
                      <a:close/>
                    </a:path>
                  </a:pathLst>
                </a:custGeom>
                <a:solidFill>
                  <a:srgbClr val="57B3FE"/>
                </a:solidFill>
                <a:ln w="95624" cap="flat">
                  <a:noFill/>
                  <a:prstDash val="solid"/>
                  <a:miter/>
                </a:ln>
              </p:spPr>
              <p:txBody>
                <a:bodyPr rtlCol="0" anchor="ctr"/>
                <a:lstStyle/>
                <a:p>
                  <a:endParaRPr lang="fr-FR"/>
                </a:p>
              </p:txBody>
            </p:sp>
          </p:grpSp>
          <p:grpSp>
            <p:nvGrpSpPr>
              <p:cNvPr id="461" name="Graphique 422">
                <a:extLst>
                  <a:ext uri="{FF2B5EF4-FFF2-40B4-BE49-F238E27FC236}">
                    <a16:creationId xmlns:a16="http://schemas.microsoft.com/office/drawing/2014/main" id="{6A5BF701-E257-4B37-84EF-B4CDF9627FB2}"/>
                  </a:ext>
                </a:extLst>
              </p:cNvPr>
              <p:cNvGrpSpPr/>
              <p:nvPr/>
            </p:nvGrpSpPr>
            <p:grpSpPr>
              <a:xfrm>
                <a:off x="6583719" y="1060892"/>
                <a:ext cx="1633771" cy="2216707"/>
                <a:chOff x="6583719" y="1060892"/>
                <a:chExt cx="1633771" cy="2216707"/>
              </a:xfrm>
            </p:grpSpPr>
            <p:sp>
              <p:nvSpPr>
                <p:cNvPr id="462" name="Forme libre : forme 461">
                  <a:extLst>
                    <a:ext uri="{FF2B5EF4-FFF2-40B4-BE49-F238E27FC236}">
                      <a16:creationId xmlns:a16="http://schemas.microsoft.com/office/drawing/2014/main" id="{53B16EBE-5FD7-4542-A691-F9F01A1DE231}"/>
                    </a:ext>
                  </a:extLst>
                </p:cNvPr>
                <p:cNvSpPr/>
                <p:nvPr/>
              </p:nvSpPr>
              <p:spPr>
                <a:xfrm>
                  <a:off x="6583719" y="3076404"/>
                  <a:ext cx="156749" cy="201196"/>
                </a:xfrm>
                <a:custGeom>
                  <a:avLst/>
                  <a:gdLst>
                    <a:gd name="connsiteX0" fmla="*/ 78121 w 156749"/>
                    <a:gd name="connsiteY0" fmla="*/ 10820 h 201196"/>
                    <a:gd name="connsiteX1" fmla="*/ 156749 w 156749"/>
                    <a:gd name="connsiteY1" fmla="*/ 55164 h 201196"/>
                    <a:gd name="connsiteX2" fmla="*/ 78630 w 156749"/>
                    <a:gd name="connsiteY2" fmla="*/ 190472 h 201196"/>
                    <a:gd name="connsiteX3" fmla="*/ 0 w 156749"/>
                    <a:gd name="connsiteY3" fmla="*/ 145663 h 201196"/>
                    <a:gd name="connsiteX4" fmla="*/ 78121 w 156749"/>
                    <a:gd name="connsiteY4" fmla="*/ 10820 h 201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749" h="201196">
                      <a:moveTo>
                        <a:pt x="78121" y="10820"/>
                      </a:moveTo>
                      <a:cubicBezTo>
                        <a:pt x="121348" y="-14137"/>
                        <a:pt x="156608" y="5494"/>
                        <a:pt x="156749" y="55164"/>
                      </a:cubicBezTo>
                      <a:cubicBezTo>
                        <a:pt x="156890" y="104836"/>
                        <a:pt x="121857" y="165515"/>
                        <a:pt x="78630" y="190472"/>
                      </a:cubicBezTo>
                      <a:cubicBezTo>
                        <a:pt x="35403" y="215429"/>
                        <a:pt x="141" y="195335"/>
                        <a:pt x="0" y="145663"/>
                      </a:cubicBezTo>
                      <a:cubicBezTo>
                        <a:pt x="-140" y="95993"/>
                        <a:pt x="34894" y="35777"/>
                        <a:pt x="78121" y="10820"/>
                      </a:cubicBezTo>
                      <a:close/>
                    </a:path>
                  </a:pathLst>
                </a:custGeom>
                <a:solidFill>
                  <a:srgbClr val="F45170"/>
                </a:solidFill>
                <a:ln w="95624" cap="flat">
                  <a:noFill/>
                  <a:prstDash val="solid"/>
                  <a:miter/>
                </a:ln>
              </p:spPr>
              <p:txBody>
                <a:bodyPr rtlCol="0" anchor="ctr"/>
                <a:lstStyle/>
                <a:p>
                  <a:endParaRPr lang="fr-FR"/>
                </a:p>
              </p:txBody>
            </p:sp>
            <p:sp>
              <p:nvSpPr>
                <p:cNvPr id="463" name="Forme libre : forme 462">
                  <a:extLst>
                    <a:ext uri="{FF2B5EF4-FFF2-40B4-BE49-F238E27FC236}">
                      <a16:creationId xmlns:a16="http://schemas.microsoft.com/office/drawing/2014/main" id="{32CE9067-C98C-4DBE-8E32-C89411C42E73}"/>
                    </a:ext>
                  </a:extLst>
                </p:cNvPr>
                <p:cNvSpPr/>
                <p:nvPr/>
              </p:nvSpPr>
              <p:spPr>
                <a:xfrm>
                  <a:off x="6836313" y="2535852"/>
                  <a:ext cx="996497" cy="620282"/>
                </a:xfrm>
                <a:custGeom>
                  <a:avLst/>
                  <a:gdLst>
                    <a:gd name="connsiteX0" fmla="*/ 996370 w 996497"/>
                    <a:gd name="connsiteY0" fmla="*/ 0 h 620282"/>
                    <a:gd name="connsiteX1" fmla="*/ 996498 w 996497"/>
                    <a:gd name="connsiteY1" fmla="*/ 45028 h 620282"/>
                    <a:gd name="connsiteX2" fmla="*/ 128 w 996497"/>
                    <a:gd name="connsiteY2" fmla="*/ 620283 h 620282"/>
                    <a:gd name="connsiteX3" fmla="*/ 0 w 996497"/>
                    <a:gd name="connsiteY3" fmla="*/ 575254 h 620282"/>
                  </a:gdLst>
                  <a:ahLst/>
                  <a:cxnLst>
                    <a:cxn ang="0">
                      <a:pos x="connsiteX0" y="connsiteY0"/>
                    </a:cxn>
                    <a:cxn ang="0">
                      <a:pos x="connsiteX1" y="connsiteY1"/>
                    </a:cxn>
                    <a:cxn ang="0">
                      <a:pos x="connsiteX2" y="connsiteY2"/>
                    </a:cxn>
                    <a:cxn ang="0">
                      <a:pos x="connsiteX3" y="connsiteY3"/>
                    </a:cxn>
                  </a:cxnLst>
                  <a:rect l="l" t="t" r="r" b="b"/>
                  <a:pathLst>
                    <a:path w="996497" h="620282">
                      <a:moveTo>
                        <a:pt x="996370" y="0"/>
                      </a:moveTo>
                      <a:lnTo>
                        <a:pt x="996498" y="45028"/>
                      </a:lnTo>
                      <a:lnTo>
                        <a:pt x="128" y="620283"/>
                      </a:lnTo>
                      <a:lnTo>
                        <a:pt x="0" y="575254"/>
                      </a:lnTo>
                      <a:close/>
                    </a:path>
                  </a:pathLst>
                </a:custGeom>
                <a:solidFill>
                  <a:srgbClr val="DEDFFB"/>
                </a:solidFill>
                <a:ln w="95624" cap="flat">
                  <a:noFill/>
                  <a:prstDash val="solid"/>
                  <a:miter/>
                </a:ln>
              </p:spPr>
              <p:txBody>
                <a:bodyPr rtlCol="0" anchor="ctr"/>
                <a:lstStyle/>
                <a:p>
                  <a:endParaRPr lang="fr-FR"/>
                </a:p>
              </p:txBody>
            </p:sp>
            <p:sp>
              <p:nvSpPr>
                <p:cNvPr id="464" name="Forme libre : forme 463">
                  <a:extLst>
                    <a:ext uri="{FF2B5EF4-FFF2-40B4-BE49-F238E27FC236}">
                      <a16:creationId xmlns:a16="http://schemas.microsoft.com/office/drawing/2014/main" id="{CE46B181-ADA8-469B-A241-A73850010F96}"/>
                    </a:ext>
                  </a:extLst>
                </p:cNvPr>
                <p:cNvSpPr/>
                <p:nvPr/>
              </p:nvSpPr>
              <p:spPr>
                <a:xfrm>
                  <a:off x="6835988" y="2198907"/>
                  <a:ext cx="1381503" cy="843031"/>
                </a:xfrm>
                <a:custGeom>
                  <a:avLst/>
                  <a:gdLst>
                    <a:gd name="connsiteX0" fmla="*/ 1381374 w 1381503"/>
                    <a:gd name="connsiteY0" fmla="*/ 0 h 843031"/>
                    <a:gd name="connsiteX1" fmla="*/ 1381503 w 1381503"/>
                    <a:gd name="connsiteY1" fmla="*/ 45494 h 843031"/>
                    <a:gd name="connsiteX2" fmla="*/ 129 w 1381503"/>
                    <a:gd name="connsiteY2" fmla="*/ 843031 h 843031"/>
                    <a:gd name="connsiteX3" fmla="*/ 0 w 1381503"/>
                    <a:gd name="connsiteY3" fmla="*/ 797537 h 843031"/>
                  </a:gdLst>
                  <a:ahLst/>
                  <a:cxnLst>
                    <a:cxn ang="0">
                      <a:pos x="connsiteX0" y="connsiteY0"/>
                    </a:cxn>
                    <a:cxn ang="0">
                      <a:pos x="connsiteX1" y="connsiteY1"/>
                    </a:cxn>
                    <a:cxn ang="0">
                      <a:pos x="connsiteX2" y="connsiteY2"/>
                    </a:cxn>
                    <a:cxn ang="0">
                      <a:pos x="connsiteX3" y="connsiteY3"/>
                    </a:cxn>
                  </a:cxnLst>
                  <a:rect l="l" t="t" r="r" b="b"/>
                  <a:pathLst>
                    <a:path w="1381503" h="843031">
                      <a:moveTo>
                        <a:pt x="1381374" y="0"/>
                      </a:moveTo>
                      <a:lnTo>
                        <a:pt x="1381503" y="45494"/>
                      </a:lnTo>
                      <a:lnTo>
                        <a:pt x="129" y="843031"/>
                      </a:lnTo>
                      <a:lnTo>
                        <a:pt x="0" y="797537"/>
                      </a:lnTo>
                      <a:close/>
                    </a:path>
                  </a:pathLst>
                </a:custGeom>
                <a:solidFill>
                  <a:srgbClr val="DEDFFB"/>
                </a:solidFill>
                <a:ln w="95624" cap="flat">
                  <a:noFill/>
                  <a:prstDash val="solid"/>
                  <a:miter/>
                </a:ln>
              </p:spPr>
              <p:txBody>
                <a:bodyPr rtlCol="0" anchor="ctr"/>
                <a:lstStyle/>
                <a:p>
                  <a:endParaRPr lang="fr-FR"/>
                </a:p>
              </p:txBody>
            </p:sp>
            <p:sp>
              <p:nvSpPr>
                <p:cNvPr id="465" name="Forme libre : forme 464">
                  <a:extLst>
                    <a:ext uri="{FF2B5EF4-FFF2-40B4-BE49-F238E27FC236}">
                      <a16:creationId xmlns:a16="http://schemas.microsoft.com/office/drawing/2014/main" id="{6F06C7F7-FBA4-46B6-90F4-FF1FB30F5992}"/>
                    </a:ext>
                  </a:extLst>
                </p:cNvPr>
                <p:cNvSpPr/>
                <p:nvPr/>
              </p:nvSpPr>
              <p:spPr>
                <a:xfrm>
                  <a:off x="7661313" y="1060892"/>
                  <a:ext cx="556176" cy="366606"/>
                </a:xfrm>
                <a:custGeom>
                  <a:avLst/>
                  <a:gdLst>
                    <a:gd name="connsiteX0" fmla="*/ 0 w 556176"/>
                    <a:gd name="connsiteY0" fmla="*/ 366607 h 366606"/>
                    <a:gd name="connsiteX1" fmla="*/ 556177 w 556176"/>
                    <a:gd name="connsiteY1" fmla="*/ 45494 h 366606"/>
                    <a:gd name="connsiteX2" fmla="*/ 556049 w 556176"/>
                    <a:gd name="connsiteY2" fmla="*/ 0 h 366606"/>
                    <a:gd name="connsiteX3" fmla="*/ 0 w 556176"/>
                    <a:gd name="connsiteY3" fmla="*/ 321038 h 366606"/>
                  </a:gdLst>
                  <a:ahLst/>
                  <a:cxnLst>
                    <a:cxn ang="0">
                      <a:pos x="connsiteX0" y="connsiteY0"/>
                    </a:cxn>
                    <a:cxn ang="0">
                      <a:pos x="connsiteX1" y="connsiteY1"/>
                    </a:cxn>
                    <a:cxn ang="0">
                      <a:pos x="connsiteX2" y="connsiteY2"/>
                    </a:cxn>
                    <a:cxn ang="0">
                      <a:pos x="connsiteX3" y="connsiteY3"/>
                    </a:cxn>
                  </a:cxnLst>
                  <a:rect l="l" t="t" r="r" b="b"/>
                  <a:pathLst>
                    <a:path w="556176" h="366606">
                      <a:moveTo>
                        <a:pt x="0" y="366607"/>
                      </a:moveTo>
                      <a:lnTo>
                        <a:pt x="556177" y="45494"/>
                      </a:lnTo>
                      <a:lnTo>
                        <a:pt x="556049" y="0"/>
                      </a:lnTo>
                      <a:lnTo>
                        <a:pt x="0" y="321038"/>
                      </a:lnTo>
                      <a:close/>
                    </a:path>
                  </a:pathLst>
                </a:custGeom>
                <a:solidFill>
                  <a:srgbClr val="DEDFFB"/>
                </a:solidFill>
                <a:ln w="95624" cap="flat">
                  <a:noFill/>
                  <a:prstDash val="solid"/>
                  <a:miter/>
                </a:ln>
              </p:spPr>
              <p:txBody>
                <a:bodyPr rtlCol="0" anchor="ctr"/>
                <a:lstStyle/>
                <a:p>
                  <a:endParaRPr lang="fr-FR"/>
                </a:p>
              </p:txBody>
            </p:sp>
            <p:sp>
              <p:nvSpPr>
                <p:cNvPr id="466" name="Forme libre : forme 465">
                  <a:extLst>
                    <a:ext uri="{FF2B5EF4-FFF2-40B4-BE49-F238E27FC236}">
                      <a16:creationId xmlns:a16="http://schemas.microsoft.com/office/drawing/2014/main" id="{37F42CE4-C07A-4E71-BE6C-D13C19668674}"/>
                    </a:ext>
                  </a:extLst>
                </p:cNvPr>
                <p:cNvSpPr/>
                <p:nvPr/>
              </p:nvSpPr>
              <p:spPr>
                <a:xfrm>
                  <a:off x="7661313" y="1244196"/>
                  <a:ext cx="556176" cy="366606"/>
                </a:xfrm>
                <a:custGeom>
                  <a:avLst/>
                  <a:gdLst>
                    <a:gd name="connsiteX0" fmla="*/ 0 w 556176"/>
                    <a:gd name="connsiteY0" fmla="*/ 366607 h 366606"/>
                    <a:gd name="connsiteX1" fmla="*/ 556177 w 556176"/>
                    <a:gd name="connsiteY1" fmla="*/ 45494 h 366606"/>
                    <a:gd name="connsiteX2" fmla="*/ 556049 w 556176"/>
                    <a:gd name="connsiteY2" fmla="*/ 0 h 366606"/>
                    <a:gd name="connsiteX3" fmla="*/ 0 w 556176"/>
                    <a:gd name="connsiteY3" fmla="*/ 321038 h 366606"/>
                  </a:gdLst>
                  <a:ahLst/>
                  <a:cxnLst>
                    <a:cxn ang="0">
                      <a:pos x="connsiteX0" y="connsiteY0"/>
                    </a:cxn>
                    <a:cxn ang="0">
                      <a:pos x="connsiteX1" y="connsiteY1"/>
                    </a:cxn>
                    <a:cxn ang="0">
                      <a:pos x="connsiteX2" y="connsiteY2"/>
                    </a:cxn>
                    <a:cxn ang="0">
                      <a:pos x="connsiteX3" y="connsiteY3"/>
                    </a:cxn>
                  </a:cxnLst>
                  <a:rect l="l" t="t" r="r" b="b"/>
                  <a:pathLst>
                    <a:path w="556176" h="366606">
                      <a:moveTo>
                        <a:pt x="0" y="366607"/>
                      </a:moveTo>
                      <a:lnTo>
                        <a:pt x="556177" y="45494"/>
                      </a:lnTo>
                      <a:lnTo>
                        <a:pt x="556049" y="0"/>
                      </a:lnTo>
                      <a:lnTo>
                        <a:pt x="0" y="321038"/>
                      </a:lnTo>
                      <a:close/>
                    </a:path>
                  </a:pathLst>
                </a:custGeom>
                <a:solidFill>
                  <a:srgbClr val="DEDFFB"/>
                </a:solidFill>
                <a:ln w="95624" cap="flat">
                  <a:noFill/>
                  <a:prstDash val="solid"/>
                  <a:miter/>
                </a:ln>
              </p:spPr>
              <p:txBody>
                <a:bodyPr rtlCol="0" anchor="ctr"/>
                <a:lstStyle/>
                <a:p>
                  <a:endParaRPr lang="fr-FR"/>
                </a:p>
              </p:txBody>
            </p:sp>
            <p:sp>
              <p:nvSpPr>
                <p:cNvPr id="467" name="Forme libre : forme 466">
                  <a:extLst>
                    <a:ext uri="{FF2B5EF4-FFF2-40B4-BE49-F238E27FC236}">
                      <a16:creationId xmlns:a16="http://schemas.microsoft.com/office/drawing/2014/main" id="{00F4B0D1-A9B3-4511-9A37-42D54F2439BC}"/>
                    </a:ext>
                  </a:extLst>
                </p:cNvPr>
                <p:cNvSpPr/>
                <p:nvPr/>
              </p:nvSpPr>
              <p:spPr>
                <a:xfrm>
                  <a:off x="7661313" y="1427499"/>
                  <a:ext cx="556176" cy="366606"/>
                </a:xfrm>
                <a:custGeom>
                  <a:avLst/>
                  <a:gdLst>
                    <a:gd name="connsiteX0" fmla="*/ 0 w 556176"/>
                    <a:gd name="connsiteY0" fmla="*/ 366607 h 366606"/>
                    <a:gd name="connsiteX1" fmla="*/ 556177 w 556176"/>
                    <a:gd name="connsiteY1" fmla="*/ 45494 h 366606"/>
                    <a:gd name="connsiteX2" fmla="*/ 556049 w 556176"/>
                    <a:gd name="connsiteY2" fmla="*/ 0 h 366606"/>
                    <a:gd name="connsiteX3" fmla="*/ 0 w 556176"/>
                    <a:gd name="connsiteY3" fmla="*/ 321038 h 366606"/>
                  </a:gdLst>
                  <a:ahLst/>
                  <a:cxnLst>
                    <a:cxn ang="0">
                      <a:pos x="connsiteX0" y="connsiteY0"/>
                    </a:cxn>
                    <a:cxn ang="0">
                      <a:pos x="connsiteX1" y="connsiteY1"/>
                    </a:cxn>
                    <a:cxn ang="0">
                      <a:pos x="connsiteX2" y="connsiteY2"/>
                    </a:cxn>
                    <a:cxn ang="0">
                      <a:pos x="connsiteX3" y="connsiteY3"/>
                    </a:cxn>
                  </a:cxnLst>
                  <a:rect l="l" t="t" r="r" b="b"/>
                  <a:pathLst>
                    <a:path w="556176" h="366606">
                      <a:moveTo>
                        <a:pt x="0" y="366607"/>
                      </a:moveTo>
                      <a:lnTo>
                        <a:pt x="556177" y="45494"/>
                      </a:lnTo>
                      <a:lnTo>
                        <a:pt x="556049" y="0"/>
                      </a:lnTo>
                      <a:lnTo>
                        <a:pt x="0" y="321038"/>
                      </a:lnTo>
                      <a:close/>
                    </a:path>
                  </a:pathLst>
                </a:custGeom>
                <a:solidFill>
                  <a:srgbClr val="DEDFFB"/>
                </a:solidFill>
                <a:ln w="95624" cap="flat">
                  <a:noFill/>
                  <a:prstDash val="solid"/>
                  <a:miter/>
                </a:ln>
              </p:spPr>
              <p:txBody>
                <a:bodyPr rtlCol="0" anchor="ctr"/>
                <a:lstStyle/>
                <a:p>
                  <a:endParaRPr lang="fr-FR"/>
                </a:p>
              </p:txBody>
            </p:sp>
            <p:sp>
              <p:nvSpPr>
                <p:cNvPr id="468" name="Forme libre : forme 467">
                  <a:extLst>
                    <a:ext uri="{FF2B5EF4-FFF2-40B4-BE49-F238E27FC236}">
                      <a16:creationId xmlns:a16="http://schemas.microsoft.com/office/drawing/2014/main" id="{D7AC4A96-E43E-448F-B364-849484C4B74F}"/>
                    </a:ext>
                  </a:extLst>
                </p:cNvPr>
                <p:cNvSpPr/>
                <p:nvPr/>
              </p:nvSpPr>
              <p:spPr>
                <a:xfrm>
                  <a:off x="7661313" y="1610802"/>
                  <a:ext cx="556176" cy="366606"/>
                </a:xfrm>
                <a:custGeom>
                  <a:avLst/>
                  <a:gdLst>
                    <a:gd name="connsiteX0" fmla="*/ 0 w 556176"/>
                    <a:gd name="connsiteY0" fmla="*/ 366607 h 366606"/>
                    <a:gd name="connsiteX1" fmla="*/ 556177 w 556176"/>
                    <a:gd name="connsiteY1" fmla="*/ 45494 h 366606"/>
                    <a:gd name="connsiteX2" fmla="*/ 556049 w 556176"/>
                    <a:gd name="connsiteY2" fmla="*/ 0 h 366606"/>
                    <a:gd name="connsiteX3" fmla="*/ 0 w 556176"/>
                    <a:gd name="connsiteY3" fmla="*/ 321038 h 366606"/>
                  </a:gdLst>
                  <a:ahLst/>
                  <a:cxnLst>
                    <a:cxn ang="0">
                      <a:pos x="connsiteX0" y="connsiteY0"/>
                    </a:cxn>
                    <a:cxn ang="0">
                      <a:pos x="connsiteX1" y="connsiteY1"/>
                    </a:cxn>
                    <a:cxn ang="0">
                      <a:pos x="connsiteX2" y="connsiteY2"/>
                    </a:cxn>
                    <a:cxn ang="0">
                      <a:pos x="connsiteX3" y="connsiteY3"/>
                    </a:cxn>
                  </a:cxnLst>
                  <a:rect l="l" t="t" r="r" b="b"/>
                  <a:pathLst>
                    <a:path w="556176" h="366606">
                      <a:moveTo>
                        <a:pt x="0" y="366607"/>
                      </a:moveTo>
                      <a:lnTo>
                        <a:pt x="556177" y="45494"/>
                      </a:lnTo>
                      <a:lnTo>
                        <a:pt x="556049" y="0"/>
                      </a:lnTo>
                      <a:lnTo>
                        <a:pt x="0" y="321038"/>
                      </a:lnTo>
                      <a:close/>
                    </a:path>
                  </a:pathLst>
                </a:custGeom>
                <a:solidFill>
                  <a:srgbClr val="DEDFFB"/>
                </a:solidFill>
                <a:ln w="95624" cap="flat">
                  <a:noFill/>
                  <a:prstDash val="solid"/>
                  <a:miter/>
                </a:ln>
              </p:spPr>
              <p:txBody>
                <a:bodyPr rtlCol="0" anchor="ctr"/>
                <a:lstStyle/>
                <a:p>
                  <a:endParaRPr lang="fr-FR"/>
                </a:p>
              </p:txBody>
            </p:sp>
            <p:sp>
              <p:nvSpPr>
                <p:cNvPr id="469" name="Forme libre : forme 468">
                  <a:extLst>
                    <a:ext uri="{FF2B5EF4-FFF2-40B4-BE49-F238E27FC236}">
                      <a16:creationId xmlns:a16="http://schemas.microsoft.com/office/drawing/2014/main" id="{C82A3A2D-7C04-4444-8A71-19EFB333F207}"/>
                    </a:ext>
                  </a:extLst>
                </p:cNvPr>
                <p:cNvSpPr/>
                <p:nvPr/>
              </p:nvSpPr>
              <p:spPr>
                <a:xfrm>
                  <a:off x="7661313" y="1794105"/>
                  <a:ext cx="556176" cy="366606"/>
                </a:xfrm>
                <a:custGeom>
                  <a:avLst/>
                  <a:gdLst>
                    <a:gd name="connsiteX0" fmla="*/ 0 w 556176"/>
                    <a:gd name="connsiteY0" fmla="*/ 366607 h 366606"/>
                    <a:gd name="connsiteX1" fmla="*/ 556177 w 556176"/>
                    <a:gd name="connsiteY1" fmla="*/ 45494 h 366606"/>
                    <a:gd name="connsiteX2" fmla="*/ 556049 w 556176"/>
                    <a:gd name="connsiteY2" fmla="*/ 0 h 366606"/>
                    <a:gd name="connsiteX3" fmla="*/ 0 w 556176"/>
                    <a:gd name="connsiteY3" fmla="*/ 321038 h 366606"/>
                  </a:gdLst>
                  <a:ahLst/>
                  <a:cxnLst>
                    <a:cxn ang="0">
                      <a:pos x="connsiteX0" y="connsiteY0"/>
                    </a:cxn>
                    <a:cxn ang="0">
                      <a:pos x="connsiteX1" y="connsiteY1"/>
                    </a:cxn>
                    <a:cxn ang="0">
                      <a:pos x="connsiteX2" y="connsiteY2"/>
                    </a:cxn>
                    <a:cxn ang="0">
                      <a:pos x="connsiteX3" y="connsiteY3"/>
                    </a:cxn>
                  </a:cxnLst>
                  <a:rect l="l" t="t" r="r" b="b"/>
                  <a:pathLst>
                    <a:path w="556176" h="366606">
                      <a:moveTo>
                        <a:pt x="0" y="366607"/>
                      </a:moveTo>
                      <a:lnTo>
                        <a:pt x="556177" y="45494"/>
                      </a:lnTo>
                      <a:lnTo>
                        <a:pt x="556049" y="0"/>
                      </a:lnTo>
                      <a:lnTo>
                        <a:pt x="0" y="321038"/>
                      </a:lnTo>
                      <a:close/>
                    </a:path>
                  </a:pathLst>
                </a:custGeom>
                <a:solidFill>
                  <a:srgbClr val="DEDFFB"/>
                </a:solidFill>
                <a:ln w="95624" cap="flat">
                  <a:noFill/>
                  <a:prstDash val="solid"/>
                  <a:miter/>
                </a:ln>
              </p:spPr>
              <p:txBody>
                <a:bodyPr rtlCol="0" anchor="ctr"/>
                <a:lstStyle/>
                <a:p>
                  <a:endParaRPr lang="fr-FR"/>
                </a:p>
              </p:txBody>
            </p:sp>
            <p:sp>
              <p:nvSpPr>
                <p:cNvPr id="470" name="Forme libre : forme 469">
                  <a:extLst>
                    <a:ext uri="{FF2B5EF4-FFF2-40B4-BE49-F238E27FC236}">
                      <a16:creationId xmlns:a16="http://schemas.microsoft.com/office/drawing/2014/main" id="{2C2F72DB-BE56-43F4-89CF-65CBB2A4906C}"/>
                    </a:ext>
                  </a:extLst>
                </p:cNvPr>
                <p:cNvSpPr/>
                <p:nvPr/>
              </p:nvSpPr>
              <p:spPr>
                <a:xfrm>
                  <a:off x="7661313" y="1977409"/>
                  <a:ext cx="556176" cy="366606"/>
                </a:xfrm>
                <a:custGeom>
                  <a:avLst/>
                  <a:gdLst>
                    <a:gd name="connsiteX0" fmla="*/ 0 w 556176"/>
                    <a:gd name="connsiteY0" fmla="*/ 366607 h 366606"/>
                    <a:gd name="connsiteX1" fmla="*/ 556177 w 556176"/>
                    <a:gd name="connsiteY1" fmla="*/ 45495 h 366606"/>
                    <a:gd name="connsiteX2" fmla="*/ 556049 w 556176"/>
                    <a:gd name="connsiteY2" fmla="*/ 0 h 366606"/>
                    <a:gd name="connsiteX3" fmla="*/ 0 w 556176"/>
                    <a:gd name="connsiteY3" fmla="*/ 321039 h 366606"/>
                  </a:gdLst>
                  <a:ahLst/>
                  <a:cxnLst>
                    <a:cxn ang="0">
                      <a:pos x="connsiteX0" y="connsiteY0"/>
                    </a:cxn>
                    <a:cxn ang="0">
                      <a:pos x="connsiteX1" y="connsiteY1"/>
                    </a:cxn>
                    <a:cxn ang="0">
                      <a:pos x="connsiteX2" y="connsiteY2"/>
                    </a:cxn>
                    <a:cxn ang="0">
                      <a:pos x="connsiteX3" y="connsiteY3"/>
                    </a:cxn>
                  </a:cxnLst>
                  <a:rect l="l" t="t" r="r" b="b"/>
                  <a:pathLst>
                    <a:path w="556176" h="366606">
                      <a:moveTo>
                        <a:pt x="0" y="366607"/>
                      </a:moveTo>
                      <a:lnTo>
                        <a:pt x="556177" y="45495"/>
                      </a:lnTo>
                      <a:lnTo>
                        <a:pt x="556049" y="0"/>
                      </a:lnTo>
                      <a:lnTo>
                        <a:pt x="0" y="321039"/>
                      </a:lnTo>
                      <a:close/>
                    </a:path>
                  </a:pathLst>
                </a:custGeom>
                <a:solidFill>
                  <a:srgbClr val="DEDFFB"/>
                </a:solidFill>
                <a:ln w="95624" cap="flat">
                  <a:noFill/>
                  <a:prstDash val="solid"/>
                  <a:miter/>
                </a:ln>
              </p:spPr>
              <p:txBody>
                <a:bodyPr rtlCol="0" anchor="ctr"/>
                <a:lstStyle/>
                <a:p>
                  <a:endParaRPr lang="fr-FR"/>
                </a:p>
              </p:txBody>
            </p:sp>
          </p:grpSp>
          <p:grpSp>
            <p:nvGrpSpPr>
              <p:cNvPr id="471" name="Graphique 422">
                <a:extLst>
                  <a:ext uri="{FF2B5EF4-FFF2-40B4-BE49-F238E27FC236}">
                    <a16:creationId xmlns:a16="http://schemas.microsoft.com/office/drawing/2014/main" id="{C85C3FFE-662D-44B4-A458-3B5733348BFF}"/>
                  </a:ext>
                </a:extLst>
              </p:cNvPr>
              <p:cNvGrpSpPr/>
              <p:nvPr/>
            </p:nvGrpSpPr>
            <p:grpSpPr>
              <a:xfrm>
                <a:off x="6583719" y="2521230"/>
                <a:ext cx="1633771" cy="1078692"/>
                <a:chOff x="6583719" y="2521230"/>
                <a:chExt cx="1633771" cy="1078692"/>
              </a:xfrm>
            </p:grpSpPr>
            <p:sp>
              <p:nvSpPr>
                <p:cNvPr id="472" name="Forme libre : forme 471">
                  <a:extLst>
                    <a:ext uri="{FF2B5EF4-FFF2-40B4-BE49-F238E27FC236}">
                      <a16:creationId xmlns:a16="http://schemas.microsoft.com/office/drawing/2014/main" id="{0008EA02-B89A-4554-8063-541D7BDEAC38}"/>
                    </a:ext>
                  </a:extLst>
                </p:cNvPr>
                <p:cNvSpPr/>
                <p:nvPr/>
              </p:nvSpPr>
              <p:spPr>
                <a:xfrm>
                  <a:off x="6583719" y="3398727"/>
                  <a:ext cx="156749" cy="201195"/>
                </a:xfrm>
                <a:custGeom>
                  <a:avLst/>
                  <a:gdLst>
                    <a:gd name="connsiteX0" fmla="*/ 78121 w 156749"/>
                    <a:gd name="connsiteY0" fmla="*/ 10820 h 201195"/>
                    <a:gd name="connsiteX1" fmla="*/ 156749 w 156749"/>
                    <a:gd name="connsiteY1" fmla="*/ 55164 h 201195"/>
                    <a:gd name="connsiteX2" fmla="*/ 78630 w 156749"/>
                    <a:gd name="connsiteY2" fmla="*/ 190472 h 201195"/>
                    <a:gd name="connsiteX3" fmla="*/ 0 w 156749"/>
                    <a:gd name="connsiteY3" fmla="*/ 145663 h 201195"/>
                    <a:gd name="connsiteX4" fmla="*/ 78121 w 156749"/>
                    <a:gd name="connsiteY4" fmla="*/ 10820 h 201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749" h="201195">
                      <a:moveTo>
                        <a:pt x="78121" y="10820"/>
                      </a:moveTo>
                      <a:cubicBezTo>
                        <a:pt x="121348" y="-14137"/>
                        <a:pt x="156608" y="5494"/>
                        <a:pt x="156749" y="55164"/>
                      </a:cubicBezTo>
                      <a:cubicBezTo>
                        <a:pt x="156890" y="104836"/>
                        <a:pt x="121857" y="165515"/>
                        <a:pt x="78630" y="190472"/>
                      </a:cubicBezTo>
                      <a:cubicBezTo>
                        <a:pt x="35403" y="215429"/>
                        <a:pt x="141" y="195335"/>
                        <a:pt x="0" y="145663"/>
                      </a:cubicBezTo>
                      <a:cubicBezTo>
                        <a:pt x="-140" y="95993"/>
                        <a:pt x="34894" y="35777"/>
                        <a:pt x="78121" y="10820"/>
                      </a:cubicBezTo>
                      <a:close/>
                    </a:path>
                  </a:pathLst>
                </a:custGeom>
                <a:solidFill>
                  <a:srgbClr val="678AEE"/>
                </a:solidFill>
                <a:ln w="95624" cap="flat">
                  <a:noFill/>
                  <a:prstDash val="solid"/>
                  <a:miter/>
                </a:ln>
              </p:spPr>
              <p:txBody>
                <a:bodyPr rtlCol="0" anchor="ctr"/>
                <a:lstStyle/>
                <a:p>
                  <a:endParaRPr lang="fr-FR"/>
                </a:p>
              </p:txBody>
            </p:sp>
            <p:sp>
              <p:nvSpPr>
                <p:cNvPr id="473" name="Forme libre : forme 472">
                  <a:extLst>
                    <a:ext uri="{FF2B5EF4-FFF2-40B4-BE49-F238E27FC236}">
                      <a16:creationId xmlns:a16="http://schemas.microsoft.com/office/drawing/2014/main" id="{BFD5CAF8-8C2F-40B3-B6F0-BD2150460ECB}"/>
                    </a:ext>
                  </a:extLst>
                </p:cNvPr>
                <p:cNvSpPr/>
                <p:nvPr/>
              </p:nvSpPr>
              <p:spPr>
                <a:xfrm>
                  <a:off x="6836313" y="2858175"/>
                  <a:ext cx="996497" cy="620282"/>
                </a:xfrm>
                <a:custGeom>
                  <a:avLst/>
                  <a:gdLst>
                    <a:gd name="connsiteX0" fmla="*/ 996370 w 996497"/>
                    <a:gd name="connsiteY0" fmla="*/ 0 h 620282"/>
                    <a:gd name="connsiteX1" fmla="*/ 996498 w 996497"/>
                    <a:gd name="connsiteY1" fmla="*/ 45028 h 620282"/>
                    <a:gd name="connsiteX2" fmla="*/ 128 w 996497"/>
                    <a:gd name="connsiteY2" fmla="*/ 620283 h 620282"/>
                    <a:gd name="connsiteX3" fmla="*/ 0 w 996497"/>
                    <a:gd name="connsiteY3" fmla="*/ 575254 h 620282"/>
                  </a:gdLst>
                  <a:ahLst/>
                  <a:cxnLst>
                    <a:cxn ang="0">
                      <a:pos x="connsiteX0" y="connsiteY0"/>
                    </a:cxn>
                    <a:cxn ang="0">
                      <a:pos x="connsiteX1" y="connsiteY1"/>
                    </a:cxn>
                    <a:cxn ang="0">
                      <a:pos x="connsiteX2" y="connsiteY2"/>
                    </a:cxn>
                    <a:cxn ang="0">
                      <a:pos x="connsiteX3" y="connsiteY3"/>
                    </a:cxn>
                  </a:cxnLst>
                  <a:rect l="l" t="t" r="r" b="b"/>
                  <a:pathLst>
                    <a:path w="996497" h="620282">
                      <a:moveTo>
                        <a:pt x="996370" y="0"/>
                      </a:moveTo>
                      <a:lnTo>
                        <a:pt x="996498" y="45028"/>
                      </a:lnTo>
                      <a:lnTo>
                        <a:pt x="128" y="620283"/>
                      </a:lnTo>
                      <a:lnTo>
                        <a:pt x="0" y="575254"/>
                      </a:lnTo>
                      <a:close/>
                    </a:path>
                  </a:pathLst>
                </a:custGeom>
                <a:solidFill>
                  <a:srgbClr val="DEDFFB"/>
                </a:solidFill>
                <a:ln w="95624" cap="flat">
                  <a:noFill/>
                  <a:prstDash val="solid"/>
                  <a:miter/>
                </a:ln>
              </p:spPr>
              <p:txBody>
                <a:bodyPr rtlCol="0" anchor="ctr"/>
                <a:lstStyle/>
                <a:p>
                  <a:endParaRPr lang="fr-FR"/>
                </a:p>
              </p:txBody>
            </p:sp>
            <p:sp>
              <p:nvSpPr>
                <p:cNvPr id="474" name="Forme libre : forme 473">
                  <a:extLst>
                    <a:ext uri="{FF2B5EF4-FFF2-40B4-BE49-F238E27FC236}">
                      <a16:creationId xmlns:a16="http://schemas.microsoft.com/office/drawing/2014/main" id="{0000D09C-2EA9-4C9C-B2D3-54448E98D549}"/>
                    </a:ext>
                  </a:extLst>
                </p:cNvPr>
                <p:cNvSpPr/>
                <p:nvPr/>
              </p:nvSpPr>
              <p:spPr>
                <a:xfrm>
                  <a:off x="6835988" y="2521230"/>
                  <a:ext cx="1381503" cy="843030"/>
                </a:xfrm>
                <a:custGeom>
                  <a:avLst/>
                  <a:gdLst>
                    <a:gd name="connsiteX0" fmla="*/ 1381374 w 1381503"/>
                    <a:gd name="connsiteY0" fmla="*/ 0 h 843030"/>
                    <a:gd name="connsiteX1" fmla="*/ 1381503 w 1381503"/>
                    <a:gd name="connsiteY1" fmla="*/ 45494 h 843030"/>
                    <a:gd name="connsiteX2" fmla="*/ 129 w 1381503"/>
                    <a:gd name="connsiteY2" fmla="*/ 843031 h 843030"/>
                    <a:gd name="connsiteX3" fmla="*/ 0 w 1381503"/>
                    <a:gd name="connsiteY3" fmla="*/ 797537 h 843030"/>
                  </a:gdLst>
                  <a:ahLst/>
                  <a:cxnLst>
                    <a:cxn ang="0">
                      <a:pos x="connsiteX0" y="connsiteY0"/>
                    </a:cxn>
                    <a:cxn ang="0">
                      <a:pos x="connsiteX1" y="connsiteY1"/>
                    </a:cxn>
                    <a:cxn ang="0">
                      <a:pos x="connsiteX2" y="connsiteY2"/>
                    </a:cxn>
                    <a:cxn ang="0">
                      <a:pos x="connsiteX3" y="connsiteY3"/>
                    </a:cxn>
                  </a:cxnLst>
                  <a:rect l="l" t="t" r="r" b="b"/>
                  <a:pathLst>
                    <a:path w="1381503" h="843030">
                      <a:moveTo>
                        <a:pt x="1381374" y="0"/>
                      </a:moveTo>
                      <a:lnTo>
                        <a:pt x="1381503" y="45494"/>
                      </a:lnTo>
                      <a:lnTo>
                        <a:pt x="129" y="843031"/>
                      </a:lnTo>
                      <a:lnTo>
                        <a:pt x="0" y="797537"/>
                      </a:lnTo>
                      <a:close/>
                    </a:path>
                  </a:pathLst>
                </a:custGeom>
                <a:solidFill>
                  <a:srgbClr val="DEDFFB"/>
                </a:solidFill>
                <a:ln w="95624" cap="flat">
                  <a:noFill/>
                  <a:prstDash val="solid"/>
                  <a:miter/>
                </a:ln>
              </p:spPr>
              <p:txBody>
                <a:bodyPr rtlCol="0" anchor="ctr"/>
                <a:lstStyle/>
                <a:p>
                  <a:endParaRPr lang="fr-FR"/>
                </a:p>
              </p:txBody>
            </p:sp>
          </p:grpSp>
        </p:grpSp>
        <p:sp>
          <p:nvSpPr>
            <p:cNvPr id="496" name="Forme libre : forme 495">
              <a:extLst>
                <a:ext uri="{FF2B5EF4-FFF2-40B4-BE49-F238E27FC236}">
                  <a16:creationId xmlns:a16="http://schemas.microsoft.com/office/drawing/2014/main" id="{C4E013A1-B836-468E-AF04-9AB43C0EE536}"/>
                </a:ext>
              </a:extLst>
            </p:cNvPr>
            <p:cNvSpPr/>
            <p:nvPr/>
          </p:nvSpPr>
          <p:spPr>
            <a:xfrm>
              <a:off x="8589265" y="666597"/>
              <a:ext cx="1510203" cy="1816626"/>
            </a:xfrm>
            <a:custGeom>
              <a:avLst/>
              <a:gdLst>
                <a:gd name="connsiteX0" fmla="*/ 1314699 w 1510203"/>
                <a:gd name="connsiteY0" fmla="*/ 147709 h 1816626"/>
                <a:gd name="connsiteX1" fmla="*/ 1315842 w 1510203"/>
                <a:gd name="connsiteY1" fmla="*/ 148240 h 1816626"/>
                <a:gd name="connsiteX2" fmla="*/ 1138124 w 1510203"/>
                <a:gd name="connsiteY2" fmla="*/ 44965 h 1816626"/>
                <a:gd name="connsiteX3" fmla="*/ 664092 w 1510203"/>
                <a:gd name="connsiteY3" fmla="*/ 91376 h 1816626"/>
                <a:gd name="connsiteX4" fmla="*/ 301646 w 1510203"/>
                <a:gd name="connsiteY4" fmla="*/ 424232 h 1816626"/>
                <a:gd name="connsiteX5" fmla="*/ 4065 w 1510203"/>
                <a:gd name="connsiteY5" fmla="*/ 1152171 h 1816626"/>
                <a:gd name="connsiteX6" fmla="*/ 3 w 1510203"/>
                <a:gd name="connsiteY6" fmla="*/ 1241619 h 1816626"/>
                <a:gd name="connsiteX7" fmla="*/ 194326 w 1510203"/>
                <a:gd name="connsiteY7" fmla="*/ 1668878 h 1816626"/>
                <a:gd name="connsiteX8" fmla="*/ 372045 w 1510203"/>
                <a:gd name="connsiteY8" fmla="*/ 1772159 h 1816626"/>
                <a:gd name="connsiteX9" fmla="*/ 359158 w 1510203"/>
                <a:gd name="connsiteY9" fmla="*/ 1763078 h 1816626"/>
                <a:gd name="connsiteX10" fmla="*/ 846153 w 1510203"/>
                <a:gd name="connsiteY10" fmla="*/ 1725719 h 1816626"/>
                <a:gd name="connsiteX11" fmla="*/ 1510200 w 1510203"/>
                <a:gd name="connsiteY11" fmla="*/ 575599 h 1816626"/>
                <a:gd name="connsiteX12" fmla="*/ 1314699 w 1510203"/>
                <a:gd name="connsiteY12" fmla="*/ 147709 h 181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0203" h="1816626">
                  <a:moveTo>
                    <a:pt x="1314699" y="147709"/>
                  </a:moveTo>
                  <a:cubicBezTo>
                    <a:pt x="1315066" y="147919"/>
                    <a:pt x="1315475" y="148030"/>
                    <a:pt x="1315842" y="148240"/>
                  </a:cubicBezTo>
                  <a:lnTo>
                    <a:pt x="1138124" y="44965"/>
                  </a:lnTo>
                  <a:cubicBezTo>
                    <a:pt x="1016984" y="-25433"/>
                    <a:pt x="849234" y="-15517"/>
                    <a:pt x="664092" y="91376"/>
                  </a:cubicBezTo>
                  <a:cubicBezTo>
                    <a:pt x="530275" y="168633"/>
                    <a:pt x="405820" y="285933"/>
                    <a:pt x="301646" y="424232"/>
                  </a:cubicBezTo>
                  <a:cubicBezTo>
                    <a:pt x="139306" y="639770"/>
                    <a:pt x="26296" y="906347"/>
                    <a:pt x="4065" y="1152171"/>
                  </a:cubicBezTo>
                  <a:cubicBezTo>
                    <a:pt x="1334" y="1182339"/>
                    <a:pt x="-78" y="1212210"/>
                    <a:pt x="3" y="1241619"/>
                  </a:cubicBezTo>
                  <a:cubicBezTo>
                    <a:pt x="599" y="1451630"/>
                    <a:pt x="74744" y="1599385"/>
                    <a:pt x="194326" y="1668878"/>
                  </a:cubicBezTo>
                  <a:lnTo>
                    <a:pt x="372045" y="1772159"/>
                  </a:lnTo>
                  <a:cubicBezTo>
                    <a:pt x="367486" y="1769510"/>
                    <a:pt x="363558" y="1765961"/>
                    <a:pt x="359158" y="1763078"/>
                  </a:cubicBezTo>
                  <a:cubicBezTo>
                    <a:pt x="481173" y="1842325"/>
                    <a:pt x="654048" y="1836634"/>
                    <a:pt x="846153" y="1725719"/>
                  </a:cubicBezTo>
                  <a:cubicBezTo>
                    <a:pt x="1214073" y="1513298"/>
                    <a:pt x="1511397" y="998364"/>
                    <a:pt x="1510200" y="575599"/>
                  </a:cubicBezTo>
                  <a:cubicBezTo>
                    <a:pt x="1509605" y="364905"/>
                    <a:pt x="1434934" y="216946"/>
                    <a:pt x="1314699" y="147709"/>
                  </a:cubicBezTo>
                  <a:close/>
                </a:path>
              </a:pathLst>
            </a:custGeom>
            <a:solidFill>
              <a:srgbClr val="F45170"/>
            </a:solidFill>
            <a:ln w="95624" cap="flat">
              <a:noFill/>
              <a:prstDash val="solid"/>
              <a:miter/>
            </a:ln>
          </p:spPr>
          <p:txBody>
            <a:bodyPr rtlCol="0" anchor="ctr"/>
            <a:lstStyle/>
            <a:p>
              <a:endParaRPr lang="fr-FR"/>
            </a:p>
          </p:txBody>
        </p:sp>
        <p:grpSp>
          <p:nvGrpSpPr>
            <p:cNvPr id="497" name="Graphique 422">
              <a:extLst>
                <a:ext uri="{FF2B5EF4-FFF2-40B4-BE49-F238E27FC236}">
                  <a16:creationId xmlns:a16="http://schemas.microsoft.com/office/drawing/2014/main" id="{95F29EBD-2547-4145-A453-0300B59EEB5C}"/>
                </a:ext>
              </a:extLst>
            </p:cNvPr>
            <p:cNvGrpSpPr/>
            <p:nvPr/>
          </p:nvGrpSpPr>
          <p:grpSpPr>
            <a:xfrm>
              <a:off x="8589268" y="666596"/>
              <a:ext cx="1510201" cy="1817122"/>
              <a:chOff x="8589268" y="666596"/>
              <a:chExt cx="1510201" cy="1817122"/>
            </a:xfrm>
          </p:grpSpPr>
          <p:grpSp>
            <p:nvGrpSpPr>
              <p:cNvPr id="498" name="Graphique 422">
                <a:extLst>
                  <a:ext uri="{FF2B5EF4-FFF2-40B4-BE49-F238E27FC236}">
                    <a16:creationId xmlns:a16="http://schemas.microsoft.com/office/drawing/2014/main" id="{9850580E-2D12-4B81-87D7-673E7120318E}"/>
                  </a:ext>
                </a:extLst>
              </p:cNvPr>
              <p:cNvGrpSpPr/>
              <p:nvPr/>
            </p:nvGrpSpPr>
            <p:grpSpPr>
              <a:xfrm>
                <a:off x="8589268" y="666596"/>
                <a:ext cx="1510201" cy="1817122"/>
                <a:chOff x="8589268" y="666596"/>
                <a:chExt cx="1510201" cy="1817122"/>
              </a:xfrm>
            </p:grpSpPr>
            <p:grpSp>
              <p:nvGrpSpPr>
                <p:cNvPr id="499" name="Graphique 422">
                  <a:extLst>
                    <a:ext uri="{FF2B5EF4-FFF2-40B4-BE49-F238E27FC236}">
                      <a16:creationId xmlns:a16="http://schemas.microsoft.com/office/drawing/2014/main" id="{E74B04CA-93FA-40F4-B682-7DC85A03C27C}"/>
                    </a:ext>
                  </a:extLst>
                </p:cNvPr>
                <p:cNvGrpSpPr/>
                <p:nvPr/>
              </p:nvGrpSpPr>
              <p:grpSpPr>
                <a:xfrm>
                  <a:off x="8766987" y="769876"/>
                  <a:ext cx="1332481" cy="1713841"/>
                  <a:chOff x="8766987" y="769876"/>
                  <a:chExt cx="1332481" cy="1713841"/>
                </a:xfrm>
              </p:grpSpPr>
              <p:sp>
                <p:nvSpPr>
                  <p:cNvPr id="500" name="Forme libre : forme 499">
                    <a:extLst>
                      <a:ext uri="{FF2B5EF4-FFF2-40B4-BE49-F238E27FC236}">
                        <a16:creationId xmlns:a16="http://schemas.microsoft.com/office/drawing/2014/main" id="{CCB4F346-C5C8-4D41-AFD2-D40C50C16AD8}"/>
                      </a:ext>
                    </a:extLst>
                  </p:cNvPr>
                  <p:cNvSpPr/>
                  <p:nvPr/>
                </p:nvSpPr>
                <p:spPr>
                  <a:xfrm>
                    <a:off x="8766987" y="769876"/>
                    <a:ext cx="1332481" cy="1713841"/>
                  </a:xfrm>
                  <a:custGeom>
                    <a:avLst/>
                    <a:gdLst>
                      <a:gd name="connsiteX0" fmla="*/ 664092 w 1332481"/>
                      <a:gd name="connsiteY0" fmla="*/ 91374 h 1713841"/>
                      <a:gd name="connsiteX1" fmla="*/ 1332478 w 1332481"/>
                      <a:gd name="connsiteY1" fmla="*/ 472317 h 1713841"/>
                      <a:gd name="connsiteX2" fmla="*/ 668433 w 1332481"/>
                      <a:gd name="connsiteY2" fmla="*/ 1622440 h 1713841"/>
                      <a:gd name="connsiteX3" fmla="*/ 4 w 1332481"/>
                      <a:gd name="connsiteY3" fmla="*/ 1241622 h 1713841"/>
                      <a:gd name="connsiteX4" fmla="*/ 664092 w 1332481"/>
                      <a:gd name="connsiteY4" fmla="*/ 91374 h 1713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2481" h="1713841">
                        <a:moveTo>
                          <a:pt x="664092" y="91374"/>
                        </a:moveTo>
                        <a:cubicBezTo>
                          <a:pt x="1032013" y="-121045"/>
                          <a:pt x="1331280" y="49498"/>
                          <a:pt x="1332478" y="472317"/>
                        </a:cubicBezTo>
                        <a:cubicBezTo>
                          <a:pt x="1333677" y="895087"/>
                          <a:pt x="1036354" y="1410021"/>
                          <a:pt x="668433" y="1622440"/>
                        </a:cubicBezTo>
                        <a:cubicBezTo>
                          <a:pt x="300468" y="1834884"/>
                          <a:pt x="1202" y="1664391"/>
                          <a:pt x="4" y="1241622"/>
                        </a:cubicBezTo>
                        <a:cubicBezTo>
                          <a:pt x="-1195" y="818803"/>
                          <a:pt x="296127" y="303819"/>
                          <a:pt x="664092" y="91374"/>
                        </a:cubicBezTo>
                        <a:close/>
                      </a:path>
                    </a:pathLst>
                  </a:custGeom>
                  <a:solidFill>
                    <a:srgbClr val="DF3260"/>
                  </a:solidFill>
                  <a:ln w="95624" cap="flat">
                    <a:noFill/>
                    <a:prstDash val="solid"/>
                    <a:miter/>
                  </a:ln>
                </p:spPr>
                <p:txBody>
                  <a:bodyPr rtlCol="0" anchor="ctr"/>
                  <a:lstStyle/>
                  <a:p>
                    <a:endParaRPr lang="fr-FR"/>
                  </a:p>
                </p:txBody>
              </p:sp>
              <p:grpSp>
                <p:nvGrpSpPr>
                  <p:cNvPr id="501" name="Graphique 422">
                    <a:extLst>
                      <a:ext uri="{FF2B5EF4-FFF2-40B4-BE49-F238E27FC236}">
                        <a16:creationId xmlns:a16="http://schemas.microsoft.com/office/drawing/2014/main" id="{7BA0AF80-A4CE-4034-AFC0-5F9D57503C26}"/>
                      </a:ext>
                    </a:extLst>
                  </p:cNvPr>
                  <p:cNvGrpSpPr/>
                  <p:nvPr/>
                </p:nvGrpSpPr>
                <p:grpSpPr>
                  <a:xfrm>
                    <a:off x="8854768" y="857661"/>
                    <a:ext cx="1156919" cy="1538276"/>
                    <a:chOff x="8854768" y="857661"/>
                    <a:chExt cx="1156919" cy="1538276"/>
                  </a:xfrm>
                </p:grpSpPr>
                <p:sp>
                  <p:nvSpPr>
                    <p:cNvPr id="502" name="Forme libre : forme 501">
                      <a:extLst>
                        <a:ext uri="{FF2B5EF4-FFF2-40B4-BE49-F238E27FC236}">
                          <a16:creationId xmlns:a16="http://schemas.microsoft.com/office/drawing/2014/main" id="{2A435196-6E6E-4A59-97B8-4305D4DF1E46}"/>
                        </a:ext>
                      </a:extLst>
                    </p:cNvPr>
                    <p:cNvSpPr/>
                    <p:nvPr/>
                  </p:nvSpPr>
                  <p:spPr>
                    <a:xfrm>
                      <a:off x="8978753" y="888840"/>
                      <a:ext cx="1032934" cy="1507097"/>
                    </a:xfrm>
                    <a:custGeom>
                      <a:avLst/>
                      <a:gdLst>
                        <a:gd name="connsiteX0" fmla="*/ 878460 w 1032934"/>
                        <a:gd name="connsiteY0" fmla="*/ 0 h 1507097"/>
                        <a:gd name="connsiteX1" fmla="*/ 1002463 w 1032934"/>
                        <a:gd name="connsiteY1" fmla="*/ 333399 h 1507097"/>
                        <a:gd name="connsiteX2" fmla="*/ 820620 w 1032934"/>
                        <a:gd name="connsiteY2" fmla="*/ 943198 h 1507097"/>
                        <a:gd name="connsiteX3" fmla="*/ 382308 w 1032934"/>
                        <a:gd name="connsiteY3" fmla="*/ 1407251 h 1507097"/>
                        <a:gd name="connsiteX4" fmla="*/ 127213 w 1032934"/>
                        <a:gd name="connsiteY4" fmla="*/ 1486893 h 1507097"/>
                        <a:gd name="connsiteX5" fmla="*/ 0 w 1032934"/>
                        <a:gd name="connsiteY5" fmla="*/ 1455718 h 1507097"/>
                        <a:gd name="connsiteX6" fmla="*/ 157681 w 1032934"/>
                        <a:gd name="connsiteY6" fmla="*/ 1507098 h 1507097"/>
                        <a:gd name="connsiteX7" fmla="*/ 412776 w 1032934"/>
                        <a:gd name="connsiteY7" fmla="*/ 1427456 h 1507097"/>
                        <a:gd name="connsiteX8" fmla="*/ 851088 w 1032934"/>
                        <a:gd name="connsiteY8" fmla="*/ 963403 h 1507097"/>
                        <a:gd name="connsiteX9" fmla="*/ 1032931 w 1032934"/>
                        <a:gd name="connsiteY9" fmla="*/ 353604 h 1507097"/>
                        <a:gd name="connsiteX10" fmla="*/ 878460 w 1032934"/>
                        <a:gd name="connsiteY10" fmla="*/ 0 h 150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2934" h="1507097">
                          <a:moveTo>
                            <a:pt x="878460" y="0"/>
                          </a:moveTo>
                          <a:cubicBezTo>
                            <a:pt x="957546" y="61839"/>
                            <a:pt x="1002020" y="177173"/>
                            <a:pt x="1002463" y="333399"/>
                          </a:cubicBezTo>
                          <a:cubicBezTo>
                            <a:pt x="1003001" y="522611"/>
                            <a:pt x="938420" y="739176"/>
                            <a:pt x="820620" y="943198"/>
                          </a:cubicBezTo>
                          <a:cubicBezTo>
                            <a:pt x="702781" y="1147293"/>
                            <a:pt x="547118" y="1312096"/>
                            <a:pt x="382308" y="1407251"/>
                          </a:cubicBezTo>
                          <a:cubicBezTo>
                            <a:pt x="292066" y="1459352"/>
                            <a:pt x="203855" y="1486893"/>
                            <a:pt x="127213" y="1486893"/>
                          </a:cubicBezTo>
                          <a:cubicBezTo>
                            <a:pt x="79335" y="1486893"/>
                            <a:pt x="36730" y="1476134"/>
                            <a:pt x="0" y="1455718"/>
                          </a:cubicBezTo>
                          <a:cubicBezTo>
                            <a:pt x="42881" y="1489247"/>
                            <a:pt x="95907" y="1507098"/>
                            <a:pt x="157681" y="1507098"/>
                          </a:cubicBezTo>
                          <a:cubicBezTo>
                            <a:pt x="234323" y="1507098"/>
                            <a:pt x="322534" y="1479557"/>
                            <a:pt x="412776" y="1427456"/>
                          </a:cubicBezTo>
                          <a:cubicBezTo>
                            <a:pt x="577586" y="1332301"/>
                            <a:pt x="733249" y="1167498"/>
                            <a:pt x="851088" y="963403"/>
                          </a:cubicBezTo>
                          <a:cubicBezTo>
                            <a:pt x="968888" y="759381"/>
                            <a:pt x="1033468" y="542816"/>
                            <a:pt x="1032931" y="353604"/>
                          </a:cubicBezTo>
                          <a:cubicBezTo>
                            <a:pt x="1032434" y="178325"/>
                            <a:pt x="976520" y="54509"/>
                            <a:pt x="878460" y="0"/>
                          </a:cubicBezTo>
                          <a:close/>
                        </a:path>
                      </a:pathLst>
                    </a:custGeom>
                    <a:solidFill>
                      <a:srgbClr val="F45170"/>
                    </a:solidFill>
                    <a:ln w="95624" cap="flat">
                      <a:noFill/>
                      <a:prstDash val="solid"/>
                      <a:miter/>
                    </a:ln>
                  </p:spPr>
                  <p:txBody>
                    <a:bodyPr rtlCol="0" anchor="ctr"/>
                    <a:lstStyle/>
                    <a:p>
                      <a:endParaRPr lang="fr-FR"/>
                    </a:p>
                  </p:txBody>
                </p:sp>
                <p:sp>
                  <p:nvSpPr>
                    <p:cNvPr id="503" name="Forme libre : forme 502">
                      <a:extLst>
                        <a:ext uri="{FF2B5EF4-FFF2-40B4-BE49-F238E27FC236}">
                          <a16:creationId xmlns:a16="http://schemas.microsoft.com/office/drawing/2014/main" id="{DEFCABDA-CE4E-408C-8FDD-C350932277B0}"/>
                        </a:ext>
                      </a:extLst>
                    </p:cNvPr>
                    <p:cNvSpPr/>
                    <p:nvPr/>
                  </p:nvSpPr>
                  <p:spPr>
                    <a:xfrm>
                      <a:off x="8854768" y="857661"/>
                      <a:ext cx="1126451" cy="1518071"/>
                    </a:xfrm>
                    <a:custGeom>
                      <a:avLst/>
                      <a:gdLst>
                        <a:gd name="connsiteX0" fmla="*/ 506293 w 1126451"/>
                        <a:gd name="connsiteY0" fmla="*/ 1438430 h 1518071"/>
                        <a:gd name="connsiteX1" fmla="*/ 944605 w 1126451"/>
                        <a:gd name="connsiteY1" fmla="*/ 974377 h 1518071"/>
                        <a:gd name="connsiteX2" fmla="*/ 1126448 w 1126451"/>
                        <a:gd name="connsiteY2" fmla="*/ 364578 h 1518071"/>
                        <a:gd name="connsiteX3" fmla="*/ 1002445 w 1126451"/>
                        <a:gd name="connsiteY3" fmla="*/ 31179 h 1518071"/>
                        <a:gd name="connsiteX4" fmla="*/ 875220 w 1126451"/>
                        <a:gd name="connsiteY4" fmla="*/ 0 h 1518071"/>
                        <a:gd name="connsiteX5" fmla="*/ 620201 w 1126451"/>
                        <a:gd name="connsiteY5" fmla="*/ 79612 h 1518071"/>
                        <a:gd name="connsiteX6" fmla="*/ 181852 w 1126451"/>
                        <a:gd name="connsiteY6" fmla="*/ 543715 h 1518071"/>
                        <a:gd name="connsiteX7" fmla="*/ 3 w 1126451"/>
                        <a:gd name="connsiteY7" fmla="*/ 1153586 h 1518071"/>
                        <a:gd name="connsiteX8" fmla="*/ 123985 w 1126451"/>
                        <a:gd name="connsiteY8" fmla="*/ 1486897 h 1518071"/>
                        <a:gd name="connsiteX9" fmla="*/ 251198 w 1126451"/>
                        <a:gd name="connsiteY9" fmla="*/ 1518072 h 1518071"/>
                        <a:gd name="connsiteX10" fmla="*/ 506293 w 1126451"/>
                        <a:gd name="connsiteY10" fmla="*/ 1438430 h 15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6451" h="1518071">
                          <a:moveTo>
                            <a:pt x="506293" y="1438430"/>
                          </a:moveTo>
                          <a:cubicBezTo>
                            <a:pt x="671103" y="1343275"/>
                            <a:pt x="826766" y="1178472"/>
                            <a:pt x="944605" y="974377"/>
                          </a:cubicBezTo>
                          <a:cubicBezTo>
                            <a:pt x="1062405" y="770355"/>
                            <a:pt x="1126985" y="553790"/>
                            <a:pt x="1126448" y="364578"/>
                          </a:cubicBezTo>
                          <a:cubicBezTo>
                            <a:pt x="1126005" y="208352"/>
                            <a:pt x="1081530" y="93018"/>
                            <a:pt x="1002445" y="31179"/>
                          </a:cubicBezTo>
                          <a:cubicBezTo>
                            <a:pt x="965711" y="10760"/>
                            <a:pt x="923103" y="0"/>
                            <a:pt x="875220" y="0"/>
                          </a:cubicBezTo>
                          <a:cubicBezTo>
                            <a:pt x="798598" y="0"/>
                            <a:pt x="710414" y="27528"/>
                            <a:pt x="620201" y="79612"/>
                          </a:cubicBezTo>
                          <a:cubicBezTo>
                            <a:pt x="455371" y="174777"/>
                            <a:pt x="299698" y="339597"/>
                            <a:pt x="181852" y="543715"/>
                          </a:cubicBezTo>
                          <a:cubicBezTo>
                            <a:pt x="64050" y="747757"/>
                            <a:pt x="-534" y="964348"/>
                            <a:pt x="3" y="1153586"/>
                          </a:cubicBezTo>
                          <a:cubicBezTo>
                            <a:pt x="446" y="1309767"/>
                            <a:pt x="44913" y="1425071"/>
                            <a:pt x="123985" y="1486897"/>
                          </a:cubicBezTo>
                          <a:cubicBezTo>
                            <a:pt x="160715" y="1507313"/>
                            <a:pt x="203319" y="1518072"/>
                            <a:pt x="251198" y="1518072"/>
                          </a:cubicBezTo>
                          <a:cubicBezTo>
                            <a:pt x="327840" y="1518072"/>
                            <a:pt x="416051" y="1490531"/>
                            <a:pt x="506293" y="1438430"/>
                          </a:cubicBezTo>
                          <a:close/>
                        </a:path>
                      </a:pathLst>
                    </a:custGeom>
                    <a:solidFill>
                      <a:srgbClr val="FFFFFF"/>
                    </a:solidFill>
                    <a:ln w="95624" cap="flat">
                      <a:noFill/>
                      <a:prstDash val="solid"/>
                      <a:miter/>
                    </a:ln>
                  </p:spPr>
                  <p:txBody>
                    <a:bodyPr rtlCol="0" anchor="ctr"/>
                    <a:lstStyle/>
                    <a:p>
                      <a:endParaRPr lang="fr-FR"/>
                    </a:p>
                  </p:txBody>
                </p:sp>
              </p:grpSp>
            </p:grpSp>
            <p:sp>
              <p:nvSpPr>
                <p:cNvPr id="504" name="Forme libre : forme 503">
                  <a:extLst>
                    <a:ext uri="{FF2B5EF4-FFF2-40B4-BE49-F238E27FC236}">
                      <a16:creationId xmlns:a16="http://schemas.microsoft.com/office/drawing/2014/main" id="{A6CB4681-607E-462E-B10A-7BA94B6CFE31}"/>
                    </a:ext>
                  </a:extLst>
                </p:cNvPr>
                <p:cNvSpPr/>
                <p:nvPr/>
              </p:nvSpPr>
              <p:spPr>
                <a:xfrm>
                  <a:off x="8589268" y="666596"/>
                  <a:ext cx="1315841" cy="1772159"/>
                </a:xfrm>
                <a:custGeom>
                  <a:avLst/>
                  <a:gdLst>
                    <a:gd name="connsiteX0" fmla="*/ 1138121 w 1315841"/>
                    <a:gd name="connsiteY0" fmla="*/ 44964 h 1772159"/>
                    <a:gd name="connsiteX1" fmla="*/ 664092 w 1315841"/>
                    <a:gd name="connsiteY1" fmla="*/ 91375 h 1772159"/>
                    <a:gd name="connsiteX2" fmla="*/ 301646 w 1315841"/>
                    <a:gd name="connsiteY2" fmla="*/ 424235 h 1772159"/>
                    <a:gd name="connsiteX3" fmla="*/ 4062 w 1315841"/>
                    <a:gd name="connsiteY3" fmla="*/ 1152170 h 1772159"/>
                    <a:gd name="connsiteX4" fmla="*/ 3 w 1315841"/>
                    <a:gd name="connsiteY4" fmla="*/ 1241621 h 1772159"/>
                    <a:gd name="connsiteX5" fmla="*/ 194322 w 1315841"/>
                    <a:gd name="connsiteY5" fmla="*/ 1668880 h 1772159"/>
                    <a:gd name="connsiteX6" fmla="*/ 372044 w 1315841"/>
                    <a:gd name="connsiteY6" fmla="*/ 1772159 h 1772159"/>
                    <a:gd name="connsiteX7" fmla="*/ 187286 w 1315841"/>
                    <a:gd name="connsiteY7" fmla="*/ 1343392 h 1772159"/>
                    <a:gd name="connsiteX8" fmla="*/ 191345 w 1315841"/>
                    <a:gd name="connsiteY8" fmla="*/ 1253941 h 1772159"/>
                    <a:gd name="connsiteX9" fmla="*/ 494249 w 1315841"/>
                    <a:gd name="connsiteY9" fmla="*/ 535639 h 1772159"/>
                    <a:gd name="connsiteX10" fmla="*/ 843960 w 1315841"/>
                    <a:gd name="connsiteY10" fmla="*/ 207508 h 1772159"/>
                    <a:gd name="connsiteX11" fmla="*/ 1315842 w 1315841"/>
                    <a:gd name="connsiteY11" fmla="*/ 148243 h 177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5841" h="1772159">
                      <a:moveTo>
                        <a:pt x="1138121" y="44964"/>
                      </a:moveTo>
                      <a:cubicBezTo>
                        <a:pt x="1016983" y="-25435"/>
                        <a:pt x="849229" y="-15514"/>
                        <a:pt x="664092" y="91375"/>
                      </a:cubicBezTo>
                      <a:cubicBezTo>
                        <a:pt x="530272" y="168636"/>
                        <a:pt x="405818" y="285932"/>
                        <a:pt x="301646" y="424235"/>
                      </a:cubicBezTo>
                      <a:cubicBezTo>
                        <a:pt x="139301" y="639773"/>
                        <a:pt x="26296" y="906347"/>
                        <a:pt x="4062" y="1152170"/>
                      </a:cubicBezTo>
                      <a:cubicBezTo>
                        <a:pt x="1331" y="1182341"/>
                        <a:pt x="-79" y="1212211"/>
                        <a:pt x="3" y="1241621"/>
                      </a:cubicBezTo>
                      <a:cubicBezTo>
                        <a:pt x="599" y="1451629"/>
                        <a:pt x="74744" y="1599388"/>
                        <a:pt x="194322" y="1668880"/>
                      </a:cubicBezTo>
                      <a:lnTo>
                        <a:pt x="372044" y="1772159"/>
                      </a:lnTo>
                      <a:cubicBezTo>
                        <a:pt x="252463" y="1702668"/>
                        <a:pt x="187882" y="1553400"/>
                        <a:pt x="187286" y="1343392"/>
                      </a:cubicBezTo>
                      <a:cubicBezTo>
                        <a:pt x="187204" y="1313981"/>
                        <a:pt x="188616" y="1284112"/>
                        <a:pt x="191345" y="1253941"/>
                      </a:cubicBezTo>
                      <a:cubicBezTo>
                        <a:pt x="213579" y="1008118"/>
                        <a:pt x="331904" y="751177"/>
                        <a:pt x="494249" y="535639"/>
                      </a:cubicBezTo>
                      <a:cubicBezTo>
                        <a:pt x="598422" y="397336"/>
                        <a:pt x="710143" y="284768"/>
                        <a:pt x="843960" y="207508"/>
                      </a:cubicBezTo>
                      <a:cubicBezTo>
                        <a:pt x="1029097" y="100619"/>
                        <a:pt x="1194702" y="77845"/>
                        <a:pt x="1315842" y="148243"/>
                      </a:cubicBezTo>
                      <a:close/>
                    </a:path>
                  </a:pathLst>
                </a:custGeom>
                <a:solidFill>
                  <a:srgbClr val="F45170"/>
                </a:solidFill>
                <a:ln w="95624" cap="flat">
                  <a:noFill/>
                  <a:prstDash val="solid"/>
                  <a:miter/>
                </a:ln>
              </p:spPr>
              <p:txBody>
                <a:bodyPr rtlCol="0" anchor="ctr"/>
                <a:lstStyle/>
                <a:p>
                  <a:endParaRPr lang="fr-FR"/>
                </a:p>
              </p:txBody>
            </p:sp>
          </p:grpSp>
          <p:grpSp>
            <p:nvGrpSpPr>
              <p:cNvPr id="505" name="Graphique 422">
                <a:extLst>
                  <a:ext uri="{FF2B5EF4-FFF2-40B4-BE49-F238E27FC236}">
                    <a16:creationId xmlns:a16="http://schemas.microsoft.com/office/drawing/2014/main" id="{62CFE0AB-B4BF-4B24-A573-0F122A9D44D1}"/>
                  </a:ext>
                </a:extLst>
              </p:cNvPr>
              <p:cNvGrpSpPr/>
              <p:nvPr/>
            </p:nvGrpSpPr>
            <p:grpSpPr>
              <a:xfrm>
                <a:off x="8943641" y="1008874"/>
                <a:ext cx="948706" cy="1215645"/>
                <a:chOff x="8943641" y="1008874"/>
                <a:chExt cx="948706" cy="1215645"/>
              </a:xfrm>
              <a:solidFill>
                <a:srgbClr val="4C5C75"/>
              </a:solidFill>
            </p:grpSpPr>
            <p:sp>
              <p:nvSpPr>
                <p:cNvPr id="506" name="Forme libre : forme 505">
                  <a:extLst>
                    <a:ext uri="{FF2B5EF4-FFF2-40B4-BE49-F238E27FC236}">
                      <a16:creationId xmlns:a16="http://schemas.microsoft.com/office/drawing/2014/main" id="{52B0875F-9502-4556-9C4E-CA5824770C42}"/>
                    </a:ext>
                  </a:extLst>
                </p:cNvPr>
                <p:cNvSpPr/>
                <p:nvPr/>
              </p:nvSpPr>
              <p:spPr>
                <a:xfrm>
                  <a:off x="9398314" y="2111596"/>
                  <a:ext cx="42048" cy="51911"/>
                </a:xfrm>
                <a:custGeom>
                  <a:avLst/>
                  <a:gdLst>
                    <a:gd name="connsiteX0" fmla="*/ 13689 w 42048"/>
                    <a:gd name="connsiteY0" fmla="*/ 51911 h 51911"/>
                    <a:gd name="connsiteX1" fmla="*/ 0 w 42048"/>
                    <a:gd name="connsiteY1" fmla="*/ 35751 h 51911"/>
                    <a:gd name="connsiteX2" fmla="*/ 19011 w 42048"/>
                    <a:gd name="connsiteY2" fmla="*/ 2815 h 51911"/>
                    <a:gd name="connsiteX3" fmla="*/ 28486 w 42048"/>
                    <a:gd name="connsiteY3" fmla="*/ 0 h 51911"/>
                    <a:gd name="connsiteX4" fmla="*/ 42048 w 42048"/>
                    <a:gd name="connsiteY4" fmla="*/ 16282 h 51911"/>
                    <a:gd name="connsiteX5" fmla="*/ 13689 w 42048"/>
                    <a:gd name="connsiteY5" fmla="*/ 51911 h 5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048" h="51911">
                      <a:moveTo>
                        <a:pt x="13689" y="51911"/>
                      </a:moveTo>
                      <a:cubicBezTo>
                        <a:pt x="5529" y="51911"/>
                        <a:pt x="29" y="45416"/>
                        <a:pt x="0" y="35751"/>
                      </a:cubicBezTo>
                      <a:cubicBezTo>
                        <a:pt x="-33" y="23664"/>
                        <a:pt x="8497" y="8889"/>
                        <a:pt x="19011" y="2815"/>
                      </a:cubicBezTo>
                      <a:cubicBezTo>
                        <a:pt x="22247" y="948"/>
                        <a:pt x="25435" y="0"/>
                        <a:pt x="28486" y="0"/>
                      </a:cubicBezTo>
                      <a:cubicBezTo>
                        <a:pt x="36570" y="0"/>
                        <a:pt x="42020" y="6544"/>
                        <a:pt x="42048" y="16282"/>
                      </a:cubicBezTo>
                      <a:cubicBezTo>
                        <a:pt x="42091" y="32546"/>
                        <a:pt x="27746" y="51911"/>
                        <a:pt x="13689" y="51911"/>
                      </a:cubicBezTo>
                      <a:close/>
                    </a:path>
                  </a:pathLst>
                </a:custGeom>
                <a:solidFill>
                  <a:srgbClr val="4C5C75"/>
                </a:solidFill>
                <a:ln w="95624" cap="flat">
                  <a:noFill/>
                  <a:prstDash val="solid"/>
                  <a:miter/>
                </a:ln>
              </p:spPr>
              <p:txBody>
                <a:bodyPr rtlCol="0" anchor="ctr"/>
                <a:lstStyle/>
                <a:p>
                  <a:endParaRPr lang="fr-FR"/>
                </a:p>
              </p:txBody>
            </p:sp>
            <p:sp>
              <p:nvSpPr>
                <p:cNvPr id="507" name="Forme libre : forme 506">
                  <a:extLst>
                    <a:ext uri="{FF2B5EF4-FFF2-40B4-BE49-F238E27FC236}">
                      <a16:creationId xmlns:a16="http://schemas.microsoft.com/office/drawing/2014/main" id="{FA00E6F8-7B8E-47D7-A5A8-6F9C998E7DD7}"/>
                    </a:ext>
                  </a:extLst>
                </p:cNvPr>
                <p:cNvSpPr/>
                <p:nvPr/>
              </p:nvSpPr>
              <p:spPr>
                <a:xfrm>
                  <a:off x="9624802" y="1911031"/>
                  <a:ext cx="42108" cy="51719"/>
                </a:xfrm>
                <a:custGeom>
                  <a:avLst/>
                  <a:gdLst>
                    <a:gd name="connsiteX0" fmla="*/ 13348 w 42108"/>
                    <a:gd name="connsiteY0" fmla="*/ 51719 h 51719"/>
                    <a:gd name="connsiteX1" fmla="*/ 3035 w 42108"/>
                    <a:gd name="connsiteY1" fmla="*/ 46658 h 51719"/>
                    <a:gd name="connsiteX2" fmla="*/ 28648 w 42108"/>
                    <a:gd name="connsiteY2" fmla="*/ 0 h 51719"/>
                    <a:gd name="connsiteX3" fmla="*/ 39103 w 42108"/>
                    <a:gd name="connsiteY3" fmla="*/ 5139 h 51719"/>
                    <a:gd name="connsiteX4" fmla="*/ 13348 w 42108"/>
                    <a:gd name="connsiteY4" fmla="*/ 51719 h 51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08" h="51719">
                      <a:moveTo>
                        <a:pt x="13348" y="51719"/>
                      </a:moveTo>
                      <a:cubicBezTo>
                        <a:pt x="9148" y="51719"/>
                        <a:pt x="5486" y="49922"/>
                        <a:pt x="3035" y="46658"/>
                      </a:cubicBezTo>
                      <a:cubicBezTo>
                        <a:pt x="-7202" y="31916"/>
                        <a:pt x="10253" y="0"/>
                        <a:pt x="28648" y="0"/>
                      </a:cubicBezTo>
                      <a:cubicBezTo>
                        <a:pt x="32900" y="0"/>
                        <a:pt x="36613" y="1822"/>
                        <a:pt x="39103" y="5139"/>
                      </a:cubicBezTo>
                      <a:cubicBezTo>
                        <a:pt x="49184" y="19648"/>
                        <a:pt x="32212" y="51719"/>
                        <a:pt x="13348" y="51719"/>
                      </a:cubicBezTo>
                      <a:close/>
                    </a:path>
                  </a:pathLst>
                </a:custGeom>
                <a:solidFill>
                  <a:srgbClr val="4C5C75"/>
                </a:solidFill>
                <a:ln w="95624" cap="flat">
                  <a:noFill/>
                  <a:prstDash val="solid"/>
                  <a:miter/>
                </a:ln>
              </p:spPr>
              <p:txBody>
                <a:bodyPr rtlCol="0" anchor="ctr"/>
                <a:lstStyle/>
                <a:p>
                  <a:endParaRPr lang="fr-FR"/>
                </a:p>
              </p:txBody>
            </p:sp>
            <p:sp>
              <p:nvSpPr>
                <p:cNvPr id="508" name="Forme libre : forme 507">
                  <a:extLst>
                    <a:ext uri="{FF2B5EF4-FFF2-40B4-BE49-F238E27FC236}">
                      <a16:creationId xmlns:a16="http://schemas.microsoft.com/office/drawing/2014/main" id="{B420339E-1BD4-40C3-AD5E-D3E09338370B}"/>
                    </a:ext>
                  </a:extLst>
                </p:cNvPr>
                <p:cNvSpPr/>
                <p:nvPr/>
              </p:nvSpPr>
              <p:spPr>
                <a:xfrm>
                  <a:off x="9790177" y="1624540"/>
                  <a:ext cx="42117" cy="51621"/>
                </a:xfrm>
                <a:custGeom>
                  <a:avLst/>
                  <a:gdLst>
                    <a:gd name="connsiteX0" fmla="*/ 13930 w 42117"/>
                    <a:gd name="connsiteY0" fmla="*/ 51621 h 51621"/>
                    <a:gd name="connsiteX1" fmla="*/ 12388 w 42117"/>
                    <a:gd name="connsiteY1" fmla="*/ 51535 h 51621"/>
                    <a:gd name="connsiteX2" fmla="*/ 2837 w 42117"/>
                    <a:gd name="connsiteY2" fmla="*/ 45951 h 51621"/>
                    <a:gd name="connsiteX3" fmla="*/ 28723 w 42117"/>
                    <a:gd name="connsiteY3" fmla="*/ 0 h 51621"/>
                    <a:gd name="connsiteX4" fmla="*/ 29771 w 42117"/>
                    <a:gd name="connsiteY4" fmla="*/ 41 h 51621"/>
                    <a:gd name="connsiteX5" fmla="*/ 39616 w 42117"/>
                    <a:gd name="connsiteY5" fmla="*/ 6340 h 51621"/>
                    <a:gd name="connsiteX6" fmla="*/ 13930 w 42117"/>
                    <a:gd name="connsiteY6" fmla="*/ 51621 h 5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17" h="51621">
                      <a:moveTo>
                        <a:pt x="13930" y="51621"/>
                      </a:moveTo>
                      <a:cubicBezTo>
                        <a:pt x="13411" y="51621"/>
                        <a:pt x="12896" y="51592"/>
                        <a:pt x="12388" y="51535"/>
                      </a:cubicBezTo>
                      <a:cubicBezTo>
                        <a:pt x="8548" y="51339"/>
                        <a:pt x="5067" y="49350"/>
                        <a:pt x="2837" y="45951"/>
                      </a:cubicBezTo>
                      <a:cubicBezTo>
                        <a:pt x="-7074" y="30876"/>
                        <a:pt x="10775" y="0"/>
                        <a:pt x="28723" y="0"/>
                      </a:cubicBezTo>
                      <a:cubicBezTo>
                        <a:pt x="29075" y="0"/>
                        <a:pt x="29424" y="16"/>
                        <a:pt x="29771" y="41"/>
                      </a:cubicBezTo>
                      <a:cubicBezTo>
                        <a:pt x="34021" y="511"/>
                        <a:pt x="37461" y="2745"/>
                        <a:pt x="39616" y="6340"/>
                      </a:cubicBezTo>
                      <a:cubicBezTo>
                        <a:pt x="48771" y="21616"/>
                        <a:pt x="31114" y="51621"/>
                        <a:pt x="13930" y="51621"/>
                      </a:cubicBezTo>
                      <a:close/>
                    </a:path>
                  </a:pathLst>
                </a:custGeom>
                <a:solidFill>
                  <a:srgbClr val="4C5C75"/>
                </a:solidFill>
                <a:ln w="95624" cap="flat">
                  <a:noFill/>
                  <a:prstDash val="solid"/>
                  <a:miter/>
                </a:ln>
              </p:spPr>
              <p:txBody>
                <a:bodyPr rtlCol="0" anchor="ctr"/>
                <a:lstStyle/>
                <a:p>
                  <a:endParaRPr lang="fr-FR"/>
                </a:p>
              </p:txBody>
            </p:sp>
            <p:sp>
              <p:nvSpPr>
                <p:cNvPr id="509" name="Forme libre : forme 508">
                  <a:extLst>
                    <a:ext uri="{FF2B5EF4-FFF2-40B4-BE49-F238E27FC236}">
                      <a16:creationId xmlns:a16="http://schemas.microsoft.com/office/drawing/2014/main" id="{D32834B0-B79F-48B7-8400-E1711DF1A891}"/>
                    </a:ext>
                  </a:extLst>
                </p:cNvPr>
                <p:cNvSpPr/>
                <p:nvPr/>
              </p:nvSpPr>
              <p:spPr>
                <a:xfrm>
                  <a:off x="9850301" y="1329144"/>
                  <a:ext cx="42046" cy="51612"/>
                </a:xfrm>
                <a:custGeom>
                  <a:avLst/>
                  <a:gdLst>
                    <a:gd name="connsiteX0" fmla="*/ 13560 w 42046"/>
                    <a:gd name="connsiteY0" fmla="*/ 51613 h 51612"/>
                    <a:gd name="connsiteX1" fmla="*/ 0 w 42046"/>
                    <a:gd name="connsiteY1" fmla="*/ 35334 h 51612"/>
                    <a:gd name="connsiteX2" fmla="*/ 28394 w 42046"/>
                    <a:gd name="connsiteY2" fmla="*/ 0 h 51612"/>
                    <a:gd name="connsiteX3" fmla="*/ 42046 w 42046"/>
                    <a:gd name="connsiteY3" fmla="*/ 15862 h 51612"/>
                    <a:gd name="connsiteX4" fmla="*/ 13560 w 42046"/>
                    <a:gd name="connsiteY4" fmla="*/ 51613 h 51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46" h="51612">
                      <a:moveTo>
                        <a:pt x="13560" y="51613"/>
                      </a:moveTo>
                      <a:cubicBezTo>
                        <a:pt x="5478" y="51613"/>
                        <a:pt x="29" y="45073"/>
                        <a:pt x="0" y="35334"/>
                      </a:cubicBezTo>
                      <a:cubicBezTo>
                        <a:pt x="-42" y="20068"/>
                        <a:pt x="13954" y="0"/>
                        <a:pt x="28394" y="0"/>
                      </a:cubicBezTo>
                      <a:cubicBezTo>
                        <a:pt x="36533" y="0"/>
                        <a:pt x="42020" y="6377"/>
                        <a:pt x="42046" y="15862"/>
                      </a:cubicBezTo>
                      <a:cubicBezTo>
                        <a:pt x="42091" y="31409"/>
                        <a:pt x="27828" y="51613"/>
                        <a:pt x="13560" y="51613"/>
                      </a:cubicBezTo>
                      <a:close/>
                    </a:path>
                  </a:pathLst>
                </a:custGeom>
                <a:solidFill>
                  <a:srgbClr val="4C5C75"/>
                </a:solidFill>
                <a:ln w="95624" cap="flat">
                  <a:noFill/>
                  <a:prstDash val="solid"/>
                  <a:miter/>
                </a:ln>
              </p:spPr>
              <p:txBody>
                <a:bodyPr rtlCol="0" anchor="ctr"/>
                <a:lstStyle/>
                <a:p>
                  <a:endParaRPr lang="fr-FR"/>
                </a:p>
              </p:txBody>
            </p:sp>
            <p:sp>
              <p:nvSpPr>
                <p:cNvPr id="510" name="Forme libre : forme 509">
                  <a:extLst>
                    <a:ext uri="{FF2B5EF4-FFF2-40B4-BE49-F238E27FC236}">
                      <a16:creationId xmlns:a16="http://schemas.microsoft.com/office/drawing/2014/main" id="{BACFF5C9-DC36-4C77-B13D-72DBD03FDF5F}"/>
                    </a:ext>
                  </a:extLst>
                </p:cNvPr>
                <p:cNvSpPr/>
                <p:nvPr/>
              </p:nvSpPr>
              <p:spPr>
                <a:xfrm>
                  <a:off x="9171507" y="2172760"/>
                  <a:ext cx="41983" cy="51759"/>
                </a:xfrm>
                <a:custGeom>
                  <a:avLst/>
                  <a:gdLst>
                    <a:gd name="connsiteX0" fmla="*/ 12376 w 41983"/>
                    <a:gd name="connsiteY0" fmla="*/ 51739 h 51759"/>
                    <a:gd name="connsiteX1" fmla="*/ 2786 w 41983"/>
                    <a:gd name="connsiteY1" fmla="*/ 45980 h 51759"/>
                    <a:gd name="connsiteX2" fmla="*/ 28409 w 41983"/>
                    <a:gd name="connsiteY2" fmla="*/ 0 h 51759"/>
                    <a:gd name="connsiteX3" fmla="*/ 29933 w 41983"/>
                    <a:gd name="connsiteY3" fmla="*/ 82 h 51759"/>
                    <a:gd name="connsiteX4" fmla="*/ 13170 w 41983"/>
                    <a:gd name="connsiteY4" fmla="*/ 51760 h 51759"/>
                    <a:gd name="connsiteX5" fmla="*/ 12376 w 41983"/>
                    <a:gd name="connsiteY5" fmla="*/ 51739 h 5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83" h="51759">
                      <a:moveTo>
                        <a:pt x="12376" y="51739"/>
                      </a:moveTo>
                      <a:cubicBezTo>
                        <a:pt x="8334" y="51441"/>
                        <a:pt x="4959" y="49399"/>
                        <a:pt x="2786" y="45980"/>
                      </a:cubicBezTo>
                      <a:cubicBezTo>
                        <a:pt x="-7080" y="30452"/>
                        <a:pt x="11105" y="0"/>
                        <a:pt x="28409" y="0"/>
                      </a:cubicBezTo>
                      <a:cubicBezTo>
                        <a:pt x="28921" y="0"/>
                        <a:pt x="29430" y="29"/>
                        <a:pt x="29933" y="82"/>
                      </a:cubicBezTo>
                      <a:cubicBezTo>
                        <a:pt x="54082" y="1853"/>
                        <a:pt x="38541" y="51760"/>
                        <a:pt x="13170" y="51760"/>
                      </a:cubicBezTo>
                      <a:cubicBezTo>
                        <a:pt x="12905" y="51760"/>
                        <a:pt x="12639" y="51752"/>
                        <a:pt x="12376" y="51739"/>
                      </a:cubicBezTo>
                      <a:close/>
                    </a:path>
                  </a:pathLst>
                </a:custGeom>
                <a:solidFill>
                  <a:srgbClr val="4C5C75"/>
                </a:solidFill>
                <a:ln w="95624" cap="flat">
                  <a:noFill/>
                  <a:prstDash val="solid"/>
                  <a:miter/>
                </a:ln>
              </p:spPr>
              <p:txBody>
                <a:bodyPr rtlCol="0" anchor="ctr"/>
                <a:lstStyle/>
                <a:p>
                  <a:endParaRPr lang="fr-FR"/>
                </a:p>
              </p:txBody>
            </p:sp>
            <p:sp>
              <p:nvSpPr>
                <p:cNvPr id="511" name="Forme libre : forme 510">
                  <a:extLst>
                    <a:ext uri="{FF2B5EF4-FFF2-40B4-BE49-F238E27FC236}">
                      <a16:creationId xmlns:a16="http://schemas.microsoft.com/office/drawing/2014/main" id="{33C45BBE-E406-4367-BF77-94F53066D4A3}"/>
                    </a:ext>
                  </a:extLst>
                </p:cNvPr>
                <p:cNvSpPr/>
                <p:nvPr/>
              </p:nvSpPr>
              <p:spPr>
                <a:xfrm>
                  <a:off x="9622211" y="1008874"/>
                  <a:ext cx="42203" cy="51602"/>
                </a:xfrm>
                <a:custGeom>
                  <a:avLst/>
                  <a:gdLst>
                    <a:gd name="connsiteX0" fmla="*/ 2811 w 42203"/>
                    <a:gd name="connsiteY0" fmla="*/ 45747 h 51602"/>
                    <a:gd name="connsiteX1" fmla="*/ 28655 w 42203"/>
                    <a:gd name="connsiteY1" fmla="*/ 0 h 51602"/>
                    <a:gd name="connsiteX2" fmla="*/ 29721 w 42203"/>
                    <a:gd name="connsiteY2" fmla="*/ 41 h 51602"/>
                    <a:gd name="connsiteX3" fmla="*/ 39565 w 42203"/>
                    <a:gd name="connsiteY3" fmla="*/ 6058 h 51602"/>
                    <a:gd name="connsiteX4" fmla="*/ 23240 w 42203"/>
                    <a:gd name="connsiteY4" fmla="*/ 48831 h 51602"/>
                    <a:gd name="connsiteX5" fmla="*/ 2811 w 42203"/>
                    <a:gd name="connsiteY5" fmla="*/ 45747 h 51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203" h="51602">
                      <a:moveTo>
                        <a:pt x="2811" y="45747"/>
                      </a:moveTo>
                      <a:cubicBezTo>
                        <a:pt x="-7126" y="30278"/>
                        <a:pt x="11132" y="0"/>
                        <a:pt x="28655" y="0"/>
                      </a:cubicBezTo>
                      <a:cubicBezTo>
                        <a:pt x="29012" y="0"/>
                        <a:pt x="29367" y="12"/>
                        <a:pt x="29721" y="41"/>
                      </a:cubicBezTo>
                      <a:cubicBezTo>
                        <a:pt x="33898" y="413"/>
                        <a:pt x="37372" y="2549"/>
                        <a:pt x="39565" y="6058"/>
                      </a:cubicBezTo>
                      <a:cubicBezTo>
                        <a:pt x="47112" y="18140"/>
                        <a:pt x="37474" y="40617"/>
                        <a:pt x="23240" y="48831"/>
                      </a:cubicBezTo>
                      <a:cubicBezTo>
                        <a:pt x="15955" y="53036"/>
                        <a:pt x="7336" y="52798"/>
                        <a:pt x="2811" y="45747"/>
                      </a:cubicBezTo>
                      <a:close/>
                    </a:path>
                  </a:pathLst>
                </a:custGeom>
                <a:solidFill>
                  <a:srgbClr val="4C5C75"/>
                </a:solidFill>
                <a:ln w="95624" cap="flat">
                  <a:noFill/>
                  <a:prstDash val="solid"/>
                  <a:miter/>
                </a:ln>
              </p:spPr>
              <p:txBody>
                <a:bodyPr rtlCol="0" anchor="ctr"/>
                <a:lstStyle/>
                <a:p>
                  <a:endParaRPr lang="fr-FR"/>
                </a:p>
              </p:txBody>
            </p:sp>
            <p:sp>
              <p:nvSpPr>
                <p:cNvPr id="512" name="Forme libre : forme 511">
                  <a:extLst>
                    <a:ext uri="{FF2B5EF4-FFF2-40B4-BE49-F238E27FC236}">
                      <a16:creationId xmlns:a16="http://schemas.microsoft.com/office/drawing/2014/main" id="{F1928AB9-04CD-43A7-8783-F59CD8CD6D94}"/>
                    </a:ext>
                  </a:extLst>
                </p:cNvPr>
                <p:cNvSpPr/>
                <p:nvPr/>
              </p:nvSpPr>
              <p:spPr>
                <a:xfrm>
                  <a:off x="8943641" y="1852547"/>
                  <a:ext cx="42045" cy="51552"/>
                </a:xfrm>
                <a:custGeom>
                  <a:avLst/>
                  <a:gdLst>
                    <a:gd name="connsiteX0" fmla="*/ 13686 w 42045"/>
                    <a:gd name="connsiteY0" fmla="*/ 51552 h 51552"/>
                    <a:gd name="connsiteX1" fmla="*/ 0 w 42045"/>
                    <a:gd name="connsiteY1" fmla="*/ 35393 h 51552"/>
                    <a:gd name="connsiteX2" fmla="*/ 19009 w 42045"/>
                    <a:gd name="connsiteY2" fmla="*/ 2758 h 51552"/>
                    <a:gd name="connsiteX3" fmla="*/ 42046 w 42045"/>
                    <a:gd name="connsiteY3" fmla="*/ 15920 h 51552"/>
                    <a:gd name="connsiteX4" fmla="*/ 13686 w 42045"/>
                    <a:gd name="connsiteY4" fmla="*/ 51552 h 51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45" h="51552">
                      <a:moveTo>
                        <a:pt x="13686" y="51552"/>
                      </a:moveTo>
                      <a:cubicBezTo>
                        <a:pt x="5529" y="51552"/>
                        <a:pt x="29" y="45057"/>
                        <a:pt x="0" y="35393"/>
                      </a:cubicBezTo>
                      <a:cubicBezTo>
                        <a:pt x="-35" y="23469"/>
                        <a:pt x="8492" y="8832"/>
                        <a:pt x="19009" y="2758"/>
                      </a:cubicBezTo>
                      <a:cubicBezTo>
                        <a:pt x="30750" y="-4009"/>
                        <a:pt x="42008" y="2168"/>
                        <a:pt x="42046" y="15920"/>
                      </a:cubicBezTo>
                      <a:cubicBezTo>
                        <a:pt x="42091" y="31449"/>
                        <a:pt x="28126" y="51552"/>
                        <a:pt x="13686" y="51552"/>
                      </a:cubicBezTo>
                      <a:close/>
                    </a:path>
                  </a:pathLst>
                </a:custGeom>
                <a:solidFill>
                  <a:srgbClr val="4C5C75"/>
                </a:solidFill>
                <a:ln w="95624" cap="flat">
                  <a:noFill/>
                  <a:prstDash val="solid"/>
                  <a:miter/>
                </a:ln>
              </p:spPr>
              <p:txBody>
                <a:bodyPr rtlCol="0" anchor="ctr"/>
                <a:lstStyle/>
                <a:p>
                  <a:endParaRPr lang="fr-FR"/>
                </a:p>
              </p:txBody>
            </p:sp>
            <p:sp>
              <p:nvSpPr>
                <p:cNvPr id="513" name="Forme libre : forme 512">
                  <a:extLst>
                    <a:ext uri="{FF2B5EF4-FFF2-40B4-BE49-F238E27FC236}">
                      <a16:creationId xmlns:a16="http://schemas.microsoft.com/office/drawing/2014/main" id="{A4A841FD-63C2-40C1-8A37-05C2B68DB72A}"/>
                    </a:ext>
                  </a:extLst>
                </p:cNvPr>
                <p:cNvSpPr/>
                <p:nvPr/>
              </p:nvSpPr>
              <p:spPr>
                <a:xfrm>
                  <a:off x="9003527" y="1557104"/>
                  <a:ext cx="42202" cy="51596"/>
                </a:xfrm>
                <a:custGeom>
                  <a:avLst/>
                  <a:gdLst>
                    <a:gd name="connsiteX0" fmla="*/ 2807 w 42202"/>
                    <a:gd name="connsiteY0" fmla="*/ 45900 h 51596"/>
                    <a:gd name="connsiteX1" fmla="*/ 18988 w 42202"/>
                    <a:gd name="connsiteY1" fmla="*/ 2771 h 51596"/>
                    <a:gd name="connsiteX2" fmla="*/ 39465 w 42202"/>
                    <a:gd name="connsiteY2" fmla="*/ 5917 h 51596"/>
                    <a:gd name="connsiteX3" fmla="*/ 23201 w 42202"/>
                    <a:gd name="connsiteY3" fmla="*/ 48739 h 51596"/>
                    <a:gd name="connsiteX4" fmla="*/ 2807 w 42202"/>
                    <a:gd name="connsiteY4" fmla="*/ 45900 h 5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02" h="51596">
                      <a:moveTo>
                        <a:pt x="2807" y="45900"/>
                      </a:moveTo>
                      <a:cubicBezTo>
                        <a:pt x="-5074" y="33779"/>
                        <a:pt x="4696" y="11029"/>
                        <a:pt x="18988" y="2771"/>
                      </a:cubicBezTo>
                      <a:cubicBezTo>
                        <a:pt x="26310" y="-1450"/>
                        <a:pt x="34945" y="-1186"/>
                        <a:pt x="39465" y="5917"/>
                      </a:cubicBezTo>
                      <a:cubicBezTo>
                        <a:pt x="47328" y="18280"/>
                        <a:pt x="37120" y="40706"/>
                        <a:pt x="23201" y="48739"/>
                      </a:cubicBezTo>
                      <a:cubicBezTo>
                        <a:pt x="15918" y="52938"/>
                        <a:pt x="7368" y="52922"/>
                        <a:pt x="2807" y="45900"/>
                      </a:cubicBezTo>
                      <a:close/>
                    </a:path>
                  </a:pathLst>
                </a:custGeom>
                <a:solidFill>
                  <a:srgbClr val="4C5C75"/>
                </a:solidFill>
                <a:ln w="95624" cap="flat">
                  <a:noFill/>
                  <a:prstDash val="solid"/>
                  <a:miter/>
                </a:ln>
              </p:spPr>
              <p:txBody>
                <a:bodyPr rtlCol="0" anchor="ctr"/>
                <a:lstStyle/>
                <a:p>
                  <a:endParaRPr lang="fr-FR"/>
                </a:p>
              </p:txBody>
            </p:sp>
            <p:sp>
              <p:nvSpPr>
                <p:cNvPr id="514" name="Forme libre : forme 513">
                  <a:extLst>
                    <a:ext uri="{FF2B5EF4-FFF2-40B4-BE49-F238E27FC236}">
                      <a16:creationId xmlns:a16="http://schemas.microsoft.com/office/drawing/2014/main" id="{EE791A87-6D93-4AA6-97C7-DBCAFE2553A2}"/>
                    </a:ext>
                  </a:extLst>
                </p:cNvPr>
                <p:cNvSpPr/>
                <p:nvPr/>
              </p:nvSpPr>
              <p:spPr>
                <a:xfrm>
                  <a:off x="9169103" y="1270623"/>
                  <a:ext cx="42038" cy="51666"/>
                </a:xfrm>
                <a:custGeom>
                  <a:avLst/>
                  <a:gdLst>
                    <a:gd name="connsiteX0" fmla="*/ 2888 w 42038"/>
                    <a:gd name="connsiteY0" fmla="*/ 46327 h 51666"/>
                    <a:gd name="connsiteX1" fmla="*/ 18705 w 42038"/>
                    <a:gd name="connsiteY1" fmla="*/ 2900 h 51666"/>
                    <a:gd name="connsiteX2" fmla="*/ 38927 w 42038"/>
                    <a:gd name="connsiteY2" fmla="*/ 5592 h 51666"/>
                    <a:gd name="connsiteX3" fmla="*/ 23113 w 42038"/>
                    <a:gd name="connsiteY3" fmla="*/ 48757 h 51666"/>
                    <a:gd name="connsiteX4" fmla="*/ 2888 w 42038"/>
                    <a:gd name="connsiteY4" fmla="*/ 46327 h 51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38" h="51666">
                      <a:moveTo>
                        <a:pt x="2888" y="46327"/>
                      </a:moveTo>
                      <a:cubicBezTo>
                        <a:pt x="-4465" y="35726"/>
                        <a:pt x="2730" y="12131"/>
                        <a:pt x="18705" y="2900"/>
                      </a:cubicBezTo>
                      <a:cubicBezTo>
                        <a:pt x="27531" y="-2195"/>
                        <a:pt x="35141" y="-123"/>
                        <a:pt x="38927" y="5592"/>
                      </a:cubicBezTo>
                      <a:cubicBezTo>
                        <a:pt x="47343" y="16786"/>
                        <a:pt x="37552" y="40406"/>
                        <a:pt x="23113" y="48757"/>
                      </a:cubicBezTo>
                      <a:cubicBezTo>
                        <a:pt x="14396" y="53797"/>
                        <a:pt x="6707" y="51839"/>
                        <a:pt x="2888" y="46327"/>
                      </a:cubicBezTo>
                      <a:close/>
                    </a:path>
                  </a:pathLst>
                </a:custGeom>
                <a:solidFill>
                  <a:srgbClr val="4C5C75"/>
                </a:solidFill>
                <a:ln w="95624" cap="flat">
                  <a:noFill/>
                  <a:prstDash val="solid"/>
                  <a:miter/>
                </a:ln>
              </p:spPr>
              <p:txBody>
                <a:bodyPr rtlCol="0" anchor="ctr"/>
                <a:lstStyle/>
                <a:p>
                  <a:endParaRPr lang="fr-FR"/>
                </a:p>
              </p:txBody>
            </p:sp>
            <p:sp>
              <p:nvSpPr>
                <p:cNvPr id="515" name="Forme libre : forme 514">
                  <a:extLst>
                    <a:ext uri="{FF2B5EF4-FFF2-40B4-BE49-F238E27FC236}">
                      <a16:creationId xmlns:a16="http://schemas.microsoft.com/office/drawing/2014/main" id="{F65FAE1D-57EC-4238-BF5E-EA8932CBA86B}"/>
                    </a:ext>
                  </a:extLst>
                </p:cNvPr>
                <p:cNvSpPr/>
                <p:nvPr/>
              </p:nvSpPr>
              <p:spPr>
                <a:xfrm>
                  <a:off x="9788856" y="1103691"/>
                  <a:ext cx="41945" cy="51730"/>
                </a:xfrm>
                <a:custGeom>
                  <a:avLst/>
                  <a:gdLst>
                    <a:gd name="connsiteX0" fmla="*/ 2968 w 41945"/>
                    <a:gd name="connsiteY0" fmla="*/ 46643 h 51730"/>
                    <a:gd name="connsiteX1" fmla="*/ 9381 w 41945"/>
                    <a:gd name="connsiteY1" fmla="*/ 11280 h 51730"/>
                    <a:gd name="connsiteX2" fmla="*/ 38866 w 41945"/>
                    <a:gd name="connsiteY2" fmla="*/ 5410 h 51730"/>
                    <a:gd name="connsiteX3" fmla="*/ 32651 w 41945"/>
                    <a:gd name="connsiteY3" fmla="*/ 40459 h 51730"/>
                    <a:gd name="connsiteX4" fmla="*/ 2968 w 41945"/>
                    <a:gd name="connsiteY4" fmla="*/ 46643 h 51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45" h="51730">
                      <a:moveTo>
                        <a:pt x="2968" y="46643"/>
                      </a:moveTo>
                      <a:cubicBezTo>
                        <a:pt x="-2792" y="37963"/>
                        <a:pt x="88" y="22518"/>
                        <a:pt x="9381" y="11280"/>
                      </a:cubicBezTo>
                      <a:cubicBezTo>
                        <a:pt x="17770" y="628"/>
                        <a:pt x="31836" y="-4736"/>
                        <a:pt x="38866" y="5410"/>
                      </a:cubicBezTo>
                      <a:cubicBezTo>
                        <a:pt x="44728" y="13192"/>
                        <a:pt x="41983" y="28976"/>
                        <a:pt x="32651" y="40459"/>
                      </a:cubicBezTo>
                      <a:cubicBezTo>
                        <a:pt x="24169" y="50904"/>
                        <a:pt x="10299" y="56397"/>
                        <a:pt x="2968" y="46643"/>
                      </a:cubicBezTo>
                      <a:close/>
                    </a:path>
                  </a:pathLst>
                </a:custGeom>
                <a:solidFill>
                  <a:srgbClr val="4C5C75"/>
                </a:solidFill>
                <a:ln w="95624" cap="flat">
                  <a:noFill/>
                  <a:prstDash val="solid"/>
                  <a:miter/>
                </a:ln>
              </p:spPr>
              <p:txBody>
                <a:bodyPr rtlCol="0" anchor="ctr"/>
                <a:lstStyle/>
                <a:p>
                  <a:endParaRPr lang="fr-FR"/>
                </a:p>
              </p:txBody>
            </p:sp>
            <p:sp>
              <p:nvSpPr>
                <p:cNvPr id="516" name="Forme libre : forme 515">
                  <a:extLst>
                    <a:ext uri="{FF2B5EF4-FFF2-40B4-BE49-F238E27FC236}">
                      <a16:creationId xmlns:a16="http://schemas.microsoft.com/office/drawing/2014/main" id="{E2B750D3-C0BF-4E58-B958-46C3FAEFBD04}"/>
                    </a:ext>
                  </a:extLst>
                </p:cNvPr>
                <p:cNvSpPr/>
                <p:nvPr/>
              </p:nvSpPr>
              <p:spPr>
                <a:xfrm>
                  <a:off x="9005122" y="2077843"/>
                  <a:ext cx="41939" cy="51772"/>
                </a:xfrm>
                <a:custGeom>
                  <a:avLst/>
                  <a:gdLst>
                    <a:gd name="connsiteX0" fmla="*/ 2974 w 41939"/>
                    <a:gd name="connsiteY0" fmla="*/ 46592 h 51772"/>
                    <a:gd name="connsiteX1" fmla="*/ 9341 w 41939"/>
                    <a:gd name="connsiteY1" fmla="*/ 11278 h 51772"/>
                    <a:gd name="connsiteX2" fmla="*/ 38870 w 41939"/>
                    <a:gd name="connsiteY2" fmla="*/ 5355 h 51772"/>
                    <a:gd name="connsiteX3" fmla="*/ 32655 w 41939"/>
                    <a:gd name="connsiteY3" fmla="*/ 40407 h 51772"/>
                    <a:gd name="connsiteX4" fmla="*/ 2974 w 41939"/>
                    <a:gd name="connsiteY4" fmla="*/ 46592 h 51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9" h="51772">
                      <a:moveTo>
                        <a:pt x="2974" y="46592"/>
                      </a:moveTo>
                      <a:cubicBezTo>
                        <a:pt x="-2777" y="38308"/>
                        <a:pt x="62" y="22850"/>
                        <a:pt x="9341" y="11278"/>
                      </a:cubicBezTo>
                      <a:cubicBezTo>
                        <a:pt x="18036" y="594"/>
                        <a:pt x="31916" y="-4684"/>
                        <a:pt x="38870" y="5355"/>
                      </a:cubicBezTo>
                      <a:cubicBezTo>
                        <a:pt x="44706" y="13488"/>
                        <a:pt x="41993" y="28912"/>
                        <a:pt x="32655" y="40407"/>
                      </a:cubicBezTo>
                      <a:cubicBezTo>
                        <a:pt x="24042" y="51329"/>
                        <a:pt x="10249" y="56280"/>
                        <a:pt x="2974" y="46592"/>
                      </a:cubicBezTo>
                      <a:close/>
                    </a:path>
                  </a:pathLst>
                </a:custGeom>
                <a:solidFill>
                  <a:srgbClr val="4C5C75"/>
                </a:solidFill>
                <a:ln w="95624" cap="flat">
                  <a:noFill/>
                  <a:prstDash val="solid"/>
                  <a:miter/>
                </a:ln>
              </p:spPr>
              <p:txBody>
                <a:bodyPr rtlCol="0" anchor="ctr"/>
                <a:lstStyle/>
                <a:p>
                  <a:endParaRPr lang="fr-FR"/>
                </a:p>
              </p:txBody>
            </p:sp>
            <p:sp>
              <p:nvSpPr>
                <p:cNvPr id="517" name="Forme libre : forme 516">
                  <a:extLst>
                    <a:ext uri="{FF2B5EF4-FFF2-40B4-BE49-F238E27FC236}">
                      <a16:creationId xmlns:a16="http://schemas.microsoft.com/office/drawing/2014/main" id="{89C7F099-8403-4E27-9273-526C7D9E9BEC}"/>
                    </a:ext>
                  </a:extLst>
                </p:cNvPr>
                <p:cNvSpPr/>
                <p:nvPr/>
              </p:nvSpPr>
              <p:spPr>
                <a:xfrm>
                  <a:off x="9395360" y="1070017"/>
                  <a:ext cx="42046" cy="51665"/>
                </a:xfrm>
                <a:custGeom>
                  <a:avLst/>
                  <a:gdLst>
                    <a:gd name="connsiteX0" fmla="*/ 13693 w 42046"/>
                    <a:gd name="connsiteY0" fmla="*/ 51666 h 51665"/>
                    <a:gd name="connsiteX1" fmla="*/ 0 w 42046"/>
                    <a:gd name="connsiteY1" fmla="*/ 35506 h 51665"/>
                    <a:gd name="connsiteX2" fmla="*/ 28652 w 42046"/>
                    <a:gd name="connsiteY2" fmla="*/ 0 h 51665"/>
                    <a:gd name="connsiteX3" fmla="*/ 42046 w 42046"/>
                    <a:gd name="connsiteY3" fmla="*/ 16037 h 51665"/>
                    <a:gd name="connsiteX4" fmla="*/ 13693 w 42046"/>
                    <a:gd name="connsiteY4" fmla="*/ 51666 h 51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46" h="51665">
                      <a:moveTo>
                        <a:pt x="13693" y="51666"/>
                      </a:moveTo>
                      <a:cubicBezTo>
                        <a:pt x="5531" y="51666"/>
                        <a:pt x="29" y="45171"/>
                        <a:pt x="0" y="35506"/>
                      </a:cubicBezTo>
                      <a:cubicBezTo>
                        <a:pt x="-44" y="19269"/>
                        <a:pt x="14790" y="0"/>
                        <a:pt x="28652" y="0"/>
                      </a:cubicBezTo>
                      <a:cubicBezTo>
                        <a:pt x="35298" y="0"/>
                        <a:pt x="42016" y="4959"/>
                        <a:pt x="42046" y="16037"/>
                      </a:cubicBezTo>
                      <a:cubicBezTo>
                        <a:pt x="42092" y="32268"/>
                        <a:pt x="27778" y="51666"/>
                        <a:pt x="13693" y="51666"/>
                      </a:cubicBezTo>
                      <a:close/>
                    </a:path>
                  </a:pathLst>
                </a:custGeom>
                <a:solidFill>
                  <a:srgbClr val="4C5C75"/>
                </a:solidFill>
                <a:ln w="95624" cap="flat">
                  <a:noFill/>
                  <a:prstDash val="solid"/>
                  <a:miter/>
                </a:ln>
              </p:spPr>
              <p:txBody>
                <a:bodyPr rtlCol="0" anchor="ctr"/>
                <a:lstStyle/>
                <a:p>
                  <a:endParaRPr lang="fr-FR"/>
                </a:p>
              </p:txBody>
            </p:sp>
          </p:grpSp>
          <p:grpSp>
            <p:nvGrpSpPr>
              <p:cNvPr id="518" name="Graphique 422">
                <a:extLst>
                  <a:ext uri="{FF2B5EF4-FFF2-40B4-BE49-F238E27FC236}">
                    <a16:creationId xmlns:a16="http://schemas.microsoft.com/office/drawing/2014/main" id="{E2326E04-002D-46B4-8372-8A6DF57C0E96}"/>
                  </a:ext>
                </a:extLst>
              </p:cNvPr>
              <p:cNvGrpSpPr/>
              <p:nvPr/>
            </p:nvGrpSpPr>
            <p:grpSpPr>
              <a:xfrm>
                <a:off x="9075857" y="1301950"/>
                <a:ext cx="392823" cy="537713"/>
                <a:chOff x="9075857" y="1301950"/>
                <a:chExt cx="392823" cy="537713"/>
              </a:xfrm>
            </p:grpSpPr>
            <p:sp>
              <p:nvSpPr>
                <p:cNvPr id="519" name="Forme libre : forme 518">
                  <a:extLst>
                    <a:ext uri="{FF2B5EF4-FFF2-40B4-BE49-F238E27FC236}">
                      <a16:creationId xmlns:a16="http://schemas.microsoft.com/office/drawing/2014/main" id="{652673C6-B608-4949-A70E-A87BB44252FD}"/>
                    </a:ext>
                  </a:extLst>
                </p:cNvPr>
                <p:cNvSpPr/>
                <p:nvPr/>
              </p:nvSpPr>
              <p:spPr>
                <a:xfrm>
                  <a:off x="9409191" y="1601375"/>
                  <a:ext cx="48560" cy="63503"/>
                </a:xfrm>
                <a:custGeom>
                  <a:avLst/>
                  <a:gdLst>
                    <a:gd name="connsiteX0" fmla="*/ 30817 w 48560"/>
                    <a:gd name="connsiteY0" fmla="*/ 603 h 63503"/>
                    <a:gd name="connsiteX1" fmla="*/ 48560 w 48560"/>
                    <a:gd name="connsiteY1" fmla="*/ 17803 h 63503"/>
                    <a:gd name="connsiteX2" fmla="*/ 24773 w 48560"/>
                    <a:gd name="connsiteY2" fmla="*/ 59956 h 63503"/>
                    <a:gd name="connsiteX3" fmla="*/ 211 w 48560"/>
                    <a:gd name="connsiteY3" fmla="*/ 49318 h 63503"/>
                    <a:gd name="connsiteX4" fmla="*/ 0 w 48560"/>
                    <a:gd name="connsiteY4" fmla="*/ 45839 h 63503"/>
                    <a:gd name="connsiteX5" fmla="*/ 191 w 48560"/>
                    <a:gd name="connsiteY5" fmla="*/ 42128 h 63503"/>
                    <a:gd name="connsiteX6" fmla="*/ 16981 w 48560"/>
                    <a:gd name="connsiteY6" fmla="*/ 8922 h 63503"/>
                    <a:gd name="connsiteX7" fmla="*/ 30817 w 48560"/>
                    <a:gd name="connsiteY7" fmla="*/ 603 h 63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60" h="63503">
                      <a:moveTo>
                        <a:pt x="30817" y="603"/>
                      </a:moveTo>
                      <a:cubicBezTo>
                        <a:pt x="40984" y="-2091"/>
                        <a:pt x="48522" y="4350"/>
                        <a:pt x="48560" y="17803"/>
                      </a:cubicBezTo>
                      <a:cubicBezTo>
                        <a:pt x="48606" y="33882"/>
                        <a:pt x="37941" y="52354"/>
                        <a:pt x="24773" y="59956"/>
                      </a:cubicBezTo>
                      <a:cubicBezTo>
                        <a:pt x="11847" y="67420"/>
                        <a:pt x="1720" y="62747"/>
                        <a:pt x="211" y="49318"/>
                      </a:cubicBezTo>
                      <a:cubicBezTo>
                        <a:pt x="91" y="48208"/>
                        <a:pt x="3" y="47064"/>
                        <a:pt x="0" y="45839"/>
                      </a:cubicBezTo>
                      <a:cubicBezTo>
                        <a:pt x="-4" y="44617"/>
                        <a:pt x="77" y="43372"/>
                        <a:pt x="191" y="42128"/>
                      </a:cubicBezTo>
                      <a:cubicBezTo>
                        <a:pt x="1320" y="30147"/>
                        <a:pt x="7869" y="17410"/>
                        <a:pt x="16981" y="8922"/>
                      </a:cubicBezTo>
                      <a:cubicBezTo>
                        <a:pt x="20863" y="5306"/>
                        <a:pt x="25690" y="1968"/>
                        <a:pt x="30817" y="603"/>
                      </a:cubicBezTo>
                      <a:close/>
                    </a:path>
                  </a:pathLst>
                </a:custGeom>
                <a:solidFill>
                  <a:srgbClr val="4C5C75"/>
                </a:solidFill>
                <a:ln w="95624" cap="flat">
                  <a:noFill/>
                  <a:prstDash val="solid"/>
                  <a:miter/>
                </a:ln>
              </p:spPr>
              <p:txBody>
                <a:bodyPr rtlCol="0" anchor="ctr"/>
                <a:lstStyle/>
                <a:p>
                  <a:endParaRPr lang="fr-FR"/>
                </a:p>
              </p:txBody>
            </p:sp>
            <p:sp>
              <p:nvSpPr>
                <p:cNvPr id="520" name="Forme libre : forme 519">
                  <a:extLst>
                    <a:ext uri="{FF2B5EF4-FFF2-40B4-BE49-F238E27FC236}">
                      <a16:creationId xmlns:a16="http://schemas.microsoft.com/office/drawing/2014/main" id="{223BFAB6-D8D0-47CB-8E65-FDEB46889575}"/>
                    </a:ext>
                  </a:extLst>
                </p:cNvPr>
                <p:cNvSpPr/>
                <p:nvPr/>
              </p:nvSpPr>
              <p:spPr>
                <a:xfrm>
                  <a:off x="9075857" y="1643503"/>
                  <a:ext cx="333544" cy="196160"/>
                </a:xfrm>
                <a:custGeom>
                  <a:avLst/>
                  <a:gdLst>
                    <a:gd name="connsiteX0" fmla="*/ 144755 w 333544"/>
                    <a:gd name="connsiteY0" fmla="*/ 75644 h 196160"/>
                    <a:gd name="connsiteX1" fmla="*/ 333524 w 333544"/>
                    <a:gd name="connsiteY1" fmla="*/ 0 h 196160"/>
                    <a:gd name="connsiteX2" fmla="*/ 333333 w 333544"/>
                    <a:gd name="connsiteY2" fmla="*/ 3711 h 196160"/>
                    <a:gd name="connsiteX3" fmla="*/ 333545 w 333544"/>
                    <a:gd name="connsiteY3" fmla="*/ 7190 h 196160"/>
                    <a:gd name="connsiteX4" fmla="*/ 144964 w 333544"/>
                    <a:gd name="connsiteY4" fmla="*/ 149411 h 196160"/>
                    <a:gd name="connsiteX5" fmla="*/ 0 w 333544"/>
                    <a:gd name="connsiteY5" fmla="*/ 196161 h 19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544" h="196160">
                      <a:moveTo>
                        <a:pt x="144755" y="75644"/>
                      </a:moveTo>
                      <a:lnTo>
                        <a:pt x="333524" y="0"/>
                      </a:lnTo>
                      <a:cubicBezTo>
                        <a:pt x="333410" y="1245"/>
                        <a:pt x="333330" y="2489"/>
                        <a:pt x="333333" y="3711"/>
                      </a:cubicBezTo>
                      <a:cubicBezTo>
                        <a:pt x="333337" y="4936"/>
                        <a:pt x="333424" y="6081"/>
                        <a:pt x="333545" y="7190"/>
                      </a:cubicBezTo>
                      <a:lnTo>
                        <a:pt x="144964" y="149411"/>
                      </a:lnTo>
                      <a:lnTo>
                        <a:pt x="0" y="196161"/>
                      </a:lnTo>
                      <a:close/>
                    </a:path>
                  </a:pathLst>
                </a:custGeom>
                <a:solidFill>
                  <a:srgbClr val="DBA660"/>
                </a:solidFill>
                <a:ln w="95624" cap="flat">
                  <a:noFill/>
                  <a:prstDash val="solid"/>
                  <a:miter/>
                </a:ln>
              </p:spPr>
              <p:txBody>
                <a:bodyPr rtlCol="0" anchor="ctr"/>
                <a:lstStyle/>
                <a:p>
                  <a:endParaRPr lang="fr-FR"/>
                </a:p>
              </p:txBody>
            </p:sp>
            <p:sp>
              <p:nvSpPr>
                <p:cNvPr id="521" name="Forme libre : forme 520">
                  <a:extLst>
                    <a:ext uri="{FF2B5EF4-FFF2-40B4-BE49-F238E27FC236}">
                      <a16:creationId xmlns:a16="http://schemas.microsoft.com/office/drawing/2014/main" id="{9CD00816-176B-40A0-BC9F-FA388B2FE68B}"/>
                    </a:ext>
                  </a:extLst>
                </p:cNvPr>
                <p:cNvSpPr/>
                <p:nvPr/>
              </p:nvSpPr>
              <p:spPr>
                <a:xfrm>
                  <a:off x="9397081" y="1301950"/>
                  <a:ext cx="71600" cy="308346"/>
                </a:xfrm>
                <a:custGeom>
                  <a:avLst/>
                  <a:gdLst>
                    <a:gd name="connsiteX0" fmla="*/ 35865 w 71600"/>
                    <a:gd name="connsiteY0" fmla="*/ 0 h 308346"/>
                    <a:gd name="connsiteX1" fmla="*/ 71601 w 71600"/>
                    <a:gd name="connsiteY1" fmla="*/ 102516 h 308346"/>
                    <a:gd name="connsiteX2" fmla="*/ 42927 w 71600"/>
                    <a:gd name="connsiteY2" fmla="*/ 300028 h 308346"/>
                    <a:gd name="connsiteX3" fmla="*/ 29091 w 71600"/>
                    <a:gd name="connsiteY3" fmla="*/ 308347 h 308346"/>
                    <a:gd name="connsiteX4" fmla="*/ 0 w 71600"/>
                    <a:gd name="connsiteY4" fmla="*/ 143855 h 308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00" h="308346">
                      <a:moveTo>
                        <a:pt x="35865" y="0"/>
                      </a:moveTo>
                      <a:lnTo>
                        <a:pt x="71601" y="102516"/>
                      </a:lnTo>
                      <a:lnTo>
                        <a:pt x="42927" y="300028"/>
                      </a:lnTo>
                      <a:cubicBezTo>
                        <a:pt x="37801" y="301393"/>
                        <a:pt x="32973" y="304731"/>
                        <a:pt x="29091" y="308347"/>
                      </a:cubicBezTo>
                      <a:lnTo>
                        <a:pt x="0" y="143855"/>
                      </a:lnTo>
                      <a:close/>
                    </a:path>
                  </a:pathLst>
                </a:custGeom>
                <a:solidFill>
                  <a:srgbClr val="DBA660"/>
                </a:solidFill>
                <a:ln w="95624" cap="flat">
                  <a:noFill/>
                  <a:prstDash val="solid"/>
                  <a:miter/>
                </a:ln>
              </p:spPr>
              <p:txBody>
                <a:bodyPr rtlCol="0" anchor="ctr"/>
                <a:lstStyle/>
                <a:p>
                  <a:endParaRPr lang="fr-FR"/>
                </a:p>
              </p:txBody>
            </p:sp>
          </p:grpSp>
        </p:grpSp>
      </p:grpSp>
      <p:grpSp>
        <p:nvGrpSpPr>
          <p:cNvPr id="524" name="Graphique 522">
            <a:extLst>
              <a:ext uri="{FF2B5EF4-FFF2-40B4-BE49-F238E27FC236}">
                <a16:creationId xmlns:a16="http://schemas.microsoft.com/office/drawing/2014/main" id="{9743CA71-7739-4306-B4F3-52AB14354133}"/>
              </a:ext>
            </a:extLst>
          </p:cNvPr>
          <p:cNvGrpSpPr>
            <a:grpSpLocks noChangeAspect="1"/>
          </p:cNvGrpSpPr>
          <p:nvPr>
            <p:custDataLst>
              <p:tags r:id="rId8"/>
            </p:custDataLst>
          </p:nvPr>
        </p:nvGrpSpPr>
        <p:grpSpPr>
          <a:xfrm>
            <a:off x="5428530" y="3294440"/>
            <a:ext cx="1260000" cy="1260000"/>
            <a:chOff x="7514875" y="817382"/>
            <a:chExt cx="2284859" cy="4159693"/>
          </a:xfrm>
        </p:grpSpPr>
        <p:sp>
          <p:nvSpPr>
            <p:cNvPr id="525" name="Forme libre : forme 524">
              <a:extLst>
                <a:ext uri="{FF2B5EF4-FFF2-40B4-BE49-F238E27FC236}">
                  <a16:creationId xmlns:a16="http://schemas.microsoft.com/office/drawing/2014/main" id="{341EE5C0-7646-4A24-8B38-842AB1A71111}"/>
                </a:ext>
              </a:extLst>
            </p:cNvPr>
            <p:cNvSpPr/>
            <p:nvPr/>
          </p:nvSpPr>
          <p:spPr>
            <a:xfrm>
              <a:off x="7514875" y="817382"/>
              <a:ext cx="2284542" cy="4159630"/>
            </a:xfrm>
            <a:custGeom>
              <a:avLst/>
              <a:gdLst>
                <a:gd name="connsiteX0" fmla="*/ 2284526 w 2284542"/>
                <a:gd name="connsiteY0" fmla="*/ 2929215 h 4159630"/>
                <a:gd name="connsiteX1" fmla="*/ 2214697 w 2284542"/>
                <a:gd name="connsiteY1" fmla="*/ 3051630 h 4159630"/>
                <a:gd name="connsiteX2" fmla="*/ 311211 w 2284542"/>
                <a:gd name="connsiteY2" fmla="*/ 4149925 h 4159630"/>
                <a:gd name="connsiteX3" fmla="*/ 251727 w 2284542"/>
                <a:gd name="connsiteY3" fmla="*/ 4146479 h 4159630"/>
                <a:gd name="connsiteX4" fmla="*/ 261209 w 2284542"/>
                <a:gd name="connsiteY4" fmla="*/ 4155098 h 4159630"/>
                <a:gd name="connsiteX5" fmla="*/ 28445 w 2284542"/>
                <a:gd name="connsiteY5" fmla="*/ 4019755 h 4159630"/>
                <a:gd name="connsiteX6" fmla="*/ 7756 w 2284542"/>
                <a:gd name="connsiteY6" fmla="*/ 3974925 h 4159630"/>
                <a:gd name="connsiteX7" fmla="*/ 0 w 2284542"/>
                <a:gd name="connsiteY7" fmla="*/ 1230906 h 4159630"/>
                <a:gd name="connsiteX8" fmla="*/ 70686 w 2284542"/>
                <a:gd name="connsiteY8" fmla="*/ 1108492 h 4159630"/>
                <a:gd name="connsiteX9" fmla="*/ 517251 w 2284542"/>
                <a:gd name="connsiteY9" fmla="*/ 850729 h 4159630"/>
                <a:gd name="connsiteX10" fmla="*/ 513799 w 2284542"/>
                <a:gd name="connsiteY10" fmla="*/ 849003 h 4159630"/>
                <a:gd name="connsiteX11" fmla="*/ 1478473 w 2284542"/>
                <a:gd name="connsiteY11" fmla="*/ 295546 h 4159630"/>
                <a:gd name="connsiteX12" fmla="*/ 1973309 w 2284542"/>
                <a:gd name="connsiteY12" fmla="*/ 10196 h 4159630"/>
                <a:gd name="connsiteX13" fmla="*/ 2023311 w 2284542"/>
                <a:gd name="connsiteY13" fmla="*/ 5024 h 4159630"/>
                <a:gd name="connsiteX14" fmla="*/ 2253487 w 2284542"/>
                <a:gd name="connsiteY14" fmla="*/ 138646 h 4159630"/>
                <a:gd name="connsiteX15" fmla="*/ 2254349 w 2284542"/>
                <a:gd name="connsiteY15" fmla="*/ 139509 h 4159630"/>
                <a:gd name="connsiteX16" fmla="*/ 2276765 w 2284542"/>
                <a:gd name="connsiteY16" fmla="*/ 185197 h 415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4542" h="4159630">
                  <a:moveTo>
                    <a:pt x="2284526" y="2929215"/>
                  </a:moveTo>
                  <a:cubicBezTo>
                    <a:pt x="2285383" y="2974045"/>
                    <a:pt x="2253487" y="3029215"/>
                    <a:pt x="2214697" y="3051630"/>
                  </a:cubicBezTo>
                  <a:lnTo>
                    <a:pt x="311211" y="4149925"/>
                  </a:lnTo>
                  <a:cubicBezTo>
                    <a:pt x="286208" y="4164585"/>
                    <a:pt x="263798" y="4161996"/>
                    <a:pt x="251727" y="4146479"/>
                  </a:cubicBezTo>
                  <a:cubicBezTo>
                    <a:pt x="254311" y="4149925"/>
                    <a:pt x="257763" y="4152514"/>
                    <a:pt x="261209" y="4155098"/>
                  </a:cubicBezTo>
                  <a:lnTo>
                    <a:pt x="28445" y="4019755"/>
                  </a:lnTo>
                  <a:cubicBezTo>
                    <a:pt x="15517" y="4011994"/>
                    <a:pt x="7756" y="3996477"/>
                    <a:pt x="7756" y="3974925"/>
                  </a:cubicBezTo>
                  <a:lnTo>
                    <a:pt x="0" y="1230906"/>
                  </a:lnTo>
                  <a:cubicBezTo>
                    <a:pt x="0" y="1186076"/>
                    <a:pt x="31897" y="1130907"/>
                    <a:pt x="70686" y="1108492"/>
                  </a:cubicBezTo>
                  <a:lnTo>
                    <a:pt x="517251" y="850729"/>
                  </a:lnTo>
                  <a:lnTo>
                    <a:pt x="513799" y="849003"/>
                  </a:lnTo>
                  <a:lnTo>
                    <a:pt x="1478473" y="295546"/>
                  </a:lnTo>
                  <a:lnTo>
                    <a:pt x="1973309" y="10196"/>
                  </a:lnTo>
                  <a:cubicBezTo>
                    <a:pt x="1993140" y="-1874"/>
                    <a:pt x="2011241" y="-2737"/>
                    <a:pt x="2023311" y="5024"/>
                  </a:cubicBezTo>
                  <a:lnTo>
                    <a:pt x="2253487" y="138646"/>
                  </a:lnTo>
                  <a:lnTo>
                    <a:pt x="2254349" y="139509"/>
                  </a:lnTo>
                  <a:cubicBezTo>
                    <a:pt x="2268146" y="145544"/>
                    <a:pt x="2276765" y="161924"/>
                    <a:pt x="2276765" y="185197"/>
                  </a:cubicBezTo>
                  <a:close/>
                </a:path>
              </a:pathLst>
            </a:custGeom>
            <a:solidFill>
              <a:srgbClr val="1D2943"/>
            </a:solidFill>
            <a:ln w="86084" cap="flat">
              <a:noFill/>
              <a:prstDash val="solid"/>
              <a:miter/>
            </a:ln>
          </p:spPr>
          <p:txBody>
            <a:bodyPr rtlCol="0" anchor="ctr"/>
            <a:lstStyle/>
            <a:p>
              <a:endParaRPr lang="fr-FR"/>
            </a:p>
          </p:txBody>
        </p:sp>
        <p:grpSp>
          <p:nvGrpSpPr>
            <p:cNvPr id="526" name="Graphique 522">
              <a:extLst>
                <a:ext uri="{FF2B5EF4-FFF2-40B4-BE49-F238E27FC236}">
                  <a16:creationId xmlns:a16="http://schemas.microsoft.com/office/drawing/2014/main" id="{5D6E8D7E-B8DB-4861-8809-A445BCEE2DB0}"/>
                </a:ext>
              </a:extLst>
            </p:cNvPr>
            <p:cNvGrpSpPr/>
            <p:nvPr/>
          </p:nvGrpSpPr>
          <p:grpSpPr>
            <a:xfrm>
              <a:off x="7514875" y="817382"/>
              <a:ext cx="2284859" cy="4159693"/>
              <a:chOff x="7514875" y="817382"/>
              <a:chExt cx="2284859" cy="4159693"/>
            </a:xfrm>
          </p:grpSpPr>
          <p:grpSp>
            <p:nvGrpSpPr>
              <p:cNvPr id="527" name="Graphique 522">
                <a:extLst>
                  <a:ext uri="{FF2B5EF4-FFF2-40B4-BE49-F238E27FC236}">
                    <a16:creationId xmlns:a16="http://schemas.microsoft.com/office/drawing/2014/main" id="{5F181709-52D5-41A7-9B1C-BB8324B2EEA2}"/>
                  </a:ext>
                </a:extLst>
              </p:cNvPr>
              <p:cNvGrpSpPr/>
              <p:nvPr/>
            </p:nvGrpSpPr>
            <p:grpSpPr>
              <a:xfrm>
                <a:off x="7514875" y="817382"/>
                <a:ext cx="2284859" cy="4159693"/>
                <a:chOff x="7514875" y="817382"/>
                <a:chExt cx="2284859" cy="4159693"/>
              </a:xfrm>
            </p:grpSpPr>
            <p:sp>
              <p:nvSpPr>
                <p:cNvPr id="528" name="Forme libre : forme 527">
                  <a:extLst>
                    <a:ext uri="{FF2B5EF4-FFF2-40B4-BE49-F238E27FC236}">
                      <a16:creationId xmlns:a16="http://schemas.microsoft.com/office/drawing/2014/main" id="{85BC9F2D-995F-4BD8-8C77-2DC4915DBBE0}"/>
                    </a:ext>
                  </a:extLst>
                </p:cNvPr>
                <p:cNvSpPr/>
                <p:nvPr/>
              </p:nvSpPr>
              <p:spPr>
                <a:xfrm>
                  <a:off x="7514875" y="817382"/>
                  <a:ext cx="2256938" cy="4155097"/>
                </a:xfrm>
                <a:custGeom>
                  <a:avLst/>
                  <a:gdLst>
                    <a:gd name="connsiteX0" fmla="*/ 2256938 w 2256938"/>
                    <a:gd name="connsiteY0" fmla="*/ 140372 h 4155097"/>
                    <a:gd name="connsiteX1" fmla="*/ 261209 w 2256938"/>
                    <a:gd name="connsiteY1" fmla="*/ 4155098 h 4155097"/>
                    <a:gd name="connsiteX2" fmla="*/ 28445 w 2256938"/>
                    <a:gd name="connsiteY2" fmla="*/ 4019755 h 4155097"/>
                    <a:gd name="connsiteX3" fmla="*/ 7756 w 2256938"/>
                    <a:gd name="connsiteY3" fmla="*/ 3974925 h 4155097"/>
                    <a:gd name="connsiteX4" fmla="*/ 0 w 2256938"/>
                    <a:gd name="connsiteY4" fmla="*/ 1230906 h 4155097"/>
                    <a:gd name="connsiteX5" fmla="*/ 70686 w 2256938"/>
                    <a:gd name="connsiteY5" fmla="*/ 1108492 h 4155097"/>
                    <a:gd name="connsiteX6" fmla="*/ 1973309 w 2256938"/>
                    <a:gd name="connsiteY6" fmla="*/ 10196 h 4155097"/>
                    <a:gd name="connsiteX7" fmla="*/ 2023311 w 2256938"/>
                    <a:gd name="connsiteY7" fmla="*/ 5024 h 415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6938" h="4155097">
                      <a:moveTo>
                        <a:pt x="2256938" y="140372"/>
                      </a:moveTo>
                      <a:lnTo>
                        <a:pt x="261209" y="4155098"/>
                      </a:lnTo>
                      <a:lnTo>
                        <a:pt x="28445" y="4019755"/>
                      </a:lnTo>
                      <a:cubicBezTo>
                        <a:pt x="15517" y="4011994"/>
                        <a:pt x="7756" y="3996477"/>
                        <a:pt x="7756" y="3974925"/>
                      </a:cubicBezTo>
                      <a:lnTo>
                        <a:pt x="0" y="1230906"/>
                      </a:lnTo>
                      <a:cubicBezTo>
                        <a:pt x="0" y="1186076"/>
                        <a:pt x="31897" y="1130907"/>
                        <a:pt x="70686" y="1108492"/>
                      </a:cubicBezTo>
                      <a:lnTo>
                        <a:pt x="1973309" y="10196"/>
                      </a:lnTo>
                      <a:cubicBezTo>
                        <a:pt x="1993140" y="-1874"/>
                        <a:pt x="2011241" y="-2737"/>
                        <a:pt x="2023311" y="5024"/>
                      </a:cubicBezTo>
                      <a:close/>
                    </a:path>
                  </a:pathLst>
                </a:custGeom>
                <a:solidFill>
                  <a:srgbClr val="4C5C75"/>
                </a:solidFill>
                <a:ln w="86084" cap="flat">
                  <a:noFill/>
                  <a:prstDash val="solid"/>
                  <a:miter/>
                </a:ln>
              </p:spPr>
              <p:txBody>
                <a:bodyPr rtlCol="0" anchor="ctr"/>
                <a:lstStyle/>
                <a:p>
                  <a:endParaRPr lang="fr-FR"/>
                </a:p>
              </p:txBody>
            </p:sp>
            <p:sp>
              <p:nvSpPr>
                <p:cNvPr id="529" name="Forme libre : forme 528">
                  <a:extLst>
                    <a:ext uri="{FF2B5EF4-FFF2-40B4-BE49-F238E27FC236}">
                      <a16:creationId xmlns:a16="http://schemas.microsoft.com/office/drawing/2014/main" id="{1B8587B3-23D1-44D5-AF82-82475F1E46D4}"/>
                    </a:ext>
                  </a:extLst>
                </p:cNvPr>
                <p:cNvSpPr/>
                <p:nvPr/>
              </p:nvSpPr>
              <p:spPr>
                <a:xfrm>
                  <a:off x="7747762" y="952803"/>
                  <a:ext cx="2051971" cy="4024272"/>
                </a:xfrm>
                <a:custGeom>
                  <a:avLst/>
                  <a:gdLst>
                    <a:gd name="connsiteX0" fmla="*/ 1973368 w 2051971"/>
                    <a:gd name="connsiteY0" fmla="*/ 9673 h 4024272"/>
                    <a:gd name="connsiteX1" fmla="*/ 2044192 w 2051971"/>
                    <a:gd name="connsiteY1" fmla="*/ 50034 h 4024272"/>
                    <a:gd name="connsiteX2" fmla="*/ 2051971 w 2051971"/>
                    <a:gd name="connsiteY2" fmla="*/ 2794089 h 4024272"/>
                    <a:gd name="connsiteX3" fmla="*/ 1981607 w 2051971"/>
                    <a:gd name="connsiteY3" fmla="*/ 2915964 h 4024272"/>
                    <a:gd name="connsiteX4" fmla="*/ 78604 w 2051971"/>
                    <a:gd name="connsiteY4" fmla="*/ 4014663 h 4024272"/>
                    <a:gd name="connsiteX5" fmla="*/ 7780 w 2051971"/>
                    <a:gd name="connsiteY5" fmla="*/ 3974304 h 4024272"/>
                    <a:gd name="connsiteX6" fmla="*/ 0 w 2051971"/>
                    <a:gd name="connsiteY6" fmla="*/ 1230249 h 4024272"/>
                    <a:gd name="connsiteX7" fmla="*/ 70365 w 2051971"/>
                    <a:gd name="connsiteY7" fmla="*/ 1108372 h 402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1971" h="4024272">
                      <a:moveTo>
                        <a:pt x="1973368" y="9673"/>
                      </a:moveTo>
                      <a:cubicBezTo>
                        <a:pt x="2012333" y="-12824"/>
                        <a:pt x="2044065" y="5259"/>
                        <a:pt x="2044192" y="50034"/>
                      </a:cubicBezTo>
                      <a:lnTo>
                        <a:pt x="2051971" y="2794089"/>
                      </a:lnTo>
                      <a:cubicBezTo>
                        <a:pt x="2052098" y="2838863"/>
                        <a:pt x="2020573" y="2893467"/>
                        <a:pt x="1981607" y="2915964"/>
                      </a:cubicBezTo>
                      <a:lnTo>
                        <a:pt x="78604" y="4014663"/>
                      </a:lnTo>
                      <a:cubicBezTo>
                        <a:pt x="39891" y="4037015"/>
                        <a:pt x="7907" y="4019078"/>
                        <a:pt x="7780" y="3974304"/>
                      </a:cubicBezTo>
                      <a:lnTo>
                        <a:pt x="0" y="1230249"/>
                      </a:lnTo>
                      <a:cubicBezTo>
                        <a:pt x="-127" y="1185473"/>
                        <a:pt x="31652" y="1130724"/>
                        <a:pt x="70365" y="1108372"/>
                      </a:cubicBezTo>
                      <a:close/>
                    </a:path>
                  </a:pathLst>
                </a:custGeom>
                <a:solidFill>
                  <a:srgbClr val="1D2943"/>
                </a:solidFill>
                <a:ln w="86084" cap="flat">
                  <a:noFill/>
                  <a:prstDash val="solid"/>
                  <a:miter/>
                </a:ln>
              </p:spPr>
              <p:txBody>
                <a:bodyPr rtlCol="0" anchor="ctr"/>
                <a:lstStyle/>
                <a:p>
                  <a:endParaRPr lang="fr-FR"/>
                </a:p>
              </p:txBody>
            </p:sp>
            <p:sp>
              <p:nvSpPr>
                <p:cNvPr id="530" name="Forme libre : forme 529">
                  <a:extLst>
                    <a:ext uri="{FF2B5EF4-FFF2-40B4-BE49-F238E27FC236}">
                      <a16:creationId xmlns:a16="http://schemas.microsoft.com/office/drawing/2014/main" id="{D81D236C-2E65-4AA5-B219-7F038E98B76E}"/>
                    </a:ext>
                  </a:extLst>
                </p:cNvPr>
                <p:cNvSpPr/>
                <p:nvPr/>
              </p:nvSpPr>
              <p:spPr>
                <a:xfrm>
                  <a:off x="7875054" y="1127674"/>
                  <a:ext cx="1797388" cy="3674530"/>
                </a:xfrm>
                <a:custGeom>
                  <a:avLst/>
                  <a:gdLst>
                    <a:gd name="connsiteX0" fmla="*/ 1789901 w 1797388"/>
                    <a:gd name="connsiteY0" fmla="*/ 0 h 3674530"/>
                    <a:gd name="connsiteX1" fmla="*/ 1797388 w 1797388"/>
                    <a:gd name="connsiteY1" fmla="*/ 2641131 h 3674530"/>
                    <a:gd name="connsiteX2" fmla="*/ 7488 w 1797388"/>
                    <a:gd name="connsiteY2" fmla="*/ 3674531 h 3674530"/>
                    <a:gd name="connsiteX3" fmla="*/ 0 w 1797388"/>
                    <a:gd name="connsiteY3" fmla="*/ 1033400 h 3674530"/>
                  </a:gdLst>
                  <a:ahLst/>
                  <a:cxnLst>
                    <a:cxn ang="0">
                      <a:pos x="connsiteX0" y="connsiteY0"/>
                    </a:cxn>
                    <a:cxn ang="0">
                      <a:pos x="connsiteX1" y="connsiteY1"/>
                    </a:cxn>
                    <a:cxn ang="0">
                      <a:pos x="connsiteX2" y="connsiteY2"/>
                    </a:cxn>
                    <a:cxn ang="0">
                      <a:pos x="connsiteX3" y="connsiteY3"/>
                    </a:cxn>
                  </a:cxnLst>
                  <a:rect l="l" t="t" r="r" b="b"/>
                  <a:pathLst>
                    <a:path w="1797388" h="3674530">
                      <a:moveTo>
                        <a:pt x="1789901" y="0"/>
                      </a:moveTo>
                      <a:lnTo>
                        <a:pt x="1797388" y="2641131"/>
                      </a:lnTo>
                      <a:lnTo>
                        <a:pt x="7488" y="3674531"/>
                      </a:lnTo>
                      <a:lnTo>
                        <a:pt x="0" y="1033400"/>
                      </a:lnTo>
                      <a:close/>
                    </a:path>
                  </a:pathLst>
                </a:custGeom>
                <a:solidFill>
                  <a:srgbClr val="FFFFFF"/>
                </a:solidFill>
                <a:ln w="86084" cap="flat">
                  <a:noFill/>
                  <a:prstDash val="solid"/>
                  <a:miter/>
                </a:ln>
              </p:spPr>
              <p:txBody>
                <a:bodyPr rtlCol="0" anchor="ctr"/>
                <a:lstStyle/>
                <a:p>
                  <a:endParaRPr lang="fr-FR"/>
                </a:p>
              </p:txBody>
            </p:sp>
            <p:grpSp>
              <p:nvGrpSpPr>
                <p:cNvPr id="531" name="Graphique 522">
                  <a:extLst>
                    <a:ext uri="{FF2B5EF4-FFF2-40B4-BE49-F238E27FC236}">
                      <a16:creationId xmlns:a16="http://schemas.microsoft.com/office/drawing/2014/main" id="{251D075D-F273-4964-9856-B7377C367514}"/>
                    </a:ext>
                  </a:extLst>
                </p:cNvPr>
                <p:cNvGrpSpPr/>
                <p:nvPr/>
              </p:nvGrpSpPr>
              <p:grpSpPr>
                <a:xfrm>
                  <a:off x="8028674" y="1083615"/>
                  <a:ext cx="1200026" cy="1021737"/>
                  <a:chOff x="8028674" y="1083615"/>
                  <a:chExt cx="1200026" cy="1021737"/>
                </a:xfrm>
              </p:grpSpPr>
              <p:grpSp>
                <p:nvGrpSpPr>
                  <p:cNvPr id="532" name="Graphique 522">
                    <a:extLst>
                      <a:ext uri="{FF2B5EF4-FFF2-40B4-BE49-F238E27FC236}">
                        <a16:creationId xmlns:a16="http://schemas.microsoft.com/office/drawing/2014/main" id="{AE7E1D9A-6520-40E1-A723-BDC2392B49A8}"/>
                      </a:ext>
                    </a:extLst>
                  </p:cNvPr>
                  <p:cNvGrpSpPr/>
                  <p:nvPr/>
                </p:nvGrpSpPr>
                <p:grpSpPr>
                  <a:xfrm>
                    <a:off x="8028674" y="1083615"/>
                    <a:ext cx="1200026" cy="1021506"/>
                    <a:chOff x="8028674" y="1083615"/>
                    <a:chExt cx="1200026" cy="1021506"/>
                  </a:xfrm>
                </p:grpSpPr>
                <p:sp>
                  <p:nvSpPr>
                    <p:cNvPr id="533" name="Forme libre : forme 532">
                      <a:extLst>
                        <a:ext uri="{FF2B5EF4-FFF2-40B4-BE49-F238E27FC236}">
                          <a16:creationId xmlns:a16="http://schemas.microsoft.com/office/drawing/2014/main" id="{72217F1C-D4B3-46D9-B70F-F4A06D7A3EF2}"/>
                        </a:ext>
                      </a:extLst>
                    </p:cNvPr>
                    <p:cNvSpPr/>
                    <p:nvPr/>
                  </p:nvSpPr>
                  <p:spPr>
                    <a:xfrm>
                      <a:off x="8267297" y="1221595"/>
                      <a:ext cx="913445" cy="582214"/>
                    </a:xfrm>
                    <a:custGeom>
                      <a:avLst/>
                      <a:gdLst>
                        <a:gd name="connsiteX0" fmla="*/ 146 w 913445"/>
                        <a:gd name="connsiteY0" fmla="*/ 530752 h 582214"/>
                        <a:gd name="connsiteX1" fmla="*/ 913446 w 913445"/>
                        <a:gd name="connsiteY1" fmla="*/ 0 h 582214"/>
                        <a:gd name="connsiteX2" fmla="*/ 913300 w 913445"/>
                        <a:gd name="connsiteY2" fmla="*/ 51463 h 582214"/>
                        <a:gd name="connsiteX3" fmla="*/ 0 w 913445"/>
                        <a:gd name="connsiteY3" fmla="*/ 582214 h 582214"/>
                      </a:gdLst>
                      <a:ahLst/>
                      <a:cxnLst>
                        <a:cxn ang="0">
                          <a:pos x="connsiteX0" y="connsiteY0"/>
                        </a:cxn>
                        <a:cxn ang="0">
                          <a:pos x="connsiteX1" y="connsiteY1"/>
                        </a:cxn>
                        <a:cxn ang="0">
                          <a:pos x="connsiteX2" y="connsiteY2"/>
                        </a:cxn>
                        <a:cxn ang="0">
                          <a:pos x="connsiteX3" y="connsiteY3"/>
                        </a:cxn>
                      </a:cxnLst>
                      <a:rect l="l" t="t" r="r" b="b"/>
                      <a:pathLst>
                        <a:path w="913445" h="582214">
                          <a:moveTo>
                            <a:pt x="146" y="530752"/>
                          </a:moveTo>
                          <a:lnTo>
                            <a:pt x="913446" y="0"/>
                          </a:lnTo>
                          <a:lnTo>
                            <a:pt x="913300" y="51463"/>
                          </a:lnTo>
                          <a:lnTo>
                            <a:pt x="0" y="582214"/>
                          </a:lnTo>
                          <a:close/>
                        </a:path>
                      </a:pathLst>
                    </a:custGeom>
                    <a:solidFill>
                      <a:srgbClr val="A4A5A5"/>
                    </a:solidFill>
                    <a:ln w="86084" cap="flat">
                      <a:noFill/>
                      <a:prstDash val="solid"/>
                      <a:miter/>
                    </a:ln>
                  </p:spPr>
                  <p:txBody>
                    <a:bodyPr rtlCol="0" anchor="ctr"/>
                    <a:lstStyle/>
                    <a:p>
                      <a:endParaRPr lang="fr-FR"/>
                    </a:p>
                  </p:txBody>
                </p:sp>
                <p:sp>
                  <p:nvSpPr>
                    <p:cNvPr id="534" name="Forme libre : forme 533">
                      <a:extLst>
                        <a:ext uri="{FF2B5EF4-FFF2-40B4-BE49-F238E27FC236}">
                          <a16:creationId xmlns:a16="http://schemas.microsoft.com/office/drawing/2014/main" id="{C7BAB2EB-AB77-420B-8C59-6F2F50CDB2B8}"/>
                        </a:ext>
                      </a:extLst>
                    </p:cNvPr>
                    <p:cNvSpPr/>
                    <p:nvPr/>
                  </p:nvSpPr>
                  <p:spPr>
                    <a:xfrm>
                      <a:off x="8028674" y="1083615"/>
                      <a:ext cx="1200026" cy="1021506"/>
                    </a:xfrm>
                    <a:custGeom>
                      <a:avLst/>
                      <a:gdLst>
                        <a:gd name="connsiteX0" fmla="*/ 1200026 w 1200026"/>
                        <a:gd name="connsiteY0" fmla="*/ 379320 h 1021506"/>
                        <a:gd name="connsiteX1" fmla="*/ 1040537 w 1200026"/>
                        <a:gd name="connsiteY1" fmla="*/ 655188 h 1021506"/>
                        <a:gd name="connsiteX2" fmla="*/ 443976 w 1200026"/>
                        <a:gd name="connsiteY2" fmla="*/ 1000022 h 1021506"/>
                        <a:gd name="connsiteX3" fmla="*/ 325871 w 1200026"/>
                        <a:gd name="connsiteY3" fmla="*/ 1007778 h 1021506"/>
                        <a:gd name="connsiteX4" fmla="*/ 330180 w 1200026"/>
                        <a:gd name="connsiteY4" fmla="*/ 1011229 h 1021506"/>
                        <a:gd name="connsiteX5" fmla="*/ 274142 w 1200026"/>
                        <a:gd name="connsiteY5" fmla="*/ 978470 h 1021506"/>
                        <a:gd name="connsiteX6" fmla="*/ 227592 w 1200026"/>
                        <a:gd name="connsiteY6" fmla="*/ 875881 h 1021506"/>
                        <a:gd name="connsiteX7" fmla="*/ 227592 w 1200026"/>
                        <a:gd name="connsiteY7" fmla="*/ 713809 h 1021506"/>
                        <a:gd name="connsiteX8" fmla="*/ 0 w 1200026"/>
                        <a:gd name="connsiteY8" fmla="*/ 582770 h 1021506"/>
                        <a:gd name="connsiteX9" fmla="*/ 863 w 1200026"/>
                        <a:gd name="connsiteY9" fmla="*/ 531047 h 1021506"/>
                        <a:gd name="connsiteX10" fmla="*/ 913813 w 1200026"/>
                        <a:gd name="connsiteY10" fmla="*/ 0 h 1021506"/>
                        <a:gd name="connsiteX11" fmla="*/ 1143126 w 1200026"/>
                        <a:gd name="connsiteY11" fmla="*/ 133622 h 1021506"/>
                        <a:gd name="connsiteX12" fmla="*/ 1151744 w 1200026"/>
                        <a:gd name="connsiteY12" fmla="*/ 138794 h 1021506"/>
                        <a:gd name="connsiteX13" fmla="*/ 1199163 w 1200026"/>
                        <a:gd name="connsiteY13" fmla="*/ 165519 h 1021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0026" h="1021506">
                          <a:moveTo>
                            <a:pt x="1200026" y="379320"/>
                          </a:moveTo>
                          <a:cubicBezTo>
                            <a:pt x="1200026" y="481045"/>
                            <a:pt x="1129335" y="604323"/>
                            <a:pt x="1040537" y="655188"/>
                          </a:cubicBezTo>
                          <a:lnTo>
                            <a:pt x="443976" y="1000022"/>
                          </a:lnTo>
                          <a:cubicBezTo>
                            <a:pt x="396562" y="1026746"/>
                            <a:pt x="355179" y="1027604"/>
                            <a:pt x="325871" y="1007778"/>
                          </a:cubicBezTo>
                          <a:cubicBezTo>
                            <a:pt x="326734" y="1009503"/>
                            <a:pt x="328454" y="1010366"/>
                            <a:pt x="330180" y="1011229"/>
                          </a:cubicBezTo>
                          <a:lnTo>
                            <a:pt x="274142" y="978470"/>
                          </a:lnTo>
                          <a:cubicBezTo>
                            <a:pt x="245697" y="962090"/>
                            <a:pt x="227592" y="925878"/>
                            <a:pt x="227592" y="875881"/>
                          </a:cubicBezTo>
                          <a:lnTo>
                            <a:pt x="227592" y="713809"/>
                          </a:lnTo>
                          <a:lnTo>
                            <a:pt x="0" y="582770"/>
                          </a:lnTo>
                          <a:lnTo>
                            <a:pt x="863" y="531047"/>
                          </a:lnTo>
                          <a:lnTo>
                            <a:pt x="913813" y="0"/>
                          </a:lnTo>
                          <a:lnTo>
                            <a:pt x="1143126" y="133622"/>
                          </a:lnTo>
                          <a:lnTo>
                            <a:pt x="1151744" y="138794"/>
                          </a:lnTo>
                          <a:lnTo>
                            <a:pt x="1199163" y="165519"/>
                          </a:lnTo>
                          <a:close/>
                        </a:path>
                      </a:pathLst>
                    </a:custGeom>
                    <a:solidFill>
                      <a:srgbClr val="E9E7FC"/>
                    </a:solidFill>
                    <a:ln w="86084" cap="flat">
                      <a:noFill/>
                      <a:prstDash val="solid"/>
                      <a:miter/>
                    </a:ln>
                  </p:spPr>
                  <p:txBody>
                    <a:bodyPr rtlCol="0" anchor="ctr"/>
                    <a:lstStyle/>
                    <a:p>
                      <a:endParaRPr lang="fr-FR"/>
                    </a:p>
                  </p:txBody>
                </p:sp>
                <p:sp>
                  <p:nvSpPr>
                    <p:cNvPr id="535" name="Forme libre : forme 534">
                      <a:extLst>
                        <a:ext uri="{FF2B5EF4-FFF2-40B4-BE49-F238E27FC236}">
                          <a16:creationId xmlns:a16="http://schemas.microsoft.com/office/drawing/2014/main" id="{89AAE00F-AEEE-436C-AF51-9F34DDDDE2FE}"/>
                        </a:ext>
                      </a:extLst>
                    </p:cNvPr>
                    <p:cNvSpPr/>
                    <p:nvPr/>
                  </p:nvSpPr>
                  <p:spPr>
                    <a:xfrm>
                      <a:off x="8029010" y="1614714"/>
                      <a:ext cx="238432" cy="189095"/>
                    </a:xfrm>
                    <a:custGeom>
                      <a:avLst/>
                      <a:gdLst>
                        <a:gd name="connsiteX0" fmla="*/ 238433 w 238432"/>
                        <a:gd name="connsiteY0" fmla="*/ 137633 h 189095"/>
                        <a:gd name="connsiteX1" fmla="*/ 238287 w 238432"/>
                        <a:gd name="connsiteY1" fmla="*/ 189095 h 189095"/>
                        <a:gd name="connsiteX2" fmla="*/ 0 w 238432"/>
                        <a:gd name="connsiteY2" fmla="*/ 51462 h 189095"/>
                        <a:gd name="connsiteX3" fmla="*/ 146 w 238432"/>
                        <a:gd name="connsiteY3" fmla="*/ 0 h 189095"/>
                      </a:gdLst>
                      <a:ahLst/>
                      <a:cxnLst>
                        <a:cxn ang="0">
                          <a:pos x="connsiteX0" y="connsiteY0"/>
                        </a:cxn>
                        <a:cxn ang="0">
                          <a:pos x="connsiteX1" y="connsiteY1"/>
                        </a:cxn>
                        <a:cxn ang="0">
                          <a:pos x="connsiteX2" y="connsiteY2"/>
                        </a:cxn>
                        <a:cxn ang="0">
                          <a:pos x="connsiteX3" y="connsiteY3"/>
                        </a:cxn>
                      </a:cxnLst>
                      <a:rect l="l" t="t" r="r" b="b"/>
                      <a:pathLst>
                        <a:path w="238432" h="189095">
                          <a:moveTo>
                            <a:pt x="238433" y="137633"/>
                          </a:moveTo>
                          <a:lnTo>
                            <a:pt x="238287" y="189095"/>
                          </a:lnTo>
                          <a:lnTo>
                            <a:pt x="0" y="51462"/>
                          </a:lnTo>
                          <a:lnTo>
                            <a:pt x="146" y="0"/>
                          </a:lnTo>
                          <a:close/>
                        </a:path>
                      </a:pathLst>
                    </a:custGeom>
                    <a:solidFill>
                      <a:srgbClr val="DEDFFB"/>
                    </a:solidFill>
                    <a:ln w="86084" cap="flat">
                      <a:noFill/>
                      <a:prstDash val="solid"/>
                      <a:miter/>
                    </a:ln>
                  </p:spPr>
                  <p:txBody>
                    <a:bodyPr rtlCol="0" anchor="ctr"/>
                    <a:lstStyle/>
                    <a:p>
                      <a:endParaRPr lang="fr-FR"/>
                    </a:p>
                  </p:txBody>
                </p:sp>
              </p:grpSp>
              <p:grpSp>
                <p:nvGrpSpPr>
                  <p:cNvPr id="536" name="Graphique 522">
                    <a:extLst>
                      <a:ext uri="{FF2B5EF4-FFF2-40B4-BE49-F238E27FC236}">
                        <a16:creationId xmlns:a16="http://schemas.microsoft.com/office/drawing/2014/main" id="{2B7CA5B4-0C8A-48E4-8521-173651B7180C}"/>
                      </a:ext>
                    </a:extLst>
                  </p:cNvPr>
                  <p:cNvGrpSpPr/>
                  <p:nvPr/>
                </p:nvGrpSpPr>
                <p:grpSpPr>
                  <a:xfrm>
                    <a:off x="8029170" y="1083966"/>
                    <a:ext cx="1199263" cy="1021386"/>
                    <a:chOff x="8029170" y="1083966"/>
                    <a:chExt cx="1199263" cy="1021386"/>
                  </a:xfrm>
                </p:grpSpPr>
                <p:sp>
                  <p:nvSpPr>
                    <p:cNvPr id="537" name="Forme libre : forme 536">
                      <a:extLst>
                        <a:ext uri="{FF2B5EF4-FFF2-40B4-BE49-F238E27FC236}">
                          <a16:creationId xmlns:a16="http://schemas.microsoft.com/office/drawing/2014/main" id="{BA841140-B6D8-4724-B3A8-7ED6EAC5E5AF}"/>
                        </a:ext>
                      </a:extLst>
                    </p:cNvPr>
                    <p:cNvSpPr/>
                    <p:nvPr/>
                  </p:nvSpPr>
                  <p:spPr>
                    <a:xfrm>
                      <a:off x="8255822" y="1745140"/>
                      <a:ext cx="103040" cy="349538"/>
                    </a:xfrm>
                    <a:custGeom>
                      <a:avLst/>
                      <a:gdLst>
                        <a:gd name="connsiteX0" fmla="*/ 103040 w 103040"/>
                        <a:gd name="connsiteY0" fmla="*/ 349539 h 349538"/>
                        <a:gd name="connsiteX1" fmla="*/ 47160 w 103040"/>
                        <a:gd name="connsiteY1" fmla="*/ 317042 h 349538"/>
                        <a:gd name="connsiteX2" fmla="*/ 793 w 103040"/>
                        <a:gd name="connsiteY2" fmla="*/ 214398 h 349538"/>
                        <a:gd name="connsiteX3" fmla="*/ 0 w 103040"/>
                        <a:gd name="connsiteY3" fmla="*/ 0 h 349538"/>
                        <a:gd name="connsiteX4" fmla="*/ 55880 w 103040"/>
                        <a:gd name="connsiteY4" fmla="*/ 32497 h 349538"/>
                        <a:gd name="connsiteX5" fmla="*/ 56673 w 103040"/>
                        <a:gd name="connsiteY5" fmla="*/ 246895 h 349538"/>
                        <a:gd name="connsiteX6" fmla="*/ 103040 w 103040"/>
                        <a:gd name="connsiteY6" fmla="*/ 349539 h 349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0" h="349538">
                          <a:moveTo>
                            <a:pt x="103040" y="349539"/>
                          </a:moveTo>
                          <a:lnTo>
                            <a:pt x="47160" y="317042"/>
                          </a:lnTo>
                          <a:cubicBezTo>
                            <a:pt x="18628" y="300395"/>
                            <a:pt x="793" y="264729"/>
                            <a:pt x="793" y="214398"/>
                          </a:cubicBezTo>
                          <a:lnTo>
                            <a:pt x="0" y="0"/>
                          </a:lnTo>
                          <a:lnTo>
                            <a:pt x="55880" y="32497"/>
                          </a:lnTo>
                          <a:lnTo>
                            <a:pt x="56673" y="246895"/>
                          </a:lnTo>
                          <a:cubicBezTo>
                            <a:pt x="56673" y="297226"/>
                            <a:pt x="74505" y="332892"/>
                            <a:pt x="103040" y="349539"/>
                          </a:cubicBezTo>
                          <a:close/>
                        </a:path>
                      </a:pathLst>
                    </a:custGeom>
                    <a:solidFill>
                      <a:srgbClr val="DEDFFB"/>
                    </a:solidFill>
                    <a:ln w="86084" cap="flat">
                      <a:noFill/>
                      <a:prstDash val="solid"/>
                      <a:miter/>
                    </a:ln>
                  </p:spPr>
                  <p:txBody>
                    <a:bodyPr rtlCol="0" anchor="ctr"/>
                    <a:lstStyle/>
                    <a:p>
                      <a:endParaRPr lang="fr-FR"/>
                    </a:p>
                  </p:txBody>
                </p:sp>
                <p:sp>
                  <p:nvSpPr>
                    <p:cNvPr id="538" name="Forme libre : forme 537">
                      <a:extLst>
                        <a:ext uri="{FF2B5EF4-FFF2-40B4-BE49-F238E27FC236}">
                          <a16:creationId xmlns:a16="http://schemas.microsoft.com/office/drawing/2014/main" id="{BA128923-DBAD-45A7-8292-552A920A1A34}"/>
                        </a:ext>
                      </a:extLst>
                    </p:cNvPr>
                    <p:cNvSpPr/>
                    <p:nvPr/>
                  </p:nvSpPr>
                  <p:spPr>
                    <a:xfrm>
                      <a:off x="8029170" y="1083966"/>
                      <a:ext cx="1198604" cy="694065"/>
                    </a:xfrm>
                    <a:custGeom>
                      <a:avLst/>
                      <a:gdLst>
                        <a:gd name="connsiteX0" fmla="*/ 1198605 w 1198604"/>
                        <a:gd name="connsiteY0" fmla="*/ 164744 h 694065"/>
                        <a:gd name="connsiteX1" fmla="*/ 283071 w 1198604"/>
                        <a:gd name="connsiteY1" fmla="*/ 694066 h 694065"/>
                        <a:gd name="connsiteX2" fmla="*/ 238241 w 1198604"/>
                        <a:gd name="connsiteY2" fmla="*/ 668199 h 694065"/>
                        <a:gd name="connsiteX3" fmla="*/ 227033 w 1198604"/>
                        <a:gd name="connsiteY3" fmla="*/ 661306 h 694065"/>
                        <a:gd name="connsiteX4" fmla="*/ 0 w 1198604"/>
                        <a:gd name="connsiteY4" fmla="*/ 531047 h 694065"/>
                        <a:gd name="connsiteX5" fmla="*/ 912950 w 1198604"/>
                        <a:gd name="connsiteY5" fmla="*/ 0 h 694065"/>
                        <a:gd name="connsiteX6" fmla="*/ 1142567 w 1198604"/>
                        <a:gd name="connsiteY6" fmla="*/ 132848 h 694065"/>
                        <a:gd name="connsiteX7" fmla="*/ 1151191 w 1198604"/>
                        <a:gd name="connsiteY7" fmla="*/ 138025 h 69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8604" h="694065">
                          <a:moveTo>
                            <a:pt x="1198605" y="164744"/>
                          </a:moveTo>
                          <a:lnTo>
                            <a:pt x="283071" y="694066"/>
                          </a:lnTo>
                          <a:lnTo>
                            <a:pt x="238241" y="668199"/>
                          </a:lnTo>
                          <a:lnTo>
                            <a:pt x="227033" y="661306"/>
                          </a:lnTo>
                          <a:lnTo>
                            <a:pt x="0" y="531047"/>
                          </a:lnTo>
                          <a:lnTo>
                            <a:pt x="912950" y="0"/>
                          </a:lnTo>
                          <a:lnTo>
                            <a:pt x="1142567" y="132848"/>
                          </a:lnTo>
                          <a:lnTo>
                            <a:pt x="1151191" y="138025"/>
                          </a:lnTo>
                          <a:close/>
                        </a:path>
                      </a:pathLst>
                    </a:custGeom>
                    <a:solidFill>
                      <a:srgbClr val="F3F1FC"/>
                    </a:solidFill>
                    <a:ln w="86084" cap="flat">
                      <a:noFill/>
                      <a:prstDash val="solid"/>
                      <a:miter/>
                    </a:ln>
                  </p:spPr>
                  <p:txBody>
                    <a:bodyPr rtlCol="0" anchor="ctr"/>
                    <a:lstStyle/>
                    <a:p>
                      <a:endParaRPr lang="fr-FR"/>
                    </a:p>
                  </p:txBody>
                </p:sp>
                <p:sp>
                  <p:nvSpPr>
                    <p:cNvPr id="539" name="Forme libre : forme 538">
                      <a:extLst>
                        <a:ext uri="{FF2B5EF4-FFF2-40B4-BE49-F238E27FC236}">
                          <a16:creationId xmlns:a16="http://schemas.microsoft.com/office/drawing/2014/main" id="{C74E08A7-395B-4030-AD99-11777A0A012E}"/>
                        </a:ext>
                      </a:extLst>
                    </p:cNvPr>
                    <p:cNvSpPr/>
                    <p:nvPr/>
                  </p:nvSpPr>
                  <p:spPr>
                    <a:xfrm>
                      <a:off x="8311874" y="1248956"/>
                      <a:ext cx="916559" cy="856397"/>
                    </a:xfrm>
                    <a:custGeom>
                      <a:avLst/>
                      <a:gdLst>
                        <a:gd name="connsiteX0" fmla="*/ 915951 w 916559"/>
                        <a:gd name="connsiteY0" fmla="*/ 0 h 856397"/>
                        <a:gd name="connsiteX1" fmla="*/ 916559 w 916559"/>
                        <a:gd name="connsiteY1" fmla="*/ 214279 h 856397"/>
                        <a:gd name="connsiteX2" fmla="*/ 757420 w 916559"/>
                        <a:gd name="connsiteY2" fmla="*/ 489919 h 856397"/>
                        <a:gd name="connsiteX3" fmla="*/ 160534 w 916559"/>
                        <a:gd name="connsiteY3" fmla="*/ 834531 h 856397"/>
                        <a:gd name="connsiteX4" fmla="*/ 608 w 916559"/>
                        <a:gd name="connsiteY4" fmla="*/ 743104 h 856397"/>
                        <a:gd name="connsiteX5" fmla="*/ 0 w 916559"/>
                        <a:gd name="connsiteY5" fmla="*/ 528825 h 85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6559" h="856397">
                          <a:moveTo>
                            <a:pt x="915951" y="0"/>
                          </a:moveTo>
                          <a:lnTo>
                            <a:pt x="916559" y="214279"/>
                          </a:lnTo>
                          <a:cubicBezTo>
                            <a:pt x="916846" y="315750"/>
                            <a:pt x="845726" y="438936"/>
                            <a:pt x="757420" y="489919"/>
                          </a:cubicBezTo>
                          <a:lnTo>
                            <a:pt x="160534" y="834531"/>
                          </a:lnTo>
                          <a:cubicBezTo>
                            <a:pt x="72481" y="885369"/>
                            <a:pt x="895" y="844575"/>
                            <a:pt x="608" y="743104"/>
                          </a:cubicBezTo>
                          <a:lnTo>
                            <a:pt x="0" y="528825"/>
                          </a:lnTo>
                          <a:close/>
                        </a:path>
                      </a:pathLst>
                    </a:custGeom>
                    <a:solidFill>
                      <a:srgbClr val="E9E7FC"/>
                    </a:solidFill>
                    <a:ln w="86084" cap="flat">
                      <a:noFill/>
                      <a:prstDash val="solid"/>
                      <a:miter/>
                    </a:ln>
                  </p:spPr>
                  <p:txBody>
                    <a:bodyPr rtlCol="0" anchor="ctr"/>
                    <a:lstStyle/>
                    <a:p>
                      <a:endParaRPr lang="fr-FR"/>
                    </a:p>
                  </p:txBody>
                </p:sp>
              </p:grpSp>
            </p:grpSp>
          </p:grpSp>
          <p:grpSp>
            <p:nvGrpSpPr>
              <p:cNvPr id="540" name="Graphique 522">
                <a:extLst>
                  <a:ext uri="{FF2B5EF4-FFF2-40B4-BE49-F238E27FC236}">
                    <a16:creationId xmlns:a16="http://schemas.microsoft.com/office/drawing/2014/main" id="{FFA7234F-966A-4FDD-80AA-6A100F14A3F0}"/>
                  </a:ext>
                </a:extLst>
              </p:cNvPr>
              <p:cNvGrpSpPr/>
              <p:nvPr/>
            </p:nvGrpSpPr>
            <p:grpSpPr>
              <a:xfrm>
                <a:off x="7994769" y="2455551"/>
                <a:ext cx="405855" cy="1976495"/>
                <a:chOff x="7994769" y="2455551"/>
                <a:chExt cx="405855" cy="1976495"/>
              </a:xfrm>
            </p:grpSpPr>
            <p:sp>
              <p:nvSpPr>
                <p:cNvPr id="541" name="Forme libre : forme 540">
                  <a:extLst>
                    <a:ext uri="{FF2B5EF4-FFF2-40B4-BE49-F238E27FC236}">
                      <a16:creationId xmlns:a16="http://schemas.microsoft.com/office/drawing/2014/main" id="{10231542-357E-4435-B038-013D273F307D}"/>
                    </a:ext>
                  </a:extLst>
                </p:cNvPr>
                <p:cNvSpPr/>
                <p:nvPr/>
              </p:nvSpPr>
              <p:spPr>
                <a:xfrm>
                  <a:off x="7999308" y="3916779"/>
                  <a:ext cx="401316" cy="515266"/>
                </a:xfrm>
                <a:custGeom>
                  <a:avLst/>
                  <a:gdLst>
                    <a:gd name="connsiteX0" fmla="*/ 401306 w 401316"/>
                    <a:gd name="connsiteY0" fmla="*/ 140882 h 515266"/>
                    <a:gd name="connsiteX1" fmla="*/ 201784 w 401316"/>
                    <a:gd name="connsiteY1" fmla="*/ 487776 h 515266"/>
                    <a:gd name="connsiteX2" fmla="*/ 0 w 401316"/>
                    <a:gd name="connsiteY2" fmla="*/ 373284 h 515266"/>
                    <a:gd name="connsiteX3" fmla="*/ 200650 w 401316"/>
                    <a:gd name="connsiteY3" fmla="*/ 27518 h 515266"/>
                    <a:gd name="connsiteX4" fmla="*/ 401306 w 401316"/>
                    <a:gd name="connsiteY4" fmla="*/ 140882 h 515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316" h="515266">
                      <a:moveTo>
                        <a:pt x="401306" y="140882"/>
                      </a:moveTo>
                      <a:cubicBezTo>
                        <a:pt x="402441" y="268984"/>
                        <a:pt x="311751" y="424292"/>
                        <a:pt x="201784" y="487776"/>
                      </a:cubicBezTo>
                      <a:cubicBezTo>
                        <a:pt x="90690" y="551259"/>
                        <a:pt x="0" y="501386"/>
                        <a:pt x="0" y="373284"/>
                      </a:cubicBezTo>
                      <a:cubicBezTo>
                        <a:pt x="0" y="245182"/>
                        <a:pt x="89555" y="91002"/>
                        <a:pt x="200650" y="27518"/>
                      </a:cubicBezTo>
                      <a:cubicBezTo>
                        <a:pt x="310616" y="-35965"/>
                        <a:pt x="401306" y="13915"/>
                        <a:pt x="401306" y="140882"/>
                      </a:cubicBezTo>
                      <a:close/>
                    </a:path>
                  </a:pathLst>
                </a:custGeom>
                <a:solidFill>
                  <a:srgbClr val="423D9B"/>
                </a:solidFill>
                <a:ln w="86084" cap="flat">
                  <a:noFill/>
                  <a:prstDash val="solid"/>
                  <a:miter/>
                </a:ln>
              </p:spPr>
              <p:txBody>
                <a:bodyPr rtlCol="0" anchor="ctr"/>
                <a:lstStyle/>
                <a:p>
                  <a:endParaRPr lang="fr-FR"/>
                </a:p>
              </p:txBody>
            </p:sp>
            <p:sp>
              <p:nvSpPr>
                <p:cNvPr id="542" name="Forme libre : forme 541">
                  <a:extLst>
                    <a:ext uri="{FF2B5EF4-FFF2-40B4-BE49-F238E27FC236}">
                      <a16:creationId xmlns:a16="http://schemas.microsoft.com/office/drawing/2014/main" id="{03F5BAB7-24B5-44DB-BF9B-CA79C4B5AB96}"/>
                    </a:ext>
                  </a:extLst>
                </p:cNvPr>
                <p:cNvSpPr/>
                <p:nvPr/>
              </p:nvSpPr>
              <p:spPr>
                <a:xfrm>
                  <a:off x="7994769" y="2455551"/>
                  <a:ext cx="402447" cy="515236"/>
                </a:xfrm>
                <a:custGeom>
                  <a:avLst/>
                  <a:gdLst>
                    <a:gd name="connsiteX0" fmla="*/ 0 w 402447"/>
                    <a:gd name="connsiteY0" fmla="*/ 373249 h 515236"/>
                    <a:gd name="connsiteX1" fmla="*/ 200657 w 402447"/>
                    <a:gd name="connsiteY1" fmla="*/ 27490 h 515236"/>
                    <a:gd name="connsiteX2" fmla="*/ 402448 w 402447"/>
                    <a:gd name="connsiteY2" fmla="*/ 141982 h 515236"/>
                    <a:gd name="connsiteX3" fmla="*/ 201791 w 402447"/>
                    <a:gd name="connsiteY3" fmla="*/ 487747 h 515236"/>
                    <a:gd name="connsiteX4" fmla="*/ 0 w 402447"/>
                    <a:gd name="connsiteY4" fmla="*/ 373249 h 515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447" h="515236">
                      <a:moveTo>
                        <a:pt x="0" y="373249"/>
                      </a:moveTo>
                      <a:cubicBezTo>
                        <a:pt x="0" y="245147"/>
                        <a:pt x="89562" y="90973"/>
                        <a:pt x="200657" y="27490"/>
                      </a:cubicBezTo>
                      <a:cubicBezTo>
                        <a:pt x="310623" y="-35994"/>
                        <a:pt x="401313" y="13887"/>
                        <a:pt x="402448" y="141982"/>
                      </a:cubicBezTo>
                      <a:cubicBezTo>
                        <a:pt x="402448" y="268956"/>
                        <a:pt x="311751" y="424264"/>
                        <a:pt x="201791" y="487747"/>
                      </a:cubicBezTo>
                      <a:cubicBezTo>
                        <a:pt x="91825" y="551231"/>
                        <a:pt x="1135" y="501350"/>
                        <a:pt x="0" y="373249"/>
                      </a:cubicBezTo>
                      <a:close/>
                    </a:path>
                  </a:pathLst>
                </a:custGeom>
                <a:solidFill>
                  <a:srgbClr val="F45170"/>
                </a:solidFill>
                <a:ln w="86084" cap="flat">
                  <a:noFill/>
                  <a:prstDash val="solid"/>
                  <a:miter/>
                </a:ln>
              </p:spPr>
              <p:txBody>
                <a:bodyPr rtlCol="0" anchor="ctr"/>
                <a:lstStyle/>
                <a:p>
                  <a:endParaRPr lang="fr-FR"/>
                </a:p>
              </p:txBody>
            </p:sp>
            <p:sp>
              <p:nvSpPr>
                <p:cNvPr id="543" name="Forme libre : forme 542">
                  <a:extLst>
                    <a:ext uri="{FF2B5EF4-FFF2-40B4-BE49-F238E27FC236}">
                      <a16:creationId xmlns:a16="http://schemas.microsoft.com/office/drawing/2014/main" id="{029305DC-ED18-430C-9158-DF244ACFCD14}"/>
                    </a:ext>
                  </a:extLst>
                </p:cNvPr>
                <p:cNvSpPr/>
                <p:nvPr/>
              </p:nvSpPr>
              <p:spPr>
                <a:xfrm>
                  <a:off x="7997039" y="3185820"/>
                  <a:ext cx="401316" cy="515930"/>
                </a:xfrm>
                <a:custGeom>
                  <a:avLst/>
                  <a:gdLst>
                    <a:gd name="connsiteX0" fmla="*/ 0 w 401316"/>
                    <a:gd name="connsiteY0" fmla="*/ 373044 h 515930"/>
                    <a:gd name="connsiteX1" fmla="*/ 200657 w 401316"/>
                    <a:gd name="connsiteY1" fmla="*/ 27285 h 515930"/>
                    <a:gd name="connsiteX2" fmla="*/ 401306 w 401316"/>
                    <a:gd name="connsiteY2" fmla="*/ 141777 h 515930"/>
                    <a:gd name="connsiteX3" fmla="*/ 201791 w 401316"/>
                    <a:gd name="connsiteY3" fmla="*/ 488670 h 515930"/>
                    <a:gd name="connsiteX4" fmla="*/ 0 w 401316"/>
                    <a:gd name="connsiteY4" fmla="*/ 373044 h 515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316" h="515930">
                      <a:moveTo>
                        <a:pt x="0" y="373044"/>
                      </a:moveTo>
                      <a:cubicBezTo>
                        <a:pt x="0" y="246077"/>
                        <a:pt x="89555" y="90769"/>
                        <a:pt x="200657" y="27285"/>
                      </a:cubicBezTo>
                      <a:cubicBezTo>
                        <a:pt x="310616" y="-36199"/>
                        <a:pt x="401306" y="14810"/>
                        <a:pt x="401306" y="141777"/>
                      </a:cubicBezTo>
                      <a:cubicBezTo>
                        <a:pt x="402441" y="268751"/>
                        <a:pt x="311751" y="425187"/>
                        <a:pt x="201791" y="488670"/>
                      </a:cubicBezTo>
                      <a:cubicBezTo>
                        <a:pt x="90690" y="552161"/>
                        <a:pt x="0" y="501146"/>
                        <a:pt x="0" y="373044"/>
                      </a:cubicBezTo>
                      <a:close/>
                    </a:path>
                  </a:pathLst>
                </a:custGeom>
                <a:solidFill>
                  <a:srgbClr val="B28AFD"/>
                </a:solidFill>
                <a:ln w="86084" cap="flat">
                  <a:noFill/>
                  <a:prstDash val="solid"/>
                  <a:miter/>
                </a:ln>
              </p:spPr>
              <p:txBody>
                <a:bodyPr rtlCol="0" anchor="ctr"/>
                <a:lstStyle/>
                <a:p>
                  <a:endParaRPr lang="fr-FR"/>
                </a:p>
              </p:txBody>
            </p:sp>
          </p:grpSp>
          <p:sp>
            <p:nvSpPr>
              <p:cNvPr id="544" name="Forme libre : forme 543">
                <a:extLst>
                  <a:ext uri="{FF2B5EF4-FFF2-40B4-BE49-F238E27FC236}">
                    <a16:creationId xmlns:a16="http://schemas.microsoft.com/office/drawing/2014/main" id="{F26DFF79-30D1-4CD3-8816-FEBD0C86D4E1}"/>
                  </a:ext>
                </a:extLst>
              </p:cNvPr>
              <p:cNvSpPr/>
              <p:nvPr/>
            </p:nvSpPr>
            <p:spPr>
              <a:xfrm>
                <a:off x="8059523" y="2537819"/>
                <a:ext cx="272940" cy="350699"/>
              </a:xfrm>
              <a:custGeom>
                <a:avLst/>
                <a:gdLst>
                  <a:gd name="connsiteX0" fmla="*/ 242206 w 272940"/>
                  <a:gd name="connsiteY0" fmla="*/ 4310 h 350699"/>
                  <a:gd name="connsiteX1" fmla="*/ 264051 w 272940"/>
                  <a:gd name="connsiteY1" fmla="*/ 1848 h 350699"/>
                  <a:gd name="connsiteX2" fmla="*/ 264192 w 272940"/>
                  <a:gd name="connsiteY2" fmla="*/ 51669 h 350699"/>
                  <a:gd name="connsiteX3" fmla="*/ 107079 w 272940"/>
                  <a:gd name="connsiteY3" fmla="*/ 323800 h 350699"/>
                  <a:gd name="connsiteX4" fmla="*/ 85429 w 272940"/>
                  <a:gd name="connsiteY4" fmla="*/ 346449 h 350699"/>
                  <a:gd name="connsiteX5" fmla="*/ 63722 w 272940"/>
                  <a:gd name="connsiteY5" fmla="*/ 348832 h 350699"/>
                  <a:gd name="connsiteX6" fmla="*/ 9165 w 272940"/>
                  <a:gd name="connsiteY6" fmla="*/ 317742 h 350699"/>
                  <a:gd name="connsiteX7" fmla="*/ 9024 w 272940"/>
                  <a:gd name="connsiteY7" fmla="*/ 267921 h 350699"/>
                  <a:gd name="connsiteX8" fmla="*/ 30536 w 272940"/>
                  <a:gd name="connsiteY8" fmla="*/ 245034 h 350699"/>
                  <a:gd name="connsiteX9" fmla="*/ 52381 w 272940"/>
                  <a:gd name="connsiteY9" fmla="*/ 242889 h 350699"/>
                  <a:gd name="connsiteX10" fmla="*/ 85188 w 272940"/>
                  <a:gd name="connsiteY10" fmla="*/ 261586 h 350699"/>
                  <a:gd name="connsiteX11" fmla="*/ 220695 w 272940"/>
                  <a:gd name="connsiteY11" fmla="*/ 26879 h 350699"/>
                  <a:gd name="connsiteX12" fmla="*/ 242206 w 272940"/>
                  <a:gd name="connsiteY12" fmla="*/ 4310 h 350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40" h="350699">
                    <a:moveTo>
                      <a:pt x="242206" y="4310"/>
                    </a:moveTo>
                    <a:cubicBezTo>
                      <a:pt x="250060" y="-224"/>
                      <a:pt x="257969" y="-1406"/>
                      <a:pt x="264051" y="1848"/>
                    </a:cubicBezTo>
                    <a:cubicBezTo>
                      <a:pt x="275848" y="8992"/>
                      <a:pt x="275911" y="31370"/>
                      <a:pt x="264192" y="51669"/>
                    </a:cubicBezTo>
                    <a:lnTo>
                      <a:pt x="107079" y="323800"/>
                    </a:lnTo>
                    <a:cubicBezTo>
                      <a:pt x="101035" y="334055"/>
                      <a:pt x="93237" y="341941"/>
                      <a:pt x="85429" y="346449"/>
                    </a:cubicBezTo>
                    <a:cubicBezTo>
                      <a:pt x="77621" y="350957"/>
                      <a:pt x="69803" y="352087"/>
                      <a:pt x="63722" y="348832"/>
                    </a:cubicBezTo>
                    <a:lnTo>
                      <a:pt x="9165" y="317742"/>
                    </a:lnTo>
                    <a:cubicBezTo>
                      <a:pt x="-3000" y="310809"/>
                      <a:pt x="-3063" y="288433"/>
                      <a:pt x="9024" y="267921"/>
                    </a:cubicBezTo>
                    <a:cubicBezTo>
                      <a:pt x="14883" y="257560"/>
                      <a:pt x="22682" y="249569"/>
                      <a:pt x="30536" y="245034"/>
                    </a:cubicBezTo>
                    <a:cubicBezTo>
                      <a:pt x="38388" y="240501"/>
                      <a:pt x="46299" y="239423"/>
                      <a:pt x="52381" y="242889"/>
                    </a:cubicBezTo>
                    <a:lnTo>
                      <a:pt x="85188" y="261586"/>
                    </a:lnTo>
                    <a:lnTo>
                      <a:pt x="220695" y="26879"/>
                    </a:lnTo>
                    <a:cubicBezTo>
                      <a:pt x="226554" y="16731"/>
                      <a:pt x="234352" y="8845"/>
                      <a:pt x="242206" y="4310"/>
                    </a:cubicBezTo>
                    <a:close/>
                  </a:path>
                </a:pathLst>
              </a:custGeom>
              <a:solidFill>
                <a:srgbClr val="FFFFFF"/>
              </a:solidFill>
              <a:ln w="86084" cap="flat">
                <a:noFill/>
                <a:prstDash val="solid"/>
                <a:miter/>
              </a:ln>
            </p:spPr>
            <p:txBody>
              <a:bodyPr rtlCol="0" anchor="ctr"/>
              <a:lstStyle/>
              <a:p>
                <a:endParaRPr lang="fr-FR"/>
              </a:p>
            </p:txBody>
          </p:sp>
          <p:sp>
            <p:nvSpPr>
              <p:cNvPr id="545" name="Forme libre : forme 544">
                <a:extLst>
                  <a:ext uri="{FF2B5EF4-FFF2-40B4-BE49-F238E27FC236}">
                    <a16:creationId xmlns:a16="http://schemas.microsoft.com/office/drawing/2014/main" id="{B772083E-45F3-46B3-9226-F5096B70C567}"/>
                  </a:ext>
                </a:extLst>
              </p:cNvPr>
              <p:cNvSpPr/>
              <p:nvPr/>
            </p:nvSpPr>
            <p:spPr>
              <a:xfrm>
                <a:off x="8061227" y="3268435"/>
                <a:ext cx="272940" cy="350699"/>
              </a:xfrm>
              <a:custGeom>
                <a:avLst/>
                <a:gdLst>
                  <a:gd name="connsiteX0" fmla="*/ 242206 w 272940"/>
                  <a:gd name="connsiteY0" fmla="*/ 4310 h 350699"/>
                  <a:gd name="connsiteX1" fmla="*/ 264051 w 272940"/>
                  <a:gd name="connsiteY1" fmla="*/ 1848 h 350699"/>
                  <a:gd name="connsiteX2" fmla="*/ 264192 w 272940"/>
                  <a:gd name="connsiteY2" fmla="*/ 51669 h 350699"/>
                  <a:gd name="connsiteX3" fmla="*/ 107079 w 272940"/>
                  <a:gd name="connsiteY3" fmla="*/ 323799 h 350699"/>
                  <a:gd name="connsiteX4" fmla="*/ 85429 w 272940"/>
                  <a:gd name="connsiteY4" fmla="*/ 346449 h 350699"/>
                  <a:gd name="connsiteX5" fmla="*/ 63722 w 272940"/>
                  <a:gd name="connsiteY5" fmla="*/ 348832 h 350699"/>
                  <a:gd name="connsiteX6" fmla="*/ 9165 w 272940"/>
                  <a:gd name="connsiteY6" fmla="*/ 317741 h 350699"/>
                  <a:gd name="connsiteX7" fmla="*/ 9024 w 272940"/>
                  <a:gd name="connsiteY7" fmla="*/ 267921 h 350699"/>
                  <a:gd name="connsiteX8" fmla="*/ 30536 w 272940"/>
                  <a:gd name="connsiteY8" fmla="*/ 245035 h 350699"/>
                  <a:gd name="connsiteX9" fmla="*/ 52381 w 272940"/>
                  <a:gd name="connsiteY9" fmla="*/ 242889 h 350699"/>
                  <a:gd name="connsiteX10" fmla="*/ 85188 w 272940"/>
                  <a:gd name="connsiteY10" fmla="*/ 261586 h 350699"/>
                  <a:gd name="connsiteX11" fmla="*/ 220695 w 272940"/>
                  <a:gd name="connsiteY11" fmla="*/ 26879 h 350699"/>
                  <a:gd name="connsiteX12" fmla="*/ 242206 w 272940"/>
                  <a:gd name="connsiteY12" fmla="*/ 4310 h 350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40" h="350699">
                    <a:moveTo>
                      <a:pt x="242206" y="4310"/>
                    </a:moveTo>
                    <a:cubicBezTo>
                      <a:pt x="250061" y="-224"/>
                      <a:pt x="257969" y="-1406"/>
                      <a:pt x="264051" y="1848"/>
                    </a:cubicBezTo>
                    <a:cubicBezTo>
                      <a:pt x="275848" y="8992"/>
                      <a:pt x="275911" y="31370"/>
                      <a:pt x="264192" y="51669"/>
                    </a:cubicBezTo>
                    <a:lnTo>
                      <a:pt x="107079" y="323799"/>
                    </a:lnTo>
                    <a:cubicBezTo>
                      <a:pt x="101035" y="334055"/>
                      <a:pt x="93237" y="341941"/>
                      <a:pt x="85429" y="346449"/>
                    </a:cubicBezTo>
                    <a:cubicBezTo>
                      <a:pt x="77621" y="350957"/>
                      <a:pt x="69803" y="352088"/>
                      <a:pt x="63722" y="348832"/>
                    </a:cubicBezTo>
                    <a:lnTo>
                      <a:pt x="9165" y="317741"/>
                    </a:lnTo>
                    <a:cubicBezTo>
                      <a:pt x="-3000" y="310809"/>
                      <a:pt x="-3063" y="288433"/>
                      <a:pt x="9024" y="267921"/>
                    </a:cubicBezTo>
                    <a:cubicBezTo>
                      <a:pt x="14883" y="257560"/>
                      <a:pt x="22682" y="249569"/>
                      <a:pt x="30536" y="245035"/>
                    </a:cubicBezTo>
                    <a:cubicBezTo>
                      <a:pt x="38389" y="240501"/>
                      <a:pt x="46299" y="239423"/>
                      <a:pt x="52381" y="242889"/>
                    </a:cubicBezTo>
                    <a:lnTo>
                      <a:pt x="85188" y="261586"/>
                    </a:lnTo>
                    <a:lnTo>
                      <a:pt x="220695" y="26879"/>
                    </a:lnTo>
                    <a:cubicBezTo>
                      <a:pt x="226554" y="16731"/>
                      <a:pt x="234352" y="8845"/>
                      <a:pt x="242206" y="4310"/>
                    </a:cubicBezTo>
                    <a:close/>
                  </a:path>
                </a:pathLst>
              </a:custGeom>
              <a:solidFill>
                <a:srgbClr val="FFFFFF"/>
              </a:solidFill>
              <a:ln w="86084" cap="flat">
                <a:noFill/>
                <a:prstDash val="solid"/>
                <a:miter/>
              </a:ln>
            </p:spPr>
            <p:txBody>
              <a:bodyPr rtlCol="0" anchor="ctr"/>
              <a:lstStyle/>
              <a:p>
                <a:endParaRPr lang="fr-FR"/>
              </a:p>
            </p:txBody>
          </p:sp>
          <p:sp>
            <p:nvSpPr>
              <p:cNvPr id="546" name="Forme libre : forme 545">
                <a:extLst>
                  <a:ext uri="{FF2B5EF4-FFF2-40B4-BE49-F238E27FC236}">
                    <a16:creationId xmlns:a16="http://schemas.microsoft.com/office/drawing/2014/main" id="{FC7D6D0F-584E-4693-92D6-2695C5F3F237}"/>
                  </a:ext>
                </a:extLst>
              </p:cNvPr>
              <p:cNvSpPr/>
              <p:nvPr/>
            </p:nvSpPr>
            <p:spPr>
              <a:xfrm>
                <a:off x="8063496" y="3999063"/>
                <a:ext cx="272940" cy="350699"/>
              </a:xfrm>
              <a:custGeom>
                <a:avLst/>
                <a:gdLst>
                  <a:gd name="connsiteX0" fmla="*/ 242206 w 272940"/>
                  <a:gd name="connsiteY0" fmla="*/ 4310 h 350699"/>
                  <a:gd name="connsiteX1" fmla="*/ 264051 w 272940"/>
                  <a:gd name="connsiteY1" fmla="*/ 1848 h 350699"/>
                  <a:gd name="connsiteX2" fmla="*/ 264192 w 272940"/>
                  <a:gd name="connsiteY2" fmla="*/ 51668 h 350699"/>
                  <a:gd name="connsiteX3" fmla="*/ 107079 w 272940"/>
                  <a:gd name="connsiteY3" fmla="*/ 323800 h 350699"/>
                  <a:gd name="connsiteX4" fmla="*/ 85429 w 272940"/>
                  <a:gd name="connsiteY4" fmla="*/ 346449 h 350699"/>
                  <a:gd name="connsiteX5" fmla="*/ 63722 w 272940"/>
                  <a:gd name="connsiteY5" fmla="*/ 348832 h 350699"/>
                  <a:gd name="connsiteX6" fmla="*/ 9165 w 272940"/>
                  <a:gd name="connsiteY6" fmla="*/ 317742 h 350699"/>
                  <a:gd name="connsiteX7" fmla="*/ 9024 w 272940"/>
                  <a:gd name="connsiteY7" fmla="*/ 267921 h 350699"/>
                  <a:gd name="connsiteX8" fmla="*/ 30536 w 272940"/>
                  <a:gd name="connsiteY8" fmla="*/ 245035 h 350699"/>
                  <a:gd name="connsiteX9" fmla="*/ 52381 w 272940"/>
                  <a:gd name="connsiteY9" fmla="*/ 242889 h 350699"/>
                  <a:gd name="connsiteX10" fmla="*/ 85188 w 272940"/>
                  <a:gd name="connsiteY10" fmla="*/ 261586 h 350699"/>
                  <a:gd name="connsiteX11" fmla="*/ 220695 w 272940"/>
                  <a:gd name="connsiteY11" fmla="*/ 26879 h 350699"/>
                  <a:gd name="connsiteX12" fmla="*/ 242206 w 272940"/>
                  <a:gd name="connsiteY12" fmla="*/ 4310 h 350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40" h="350699">
                    <a:moveTo>
                      <a:pt x="242206" y="4310"/>
                    </a:moveTo>
                    <a:cubicBezTo>
                      <a:pt x="250060" y="-225"/>
                      <a:pt x="257969" y="-1406"/>
                      <a:pt x="264051" y="1848"/>
                    </a:cubicBezTo>
                    <a:cubicBezTo>
                      <a:pt x="275848" y="8992"/>
                      <a:pt x="275911" y="31370"/>
                      <a:pt x="264192" y="51668"/>
                    </a:cubicBezTo>
                    <a:lnTo>
                      <a:pt x="107079" y="323800"/>
                    </a:lnTo>
                    <a:cubicBezTo>
                      <a:pt x="101035" y="334055"/>
                      <a:pt x="93237" y="341941"/>
                      <a:pt x="85429" y="346449"/>
                    </a:cubicBezTo>
                    <a:cubicBezTo>
                      <a:pt x="77621" y="350957"/>
                      <a:pt x="69803" y="352087"/>
                      <a:pt x="63722" y="348832"/>
                    </a:cubicBezTo>
                    <a:lnTo>
                      <a:pt x="9165" y="317742"/>
                    </a:lnTo>
                    <a:cubicBezTo>
                      <a:pt x="-3000" y="310809"/>
                      <a:pt x="-3063" y="288433"/>
                      <a:pt x="9024" y="267921"/>
                    </a:cubicBezTo>
                    <a:cubicBezTo>
                      <a:pt x="14883" y="257560"/>
                      <a:pt x="22682" y="249569"/>
                      <a:pt x="30536" y="245035"/>
                    </a:cubicBezTo>
                    <a:cubicBezTo>
                      <a:pt x="38388" y="240501"/>
                      <a:pt x="46299" y="239423"/>
                      <a:pt x="52381" y="242889"/>
                    </a:cubicBezTo>
                    <a:lnTo>
                      <a:pt x="85188" y="261586"/>
                    </a:lnTo>
                    <a:lnTo>
                      <a:pt x="220695" y="26879"/>
                    </a:lnTo>
                    <a:cubicBezTo>
                      <a:pt x="226554" y="16731"/>
                      <a:pt x="234352" y="8845"/>
                      <a:pt x="242206" y="4310"/>
                    </a:cubicBezTo>
                    <a:close/>
                  </a:path>
                </a:pathLst>
              </a:custGeom>
              <a:solidFill>
                <a:srgbClr val="FFFFFF"/>
              </a:solidFill>
              <a:ln w="86084" cap="flat">
                <a:noFill/>
                <a:prstDash val="solid"/>
                <a:miter/>
              </a:ln>
            </p:spPr>
            <p:txBody>
              <a:bodyPr rtlCol="0" anchor="ctr"/>
              <a:lstStyle/>
              <a:p>
                <a:endParaRPr lang="fr-FR"/>
              </a:p>
            </p:txBody>
          </p:sp>
          <p:sp>
            <p:nvSpPr>
              <p:cNvPr id="547" name="Forme libre : forme 546">
                <a:extLst>
                  <a:ext uri="{FF2B5EF4-FFF2-40B4-BE49-F238E27FC236}">
                    <a16:creationId xmlns:a16="http://schemas.microsoft.com/office/drawing/2014/main" id="{0E62D8BF-0A79-4B1A-ACF9-388311AFA45B}"/>
                  </a:ext>
                </a:extLst>
              </p:cNvPr>
              <p:cNvSpPr/>
              <p:nvPr/>
            </p:nvSpPr>
            <p:spPr>
              <a:xfrm>
                <a:off x="8512586" y="1869757"/>
                <a:ext cx="1038728" cy="743017"/>
              </a:xfrm>
              <a:custGeom>
                <a:avLst/>
                <a:gdLst>
                  <a:gd name="connsiteX0" fmla="*/ 1038728 w 1038728"/>
                  <a:gd name="connsiteY0" fmla="*/ 72194 h 743017"/>
                  <a:gd name="connsiteX1" fmla="*/ 938034 w 1038728"/>
                  <a:gd name="connsiteY1" fmla="*/ 246394 h 743017"/>
                  <a:gd name="connsiteX2" fmla="*/ 101703 w 1038728"/>
                  <a:gd name="connsiteY2" fmla="*/ 729227 h 743017"/>
                  <a:gd name="connsiteX3" fmla="*/ 0 w 1038728"/>
                  <a:gd name="connsiteY3" fmla="*/ 670823 h 743017"/>
                  <a:gd name="connsiteX4" fmla="*/ 29199 w 1038728"/>
                  <a:gd name="connsiteY4" fmla="*/ 572144 h 743017"/>
                  <a:gd name="connsiteX5" fmla="*/ 100695 w 1038728"/>
                  <a:gd name="connsiteY5" fmla="*/ 496623 h 743017"/>
                  <a:gd name="connsiteX6" fmla="*/ 937026 w 1038728"/>
                  <a:gd name="connsiteY6" fmla="*/ 13790 h 743017"/>
                  <a:gd name="connsiteX7" fmla="*/ 1038728 w 1038728"/>
                  <a:gd name="connsiteY7" fmla="*/ 72194 h 74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8728" h="743017">
                    <a:moveTo>
                      <a:pt x="1038728" y="72194"/>
                    </a:moveTo>
                    <a:cubicBezTo>
                      <a:pt x="1038728" y="135633"/>
                      <a:pt x="993415" y="214178"/>
                      <a:pt x="938034" y="246394"/>
                    </a:cubicBezTo>
                    <a:lnTo>
                      <a:pt x="101703" y="729227"/>
                    </a:lnTo>
                    <a:cubicBezTo>
                      <a:pt x="45308" y="761450"/>
                      <a:pt x="0" y="735269"/>
                      <a:pt x="0" y="670823"/>
                    </a:cubicBezTo>
                    <a:cubicBezTo>
                      <a:pt x="0" y="639608"/>
                      <a:pt x="12083" y="603359"/>
                      <a:pt x="29199" y="572144"/>
                    </a:cubicBezTo>
                    <a:cubicBezTo>
                      <a:pt x="47324" y="540929"/>
                      <a:pt x="73505" y="512731"/>
                      <a:pt x="100695" y="496623"/>
                    </a:cubicBezTo>
                    <a:lnTo>
                      <a:pt x="937026" y="13790"/>
                    </a:lnTo>
                    <a:cubicBezTo>
                      <a:pt x="993415" y="-18433"/>
                      <a:pt x="1037721" y="7748"/>
                      <a:pt x="1038728" y="72194"/>
                    </a:cubicBezTo>
                    <a:close/>
                  </a:path>
                </a:pathLst>
              </a:custGeom>
              <a:solidFill>
                <a:srgbClr val="E9E7FC"/>
              </a:solidFill>
              <a:ln w="86084" cap="flat">
                <a:noFill/>
                <a:prstDash val="solid"/>
                <a:miter/>
              </a:ln>
            </p:spPr>
            <p:txBody>
              <a:bodyPr rtlCol="0" anchor="ctr"/>
              <a:lstStyle/>
              <a:p>
                <a:endParaRPr lang="fr-FR"/>
              </a:p>
            </p:txBody>
          </p:sp>
          <p:sp>
            <p:nvSpPr>
              <p:cNvPr id="548" name="Forme libre : forme 547">
                <a:extLst>
                  <a:ext uri="{FF2B5EF4-FFF2-40B4-BE49-F238E27FC236}">
                    <a16:creationId xmlns:a16="http://schemas.microsoft.com/office/drawing/2014/main" id="{C45101E6-9F9E-4918-97DC-D39800B9E950}"/>
                  </a:ext>
                </a:extLst>
              </p:cNvPr>
              <p:cNvSpPr/>
              <p:nvPr/>
            </p:nvSpPr>
            <p:spPr>
              <a:xfrm>
                <a:off x="8512586" y="2599279"/>
                <a:ext cx="1038728" cy="743017"/>
              </a:xfrm>
              <a:custGeom>
                <a:avLst/>
                <a:gdLst>
                  <a:gd name="connsiteX0" fmla="*/ 1038728 w 1038728"/>
                  <a:gd name="connsiteY0" fmla="*/ 72195 h 743017"/>
                  <a:gd name="connsiteX1" fmla="*/ 938034 w 1038728"/>
                  <a:gd name="connsiteY1" fmla="*/ 246395 h 743017"/>
                  <a:gd name="connsiteX2" fmla="*/ 101703 w 1038728"/>
                  <a:gd name="connsiteY2" fmla="*/ 729227 h 743017"/>
                  <a:gd name="connsiteX3" fmla="*/ 0 w 1038728"/>
                  <a:gd name="connsiteY3" fmla="*/ 670823 h 743017"/>
                  <a:gd name="connsiteX4" fmla="*/ 29199 w 1038728"/>
                  <a:gd name="connsiteY4" fmla="*/ 572144 h 743017"/>
                  <a:gd name="connsiteX5" fmla="*/ 100695 w 1038728"/>
                  <a:gd name="connsiteY5" fmla="*/ 496623 h 743017"/>
                  <a:gd name="connsiteX6" fmla="*/ 937026 w 1038728"/>
                  <a:gd name="connsiteY6" fmla="*/ 13790 h 743017"/>
                  <a:gd name="connsiteX7" fmla="*/ 1038728 w 1038728"/>
                  <a:gd name="connsiteY7" fmla="*/ 72195 h 74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8728" h="743017">
                    <a:moveTo>
                      <a:pt x="1038728" y="72195"/>
                    </a:moveTo>
                    <a:cubicBezTo>
                      <a:pt x="1038728" y="135633"/>
                      <a:pt x="993415" y="214178"/>
                      <a:pt x="938034" y="246395"/>
                    </a:cubicBezTo>
                    <a:lnTo>
                      <a:pt x="101703" y="729227"/>
                    </a:lnTo>
                    <a:cubicBezTo>
                      <a:pt x="45308" y="761450"/>
                      <a:pt x="0" y="735269"/>
                      <a:pt x="0" y="670823"/>
                    </a:cubicBezTo>
                    <a:cubicBezTo>
                      <a:pt x="0" y="639608"/>
                      <a:pt x="12083" y="603359"/>
                      <a:pt x="29199" y="572144"/>
                    </a:cubicBezTo>
                    <a:cubicBezTo>
                      <a:pt x="47324" y="540929"/>
                      <a:pt x="73505" y="512731"/>
                      <a:pt x="100695" y="496623"/>
                    </a:cubicBezTo>
                    <a:lnTo>
                      <a:pt x="937026" y="13790"/>
                    </a:lnTo>
                    <a:cubicBezTo>
                      <a:pt x="993415" y="-18433"/>
                      <a:pt x="1037721" y="7748"/>
                      <a:pt x="1038728" y="72195"/>
                    </a:cubicBezTo>
                    <a:close/>
                  </a:path>
                </a:pathLst>
              </a:custGeom>
              <a:solidFill>
                <a:srgbClr val="E9E7FC"/>
              </a:solidFill>
              <a:ln w="86084" cap="flat">
                <a:noFill/>
                <a:prstDash val="solid"/>
                <a:miter/>
              </a:ln>
            </p:spPr>
            <p:txBody>
              <a:bodyPr rtlCol="0" anchor="ctr"/>
              <a:lstStyle/>
              <a:p>
                <a:endParaRPr lang="fr-FR"/>
              </a:p>
            </p:txBody>
          </p:sp>
          <p:sp>
            <p:nvSpPr>
              <p:cNvPr id="549" name="Forme libre : forme 548">
                <a:extLst>
                  <a:ext uri="{FF2B5EF4-FFF2-40B4-BE49-F238E27FC236}">
                    <a16:creationId xmlns:a16="http://schemas.microsoft.com/office/drawing/2014/main" id="{5AFB5A21-E277-4E9A-A179-EC051F65ECAC}"/>
                  </a:ext>
                </a:extLst>
              </p:cNvPr>
              <p:cNvSpPr/>
              <p:nvPr/>
            </p:nvSpPr>
            <p:spPr>
              <a:xfrm>
                <a:off x="8512586" y="3328801"/>
                <a:ext cx="1038728" cy="743016"/>
              </a:xfrm>
              <a:custGeom>
                <a:avLst/>
                <a:gdLst>
                  <a:gd name="connsiteX0" fmla="*/ 1038728 w 1038728"/>
                  <a:gd name="connsiteY0" fmla="*/ 72195 h 743016"/>
                  <a:gd name="connsiteX1" fmla="*/ 938034 w 1038728"/>
                  <a:gd name="connsiteY1" fmla="*/ 246395 h 743016"/>
                  <a:gd name="connsiteX2" fmla="*/ 101703 w 1038728"/>
                  <a:gd name="connsiteY2" fmla="*/ 729227 h 743016"/>
                  <a:gd name="connsiteX3" fmla="*/ 0 w 1038728"/>
                  <a:gd name="connsiteY3" fmla="*/ 670823 h 743016"/>
                  <a:gd name="connsiteX4" fmla="*/ 29199 w 1038728"/>
                  <a:gd name="connsiteY4" fmla="*/ 572144 h 743016"/>
                  <a:gd name="connsiteX5" fmla="*/ 100695 w 1038728"/>
                  <a:gd name="connsiteY5" fmla="*/ 496623 h 743016"/>
                  <a:gd name="connsiteX6" fmla="*/ 937026 w 1038728"/>
                  <a:gd name="connsiteY6" fmla="*/ 13790 h 743016"/>
                  <a:gd name="connsiteX7" fmla="*/ 1038728 w 1038728"/>
                  <a:gd name="connsiteY7" fmla="*/ 72195 h 743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8728" h="743016">
                    <a:moveTo>
                      <a:pt x="1038728" y="72195"/>
                    </a:moveTo>
                    <a:cubicBezTo>
                      <a:pt x="1038728" y="135633"/>
                      <a:pt x="993415" y="214178"/>
                      <a:pt x="938034" y="246395"/>
                    </a:cubicBezTo>
                    <a:lnTo>
                      <a:pt x="101703" y="729227"/>
                    </a:lnTo>
                    <a:cubicBezTo>
                      <a:pt x="45308" y="761450"/>
                      <a:pt x="0" y="735269"/>
                      <a:pt x="0" y="670823"/>
                    </a:cubicBezTo>
                    <a:cubicBezTo>
                      <a:pt x="0" y="639608"/>
                      <a:pt x="12083" y="603359"/>
                      <a:pt x="29199" y="572144"/>
                    </a:cubicBezTo>
                    <a:cubicBezTo>
                      <a:pt x="47324" y="540929"/>
                      <a:pt x="73505" y="512731"/>
                      <a:pt x="100695" y="496623"/>
                    </a:cubicBezTo>
                    <a:lnTo>
                      <a:pt x="937026" y="13790"/>
                    </a:lnTo>
                    <a:cubicBezTo>
                      <a:pt x="993415" y="-18433"/>
                      <a:pt x="1037721" y="7748"/>
                      <a:pt x="1038728" y="72195"/>
                    </a:cubicBezTo>
                    <a:close/>
                  </a:path>
                </a:pathLst>
              </a:custGeom>
              <a:solidFill>
                <a:srgbClr val="E9E7FC"/>
              </a:solidFill>
              <a:ln w="86084" cap="flat">
                <a:noFill/>
                <a:prstDash val="solid"/>
                <a:miter/>
              </a:ln>
            </p:spPr>
            <p:txBody>
              <a:bodyPr rtlCol="0" anchor="ctr"/>
              <a:lstStyle/>
              <a:p>
                <a:endParaRPr lang="fr-FR"/>
              </a:p>
            </p:txBody>
          </p:sp>
        </p:grpSp>
      </p:grpSp>
      <p:sp>
        <p:nvSpPr>
          <p:cNvPr id="256" name="ZoneTexte 255">
            <a:extLst>
              <a:ext uri="{FF2B5EF4-FFF2-40B4-BE49-F238E27FC236}">
                <a16:creationId xmlns:a16="http://schemas.microsoft.com/office/drawing/2014/main" id="{44F53D25-CED7-49B0-86B3-E2E891F6556E}"/>
              </a:ext>
            </a:extLst>
          </p:cNvPr>
          <p:cNvSpPr txBox="1"/>
          <p:nvPr>
            <p:custDataLst>
              <p:tags r:id="rId9"/>
            </p:custDataLst>
          </p:nvPr>
        </p:nvSpPr>
        <p:spPr>
          <a:xfrm>
            <a:off x="1225602" y="2663130"/>
            <a:ext cx="1465466" cy="338554"/>
          </a:xfrm>
          <a:prstGeom prst="rect">
            <a:avLst/>
          </a:prstGeom>
          <a:noFill/>
        </p:spPr>
        <p:txBody>
          <a:bodyPr wrap="none" rtlCol="0">
            <a:spAutoFit/>
          </a:bodyPr>
          <a:lstStyle/>
          <a:p>
            <a:r>
              <a:rPr lang="fr-FR" sz="1600" b="1" dirty="0">
                <a:latin typeface="Barlow Light" panose="00000400000000000000" pitchFamily="2" charset="0"/>
              </a:rPr>
              <a:t>Problématique</a:t>
            </a:r>
          </a:p>
        </p:txBody>
      </p:sp>
      <p:sp>
        <p:nvSpPr>
          <p:cNvPr id="718" name="ZoneTexte 717">
            <a:extLst>
              <a:ext uri="{FF2B5EF4-FFF2-40B4-BE49-F238E27FC236}">
                <a16:creationId xmlns:a16="http://schemas.microsoft.com/office/drawing/2014/main" id="{97ADFFB2-AD72-4B64-AD04-25ACD9ABBDE5}"/>
              </a:ext>
            </a:extLst>
          </p:cNvPr>
          <p:cNvSpPr txBox="1"/>
          <p:nvPr>
            <p:custDataLst>
              <p:tags r:id="rId10"/>
            </p:custDataLst>
          </p:nvPr>
        </p:nvSpPr>
        <p:spPr>
          <a:xfrm>
            <a:off x="3592181" y="2664101"/>
            <a:ext cx="1947969" cy="338554"/>
          </a:xfrm>
          <a:prstGeom prst="rect">
            <a:avLst/>
          </a:prstGeom>
          <a:noFill/>
        </p:spPr>
        <p:txBody>
          <a:bodyPr wrap="none" rtlCol="0">
            <a:spAutoFit/>
          </a:bodyPr>
          <a:lstStyle/>
          <a:p>
            <a:r>
              <a:rPr lang="fr-FR" sz="1600" b="1" dirty="0">
                <a:latin typeface="Barlow Light" panose="00000400000000000000" pitchFamily="2" charset="0"/>
              </a:rPr>
              <a:t>Analyse exploratoire</a:t>
            </a:r>
          </a:p>
        </p:txBody>
      </p:sp>
      <p:sp>
        <p:nvSpPr>
          <p:cNvPr id="719" name="ZoneTexte 718">
            <a:extLst>
              <a:ext uri="{FF2B5EF4-FFF2-40B4-BE49-F238E27FC236}">
                <a16:creationId xmlns:a16="http://schemas.microsoft.com/office/drawing/2014/main" id="{FA525EA1-CF93-4767-94A0-B5BCD068A239}"/>
              </a:ext>
            </a:extLst>
          </p:cNvPr>
          <p:cNvSpPr txBox="1"/>
          <p:nvPr>
            <p:custDataLst>
              <p:tags r:id="rId11"/>
            </p:custDataLst>
          </p:nvPr>
        </p:nvSpPr>
        <p:spPr>
          <a:xfrm>
            <a:off x="6950037" y="2668270"/>
            <a:ext cx="857927" cy="338554"/>
          </a:xfrm>
          <a:prstGeom prst="rect">
            <a:avLst/>
          </a:prstGeom>
          <a:noFill/>
        </p:spPr>
        <p:txBody>
          <a:bodyPr wrap="none" rtlCol="0">
            <a:spAutoFit/>
          </a:bodyPr>
          <a:lstStyle/>
          <a:p>
            <a:r>
              <a:rPr lang="fr-FR" sz="1600" b="1" dirty="0">
                <a:latin typeface="Barlow Light" panose="00000400000000000000" pitchFamily="2" charset="0"/>
              </a:rPr>
              <a:t>Essaies</a:t>
            </a:r>
          </a:p>
        </p:txBody>
      </p:sp>
      <p:sp>
        <p:nvSpPr>
          <p:cNvPr id="720" name="ZoneTexte 719">
            <a:extLst>
              <a:ext uri="{FF2B5EF4-FFF2-40B4-BE49-F238E27FC236}">
                <a16:creationId xmlns:a16="http://schemas.microsoft.com/office/drawing/2014/main" id="{84D68855-2D16-4219-B759-F4CA88929C70}"/>
              </a:ext>
            </a:extLst>
          </p:cNvPr>
          <p:cNvSpPr txBox="1"/>
          <p:nvPr>
            <p:custDataLst>
              <p:tags r:id="rId12"/>
            </p:custDataLst>
          </p:nvPr>
        </p:nvSpPr>
        <p:spPr>
          <a:xfrm>
            <a:off x="2626097" y="4688125"/>
            <a:ext cx="1252266" cy="338554"/>
          </a:xfrm>
          <a:prstGeom prst="rect">
            <a:avLst/>
          </a:prstGeom>
          <a:noFill/>
        </p:spPr>
        <p:txBody>
          <a:bodyPr wrap="none" rtlCol="0">
            <a:spAutoFit/>
          </a:bodyPr>
          <a:lstStyle/>
          <a:p>
            <a:r>
              <a:rPr lang="fr-FR" sz="1600" b="1" dirty="0">
                <a:latin typeface="Barlow Light" panose="00000400000000000000" pitchFamily="2" charset="0"/>
              </a:rPr>
              <a:t>Durée de vie</a:t>
            </a:r>
          </a:p>
        </p:txBody>
      </p:sp>
      <p:sp>
        <p:nvSpPr>
          <p:cNvPr id="721" name="ZoneTexte 720">
            <a:extLst>
              <a:ext uri="{FF2B5EF4-FFF2-40B4-BE49-F238E27FC236}">
                <a16:creationId xmlns:a16="http://schemas.microsoft.com/office/drawing/2014/main" id="{12F859C5-F476-46C9-BCAB-81EDB67ADBE3}"/>
              </a:ext>
            </a:extLst>
          </p:cNvPr>
          <p:cNvSpPr txBox="1"/>
          <p:nvPr>
            <p:custDataLst>
              <p:tags r:id="rId13"/>
            </p:custDataLst>
          </p:nvPr>
        </p:nvSpPr>
        <p:spPr>
          <a:xfrm>
            <a:off x="5556957" y="4688548"/>
            <a:ext cx="1148071" cy="338554"/>
          </a:xfrm>
          <a:prstGeom prst="rect">
            <a:avLst/>
          </a:prstGeom>
          <a:noFill/>
        </p:spPr>
        <p:txBody>
          <a:bodyPr wrap="none" rtlCol="0">
            <a:spAutoFit/>
          </a:bodyPr>
          <a:lstStyle/>
          <a:p>
            <a:r>
              <a:rPr lang="fr-FR" sz="1600" b="1" dirty="0">
                <a:latin typeface="Barlow Light" panose="00000400000000000000" pitchFamily="2" charset="0"/>
              </a:rPr>
              <a:t>Conclusion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p:cTn id="13" dur="500" fill="hold"/>
                                        <p:tgtEl>
                                          <p:spTgt spid="31"/>
                                        </p:tgtEl>
                                        <p:attrNameLst>
                                          <p:attrName>ppt_w</p:attrName>
                                        </p:attrNameLst>
                                      </p:cBhvr>
                                      <p:tavLst>
                                        <p:tav tm="0">
                                          <p:val>
                                            <p:fltVal val="0"/>
                                          </p:val>
                                        </p:tav>
                                        <p:tav tm="100000">
                                          <p:val>
                                            <p:strVal val="#ppt_w"/>
                                          </p:val>
                                        </p:tav>
                                      </p:tavLst>
                                    </p:anim>
                                    <p:anim calcmode="lin" valueType="num">
                                      <p:cBhvr>
                                        <p:cTn id="14" dur="500" fill="hold"/>
                                        <p:tgtEl>
                                          <p:spTgt spid="31"/>
                                        </p:tgtEl>
                                        <p:attrNameLst>
                                          <p:attrName>ppt_h</p:attrName>
                                        </p:attrNameLst>
                                      </p:cBhvr>
                                      <p:tavLst>
                                        <p:tav tm="0">
                                          <p:val>
                                            <p:fltVal val="0"/>
                                          </p:val>
                                        </p:tav>
                                        <p:tav tm="100000">
                                          <p:val>
                                            <p:strVal val="#ppt_h"/>
                                          </p:val>
                                        </p:tav>
                                      </p:tavLst>
                                    </p:anim>
                                    <p:animEffect transition="in" filter="fade">
                                      <p:cBhvr>
                                        <p:cTn id="15" dur="500"/>
                                        <p:tgtEl>
                                          <p:spTgt spid="31"/>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421"/>
                                        </p:tgtEl>
                                        <p:attrNameLst>
                                          <p:attrName>style.visibility</p:attrName>
                                        </p:attrNameLst>
                                      </p:cBhvr>
                                      <p:to>
                                        <p:strVal val="visible"/>
                                      </p:to>
                                    </p:set>
                                    <p:anim calcmode="lin" valueType="num">
                                      <p:cBhvr>
                                        <p:cTn id="19" dur="500" fill="hold"/>
                                        <p:tgtEl>
                                          <p:spTgt spid="421"/>
                                        </p:tgtEl>
                                        <p:attrNameLst>
                                          <p:attrName>ppt_w</p:attrName>
                                        </p:attrNameLst>
                                      </p:cBhvr>
                                      <p:tavLst>
                                        <p:tav tm="0">
                                          <p:val>
                                            <p:fltVal val="0"/>
                                          </p:val>
                                        </p:tav>
                                        <p:tav tm="100000">
                                          <p:val>
                                            <p:strVal val="#ppt_w"/>
                                          </p:val>
                                        </p:tav>
                                      </p:tavLst>
                                    </p:anim>
                                    <p:anim calcmode="lin" valueType="num">
                                      <p:cBhvr>
                                        <p:cTn id="20" dur="500" fill="hold"/>
                                        <p:tgtEl>
                                          <p:spTgt spid="421"/>
                                        </p:tgtEl>
                                        <p:attrNameLst>
                                          <p:attrName>ppt_h</p:attrName>
                                        </p:attrNameLst>
                                      </p:cBhvr>
                                      <p:tavLst>
                                        <p:tav tm="0">
                                          <p:val>
                                            <p:fltVal val="0"/>
                                          </p:val>
                                        </p:tav>
                                        <p:tav tm="100000">
                                          <p:val>
                                            <p:strVal val="#ppt_h"/>
                                          </p:val>
                                        </p:tav>
                                      </p:tavLst>
                                    </p:anim>
                                    <p:animEffect transition="in" filter="fade">
                                      <p:cBhvr>
                                        <p:cTn id="21" dur="500"/>
                                        <p:tgtEl>
                                          <p:spTgt spid="421"/>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424"/>
                                        </p:tgtEl>
                                        <p:attrNameLst>
                                          <p:attrName>style.visibility</p:attrName>
                                        </p:attrNameLst>
                                      </p:cBhvr>
                                      <p:to>
                                        <p:strVal val="visible"/>
                                      </p:to>
                                    </p:set>
                                    <p:anim calcmode="lin" valueType="num">
                                      <p:cBhvr>
                                        <p:cTn id="25" dur="500" fill="hold"/>
                                        <p:tgtEl>
                                          <p:spTgt spid="424"/>
                                        </p:tgtEl>
                                        <p:attrNameLst>
                                          <p:attrName>ppt_w</p:attrName>
                                        </p:attrNameLst>
                                      </p:cBhvr>
                                      <p:tavLst>
                                        <p:tav tm="0">
                                          <p:val>
                                            <p:fltVal val="0"/>
                                          </p:val>
                                        </p:tav>
                                        <p:tav tm="100000">
                                          <p:val>
                                            <p:strVal val="#ppt_w"/>
                                          </p:val>
                                        </p:tav>
                                      </p:tavLst>
                                    </p:anim>
                                    <p:anim calcmode="lin" valueType="num">
                                      <p:cBhvr>
                                        <p:cTn id="26" dur="500" fill="hold"/>
                                        <p:tgtEl>
                                          <p:spTgt spid="424"/>
                                        </p:tgtEl>
                                        <p:attrNameLst>
                                          <p:attrName>ppt_h</p:attrName>
                                        </p:attrNameLst>
                                      </p:cBhvr>
                                      <p:tavLst>
                                        <p:tav tm="0">
                                          <p:val>
                                            <p:fltVal val="0"/>
                                          </p:val>
                                        </p:tav>
                                        <p:tav tm="100000">
                                          <p:val>
                                            <p:strVal val="#ppt_h"/>
                                          </p:val>
                                        </p:tav>
                                      </p:tavLst>
                                    </p:anim>
                                    <p:animEffect transition="in" filter="fade">
                                      <p:cBhvr>
                                        <p:cTn id="27" dur="500"/>
                                        <p:tgtEl>
                                          <p:spTgt spid="424"/>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524"/>
                                        </p:tgtEl>
                                        <p:attrNameLst>
                                          <p:attrName>style.visibility</p:attrName>
                                        </p:attrNameLst>
                                      </p:cBhvr>
                                      <p:to>
                                        <p:strVal val="visible"/>
                                      </p:to>
                                    </p:set>
                                    <p:anim calcmode="lin" valueType="num">
                                      <p:cBhvr>
                                        <p:cTn id="31" dur="500" fill="hold"/>
                                        <p:tgtEl>
                                          <p:spTgt spid="524"/>
                                        </p:tgtEl>
                                        <p:attrNameLst>
                                          <p:attrName>ppt_w</p:attrName>
                                        </p:attrNameLst>
                                      </p:cBhvr>
                                      <p:tavLst>
                                        <p:tav tm="0">
                                          <p:val>
                                            <p:fltVal val="0"/>
                                          </p:val>
                                        </p:tav>
                                        <p:tav tm="100000">
                                          <p:val>
                                            <p:strVal val="#ppt_w"/>
                                          </p:val>
                                        </p:tav>
                                      </p:tavLst>
                                    </p:anim>
                                    <p:anim calcmode="lin" valueType="num">
                                      <p:cBhvr>
                                        <p:cTn id="32" dur="500" fill="hold"/>
                                        <p:tgtEl>
                                          <p:spTgt spid="524"/>
                                        </p:tgtEl>
                                        <p:attrNameLst>
                                          <p:attrName>ppt_h</p:attrName>
                                        </p:attrNameLst>
                                      </p:cBhvr>
                                      <p:tavLst>
                                        <p:tav tm="0">
                                          <p:val>
                                            <p:fltVal val="0"/>
                                          </p:val>
                                        </p:tav>
                                        <p:tav tm="100000">
                                          <p:val>
                                            <p:strVal val="#ppt_h"/>
                                          </p:val>
                                        </p:tav>
                                      </p:tavLst>
                                    </p:anim>
                                    <p:animEffect transition="in" filter="fade">
                                      <p:cBhvr>
                                        <p:cTn id="33" dur="500"/>
                                        <p:tgtEl>
                                          <p:spTgt spid="524"/>
                                        </p:tgtEl>
                                      </p:cBhvr>
                                    </p:animEffect>
                                  </p:childTnLst>
                                </p:cTn>
                              </p:par>
                            </p:childTnLst>
                          </p:cTn>
                        </p:par>
                      </p:childTnLst>
                    </p:cTn>
                  </p:par>
                  <p:par>
                    <p:cTn id="34" fill="hold">
                      <p:stCondLst>
                        <p:cond delay="indefinite"/>
                      </p:stCondLst>
                      <p:childTnLst>
                        <p:par>
                          <p:cTn id="35" fill="hold">
                            <p:stCondLst>
                              <p:cond delay="0"/>
                            </p:stCondLst>
                            <p:childTnLst>
                              <p:par>
                                <p:cTn id="36" presetID="47" presetClass="entr" presetSubtype="0" fill="hold" grpId="0" nodeType="clickEffect">
                                  <p:stCondLst>
                                    <p:cond delay="0"/>
                                  </p:stCondLst>
                                  <p:childTnLst>
                                    <p:set>
                                      <p:cBhvr>
                                        <p:cTn id="37" dur="1" fill="hold">
                                          <p:stCondLst>
                                            <p:cond delay="0"/>
                                          </p:stCondLst>
                                        </p:cTn>
                                        <p:tgtEl>
                                          <p:spTgt spid="256"/>
                                        </p:tgtEl>
                                        <p:attrNameLst>
                                          <p:attrName>style.visibility</p:attrName>
                                        </p:attrNameLst>
                                      </p:cBhvr>
                                      <p:to>
                                        <p:strVal val="visible"/>
                                      </p:to>
                                    </p:set>
                                    <p:animEffect transition="in" filter="fade">
                                      <p:cBhvr>
                                        <p:cTn id="38" dur="1000"/>
                                        <p:tgtEl>
                                          <p:spTgt spid="256"/>
                                        </p:tgtEl>
                                      </p:cBhvr>
                                    </p:animEffect>
                                    <p:anim calcmode="lin" valueType="num">
                                      <p:cBhvr>
                                        <p:cTn id="39" dur="1000" fill="hold"/>
                                        <p:tgtEl>
                                          <p:spTgt spid="256"/>
                                        </p:tgtEl>
                                        <p:attrNameLst>
                                          <p:attrName>ppt_x</p:attrName>
                                        </p:attrNameLst>
                                      </p:cBhvr>
                                      <p:tavLst>
                                        <p:tav tm="0">
                                          <p:val>
                                            <p:strVal val="#ppt_x"/>
                                          </p:val>
                                        </p:tav>
                                        <p:tav tm="100000">
                                          <p:val>
                                            <p:strVal val="#ppt_x"/>
                                          </p:val>
                                        </p:tav>
                                      </p:tavLst>
                                    </p:anim>
                                    <p:anim calcmode="lin" valueType="num">
                                      <p:cBhvr>
                                        <p:cTn id="40" dur="1000" fill="hold"/>
                                        <p:tgtEl>
                                          <p:spTgt spid="256"/>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7" presetClass="entr" presetSubtype="0" fill="hold" grpId="0" nodeType="clickEffect">
                                  <p:stCondLst>
                                    <p:cond delay="0"/>
                                  </p:stCondLst>
                                  <p:childTnLst>
                                    <p:set>
                                      <p:cBhvr>
                                        <p:cTn id="44" dur="1" fill="hold">
                                          <p:stCondLst>
                                            <p:cond delay="0"/>
                                          </p:stCondLst>
                                        </p:cTn>
                                        <p:tgtEl>
                                          <p:spTgt spid="718"/>
                                        </p:tgtEl>
                                        <p:attrNameLst>
                                          <p:attrName>style.visibility</p:attrName>
                                        </p:attrNameLst>
                                      </p:cBhvr>
                                      <p:to>
                                        <p:strVal val="visible"/>
                                      </p:to>
                                    </p:set>
                                    <p:animEffect transition="in" filter="fade">
                                      <p:cBhvr>
                                        <p:cTn id="45" dur="1000"/>
                                        <p:tgtEl>
                                          <p:spTgt spid="718"/>
                                        </p:tgtEl>
                                      </p:cBhvr>
                                    </p:animEffect>
                                    <p:anim calcmode="lin" valueType="num">
                                      <p:cBhvr>
                                        <p:cTn id="46" dur="1000" fill="hold"/>
                                        <p:tgtEl>
                                          <p:spTgt spid="718"/>
                                        </p:tgtEl>
                                        <p:attrNameLst>
                                          <p:attrName>ppt_x</p:attrName>
                                        </p:attrNameLst>
                                      </p:cBhvr>
                                      <p:tavLst>
                                        <p:tav tm="0">
                                          <p:val>
                                            <p:strVal val="#ppt_x"/>
                                          </p:val>
                                        </p:tav>
                                        <p:tav tm="100000">
                                          <p:val>
                                            <p:strVal val="#ppt_x"/>
                                          </p:val>
                                        </p:tav>
                                      </p:tavLst>
                                    </p:anim>
                                    <p:anim calcmode="lin" valueType="num">
                                      <p:cBhvr>
                                        <p:cTn id="47" dur="1000" fill="hold"/>
                                        <p:tgtEl>
                                          <p:spTgt spid="718"/>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7" presetClass="entr" presetSubtype="0" fill="hold" grpId="0" nodeType="clickEffect">
                                  <p:stCondLst>
                                    <p:cond delay="0"/>
                                  </p:stCondLst>
                                  <p:childTnLst>
                                    <p:set>
                                      <p:cBhvr>
                                        <p:cTn id="51" dur="1" fill="hold">
                                          <p:stCondLst>
                                            <p:cond delay="0"/>
                                          </p:stCondLst>
                                        </p:cTn>
                                        <p:tgtEl>
                                          <p:spTgt spid="719"/>
                                        </p:tgtEl>
                                        <p:attrNameLst>
                                          <p:attrName>style.visibility</p:attrName>
                                        </p:attrNameLst>
                                      </p:cBhvr>
                                      <p:to>
                                        <p:strVal val="visible"/>
                                      </p:to>
                                    </p:set>
                                    <p:animEffect transition="in" filter="fade">
                                      <p:cBhvr>
                                        <p:cTn id="52" dur="1000"/>
                                        <p:tgtEl>
                                          <p:spTgt spid="719"/>
                                        </p:tgtEl>
                                      </p:cBhvr>
                                    </p:animEffect>
                                    <p:anim calcmode="lin" valueType="num">
                                      <p:cBhvr>
                                        <p:cTn id="53" dur="1000" fill="hold"/>
                                        <p:tgtEl>
                                          <p:spTgt spid="719"/>
                                        </p:tgtEl>
                                        <p:attrNameLst>
                                          <p:attrName>ppt_x</p:attrName>
                                        </p:attrNameLst>
                                      </p:cBhvr>
                                      <p:tavLst>
                                        <p:tav tm="0">
                                          <p:val>
                                            <p:strVal val="#ppt_x"/>
                                          </p:val>
                                        </p:tav>
                                        <p:tav tm="100000">
                                          <p:val>
                                            <p:strVal val="#ppt_x"/>
                                          </p:val>
                                        </p:tav>
                                      </p:tavLst>
                                    </p:anim>
                                    <p:anim calcmode="lin" valueType="num">
                                      <p:cBhvr>
                                        <p:cTn id="54" dur="1000" fill="hold"/>
                                        <p:tgtEl>
                                          <p:spTgt spid="719"/>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7" presetClass="entr" presetSubtype="0" fill="hold" grpId="0" nodeType="clickEffect">
                                  <p:stCondLst>
                                    <p:cond delay="0"/>
                                  </p:stCondLst>
                                  <p:childTnLst>
                                    <p:set>
                                      <p:cBhvr>
                                        <p:cTn id="58" dur="1" fill="hold">
                                          <p:stCondLst>
                                            <p:cond delay="0"/>
                                          </p:stCondLst>
                                        </p:cTn>
                                        <p:tgtEl>
                                          <p:spTgt spid="720"/>
                                        </p:tgtEl>
                                        <p:attrNameLst>
                                          <p:attrName>style.visibility</p:attrName>
                                        </p:attrNameLst>
                                      </p:cBhvr>
                                      <p:to>
                                        <p:strVal val="visible"/>
                                      </p:to>
                                    </p:set>
                                    <p:animEffect transition="in" filter="fade">
                                      <p:cBhvr>
                                        <p:cTn id="59" dur="1000"/>
                                        <p:tgtEl>
                                          <p:spTgt spid="720"/>
                                        </p:tgtEl>
                                      </p:cBhvr>
                                    </p:animEffect>
                                    <p:anim calcmode="lin" valueType="num">
                                      <p:cBhvr>
                                        <p:cTn id="60" dur="1000" fill="hold"/>
                                        <p:tgtEl>
                                          <p:spTgt spid="720"/>
                                        </p:tgtEl>
                                        <p:attrNameLst>
                                          <p:attrName>ppt_x</p:attrName>
                                        </p:attrNameLst>
                                      </p:cBhvr>
                                      <p:tavLst>
                                        <p:tav tm="0">
                                          <p:val>
                                            <p:strVal val="#ppt_x"/>
                                          </p:val>
                                        </p:tav>
                                        <p:tav tm="100000">
                                          <p:val>
                                            <p:strVal val="#ppt_x"/>
                                          </p:val>
                                        </p:tav>
                                      </p:tavLst>
                                    </p:anim>
                                    <p:anim calcmode="lin" valueType="num">
                                      <p:cBhvr>
                                        <p:cTn id="61" dur="1000" fill="hold"/>
                                        <p:tgtEl>
                                          <p:spTgt spid="720"/>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7" presetClass="entr" presetSubtype="0" fill="hold" grpId="0" nodeType="clickEffect">
                                  <p:stCondLst>
                                    <p:cond delay="0"/>
                                  </p:stCondLst>
                                  <p:childTnLst>
                                    <p:set>
                                      <p:cBhvr>
                                        <p:cTn id="65" dur="1" fill="hold">
                                          <p:stCondLst>
                                            <p:cond delay="0"/>
                                          </p:stCondLst>
                                        </p:cTn>
                                        <p:tgtEl>
                                          <p:spTgt spid="721"/>
                                        </p:tgtEl>
                                        <p:attrNameLst>
                                          <p:attrName>style.visibility</p:attrName>
                                        </p:attrNameLst>
                                      </p:cBhvr>
                                      <p:to>
                                        <p:strVal val="visible"/>
                                      </p:to>
                                    </p:set>
                                    <p:animEffect transition="in" filter="fade">
                                      <p:cBhvr>
                                        <p:cTn id="66" dur="1000"/>
                                        <p:tgtEl>
                                          <p:spTgt spid="721"/>
                                        </p:tgtEl>
                                      </p:cBhvr>
                                    </p:animEffect>
                                    <p:anim calcmode="lin" valueType="num">
                                      <p:cBhvr>
                                        <p:cTn id="67" dur="1000" fill="hold"/>
                                        <p:tgtEl>
                                          <p:spTgt spid="721"/>
                                        </p:tgtEl>
                                        <p:attrNameLst>
                                          <p:attrName>ppt_x</p:attrName>
                                        </p:attrNameLst>
                                      </p:cBhvr>
                                      <p:tavLst>
                                        <p:tav tm="0">
                                          <p:val>
                                            <p:strVal val="#ppt_x"/>
                                          </p:val>
                                        </p:tav>
                                        <p:tav tm="100000">
                                          <p:val>
                                            <p:strVal val="#ppt_x"/>
                                          </p:val>
                                        </p:tav>
                                      </p:tavLst>
                                    </p:anim>
                                    <p:anim calcmode="lin" valueType="num">
                                      <p:cBhvr>
                                        <p:cTn id="68" dur="1000" fill="hold"/>
                                        <p:tgtEl>
                                          <p:spTgt spid="7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 grpId="0"/>
      <p:bldP spid="718" grpId="0"/>
      <p:bldP spid="719" grpId="0"/>
      <p:bldP spid="720" grpId="0"/>
      <p:bldP spid="7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15"/>
          <p:cNvSpPr txBox="1">
            <a:spLocks noGrp="1"/>
          </p:cNvSpPr>
          <p:nvPr>
            <p:ph type="ctrTitle"/>
            <p:custDataLst>
              <p:tags r:id="rId1"/>
            </p:custDataLst>
          </p:nvPr>
        </p:nvSpPr>
        <p:spPr>
          <a:xfrm>
            <a:off x="1085850" y="2113995"/>
            <a:ext cx="4676700" cy="699244"/>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RFM</a:t>
            </a:r>
            <a:endParaRPr dirty="0"/>
          </a:p>
        </p:txBody>
      </p:sp>
      <p:sp>
        <p:nvSpPr>
          <p:cNvPr id="406" name="Google Shape;406;p15"/>
          <p:cNvSpPr txBox="1">
            <a:spLocks noGrp="1"/>
          </p:cNvSpPr>
          <p:nvPr>
            <p:ph type="subTitle" idx="1"/>
            <p:custDataLst>
              <p:tags r:id="rId2"/>
            </p:custDataLst>
          </p:nvPr>
        </p:nvSpPr>
        <p:spPr>
          <a:xfrm>
            <a:off x="1126400" y="2854994"/>
            <a:ext cx="4676700" cy="383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Récence | Fréquence | Montant</a:t>
            </a:r>
            <a:endParaRPr dirty="0"/>
          </a:p>
        </p:txBody>
      </p:sp>
      <p:sp>
        <p:nvSpPr>
          <p:cNvPr id="407" name="Google Shape;407;p15"/>
          <p:cNvSpPr txBox="1"/>
          <p:nvPr>
            <p:custDataLst>
              <p:tags r:id="rId3"/>
            </p:custDataLst>
          </p:nvPr>
        </p:nvSpPr>
        <p:spPr>
          <a:xfrm>
            <a:off x="0" y="1866900"/>
            <a:ext cx="609600" cy="14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solidFill>
                  <a:schemeClr val="lt1"/>
                </a:solidFill>
                <a:latin typeface="Barlow"/>
                <a:ea typeface="Barlow"/>
                <a:cs typeface="Barlow"/>
                <a:sym typeface="Barlow"/>
              </a:rPr>
              <a:t>1.2</a:t>
            </a:r>
            <a:endParaRPr sz="2800" b="1" dirty="0">
              <a:solidFill>
                <a:schemeClr val="lt1"/>
              </a:solidFill>
              <a:latin typeface="Barlow"/>
              <a:ea typeface="Barlow"/>
              <a:cs typeface="Barlow"/>
              <a:sym typeface="Barlow"/>
            </a:endParaRPr>
          </a:p>
        </p:txBody>
      </p:sp>
      <p:grpSp>
        <p:nvGrpSpPr>
          <p:cNvPr id="111" name="Google Shape;1748;p30">
            <a:extLst>
              <a:ext uri="{FF2B5EF4-FFF2-40B4-BE49-F238E27FC236}">
                <a16:creationId xmlns:a16="http://schemas.microsoft.com/office/drawing/2014/main" id="{387A4909-899B-4334-AB42-00E6AD6EC2AD}"/>
              </a:ext>
            </a:extLst>
          </p:cNvPr>
          <p:cNvGrpSpPr/>
          <p:nvPr>
            <p:custDataLst>
              <p:tags r:id="rId4"/>
            </p:custDataLst>
          </p:nvPr>
        </p:nvGrpSpPr>
        <p:grpSpPr>
          <a:xfrm>
            <a:off x="5313555" y="711487"/>
            <a:ext cx="3335380" cy="3726506"/>
            <a:chOff x="2181300" y="231400"/>
            <a:chExt cx="4262637" cy="4762499"/>
          </a:xfrm>
        </p:grpSpPr>
        <p:sp>
          <p:nvSpPr>
            <p:cNvPr id="112" name="Google Shape;1749;p30">
              <a:extLst>
                <a:ext uri="{FF2B5EF4-FFF2-40B4-BE49-F238E27FC236}">
                  <a16:creationId xmlns:a16="http://schemas.microsoft.com/office/drawing/2014/main" id="{3221AFD8-AE7E-4A04-8270-0A3077E29355}"/>
                </a:ext>
              </a:extLst>
            </p:cNvPr>
            <p:cNvSpPr/>
            <p:nvPr/>
          </p:nvSpPr>
          <p:spPr>
            <a:xfrm>
              <a:off x="4504120" y="3382365"/>
              <a:ext cx="236644" cy="133254"/>
            </a:xfrm>
            <a:custGeom>
              <a:avLst/>
              <a:gdLst/>
              <a:ahLst/>
              <a:cxnLst/>
              <a:rect l="l" t="t" r="r" b="b"/>
              <a:pathLst>
                <a:path w="236644" h="133254" extrusionOk="0">
                  <a:moveTo>
                    <a:pt x="125355" y="133255"/>
                  </a:moveTo>
                  <a:lnTo>
                    <a:pt x="0" y="64389"/>
                  </a:lnTo>
                  <a:lnTo>
                    <a:pt x="111289" y="0"/>
                  </a:lnTo>
                  <a:lnTo>
                    <a:pt x="236644" y="68866"/>
                  </a:lnTo>
                  <a:lnTo>
                    <a:pt x="125355" y="13325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750;p30">
              <a:extLst>
                <a:ext uri="{FF2B5EF4-FFF2-40B4-BE49-F238E27FC236}">
                  <a16:creationId xmlns:a16="http://schemas.microsoft.com/office/drawing/2014/main" id="{430618BF-AF48-4B93-B451-8752265F6787}"/>
                </a:ext>
              </a:extLst>
            </p:cNvPr>
            <p:cNvSpPr/>
            <p:nvPr/>
          </p:nvSpPr>
          <p:spPr>
            <a:xfrm>
              <a:off x="5178128" y="3780033"/>
              <a:ext cx="236549" cy="133254"/>
            </a:xfrm>
            <a:custGeom>
              <a:avLst/>
              <a:gdLst/>
              <a:ahLst/>
              <a:cxnLst/>
              <a:rect l="l" t="t" r="r" b="b"/>
              <a:pathLst>
                <a:path w="236549" h="133254" extrusionOk="0">
                  <a:moveTo>
                    <a:pt x="125355" y="133255"/>
                  </a:moveTo>
                  <a:lnTo>
                    <a:pt x="0" y="64294"/>
                  </a:lnTo>
                  <a:lnTo>
                    <a:pt x="111290" y="0"/>
                  </a:lnTo>
                  <a:lnTo>
                    <a:pt x="236549" y="68866"/>
                  </a:lnTo>
                  <a:lnTo>
                    <a:pt x="125355" y="133255"/>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751;p30">
              <a:extLst>
                <a:ext uri="{FF2B5EF4-FFF2-40B4-BE49-F238E27FC236}">
                  <a16:creationId xmlns:a16="http://schemas.microsoft.com/office/drawing/2014/main" id="{908261F1-4E1F-4D1D-9D4C-90F6EEEE8306}"/>
                </a:ext>
              </a:extLst>
            </p:cNvPr>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752;p30">
              <a:extLst>
                <a:ext uri="{FF2B5EF4-FFF2-40B4-BE49-F238E27FC236}">
                  <a16:creationId xmlns:a16="http://schemas.microsoft.com/office/drawing/2014/main" id="{F721D7EC-7803-4646-AF70-5F1E1D60E89A}"/>
                </a:ext>
              </a:extLst>
            </p:cNvPr>
            <p:cNvSpPr/>
            <p:nvPr/>
          </p:nvSpPr>
          <p:spPr>
            <a:xfrm>
              <a:off x="4629475" y="2174500"/>
              <a:ext cx="494671" cy="1273873"/>
            </a:xfrm>
            <a:custGeom>
              <a:avLst/>
              <a:gdLst/>
              <a:ahLst/>
              <a:cxnLst/>
              <a:rect l="l" t="t" r="r" b="b"/>
              <a:pathLst>
                <a:path w="494671" h="1273873" extrusionOk="0">
                  <a:moveTo>
                    <a:pt x="118227" y="1273873"/>
                  </a:moveTo>
                  <a:lnTo>
                    <a:pt x="0" y="1205484"/>
                  </a:lnTo>
                  <a:lnTo>
                    <a:pt x="376540" y="0"/>
                  </a:lnTo>
                  <a:lnTo>
                    <a:pt x="494672" y="68389"/>
                  </a:lnTo>
                  <a:lnTo>
                    <a:pt x="118227" y="1273873"/>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753;p30">
              <a:extLst>
                <a:ext uri="{FF2B5EF4-FFF2-40B4-BE49-F238E27FC236}">
                  <a16:creationId xmlns:a16="http://schemas.microsoft.com/office/drawing/2014/main" id="{37AE61C2-BFAB-4857-8C71-FA441638FE29}"/>
                </a:ext>
              </a:extLst>
            </p:cNvPr>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754;p30">
              <a:extLst>
                <a:ext uri="{FF2B5EF4-FFF2-40B4-BE49-F238E27FC236}">
                  <a16:creationId xmlns:a16="http://schemas.microsoft.com/office/drawing/2014/main" id="{7C578E70-42C7-45C6-8754-1E044B41B001}"/>
                </a:ext>
              </a:extLst>
            </p:cNvPr>
            <p:cNvSpPr/>
            <p:nvPr/>
          </p:nvSpPr>
          <p:spPr>
            <a:xfrm>
              <a:off x="5160832" y="2249175"/>
              <a:ext cx="281692" cy="1586388"/>
            </a:xfrm>
            <a:custGeom>
              <a:avLst/>
              <a:gdLst/>
              <a:ahLst/>
              <a:cxnLst/>
              <a:rect l="l" t="t" r="r" b="b"/>
              <a:pathLst>
                <a:path w="281692" h="1586388" extrusionOk="0">
                  <a:moveTo>
                    <a:pt x="281692" y="1586389"/>
                  </a:moveTo>
                  <a:lnTo>
                    <a:pt x="162610" y="1517428"/>
                  </a:lnTo>
                  <a:lnTo>
                    <a:pt x="0" y="0"/>
                  </a:lnTo>
                  <a:lnTo>
                    <a:pt x="118227" y="68485"/>
                  </a:lnTo>
                  <a:lnTo>
                    <a:pt x="281692" y="1586389"/>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755;p30">
              <a:extLst>
                <a:ext uri="{FF2B5EF4-FFF2-40B4-BE49-F238E27FC236}">
                  <a16:creationId xmlns:a16="http://schemas.microsoft.com/office/drawing/2014/main" id="{0C179E4D-C525-46C7-818E-B20F4A3ACD47}"/>
                </a:ext>
              </a:extLst>
            </p:cNvPr>
            <p:cNvSpPr/>
            <p:nvPr/>
          </p:nvSpPr>
          <p:spPr>
            <a:xfrm>
              <a:off x="5078053" y="2296515"/>
              <a:ext cx="281692" cy="1586388"/>
            </a:xfrm>
            <a:custGeom>
              <a:avLst/>
              <a:gdLst/>
              <a:ahLst/>
              <a:cxnLst/>
              <a:rect l="l" t="t" r="r" b="b"/>
              <a:pathLst>
                <a:path w="281692" h="1586388" extrusionOk="0">
                  <a:moveTo>
                    <a:pt x="281692" y="1586389"/>
                  </a:moveTo>
                  <a:lnTo>
                    <a:pt x="162610" y="1517428"/>
                  </a:lnTo>
                  <a:lnTo>
                    <a:pt x="0" y="0"/>
                  </a:lnTo>
                  <a:lnTo>
                    <a:pt x="118227" y="68390"/>
                  </a:lnTo>
                  <a:lnTo>
                    <a:pt x="281692" y="1586389"/>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756;p30">
              <a:extLst>
                <a:ext uri="{FF2B5EF4-FFF2-40B4-BE49-F238E27FC236}">
                  <a16:creationId xmlns:a16="http://schemas.microsoft.com/office/drawing/2014/main" id="{CD3E4FE7-5359-4F9D-946D-0127F346D508}"/>
                </a:ext>
              </a:extLst>
            </p:cNvPr>
            <p:cNvSpPr/>
            <p:nvPr/>
          </p:nvSpPr>
          <p:spPr>
            <a:xfrm>
              <a:off x="4075404" y="1596713"/>
              <a:ext cx="2321774" cy="1343501"/>
            </a:xfrm>
            <a:custGeom>
              <a:avLst/>
              <a:gdLst/>
              <a:ahLst/>
              <a:cxnLst/>
              <a:rect l="l" t="t" r="r" b="b"/>
              <a:pathLst>
                <a:path w="2321774" h="1343501" extrusionOk="0">
                  <a:moveTo>
                    <a:pt x="2221415" y="1343501"/>
                  </a:moveTo>
                  <a:lnTo>
                    <a:pt x="0" y="58103"/>
                  </a:lnTo>
                  <a:lnTo>
                    <a:pt x="100360" y="0"/>
                  </a:lnTo>
                  <a:lnTo>
                    <a:pt x="2321775" y="1285399"/>
                  </a:lnTo>
                  <a:lnTo>
                    <a:pt x="2221415" y="1343501"/>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757;p30">
              <a:extLst>
                <a:ext uri="{FF2B5EF4-FFF2-40B4-BE49-F238E27FC236}">
                  <a16:creationId xmlns:a16="http://schemas.microsoft.com/office/drawing/2014/main" id="{3C524DB7-9E58-43B5-B9BC-BB4E9D5CEBCB}"/>
                </a:ext>
              </a:extLst>
            </p:cNvPr>
            <p:cNvSpPr/>
            <p:nvPr/>
          </p:nvSpPr>
          <p:spPr>
            <a:xfrm>
              <a:off x="4075404" y="1654530"/>
              <a:ext cx="2221415" cy="1401603"/>
            </a:xfrm>
            <a:custGeom>
              <a:avLst/>
              <a:gdLst/>
              <a:ahLst/>
              <a:cxnLst/>
              <a:rect l="l" t="t" r="r" b="b"/>
              <a:pathLst>
                <a:path w="2221415" h="1401603" extrusionOk="0">
                  <a:moveTo>
                    <a:pt x="2221415" y="1401604"/>
                  </a:moveTo>
                  <a:lnTo>
                    <a:pt x="0" y="116205"/>
                  </a:lnTo>
                  <a:lnTo>
                    <a:pt x="0" y="0"/>
                  </a:lnTo>
                  <a:lnTo>
                    <a:pt x="2221415" y="1285399"/>
                  </a:lnTo>
                  <a:lnTo>
                    <a:pt x="2221415" y="1401604"/>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758;p30">
              <a:extLst>
                <a:ext uri="{FF2B5EF4-FFF2-40B4-BE49-F238E27FC236}">
                  <a16:creationId xmlns:a16="http://schemas.microsoft.com/office/drawing/2014/main" id="{0C42AD09-464C-4FCD-8EDE-5860B2EDA0A5}"/>
                </a:ext>
              </a:extLst>
            </p:cNvPr>
            <p:cNvSpPr/>
            <p:nvPr/>
          </p:nvSpPr>
          <p:spPr>
            <a:xfrm>
              <a:off x="4206176" y="231400"/>
              <a:ext cx="2045689" cy="2621660"/>
            </a:xfrm>
            <a:custGeom>
              <a:avLst/>
              <a:gdLst/>
              <a:ahLst/>
              <a:cxnLst/>
              <a:rect l="l" t="t" r="r" b="b"/>
              <a:pathLst>
                <a:path w="2045689" h="2621660" extrusionOk="0">
                  <a:moveTo>
                    <a:pt x="2045690" y="2621661"/>
                  </a:moveTo>
                  <a:lnTo>
                    <a:pt x="0" y="1437894"/>
                  </a:lnTo>
                  <a:lnTo>
                    <a:pt x="0" y="0"/>
                  </a:lnTo>
                  <a:lnTo>
                    <a:pt x="2045690" y="1183767"/>
                  </a:lnTo>
                  <a:lnTo>
                    <a:pt x="2045690" y="262166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759;p30">
              <a:extLst>
                <a:ext uri="{FF2B5EF4-FFF2-40B4-BE49-F238E27FC236}">
                  <a16:creationId xmlns:a16="http://schemas.microsoft.com/office/drawing/2014/main" id="{99D505B3-98F0-4599-BB00-1D8C4CB446A0}"/>
                </a:ext>
              </a:extLst>
            </p:cNvPr>
            <p:cNvSpPr/>
            <p:nvPr/>
          </p:nvSpPr>
          <p:spPr>
            <a:xfrm>
              <a:off x="6296819" y="2879159"/>
              <a:ext cx="101975" cy="176974"/>
            </a:xfrm>
            <a:custGeom>
              <a:avLst/>
              <a:gdLst/>
              <a:ahLst/>
              <a:cxnLst/>
              <a:rect l="l" t="t" r="r" b="b"/>
              <a:pathLst>
                <a:path w="101975" h="176974" extrusionOk="0">
                  <a:moveTo>
                    <a:pt x="101975" y="118015"/>
                  </a:moveTo>
                  <a:lnTo>
                    <a:pt x="0" y="176974"/>
                  </a:lnTo>
                  <a:lnTo>
                    <a:pt x="0" y="58960"/>
                  </a:lnTo>
                  <a:lnTo>
                    <a:pt x="101975" y="0"/>
                  </a:lnTo>
                  <a:lnTo>
                    <a:pt x="101975" y="118015"/>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760;p30">
              <a:extLst>
                <a:ext uri="{FF2B5EF4-FFF2-40B4-BE49-F238E27FC236}">
                  <a16:creationId xmlns:a16="http://schemas.microsoft.com/office/drawing/2014/main" id="{0C09530B-A40C-42FA-8229-01B3F62BD0D7}"/>
                </a:ext>
              </a:extLst>
            </p:cNvPr>
            <p:cNvSpPr/>
            <p:nvPr/>
          </p:nvSpPr>
          <p:spPr>
            <a:xfrm>
              <a:off x="4356811" y="496480"/>
              <a:ext cx="169452" cy="163353"/>
            </a:xfrm>
            <a:custGeom>
              <a:avLst/>
              <a:gdLst/>
              <a:ahLst/>
              <a:cxnLst/>
              <a:rect l="l" t="t" r="r" b="b"/>
              <a:pathLst>
                <a:path w="169452" h="163353" extrusionOk="0">
                  <a:moveTo>
                    <a:pt x="169453" y="163354"/>
                  </a:moveTo>
                  <a:lnTo>
                    <a:pt x="0" y="65341"/>
                  </a:lnTo>
                  <a:lnTo>
                    <a:pt x="0" y="0"/>
                  </a:lnTo>
                  <a:lnTo>
                    <a:pt x="169453" y="98012"/>
                  </a:lnTo>
                  <a:lnTo>
                    <a:pt x="169453" y="16335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761;p30">
              <a:extLst>
                <a:ext uri="{FF2B5EF4-FFF2-40B4-BE49-F238E27FC236}">
                  <a16:creationId xmlns:a16="http://schemas.microsoft.com/office/drawing/2014/main" id="{4B837B40-B1A2-4BDE-BDE2-CD06F6D9830A}"/>
                </a:ext>
              </a:extLst>
            </p:cNvPr>
            <p:cNvSpPr/>
            <p:nvPr/>
          </p:nvSpPr>
          <p:spPr>
            <a:xfrm>
              <a:off x="4598397" y="636212"/>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762;p30">
              <a:extLst>
                <a:ext uri="{FF2B5EF4-FFF2-40B4-BE49-F238E27FC236}">
                  <a16:creationId xmlns:a16="http://schemas.microsoft.com/office/drawing/2014/main" id="{1C04B141-C996-4E49-8AF8-5153FBD11F63}"/>
                </a:ext>
              </a:extLst>
            </p:cNvPr>
            <p:cNvSpPr/>
            <p:nvPr/>
          </p:nvSpPr>
          <p:spPr>
            <a:xfrm>
              <a:off x="4356811" y="619924"/>
              <a:ext cx="169452" cy="163353"/>
            </a:xfrm>
            <a:custGeom>
              <a:avLst/>
              <a:gdLst/>
              <a:ahLst/>
              <a:cxnLst/>
              <a:rect l="l" t="t" r="r" b="b"/>
              <a:pathLst>
                <a:path w="169452" h="163353" extrusionOk="0">
                  <a:moveTo>
                    <a:pt x="169453" y="163354"/>
                  </a:moveTo>
                  <a:lnTo>
                    <a:pt x="0" y="65342"/>
                  </a:lnTo>
                  <a:lnTo>
                    <a:pt x="0" y="0"/>
                  </a:lnTo>
                  <a:lnTo>
                    <a:pt x="169453" y="98012"/>
                  </a:lnTo>
                  <a:lnTo>
                    <a:pt x="169453" y="16335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763;p30">
              <a:extLst>
                <a:ext uri="{FF2B5EF4-FFF2-40B4-BE49-F238E27FC236}">
                  <a16:creationId xmlns:a16="http://schemas.microsoft.com/office/drawing/2014/main" id="{7562ACAA-D542-439D-8BC6-95D2D5BF2617}"/>
                </a:ext>
              </a:extLst>
            </p:cNvPr>
            <p:cNvSpPr/>
            <p:nvPr/>
          </p:nvSpPr>
          <p:spPr>
            <a:xfrm>
              <a:off x="4598397" y="759656"/>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764;p30">
              <a:extLst>
                <a:ext uri="{FF2B5EF4-FFF2-40B4-BE49-F238E27FC236}">
                  <a16:creationId xmlns:a16="http://schemas.microsoft.com/office/drawing/2014/main" id="{9A3DC3CA-DC82-4D3C-9C10-6B49B3E51510}"/>
                </a:ext>
              </a:extLst>
            </p:cNvPr>
            <p:cNvSpPr/>
            <p:nvPr/>
          </p:nvSpPr>
          <p:spPr>
            <a:xfrm>
              <a:off x="4356811" y="761466"/>
              <a:ext cx="169452" cy="163448"/>
            </a:xfrm>
            <a:custGeom>
              <a:avLst/>
              <a:gdLst/>
              <a:ahLst/>
              <a:cxnLst/>
              <a:rect l="l" t="t" r="r" b="b"/>
              <a:pathLst>
                <a:path w="169452" h="163448" extrusionOk="0">
                  <a:moveTo>
                    <a:pt x="169453" y="163449"/>
                  </a:moveTo>
                  <a:lnTo>
                    <a:pt x="0" y="65437"/>
                  </a:lnTo>
                  <a:lnTo>
                    <a:pt x="0" y="0"/>
                  </a:lnTo>
                  <a:lnTo>
                    <a:pt x="169453" y="98107"/>
                  </a:lnTo>
                  <a:lnTo>
                    <a:pt x="169453" y="16344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765;p30">
              <a:extLst>
                <a:ext uri="{FF2B5EF4-FFF2-40B4-BE49-F238E27FC236}">
                  <a16:creationId xmlns:a16="http://schemas.microsoft.com/office/drawing/2014/main" id="{390E43A2-F3EA-4290-90CF-53B58B172D16}"/>
                </a:ext>
              </a:extLst>
            </p:cNvPr>
            <p:cNvSpPr/>
            <p:nvPr/>
          </p:nvSpPr>
          <p:spPr>
            <a:xfrm>
              <a:off x="4598397" y="901293"/>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766;p30">
              <a:extLst>
                <a:ext uri="{FF2B5EF4-FFF2-40B4-BE49-F238E27FC236}">
                  <a16:creationId xmlns:a16="http://schemas.microsoft.com/office/drawing/2014/main" id="{3FEDCF02-BD34-4D4A-9269-E2D64F0928BA}"/>
                </a:ext>
              </a:extLst>
            </p:cNvPr>
            <p:cNvSpPr/>
            <p:nvPr/>
          </p:nvSpPr>
          <p:spPr>
            <a:xfrm>
              <a:off x="4356811" y="903102"/>
              <a:ext cx="169452" cy="163449"/>
            </a:xfrm>
            <a:custGeom>
              <a:avLst/>
              <a:gdLst/>
              <a:ahLst/>
              <a:cxnLst/>
              <a:rect l="l" t="t" r="r" b="b"/>
              <a:pathLst>
                <a:path w="169452" h="163449" extrusionOk="0">
                  <a:moveTo>
                    <a:pt x="169453" y="163449"/>
                  </a:moveTo>
                  <a:lnTo>
                    <a:pt x="0" y="65342"/>
                  </a:lnTo>
                  <a:lnTo>
                    <a:pt x="0" y="0"/>
                  </a:lnTo>
                  <a:lnTo>
                    <a:pt x="169453" y="98012"/>
                  </a:lnTo>
                  <a:lnTo>
                    <a:pt x="169453" y="16344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767;p30">
              <a:extLst>
                <a:ext uri="{FF2B5EF4-FFF2-40B4-BE49-F238E27FC236}">
                  <a16:creationId xmlns:a16="http://schemas.microsoft.com/office/drawing/2014/main" id="{EA7EFC7A-0E8C-4279-AD21-4BF40AEA7BE2}"/>
                </a:ext>
              </a:extLst>
            </p:cNvPr>
            <p:cNvSpPr/>
            <p:nvPr/>
          </p:nvSpPr>
          <p:spPr>
            <a:xfrm>
              <a:off x="4598397" y="1042929"/>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768;p30">
              <a:extLst>
                <a:ext uri="{FF2B5EF4-FFF2-40B4-BE49-F238E27FC236}">
                  <a16:creationId xmlns:a16="http://schemas.microsoft.com/office/drawing/2014/main" id="{8F69F0C3-A60D-44B5-9B85-743287FB0670}"/>
                </a:ext>
              </a:extLst>
            </p:cNvPr>
            <p:cNvSpPr/>
            <p:nvPr/>
          </p:nvSpPr>
          <p:spPr>
            <a:xfrm>
              <a:off x="5115879" y="982814"/>
              <a:ext cx="204046" cy="276142"/>
            </a:xfrm>
            <a:custGeom>
              <a:avLst/>
              <a:gdLst/>
              <a:ahLst/>
              <a:cxnLst/>
              <a:rect l="l" t="t" r="r" b="b"/>
              <a:pathLst>
                <a:path w="204046" h="276142" extrusionOk="0">
                  <a:moveTo>
                    <a:pt x="665" y="41256"/>
                  </a:moveTo>
                  <a:cubicBezTo>
                    <a:pt x="38205" y="-7321"/>
                    <a:pt x="105207" y="-15132"/>
                    <a:pt x="182188" y="29255"/>
                  </a:cubicBezTo>
                  <a:cubicBezTo>
                    <a:pt x="189601" y="33541"/>
                    <a:pt x="196918" y="38208"/>
                    <a:pt x="204046" y="43161"/>
                  </a:cubicBezTo>
                  <a:lnTo>
                    <a:pt x="182663" y="276143"/>
                  </a:lnTo>
                  <a:lnTo>
                    <a:pt x="0" y="42209"/>
                  </a:lnTo>
                  <a:close/>
                </a:path>
              </a:pathLst>
            </a:custGeom>
            <a:solidFill>
              <a:srgbClr val="4399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769;p30">
              <a:extLst>
                <a:ext uri="{FF2B5EF4-FFF2-40B4-BE49-F238E27FC236}">
                  <a16:creationId xmlns:a16="http://schemas.microsoft.com/office/drawing/2014/main" id="{552F735E-2C21-410F-9EDA-7136EA3292E9}"/>
                </a:ext>
              </a:extLst>
            </p:cNvPr>
            <p:cNvSpPr/>
            <p:nvPr/>
          </p:nvSpPr>
          <p:spPr>
            <a:xfrm>
              <a:off x="5297876" y="1025975"/>
              <a:ext cx="199579" cy="260699"/>
            </a:xfrm>
            <a:custGeom>
              <a:avLst/>
              <a:gdLst/>
              <a:ahLst/>
              <a:cxnLst/>
              <a:rect l="l" t="t" r="r" b="b"/>
              <a:pathLst>
                <a:path w="199579" h="260699" extrusionOk="0">
                  <a:moveTo>
                    <a:pt x="199580" y="260699"/>
                  </a:moveTo>
                  <a:lnTo>
                    <a:pt x="0" y="232981"/>
                  </a:lnTo>
                  <a:lnTo>
                    <a:pt x="21859" y="0"/>
                  </a:lnTo>
                  <a:cubicBezTo>
                    <a:pt x="103591" y="56864"/>
                    <a:pt x="171733" y="158972"/>
                    <a:pt x="199580" y="260699"/>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770;p30">
              <a:extLst>
                <a:ext uri="{FF2B5EF4-FFF2-40B4-BE49-F238E27FC236}">
                  <a16:creationId xmlns:a16="http://schemas.microsoft.com/office/drawing/2014/main" id="{A08A8DD7-CBA3-4693-9D16-0CCE1E892492}"/>
                </a:ext>
              </a:extLst>
            </p:cNvPr>
            <p:cNvSpPr/>
            <p:nvPr/>
          </p:nvSpPr>
          <p:spPr>
            <a:xfrm>
              <a:off x="5298541" y="1258956"/>
              <a:ext cx="212884" cy="276193"/>
            </a:xfrm>
            <a:custGeom>
              <a:avLst/>
              <a:gdLst/>
              <a:ahLst/>
              <a:cxnLst/>
              <a:rect l="l" t="t" r="r" b="b"/>
              <a:pathLst>
                <a:path w="212884" h="276193" extrusionOk="0">
                  <a:moveTo>
                    <a:pt x="212885" y="123444"/>
                  </a:moveTo>
                  <a:cubicBezTo>
                    <a:pt x="212885" y="228219"/>
                    <a:pt x="155862" y="285369"/>
                    <a:pt x="76315" y="274987"/>
                  </a:cubicBezTo>
                  <a:lnTo>
                    <a:pt x="0" y="0"/>
                  </a:lnTo>
                  <a:lnTo>
                    <a:pt x="199580" y="27718"/>
                  </a:lnTo>
                  <a:cubicBezTo>
                    <a:pt x="208332" y="58874"/>
                    <a:pt x="212809" y="91078"/>
                    <a:pt x="212885" y="123444"/>
                  </a:cubicBezTo>
                  <a:close/>
                </a:path>
              </a:pathLst>
            </a:custGeom>
            <a:solidFill>
              <a:srgbClr val="FF4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771;p30">
              <a:extLst>
                <a:ext uri="{FF2B5EF4-FFF2-40B4-BE49-F238E27FC236}">
                  <a16:creationId xmlns:a16="http://schemas.microsoft.com/office/drawing/2014/main" id="{D74E82DB-0BC7-4C20-8EE2-9F8DC82A6167}"/>
                </a:ext>
              </a:extLst>
            </p:cNvPr>
            <p:cNvSpPr/>
            <p:nvPr/>
          </p:nvSpPr>
          <p:spPr>
            <a:xfrm>
              <a:off x="5084706" y="1024070"/>
              <a:ext cx="290055" cy="509778"/>
            </a:xfrm>
            <a:custGeom>
              <a:avLst/>
              <a:gdLst/>
              <a:ahLst/>
              <a:cxnLst/>
              <a:rect l="l" t="t" r="r" b="b"/>
              <a:pathLst>
                <a:path w="290055" h="509778" extrusionOk="0">
                  <a:moveTo>
                    <a:pt x="31172" y="952"/>
                  </a:moveTo>
                  <a:cubicBezTo>
                    <a:pt x="11405" y="26956"/>
                    <a:pt x="0" y="64389"/>
                    <a:pt x="0" y="111442"/>
                  </a:cubicBezTo>
                  <a:cubicBezTo>
                    <a:pt x="0" y="247840"/>
                    <a:pt x="95513" y="413575"/>
                    <a:pt x="213360" y="481775"/>
                  </a:cubicBezTo>
                  <a:cubicBezTo>
                    <a:pt x="236863" y="496024"/>
                    <a:pt x="262913" y="505539"/>
                    <a:pt x="290055" y="509778"/>
                  </a:cubicBezTo>
                  <a:lnTo>
                    <a:pt x="213835" y="234886"/>
                  </a:lnTo>
                  <a:lnTo>
                    <a:pt x="32313"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772;p30">
              <a:extLst>
                <a:ext uri="{FF2B5EF4-FFF2-40B4-BE49-F238E27FC236}">
                  <a16:creationId xmlns:a16="http://schemas.microsoft.com/office/drawing/2014/main" id="{FF4C7E5D-AF75-46AF-8A55-59BB90129AFD}"/>
                </a:ext>
              </a:extLst>
            </p:cNvPr>
            <p:cNvSpPr/>
            <p:nvPr/>
          </p:nvSpPr>
          <p:spPr>
            <a:xfrm>
              <a:off x="5705494" y="1324174"/>
              <a:ext cx="204331" cy="276159"/>
            </a:xfrm>
            <a:custGeom>
              <a:avLst/>
              <a:gdLst/>
              <a:ahLst/>
              <a:cxnLst/>
              <a:rect l="l" t="t" r="r" b="b"/>
              <a:pathLst>
                <a:path w="204331" h="276159" extrusionOk="0">
                  <a:moveTo>
                    <a:pt x="950" y="41272"/>
                  </a:moveTo>
                  <a:cubicBezTo>
                    <a:pt x="38490" y="-7305"/>
                    <a:pt x="105492" y="-15116"/>
                    <a:pt x="182473" y="29176"/>
                  </a:cubicBezTo>
                  <a:cubicBezTo>
                    <a:pt x="189885" y="33462"/>
                    <a:pt x="197108" y="38129"/>
                    <a:pt x="204331" y="43178"/>
                  </a:cubicBezTo>
                  <a:lnTo>
                    <a:pt x="182283" y="276159"/>
                  </a:lnTo>
                  <a:lnTo>
                    <a:pt x="0" y="42130"/>
                  </a:lnTo>
                  <a:close/>
                </a:path>
              </a:pathLst>
            </a:custGeom>
            <a:solidFill>
              <a:srgbClr val="54352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773;p30">
              <a:extLst>
                <a:ext uri="{FF2B5EF4-FFF2-40B4-BE49-F238E27FC236}">
                  <a16:creationId xmlns:a16="http://schemas.microsoft.com/office/drawing/2014/main" id="{4DC51579-A360-4ADE-B2A3-9573C9C00DB5}"/>
                </a:ext>
              </a:extLst>
            </p:cNvPr>
            <p:cNvSpPr/>
            <p:nvPr/>
          </p:nvSpPr>
          <p:spPr>
            <a:xfrm>
              <a:off x="5887776" y="1367351"/>
              <a:ext cx="199579" cy="260603"/>
            </a:xfrm>
            <a:custGeom>
              <a:avLst/>
              <a:gdLst/>
              <a:ahLst/>
              <a:cxnLst/>
              <a:rect l="l" t="t" r="r" b="b"/>
              <a:pathLst>
                <a:path w="199579" h="260603" extrusionOk="0">
                  <a:moveTo>
                    <a:pt x="199580" y="260604"/>
                  </a:moveTo>
                  <a:lnTo>
                    <a:pt x="0" y="232981"/>
                  </a:lnTo>
                  <a:lnTo>
                    <a:pt x="21859" y="0"/>
                  </a:lnTo>
                  <a:cubicBezTo>
                    <a:pt x="103591" y="56769"/>
                    <a:pt x="171638" y="158877"/>
                    <a:pt x="199580" y="260604"/>
                  </a:cubicBezTo>
                  <a:close/>
                </a:path>
              </a:pathLst>
            </a:custGeom>
            <a:solidFill>
              <a:srgbClr val="1B96E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774;p30">
              <a:extLst>
                <a:ext uri="{FF2B5EF4-FFF2-40B4-BE49-F238E27FC236}">
                  <a16:creationId xmlns:a16="http://schemas.microsoft.com/office/drawing/2014/main" id="{401ACC2F-B82E-487C-B78A-3B9AAF6E011B}"/>
                </a:ext>
              </a:extLst>
            </p:cNvPr>
            <p:cNvSpPr/>
            <p:nvPr/>
          </p:nvSpPr>
          <p:spPr>
            <a:xfrm>
              <a:off x="5887776" y="1600333"/>
              <a:ext cx="213550" cy="276118"/>
            </a:xfrm>
            <a:custGeom>
              <a:avLst/>
              <a:gdLst/>
              <a:ahLst/>
              <a:cxnLst/>
              <a:rect l="l" t="t" r="r" b="b"/>
              <a:pathLst>
                <a:path w="213550" h="276118" extrusionOk="0">
                  <a:moveTo>
                    <a:pt x="213550" y="123444"/>
                  </a:moveTo>
                  <a:cubicBezTo>
                    <a:pt x="213550" y="228219"/>
                    <a:pt x="156527" y="285369"/>
                    <a:pt x="76981" y="274892"/>
                  </a:cubicBezTo>
                  <a:lnTo>
                    <a:pt x="0" y="0"/>
                  </a:lnTo>
                  <a:lnTo>
                    <a:pt x="199580" y="27622"/>
                  </a:lnTo>
                  <a:cubicBezTo>
                    <a:pt x="208504" y="58788"/>
                    <a:pt x="213208" y="91021"/>
                    <a:pt x="213550" y="1234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775;p30">
              <a:extLst>
                <a:ext uri="{FF2B5EF4-FFF2-40B4-BE49-F238E27FC236}">
                  <a16:creationId xmlns:a16="http://schemas.microsoft.com/office/drawing/2014/main" id="{5AC28ECE-F128-4637-B08B-D88F006A4557}"/>
                </a:ext>
              </a:extLst>
            </p:cNvPr>
            <p:cNvSpPr/>
            <p:nvPr/>
          </p:nvSpPr>
          <p:spPr>
            <a:xfrm>
              <a:off x="5674606" y="1365446"/>
              <a:ext cx="290055" cy="509682"/>
            </a:xfrm>
            <a:custGeom>
              <a:avLst/>
              <a:gdLst/>
              <a:ahLst/>
              <a:cxnLst/>
              <a:rect l="l" t="t" r="r" b="b"/>
              <a:pathLst>
                <a:path w="290055" h="509682" extrusionOk="0">
                  <a:moveTo>
                    <a:pt x="31077" y="857"/>
                  </a:moveTo>
                  <a:cubicBezTo>
                    <a:pt x="11404" y="26956"/>
                    <a:pt x="0" y="64294"/>
                    <a:pt x="0" y="111347"/>
                  </a:cubicBezTo>
                  <a:cubicBezTo>
                    <a:pt x="0" y="247745"/>
                    <a:pt x="95513" y="413575"/>
                    <a:pt x="213360" y="481775"/>
                  </a:cubicBezTo>
                  <a:cubicBezTo>
                    <a:pt x="236844" y="496033"/>
                    <a:pt x="262913" y="505520"/>
                    <a:pt x="290055" y="509683"/>
                  </a:cubicBezTo>
                  <a:lnTo>
                    <a:pt x="213170" y="234887"/>
                  </a:lnTo>
                  <a:lnTo>
                    <a:pt x="31647" y="0"/>
                  </a:ln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776;p30">
              <a:extLst>
                <a:ext uri="{FF2B5EF4-FFF2-40B4-BE49-F238E27FC236}">
                  <a16:creationId xmlns:a16="http://schemas.microsoft.com/office/drawing/2014/main" id="{F49B0D99-A9C5-45CA-A41E-EB1F2083E493}"/>
                </a:ext>
              </a:extLst>
            </p:cNvPr>
            <p:cNvSpPr/>
            <p:nvPr/>
          </p:nvSpPr>
          <p:spPr>
            <a:xfrm>
              <a:off x="5115879" y="1943808"/>
              <a:ext cx="971477" cy="359289"/>
            </a:xfrm>
            <a:custGeom>
              <a:avLst/>
              <a:gdLst/>
              <a:ahLst/>
              <a:cxnLst/>
              <a:rect l="l" t="t" r="r" b="b"/>
              <a:pathLst>
                <a:path w="971477" h="359289" extrusionOk="0">
                  <a:moveTo>
                    <a:pt x="0" y="102961"/>
                  </a:moveTo>
                  <a:cubicBezTo>
                    <a:pt x="0" y="102961"/>
                    <a:pt x="144553" y="-173264"/>
                    <a:pt x="511684" y="179161"/>
                  </a:cubicBezTo>
                  <a:cubicBezTo>
                    <a:pt x="878815" y="531586"/>
                    <a:pt x="971477" y="258218"/>
                    <a:pt x="971477" y="258218"/>
                  </a:cubicBezTo>
                </a:path>
              </a:pathLst>
            </a:custGeom>
            <a:noFill/>
            <a:ln w="13475" cap="flat" cmpd="sng">
              <a:solidFill>
                <a:srgbClr val="D6D8E5"/>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777;p30">
              <a:extLst>
                <a:ext uri="{FF2B5EF4-FFF2-40B4-BE49-F238E27FC236}">
                  <a16:creationId xmlns:a16="http://schemas.microsoft.com/office/drawing/2014/main" id="{4BC0E90B-E18A-44EA-92BC-5B42BE530EE9}"/>
                </a:ext>
              </a:extLst>
            </p:cNvPr>
            <p:cNvSpPr/>
            <p:nvPr/>
          </p:nvSpPr>
          <p:spPr>
            <a:xfrm rot="-1801764">
              <a:off x="5403245" y="1931037"/>
              <a:ext cx="49945" cy="86600"/>
            </a:xfrm>
            <a:custGeom>
              <a:avLst/>
              <a:gdLst/>
              <a:ahLst/>
              <a:cxnLst/>
              <a:rect l="l" t="t" r="r" b="b"/>
              <a:pathLst>
                <a:path w="49989" h="86677" extrusionOk="0">
                  <a:moveTo>
                    <a:pt x="49990" y="43339"/>
                  </a:moveTo>
                  <a:cubicBezTo>
                    <a:pt x="49990" y="67274"/>
                    <a:pt x="38799" y="86677"/>
                    <a:pt x="24995" y="86677"/>
                  </a:cubicBezTo>
                  <a:cubicBezTo>
                    <a:pt x="11191" y="86677"/>
                    <a:pt x="0" y="67274"/>
                    <a:pt x="0" y="43339"/>
                  </a:cubicBezTo>
                  <a:cubicBezTo>
                    <a:pt x="0" y="19403"/>
                    <a:pt x="11191"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778;p30">
              <a:extLst>
                <a:ext uri="{FF2B5EF4-FFF2-40B4-BE49-F238E27FC236}">
                  <a16:creationId xmlns:a16="http://schemas.microsoft.com/office/drawing/2014/main" id="{327F7683-3CD8-416D-AED8-CE8943DABEDB}"/>
                </a:ext>
              </a:extLst>
            </p:cNvPr>
            <p:cNvSpPr/>
            <p:nvPr/>
          </p:nvSpPr>
          <p:spPr>
            <a:xfrm rot="-1801764">
              <a:off x="5143652" y="1930529"/>
              <a:ext cx="49945" cy="86600"/>
            </a:xfrm>
            <a:custGeom>
              <a:avLst/>
              <a:gdLst/>
              <a:ahLst/>
              <a:cxnLst/>
              <a:rect l="l" t="t" r="r" b="b"/>
              <a:pathLst>
                <a:path w="49989" h="86677" extrusionOk="0">
                  <a:moveTo>
                    <a:pt x="49990" y="43339"/>
                  </a:moveTo>
                  <a:cubicBezTo>
                    <a:pt x="49990" y="67274"/>
                    <a:pt x="38799" y="86677"/>
                    <a:pt x="24995" y="86677"/>
                  </a:cubicBezTo>
                  <a:cubicBezTo>
                    <a:pt x="11190" y="86677"/>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779;p30">
              <a:extLst>
                <a:ext uri="{FF2B5EF4-FFF2-40B4-BE49-F238E27FC236}">
                  <a16:creationId xmlns:a16="http://schemas.microsoft.com/office/drawing/2014/main" id="{E1620378-4CE7-4DC4-8048-9329C38E0F73}"/>
                </a:ext>
              </a:extLst>
            </p:cNvPr>
            <p:cNvSpPr/>
            <p:nvPr/>
          </p:nvSpPr>
          <p:spPr>
            <a:xfrm rot="-1790023">
              <a:off x="5694653" y="2149239"/>
              <a:ext cx="50164" cy="86979"/>
            </a:xfrm>
            <a:custGeom>
              <a:avLst/>
              <a:gdLst/>
              <a:ahLst/>
              <a:cxnLst/>
              <a:rect l="l" t="t" r="r" b="b"/>
              <a:pathLst>
                <a:path w="50162" h="86976" extrusionOk="0">
                  <a:moveTo>
                    <a:pt x="50164" y="43489"/>
                  </a:moveTo>
                  <a:cubicBezTo>
                    <a:pt x="50164" y="67507"/>
                    <a:pt x="38934" y="86977"/>
                    <a:pt x="25082" y="86977"/>
                  </a:cubicBezTo>
                  <a:cubicBezTo>
                    <a:pt x="11231" y="86977"/>
                    <a:pt x="1" y="67507"/>
                    <a:pt x="1" y="43489"/>
                  </a:cubicBezTo>
                  <a:cubicBezTo>
                    <a:pt x="1" y="19471"/>
                    <a:pt x="11231" y="1"/>
                    <a:pt x="25082" y="1"/>
                  </a:cubicBezTo>
                  <a:cubicBezTo>
                    <a:pt x="38934" y="1"/>
                    <a:pt x="50164" y="19471"/>
                    <a:pt x="50164" y="4348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780;p30">
              <a:extLst>
                <a:ext uri="{FF2B5EF4-FFF2-40B4-BE49-F238E27FC236}">
                  <a16:creationId xmlns:a16="http://schemas.microsoft.com/office/drawing/2014/main" id="{F68479E7-8971-4C87-B2E6-C593D0D891CC}"/>
                </a:ext>
              </a:extLst>
            </p:cNvPr>
            <p:cNvSpPr/>
            <p:nvPr/>
          </p:nvSpPr>
          <p:spPr>
            <a:xfrm rot="-1801764">
              <a:off x="5993267" y="2236949"/>
              <a:ext cx="49945" cy="86600"/>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781;p30">
              <a:extLst>
                <a:ext uri="{FF2B5EF4-FFF2-40B4-BE49-F238E27FC236}">
                  <a16:creationId xmlns:a16="http://schemas.microsoft.com/office/drawing/2014/main" id="{7B706837-967F-41FC-ADBB-3933A375C3C2}"/>
                </a:ext>
              </a:extLst>
            </p:cNvPr>
            <p:cNvSpPr/>
            <p:nvPr/>
          </p:nvSpPr>
          <p:spPr>
            <a:xfrm>
              <a:off x="4356811" y="1418691"/>
              <a:ext cx="57973" cy="235172"/>
            </a:xfrm>
            <a:custGeom>
              <a:avLst/>
              <a:gdLst/>
              <a:ahLst/>
              <a:cxnLst/>
              <a:rect l="l" t="t" r="r" b="b"/>
              <a:pathLst>
                <a:path w="57973" h="235172" extrusionOk="0">
                  <a:moveTo>
                    <a:pt x="57973" y="235172"/>
                  </a:moveTo>
                  <a:lnTo>
                    <a:pt x="0" y="201549"/>
                  </a:lnTo>
                  <a:lnTo>
                    <a:pt x="0" y="0"/>
                  </a:lnTo>
                  <a:lnTo>
                    <a:pt x="57973" y="33623"/>
                  </a:lnTo>
                  <a:lnTo>
                    <a:pt x="57973" y="23517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782;p30">
              <a:extLst>
                <a:ext uri="{FF2B5EF4-FFF2-40B4-BE49-F238E27FC236}">
                  <a16:creationId xmlns:a16="http://schemas.microsoft.com/office/drawing/2014/main" id="{70F17027-8C21-422D-96A4-A25CA24B78C8}"/>
                </a:ext>
              </a:extLst>
            </p:cNvPr>
            <p:cNvSpPr/>
            <p:nvPr/>
          </p:nvSpPr>
          <p:spPr>
            <a:xfrm>
              <a:off x="4517330" y="1440789"/>
              <a:ext cx="58068" cy="305942"/>
            </a:xfrm>
            <a:custGeom>
              <a:avLst/>
              <a:gdLst/>
              <a:ahLst/>
              <a:cxnLst/>
              <a:rect l="l" t="t" r="r" b="b"/>
              <a:pathLst>
                <a:path w="58068" h="305942" extrusionOk="0">
                  <a:moveTo>
                    <a:pt x="58068" y="305943"/>
                  </a:moveTo>
                  <a:lnTo>
                    <a:pt x="0" y="272320"/>
                  </a:lnTo>
                  <a:lnTo>
                    <a:pt x="0" y="0"/>
                  </a:lnTo>
                  <a:lnTo>
                    <a:pt x="58068" y="33623"/>
                  </a:lnTo>
                  <a:lnTo>
                    <a:pt x="58068" y="30594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783;p30">
              <a:extLst>
                <a:ext uri="{FF2B5EF4-FFF2-40B4-BE49-F238E27FC236}">
                  <a16:creationId xmlns:a16="http://schemas.microsoft.com/office/drawing/2014/main" id="{DB75166F-962C-41AF-BFFB-C4938A28A18A}"/>
                </a:ext>
              </a:extLst>
            </p:cNvPr>
            <p:cNvSpPr/>
            <p:nvPr/>
          </p:nvSpPr>
          <p:spPr>
            <a:xfrm>
              <a:off x="4677849" y="1415738"/>
              <a:ext cx="58067" cy="423862"/>
            </a:xfrm>
            <a:custGeom>
              <a:avLst/>
              <a:gdLst/>
              <a:ahLst/>
              <a:cxnLst/>
              <a:rect l="l" t="t" r="r" b="b"/>
              <a:pathLst>
                <a:path w="58067" h="423862" extrusionOk="0">
                  <a:moveTo>
                    <a:pt x="58068" y="423863"/>
                  </a:moveTo>
                  <a:lnTo>
                    <a:pt x="0" y="390335"/>
                  </a:lnTo>
                  <a:lnTo>
                    <a:pt x="0" y="0"/>
                  </a:lnTo>
                  <a:lnTo>
                    <a:pt x="58068" y="33528"/>
                  </a:lnTo>
                  <a:lnTo>
                    <a:pt x="58068" y="423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784;p30">
              <a:extLst>
                <a:ext uri="{FF2B5EF4-FFF2-40B4-BE49-F238E27FC236}">
                  <a16:creationId xmlns:a16="http://schemas.microsoft.com/office/drawing/2014/main" id="{5B7902E6-9872-4B36-A420-EEA7AB67FAD0}"/>
                </a:ext>
              </a:extLst>
            </p:cNvPr>
            <p:cNvSpPr/>
            <p:nvPr/>
          </p:nvSpPr>
          <p:spPr>
            <a:xfrm>
              <a:off x="4838368" y="1414214"/>
              <a:ext cx="58068" cy="518255"/>
            </a:xfrm>
            <a:custGeom>
              <a:avLst/>
              <a:gdLst/>
              <a:ahLst/>
              <a:cxnLst/>
              <a:rect l="l" t="t" r="r" b="b"/>
              <a:pathLst>
                <a:path w="58068" h="518255" extrusionOk="0">
                  <a:moveTo>
                    <a:pt x="58068" y="518255"/>
                  </a:moveTo>
                  <a:lnTo>
                    <a:pt x="0" y="484727"/>
                  </a:lnTo>
                  <a:lnTo>
                    <a:pt x="0" y="0"/>
                  </a:lnTo>
                  <a:lnTo>
                    <a:pt x="58068" y="33528"/>
                  </a:lnTo>
                  <a:lnTo>
                    <a:pt x="58068" y="518255"/>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785;p30">
              <a:extLst>
                <a:ext uri="{FF2B5EF4-FFF2-40B4-BE49-F238E27FC236}">
                  <a16:creationId xmlns:a16="http://schemas.microsoft.com/office/drawing/2014/main" id="{B4BDDE18-700A-46B2-A067-6396F2B775AB}"/>
                </a:ext>
              </a:extLst>
            </p:cNvPr>
            <p:cNvSpPr/>
            <p:nvPr/>
          </p:nvSpPr>
          <p:spPr>
            <a:xfrm>
              <a:off x="5343399" y="3731361"/>
              <a:ext cx="99124" cy="151542"/>
            </a:xfrm>
            <a:custGeom>
              <a:avLst/>
              <a:gdLst/>
              <a:ahLst/>
              <a:cxnLst/>
              <a:rect l="l" t="t" r="r" b="b"/>
              <a:pathLst>
                <a:path w="99124" h="151542" extrusionOk="0">
                  <a:moveTo>
                    <a:pt x="16347" y="151543"/>
                  </a:moveTo>
                  <a:lnTo>
                    <a:pt x="99124" y="104204"/>
                  </a:lnTo>
                  <a:lnTo>
                    <a:pt x="0" y="0"/>
                  </a:lnTo>
                  <a:lnTo>
                    <a:pt x="16347" y="151543"/>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786;p30">
              <a:extLst>
                <a:ext uri="{FF2B5EF4-FFF2-40B4-BE49-F238E27FC236}">
                  <a16:creationId xmlns:a16="http://schemas.microsoft.com/office/drawing/2014/main" id="{79A5529B-5C00-411F-A37F-029E5E10AF2F}"/>
                </a:ext>
              </a:extLst>
            </p:cNvPr>
            <p:cNvSpPr/>
            <p:nvPr/>
          </p:nvSpPr>
          <p:spPr>
            <a:xfrm>
              <a:off x="4678419" y="3350075"/>
              <a:ext cx="69282" cy="136588"/>
            </a:xfrm>
            <a:custGeom>
              <a:avLst/>
              <a:gdLst/>
              <a:ahLst/>
              <a:cxnLst/>
              <a:rect l="l" t="t" r="r" b="b"/>
              <a:pathLst>
                <a:path w="69282" h="136588" extrusionOk="0">
                  <a:moveTo>
                    <a:pt x="0" y="136588"/>
                  </a:moveTo>
                  <a:lnTo>
                    <a:pt x="69283" y="98298"/>
                  </a:lnTo>
                  <a:lnTo>
                    <a:pt x="42672" y="0"/>
                  </a:lnTo>
                  <a:lnTo>
                    <a:pt x="0" y="136588"/>
                  </a:lnTo>
                  <a:close/>
                </a:path>
              </a:pathLst>
            </a:custGeom>
            <a:solidFill>
              <a:srgbClr val="9EA2B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0" name="Google Shape;1787;p30">
              <a:extLst>
                <a:ext uri="{FF2B5EF4-FFF2-40B4-BE49-F238E27FC236}">
                  <a16:creationId xmlns:a16="http://schemas.microsoft.com/office/drawing/2014/main" id="{48CB8687-9B23-4D73-891F-E685BE4D1984}"/>
                </a:ext>
              </a:extLst>
            </p:cNvPr>
            <p:cNvGrpSpPr/>
            <p:nvPr/>
          </p:nvGrpSpPr>
          <p:grpSpPr>
            <a:xfrm>
              <a:off x="3103642" y="4105408"/>
              <a:ext cx="746807" cy="516445"/>
              <a:chOff x="4884742" y="4921758"/>
              <a:chExt cx="746807" cy="516445"/>
            </a:xfrm>
          </p:grpSpPr>
          <p:sp>
            <p:nvSpPr>
              <p:cNvPr id="302" name="Google Shape;1788;p30">
                <a:extLst>
                  <a:ext uri="{FF2B5EF4-FFF2-40B4-BE49-F238E27FC236}">
                    <a16:creationId xmlns:a16="http://schemas.microsoft.com/office/drawing/2014/main" id="{D306FC00-833C-4913-A967-27C1234E80D5}"/>
                  </a:ext>
                </a:extLst>
              </p:cNvPr>
              <p:cNvSpPr/>
              <p:nvPr/>
            </p:nvSpPr>
            <p:spPr>
              <a:xfrm>
                <a:off x="4884742" y="505358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1789;p30">
                <a:extLst>
                  <a:ext uri="{FF2B5EF4-FFF2-40B4-BE49-F238E27FC236}">
                    <a16:creationId xmlns:a16="http://schemas.microsoft.com/office/drawing/2014/main" id="{984C4825-2D5C-4D2B-97BD-440BA22D1FEE}"/>
                  </a:ext>
                </a:extLst>
              </p:cNvPr>
              <p:cNvSpPr/>
              <p:nvPr/>
            </p:nvSpPr>
            <p:spPr>
              <a:xfrm>
                <a:off x="4966950" y="5004149"/>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1790;p30">
                <a:extLst>
                  <a:ext uri="{FF2B5EF4-FFF2-40B4-BE49-F238E27FC236}">
                    <a16:creationId xmlns:a16="http://schemas.microsoft.com/office/drawing/2014/main" id="{F8A5500F-AAAF-4A18-9B50-84A8A28161A9}"/>
                  </a:ext>
                </a:extLst>
              </p:cNvPr>
              <p:cNvSpPr/>
              <p:nvPr/>
            </p:nvSpPr>
            <p:spPr>
              <a:xfrm>
                <a:off x="4967045" y="5111781"/>
                <a:ext cx="65671" cy="87534"/>
              </a:xfrm>
              <a:custGeom>
                <a:avLst/>
                <a:gdLst/>
                <a:ahLst/>
                <a:cxnLst/>
                <a:rect l="l" t="t" r="r" b="b"/>
                <a:pathLst>
                  <a:path w="65671" h="87534" extrusionOk="0">
                    <a:moveTo>
                      <a:pt x="0" y="87534"/>
                    </a:moveTo>
                    <a:lnTo>
                      <a:pt x="0" y="0"/>
                    </a:lnTo>
                    <a:lnTo>
                      <a:pt x="65671" y="58579"/>
                    </a:lnTo>
                    <a:lnTo>
                      <a:pt x="0" y="87534"/>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1791;p30">
                <a:extLst>
                  <a:ext uri="{FF2B5EF4-FFF2-40B4-BE49-F238E27FC236}">
                    <a16:creationId xmlns:a16="http://schemas.microsoft.com/office/drawing/2014/main" id="{C303E7AE-6CBB-43AD-97FA-23D2458EB4A0}"/>
                  </a:ext>
                </a:extLst>
              </p:cNvPr>
              <p:cNvSpPr/>
              <p:nvPr/>
            </p:nvSpPr>
            <p:spPr>
              <a:xfrm>
                <a:off x="5581465" y="5114067"/>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1792;p30">
                <a:extLst>
                  <a:ext uri="{FF2B5EF4-FFF2-40B4-BE49-F238E27FC236}">
                    <a16:creationId xmlns:a16="http://schemas.microsoft.com/office/drawing/2014/main" id="{66732E47-C75A-4C7A-964F-7EAEA56D8E84}"/>
                  </a:ext>
                </a:extLst>
              </p:cNvPr>
              <p:cNvSpPr/>
              <p:nvPr/>
            </p:nvSpPr>
            <p:spPr>
              <a:xfrm>
                <a:off x="4966950" y="4921758"/>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1793;p30">
                <a:extLst>
                  <a:ext uri="{FF2B5EF4-FFF2-40B4-BE49-F238E27FC236}">
                    <a16:creationId xmlns:a16="http://schemas.microsoft.com/office/drawing/2014/main" id="{6DE7F02E-E8B2-42BD-8FFF-719D761D535A}"/>
                  </a:ext>
                </a:extLst>
              </p:cNvPr>
              <p:cNvSpPr/>
              <p:nvPr/>
            </p:nvSpPr>
            <p:spPr>
              <a:xfrm>
                <a:off x="5061432" y="4974074"/>
                <a:ext cx="475691" cy="275248"/>
              </a:xfrm>
              <a:custGeom>
                <a:avLst/>
                <a:gdLst/>
                <a:ahLst/>
                <a:cxnLst/>
                <a:rect l="l" t="t" r="r" b="b"/>
                <a:pathLst>
                  <a:path w="475691" h="275248" extrusionOk="0">
                    <a:moveTo>
                      <a:pt x="475270" y="145899"/>
                    </a:moveTo>
                    <a:cubicBezTo>
                      <a:pt x="471849" y="178284"/>
                      <a:pt x="448849" y="210193"/>
                      <a:pt x="405987" y="234958"/>
                    </a:cubicBezTo>
                    <a:cubicBezTo>
                      <a:pt x="313135" y="288679"/>
                      <a:pt x="162500" y="288679"/>
                      <a:pt x="69553" y="234958"/>
                    </a:cubicBezTo>
                    <a:cubicBezTo>
                      <a:pt x="26786" y="210193"/>
                      <a:pt x="3692" y="178284"/>
                      <a:pt x="461" y="145899"/>
                    </a:cubicBezTo>
                    <a:cubicBezTo>
                      <a:pt x="-3626" y="107799"/>
                      <a:pt x="19468" y="69699"/>
                      <a:pt x="69553" y="40362"/>
                    </a:cubicBezTo>
                    <a:cubicBezTo>
                      <a:pt x="162500" y="-13454"/>
                      <a:pt x="313135" y="-13454"/>
                      <a:pt x="405987" y="40362"/>
                    </a:cubicBezTo>
                    <a:cubicBezTo>
                      <a:pt x="456072" y="69318"/>
                      <a:pt x="479167" y="107990"/>
                      <a:pt x="475270"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1794;p30">
                <a:extLst>
                  <a:ext uri="{FF2B5EF4-FFF2-40B4-BE49-F238E27FC236}">
                    <a16:creationId xmlns:a16="http://schemas.microsoft.com/office/drawing/2014/main" id="{4C87E066-4237-44DA-840B-25CC890A86A4}"/>
                  </a:ext>
                </a:extLst>
              </p:cNvPr>
              <p:cNvSpPr/>
              <p:nvPr/>
            </p:nvSpPr>
            <p:spPr>
              <a:xfrm>
                <a:off x="5061893" y="4990552"/>
                <a:ext cx="474809" cy="258770"/>
              </a:xfrm>
              <a:custGeom>
                <a:avLst/>
                <a:gdLst/>
                <a:ahLst/>
                <a:cxnLst/>
                <a:rect l="l" t="t" r="r" b="b"/>
                <a:pathLst>
                  <a:path w="474809" h="258770" extrusionOk="0">
                    <a:moveTo>
                      <a:pt x="474809" y="129421"/>
                    </a:moveTo>
                    <a:cubicBezTo>
                      <a:pt x="471388" y="161806"/>
                      <a:pt x="448389" y="193715"/>
                      <a:pt x="405527" y="218480"/>
                    </a:cubicBezTo>
                    <a:cubicBezTo>
                      <a:pt x="312675" y="272201"/>
                      <a:pt x="162040" y="272201"/>
                      <a:pt x="69092" y="218480"/>
                    </a:cubicBezTo>
                    <a:cubicBezTo>
                      <a:pt x="26325" y="193715"/>
                      <a:pt x="3231" y="161806"/>
                      <a:pt x="0" y="129421"/>
                    </a:cubicBezTo>
                    <a:cubicBezTo>
                      <a:pt x="3231" y="97036"/>
                      <a:pt x="26325" y="65127"/>
                      <a:pt x="69092" y="40362"/>
                    </a:cubicBezTo>
                    <a:cubicBezTo>
                      <a:pt x="162040" y="-13454"/>
                      <a:pt x="312675" y="-13454"/>
                      <a:pt x="405527" y="40362"/>
                    </a:cubicBezTo>
                    <a:cubicBezTo>
                      <a:pt x="448389" y="65127"/>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1795;p30">
                <a:extLst>
                  <a:ext uri="{FF2B5EF4-FFF2-40B4-BE49-F238E27FC236}">
                    <a16:creationId xmlns:a16="http://schemas.microsoft.com/office/drawing/2014/main" id="{B56A1ABB-5ACC-4F21-AB5F-474CB5E9136F}"/>
                  </a:ext>
                </a:extLst>
              </p:cNvPr>
              <p:cNvSpPr/>
              <p:nvPr/>
            </p:nvSpPr>
            <p:spPr>
              <a:xfrm>
                <a:off x="5183826" y="5052822"/>
                <a:ext cx="221040" cy="139064"/>
              </a:xfrm>
              <a:custGeom>
                <a:avLst/>
                <a:gdLst/>
                <a:ahLst/>
                <a:cxnLst/>
                <a:rect l="l" t="t" r="r" b="b"/>
                <a:pathLst>
                  <a:path w="221040" h="139064" extrusionOk="0">
                    <a:moveTo>
                      <a:pt x="111955" y="22098"/>
                    </a:moveTo>
                    <a:cubicBezTo>
                      <a:pt x="109027" y="22098"/>
                      <a:pt x="106100" y="22355"/>
                      <a:pt x="103211" y="22860"/>
                    </a:cubicBezTo>
                    <a:cubicBezTo>
                      <a:pt x="99315" y="23336"/>
                      <a:pt x="94943" y="24193"/>
                      <a:pt x="90096" y="25146"/>
                    </a:cubicBezTo>
                    <a:cubicBezTo>
                      <a:pt x="85249" y="26098"/>
                      <a:pt x="80117" y="27527"/>
                      <a:pt x="74890" y="29051"/>
                    </a:cubicBezTo>
                    <a:cubicBezTo>
                      <a:pt x="69796" y="30623"/>
                      <a:pt x="64816" y="32537"/>
                      <a:pt x="59969" y="34766"/>
                    </a:cubicBezTo>
                    <a:lnTo>
                      <a:pt x="97984" y="56864"/>
                    </a:lnTo>
                    <a:lnTo>
                      <a:pt x="104922" y="54483"/>
                    </a:lnTo>
                    <a:cubicBezTo>
                      <a:pt x="114426" y="51244"/>
                      <a:pt x="123929" y="48482"/>
                      <a:pt x="132388" y="46196"/>
                    </a:cubicBezTo>
                    <a:cubicBezTo>
                      <a:pt x="140466" y="44005"/>
                      <a:pt x="148744" y="42634"/>
                      <a:pt x="157098" y="42100"/>
                    </a:cubicBezTo>
                    <a:cubicBezTo>
                      <a:pt x="164739" y="41643"/>
                      <a:pt x="172399" y="42148"/>
                      <a:pt x="179907" y="43624"/>
                    </a:cubicBezTo>
                    <a:cubicBezTo>
                      <a:pt x="187548" y="45291"/>
                      <a:pt x="194856" y="48187"/>
                      <a:pt x="201575" y="52197"/>
                    </a:cubicBezTo>
                    <a:cubicBezTo>
                      <a:pt x="208237" y="55512"/>
                      <a:pt x="213940" y="60503"/>
                      <a:pt x="218112" y="66675"/>
                    </a:cubicBezTo>
                    <a:cubicBezTo>
                      <a:pt x="220868" y="71142"/>
                      <a:pt x="221723" y="76524"/>
                      <a:pt x="220488" y="81629"/>
                    </a:cubicBezTo>
                    <a:cubicBezTo>
                      <a:pt x="218872" y="87258"/>
                      <a:pt x="215793" y="92354"/>
                      <a:pt x="211554" y="96393"/>
                    </a:cubicBezTo>
                    <a:cubicBezTo>
                      <a:pt x="206280" y="101660"/>
                      <a:pt x="200416" y="106299"/>
                      <a:pt x="194067" y="110204"/>
                    </a:cubicBezTo>
                    <a:lnTo>
                      <a:pt x="218397" y="124206"/>
                    </a:lnTo>
                    <a:lnTo>
                      <a:pt x="205187" y="131921"/>
                    </a:lnTo>
                    <a:lnTo>
                      <a:pt x="180667" y="117729"/>
                    </a:lnTo>
                    <a:cubicBezTo>
                      <a:pt x="168968" y="123472"/>
                      <a:pt x="156746" y="128101"/>
                      <a:pt x="144172" y="131540"/>
                    </a:cubicBezTo>
                    <a:cubicBezTo>
                      <a:pt x="131010" y="135179"/>
                      <a:pt x="117562" y="137703"/>
                      <a:pt x="103971" y="139065"/>
                    </a:cubicBezTo>
                    <a:lnTo>
                      <a:pt x="91141" y="116014"/>
                    </a:lnTo>
                    <a:cubicBezTo>
                      <a:pt x="93517" y="116014"/>
                      <a:pt x="97129" y="116014"/>
                      <a:pt x="101881" y="115252"/>
                    </a:cubicBezTo>
                    <a:cubicBezTo>
                      <a:pt x="106632" y="114490"/>
                      <a:pt x="112050" y="113729"/>
                      <a:pt x="117942" y="112490"/>
                    </a:cubicBezTo>
                    <a:cubicBezTo>
                      <a:pt x="123834" y="111252"/>
                      <a:pt x="130012" y="109633"/>
                      <a:pt x="136949" y="107728"/>
                    </a:cubicBezTo>
                    <a:cubicBezTo>
                      <a:pt x="143450" y="105842"/>
                      <a:pt x="149799" y="103489"/>
                      <a:pt x="155957" y="100679"/>
                    </a:cubicBezTo>
                    <a:lnTo>
                      <a:pt x="117942" y="78772"/>
                    </a:lnTo>
                    <a:lnTo>
                      <a:pt x="112905" y="80486"/>
                    </a:lnTo>
                    <a:lnTo>
                      <a:pt x="107773" y="82010"/>
                    </a:lnTo>
                    <a:cubicBezTo>
                      <a:pt x="99143" y="84982"/>
                      <a:pt x="90352" y="87458"/>
                      <a:pt x="81447" y="89440"/>
                    </a:cubicBezTo>
                    <a:cubicBezTo>
                      <a:pt x="74091" y="91192"/>
                      <a:pt x="66574" y="92212"/>
                      <a:pt x="59018" y="92488"/>
                    </a:cubicBezTo>
                    <a:cubicBezTo>
                      <a:pt x="52375" y="92745"/>
                      <a:pt x="45723" y="92097"/>
                      <a:pt x="39251" y="90583"/>
                    </a:cubicBezTo>
                    <a:cubicBezTo>
                      <a:pt x="32845" y="89049"/>
                      <a:pt x="26696" y="86573"/>
                      <a:pt x="21003" y="83248"/>
                    </a:cubicBezTo>
                    <a:cubicBezTo>
                      <a:pt x="14712" y="79953"/>
                      <a:pt x="9257" y="75257"/>
                      <a:pt x="5037" y="69532"/>
                    </a:cubicBezTo>
                    <a:cubicBezTo>
                      <a:pt x="1977" y="65246"/>
                      <a:pt x="466" y="60036"/>
                      <a:pt x="760" y="54769"/>
                    </a:cubicBezTo>
                    <a:cubicBezTo>
                      <a:pt x="1350" y="49311"/>
                      <a:pt x="3535" y="44139"/>
                      <a:pt x="7033" y="39910"/>
                    </a:cubicBezTo>
                    <a:cubicBezTo>
                      <a:pt x="11443" y="34442"/>
                      <a:pt x="16670" y="29689"/>
                      <a:pt x="22524" y="25813"/>
                    </a:cubicBezTo>
                    <a:lnTo>
                      <a:pt x="0" y="12763"/>
                    </a:lnTo>
                    <a:lnTo>
                      <a:pt x="13210" y="5143"/>
                    </a:lnTo>
                    <a:lnTo>
                      <a:pt x="35544" y="18002"/>
                    </a:lnTo>
                    <a:cubicBezTo>
                      <a:pt x="45998" y="12811"/>
                      <a:pt x="56994" y="8782"/>
                      <a:pt x="68332" y="6001"/>
                    </a:cubicBezTo>
                    <a:cubicBezTo>
                      <a:pt x="79109" y="3257"/>
                      <a:pt x="90067" y="1248"/>
                      <a:pt x="101120" y="0"/>
                    </a:cubicBezTo>
                    <a:close/>
                    <a:moveTo>
                      <a:pt x="46949" y="62103"/>
                    </a:moveTo>
                    <a:cubicBezTo>
                      <a:pt x="52005" y="64941"/>
                      <a:pt x="57811" y="66170"/>
                      <a:pt x="63580" y="65627"/>
                    </a:cubicBezTo>
                    <a:cubicBezTo>
                      <a:pt x="71316" y="64770"/>
                      <a:pt x="78938" y="63036"/>
                      <a:pt x="86294" y="60484"/>
                    </a:cubicBezTo>
                    <a:lnTo>
                      <a:pt x="50560" y="39814"/>
                    </a:lnTo>
                    <a:cubicBezTo>
                      <a:pt x="37445" y="48320"/>
                      <a:pt x="36238" y="55750"/>
                      <a:pt x="46949" y="62103"/>
                    </a:cubicBezTo>
                    <a:close/>
                    <a:moveTo>
                      <a:pt x="172399" y="72580"/>
                    </a:moveTo>
                    <a:cubicBezTo>
                      <a:pt x="166953" y="69580"/>
                      <a:pt x="160680" y="68437"/>
                      <a:pt x="154532" y="69342"/>
                    </a:cubicBezTo>
                    <a:cubicBezTo>
                      <a:pt x="146083" y="70418"/>
                      <a:pt x="137748" y="72266"/>
                      <a:pt x="129632" y="74866"/>
                    </a:cubicBezTo>
                    <a:lnTo>
                      <a:pt x="165176" y="95440"/>
                    </a:lnTo>
                    <a:cubicBezTo>
                      <a:pt x="180287" y="86296"/>
                      <a:pt x="182758" y="78676"/>
                      <a:pt x="172399"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1796;p30">
                <a:extLst>
                  <a:ext uri="{FF2B5EF4-FFF2-40B4-BE49-F238E27FC236}">
                    <a16:creationId xmlns:a16="http://schemas.microsoft.com/office/drawing/2014/main" id="{E2EBA539-95B1-436B-B44B-55CB052E1CE6}"/>
                  </a:ext>
                </a:extLst>
              </p:cNvPr>
              <p:cNvSpPr/>
              <p:nvPr/>
            </p:nvSpPr>
            <p:spPr>
              <a:xfrm>
                <a:off x="5275158" y="5155977"/>
                <a:ext cx="14635" cy="19050"/>
              </a:xfrm>
              <a:custGeom>
                <a:avLst/>
                <a:gdLst/>
                <a:ahLst/>
                <a:cxnLst/>
                <a:rect l="l" t="t" r="r" b="b"/>
                <a:pathLst>
                  <a:path w="14635" h="19050" extrusionOk="0">
                    <a:moveTo>
                      <a:pt x="0" y="12859"/>
                    </a:moveTo>
                    <a:cubicBezTo>
                      <a:pt x="0" y="12002"/>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1797;p30">
                <a:extLst>
                  <a:ext uri="{FF2B5EF4-FFF2-40B4-BE49-F238E27FC236}">
                    <a16:creationId xmlns:a16="http://schemas.microsoft.com/office/drawing/2014/main" id="{7319C34D-09E3-44BF-98CF-4B36C83295A7}"/>
                  </a:ext>
                </a:extLst>
              </p:cNvPr>
              <p:cNvSpPr/>
              <p:nvPr/>
            </p:nvSpPr>
            <p:spPr>
              <a:xfrm>
                <a:off x="5370766" y="5164169"/>
                <a:ext cx="31647" cy="14763"/>
              </a:xfrm>
              <a:custGeom>
                <a:avLst/>
                <a:gdLst/>
                <a:ahLst/>
                <a:cxnLst/>
                <a:rect l="l" t="t" r="r" b="b"/>
                <a:pathLst>
                  <a:path w="31647" h="14763" extrusionOk="0">
                    <a:moveTo>
                      <a:pt x="31648" y="12859"/>
                    </a:moveTo>
                    <a:lnTo>
                      <a:pt x="31648" y="0"/>
                    </a:lnTo>
                    <a:lnTo>
                      <a:pt x="0" y="2381"/>
                    </a:lnTo>
                    <a:lnTo>
                      <a:pt x="18152" y="14764"/>
                    </a:lnTo>
                    <a:lnTo>
                      <a:pt x="31648"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1798;p30">
                <a:extLst>
                  <a:ext uri="{FF2B5EF4-FFF2-40B4-BE49-F238E27FC236}">
                    <a16:creationId xmlns:a16="http://schemas.microsoft.com/office/drawing/2014/main" id="{C698BB5C-0568-4B63-9F17-2E5B533FFEAE}"/>
                  </a:ext>
                </a:extLst>
              </p:cNvPr>
              <p:cNvSpPr/>
              <p:nvPr/>
            </p:nvSpPr>
            <p:spPr>
              <a:xfrm>
                <a:off x="5381410" y="5116639"/>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1799;p30">
                <a:extLst>
                  <a:ext uri="{FF2B5EF4-FFF2-40B4-BE49-F238E27FC236}">
                    <a16:creationId xmlns:a16="http://schemas.microsoft.com/office/drawing/2014/main" id="{4A25DE15-1984-414D-B934-8E6FC052D397}"/>
                  </a:ext>
                </a:extLst>
              </p:cNvPr>
              <p:cNvSpPr/>
              <p:nvPr/>
            </p:nvSpPr>
            <p:spPr>
              <a:xfrm>
                <a:off x="5307090" y="5121401"/>
                <a:ext cx="35639" cy="24669"/>
              </a:xfrm>
              <a:custGeom>
                <a:avLst/>
                <a:gdLst/>
                <a:ahLst/>
                <a:cxnLst/>
                <a:rect l="l" t="t" r="r" b="b"/>
                <a:pathLst>
                  <a:path w="35639" h="24669" extrusionOk="0">
                    <a:moveTo>
                      <a:pt x="0" y="7525"/>
                    </a:moveTo>
                    <a:lnTo>
                      <a:pt x="7888" y="0"/>
                    </a:lnTo>
                    <a:lnTo>
                      <a:pt x="35639" y="19050"/>
                    </a:lnTo>
                    <a:lnTo>
                      <a:pt x="33928" y="24670"/>
                    </a:lnTo>
                    <a:cubicBezTo>
                      <a:pt x="33928" y="24670"/>
                      <a:pt x="13210" y="15907"/>
                      <a:pt x="12545" y="1514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1800;p30">
                <a:extLst>
                  <a:ext uri="{FF2B5EF4-FFF2-40B4-BE49-F238E27FC236}">
                    <a16:creationId xmlns:a16="http://schemas.microsoft.com/office/drawing/2014/main" id="{2C5AB9F6-CAA3-4B1E-9519-64006B1986CF}"/>
                  </a:ext>
                </a:extLst>
              </p:cNvPr>
              <p:cNvSpPr/>
              <p:nvPr/>
            </p:nvSpPr>
            <p:spPr>
              <a:xfrm>
                <a:off x="5234481" y="5079968"/>
                <a:ext cx="44382" cy="29241"/>
              </a:xfrm>
              <a:custGeom>
                <a:avLst/>
                <a:gdLst/>
                <a:ahLst/>
                <a:cxnLst/>
                <a:rect l="l" t="t" r="r" b="b"/>
                <a:pathLst>
                  <a:path w="44382" h="29241" extrusionOk="0">
                    <a:moveTo>
                      <a:pt x="0" y="8287"/>
                    </a:moveTo>
                    <a:lnTo>
                      <a:pt x="36780" y="29242"/>
                    </a:lnTo>
                    <a:lnTo>
                      <a:pt x="44383" y="23717"/>
                    </a:lnTo>
                    <a:cubicBezTo>
                      <a:pt x="44383" y="23717"/>
                      <a:pt x="39726" y="18479"/>
                      <a:pt x="39346" y="17907"/>
                    </a:cubicBezTo>
                    <a:cubicBezTo>
                      <a:pt x="36029" y="14192"/>
                      <a:pt x="32189" y="10982"/>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1801;p30">
                <a:extLst>
                  <a:ext uri="{FF2B5EF4-FFF2-40B4-BE49-F238E27FC236}">
                    <a16:creationId xmlns:a16="http://schemas.microsoft.com/office/drawing/2014/main" id="{8BE73227-1845-4099-B7CA-67843A911962}"/>
                  </a:ext>
                </a:extLst>
              </p:cNvPr>
              <p:cNvSpPr/>
              <p:nvPr/>
            </p:nvSpPr>
            <p:spPr>
              <a:xfrm>
                <a:off x="5275158" y="5056536"/>
                <a:ext cx="20623" cy="18383"/>
              </a:xfrm>
              <a:custGeom>
                <a:avLst/>
                <a:gdLst/>
                <a:ahLst/>
                <a:cxnLst/>
                <a:rect l="l" t="t" r="r" b="b"/>
                <a:pathLst>
                  <a:path w="20623" h="18383" extrusionOk="0">
                    <a:moveTo>
                      <a:pt x="20623" y="18383"/>
                    </a:moveTo>
                    <a:lnTo>
                      <a:pt x="20623" y="5525"/>
                    </a:lnTo>
                    <a:lnTo>
                      <a:pt x="3706" y="0"/>
                    </a:lnTo>
                    <a:lnTo>
                      <a:pt x="0" y="10096"/>
                    </a:lnTo>
                    <a:lnTo>
                      <a:pt x="950" y="14764"/>
                    </a:lnTo>
                    <a:lnTo>
                      <a:pt x="20623"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1802;p30">
                <a:extLst>
                  <a:ext uri="{FF2B5EF4-FFF2-40B4-BE49-F238E27FC236}">
                    <a16:creationId xmlns:a16="http://schemas.microsoft.com/office/drawing/2014/main" id="{564B3925-C306-4568-BD5F-3A98679BC424}"/>
                  </a:ext>
                </a:extLst>
              </p:cNvPr>
              <p:cNvSpPr/>
              <p:nvPr/>
            </p:nvSpPr>
            <p:spPr>
              <a:xfrm>
                <a:off x="5183351" y="5052726"/>
                <a:ext cx="19577" cy="14573"/>
              </a:xfrm>
              <a:custGeom>
                <a:avLst/>
                <a:gdLst/>
                <a:ahLst/>
                <a:cxnLst/>
                <a:rect l="l" t="t" r="r" b="b"/>
                <a:pathLst>
                  <a:path w="19577" h="14573" extrusionOk="0">
                    <a:moveTo>
                      <a:pt x="0" y="12859"/>
                    </a:moveTo>
                    <a:lnTo>
                      <a:pt x="0" y="0"/>
                    </a:lnTo>
                    <a:lnTo>
                      <a:pt x="19578" y="2096"/>
                    </a:lnTo>
                    <a:lnTo>
                      <a:pt x="13305" y="14573"/>
                    </a:lnTo>
                    <a:lnTo>
                      <a:pt x="0"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1803;p30">
                <a:extLst>
                  <a:ext uri="{FF2B5EF4-FFF2-40B4-BE49-F238E27FC236}">
                    <a16:creationId xmlns:a16="http://schemas.microsoft.com/office/drawing/2014/main" id="{09578822-E4DC-44A9-BE02-0C2C0455F6EC}"/>
                  </a:ext>
                </a:extLst>
              </p:cNvPr>
              <p:cNvSpPr/>
              <p:nvPr/>
            </p:nvSpPr>
            <p:spPr>
              <a:xfrm>
                <a:off x="5184016" y="5095875"/>
                <a:ext cx="22524" cy="22764"/>
              </a:xfrm>
              <a:custGeom>
                <a:avLst/>
                <a:gdLst/>
                <a:ahLst/>
                <a:cxnLst/>
                <a:rect l="l" t="t" r="r" b="b"/>
                <a:pathLst>
                  <a:path w="22524" h="22764" extrusionOk="0">
                    <a:moveTo>
                      <a:pt x="0" y="13526"/>
                    </a:moveTo>
                    <a:lnTo>
                      <a:pt x="0" y="0"/>
                    </a:lnTo>
                    <a:lnTo>
                      <a:pt x="22524" y="0"/>
                    </a:lnTo>
                    <a:lnTo>
                      <a:pt x="17012" y="12097"/>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1804;p30">
                <a:extLst>
                  <a:ext uri="{FF2B5EF4-FFF2-40B4-BE49-F238E27FC236}">
                    <a16:creationId xmlns:a16="http://schemas.microsoft.com/office/drawing/2014/main" id="{77029315-F10B-454D-8C33-F8971C6173AA}"/>
                  </a:ext>
                </a:extLst>
              </p:cNvPr>
              <p:cNvSpPr/>
              <p:nvPr/>
            </p:nvSpPr>
            <p:spPr>
              <a:xfrm>
                <a:off x="5183826" y="5039963"/>
                <a:ext cx="221034" cy="138969"/>
              </a:xfrm>
              <a:custGeom>
                <a:avLst/>
                <a:gdLst/>
                <a:ahLst/>
                <a:cxnLst/>
                <a:rect l="l" t="t" r="r" b="b"/>
                <a:pathLst>
                  <a:path w="221034" h="138969" extrusionOk="0">
                    <a:moveTo>
                      <a:pt x="111955" y="22098"/>
                    </a:moveTo>
                    <a:cubicBezTo>
                      <a:pt x="109027" y="22050"/>
                      <a:pt x="106100" y="22279"/>
                      <a:pt x="103211" y="22765"/>
                    </a:cubicBezTo>
                    <a:cubicBezTo>
                      <a:pt x="99315" y="23336"/>
                      <a:pt x="94943" y="24098"/>
                      <a:pt x="90096" y="25146"/>
                    </a:cubicBezTo>
                    <a:cubicBezTo>
                      <a:pt x="85249" y="26194"/>
                      <a:pt x="80117" y="27432"/>
                      <a:pt x="74890" y="29051"/>
                    </a:cubicBezTo>
                    <a:cubicBezTo>
                      <a:pt x="69786" y="30547"/>
                      <a:pt x="64797" y="32433"/>
                      <a:pt x="59969" y="34671"/>
                    </a:cubicBezTo>
                    <a:lnTo>
                      <a:pt x="97984" y="56864"/>
                    </a:lnTo>
                    <a:lnTo>
                      <a:pt x="104922" y="54388"/>
                    </a:lnTo>
                    <a:cubicBezTo>
                      <a:pt x="114426" y="51149"/>
                      <a:pt x="123929" y="48387"/>
                      <a:pt x="132388" y="46196"/>
                    </a:cubicBezTo>
                    <a:cubicBezTo>
                      <a:pt x="140466" y="44005"/>
                      <a:pt x="148744" y="42634"/>
                      <a:pt x="157098" y="42100"/>
                    </a:cubicBezTo>
                    <a:cubicBezTo>
                      <a:pt x="164739" y="41596"/>
                      <a:pt x="172408" y="42100"/>
                      <a:pt x="179907" y="43624"/>
                    </a:cubicBezTo>
                    <a:cubicBezTo>
                      <a:pt x="187548" y="45215"/>
                      <a:pt x="194875" y="48082"/>
                      <a:pt x="201575" y="52102"/>
                    </a:cubicBezTo>
                    <a:cubicBezTo>
                      <a:pt x="208218" y="55454"/>
                      <a:pt x="213911" y="60427"/>
                      <a:pt x="218112" y="66580"/>
                    </a:cubicBezTo>
                    <a:cubicBezTo>
                      <a:pt x="220858" y="71047"/>
                      <a:pt x="221714" y="76428"/>
                      <a:pt x="220488" y="81534"/>
                    </a:cubicBezTo>
                    <a:cubicBezTo>
                      <a:pt x="218901" y="87173"/>
                      <a:pt x="215812" y="92278"/>
                      <a:pt x="211554" y="96298"/>
                    </a:cubicBezTo>
                    <a:cubicBezTo>
                      <a:pt x="206280" y="101565"/>
                      <a:pt x="200416" y="106204"/>
                      <a:pt x="194067" y="110109"/>
                    </a:cubicBezTo>
                    <a:lnTo>
                      <a:pt x="218397" y="124206"/>
                    </a:lnTo>
                    <a:lnTo>
                      <a:pt x="205187" y="131826"/>
                    </a:lnTo>
                    <a:lnTo>
                      <a:pt x="180667" y="117634"/>
                    </a:lnTo>
                    <a:cubicBezTo>
                      <a:pt x="168977" y="123425"/>
                      <a:pt x="156755" y="128045"/>
                      <a:pt x="144172" y="131445"/>
                    </a:cubicBezTo>
                    <a:cubicBezTo>
                      <a:pt x="131019" y="135131"/>
                      <a:pt x="117562" y="137655"/>
                      <a:pt x="103971" y="138970"/>
                    </a:cubicBezTo>
                    <a:lnTo>
                      <a:pt x="91141" y="116014"/>
                    </a:lnTo>
                    <a:cubicBezTo>
                      <a:pt x="94734" y="115929"/>
                      <a:pt x="98317" y="115633"/>
                      <a:pt x="101881" y="115157"/>
                    </a:cubicBezTo>
                    <a:cubicBezTo>
                      <a:pt x="107279" y="114519"/>
                      <a:pt x="112639" y="113595"/>
                      <a:pt x="117942" y="112395"/>
                    </a:cubicBezTo>
                    <a:cubicBezTo>
                      <a:pt x="123834" y="111157"/>
                      <a:pt x="130012" y="109538"/>
                      <a:pt x="136949" y="107632"/>
                    </a:cubicBezTo>
                    <a:cubicBezTo>
                      <a:pt x="143441" y="105775"/>
                      <a:pt x="149799" y="103451"/>
                      <a:pt x="155957" y="100679"/>
                    </a:cubicBezTo>
                    <a:lnTo>
                      <a:pt x="117942" y="78677"/>
                    </a:lnTo>
                    <a:lnTo>
                      <a:pt x="112905" y="80391"/>
                    </a:lnTo>
                    <a:lnTo>
                      <a:pt x="107773" y="82010"/>
                    </a:lnTo>
                    <a:cubicBezTo>
                      <a:pt x="98269" y="85154"/>
                      <a:pt x="89431" y="87630"/>
                      <a:pt x="81447" y="89440"/>
                    </a:cubicBezTo>
                    <a:cubicBezTo>
                      <a:pt x="74082" y="91164"/>
                      <a:pt x="66574" y="92154"/>
                      <a:pt x="59018" y="92392"/>
                    </a:cubicBezTo>
                    <a:cubicBezTo>
                      <a:pt x="52375" y="92631"/>
                      <a:pt x="45732" y="92021"/>
                      <a:pt x="39251" y="90583"/>
                    </a:cubicBezTo>
                    <a:cubicBezTo>
                      <a:pt x="32826" y="89049"/>
                      <a:pt x="26668" y="86544"/>
                      <a:pt x="21003" y="83153"/>
                    </a:cubicBezTo>
                    <a:cubicBezTo>
                      <a:pt x="14712" y="79848"/>
                      <a:pt x="9257" y="75162"/>
                      <a:pt x="5037" y="69437"/>
                    </a:cubicBezTo>
                    <a:cubicBezTo>
                      <a:pt x="1958" y="65151"/>
                      <a:pt x="447" y="59941"/>
                      <a:pt x="760" y="54673"/>
                    </a:cubicBezTo>
                    <a:cubicBezTo>
                      <a:pt x="1350" y="49216"/>
                      <a:pt x="3535" y="44044"/>
                      <a:pt x="7033" y="39814"/>
                    </a:cubicBezTo>
                    <a:cubicBezTo>
                      <a:pt x="11424" y="34357"/>
                      <a:pt x="16651" y="29623"/>
                      <a:pt x="22524" y="25813"/>
                    </a:cubicBezTo>
                    <a:lnTo>
                      <a:pt x="0" y="12763"/>
                    </a:lnTo>
                    <a:lnTo>
                      <a:pt x="13210" y="5048"/>
                    </a:lnTo>
                    <a:lnTo>
                      <a:pt x="35544" y="18002"/>
                    </a:lnTo>
                    <a:cubicBezTo>
                      <a:pt x="45998" y="12782"/>
                      <a:pt x="56994" y="8725"/>
                      <a:pt x="68332" y="5905"/>
                    </a:cubicBezTo>
                    <a:cubicBezTo>
                      <a:pt x="79100" y="3143"/>
                      <a:pt x="90067" y="1171"/>
                      <a:pt x="101120" y="0"/>
                    </a:cubicBezTo>
                    <a:close/>
                    <a:moveTo>
                      <a:pt x="46949" y="62198"/>
                    </a:moveTo>
                    <a:cubicBezTo>
                      <a:pt x="51995" y="65075"/>
                      <a:pt x="57802" y="66332"/>
                      <a:pt x="63580" y="65818"/>
                    </a:cubicBezTo>
                    <a:cubicBezTo>
                      <a:pt x="71307" y="64865"/>
                      <a:pt x="78910" y="63141"/>
                      <a:pt x="86294" y="60674"/>
                    </a:cubicBezTo>
                    <a:lnTo>
                      <a:pt x="50560" y="39910"/>
                    </a:lnTo>
                    <a:cubicBezTo>
                      <a:pt x="37445" y="48606"/>
                      <a:pt x="36238" y="56036"/>
                      <a:pt x="46949" y="62198"/>
                    </a:cubicBezTo>
                    <a:close/>
                    <a:moveTo>
                      <a:pt x="172399" y="72676"/>
                    </a:moveTo>
                    <a:cubicBezTo>
                      <a:pt x="166953" y="69675"/>
                      <a:pt x="160680" y="68532"/>
                      <a:pt x="154532" y="69437"/>
                    </a:cubicBezTo>
                    <a:cubicBezTo>
                      <a:pt x="146092" y="70561"/>
                      <a:pt x="137757" y="72409"/>
                      <a:pt x="129632" y="74962"/>
                    </a:cubicBezTo>
                    <a:lnTo>
                      <a:pt x="165176" y="95536"/>
                    </a:lnTo>
                    <a:cubicBezTo>
                      <a:pt x="180287" y="86296"/>
                      <a:pt x="182758" y="78677"/>
                      <a:pt x="172399" y="7267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1" name="Google Shape;1805;p30">
              <a:extLst>
                <a:ext uri="{FF2B5EF4-FFF2-40B4-BE49-F238E27FC236}">
                  <a16:creationId xmlns:a16="http://schemas.microsoft.com/office/drawing/2014/main" id="{CDBC07A7-AE74-4641-8630-2369B6007B04}"/>
                </a:ext>
              </a:extLst>
            </p:cNvPr>
            <p:cNvGrpSpPr/>
            <p:nvPr/>
          </p:nvGrpSpPr>
          <p:grpSpPr>
            <a:xfrm>
              <a:off x="3213031" y="4002823"/>
              <a:ext cx="664504" cy="467011"/>
              <a:chOff x="4994131" y="4819173"/>
              <a:chExt cx="664504" cy="467011"/>
            </a:xfrm>
          </p:grpSpPr>
          <p:sp>
            <p:nvSpPr>
              <p:cNvPr id="286" name="Google Shape;1806;p30">
                <a:extLst>
                  <a:ext uri="{FF2B5EF4-FFF2-40B4-BE49-F238E27FC236}">
                    <a16:creationId xmlns:a16="http://schemas.microsoft.com/office/drawing/2014/main" id="{7C276F84-31A4-40F1-9CE2-0186E981ABA1}"/>
                  </a:ext>
                </a:extLst>
              </p:cNvPr>
              <p:cNvSpPr/>
              <p:nvPr/>
            </p:nvSpPr>
            <p:spPr>
              <a:xfrm>
                <a:off x="4994131" y="4901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1807;p30">
                <a:extLst>
                  <a:ext uri="{FF2B5EF4-FFF2-40B4-BE49-F238E27FC236}">
                    <a16:creationId xmlns:a16="http://schemas.microsoft.com/office/drawing/2014/main" id="{BFFDD9BD-5A99-40CF-86A1-49C544C0BC6F}"/>
                  </a:ext>
                </a:extLst>
              </p:cNvPr>
              <p:cNvSpPr/>
              <p:nvPr/>
            </p:nvSpPr>
            <p:spPr>
              <a:xfrm>
                <a:off x="4994226" y="5009197"/>
                <a:ext cx="65576" cy="87630"/>
              </a:xfrm>
              <a:custGeom>
                <a:avLst/>
                <a:gdLst/>
                <a:ahLst/>
                <a:cxnLst/>
                <a:rect l="l" t="t" r="r" b="b"/>
                <a:pathLst>
                  <a:path w="65576" h="87630" extrusionOk="0">
                    <a:moveTo>
                      <a:pt x="0" y="87630"/>
                    </a:moveTo>
                    <a:lnTo>
                      <a:pt x="0" y="0"/>
                    </a:lnTo>
                    <a:lnTo>
                      <a:pt x="65576"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1808;p30">
                <a:extLst>
                  <a:ext uri="{FF2B5EF4-FFF2-40B4-BE49-F238E27FC236}">
                    <a16:creationId xmlns:a16="http://schemas.microsoft.com/office/drawing/2014/main" id="{DFD4C325-A8E6-4A66-9F87-43C4B60A1FC9}"/>
                  </a:ext>
                </a:extLst>
              </p:cNvPr>
              <p:cNvSpPr/>
              <p:nvPr/>
            </p:nvSpPr>
            <p:spPr>
              <a:xfrm>
                <a:off x="5608645" y="5011483"/>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1809;p30">
                <a:extLst>
                  <a:ext uri="{FF2B5EF4-FFF2-40B4-BE49-F238E27FC236}">
                    <a16:creationId xmlns:a16="http://schemas.microsoft.com/office/drawing/2014/main" id="{14EF46CD-22BD-4393-A712-E70EA3C88FEE}"/>
                  </a:ext>
                </a:extLst>
              </p:cNvPr>
              <p:cNvSpPr/>
              <p:nvPr/>
            </p:nvSpPr>
            <p:spPr>
              <a:xfrm>
                <a:off x="4994131" y="4819173"/>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1810;p30">
                <a:extLst>
                  <a:ext uri="{FF2B5EF4-FFF2-40B4-BE49-F238E27FC236}">
                    <a16:creationId xmlns:a16="http://schemas.microsoft.com/office/drawing/2014/main" id="{5A3D0A83-976D-491F-A0BA-B711792BD5C2}"/>
                  </a:ext>
                </a:extLst>
              </p:cNvPr>
              <p:cNvSpPr/>
              <p:nvPr/>
            </p:nvSpPr>
            <p:spPr>
              <a:xfrm>
                <a:off x="5088612" y="4871585"/>
                <a:ext cx="475616" cy="275248"/>
              </a:xfrm>
              <a:custGeom>
                <a:avLst/>
                <a:gdLst/>
                <a:ahLst/>
                <a:cxnLst/>
                <a:rect l="l" t="t" r="r" b="b"/>
                <a:pathLst>
                  <a:path w="475616" h="275248" extrusionOk="0">
                    <a:moveTo>
                      <a:pt x="475175" y="145899"/>
                    </a:moveTo>
                    <a:cubicBezTo>
                      <a:pt x="471849" y="178284"/>
                      <a:pt x="448849" y="210193"/>
                      <a:pt x="405987" y="234958"/>
                    </a:cubicBezTo>
                    <a:cubicBezTo>
                      <a:pt x="313040" y="288679"/>
                      <a:pt x="162500" y="288679"/>
                      <a:pt x="69553" y="234958"/>
                    </a:cubicBezTo>
                    <a:cubicBezTo>
                      <a:pt x="26691" y="210193"/>
                      <a:pt x="3692" y="178284"/>
                      <a:pt x="461" y="145899"/>
                    </a:cubicBezTo>
                    <a:cubicBezTo>
                      <a:pt x="-3626" y="107799"/>
                      <a:pt x="19468" y="69699"/>
                      <a:pt x="69553" y="40362"/>
                    </a:cubicBezTo>
                    <a:cubicBezTo>
                      <a:pt x="162500" y="-13454"/>
                      <a:pt x="313040" y="-13454"/>
                      <a:pt x="405987" y="40362"/>
                    </a:cubicBezTo>
                    <a:cubicBezTo>
                      <a:pt x="456072" y="69223"/>
                      <a:pt x="479167" y="107990"/>
                      <a:pt x="475175"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1811;p30">
                <a:extLst>
                  <a:ext uri="{FF2B5EF4-FFF2-40B4-BE49-F238E27FC236}">
                    <a16:creationId xmlns:a16="http://schemas.microsoft.com/office/drawing/2014/main" id="{6582F63E-EB32-48FA-BFBA-6A4AF87608FD}"/>
                  </a:ext>
                </a:extLst>
              </p:cNvPr>
              <p:cNvSpPr/>
              <p:nvPr/>
            </p:nvSpPr>
            <p:spPr>
              <a:xfrm>
                <a:off x="5089073" y="4888063"/>
                <a:ext cx="474714" cy="258770"/>
              </a:xfrm>
              <a:custGeom>
                <a:avLst/>
                <a:gdLst/>
                <a:ahLst/>
                <a:cxnLst/>
                <a:rect l="l" t="t" r="r" b="b"/>
                <a:pathLst>
                  <a:path w="474714" h="258770" extrusionOk="0">
                    <a:moveTo>
                      <a:pt x="474714" y="129421"/>
                    </a:moveTo>
                    <a:cubicBezTo>
                      <a:pt x="471388" y="161806"/>
                      <a:pt x="448389" y="193715"/>
                      <a:pt x="405527" y="218480"/>
                    </a:cubicBezTo>
                    <a:cubicBezTo>
                      <a:pt x="312580" y="272201"/>
                      <a:pt x="162040" y="272201"/>
                      <a:pt x="69092" y="218480"/>
                    </a:cubicBezTo>
                    <a:cubicBezTo>
                      <a:pt x="26230" y="193715"/>
                      <a:pt x="3231" y="161806"/>
                      <a:pt x="0" y="129421"/>
                    </a:cubicBezTo>
                    <a:cubicBezTo>
                      <a:pt x="3231" y="97036"/>
                      <a:pt x="26230" y="65127"/>
                      <a:pt x="69092" y="40362"/>
                    </a:cubicBezTo>
                    <a:cubicBezTo>
                      <a:pt x="162040" y="-13454"/>
                      <a:pt x="312580" y="-13454"/>
                      <a:pt x="405527" y="40362"/>
                    </a:cubicBezTo>
                    <a:cubicBezTo>
                      <a:pt x="448389" y="64937"/>
                      <a:pt x="471388" y="97036"/>
                      <a:pt x="474714"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1812;p30">
                <a:extLst>
                  <a:ext uri="{FF2B5EF4-FFF2-40B4-BE49-F238E27FC236}">
                    <a16:creationId xmlns:a16="http://schemas.microsoft.com/office/drawing/2014/main" id="{D587B991-990C-4C36-AA1A-2F6C3C876B12}"/>
                  </a:ext>
                </a:extLst>
              </p:cNvPr>
              <p:cNvSpPr/>
              <p:nvPr/>
            </p:nvSpPr>
            <p:spPr>
              <a:xfrm>
                <a:off x="5211197" y="4950333"/>
                <a:ext cx="220817" cy="138588"/>
              </a:xfrm>
              <a:custGeom>
                <a:avLst/>
                <a:gdLst/>
                <a:ahLst/>
                <a:cxnLst/>
                <a:rect l="l" t="t" r="r" b="b"/>
                <a:pathLst>
                  <a:path w="220817" h="138588" extrusionOk="0">
                    <a:moveTo>
                      <a:pt x="111669" y="21717"/>
                    </a:moveTo>
                    <a:cubicBezTo>
                      <a:pt x="108742" y="21679"/>
                      <a:pt x="105815" y="21898"/>
                      <a:pt x="102926" y="22384"/>
                    </a:cubicBezTo>
                    <a:cubicBezTo>
                      <a:pt x="99030" y="22955"/>
                      <a:pt x="94658" y="23717"/>
                      <a:pt x="89811" y="24765"/>
                    </a:cubicBezTo>
                    <a:cubicBezTo>
                      <a:pt x="84964" y="25813"/>
                      <a:pt x="80307" y="27051"/>
                      <a:pt x="74700" y="28670"/>
                    </a:cubicBezTo>
                    <a:cubicBezTo>
                      <a:pt x="69596" y="30204"/>
                      <a:pt x="64607" y="32109"/>
                      <a:pt x="59779" y="34385"/>
                    </a:cubicBezTo>
                    <a:lnTo>
                      <a:pt x="97794" y="56483"/>
                    </a:lnTo>
                    <a:lnTo>
                      <a:pt x="104637" y="54007"/>
                    </a:lnTo>
                    <a:cubicBezTo>
                      <a:pt x="114141" y="50768"/>
                      <a:pt x="123644" y="48006"/>
                      <a:pt x="132198" y="45815"/>
                    </a:cubicBezTo>
                    <a:cubicBezTo>
                      <a:pt x="140276" y="43624"/>
                      <a:pt x="148554" y="42253"/>
                      <a:pt x="156908" y="41720"/>
                    </a:cubicBezTo>
                    <a:cubicBezTo>
                      <a:pt x="164511" y="41215"/>
                      <a:pt x="172152" y="41720"/>
                      <a:pt x="179622" y="43244"/>
                    </a:cubicBezTo>
                    <a:cubicBezTo>
                      <a:pt x="187282" y="44872"/>
                      <a:pt x="194638" y="47739"/>
                      <a:pt x="201385" y="51721"/>
                    </a:cubicBezTo>
                    <a:cubicBezTo>
                      <a:pt x="208009" y="55064"/>
                      <a:pt x="213664" y="60045"/>
                      <a:pt x="217827" y="66199"/>
                    </a:cubicBezTo>
                    <a:cubicBezTo>
                      <a:pt x="220602" y="70656"/>
                      <a:pt x="221495" y="76038"/>
                      <a:pt x="220298" y="81153"/>
                    </a:cubicBezTo>
                    <a:cubicBezTo>
                      <a:pt x="218673" y="86773"/>
                      <a:pt x="215584" y="91869"/>
                      <a:pt x="211364" y="95917"/>
                    </a:cubicBezTo>
                    <a:cubicBezTo>
                      <a:pt x="206118" y="101213"/>
                      <a:pt x="200245" y="105851"/>
                      <a:pt x="193877" y="109728"/>
                    </a:cubicBezTo>
                    <a:lnTo>
                      <a:pt x="218207" y="123825"/>
                    </a:lnTo>
                    <a:lnTo>
                      <a:pt x="204902" y="131445"/>
                    </a:lnTo>
                    <a:lnTo>
                      <a:pt x="180382" y="117253"/>
                    </a:lnTo>
                    <a:cubicBezTo>
                      <a:pt x="168730" y="123044"/>
                      <a:pt x="156537" y="127663"/>
                      <a:pt x="143982" y="131064"/>
                    </a:cubicBezTo>
                    <a:cubicBezTo>
                      <a:pt x="130829" y="134731"/>
                      <a:pt x="117372" y="137255"/>
                      <a:pt x="103781" y="138589"/>
                    </a:cubicBezTo>
                    <a:lnTo>
                      <a:pt x="91236" y="116014"/>
                    </a:lnTo>
                    <a:cubicBezTo>
                      <a:pt x="94829" y="115919"/>
                      <a:pt x="98412" y="115633"/>
                      <a:pt x="101976" y="115157"/>
                    </a:cubicBezTo>
                    <a:cubicBezTo>
                      <a:pt x="107345" y="114510"/>
                      <a:pt x="112667" y="113586"/>
                      <a:pt x="117942" y="112395"/>
                    </a:cubicBezTo>
                    <a:cubicBezTo>
                      <a:pt x="123834" y="111157"/>
                      <a:pt x="130107" y="109538"/>
                      <a:pt x="136950" y="107632"/>
                    </a:cubicBezTo>
                    <a:cubicBezTo>
                      <a:pt x="143460" y="105823"/>
                      <a:pt x="149818" y="103499"/>
                      <a:pt x="155957" y="100679"/>
                    </a:cubicBezTo>
                    <a:lnTo>
                      <a:pt x="117942" y="78677"/>
                    </a:lnTo>
                    <a:lnTo>
                      <a:pt x="113000" y="80391"/>
                    </a:lnTo>
                    <a:lnTo>
                      <a:pt x="107773" y="82010"/>
                    </a:lnTo>
                    <a:cubicBezTo>
                      <a:pt x="98269" y="85182"/>
                      <a:pt x="89526" y="87659"/>
                      <a:pt x="81543" y="89440"/>
                    </a:cubicBezTo>
                    <a:cubicBezTo>
                      <a:pt x="74177" y="91154"/>
                      <a:pt x="66669" y="92145"/>
                      <a:pt x="59114" y="92393"/>
                    </a:cubicBezTo>
                    <a:cubicBezTo>
                      <a:pt x="52471" y="92678"/>
                      <a:pt x="45827" y="92069"/>
                      <a:pt x="39346" y="90583"/>
                    </a:cubicBezTo>
                    <a:cubicBezTo>
                      <a:pt x="32893" y="89040"/>
                      <a:pt x="26715" y="86535"/>
                      <a:pt x="21003" y="83153"/>
                    </a:cubicBezTo>
                    <a:cubicBezTo>
                      <a:pt x="14769" y="79848"/>
                      <a:pt x="9352" y="75200"/>
                      <a:pt x="5132" y="69532"/>
                    </a:cubicBezTo>
                    <a:cubicBezTo>
                      <a:pt x="2072" y="65246"/>
                      <a:pt x="561" y="60036"/>
                      <a:pt x="855" y="54769"/>
                    </a:cubicBezTo>
                    <a:cubicBezTo>
                      <a:pt x="1378" y="49263"/>
                      <a:pt x="3573" y="44044"/>
                      <a:pt x="7128" y="39814"/>
                    </a:cubicBezTo>
                    <a:cubicBezTo>
                      <a:pt x="11481" y="34357"/>
                      <a:pt x="16679" y="29623"/>
                      <a:pt x="22524" y="25813"/>
                    </a:cubicBezTo>
                    <a:lnTo>
                      <a:pt x="0" y="12763"/>
                    </a:lnTo>
                    <a:lnTo>
                      <a:pt x="13305" y="5048"/>
                    </a:lnTo>
                    <a:lnTo>
                      <a:pt x="35639" y="18002"/>
                    </a:lnTo>
                    <a:cubicBezTo>
                      <a:pt x="46093" y="12783"/>
                      <a:pt x="57089" y="8725"/>
                      <a:pt x="68427" y="5905"/>
                    </a:cubicBezTo>
                    <a:cubicBezTo>
                      <a:pt x="79195" y="3143"/>
                      <a:pt x="90162" y="1171"/>
                      <a:pt x="101215" y="0"/>
                    </a:cubicBezTo>
                    <a:close/>
                    <a:moveTo>
                      <a:pt x="46759" y="61817"/>
                    </a:moveTo>
                    <a:cubicBezTo>
                      <a:pt x="51758" y="64732"/>
                      <a:pt x="57546" y="65999"/>
                      <a:pt x="63295" y="65437"/>
                    </a:cubicBezTo>
                    <a:cubicBezTo>
                      <a:pt x="71050" y="64494"/>
                      <a:pt x="78691" y="62770"/>
                      <a:pt x="86104" y="60293"/>
                    </a:cubicBezTo>
                    <a:lnTo>
                      <a:pt x="50275" y="39624"/>
                    </a:lnTo>
                    <a:cubicBezTo>
                      <a:pt x="37160" y="48454"/>
                      <a:pt x="35991" y="55978"/>
                      <a:pt x="46759" y="62198"/>
                    </a:cubicBezTo>
                    <a:close/>
                    <a:moveTo>
                      <a:pt x="172209" y="72295"/>
                    </a:moveTo>
                    <a:cubicBezTo>
                      <a:pt x="166753" y="69323"/>
                      <a:pt x="160481" y="68218"/>
                      <a:pt x="154342" y="69152"/>
                    </a:cubicBezTo>
                    <a:cubicBezTo>
                      <a:pt x="145874" y="70237"/>
                      <a:pt x="137510" y="72057"/>
                      <a:pt x="129347" y="74581"/>
                    </a:cubicBezTo>
                    <a:lnTo>
                      <a:pt x="164891" y="95155"/>
                    </a:lnTo>
                    <a:cubicBezTo>
                      <a:pt x="180097" y="86296"/>
                      <a:pt x="182473" y="78867"/>
                      <a:pt x="17220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1813;p30">
                <a:extLst>
                  <a:ext uri="{FF2B5EF4-FFF2-40B4-BE49-F238E27FC236}">
                    <a16:creationId xmlns:a16="http://schemas.microsoft.com/office/drawing/2014/main" id="{4473762C-4B8F-479E-8672-4518A84877FD}"/>
                  </a:ext>
                </a:extLst>
              </p:cNvPr>
              <p:cNvSpPr/>
              <p:nvPr/>
            </p:nvSpPr>
            <p:spPr>
              <a:xfrm>
                <a:off x="5302433" y="5053393"/>
                <a:ext cx="14635" cy="19050"/>
              </a:xfrm>
              <a:custGeom>
                <a:avLst/>
                <a:gdLst/>
                <a:ahLst/>
                <a:cxnLst/>
                <a:rect l="l" t="t" r="r" b="b"/>
                <a:pathLst>
                  <a:path w="14635" h="19050" extrusionOk="0">
                    <a:moveTo>
                      <a:pt x="0" y="12954"/>
                    </a:moveTo>
                    <a:cubicBezTo>
                      <a:pt x="0" y="12001"/>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1814;p30">
                <a:extLst>
                  <a:ext uri="{FF2B5EF4-FFF2-40B4-BE49-F238E27FC236}">
                    <a16:creationId xmlns:a16="http://schemas.microsoft.com/office/drawing/2014/main" id="{9336C32E-4C5A-4F89-A7CE-49876DD805F4}"/>
                  </a:ext>
                </a:extLst>
              </p:cNvPr>
              <p:cNvSpPr/>
              <p:nvPr/>
            </p:nvSpPr>
            <p:spPr>
              <a:xfrm>
                <a:off x="5397946" y="5061584"/>
                <a:ext cx="31647" cy="14858"/>
              </a:xfrm>
              <a:custGeom>
                <a:avLst/>
                <a:gdLst/>
                <a:ahLst/>
                <a:cxnLst/>
                <a:rect l="l" t="t" r="r" b="b"/>
                <a:pathLst>
                  <a:path w="31647" h="14858" extrusionOk="0">
                    <a:moveTo>
                      <a:pt x="31648" y="12954"/>
                    </a:moveTo>
                    <a:lnTo>
                      <a:pt x="31648" y="0"/>
                    </a:lnTo>
                    <a:lnTo>
                      <a:pt x="0" y="2477"/>
                    </a:lnTo>
                    <a:lnTo>
                      <a:pt x="18152" y="14859"/>
                    </a:lnTo>
                    <a:lnTo>
                      <a:pt x="31648"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1815;p30">
                <a:extLst>
                  <a:ext uri="{FF2B5EF4-FFF2-40B4-BE49-F238E27FC236}">
                    <a16:creationId xmlns:a16="http://schemas.microsoft.com/office/drawing/2014/main" id="{03AA5FB1-88AB-41F8-8D76-4A76E10C0AFC}"/>
                  </a:ext>
                </a:extLst>
              </p:cNvPr>
              <p:cNvSpPr/>
              <p:nvPr/>
            </p:nvSpPr>
            <p:spPr>
              <a:xfrm>
                <a:off x="5408591" y="5014055"/>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1816;p30">
                <a:extLst>
                  <a:ext uri="{FF2B5EF4-FFF2-40B4-BE49-F238E27FC236}">
                    <a16:creationId xmlns:a16="http://schemas.microsoft.com/office/drawing/2014/main" id="{0D8D59D8-B4C0-4701-ACFB-767C8CB204ED}"/>
                  </a:ext>
                </a:extLst>
              </p:cNvPr>
              <p:cNvSpPr/>
              <p:nvPr/>
            </p:nvSpPr>
            <p:spPr>
              <a:xfrm>
                <a:off x="5334271" y="5018913"/>
                <a:ext cx="35639" cy="24669"/>
              </a:xfrm>
              <a:custGeom>
                <a:avLst/>
                <a:gdLst/>
                <a:ahLst/>
                <a:cxnLst/>
                <a:rect l="l" t="t" r="r" b="b"/>
                <a:pathLst>
                  <a:path w="35639" h="24669" extrusionOk="0">
                    <a:moveTo>
                      <a:pt x="0" y="7525"/>
                    </a:moveTo>
                    <a:lnTo>
                      <a:pt x="7888" y="0"/>
                    </a:lnTo>
                    <a:lnTo>
                      <a:pt x="35639" y="19050"/>
                    </a:lnTo>
                    <a:lnTo>
                      <a:pt x="33928" y="24670"/>
                    </a:lnTo>
                    <a:cubicBezTo>
                      <a:pt x="33928" y="24670"/>
                      <a:pt x="13115" y="15907"/>
                      <a:pt x="12450" y="15145"/>
                    </a:cubicBezTo>
                    <a:cubicBezTo>
                      <a:pt x="11785"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1817;p30">
                <a:extLst>
                  <a:ext uri="{FF2B5EF4-FFF2-40B4-BE49-F238E27FC236}">
                    <a16:creationId xmlns:a16="http://schemas.microsoft.com/office/drawing/2014/main" id="{582315C7-2890-47C9-8D76-8C6776E6F05E}"/>
                  </a:ext>
                </a:extLst>
              </p:cNvPr>
              <p:cNvSpPr/>
              <p:nvPr/>
            </p:nvSpPr>
            <p:spPr>
              <a:xfrm>
                <a:off x="5261567" y="4977479"/>
                <a:ext cx="44382" cy="29146"/>
              </a:xfrm>
              <a:custGeom>
                <a:avLst/>
                <a:gdLst/>
                <a:ahLst/>
                <a:cxnLst/>
                <a:rect l="l" t="t" r="r" b="b"/>
                <a:pathLst>
                  <a:path w="44382" h="29146" extrusionOk="0">
                    <a:moveTo>
                      <a:pt x="0" y="8287"/>
                    </a:moveTo>
                    <a:lnTo>
                      <a:pt x="36875" y="29146"/>
                    </a:lnTo>
                    <a:lnTo>
                      <a:pt x="44383" y="23717"/>
                    </a:lnTo>
                    <a:lnTo>
                      <a:pt x="39441" y="17907"/>
                    </a:lnTo>
                    <a:cubicBezTo>
                      <a:pt x="36143" y="14135"/>
                      <a:pt x="32256" y="10925"/>
                      <a:pt x="27941" y="8382"/>
                    </a:cubicBezTo>
                    <a:cubicBezTo>
                      <a:pt x="25185" y="7811"/>
                      <a:pt x="7793" y="0"/>
                      <a:pt x="7793"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1818;p30">
                <a:extLst>
                  <a:ext uri="{FF2B5EF4-FFF2-40B4-BE49-F238E27FC236}">
                    <a16:creationId xmlns:a16="http://schemas.microsoft.com/office/drawing/2014/main" id="{DAC1DD8C-1AA1-4E2B-867E-00BD16CE1CF9}"/>
                  </a:ext>
                </a:extLst>
              </p:cNvPr>
              <p:cNvSpPr/>
              <p:nvPr/>
            </p:nvSpPr>
            <p:spPr>
              <a:xfrm>
                <a:off x="5302338" y="4953952"/>
                <a:ext cx="20528" cy="18478"/>
              </a:xfrm>
              <a:custGeom>
                <a:avLst/>
                <a:gdLst/>
                <a:ahLst/>
                <a:cxnLst/>
                <a:rect l="l" t="t" r="r" b="b"/>
                <a:pathLst>
                  <a:path w="20528" h="18478" extrusionOk="0">
                    <a:moveTo>
                      <a:pt x="20528" y="18479"/>
                    </a:moveTo>
                    <a:lnTo>
                      <a:pt x="20528" y="5524"/>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1819;p30">
                <a:extLst>
                  <a:ext uri="{FF2B5EF4-FFF2-40B4-BE49-F238E27FC236}">
                    <a16:creationId xmlns:a16="http://schemas.microsoft.com/office/drawing/2014/main" id="{71BFB254-5F5C-43F0-9E1D-4C59FA65674A}"/>
                  </a:ext>
                </a:extLst>
              </p:cNvPr>
              <p:cNvSpPr/>
              <p:nvPr/>
            </p:nvSpPr>
            <p:spPr>
              <a:xfrm>
                <a:off x="5210437" y="4950142"/>
                <a:ext cx="19672" cy="14668"/>
              </a:xfrm>
              <a:custGeom>
                <a:avLst/>
                <a:gdLst/>
                <a:ahLst/>
                <a:cxnLst/>
                <a:rect l="l" t="t" r="r" b="b"/>
                <a:pathLst>
                  <a:path w="19672" h="14668" extrusionOk="0">
                    <a:moveTo>
                      <a:pt x="0" y="12954"/>
                    </a:moveTo>
                    <a:lnTo>
                      <a:pt x="0" y="0"/>
                    </a:lnTo>
                    <a:lnTo>
                      <a:pt x="19673" y="2096"/>
                    </a:lnTo>
                    <a:lnTo>
                      <a:pt x="13305" y="14668"/>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1820;p30">
                <a:extLst>
                  <a:ext uri="{FF2B5EF4-FFF2-40B4-BE49-F238E27FC236}">
                    <a16:creationId xmlns:a16="http://schemas.microsoft.com/office/drawing/2014/main" id="{DBC1E062-01DB-46AC-91C3-7336A46336C7}"/>
                  </a:ext>
                </a:extLst>
              </p:cNvPr>
              <p:cNvSpPr/>
              <p:nvPr/>
            </p:nvSpPr>
            <p:spPr>
              <a:xfrm>
                <a:off x="5211197" y="4993481"/>
                <a:ext cx="22524" cy="22764"/>
              </a:xfrm>
              <a:custGeom>
                <a:avLst/>
                <a:gdLst/>
                <a:ahLst/>
                <a:cxnLst/>
                <a:rect l="l" t="t" r="r" b="b"/>
                <a:pathLst>
                  <a:path w="22524" h="22764" extrusionOk="0">
                    <a:moveTo>
                      <a:pt x="0" y="13430"/>
                    </a:moveTo>
                    <a:lnTo>
                      <a:pt x="0" y="0"/>
                    </a:lnTo>
                    <a:lnTo>
                      <a:pt x="22524"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1821;p30">
                <a:extLst>
                  <a:ext uri="{FF2B5EF4-FFF2-40B4-BE49-F238E27FC236}">
                    <a16:creationId xmlns:a16="http://schemas.microsoft.com/office/drawing/2014/main" id="{4280DE2C-0CD2-40FC-B199-DCCB519F4A11}"/>
                  </a:ext>
                </a:extLst>
              </p:cNvPr>
              <p:cNvSpPr/>
              <p:nvPr/>
            </p:nvSpPr>
            <p:spPr>
              <a:xfrm>
                <a:off x="5211197" y="4937378"/>
                <a:ext cx="220817" cy="139065"/>
              </a:xfrm>
              <a:custGeom>
                <a:avLst/>
                <a:gdLst/>
                <a:ahLst/>
                <a:cxnLst/>
                <a:rect l="l" t="t" r="r" b="b"/>
                <a:pathLst>
                  <a:path w="220817" h="139065" extrusionOk="0">
                    <a:moveTo>
                      <a:pt x="111669" y="22098"/>
                    </a:moveTo>
                    <a:cubicBezTo>
                      <a:pt x="108742" y="22098"/>
                      <a:pt x="105815" y="22355"/>
                      <a:pt x="102926" y="22860"/>
                    </a:cubicBezTo>
                    <a:cubicBezTo>
                      <a:pt x="99030" y="23336"/>
                      <a:pt x="94658" y="24194"/>
                      <a:pt x="89811" y="25146"/>
                    </a:cubicBezTo>
                    <a:cubicBezTo>
                      <a:pt x="84964" y="26099"/>
                      <a:pt x="80307" y="27527"/>
                      <a:pt x="74700" y="29051"/>
                    </a:cubicBezTo>
                    <a:cubicBezTo>
                      <a:pt x="69606" y="30623"/>
                      <a:pt x="64626" y="32538"/>
                      <a:pt x="59779" y="34766"/>
                    </a:cubicBezTo>
                    <a:lnTo>
                      <a:pt x="97794" y="56864"/>
                    </a:lnTo>
                    <a:lnTo>
                      <a:pt x="104637" y="54483"/>
                    </a:lnTo>
                    <a:cubicBezTo>
                      <a:pt x="114141" y="51245"/>
                      <a:pt x="123644" y="48483"/>
                      <a:pt x="132198" y="46196"/>
                    </a:cubicBezTo>
                    <a:cubicBezTo>
                      <a:pt x="140276" y="44006"/>
                      <a:pt x="148554" y="42634"/>
                      <a:pt x="156908" y="42101"/>
                    </a:cubicBezTo>
                    <a:cubicBezTo>
                      <a:pt x="164511" y="41643"/>
                      <a:pt x="172142" y="42148"/>
                      <a:pt x="179622" y="43625"/>
                    </a:cubicBezTo>
                    <a:cubicBezTo>
                      <a:pt x="187291" y="45291"/>
                      <a:pt x="194638" y="48187"/>
                      <a:pt x="201385" y="52197"/>
                    </a:cubicBezTo>
                    <a:cubicBezTo>
                      <a:pt x="208028" y="55512"/>
                      <a:pt x="213693" y="60503"/>
                      <a:pt x="217827" y="66675"/>
                    </a:cubicBezTo>
                    <a:cubicBezTo>
                      <a:pt x="220602" y="71133"/>
                      <a:pt x="221495" y="76515"/>
                      <a:pt x="220298" y="81629"/>
                    </a:cubicBezTo>
                    <a:cubicBezTo>
                      <a:pt x="218644" y="87249"/>
                      <a:pt x="215574" y="92335"/>
                      <a:pt x="211364" y="96393"/>
                    </a:cubicBezTo>
                    <a:cubicBezTo>
                      <a:pt x="206090" y="101660"/>
                      <a:pt x="200226" y="106299"/>
                      <a:pt x="193877" y="110204"/>
                    </a:cubicBezTo>
                    <a:lnTo>
                      <a:pt x="218207" y="124206"/>
                    </a:lnTo>
                    <a:lnTo>
                      <a:pt x="204902" y="131921"/>
                    </a:lnTo>
                    <a:lnTo>
                      <a:pt x="180382" y="117729"/>
                    </a:lnTo>
                    <a:cubicBezTo>
                      <a:pt x="168711" y="123473"/>
                      <a:pt x="156527" y="128102"/>
                      <a:pt x="143982" y="131541"/>
                    </a:cubicBezTo>
                    <a:cubicBezTo>
                      <a:pt x="130810" y="135169"/>
                      <a:pt x="117372" y="137684"/>
                      <a:pt x="103781" y="139065"/>
                    </a:cubicBezTo>
                    <a:lnTo>
                      <a:pt x="91236" y="116015"/>
                    </a:lnTo>
                    <a:cubicBezTo>
                      <a:pt x="93612" y="116015"/>
                      <a:pt x="97129" y="116015"/>
                      <a:pt x="101976" y="115253"/>
                    </a:cubicBezTo>
                    <a:cubicBezTo>
                      <a:pt x="106823" y="114491"/>
                      <a:pt x="112050" y="113729"/>
                      <a:pt x="117942" y="112491"/>
                    </a:cubicBezTo>
                    <a:cubicBezTo>
                      <a:pt x="123834" y="111252"/>
                      <a:pt x="130107" y="109633"/>
                      <a:pt x="136950" y="107728"/>
                    </a:cubicBezTo>
                    <a:cubicBezTo>
                      <a:pt x="143450" y="105842"/>
                      <a:pt x="149799" y="103489"/>
                      <a:pt x="155957" y="100679"/>
                    </a:cubicBezTo>
                    <a:lnTo>
                      <a:pt x="117942" y="78772"/>
                    </a:lnTo>
                    <a:lnTo>
                      <a:pt x="113000" y="80486"/>
                    </a:lnTo>
                    <a:lnTo>
                      <a:pt x="107773" y="82106"/>
                    </a:lnTo>
                    <a:cubicBezTo>
                      <a:pt x="99163" y="85011"/>
                      <a:pt x="90410" y="87468"/>
                      <a:pt x="81543" y="89440"/>
                    </a:cubicBezTo>
                    <a:cubicBezTo>
                      <a:pt x="74187" y="91183"/>
                      <a:pt x="66669" y="92202"/>
                      <a:pt x="59114" y="92488"/>
                    </a:cubicBezTo>
                    <a:cubicBezTo>
                      <a:pt x="52471" y="92745"/>
                      <a:pt x="45818" y="92107"/>
                      <a:pt x="39346" y="90583"/>
                    </a:cubicBezTo>
                    <a:cubicBezTo>
                      <a:pt x="32912" y="89030"/>
                      <a:pt x="26734" y="86563"/>
                      <a:pt x="21003" y="83249"/>
                    </a:cubicBezTo>
                    <a:cubicBezTo>
                      <a:pt x="14759" y="79915"/>
                      <a:pt x="9342" y="75229"/>
                      <a:pt x="5132" y="69533"/>
                    </a:cubicBezTo>
                    <a:cubicBezTo>
                      <a:pt x="2072" y="65246"/>
                      <a:pt x="561" y="60036"/>
                      <a:pt x="855" y="54769"/>
                    </a:cubicBezTo>
                    <a:cubicBezTo>
                      <a:pt x="1397" y="49292"/>
                      <a:pt x="3592" y="44110"/>
                      <a:pt x="7128" y="39910"/>
                    </a:cubicBezTo>
                    <a:cubicBezTo>
                      <a:pt x="11500" y="34443"/>
                      <a:pt x="16698" y="29689"/>
                      <a:pt x="22524" y="25813"/>
                    </a:cubicBezTo>
                    <a:lnTo>
                      <a:pt x="0" y="12764"/>
                    </a:lnTo>
                    <a:lnTo>
                      <a:pt x="13305" y="5144"/>
                    </a:lnTo>
                    <a:lnTo>
                      <a:pt x="35639" y="18002"/>
                    </a:lnTo>
                    <a:cubicBezTo>
                      <a:pt x="46093" y="12811"/>
                      <a:pt x="57089" y="8782"/>
                      <a:pt x="68427" y="6001"/>
                    </a:cubicBezTo>
                    <a:cubicBezTo>
                      <a:pt x="79205" y="3258"/>
                      <a:pt x="90162" y="1248"/>
                      <a:pt x="101215" y="0"/>
                    </a:cubicBezTo>
                    <a:close/>
                    <a:moveTo>
                      <a:pt x="46759" y="62294"/>
                    </a:moveTo>
                    <a:cubicBezTo>
                      <a:pt x="51786" y="65113"/>
                      <a:pt x="57555" y="66342"/>
                      <a:pt x="63295" y="65818"/>
                    </a:cubicBezTo>
                    <a:cubicBezTo>
                      <a:pt x="71069" y="64970"/>
                      <a:pt x="78720" y="63246"/>
                      <a:pt x="86104" y="60674"/>
                    </a:cubicBezTo>
                    <a:lnTo>
                      <a:pt x="50275" y="40005"/>
                    </a:lnTo>
                    <a:cubicBezTo>
                      <a:pt x="37160" y="48578"/>
                      <a:pt x="35991" y="56007"/>
                      <a:pt x="46759" y="62294"/>
                    </a:cubicBezTo>
                    <a:close/>
                    <a:moveTo>
                      <a:pt x="172209" y="72771"/>
                    </a:moveTo>
                    <a:cubicBezTo>
                      <a:pt x="166763" y="69771"/>
                      <a:pt x="160491" y="68628"/>
                      <a:pt x="154342" y="69533"/>
                    </a:cubicBezTo>
                    <a:cubicBezTo>
                      <a:pt x="145864" y="70609"/>
                      <a:pt x="137491" y="72457"/>
                      <a:pt x="129347" y="75057"/>
                    </a:cubicBezTo>
                    <a:lnTo>
                      <a:pt x="164891" y="95631"/>
                    </a:lnTo>
                    <a:cubicBezTo>
                      <a:pt x="180097" y="86297"/>
                      <a:pt x="182473" y="78677"/>
                      <a:pt x="17220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2" name="Google Shape;1822;p30">
              <a:extLst>
                <a:ext uri="{FF2B5EF4-FFF2-40B4-BE49-F238E27FC236}">
                  <a16:creationId xmlns:a16="http://schemas.microsoft.com/office/drawing/2014/main" id="{AD2F6C2B-CAFB-4932-B968-975B6C2789F6}"/>
                </a:ext>
              </a:extLst>
            </p:cNvPr>
            <p:cNvGrpSpPr/>
            <p:nvPr/>
          </p:nvGrpSpPr>
          <p:grpSpPr>
            <a:xfrm>
              <a:off x="3192597" y="3904144"/>
              <a:ext cx="664599" cy="467011"/>
              <a:chOff x="4973697" y="4720494"/>
              <a:chExt cx="664599" cy="467011"/>
            </a:xfrm>
          </p:grpSpPr>
          <p:sp>
            <p:nvSpPr>
              <p:cNvPr id="270" name="Google Shape;1823;p30">
                <a:extLst>
                  <a:ext uri="{FF2B5EF4-FFF2-40B4-BE49-F238E27FC236}">
                    <a16:creationId xmlns:a16="http://schemas.microsoft.com/office/drawing/2014/main" id="{EF75BD56-122F-4688-8FDB-7E84BD46A541}"/>
                  </a:ext>
                </a:extLst>
              </p:cNvPr>
              <p:cNvSpPr/>
              <p:nvPr/>
            </p:nvSpPr>
            <p:spPr>
              <a:xfrm>
                <a:off x="4973697" y="480288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1824;p30">
                <a:extLst>
                  <a:ext uri="{FF2B5EF4-FFF2-40B4-BE49-F238E27FC236}">
                    <a16:creationId xmlns:a16="http://schemas.microsoft.com/office/drawing/2014/main" id="{829B5835-8F4C-4B0C-8DBD-8594AD4C02B8}"/>
                  </a:ext>
                </a:extLst>
              </p:cNvPr>
              <p:cNvSpPr/>
              <p:nvPr/>
            </p:nvSpPr>
            <p:spPr>
              <a:xfrm>
                <a:off x="4973792" y="491051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1825;p30">
                <a:extLst>
                  <a:ext uri="{FF2B5EF4-FFF2-40B4-BE49-F238E27FC236}">
                    <a16:creationId xmlns:a16="http://schemas.microsoft.com/office/drawing/2014/main" id="{A5ED9827-6B94-45EC-BCC7-17D33DFE239A}"/>
                  </a:ext>
                </a:extLst>
              </p:cNvPr>
              <p:cNvSpPr/>
              <p:nvPr/>
            </p:nvSpPr>
            <p:spPr>
              <a:xfrm>
                <a:off x="5588212" y="4912804"/>
                <a:ext cx="50084" cy="118109"/>
              </a:xfrm>
              <a:custGeom>
                <a:avLst/>
                <a:gdLst/>
                <a:ahLst/>
                <a:cxnLst/>
                <a:rect l="l" t="t" r="r" b="b"/>
                <a:pathLst>
                  <a:path w="50084" h="118109" extrusionOk="0">
                    <a:moveTo>
                      <a:pt x="50085" y="0"/>
                    </a:moveTo>
                    <a:lnTo>
                      <a:pt x="50085" y="82391"/>
                    </a:lnTo>
                    <a:lnTo>
                      <a:pt x="16536"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1826;p30">
                <a:extLst>
                  <a:ext uri="{FF2B5EF4-FFF2-40B4-BE49-F238E27FC236}">
                    <a16:creationId xmlns:a16="http://schemas.microsoft.com/office/drawing/2014/main" id="{D88F8738-655D-42A2-A169-88EC5C1CF2B1}"/>
                  </a:ext>
                </a:extLst>
              </p:cNvPr>
              <p:cNvSpPr/>
              <p:nvPr/>
            </p:nvSpPr>
            <p:spPr>
              <a:xfrm>
                <a:off x="4973697" y="472049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1827;p30">
                <a:extLst>
                  <a:ext uri="{FF2B5EF4-FFF2-40B4-BE49-F238E27FC236}">
                    <a16:creationId xmlns:a16="http://schemas.microsoft.com/office/drawing/2014/main" id="{BC5556D9-B844-4D8C-84F1-2E2F3B1E087F}"/>
                  </a:ext>
                </a:extLst>
              </p:cNvPr>
              <p:cNvSpPr/>
              <p:nvPr/>
            </p:nvSpPr>
            <p:spPr>
              <a:xfrm>
                <a:off x="5068198" y="4772810"/>
                <a:ext cx="475691" cy="275343"/>
              </a:xfrm>
              <a:custGeom>
                <a:avLst/>
                <a:gdLst/>
                <a:ahLst/>
                <a:cxnLst/>
                <a:rect l="l" t="t" r="r" b="b"/>
                <a:pathLst>
                  <a:path w="475691" h="275343" extrusionOk="0">
                    <a:moveTo>
                      <a:pt x="475252" y="145899"/>
                    </a:moveTo>
                    <a:cubicBezTo>
                      <a:pt x="471925" y="178284"/>
                      <a:pt x="448831" y="210193"/>
                      <a:pt x="406064" y="235053"/>
                    </a:cubicBezTo>
                    <a:cubicBezTo>
                      <a:pt x="313117" y="288774"/>
                      <a:pt x="162482" y="288774"/>
                      <a:pt x="69630" y="235053"/>
                    </a:cubicBezTo>
                    <a:cubicBezTo>
                      <a:pt x="26768" y="210193"/>
                      <a:pt x="3769" y="177903"/>
                      <a:pt x="443" y="145899"/>
                    </a:cubicBezTo>
                    <a:cubicBezTo>
                      <a:pt x="-3549" y="107799"/>
                      <a:pt x="19450" y="69699"/>
                      <a:pt x="69630" y="40362"/>
                    </a:cubicBezTo>
                    <a:cubicBezTo>
                      <a:pt x="162482" y="-13454"/>
                      <a:pt x="313117" y="-13454"/>
                      <a:pt x="406064" y="40362"/>
                    </a:cubicBezTo>
                    <a:cubicBezTo>
                      <a:pt x="456054" y="69318"/>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1828;p30">
                <a:extLst>
                  <a:ext uri="{FF2B5EF4-FFF2-40B4-BE49-F238E27FC236}">
                    <a16:creationId xmlns:a16="http://schemas.microsoft.com/office/drawing/2014/main" id="{0FA6C851-A95D-4C24-9DA9-0178CC7C7B69}"/>
                  </a:ext>
                </a:extLst>
              </p:cNvPr>
              <p:cNvSpPr/>
              <p:nvPr/>
            </p:nvSpPr>
            <p:spPr>
              <a:xfrm>
                <a:off x="5068640" y="4789288"/>
                <a:ext cx="474809" cy="258865"/>
              </a:xfrm>
              <a:custGeom>
                <a:avLst/>
                <a:gdLst/>
                <a:ahLst/>
                <a:cxnLst/>
                <a:rect l="l" t="t" r="r" b="b"/>
                <a:pathLst>
                  <a:path w="474809" h="258865" extrusionOk="0">
                    <a:moveTo>
                      <a:pt x="474809" y="129421"/>
                    </a:moveTo>
                    <a:cubicBezTo>
                      <a:pt x="471483" y="161806"/>
                      <a:pt x="448389" y="193715"/>
                      <a:pt x="405622" y="218575"/>
                    </a:cubicBezTo>
                    <a:cubicBezTo>
                      <a:pt x="312675" y="272296"/>
                      <a:pt x="162040" y="272296"/>
                      <a:pt x="69188" y="218575"/>
                    </a:cubicBezTo>
                    <a:cubicBezTo>
                      <a:pt x="26325" y="193715"/>
                      <a:pt x="3326" y="161425"/>
                      <a:pt x="0" y="129421"/>
                    </a:cubicBezTo>
                    <a:cubicBezTo>
                      <a:pt x="3326" y="97036"/>
                      <a:pt x="26325" y="65223"/>
                      <a:pt x="69188" y="40362"/>
                    </a:cubicBezTo>
                    <a:cubicBezTo>
                      <a:pt x="162040" y="-13454"/>
                      <a:pt x="312675" y="-13454"/>
                      <a:pt x="405622" y="40362"/>
                    </a:cubicBezTo>
                    <a:cubicBezTo>
                      <a:pt x="448389" y="65223"/>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1829;p30">
                <a:extLst>
                  <a:ext uri="{FF2B5EF4-FFF2-40B4-BE49-F238E27FC236}">
                    <a16:creationId xmlns:a16="http://schemas.microsoft.com/office/drawing/2014/main" id="{D944D1AA-278B-42E0-A031-AAC5E0303946}"/>
                  </a:ext>
                </a:extLst>
              </p:cNvPr>
              <p:cNvSpPr/>
              <p:nvPr/>
            </p:nvSpPr>
            <p:spPr>
              <a:xfrm>
                <a:off x="5190479" y="4851558"/>
                <a:ext cx="221040" cy="139065"/>
              </a:xfrm>
              <a:custGeom>
                <a:avLst/>
                <a:gdLst/>
                <a:ahLst/>
                <a:cxnLst/>
                <a:rect l="l" t="t" r="r" b="b"/>
                <a:pathLst>
                  <a:path w="221040" h="139065" extrusionOk="0">
                    <a:moveTo>
                      <a:pt x="111955" y="22193"/>
                    </a:moveTo>
                    <a:cubicBezTo>
                      <a:pt x="109027" y="22155"/>
                      <a:pt x="106100" y="22374"/>
                      <a:pt x="103211" y="22860"/>
                    </a:cubicBezTo>
                    <a:cubicBezTo>
                      <a:pt x="99315" y="23431"/>
                      <a:pt x="94943" y="24194"/>
                      <a:pt x="90096" y="25241"/>
                    </a:cubicBezTo>
                    <a:cubicBezTo>
                      <a:pt x="84992" y="26280"/>
                      <a:pt x="79946" y="27575"/>
                      <a:pt x="74985" y="29146"/>
                    </a:cubicBezTo>
                    <a:cubicBezTo>
                      <a:pt x="69872" y="30632"/>
                      <a:pt x="64882" y="32509"/>
                      <a:pt x="60064" y="34766"/>
                    </a:cubicBezTo>
                    <a:lnTo>
                      <a:pt x="98079" y="56864"/>
                    </a:lnTo>
                    <a:lnTo>
                      <a:pt x="104922" y="54483"/>
                    </a:lnTo>
                    <a:cubicBezTo>
                      <a:pt x="114426" y="51245"/>
                      <a:pt x="123929" y="48482"/>
                      <a:pt x="132388" y="46196"/>
                    </a:cubicBezTo>
                    <a:cubicBezTo>
                      <a:pt x="140476" y="44063"/>
                      <a:pt x="148753" y="42691"/>
                      <a:pt x="157098" y="42100"/>
                    </a:cubicBezTo>
                    <a:cubicBezTo>
                      <a:pt x="164739" y="41672"/>
                      <a:pt x="172399" y="42215"/>
                      <a:pt x="179907" y="43720"/>
                    </a:cubicBezTo>
                    <a:cubicBezTo>
                      <a:pt x="187576" y="45330"/>
                      <a:pt x="194932" y="48187"/>
                      <a:pt x="201670" y="52197"/>
                    </a:cubicBezTo>
                    <a:cubicBezTo>
                      <a:pt x="208294" y="55540"/>
                      <a:pt x="213949" y="60522"/>
                      <a:pt x="218112" y="66675"/>
                    </a:cubicBezTo>
                    <a:cubicBezTo>
                      <a:pt x="220868" y="71142"/>
                      <a:pt x="221723" y="76524"/>
                      <a:pt x="220488" y="81629"/>
                    </a:cubicBezTo>
                    <a:cubicBezTo>
                      <a:pt x="218872" y="87258"/>
                      <a:pt x="215793" y="92354"/>
                      <a:pt x="211554" y="96393"/>
                    </a:cubicBezTo>
                    <a:cubicBezTo>
                      <a:pt x="206318" y="101660"/>
                      <a:pt x="200473" y="106299"/>
                      <a:pt x="194162" y="110204"/>
                    </a:cubicBezTo>
                    <a:lnTo>
                      <a:pt x="218397" y="124206"/>
                    </a:lnTo>
                    <a:lnTo>
                      <a:pt x="205187" y="131921"/>
                    </a:lnTo>
                    <a:lnTo>
                      <a:pt x="180667" y="117729"/>
                    </a:lnTo>
                    <a:cubicBezTo>
                      <a:pt x="168987" y="123530"/>
                      <a:pt x="156765" y="128159"/>
                      <a:pt x="144172" y="131540"/>
                    </a:cubicBezTo>
                    <a:cubicBezTo>
                      <a:pt x="131010" y="135179"/>
                      <a:pt x="117562" y="137703"/>
                      <a:pt x="103971" y="139065"/>
                    </a:cubicBezTo>
                    <a:lnTo>
                      <a:pt x="91236" y="116110"/>
                    </a:lnTo>
                    <a:cubicBezTo>
                      <a:pt x="94800" y="116014"/>
                      <a:pt x="98355" y="115729"/>
                      <a:pt x="101881" y="115253"/>
                    </a:cubicBezTo>
                    <a:cubicBezTo>
                      <a:pt x="107279" y="114614"/>
                      <a:pt x="112639" y="113690"/>
                      <a:pt x="117942" y="112490"/>
                    </a:cubicBezTo>
                    <a:cubicBezTo>
                      <a:pt x="123834" y="111252"/>
                      <a:pt x="130012" y="109633"/>
                      <a:pt x="136950" y="107728"/>
                    </a:cubicBezTo>
                    <a:cubicBezTo>
                      <a:pt x="143441" y="105870"/>
                      <a:pt x="149799" y="103546"/>
                      <a:pt x="155957" y="100774"/>
                    </a:cubicBezTo>
                    <a:lnTo>
                      <a:pt x="117942" y="78772"/>
                    </a:lnTo>
                    <a:lnTo>
                      <a:pt x="113000" y="80486"/>
                    </a:lnTo>
                    <a:lnTo>
                      <a:pt x="107773" y="82105"/>
                    </a:lnTo>
                    <a:cubicBezTo>
                      <a:pt x="98269" y="85249"/>
                      <a:pt x="89431" y="87725"/>
                      <a:pt x="81447" y="89535"/>
                    </a:cubicBezTo>
                    <a:cubicBezTo>
                      <a:pt x="74111" y="91202"/>
                      <a:pt x="66631" y="92192"/>
                      <a:pt x="59114" y="92488"/>
                    </a:cubicBezTo>
                    <a:cubicBezTo>
                      <a:pt x="52470" y="92726"/>
                      <a:pt x="45827" y="92126"/>
                      <a:pt x="39346" y="90678"/>
                    </a:cubicBezTo>
                    <a:cubicBezTo>
                      <a:pt x="32902" y="89125"/>
                      <a:pt x="26715" y="86620"/>
                      <a:pt x="21003" y="83248"/>
                    </a:cubicBezTo>
                    <a:cubicBezTo>
                      <a:pt x="14712" y="79943"/>
                      <a:pt x="9257" y="75257"/>
                      <a:pt x="5037" y="69532"/>
                    </a:cubicBezTo>
                    <a:cubicBezTo>
                      <a:pt x="1958" y="65246"/>
                      <a:pt x="447" y="60036"/>
                      <a:pt x="760" y="54769"/>
                    </a:cubicBezTo>
                    <a:cubicBezTo>
                      <a:pt x="1350" y="49311"/>
                      <a:pt x="3535" y="44139"/>
                      <a:pt x="7033" y="39910"/>
                    </a:cubicBezTo>
                    <a:cubicBezTo>
                      <a:pt x="11471" y="34461"/>
                      <a:pt x="16689" y="29708"/>
                      <a:pt x="22524" y="25813"/>
                    </a:cubicBezTo>
                    <a:lnTo>
                      <a:pt x="0" y="12859"/>
                    </a:lnTo>
                    <a:lnTo>
                      <a:pt x="13210" y="5144"/>
                    </a:lnTo>
                    <a:lnTo>
                      <a:pt x="35544" y="18097"/>
                    </a:lnTo>
                    <a:cubicBezTo>
                      <a:pt x="45998" y="12878"/>
                      <a:pt x="56994" y="8820"/>
                      <a:pt x="68332" y="6001"/>
                    </a:cubicBezTo>
                    <a:cubicBezTo>
                      <a:pt x="79110" y="3257"/>
                      <a:pt x="90067" y="1248"/>
                      <a:pt x="101120" y="0"/>
                    </a:cubicBezTo>
                    <a:close/>
                    <a:moveTo>
                      <a:pt x="47044" y="62294"/>
                    </a:moveTo>
                    <a:cubicBezTo>
                      <a:pt x="52043" y="65199"/>
                      <a:pt x="57830" y="66427"/>
                      <a:pt x="63580" y="65818"/>
                    </a:cubicBezTo>
                    <a:cubicBezTo>
                      <a:pt x="71307" y="64951"/>
                      <a:pt x="78929" y="63265"/>
                      <a:pt x="86294" y="60770"/>
                    </a:cubicBezTo>
                    <a:lnTo>
                      <a:pt x="50560" y="40005"/>
                    </a:lnTo>
                    <a:cubicBezTo>
                      <a:pt x="37540" y="48673"/>
                      <a:pt x="35924" y="56102"/>
                      <a:pt x="47139" y="62294"/>
                    </a:cubicBezTo>
                    <a:close/>
                    <a:moveTo>
                      <a:pt x="172494" y="72771"/>
                    </a:moveTo>
                    <a:cubicBezTo>
                      <a:pt x="167020" y="69752"/>
                      <a:pt x="160709" y="68609"/>
                      <a:pt x="154532" y="69532"/>
                    </a:cubicBezTo>
                    <a:cubicBezTo>
                      <a:pt x="146092" y="70656"/>
                      <a:pt x="137757" y="72504"/>
                      <a:pt x="129632" y="75057"/>
                    </a:cubicBezTo>
                    <a:lnTo>
                      <a:pt x="165176" y="95631"/>
                    </a:lnTo>
                    <a:cubicBezTo>
                      <a:pt x="180382" y="86296"/>
                      <a:pt x="182853" y="78705"/>
                      <a:pt x="172589" y="7286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1830;p30">
                <a:extLst>
                  <a:ext uri="{FF2B5EF4-FFF2-40B4-BE49-F238E27FC236}">
                    <a16:creationId xmlns:a16="http://schemas.microsoft.com/office/drawing/2014/main" id="{4AA79528-04BA-43AB-8FF6-2969DA1301BB}"/>
                  </a:ext>
                </a:extLst>
              </p:cNvPr>
              <p:cNvSpPr/>
              <p:nvPr/>
            </p:nvSpPr>
            <p:spPr>
              <a:xfrm>
                <a:off x="5282000" y="4954714"/>
                <a:ext cx="14540" cy="19050"/>
              </a:xfrm>
              <a:custGeom>
                <a:avLst/>
                <a:gdLst/>
                <a:ahLst/>
                <a:cxnLst/>
                <a:rect l="l" t="t" r="r" b="b"/>
                <a:pathLst>
                  <a:path w="14540" h="19050" extrusionOk="0">
                    <a:moveTo>
                      <a:pt x="0" y="12954"/>
                    </a:moveTo>
                    <a:cubicBezTo>
                      <a:pt x="0" y="12002"/>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1831;p30">
                <a:extLst>
                  <a:ext uri="{FF2B5EF4-FFF2-40B4-BE49-F238E27FC236}">
                    <a16:creationId xmlns:a16="http://schemas.microsoft.com/office/drawing/2014/main" id="{59CD9F09-372C-4AF1-83A3-BCA4F1AFBBF6}"/>
                  </a:ext>
                </a:extLst>
              </p:cNvPr>
              <p:cNvSpPr/>
              <p:nvPr/>
            </p:nvSpPr>
            <p:spPr>
              <a:xfrm>
                <a:off x="5377608" y="4962906"/>
                <a:ext cx="31552" cy="14858"/>
              </a:xfrm>
              <a:custGeom>
                <a:avLst/>
                <a:gdLst/>
                <a:ahLst/>
                <a:cxnLst/>
                <a:rect l="l" t="t" r="r" b="b"/>
                <a:pathLst>
                  <a:path w="31552" h="14858" extrusionOk="0">
                    <a:moveTo>
                      <a:pt x="31552" y="12859"/>
                    </a:moveTo>
                    <a:lnTo>
                      <a:pt x="31552" y="0"/>
                    </a:lnTo>
                    <a:lnTo>
                      <a:pt x="0" y="2381"/>
                    </a:lnTo>
                    <a:lnTo>
                      <a:pt x="18152" y="14859"/>
                    </a:lnTo>
                    <a:lnTo>
                      <a:pt x="31552"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1832;p30">
                <a:extLst>
                  <a:ext uri="{FF2B5EF4-FFF2-40B4-BE49-F238E27FC236}">
                    <a16:creationId xmlns:a16="http://schemas.microsoft.com/office/drawing/2014/main" id="{D53E2A94-D714-4425-9732-3692F09F0D54}"/>
                  </a:ext>
                </a:extLst>
              </p:cNvPr>
              <p:cNvSpPr/>
              <p:nvPr/>
            </p:nvSpPr>
            <p:spPr>
              <a:xfrm>
                <a:off x="5388158" y="491537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1833;p30">
                <a:extLst>
                  <a:ext uri="{FF2B5EF4-FFF2-40B4-BE49-F238E27FC236}">
                    <a16:creationId xmlns:a16="http://schemas.microsoft.com/office/drawing/2014/main" id="{DF52AF41-F528-4CA6-8931-B1DF6EED5151}"/>
                  </a:ext>
                </a:extLst>
              </p:cNvPr>
              <p:cNvSpPr/>
              <p:nvPr/>
            </p:nvSpPr>
            <p:spPr>
              <a:xfrm>
                <a:off x="5313838" y="4920138"/>
                <a:ext cx="35639" cy="24765"/>
              </a:xfrm>
              <a:custGeom>
                <a:avLst/>
                <a:gdLst/>
                <a:ahLst/>
                <a:cxnLst/>
                <a:rect l="l" t="t" r="r" b="b"/>
                <a:pathLst>
                  <a:path w="35639" h="24765"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1834;p30">
                <a:extLst>
                  <a:ext uri="{FF2B5EF4-FFF2-40B4-BE49-F238E27FC236}">
                    <a16:creationId xmlns:a16="http://schemas.microsoft.com/office/drawing/2014/main" id="{C91D603F-0C93-4CF6-AA98-CF2D7AA9CEC7}"/>
                  </a:ext>
                </a:extLst>
              </p:cNvPr>
              <p:cNvSpPr/>
              <p:nvPr/>
            </p:nvSpPr>
            <p:spPr>
              <a:xfrm>
                <a:off x="5241229" y="4878705"/>
                <a:ext cx="44382" cy="29241"/>
              </a:xfrm>
              <a:custGeom>
                <a:avLst/>
                <a:gdLst/>
                <a:ahLst/>
                <a:cxnLst/>
                <a:rect l="l" t="t" r="r" b="b"/>
                <a:pathLst>
                  <a:path w="44382" h="29241" extrusionOk="0">
                    <a:moveTo>
                      <a:pt x="0" y="8382"/>
                    </a:moveTo>
                    <a:lnTo>
                      <a:pt x="36875" y="29242"/>
                    </a:lnTo>
                    <a:lnTo>
                      <a:pt x="44383" y="23813"/>
                    </a:lnTo>
                    <a:cubicBezTo>
                      <a:pt x="44383" y="23813"/>
                      <a:pt x="39726" y="18479"/>
                      <a:pt x="39441" y="17907"/>
                    </a:cubicBezTo>
                    <a:cubicBezTo>
                      <a:pt x="39156" y="17335"/>
                      <a:pt x="30697" y="8858"/>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1835;p30">
                <a:extLst>
                  <a:ext uri="{FF2B5EF4-FFF2-40B4-BE49-F238E27FC236}">
                    <a16:creationId xmlns:a16="http://schemas.microsoft.com/office/drawing/2014/main" id="{F72EBC45-2046-4399-8634-0A9F616D0952}"/>
                  </a:ext>
                </a:extLst>
              </p:cNvPr>
              <p:cNvSpPr/>
              <p:nvPr/>
            </p:nvSpPr>
            <p:spPr>
              <a:xfrm>
                <a:off x="5282000" y="4855273"/>
                <a:ext cx="20528" cy="18478"/>
              </a:xfrm>
              <a:custGeom>
                <a:avLst/>
                <a:gdLst/>
                <a:ahLst/>
                <a:cxnLst/>
                <a:rect l="l" t="t" r="r" b="b"/>
                <a:pathLst>
                  <a:path w="20528" h="18478" extrusionOk="0">
                    <a:moveTo>
                      <a:pt x="20528" y="18479"/>
                    </a:moveTo>
                    <a:lnTo>
                      <a:pt x="20528" y="5525"/>
                    </a:lnTo>
                    <a:lnTo>
                      <a:pt x="3611" y="0"/>
                    </a:lnTo>
                    <a:lnTo>
                      <a:pt x="0" y="10096"/>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1836;p30">
                <a:extLst>
                  <a:ext uri="{FF2B5EF4-FFF2-40B4-BE49-F238E27FC236}">
                    <a16:creationId xmlns:a16="http://schemas.microsoft.com/office/drawing/2014/main" id="{1824B22A-9006-443E-8A32-CE1F70E7CDD4}"/>
                  </a:ext>
                </a:extLst>
              </p:cNvPr>
              <p:cNvSpPr/>
              <p:nvPr/>
            </p:nvSpPr>
            <p:spPr>
              <a:xfrm>
                <a:off x="5190099" y="4851463"/>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1837;p30">
                <a:extLst>
                  <a:ext uri="{FF2B5EF4-FFF2-40B4-BE49-F238E27FC236}">
                    <a16:creationId xmlns:a16="http://schemas.microsoft.com/office/drawing/2014/main" id="{0A91E867-7986-4EE3-A93A-EC47A0280E97}"/>
                  </a:ext>
                </a:extLst>
              </p:cNvPr>
              <p:cNvSpPr/>
              <p:nvPr/>
            </p:nvSpPr>
            <p:spPr>
              <a:xfrm>
                <a:off x="5190859" y="4894802"/>
                <a:ext cx="22428" cy="22764"/>
              </a:xfrm>
              <a:custGeom>
                <a:avLst/>
                <a:gdLst/>
                <a:ahLst/>
                <a:cxnLst/>
                <a:rect l="l" t="t" r="r" b="b"/>
                <a:pathLst>
                  <a:path w="22428" h="22764" extrusionOk="0">
                    <a:moveTo>
                      <a:pt x="0" y="13430"/>
                    </a:moveTo>
                    <a:lnTo>
                      <a:pt x="0" y="0"/>
                    </a:lnTo>
                    <a:lnTo>
                      <a:pt x="22429" y="0"/>
                    </a:lnTo>
                    <a:lnTo>
                      <a:pt x="17012" y="12001"/>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1838;p30">
                <a:extLst>
                  <a:ext uri="{FF2B5EF4-FFF2-40B4-BE49-F238E27FC236}">
                    <a16:creationId xmlns:a16="http://schemas.microsoft.com/office/drawing/2014/main" id="{9651542D-E6DB-44DB-A100-EA2904EA631F}"/>
                  </a:ext>
                </a:extLst>
              </p:cNvPr>
              <p:cNvSpPr/>
              <p:nvPr/>
            </p:nvSpPr>
            <p:spPr>
              <a:xfrm>
                <a:off x="5190764" y="4838795"/>
                <a:ext cx="221036" cy="139064"/>
              </a:xfrm>
              <a:custGeom>
                <a:avLst/>
                <a:gdLst/>
                <a:ahLst/>
                <a:cxnLst/>
                <a:rect l="l" t="t" r="r" b="b"/>
                <a:pathLst>
                  <a:path w="221036" h="139064" extrusionOk="0">
                    <a:moveTo>
                      <a:pt x="111669" y="22003"/>
                    </a:moveTo>
                    <a:cubicBezTo>
                      <a:pt x="108742" y="22012"/>
                      <a:pt x="105825" y="22231"/>
                      <a:pt x="102926" y="22670"/>
                    </a:cubicBezTo>
                    <a:cubicBezTo>
                      <a:pt x="99029" y="23241"/>
                      <a:pt x="94658" y="24003"/>
                      <a:pt x="89811" y="25051"/>
                    </a:cubicBezTo>
                    <a:cubicBezTo>
                      <a:pt x="84964" y="26098"/>
                      <a:pt x="80307" y="27432"/>
                      <a:pt x="74700" y="28956"/>
                    </a:cubicBezTo>
                    <a:cubicBezTo>
                      <a:pt x="69596" y="30518"/>
                      <a:pt x="64616" y="32423"/>
                      <a:pt x="59779" y="34671"/>
                    </a:cubicBezTo>
                    <a:lnTo>
                      <a:pt x="97794" y="56769"/>
                    </a:lnTo>
                    <a:lnTo>
                      <a:pt x="104637" y="54292"/>
                    </a:lnTo>
                    <a:cubicBezTo>
                      <a:pt x="114140" y="51054"/>
                      <a:pt x="123644" y="48387"/>
                      <a:pt x="132103" y="46101"/>
                    </a:cubicBezTo>
                    <a:cubicBezTo>
                      <a:pt x="140181" y="43920"/>
                      <a:pt x="148459" y="42548"/>
                      <a:pt x="156812" y="42005"/>
                    </a:cubicBezTo>
                    <a:cubicBezTo>
                      <a:pt x="164454" y="41500"/>
                      <a:pt x="172123" y="42005"/>
                      <a:pt x="179622" y="43529"/>
                    </a:cubicBezTo>
                    <a:cubicBezTo>
                      <a:pt x="187282" y="45177"/>
                      <a:pt x="194628" y="48035"/>
                      <a:pt x="201385" y="52006"/>
                    </a:cubicBezTo>
                    <a:cubicBezTo>
                      <a:pt x="208123" y="55340"/>
                      <a:pt x="213883" y="60360"/>
                      <a:pt x="218112" y="66580"/>
                    </a:cubicBezTo>
                    <a:cubicBezTo>
                      <a:pt x="220868" y="71085"/>
                      <a:pt x="221714" y="76495"/>
                      <a:pt x="220488" y="81629"/>
                    </a:cubicBezTo>
                    <a:cubicBezTo>
                      <a:pt x="218872" y="87230"/>
                      <a:pt x="215793" y="92297"/>
                      <a:pt x="211554" y="96298"/>
                    </a:cubicBezTo>
                    <a:cubicBezTo>
                      <a:pt x="206337" y="101594"/>
                      <a:pt x="200501" y="106232"/>
                      <a:pt x="194162" y="110109"/>
                    </a:cubicBezTo>
                    <a:lnTo>
                      <a:pt x="218397" y="124206"/>
                    </a:lnTo>
                    <a:lnTo>
                      <a:pt x="205187" y="131826"/>
                    </a:lnTo>
                    <a:lnTo>
                      <a:pt x="180667" y="117729"/>
                    </a:lnTo>
                    <a:cubicBezTo>
                      <a:pt x="168987" y="123501"/>
                      <a:pt x="156765" y="128092"/>
                      <a:pt x="144172" y="131445"/>
                    </a:cubicBezTo>
                    <a:cubicBezTo>
                      <a:pt x="131010" y="135122"/>
                      <a:pt x="117562" y="137665"/>
                      <a:pt x="103971" y="139065"/>
                    </a:cubicBezTo>
                    <a:lnTo>
                      <a:pt x="91236" y="116014"/>
                    </a:lnTo>
                    <a:cubicBezTo>
                      <a:pt x="94800" y="115919"/>
                      <a:pt x="98355" y="115633"/>
                      <a:pt x="101881" y="115157"/>
                    </a:cubicBezTo>
                    <a:cubicBezTo>
                      <a:pt x="107288" y="114567"/>
                      <a:pt x="112648" y="113643"/>
                      <a:pt x="117942" y="112395"/>
                    </a:cubicBezTo>
                    <a:cubicBezTo>
                      <a:pt x="123834" y="111157"/>
                      <a:pt x="130012" y="109538"/>
                      <a:pt x="136950" y="107632"/>
                    </a:cubicBezTo>
                    <a:cubicBezTo>
                      <a:pt x="143460" y="105823"/>
                      <a:pt x="149818" y="103489"/>
                      <a:pt x="155957" y="100679"/>
                    </a:cubicBezTo>
                    <a:lnTo>
                      <a:pt x="117942" y="78676"/>
                    </a:lnTo>
                    <a:cubicBezTo>
                      <a:pt x="116326" y="79334"/>
                      <a:pt x="114673" y="79905"/>
                      <a:pt x="113000" y="80391"/>
                    </a:cubicBezTo>
                    <a:lnTo>
                      <a:pt x="107773" y="82010"/>
                    </a:lnTo>
                    <a:cubicBezTo>
                      <a:pt x="98269" y="85154"/>
                      <a:pt x="89431" y="87630"/>
                      <a:pt x="81448" y="89440"/>
                    </a:cubicBezTo>
                    <a:cubicBezTo>
                      <a:pt x="74111" y="91135"/>
                      <a:pt x="66631" y="92154"/>
                      <a:pt x="59114" y="92488"/>
                    </a:cubicBezTo>
                    <a:cubicBezTo>
                      <a:pt x="52470" y="92697"/>
                      <a:pt x="45827" y="92059"/>
                      <a:pt x="39346" y="90583"/>
                    </a:cubicBezTo>
                    <a:cubicBezTo>
                      <a:pt x="32883" y="89068"/>
                      <a:pt x="26696" y="86563"/>
                      <a:pt x="21003" y="83153"/>
                    </a:cubicBezTo>
                    <a:cubicBezTo>
                      <a:pt x="14702" y="79915"/>
                      <a:pt x="9238" y="75247"/>
                      <a:pt x="5037" y="69532"/>
                    </a:cubicBezTo>
                    <a:cubicBezTo>
                      <a:pt x="1977" y="65246"/>
                      <a:pt x="466" y="60036"/>
                      <a:pt x="760" y="54769"/>
                    </a:cubicBezTo>
                    <a:cubicBezTo>
                      <a:pt x="1331" y="49273"/>
                      <a:pt x="3507" y="44062"/>
                      <a:pt x="7033" y="39814"/>
                    </a:cubicBezTo>
                    <a:cubicBezTo>
                      <a:pt x="11471" y="34404"/>
                      <a:pt x="16698" y="29680"/>
                      <a:pt x="22524" y="25813"/>
                    </a:cubicBezTo>
                    <a:lnTo>
                      <a:pt x="0" y="12763"/>
                    </a:lnTo>
                    <a:lnTo>
                      <a:pt x="13210" y="5048"/>
                    </a:lnTo>
                    <a:lnTo>
                      <a:pt x="35544" y="18002"/>
                    </a:lnTo>
                    <a:cubicBezTo>
                      <a:pt x="45998" y="12782"/>
                      <a:pt x="56994" y="8725"/>
                      <a:pt x="68332" y="5905"/>
                    </a:cubicBezTo>
                    <a:cubicBezTo>
                      <a:pt x="79110" y="3143"/>
                      <a:pt x="90067" y="1171"/>
                      <a:pt x="101120" y="0"/>
                    </a:cubicBezTo>
                    <a:close/>
                    <a:moveTo>
                      <a:pt x="46759" y="62103"/>
                    </a:moveTo>
                    <a:cubicBezTo>
                      <a:pt x="51748" y="65037"/>
                      <a:pt x="57536" y="66304"/>
                      <a:pt x="63295" y="65722"/>
                    </a:cubicBezTo>
                    <a:cubicBezTo>
                      <a:pt x="71031" y="64818"/>
                      <a:pt x="78644" y="63094"/>
                      <a:pt x="86009" y="60579"/>
                    </a:cubicBezTo>
                    <a:lnTo>
                      <a:pt x="50275" y="39910"/>
                    </a:lnTo>
                    <a:cubicBezTo>
                      <a:pt x="37255" y="48482"/>
                      <a:pt x="35639" y="55912"/>
                      <a:pt x="46854" y="62103"/>
                    </a:cubicBezTo>
                    <a:close/>
                    <a:moveTo>
                      <a:pt x="172209" y="72580"/>
                    </a:moveTo>
                    <a:cubicBezTo>
                      <a:pt x="166706" y="69637"/>
                      <a:pt x="160414" y="68532"/>
                      <a:pt x="154246" y="69437"/>
                    </a:cubicBezTo>
                    <a:cubicBezTo>
                      <a:pt x="145807" y="70523"/>
                      <a:pt x="137472" y="72342"/>
                      <a:pt x="129347" y="74866"/>
                    </a:cubicBezTo>
                    <a:lnTo>
                      <a:pt x="164891" y="95440"/>
                    </a:lnTo>
                    <a:cubicBezTo>
                      <a:pt x="180097" y="86230"/>
                      <a:pt x="182568" y="78610"/>
                      <a:pt x="172304" y="72580"/>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3" name="Google Shape;1839;p30">
              <a:extLst>
                <a:ext uri="{FF2B5EF4-FFF2-40B4-BE49-F238E27FC236}">
                  <a16:creationId xmlns:a16="http://schemas.microsoft.com/office/drawing/2014/main" id="{513AF0AE-066F-4C71-9412-58BE78E882FC}"/>
                </a:ext>
              </a:extLst>
            </p:cNvPr>
            <p:cNvGrpSpPr/>
            <p:nvPr/>
          </p:nvGrpSpPr>
          <p:grpSpPr>
            <a:xfrm>
              <a:off x="3220919" y="3808894"/>
              <a:ext cx="664504" cy="467011"/>
              <a:chOff x="5002019" y="4625244"/>
              <a:chExt cx="664504" cy="467011"/>
            </a:xfrm>
          </p:grpSpPr>
          <p:sp>
            <p:nvSpPr>
              <p:cNvPr id="254" name="Google Shape;1840;p30">
                <a:extLst>
                  <a:ext uri="{FF2B5EF4-FFF2-40B4-BE49-F238E27FC236}">
                    <a16:creationId xmlns:a16="http://schemas.microsoft.com/office/drawing/2014/main" id="{C3013AEC-3475-46ED-8D5A-D227BFD5AFD1}"/>
                  </a:ext>
                </a:extLst>
              </p:cNvPr>
              <p:cNvSpPr/>
              <p:nvPr/>
            </p:nvSpPr>
            <p:spPr>
              <a:xfrm>
                <a:off x="5002019" y="470763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1841;p30">
                <a:extLst>
                  <a:ext uri="{FF2B5EF4-FFF2-40B4-BE49-F238E27FC236}">
                    <a16:creationId xmlns:a16="http://schemas.microsoft.com/office/drawing/2014/main" id="{DF580AA5-2954-4A14-8D50-8C8CD8E2CE58}"/>
                  </a:ext>
                </a:extLst>
              </p:cNvPr>
              <p:cNvSpPr/>
              <p:nvPr/>
            </p:nvSpPr>
            <p:spPr>
              <a:xfrm>
                <a:off x="5002019" y="481526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1842;p30">
                <a:extLst>
                  <a:ext uri="{FF2B5EF4-FFF2-40B4-BE49-F238E27FC236}">
                    <a16:creationId xmlns:a16="http://schemas.microsoft.com/office/drawing/2014/main" id="{E2A4BE6D-94ED-4BDE-8016-7AEA2B5EC65D}"/>
                  </a:ext>
                </a:extLst>
              </p:cNvPr>
              <p:cNvSpPr/>
              <p:nvPr/>
            </p:nvSpPr>
            <p:spPr>
              <a:xfrm>
                <a:off x="5616534" y="481755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1843;p30">
                <a:extLst>
                  <a:ext uri="{FF2B5EF4-FFF2-40B4-BE49-F238E27FC236}">
                    <a16:creationId xmlns:a16="http://schemas.microsoft.com/office/drawing/2014/main" id="{DD063466-A522-410A-B158-116252323786}"/>
                  </a:ext>
                </a:extLst>
              </p:cNvPr>
              <p:cNvSpPr/>
              <p:nvPr/>
            </p:nvSpPr>
            <p:spPr>
              <a:xfrm>
                <a:off x="5002019" y="462524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1844;p30">
                <a:extLst>
                  <a:ext uri="{FF2B5EF4-FFF2-40B4-BE49-F238E27FC236}">
                    <a16:creationId xmlns:a16="http://schemas.microsoft.com/office/drawing/2014/main" id="{004122AD-7EB6-4CA2-B47D-F413D29F8AF3}"/>
                  </a:ext>
                </a:extLst>
              </p:cNvPr>
              <p:cNvSpPr/>
              <p:nvPr/>
            </p:nvSpPr>
            <p:spPr>
              <a:xfrm>
                <a:off x="5096424" y="4677655"/>
                <a:ext cx="475693" cy="275248"/>
              </a:xfrm>
              <a:custGeom>
                <a:avLst/>
                <a:gdLst/>
                <a:ahLst/>
                <a:cxnLst/>
                <a:rect l="l" t="t" r="r" b="b"/>
                <a:pathLst>
                  <a:path w="475693" h="275248" extrusionOk="0">
                    <a:moveTo>
                      <a:pt x="475252" y="145899"/>
                    </a:moveTo>
                    <a:cubicBezTo>
                      <a:pt x="471925" y="178284"/>
                      <a:pt x="448926" y="210193"/>
                      <a:pt x="406064" y="234958"/>
                    </a:cubicBezTo>
                    <a:cubicBezTo>
                      <a:pt x="313117" y="288679"/>
                      <a:pt x="162577" y="288679"/>
                      <a:pt x="69630" y="234958"/>
                    </a:cubicBezTo>
                    <a:cubicBezTo>
                      <a:pt x="26768" y="210193"/>
                      <a:pt x="3769" y="178284"/>
                      <a:pt x="443" y="145899"/>
                    </a:cubicBezTo>
                    <a:cubicBezTo>
                      <a:pt x="-3549" y="107799"/>
                      <a:pt x="19450" y="69223"/>
                      <a:pt x="69630" y="40362"/>
                    </a:cubicBezTo>
                    <a:cubicBezTo>
                      <a:pt x="162577"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1845;p30">
                <a:extLst>
                  <a:ext uri="{FF2B5EF4-FFF2-40B4-BE49-F238E27FC236}">
                    <a16:creationId xmlns:a16="http://schemas.microsoft.com/office/drawing/2014/main" id="{EC7B167C-C56C-462E-8AC6-F28978C18FAC}"/>
                  </a:ext>
                </a:extLst>
              </p:cNvPr>
              <p:cNvSpPr/>
              <p:nvPr/>
            </p:nvSpPr>
            <p:spPr>
              <a:xfrm>
                <a:off x="5096866" y="4694134"/>
                <a:ext cx="474809" cy="258770"/>
              </a:xfrm>
              <a:custGeom>
                <a:avLst/>
                <a:gdLst/>
                <a:ahLst/>
                <a:cxnLst/>
                <a:rect l="l" t="t" r="r" b="b"/>
                <a:pathLst>
                  <a:path w="474809" h="258770" extrusionOk="0">
                    <a:moveTo>
                      <a:pt x="474809" y="129421"/>
                    </a:moveTo>
                    <a:cubicBezTo>
                      <a:pt x="471483" y="161806"/>
                      <a:pt x="448484" y="193715"/>
                      <a:pt x="405622" y="218480"/>
                    </a:cubicBezTo>
                    <a:cubicBezTo>
                      <a:pt x="312675" y="272201"/>
                      <a:pt x="162135" y="272201"/>
                      <a:pt x="69188" y="218480"/>
                    </a:cubicBezTo>
                    <a:cubicBezTo>
                      <a:pt x="26325" y="193715"/>
                      <a:pt x="3326" y="161806"/>
                      <a:pt x="0" y="129421"/>
                    </a:cubicBezTo>
                    <a:cubicBezTo>
                      <a:pt x="3326" y="97036"/>
                      <a:pt x="26325" y="65127"/>
                      <a:pt x="69188" y="40362"/>
                    </a:cubicBezTo>
                    <a:cubicBezTo>
                      <a:pt x="162135" y="-13454"/>
                      <a:pt x="312675" y="-13454"/>
                      <a:pt x="405622" y="40362"/>
                    </a:cubicBezTo>
                    <a:cubicBezTo>
                      <a:pt x="448484" y="65127"/>
                      <a:pt x="471673" y="96941"/>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1846;p30">
                <a:extLst>
                  <a:ext uri="{FF2B5EF4-FFF2-40B4-BE49-F238E27FC236}">
                    <a16:creationId xmlns:a16="http://schemas.microsoft.com/office/drawing/2014/main" id="{C099465E-1AE4-4CCD-B870-A3D3E9FFF266}"/>
                  </a:ext>
                </a:extLst>
              </p:cNvPr>
              <p:cNvSpPr/>
              <p:nvPr/>
            </p:nvSpPr>
            <p:spPr>
              <a:xfrm>
                <a:off x="5218990" y="4756403"/>
                <a:ext cx="221102" cy="139065"/>
              </a:xfrm>
              <a:custGeom>
                <a:avLst/>
                <a:gdLst/>
                <a:ahLst/>
                <a:cxnLst/>
                <a:rect l="l" t="t" r="r" b="b"/>
                <a:pathLst>
                  <a:path w="221102" h="139065" extrusionOk="0">
                    <a:moveTo>
                      <a:pt x="111955" y="22098"/>
                    </a:moveTo>
                    <a:cubicBezTo>
                      <a:pt x="109027" y="22060"/>
                      <a:pt x="106100" y="22279"/>
                      <a:pt x="103211" y="22765"/>
                    </a:cubicBezTo>
                    <a:cubicBezTo>
                      <a:pt x="99315" y="23336"/>
                      <a:pt x="94943" y="24099"/>
                      <a:pt x="90096" y="25146"/>
                    </a:cubicBezTo>
                    <a:cubicBezTo>
                      <a:pt x="85249" y="26194"/>
                      <a:pt x="80592" y="27527"/>
                      <a:pt x="74985" y="29051"/>
                    </a:cubicBezTo>
                    <a:cubicBezTo>
                      <a:pt x="69881" y="30585"/>
                      <a:pt x="64892" y="32490"/>
                      <a:pt x="60064" y="34766"/>
                    </a:cubicBezTo>
                    <a:lnTo>
                      <a:pt x="98079" y="56864"/>
                    </a:lnTo>
                    <a:lnTo>
                      <a:pt x="104922" y="54388"/>
                    </a:lnTo>
                    <a:cubicBezTo>
                      <a:pt x="114426" y="51149"/>
                      <a:pt x="123929" y="48483"/>
                      <a:pt x="132388" y="46196"/>
                    </a:cubicBezTo>
                    <a:cubicBezTo>
                      <a:pt x="140504" y="44015"/>
                      <a:pt x="148810" y="42644"/>
                      <a:pt x="157193" y="42101"/>
                    </a:cubicBezTo>
                    <a:cubicBezTo>
                      <a:pt x="164796" y="41596"/>
                      <a:pt x="172437" y="42101"/>
                      <a:pt x="179907" y="43625"/>
                    </a:cubicBezTo>
                    <a:cubicBezTo>
                      <a:pt x="187567" y="45253"/>
                      <a:pt x="194923" y="48120"/>
                      <a:pt x="201670" y="52102"/>
                    </a:cubicBezTo>
                    <a:cubicBezTo>
                      <a:pt x="208294" y="55445"/>
                      <a:pt x="213949" y="60427"/>
                      <a:pt x="218112" y="66580"/>
                    </a:cubicBezTo>
                    <a:cubicBezTo>
                      <a:pt x="220887" y="71038"/>
                      <a:pt x="221780" y="76419"/>
                      <a:pt x="220583" y="81534"/>
                    </a:cubicBezTo>
                    <a:cubicBezTo>
                      <a:pt x="218958" y="87154"/>
                      <a:pt x="215869" y="92250"/>
                      <a:pt x="211649" y="96298"/>
                    </a:cubicBezTo>
                    <a:cubicBezTo>
                      <a:pt x="206403" y="101594"/>
                      <a:pt x="200530" y="106232"/>
                      <a:pt x="194162" y="110109"/>
                    </a:cubicBezTo>
                    <a:lnTo>
                      <a:pt x="218492" y="124206"/>
                    </a:lnTo>
                    <a:lnTo>
                      <a:pt x="205187" y="131826"/>
                    </a:lnTo>
                    <a:lnTo>
                      <a:pt x="180667" y="117729"/>
                    </a:lnTo>
                    <a:cubicBezTo>
                      <a:pt x="169015" y="123482"/>
                      <a:pt x="156822" y="128083"/>
                      <a:pt x="144267" y="131445"/>
                    </a:cubicBezTo>
                    <a:cubicBezTo>
                      <a:pt x="131105" y="135103"/>
                      <a:pt x="117657" y="137646"/>
                      <a:pt x="104066" y="139065"/>
                    </a:cubicBezTo>
                    <a:lnTo>
                      <a:pt x="91236" y="116015"/>
                    </a:lnTo>
                    <a:cubicBezTo>
                      <a:pt x="94829" y="115919"/>
                      <a:pt x="98412" y="115634"/>
                      <a:pt x="101976" y="115158"/>
                    </a:cubicBezTo>
                    <a:cubicBezTo>
                      <a:pt x="107345" y="114557"/>
                      <a:pt x="112677" y="113633"/>
                      <a:pt x="117942" y="112395"/>
                    </a:cubicBezTo>
                    <a:cubicBezTo>
                      <a:pt x="123834" y="111157"/>
                      <a:pt x="130107" y="109538"/>
                      <a:pt x="136950" y="107633"/>
                    </a:cubicBezTo>
                    <a:cubicBezTo>
                      <a:pt x="143460" y="105823"/>
                      <a:pt x="149818" y="103499"/>
                      <a:pt x="155957" y="100679"/>
                    </a:cubicBezTo>
                    <a:lnTo>
                      <a:pt x="117942" y="78677"/>
                    </a:lnTo>
                    <a:cubicBezTo>
                      <a:pt x="116326" y="79343"/>
                      <a:pt x="114682" y="79924"/>
                      <a:pt x="113000" y="80391"/>
                    </a:cubicBezTo>
                    <a:lnTo>
                      <a:pt x="107773" y="82010"/>
                    </a:lnTo>
                    <a:cubicBezTo>
                      <a:pt x="98269" y="85182"/>
                      <a:pt x="89526" y="87659"/>
                      <a:pt x="81543" y="89440"/>
                    </a:cubicBezTo>
                    <a:cubicBezTo>
                      <a:pt x="74177" y="91135"/>
                      <a:pt x="66669" y="92155"/>
                      <a:pt x="59114" y="92488"/>
                    </a:cubicBezTo>
                    <a:cubicBezTo>
                      <a:pt x="52470" y="92698"/>
                      <a:pt x="45827" y="92059"/>
                      <a:pt x="39346" y="90583"/>
                    </a:cubicBezTo>
                    <a:cubicBezTo>
                      <a:pt x="32893" y="89040"/>
                      <a:pt x="26715" y="86535"/>
                      <a:pt x="21003" y="83153"/>
                    </a:cubicBezTo>
                    <a:cubicBezTo>
                      <a:pt x="14740" y="79886"/>
                      <a:pt x="9314" y="75229"/>
                      <a:pt x="5132" y="69533"/>
                    </a:cubicBezTo>
                    <a:cubicBezTo>
                      <a:pt x="2072" y="65246"/>
                      <a:pt x="561" y="60036"/>
                      <a:pt x="855" y="54769"/>
                    </a:cubicBezTo>
                    <a:cubicBezTo>
                      <a:pt x="1340" y="49254"/>
                      <a:pt x="3535" y="44025"/>
                      <a:pt x="7128" y="39815"/>
                    </a:cubicBezTo>
                    <a:cubicBezTo>
                      <a:pt x="11509" y="34376"/>
                      <a:pt x="16698" y="29651"/>
                      <a:pt x="22524" y="25813"/>
                    </a:cubicBezTo>
                    <a:lnTo>
                      <a:pt x="0" y="12764"/>
                    </a:lnTo>
                    <a:lnTo>
                      <a:pt x="13305" y="5049"/>
                    </a:lnTo>
                    <a:lnTo>
                      <a:pt x="35544" y="18002"/>
                    </a:lnTo>
                    <a:cubicBezTo>
                      <a:pt x="46027" y="12783"/>
                      <a:pt x="57061" y="8725"/>
                      <a:pt x="68427" y="5906"/>
                    </a:cubicBezTo>
                    <a:cubicBezTo>
                      <a:pt x="79205" y="3143"/>
                      <a:pt x="90162" y="1172"/>
                      <a:pt x="101215" y="0"/>
                    </a:cubicBezTo>
                    <a:close/>
                    <a:moveTo>
                      <a:pt x="47044" y="62199"/>
                    </a:moveTo>
                    <a:cubicBezTo>
                      <a:pt x="52043" y="65113"/>
                      <a:pt x="57830" y="66380"/>
                      <a:pt x="63580" y="65818"/>
                    </a:cubicBezTo>
                    <a:cubicBezTo>
                      <a:pt x="71345" y="64922"/>
                      <a:pt x="78995" y="63198"/>
                      <a:pt x="86389" y="60674"/>
                    </a:cubicBezTo>
                    <a:lnTo>
                      <a:pt x="50560" y="40005"/>
                    </a:lnTo>
                    <a:cubicBezTo>
                      <a:pt x="37321" y="48578"/>
                      <a:pt x="36086" y="55979"/>
                      <a:pt x="46854" y="62199"/>
                    </a:cubicBezTo>
                    <a:close/>
                    <a:moveTo>
                      <a:pt x="172494" y="72676"/>
                    </a:moveTo>
                    <a:cubicBezTo>
                      <a:pt x="167029" y="69742"/>
                      <a:pt x="160766" y="68637"/>
                      <a:pt x="154627" y="69533"/>
                    </a:cubicBezTo>
                    <a:cubicBezTo>
                      <a:pt x="146159" y="70618"/>
                      <a:pt x="137795" y="72438"/>
                      <a:pt x="129632" y="74962"/>
                    </a:cubicBezTo>
                    <a:lnTo>
                      <a:pt x="165176" y="95536"/>
                    </a:lnTo>
                    <a:cubicBezTo>
                      <a:pt x="180192" y="86297"/>
                      <a:pt x="182568" y="78677"/>
                      <a:pt x="172304"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1847;p30">
                <a:extLst>
                  <a:ext uri="{FF2B5EF4-FFF2-40B4-BE49-F238E27FC236}">
                    <a16:creationId xmlns:a16="http://schemas.microsoft.com/office/drawing/2014/main" id="{B42D39DB-CE32-47BF-952C-6962ECD817BC}"/>
                  </a:ext>
                </a:extLst>
              </p:cNvPr>
              <p:cNvSpPr/>
              <p:nvPr/>
            </p:nvSpPr>
            <p:spPr>
              <a:xfrm>
                <a:off x="5310227" y="4859464"/>
                <a:ext cx="14635" cy="19050"/>
              </a:xfrm>
              <a:custGeom>
                <a:avLst/>
                <a:gdLst/>
                <a:ahLst/>
                <a:cxnLst/>
                <a:rect l="l" t="t" r="r" b="b"/>
                <a:pathLst>
                  <a:path w="14635" h="19050" extrusionOk="0">
                    <a:moveTo>
                      <a:pt x="0" y="12954"/>
                    </a:moveTo>
                    <a:cubicBezTo>
                      <a:pt x="0" y="12002"/>
                      <a:pt x="0" y="0"/>
                      <a:pt x="0" y="0"/>
                    </a:cubicBezTo>
                    <a:lnTo>
                      <a:pt x="14636"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1848;p30">
                <a:extLst>
                  <a:ext uri="{FF2B5EF4-FFF2-40B4-BE49-F238E27FC236}">
                    <a16:creationId xmlns:a16="http://schemas.microsoft.com/office/drawing/2014/main" id="{B52DD12F-7965-4DEA-84F5-607E27AC1B51}"/>
                  </a:ext>
                </a:extLst>
              </p:cNvPr>
              <p:cNvSpPr/>
              <p:nvPr/>
            </p:nvSpPr>
            <p:spPr>
              <a:xfrm>
                <a:off x="5405835" y="4867656"/>
                <a:ext cx="31647" cy="14858"/>
              </a:xfrm>
              <a:custGeom>
                <a:avLst/>
                <a:gdLst/>
                <a:ahLst/>
                <a:cxnLst/>
                <a:rect l="l" t="t" r="r" b="b"/>
                <a:pathLst>
                  <a:path w="31647" h="14858" extrusionOk="0">
                    <a:moveTo>
                      <a:pt x="31648" y="12954"/>
                    </a:moveTo>
                    <a:lnTo>
                      <a:pt x="31648" y="0"/>
                    </a:lnTo>
                    <a:lnTo>
                      <a:pt x="0" y="2476"/>
                    </a:lnTo>
                    <a:lnTo>
                      <a:pt x="18152" y="14859"/>
                    </a:lnTo>
                    <a:lnTo>
                      <a:pt x="31648"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1849;p30">
                <a:extLst>
                  <a:ext uri="{FF2B5EF4-FFF2-40B4-BE49-F238E27FC236}">
                    <a16:creationId xmlns:a16="http://schemas.microsoft.com/office/drawing/2014/main" id="{3C388568-B61A-4755-8901-224E0A7900E3}"/>
                  </a:ext>
                </a:extLst>
              </p:cNvPr>
              <p:cNvSpPr/>
              <p:nvPr/>
            </p:nvSpPr>
            <p:spPr>
              <a:xfrm>
                <a:off x="5416479" y="482012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1850;p30">
                <a:extLst>
                  <a:ext uri="{FF2B5EF4-FFF2-40B4-BE49-F238E27FC236}">
                    <a16:creationId xmlns:a16="http://schemas.microsoft.com/office/drawing/2014/main" id="{7C714B14-DAEA-4FDA-B7F4-BF5AA87D66BD}"/>
                  </a:ext>
                </a:extLst>
              </p:cNvPr>
              <p:cNvSpPr/>
              <p:nvPr/>
            </p:nvSpPr>
            <p:spPr>
              <a:xfrm>
                <a:off x="5342159" y="4824983"/>
                <a:ext cx="35544" cy="24669"/>
              </a:xfrm>
              <a:custGeom>
                <a:avLst/>
                <a:gdLst/>
                <a:ahLst/>
                <a:cxnLst/>
                <a:rect l="l" t="t" r="r" b="b"/>
                <a:pathLst>
                  <a:path w="35544" h="24669" extrusionOk="0">
                    <a:moveTo>
                      <a:pt x="0" y="7525"/>
                    </a:moveTo>
                    <a:lnTo>
                      <a:pt x="7793" y="0"/>
                    </a:lnTo>
                    <a:lnTo>
                      <a:pt x="35544" y="19050"/>
                    </a:lnTo>
                    <a:lnTo>
                      <a:pt x="33834" y="24670"/>
                    </a:lnTo>
                    <a:cubicBezTo>
                      <a:pt x="33834" y="24670"/>
                      <a:pt x="13115" y="15907"/>
                      <a:pt x="12450" y="15145"/>
                    </a:cubicBezTo>
                    <a:cubicBezTo>
                      <a:pt x="11785"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1851;p30">
                <a:extLst>
                  <a:ext uri="{FF2B5EF4-FFF2-40B4-BE49-F238E27FC236}">
                    <a16:creationId xmlns:a16="http://schemas.microsoft.com/office/drawing/2014/main" id="{6192E488-0E66-466C-B8C8-3474EBA43020}"/>
                  </a:ext>
                </a:extLst>
              </p:cNvPr>
              <p:cNvSpPr/>
              <p:nvPr/>
            </p:nvSpPr>
            <p:spPr>
              <a:xfrm>
                <a:off x="5269455" y="4783550"/>
                <a:ext cx="44382" cy="29241"/>
              </a:xfrm>
              <a:custGeom>
                <a:avLst/>
                <a:gdLst/>
                <a:ahLst/>
                <a:cxnLst/>
                <a:rect l="l" t="t" r="r" b="b"/>
                <a:pathLst>
                  <a:path w="44382" h="29241" extrusionOk="0">
                    <a:moveTo>
                      <a:pt x="0" y="8287"/>
                    </a:moveTo>
                    <a:lnTo>
                      <a:pt x="36875" y="29242"/>
                    </a:lnTo>
                    <a:lnTo>
                      <a:pt x="44383" y="23717"/>
                    </a:lnTo>
                    <a:lnTo>
                      <a:pt x="39441" y="17907"/>
                    </a:lnTo>
                    <a:cubicBezTo>
                      <a:pt x="36143" y="14135"/>
                      <a:pt x="32256" y="10925"/>
                      <a:pt x="27941" y="8382"/>
                    </a:cubicBezTo>
                    <a:cubicBezTo>
                      <a:pt x="25185" y="7906"/>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1852;p30">
                <a:extLst>
                  <a:ext uri="{FF2B5EF4-FFF2-40B4-BE49-F238E27FC236}">
                    <a16:creationId xmlns:a16="http://schemas.microsoft.com/office/drawing/2014/main" id="{91408EF4-3AB4-4660-977D-13ED9832FA4A}"/>
                  </a:ext>
                </a:extLst>
              </p:cNvPr>
              <p:cNvSpPr/>
              <p:nvPr/>
            </p:nvSpPr>
            <p:spPr>
              <a:xfrm>
                <a:off x="5310227" y="4760118"/>
                <a:ext cx="20528" cy="18383"/>
              </a:xfrm>
              <a:custGeom>
                <a:avLst/>
                <a:gdLst/>
                <a:ahLst/>
                <a:cxnLst/>
                <a:rect l="l" t="t" r="r" b="b"/>
                <a:pathLst>
                  <a:path w="20528" h="18383" extrusionOk="0">
                    <a:moveTo>
                      <a:pt x="20528" y="18383"/>
                    </a:moveTo>
                    <a:lnTo>
                      <a:pt x="20528" y="5429"/>
                    </a:lnTo>
                    <a:lnTo>
                      <a:pt x="3611" y="0"/>
                    </a:lnTo>
                    <a:lnTo>
                      <a:pt x="0" y="10096"/>
                    </a:lnTo>
                    <a:lnTo>
                      <a:pt x="855" y="14764"/>
                    </a:lnTo>
                    <a:lnTo>
                      <a:pt x="20528"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1853;p30">
                <a:extLst>
                  <a:ext uri="{FF2B5EF4-FFF2-40B4-BE49-F238E27FC236}">
                    <a16:creationId xmlns:a16="http://schemas.microsoft.com/office/drawing/2014/main" id="{B2C0FA86-F20E-4C60-B64B-E06F070E4B31}"/>
                  </a:ext>
                </a:extLst>
              </p:cNvPr>
              <p:cNvSpPr/>
              <p:nvPr/>
            </p:nvSpPr>
            <p:spPr>
              <a:xfrm>
                <a:off x="5218325" y="475621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1854;p30">
                <a:extLst>
                  <a:ext uri="{FF2B5EF4-FFF2-40B4-BE49-F238E27FC236}">
                    <a16:creationId xmlns:a16="http://schemas.microsoft.com/office/drawing/2014/main" id="{2B0DAECA-DDEF-489C-892D-7BC6A9F02FCA}"/>
                  </a:ext>
                </a:extLst>
              </p:cNvPr>
              <p:cNvSpPr/>
              <p:nvPr/>
            </p:nvSpPr>
            <p:spPr>
              <a:xfrm>
                <a:off x="5219085" y="4799552"/>
                <a:ext cx="22524" cy="22764"/>
              </a:xfrm>
              <a:custGeom>
                <a:avLst/>
                <a:gdLst/>
                <a:ahLst/>
                <a:cxnLst/>
                <a:rect l="l" t="t" r="r" b="b"/>
                <a:pathLst>
                  <a:path w="22524" h="22764" extrusionOk="0">
                    <a:moveTo>
                      <a:pt x="0" y="13430"/>
                    </a:moveTo>
                    <a:lnTo>
                      <a:pt x="0" y="0"/>
                    </a:lnTo>
                    <a:lnTo>
                      <a:pt x="22524" y="0"/>
                    </a:lnTo>
                    <a:lnTo>
                      <a:pt x="17012" y="12001"/>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1855;p30">
                <a:extLst>
                  <a:ext uri="{FF2B5EF4-FFF2-40B4-BE49-F238E27FC236}">
                    <a16:creationId xmlns:a16="http://schemas.microsoft.com/office/drawing/2014/main" id="{408B9E83-7F09-42FD-ABB9-7E906D831AD4}"/>
                  </a:ext>
                </a:extLst>
              </p:cNvPr>
              <p:cNvSpPr/>
              <p:nvPr/>
            </p:nvSpPr>
            <p:spPr>
              <a:xfrm>
                <a:off x="5218990" y="4743450"/>
                <a:ext cx="221102" cy="139065"/>
              </a:xfrm>
              <a:custGeom>
                <a:avLst/>
                <a:gdLst/>
                <a:ahLst/>
                <a:cxnLst/>
                <a:rect l="l" t="t" r="r" b="b"/>
                <a:pathLst>
                  <a:path w="221102" h="139065" extrusionOk="0">
                    <a:moveTo>
                      <a:pt x="111955" y="22098"/>
                    </a:moveTo>
                    <a:cubicBezTo>
                      <a:pt x="109027" y="22098"/>
                      <a:pt x="106100" y="22355"/>
                      <a:pt x="103211" y="22860"/>
                    </a:cubicBezTo>
                    <a:cubicBezTo>
                      <a:pt x="99315" y="23431"/>
                      <a:pt x="94943" y="24194"/>
                      <a:pt x="90096" y="25241"/>
                    </a:cubicBezTo>
                    <a:cubicBezTo>
                      <a:pt x="85249" y="26289"/>
                      <a:pt x="80592" y="27527"/>
                      <a:pt x="74985" y="29051"/>
                    </a:cubicBezTo>
                    <a:cubicBezTo>
                      <a:pt x="69891" y="30623"/>
                      <a:pt x="64911" y="32537"/>
                      <a:pt x="60064" y="34766"/>
                    </a:cubicBezTo>
                    <a:lnTo>
                      <a:pt x="98079" y="56864"/>
                    </a:lnTo>
                    <a:lnTo>
                      <a:pt x="104922" y="54483"/>
                    </a:lnTo>
                    <a:cubicBezTo>
                      <a:pt x="114426" y="51245"/>
                      <a:pt x="123929" y="48482"/>
                      <a:pt x="132388" y="46196"/>
                    </a:cubicBezTo>
                    <a:cubicBezTo>
                      <a:pt x="140514" y="44063"/>
                      <a:pt x="148820" y="42691"/>
                      <a:pt x="157193" y="42101"/>
                    </a:cubicBezTo>
                    <a:cubicBezTo>
                      <a:pt x="164796" y="41643"/>
                      <a:pt x="172427" y="42148"/>
                      <a:pt x="179907" y="43624"/>
                    </a:cubicBezTo>
                    <a:cubicBezTo>
                      <a:pt x="187576" y="45291"/>
                      <a:pt x="194923" y="48187"/>
                      <a:pt x="201670" y="52197"/>
                    </a:cubicBezTo>
                    <a:cubicBezTo>
                      <a:pt x="208294" y="55540"/>
                      <a:pt x="213949" y="60522"/>
                      <a:pt x="218112" y="66675"/>
                    </a:cubicBezTo>
                    <a:cubicBezTo>
                      <a:pt x="220887" y="71133"/>
                      <a:pt x="221780" y="76514"/>
                      <a:pt x="220583" y="81629"/>
                    </a:cubicBezTo>
                    <a:cubicBezTo>
                      <a:pt x="218929" y="87249"/>
                      <a:pt x="215859" y="92335"/>
                      <a:pt x="211649" y="96393"/>
                    </a:cubicBezTo>
                    <a:cubicBezTo>
                      <a:pt x="206375" y="101660"/>
                      <a:pt x="200511" y="106299"/>
                      <a:pt x="194162" y="110204"/>
                    </a:cubicBezTo>
                    <a:lnTo>
                      <a:pt x="218492" y="124206"/>
                    </a:lnTo>
                    <a:lnTo>
                      <a:pt x="205187" y="131921"/>
                    </a:lnTo>
                    <a:lnTo>
                      <a:pt x="180667" y="117729"/>
                    </a:lnTo>
                    <a:cubicBezTo>
                      <a:pt x="168996" y="123473"/>
                      <a:pt x="156812" y="128102"/>
                      <a:pt x="144267" y="131540"/>
                    </a:cubicBezTo>
                    <a:cubicBezTo>
                      <a:pt x="131095" y="135169"/>
                      <a:pt x="117657" y="137684"/>
                      <a:pt x="104066" y="139065"/>
                    </a:cubicBezTo>
                    <a:lnTo>
                      <a:pt x="91236" y="116014"/>
                    </a:lnTo>
                    <a:cubicBezTo>
                      <a:pt x="94829" y="116014"/>
                      <a:pt x="98421" y="115757"/>
                      <a:pt x="101976" y="115253"/>
                    </a:cubicBezTo>
                    <a:cubicBezTo>
                      <a:pt x="106727" y="114681"/>
                      <a:pt x="112050" y="113729"/>
                      <a:pt x="117942" y="112490"/>
                    </a:cubicBezTo>
                    <a:cubicBezTo>
                      <a:pt x="123834" y="111252"/>
                      <a:pt x="130107" y="109633"/>
                      <a:pt x="136950" y="107728"/>
                    </a:cubicBezTo>
                    <a:cubicBezTo>
                      <a:pt x="143450" y="105842"/>
                      <a:pt x="149799" y="103489"/>
                      <a:pt x="155957" y="100679"/>
                    </a:cubicBezTo>
                    <a:lnTo>
                      <a:pt x="117942" y="78772"/>
                    </a:lnTo>
                    <a:lnTo>
                      <a:pt x="113000" y="80486"/>
                    </a:lnTo>
                    <a:lnTo>
                      <a:pt x="107773" y="82105"/>
                    </a:lnTo>
                    <a:cubicBezTo>
                      <a:pt x="99163" y="85011"/>
                      <a:pt x="90410" y="87459"/>
                      <a:pt x="81543" y="89440"/>
                    </a:cubicBezTo>
                    <a:cubicBezTo>
                      <a:pt x="74187" y="91183"/>
                      <a:pt x="66669" y="92202"/>
                      <a:pt x="59114" y="92488"/>
                    </a:cubicBezTo>
                    <a:cubicBezTo>
                      <a:pt x="52470" y="92726"/>
                      <a:pt x="45827" y="92126"/>
                      <a:pt x="39346" y="90678"/>
                    </a:cubicBezTo>
                    <a:cubicBezTo>
                      <a:pt x="32921" y="89049"/>
                      <a:pt x="26753" y="86544"/>
                      <a:pt x="21003" y="83248"/>
                    </a:cubicBezTo>
                    <a:cubicBezTo>
                      <a:pt x="14759" y="79915"/>
                      <a:pt x="9342" y="75229"/>
                      <a:pt x="5132" y="69532"/>
                    </a:cubicBezTo>
                    <a:cubicBezTo>
                      <a:pt x="2053" y="65246"/>
                      <a:pt x="542" y="60036"/>
                      <a:pt x="855" y="54769"/>
                    </a:cubicBezTo>
                    <a:cubicBezTo>
                      <a:pt x="1359" y="49282"/>
                      <a:pt x="3554" y="44091"/>
                      <a:pt x="7128" y="39910"/>
                    </a:cubicBezTo>
                    <a:cubicBezTo>
                      <a:pt x="11500" y="34442"/>
                      <a:pt x="16698" y="29689"/>
                      <a:pt x="22524" y="25813"/>
                    </a:cubicBezTo>
                    <a:lnTo>
                      <a:pt x="0" y="12763"/>
                    </a:lnTo>
                    <a:lnTo>
                      <a:pt x="13305" y="5144"/>
                    </a:lnTo>
                    <a:lnTo>
                      <a:pt x="35544" y="18002"/>
                    </a:lnTo>
                    <a:cubicBezTo>
                      <a:pt x="46055" y="12849"/>
                      <a:pt x="57070" y="8830"/>
                      <a:pt x="68427" y="6001"/>
                    </a:cubicBezTo>
                    <a:cubicBezTo>
                      <a:pt x="79205" y="3258"/>
                      <a:pt x="90162" y="1248"/>
                      <a:pt x="101215" y="0"/>
                    </a:cubicBezTo>
                    <a:close/>
                    <a:moveTo>
                      <a:pt x="47044" y="62294"/>
                    </a:moveTo>
                    <a:cubicBezTo>
                      <a:pt x="52052" y="65179"/>
                      <a:pt x="57840" y="66408"/>
                      <a:pt x="63580" y="65818"/>
                    </a:cubicBezTo>
                    <a:cubicBezTo>
                      <a:pt x="71345" y="64961"/>
                      <a:pt x="78986" y="63275"/>
                      <a:pt x="86389" y="60770"/>
                    </a:cubicBezTo>
                    <a:lnTo>
                      <a:pt x="50560" y="40005"/>
                    </a:lnTo>
                    <a:cubicBezTo>
                      <a:pt x="37255" y="48673"/>
                      <a:pt x="35924" y="56007"/>
                      <a:pt x="46854" y="62294"/>
                    </a:cubicBezTo>
                    <a:close/>
                    <a:moveTo>
                      <a:pt x="172494" y="72771"/>
                    </a:moveTo>
                    <a:cubicBezTo>
                      <a:pt x="167048" y="69771"/>
                      <a:pt x="160775" y="68628"/>
                      <a:pt x="154627" y="69532"/>
                    </a:cubicBezTo>
                    <a:cubicBezTo>
                      <a:pt x="146149" y="70609"/>
                      <a:pt x="137776" y="72457"/>
                      <a:pt x="129632" y="75057"/>
                    </a:cubicBezTo>
                    <a:lnTo>
                      <a:pt x="165176" y="95631"/>
                    </a:lnTo>
                    <a:cubicBezTo>
                      <a:pt x="180192" y="86296"/>
                      <a:pt x="182568" y="78677"/>
                      <a:pt x="172304"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4" name="Google Shape;1856;p30">
              <a:extLst>
                <a:ext uri="{FF2B5EF4-FFF2-40B4-BE49-F238E27FC236}">
                  <a16:creationId xmlns:a16="http://schemas.microsoft.com/office/drawing/2014/main" id="{1ED75E23-203E-4B7A-9855-C7C65C524397}"/>
                </a:ext>
              </a:extLst>
            </p:cNvPr>
            <p:cNvGrpSpPr/>
            <p:nvPr/>
          </p:nvGrpSpPr>
          <p:grpSpPr>
            <a:xfrm>
              <a:off x="3200486" y="3710215"/>
              <a:ext cx="664598" cy="467011"/>
              <a:chOff x="4981586" y="4526565"/>
              <a:chExt cx="664598" cy="467011"/>
            </a:xfrm>
          </p:grpSpPr>
          <p:sp>
            <p:nvSpPr>
              <p:cNvPr id="238" name="Google Shape;1857;p30">
                <a:extLst>
                  <a:ext uri="{FF2B5EF4-FFF2-40B4-BE49-F238E27FC236}">
                    <a16:creationId xmlns:a16="http://schemas.microsoft.com/office/drawing/2014/main" id="{516D015F-5345-444F-BD85-3DC7A825E45F}"/>
                  </a:ext>
                </a:extLst>
              </p:cNvPr>
              <p:cNvSpPr/>
              <p:nvPr/>
            </p:nvSpPr>
            <p:spPr>
              <a:xfrm>
                <a:off x="4981586" y="4608957"/>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1858;p30">
                <a:extLst>
                  <a:ext uri="{FF2B5EF4-FFF2-40B4-BE49-F238E27FC236}">
                    <a16:creationId xmlns:a16="http://schemas.microsoft.com/office/drawing/2014/main" id="{35E3A50F-7EA6-4807-A587-1960B1B4423C}"/>
                  </a:ext>
                </a:extLst>
              </p:cNvPr>
              <p:cNvSpPr/>
              <p:nvPr/>
            </p:nvSpPr>
            <p:spPr>
              <a:xfrm>
                <a:off x="4981681" y="471658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1859;p30">
                <a:extLst>
                  <a:ext uri="{FF2B5EF4-FFF2-40B4-BE49-F238E27FC236}">
                    <a16:creationId xmlns:a16="http://schemas.microsoft.com/office/drawing/2014/main" id="{05581D98-1A3D-44BD-A35B-C303D4E4B815}"/>
                  </a:ext>
                </a:extLst>
              </p:cNvPr>
              <p:cNvSpPr/>
              <p:nvPr/>
            </p:nvSpPr>
            <p:spPr>
              <a:xfrm>
                <a:off x="5596100" y="4718875"/>
                <a:ext cx="50084" cy="118109"/>
              </a:xfrm>
              <a:custGeom>
                <a:avLst/>
                <a:gdLst/>
                <a:ahLst/>
                <a:cxnLst/>
                <a:rect l="l" t="t" r="r" b="b"/>
                <a:pathLst>
                  <a:path w="50084" h="118109" extrusionOk="0">
                    <a:moveTo>
                      <a:pt x="50085" y="0"/>
                    </a:moveTo>
                    <a:lnTo>
                      <a:pt x="50085" y="82391"/>
                    </a:lnTo>
                    <a:lnTo>
                      <a:pt x="16442" y="118110"/>
                    </a:lnTo>
                    <a:lnTo>
                      <a:pt x="0" y="23813"/>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1860;p30">
                <a:extLst>
                  <a:ext uri="{FF2B5EF4-FFF2-40B4-BE49-F238E27FC236}">
                    <a16:creationId xmlns:a16="http://schemas.microsoft.com/office/drawing/2014/main" id="{9A523632-A8F3-4766-8129-8F6AFC4D41C5}"/>
                  </a:ext>
                </a:extLst>
              </p:cNvPr>
              <p:cNvSpPr/>
              <p:nvPr/>
            </p:nvSpPr>
            <p:spPr>
              <a:xfrm>
                <a:off x="4981586" y="4526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1861;p30">
                <a:extLst>
                  <a:ext uri="{FF2B5EF4-FFF2-40B4-BE49-F238E27FC236}">
                    <a16:creationId xmlns:a16="http://schemas.microsoft.com/office/drawing/2014/main" id="{150536C6-4930-45EB-8402-DBDC92044865}"/>
                  </a:ext>
                </a:extLst>
              </p:cNvPr>
              <p:cNvSpPr/>
              <p:nvPr/>
            </p:nvSpPr>
            <p:spPr>
              <a:xfrm>
                <a:off x="5076086" y="4578881"/>
                <a:ext cx="475673" cy="275344"/>
              </a:xfrm>
              <a:custGeom>
                <a:avLst/>
                <a:gdLst/>
                <a:ahLst/>
                <a:cxnLst/>
                <a:rect l="l" t="t" r="r" b="b"/>
                <a:pathLst>
                  <a:path w="475673" h="275344" extrusionOk="0">
                    <a:moveTo>
                      <a:pt x="475252" y="145994"/>
                    </a:moveTo>
                    <a:cubicBezTo>
                      <a:pt x="471830" y="178380"/>
                      <a:pt x="448831" y="210193"/>
                      <a:pt x="405969" y="235053"/>
                    </a:cubicBezTo>
                    <a:cubicBezTo>
                      <a:pt x="313117" y="288774"/>
                      <a:pt x="162482" y="288774"/>
                      <a:pt x="69535" y="235053"/>
                    </a:cubicBezTo>
                    <a:cubicBezTo>
                      <a:pt x="26768" y="210193"/>
                      <a:pt x="3769" y="178380"/>
                      <a:pt x="443" y="145994"/>
                    </a:cubicBezTo>
                    <a:cubicBezTo>
                      <a:pt x="-3549" y="107894"/>
                      <a:pt x="19450" y="69318"/>
                      <a:pt x="69535" y="40362"/>
                    </a:cubicBezTo>
                    <a:cubicBezTo>
                      <a:pt x="162482" y="-13454"/>
                      <a:pt x="313117" y="-13454"/>
                      <a:pt x="405969" y="40362"/>
                    </a:cubicBezTo>
                    <a:cubicBezTo>
                      <a:pt x="456054" y="69318"/>
                      <a:pt x="479148" y="108085"/>
                      <a:pt x="475252" y="14599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1862;p30">
                <a:extLst>
                  <a:ext uri="{FF2B5EF4-FFF2-40B4-BE49-F238E27FC236}">
                    <a16:creationId xmlns:a16="http://schemas.microsoft.com/office/drawing/2014/main" id="{A40EB8A7-FEC3-43D9-972E-7539161768AC}"/>
                  </a:ext>
                </a:extLst>
              </p:cNvPr>
              <p:cNvSpPr/>
              <p:nvPr/>
            </p:nvSpPr>
            <p:spPr>
              <a:xfrm>
                <a:off x="5076528" y="4595360"/>
                <a:ext cx="474809" cy="258865"/>
              </a:xfrm>
              <a:custGeom>
                <a:avLst/>
                <a:gdLst/>
                <a:ahLst/>
                <a:cxnLst/>
                <a:rect l="l" t="t" r="r" b="b"/>
                <a:pathLst>
                  <a:path w="474809" h="258865" extrusionOk="0">
                    <a:moveTo>
                      <a:pt x="474809" y="129516"/>
                    </a:moveTo>
                    <a:cubicBezTo>
                      <a:pt x="471388" y="161901"/>
                      <a:pt x="448389" y="193715"/>
                      <a:pt x="405526" y="218575"/>
                    </a:cubicBezTo>
                    <a:cubicBezTo>
                      <a:pt x="312675" y="272296"/>
                      <a:pt x="162040" y="272296"/>
                      <a:pt x="69092" y="218575"/>
                    </a:cubicBezTo>
                    <a:cubicBezTo>
                      <a:pt x="26325" y="193715"/>
                      <a:pt x="3326" y="161901"/>
                      <a:pt x="0" y="129516"/>
                    </a:cubicBezTo>
                    <a:cubicBezTo>
                      <a:pt x="3326" y="97131"/>
                      <a:pt x="26325" y="65222"/>
                      <a:pt x="69092" y="40362"/>
                    </a:cubicBezTo>
                    <a:cubicBezTo>
                      <a:pt x="162040" y="-13454"/>
                      <a:pt x="312675" y="-13454"/>
                      <a:pt x="405526" y="40362"/>
                    </a:cubicBezTo>
                    <a:cubicBezTo>
                      <a:pt x="448389" y="65222"/>
                      <a:pt x="471388" y="97131"/>
                      <a:pt x="474809" y="129516"/>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1863;p30">
                <a:extLst>
                  <a:ext uri="{FF2B5EF4-FFF2-40B4-BE49-F238E27FC236}">
                    <a16:creationId xmlns:a16="http://schemas.microsoft.com/office/drawing/2014/main" id="{00499887-F17A-4B8C-95FD-2E1AC8CCBD2A}"/>
                  </a:ext>
                </a:extLst>
              </p:cNvPr>
              <p:cNvSpPr/>
              <p:nvPr/>
            </p:nvSpPr>
            <p:spPr>
              <a:xfrm>
                <a:off x="5197892" y="4657629"/>
                <a:ext cx="221515" cy="139160"/>
              </a:xfrm>
              <a:custGeom>
                <a:avLst/>
                <a:gdLst/>
                <a:ahLst/>
                <a:cxnLst/>
                <a:rect l="l" t="t" r="r" b="b"/>
                <a:pathLst>
                  <a:path w="221515" h="139160" extrusionOk="0">
                    <a:moveTo>
                      <a:pt x="112525" y="22193"/>
                    </a:moveTo>
                    <a:cubicBezTo>
                      <a:pt x="109598" y="22155"/>
                      <a:pt x="106670" y="22374"/>
                      <a:pt x="103781" y="22860"/>
                    </a:cubicBezTo>
                    <a:cubicBezTo>
                      <a:pt x="99885" y="23432"/>
                      <a:pt x="95513" y="24194"/>
                      <a:pt x="90666" y="25241"/>
                    </a:cubicBezTo>
                    <a:cubicBezTo>
                      <a:pt x="85819" y="26289"/>
                      <a:pt x="81162" y="27527"/>
                      <a:pt x="75460" y="29146"/>
                    </a:cubicBezTo>
                    <a:cubicBezTo>
                      <a:pt x="70376" y="30632"/>
                      <a:pt x="65424" y="32509"/>
                      <a:pt x="60634" y="34766"/>
                    </a:cubicBezTo>
                    <a:lnTo>
                      <a:pt x="98649" y="56960"/>
                    </a:lnTo>
                    <a:lnTo>
                      <a:pt x="105492" y="54483"/>
                    </a:lnTo>
                    <a:cubicBezTo>
                      <a:pt x="114996" y="51245"/>
                      <a:pt x="124500" y="48482"/>
                      <a:pt x="132958" y="46196"/>
                    </a:cubicBezTo>
                    <a:cubicBezTo>
                      <a:pt x="141046" y="44044"/>
                      <a:pt x="149324" y="42701"/>
                      <a:pt x="157668" y="42196"/>
                    </a:cubicBezTo>
                    <a:cubicBezTo>
                      <a:pt x="165309" y="41691"/>
                      <a:pt x="172978" y="42196"/>
                      <a:pt x="180477" y="43720"/>
                    </a:cubicBezTo>
                    <a:cubicBezTo>
                      <a:pt x="188146" y="45330"/>
                      <a:pt x="195502" y="48187"/>
                      <a:pt x="202241" y="52197"/>
                    </a:cubicBezTo>
                    <a:cubicBezTo>
                      <a:pt x="208817" y="55607"/>
                      <a:pt x="214443" y="60617"/>
                      <a:pt x="218587" y="66770"/>
                    </a:cubicBezTo>
                    <a:cubicBezTo>
                      <a:pt x="221343" y="71238"/>
                      <a:pt x="222199" y="76619"/>
                      <a:pt x="220963" y="81725"/>
                    </a:cubicBezTo>
                    <a:cubicBezTo>
                      <a:pt x="219347" y="87354"/>
                      <a:pt x="216268" y="92450"/>
                      <a:pt x="212029" y="96488"/>
                    </a:cubicBezTo>
                    <a:cubicBezTo>
                      <a:pt x="206755" y="101756"/>
                      <a:pt x="200891" y="106394"/>
                      <a:pt x="194543" y="110300"/>
                    </a:cubicBezTo>
                    <a:lnTo>
                      <a:pt x="218872" y="124396"/>
                    </a:lnTo>
                    <a:lnTo>
                      <a:pt x="205662" y="132017"/>
                    </a:lnTo>
                    <a:lnTo>
                      <a:pt x="181142" y="117824"/>
                    </a:lnTo>
                    <a:cubicBezTo>
                      <a:pt x="169462" y="123625"/>
                      <a:pt x="157240" y="128254"/>
                      <a:pt x="144648" y="131636"/>
                    </a:cubicBezTo>
                    <a:cubicBezTo>
                      <a:pt x="131494" y="135322"/>
                      <a:pt x="118037" y="137846"/>
                      <a:pt x="104447" y="139160"/>
                    </a:cubicBezTo>
                    <a:lnTo>
                      <a:pt x="91711" y="116205"/>
                    </a:lnTo>
                    <a:cubicBezTo>
                      <a:pt x="95275" y="116110"/>
                      <a:pt x="98830" y="115824"/>
                      <a:pt x="102356" y="115348"/>
                    </a:cubicBezTo>
                    <a:cubicBezTo>
                      <a:pt x="107754" y="114710"/>
                      <a:pt x="113114" y="113786"/>
                      <a:pt x="118417" y="112586"/>
                    </a:cubicBezTo>
                    <a:cubicBezTo>
                      <a:pt x="124310" y="111347"/>
                      <a:pt x="130487" y="109728"/>
                      <a:pt x="137425" y="107823"/>
                    </a:cubicBezTo>
                    <a:cubicBezTo>
                      <a:pt x="143925" y="105985"/>
                      <a:pt x="150283" y="103661"/>
                      <a:pt x="156432" y="100870"/>
                    </a:cubicBezTo>
                    <a:lnTo>
                      <a:pt x="118417" y="78867"/>
                    </a:lnTo>
                    <a:lnTo>
                      <a:pt x="113475" y="80582"/>
                    </a:lnTo>
                    <a:lnTo>
                      <a:pt x="108248" y="82201"/>
                    </a:lnTo>
                    <a:cubicBezTo>
                      <a:pt x="98744" y="85344"/>
                      <a:pt x="89906" y="87821"/>
                      <a:pt x="81923" y="89630"/>
                    </a:cubicBezTo>
                    <a:cubicBezTo>
                      <a:pt x="74557" y="91307"/>
                      <a:pt x="67049" y="92297"/>
                      <a:pt x="59494" y="92583"/>
                    </a:cubicBezTo>
                    <a:cubicBezTo>
                      <a:pt x="52851" y="92812"/>
                      <a:pt x="46217" y="92212"/>
                      <a:pt x="39726" y="90773"/>
                    </a:cubicBezTo>
                    <a:cubicBezTo>
                      <a:pt x="33301" y="89240"/>
                      <a:pt x="27143" y="86735"/>
                      <a:pt x="21479" y="83344"/>
                    </a:cubicBezTo>
                    <a:cubicBezTo>
                      <a:pt x="15187" y="80039"/>
                      <a:pt x="9732" y="75352"/>
                      <a:pt x="5512" y="69628"/>
                    </a:cubicBezTo>
                    <a:cubicBezTo>
                      <a:pt x="2433" y="65342"/>
                      <a:pt x="922" y="60132"/>
                      <a:pt x="1236" y="54864"/>
                    </a:cubicBezTo>
                    <a:cubicBezTo>
                      <a:pt x="1825" y="49406"/>
                      <a:pt x="4011" y="44234"/>
                      <a:pt x="7508" y="40005"/>
                    </a:cubicBezTo>
                    <a:cubicBezTo>
                      <a:pt x="11918" y="34566"/>
                      <a:pt x="17145" y="29842"/>
                      <a:pt x="22999" y="26003"/>
                    </a:cubicBezTo>
                    <a:lnTo>
                      <a:pt x="0" y="12859"/>
                    </a:lnTo>
                    <a:lnTo>
                      <a:pt x="13210" y="5144"/>
                    </a:lnTo>
                    <a:lnTo>
                      <a:pt x="35544" y="18098"/>
                    </a:lnTo>
                    <a:cubicBezTo>
                      <a:pt x="45998" y="12878"/>
                      <a:pt x="56994" y="8820"/>
                      <a:pt x="68332" y="6001"/>
                    </a:cubicBezTo>
                    <a:cubicBezTo>
                      <a:pt x="79110" y="3258"/>
                      <a:pt x="90067" y="1248"/>
                      <a:pt x="101120" y="0"/>
                    </a:cubicBezTo>
                    <a:close/>
                    <a:moveTo>
                      <a:pt x="47519" y="62294"/>
                    </a:moveTo>
                    <a:cubicBezTo>
                      <a:pt x="52556" y="65189"/>
                      <a:pt x="58372" y="66418"/>
                      <a:pt x="64151" y="65818"/>
                    </a:cubicBezTo>
                    <a:cubicBezTo>
                      <a:pt x="71877" y="64951"/>
                      <a:pt x="79499" y="63265"/>
                      <a:pt x="86865" y="60770"/>
                    </a:cubicBezTo>
                    <a:lnTo>
                      <a:pt x="51130" y="40005"/>
                    </a:lnTo>
                    <a:cubicBezTo>
                      <a:pt x="38015" y="48701"/>
                      <a:pt x="36808" y="56131"/>
                      <a:pt x="47519" y="62294"/>
                    </a:cubicBezTo>
                    <a:close/>
                    <a:moveTo>
                      <a:pt x="172969" y="72771"/>
                    </a:moveTo>
                    <a:cubicBezTo>
                      <a:pt x="167523" y="69771"/>
                      <a:pt x="161251" y="68628"/>
                      <a:pt x="155102" y="69533"/>
                    </a:cubicBezTo>
                    <a:cubicBezTo>
                      <a:pt x="146663" y="70656"/>
                      <a:pt x="138328" y="72504"/>
                      <a:pt x="130202" y="75057"/>
                    </a:cubicBezTo>
                    <a:lnTo>
                      <a:pt x="165746" y="95631"/>
                    </a:lnTo>
                    <a:cubicBezTo>
                      <a:pt x="180572" y="86392"/>
                      <a:pt x="183328" y="78677"/>
                      <a:pt x="172969"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1864;p30">
                <a:extLst>
                  <a:ext uri="{FF2B5EF4-FFF2-40B4-BE49-F238E27FC236}">
                    <a16:creationId xmlns:a16="http://schemas.microsoft.com/office/drawing/2014/main" id="{41570E98-4CB8-48B1-A102-3FC959F13CB1}"/>
                  </a:ext>
                </a:extLst>
              </p:cNvPr>
              <p:cNvSpPr/>
              <p:nvPr/>
            </p:nvSpPr>
            <p:spPr>
              <a:xfrm>
                <a:off x="5289888" y="4760785"/>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1865;p30">
                <a:extLst>
                  <a:ext uri="{FF2B5EF4-FFF2-40B4-BE49-F238E27FC236}">
                    <a16:creationId xmlns:a16="http://schemas.microsoft.com/office/drawing/2014/main" id="{0A13660F-8A8F-4D15-9453-73BD271FD8BC}"/>
                  </a:ext>
                </a:extLst>
              </p:cNvPr>
              <p:cNvSpPr/>
              <p:nvPr/>
            </p:nvSpPr>
            <p:spPr>
              <a:xfrm>
                <a:off x="5385496" y="4768976"/>
                <a:ext cx="31552" cy="14858"/>
              </a:xfrm>
              <a:custGeom>
                <a:avLst/>
                <a:gdLst/>
                <a:ahLst/>
                <a:cxnLst/>
                <a:rect l="l" t="t" r="r" b="b"/>
                <a:pathLst>
                  <a:path w="31552" h="14858" extrusionOk="0">
                    <a:moveTo>
                      <a:pt x="31552" y="12954"/>
                    </a:moveTo>
                    <a:lnTo>
                      <a:pt x="31552" y="0"/>
                    </a:lnTo>
                    <a:lnTo>
                      <a:pt x="0" y="2477"/>
                    </a:lnTo>
                    <a:lnTo>
                      <a:pt x="18152" y="14859"/>
                    </a:lnTo>
                    <a:lnTo>
                      <a:pt x="31552"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1866;p30">
                <a:extLst>
                  <a:ext uri="{FF2B5EF4-FFF2-40B4-BE49-F238E27FC236}">
                    <a16:creationId xmlns:a16="http://schemas.microsoft.com/office/drawing/2014/main" id="{741492BA-2AB0-4B39-A9E6-BB86C8CAF9B0}"/>
                  </a:ext>
                </a:extLst>
              </p:cNvPr>
              <p:cNvSpPr/>
              <p:nvPr/>
            </p:nvSpPr>
            <p:spPr>
              <a:xfrm>
                <a:off x="5396046" y="472144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1867;p30">
                <a:extLst>
                  <a:ext uri="{FF2B5EF4-FFF2-40B4-BE49-F238E27FC236}">
                    <a16:creationId xmlns:a16="http://schemas.microsoft.com/office/drawing/2014/main" id="{36AD7682-3E35-4610-B0D3-299133D2B506}"/>
                  </a:ext>
                </a:extLst>
              </p:cNvPr>
              <p:cNvSpPr/>
              <p:nvPr/>
            </p:nvSpPr>
            <p:spPr>
              <a:xfrm>
                <a:off x="5321441" y="4726305"/>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1868;p30">
                <a:extLst>
                  <a:ext uri="{FF2B5EF4-FFF2-40B4-BE49-F238E27FC236}">
                    <a16:creationId xmlns:a16="http://schemas.microsoft.com/office/drawing/2014/main" id="{A1AF6BED-C1A0-41DD-ACB0-11B8BD370B48}"/>
                  </a:ext>
                </a:extLst>
              </p:cNvPr>
              <p:cNvSpPr/>
              <p:nvPr/>
            </p:nvSpPr>
            <p:spPr>
              <a:xfrm>
                <a:off x="5249117" y="4684871"/>
                <a:ext cx="44382" cy="29146"/>
              </a:xfrm>
              <a:custGeom>
                <a:avLst/>
                <a:gdLst/>
                <a:ahLst/>
                <a:cxnLst/>
                <a:rect l="l" t="t" r="r" b="b"/>
                <a:pathLst>
                  <a:path w="44382" h="29146" extrusionOk="0">
                    <a:moveTo>
                      <a:pt x="0" y="8287"/>
                    </a:moveTo>
                    <a:lnTo>
                      <a:pt x="36780" y="29146"/>
                    </a:lnTo>
                    <a:lnTo>
                      <a:pt x="44383" y="23717"/>
                    </a:lnTo>
                    <a:lnTo>
                      <a:pt x="39346" y="17907"/>
                    </a:lnTo>
                    <a:cubicBezTo>
                      <a:pt x="36105" y="14116"/>
                      <a:pt x="32246" y="10896"/>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1869;p30">
                <a:extLst>
                  <a:ext uri="{FF2B5EF4-FFF2-40B4-BE49-F238E27FC236}">
                    <a16:creationId xmlns:a16="http://schemas.microsoft.com/office/drawing/2014/main" id="{A11EA03A-8437-4350-90D0-8D34F408CED4}"/>
                  </a:ext>
                </a:extLst>
              </p:cNvPr>
              <p:cNvSpPr/>
              <p:nvPr/>
            </p:nvSpPr>
            <p:spPr>
              <a:xfrm>
                <a:off x="5289888" y="4661344"/>
                <a:ext cx="20528" cy="18478"/>
              </a:xfrm>
              <a:custGeom>
                <a:avLst/>
                <a:gdLst/>
                <a:ahLst/>
                <a:cxnLst/>
                <a:rect l="l" t="t" r="r" b="b"/>
                <a:pathLst>
                  <a:path w="20528" h="18478" extrusionOk="0">
                    <a:moveTo>
                      <a:pt x="20528" y="18479"/>
                    </a:moveTo>
                    <a:lnTo>
                      <a:pt x="20528" y="5524"/>
                    </a:lnTo>
                    <a:lnTo>
                      <a:pt x="3611" y="0"/>
                    </a:lnTo>
                    <a:lnTo>
                      <a:pt x="0" y="10096"/>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1870;p30">
                <a:extLst>
                  <a:ext uri="{FF2B5EF4-FFF2-40B4-BE49-F238E27FC236}">
                    <a16:creationId xmlns:a16="http://schemas.microsoft.com/office/drawing/2014/main" id="{542C4E44-0F74-40C3-A758-F351C6937182}"/>
                  </a:ext>
                </a:extLst>
              </p:cNvPr>
              <p:cNvSpPr/>
              <p:nvPr/>
            </p:nvSpPr>
            <p:spPr>
              <a:xfrm>
                <a:off x="5197987" y="4657534"/>
                <a:ext cx="19577" cy="14668"/>
              </a:xfrm>
              <a:custGeom>
                <a:avLst/>
                <a:gdLst/>
                <a:ahLst/>
                <a:cxnLst/>
                <a:rect l="l" t="t" r="r" b="b"/>
                <a:pathLst>
                  <a:path w="19577" h="14668" extrusionOk="0">
                    <a:moveTo>
                      <a:pt x="0" y="12954"/>
                    </a:moveTo>
                    <a:lnTo>
                      <a:pt x="0" y="0"/>
                    </a:lnTo>
                    <a:lnTo>
                      <a:pt x="19578" y="2096"/>
                    </a:lnTo>
                    <a:lnTo>
                      <a:pt x="13305" y="14668"/>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1871;p30">
                <a:extLst>
                  <a:ext uri="{FF2B5EF4-FFF2-40B4-BE49-F238E27FC236}">
                    <a16:creationId xmlns:a16="http://schemas.microsoft.com/office/drawing/2014/main" id="{53FCEAB1-BC62-43DD-B1A4-391CC46A0400}"/>
                  </a:ext>
                </a:extLst>
              </p:cNvPr>
              <p:cNvSpPr/>
              <p:nvPr/>
            </p:nvSpPr>
            <p:spPr>
              <a:xfrm>
                <a:off x="5198652" y="4700873"/>
                <a:ext cx="22428" cy="22764"/>
              </a:xfrm>
              <a:custGeom>
                <a:avLst/>
                <a:gdLst/>
                <a:ahLst/>
                <a:cxnLst/>
                <a:rect l="l" t="t" r="r" b="b"/>
                <a:pathLst>
                  <a:path w="22428" h="22764" extrusionOk="0">
                    <a:moveTo>
                      <a:pt x="0" y="13430"/>
                    </a:moveTo>
                    <a:cubicBezTo>
                      <a:pt x="0" y="13430"/>
                      <a:pt x="0" y="0"/>
                      <a:pt x="0" y="0"/>
                    </a:cubicBezTo>
                    <a:lnTo>
                      <a:pt x="22429" y="0"/>
                    </a:lnTo>
                    <a:lnTo>
                      <a:pt x="16917" y="12002"/>
                    </a:lnTo>
                    <a:lnTo>
                      <a:pt x="7413"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1872;p30">
                <a:extLst>
                  <a:ext uri="{FF2B5EF4-FFF2-40B4-BE49-F238E27FC236}">
                    <a16:creationId xmlns:a16="http://schemas.microsoft.com/office/drawing/2014/main" id="{F66E6293-EEEB-4597-A02A-C8ED8931443B}"/>
                  </a:ext>
                </a:extLst>
              </p:cNvPr>
              <p:cNvSpPr/>
              <p:nvPr/>
            </p:nvSpPr>
            <p:spPr>
              <a:xfrm>
                <a:off x="5197892" y="4644961"/>
                <a:ext cx="221610" cy="138874"/>
              </a:xfrm>
              <a:custGeom>
                <a:avLst/>
                <a:gdLst/>
                <a:ahLst/>
                <a:cxnLst/>
                <a:rect l="l" t="t" r="r" b="b"/>
                <a:pathLst>
                  <a:path w="221610" h="138874" extrusionOk="0">
                    <a:moveTo>
                      <a:pt x="112525" y="22288"/>
                    </a:moveTo>
                    <a:cubicBezTo>
                      <a:pt x="109598" y="22298"/>
                      <a:pt x="106680" y="22517"/>
                      <a:pt x="103781" y="22955"/>
                    </a:cubicBezTo>
                    <a:cubicBezTo>
                      <a:pt x="99885" y="23527"/>
                      <a:pt x="95513" y="24289"/>
                      <a:pt x="90666" y="25337"/>
                    </a:cubicBezTo>
                    <a:cubicBezTo>
                      <a:pt x="85819" y="26384"/>
                      <a:pt x="81162" y="27718"/>
                      <a:pt x="75460" y="29242"/>
                    </a:cubicBezTo>
                    <a:cubicBezTo>
                      <a:pt x="70395" y="30804"/>
                      <a:pt x="65434" y="32709"/>
                      <a:pt x="60634" y="34957"/>
                    </a:cubicBezTo>
                    <a:lnTo>
                      <a:pt x="98649" y="57055"/>
                    </a:lnTo>
                    <a:lnTo>
                      <a:pt x="105492" y="54578"/>
                    </a:lnTo>
                    <a:cubicBezTo>
                      <a:pt x="114996" y="51435"/>
                      <a:pt x="124500" y="48673"/>
                      <a:pt x="132958" y="46387"/>
                    </a:cubicBezTo>
                    <a:cubicBezTo>
                      <a:pt x="141036" y="44205"/>
                      <a:pt x="149314" y="42834"/>
                      <a:pt x="157668" y="42291"/>
                    </a:cubicBezTo>
                    <a:cubicBezTo>
                      <a:pt x="165309" y="41786"/>
                      <a:pt x="172978" y="42291"/>
                      <a:pt x="180477" y="43815"/>
                    </a:cubicBezTo>
                    <a:cubicBezTo>
                      <a:pt x="188127" y="45501"/>
                      <a:pt x="195464" y="48358"/>
                      <a:pt x="202241" y="52292"/>
                    </a:cubicBezTo>
                    <a:cubicBezTo>
                      <a:pt x="208846" y="55702"/>
                      <a:pt x="214501" y="60712"/>
                      <a:pt x="218682" y="66865"/>
                    </a:cubicBezTo>
                    <a:cubicBezTo>
                      <a:pt x="221438" y="71333"/>
                      <a:pt x="222294" y="76714"/>
                      <a:pt x="221058" y="81820"/>
                    </a:cubicBezTo>
                    <a:cubicBezTo>
                      <a:pt x="219442" y="87449"/>
                      <a:pt x="216363" y="92545"/>
                      <a:pt x="212125" y="96583"/>
                    </a:cubicBezTo>
                    <a:cubicBezTo>
                      <a:pt x="206869" y="101851"/>
                      <a:pt x="200996" y="106451"/>
                      <a:pt x="194638" y="110299"/>
                    </a:cubicBezTo>
                    <a:lnTo>
                      <a:pt x="218967" y="124396"/>
                    </a:lnTo>
                    <a:lnTo>
                      <a:pt x="205757" y="132112"/>
                    </a:lnTo>
                    <a:lnTo>
                      <a:pt x="181427" y="117538"/>
                    </a:lnTo>
                    <a:cubicBezTo>
                      <a:pt x="169728" y="123301"/>
                      <a:pt x="157506" y="127930"/>
                      <a:pt x="144933" y="131350"/>
                    </a:cubicBezTo>
                    <a:cubicBezTo>
                      <a:pt x="131760" y="134950"/>
                      <a:pt x="118313" y="137465"/>
                      <a:pt x="104732" y="138874"/>
                    </a:cubicBezTo>
                    <a:lnTo>
                      <a:pt x="91997" y="115824"/>
                    </a:lnTo>
                    <a:cubicBezTo>
                      <a:pt x="95561" y="115729"/>
                      <a:pt x="99115" y="115443"/>
                      <a:pt x="102641" y="114967"/>
                    </a:cubicBezTo>
                    <a:cubicBezTo>
                      <a:pt x="108039" y="114367"/>
                      <a:pt x="113399" y="113471"/>
                      <a:pt x="118702" y="112300"/>
                    </a:cubicBezTo>
                    <a:cubicBezTo>
                      <a:pt x="124595" y="110966"/>
                      <a:pt x="130772" y="109347"/>
                      <a:pt x="137710" y="107442"/>
                    </a:cubicBezTo>
                    <a:cubicBezTo>
                      <a:pt x="144229" y="105651"/>
                      <a:pt x="150578" y="103327"/>
                      <a:pt x="156717" y="100489"/>
                    </a:cubicBezTo>
                    <a:lnTo>
                      <a:pt x="118702" y="78486"/>
                    </a:lnTo>
                    <a:lnTo>
                      <a:pt x="113760" y="80296"/>
                    </a:lnTo>
                    <a:lnTo>
                      <a:pt x="108533" y="81820"/>
                    </a:lnTo>
                    <a:cubicBezTo>
                      <a:pt x="99029" y="84963"/>
                      <a:pt x="90191" y="87439"/>
                      <a:pt x="82208" y="89249"/>
                    </a:cubicBezTo>
                    <a:cubicBezTo>
                      <a:pt x="74842" y="90954"/>
                      <a:pt x="67334" y="91973"/>
                      <a:pt x="59779" y="92297"/>
                    </a:cubicBezTo>
                    <a:cubicBezTo>
                      <a:pt x="53136" y="92497"/>
                      <a:pt x="46493" y="91859"/>
                      <a:pt x="40011" y="90392"/>
                    </a:cubicBezTo>
                    <a:cubicBezTo>
                      <a:pt x="33586" y="88859"/>
                      <a:pt x="27428" y="86354"/>
                      <a:pt x="21764" y="82963"/>
                    </a:cubicBezTo>
                    <a:cubicBezTo>
                      <a:pt x="15463" y="79724"/>
                      <a:pt x="9998" y="75057"/>
                      <a:pt x="5797" y="69342"/>
                    </a:cubicBezTo>
                    <a:cubicBezTo>
                      <a:pt x="2737" y="65056"/>
                      <a:pt x="1226" y="59845"/>
                      <a:pt x="1521" y="54578"/>
                    </a:cubicBezTo>
                    <a:cubicBezTo>
                      <a:pt x="2091" y="49111"/>
                      <a:pt x="4277" y="43939"/>
                      <a:pt x="7793" y="39719"/>
                    </a:cubicBezTo>
                    <a:cubicBezTo>
                      <a:pt x="12203" y="34252"/>
                      <a:pt x="17430" y="29499"/>
                      <a:pt x="23284" y="25622"/>
                    </a:cubicBezTo>
                    <a:lnTo>
                      <a:pt x="0" y="12763"/>
                    </a:lnTo>
                    <a:lnTo>
                      <a:pt x="13210" y="5144"/>
                    </a:lnTo>
                    <a:lnTo>
                      <a:pt x="35544" y="18002"/>
                    </a:lnTo>
                    <a:cubicBezTo>
                      <a:pt x="46017" y="12821"/>
                      <a:pt x="57004" y="8763"/>
                      <a:pt x="68332" y="5905"/>
                    </a:cubicBezTo>
                    <a:cubicBezTo>
                      <a:pt x="79119" y="3191"/>
                      <a:pt x="90067" y="1219"/>
                      <a:pt x="101120" y="0"/>
                    </a:cubicBezTo>
                    <a:close/>
                    <a:moveTo>
                      <a:pt x="47519" y="62008"/>
                    </a:moveTo>
                    <a:cubicBezTo>
                      <a:pt x="52547" y="64932"/>
                      <a:pt x="58363" y="66199"/>
                      <a:pt x="64151" y="65627"/>
                    </a:cubicBezTo>
                    <a:cubicBezTo>
                      <a:pt x="71887" y="64770"/>
                      <a:pt x="79509" y="63037"/>
                      <a:pt x="86865" y="60484"/>
                    </a:cubicBezTo>
                    <a:lnTo>
                      <a:pt x="51130" y="39814"/>
                    </a:lnTo>
                    <a:cubicBezTo>
                      <a:pt x="38015" y="48387"/>
                      <a:pt x="36808" y="55788"/>
                      <a:pt x="47519" y="62008"/>
                    </a:cubicBezTo>
                    <a:close/>
                    <a:moveTo>
                      <a:pt x="172969" y="72485"/>
                    </a:moveTo>
                    <a:cubicBezTo>
                      <a:pt x="167514" y="69513"/>
                      <a:pt x="161241" y="68409"/>
                      <a:pt x="155102" y="69342"/>
                    </a:cubicBezTo>
                    <a:cubicBezTo>
                      <a:pt x="146663" y="70428"/>
                      <a:pt x="138328" y="72247"/>
                      <a:pt x="130202" y="74771"/>
                    </a:cubicBezTo>
                    <a:lnTo>
                      <a:pt x="165746" y="95345"/>
                    </a:lnTo>
                    <a:cubicBezTo>
                      <a:pt x="180572" y="86106"/>
                      <a:pt x="183328" y="78486"/>
                      <a:pt x="172969" y="72485"/>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5" name="Google Shape;1873;p30">
              <a:extLst>
                <a:ext uri="{FF2B5EF4-FFF2-40B4-BE49-F238E27FC236}">
                  <a16:creationId xmlns:a16="http://schemas.microsoft.com/office/drawing/2014/main" id="{199B85B3-DB88-4F76-8281-A810323E52A6}"/>
                </a:ext>
              </a:extLst>
            </p:cNvPr>
            <p:cNvGrpSpPr/>
            <p:nvPr/>
          </p:nvGrpSpPr>
          <p:grpSpPr>
            <a:xfrm>
              <a:off x="2181300" y="4477454"/>
              <a:ext cx="746806" cy="516445"/>
              <a:chOff x="3962400" y="5293804"/>
              <a:chExt cx="746806" cy="516445"/>
            </a:xfrm>
          </p:grpSpPr>
          <p:sp>
            <p:nvSpPr>
              <p:cNvPr id="221" name="Google Shape;1874;p30">
                <a:extLst>
                  <a:ext uri="{FF2B5EF4-FFF2-40B4-BE49-F238E27FC236}">
                    <a16:creationId xmlns:a16="http://schemas.microsoft.com/office/drawing/2014/main" id="{E0ACCD5F-BF14-48C2-A1FA-BAA153ED4CD4}"/>
                  </a:ext>
                </a:extLst>
              </p:cNvPr>
              <p:cNvSpPr/>
              <p:nvPr/>
            </p:nvSpPr>
            <p:spPr>
              <a:xfrm>
                <a:off x="3962400"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1875;p30">
                <a:extLst>
                  <a:ext uri="{FF2B5EF4-FFF2-40B4-BE49-F238E27FC236}">
                    <a16:creationId xmlns:a16="http://schemas.microsoft.com/office/drawing/2014/main" id="{4355FFBD-B2E7-4F17-871A-56DF052D5600}"/>
                  </a:ext>
                </a:extLst>
              </p:cNvPr>
              <p:cNvSpPr/>
              <p:nvPr/>
            </p:nvSpPr>
            <p:spPr>
              <a:xfrm>
                <a:off x="4044607"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1876;p30">
                <a:extLst>
                  <a:ext uri="{FF2B5EF4-FFF2-40B4-BE49-F238E27FC236}">
                    <a16:creationId xmlns:a16="http://schemas.microsoft.com/office/drawing/2014/main" id="{303A78F5-4EFB-406F-B4FE-5B911CDB2293}"/>
                  </a:ext>
                </a:extLst>
              </p:cNvPr>
              <p:cNvSpPr/>
              <p:nvPr/>
            </p:nvSpPr>
            <p:spPr>
              <a:xfrm>
                <a:off x="4044702"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1877;p30">
                <a:extLst>
                  <a:ext uri="{FF2B5EF4-FFF2-40B4-BE49-F238E27FC236}">
                    <a16:creationId xmlns:a16="http://schemas.microsoft.com/office/drawing/2014/main" id="{4962519E-6421-4796-B9D4-33F1A17134BF}"/>
                  </a:ext>
                </a:extLst>
              </p:cNvPr>
              <p:cNvSpPr/>
              <p:nvPr/>
            </p:nvSpPr>
            <p:spPr>
              <a:xfrm>
                <a:off x="4659217"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1878;p30">
                <a:extLst>
                  <a:ext uri="{FF2B5EF4-FFF2-40B4-BE49-F238E27FC236}">
                    <a16:creationId xmlns:a16="http://schemas.microsoft.com/office/drawing/2014/main" id="{D285C3E8-A54B-4789-A3C9-1306F27C0F02}"/>
                  </a:ext>
                </a:extLst>
              </p:cNvPr>
              <p:cNvSpPr/>
              <p:nvPr/>
            </p:nvSpPr>
            <p:spPr>
              <a:xfrm>
                <a:off x="4044607"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1879;p30">
                <a:extLst>
                  <a:ext uri="{FF2B5EF4-FFF2-40B4-BE49-F238E27FC236}">
                    <a16:creationId xmlns:a16="http://schemas.microsoft.com/office/drawing/2014/main" id="{2081E106-E854-4DBD-A469-6CC7AFC21147}"/>
                  </a:ext>
                </a:extLst>
              </p:cNvPr>
              <p:cNvSpPr/>
              <p:nvPr/>
            </p:nvSpPr>
            <p:spPr>
              <a:xfrm>
                <a:off x="4139107" y="5346215"/>
                <a:ext cx="475657" cy="275248"/>
              </a:xfrm>
              <a:custGeom>
                <a:avLst/>
                <a:gdLst/>
                <a:ahLst/>
                <a:cxnLst/>
                <a:rect l="l" t="t" r="r" b="b"/>
                <a:pathLst>
                  <a:path w="475657"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05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1880;p30">
                <a:extLst>
                  <a:ext uri="{FF2B5EF4-FFF2-40B4-BE49-F238E27FC236}">
                    <a16:creationId xmlns:a16="http://schemas.microsoft.com/office/drawing/2014/main" id="{A2A694FF-FFD3-4BE0-A0A6-1C025A39D924}"/>
                  </a:ext>
                </a:extLst>
              </p:cNvPr>
              <p:cNvSpPr/>
              <p:nvPr/>
            </p:nvSpPr>
            <p:spPr>
              <a:xfrm>
                <a:off x="4139550"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5" y="193715"/>
                      <a:pt x="3326" y="161806"/>
                      <a:pt x="0" y="129421"/>
                    </a:cubicBezTo>
                    <a:cubicBezTo>
                      <a:pt x="3326" y="97036"/>
                      <a:pt x="26325"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1881;p30">
                <a:extLst>
                  <a:ext uri="{FF2B5EF4-FFF2-40B4-BE49-F238E27FC236}">
                    <a16:creationId xmlns:a16="http://schemas.microsoft.com/office/drawing/2014/main" id="{7F1A382A-CAF4-40DC-A93E-2182479ADDC8}"/>
                  </a:ext>
                </a:extLst>
              </p:cNvPr>
              <p:cNvSpPr/>
              <p:nvPr/>
            </p:nvSpPr>
            <p:spPr>
              <a:xfrm>
                <a:off x="4261389" y="5424963"/>
                <a:ext cx="221102" cy="138970"/>
              </a:xfrm>
              <a:custGeom>
                <a:avLst/>
                <a:gdLst/>
                <a:ahLst/>
                <a:cxnLst/>
                <a:rect l="l" t="t" r="r" b="b"/>
                <a:pathLst>
                  <a:path w="221102" h="138970" extrusionOk="0">
                    <a:moveTo>
                      <a:pt x="112050" y="22098"/>
                    </a:moveTo>
                    <a:cubicBezTo>
                      <a:pt x="109122" y="22060"/>
                      <a:pt x="106194" y="22279"/>
                      <a:pt x="103306" y="22765"/>
                    </a:cubicBezTo>
                    <a:cubicBezTo>
                      <a:pt x="99410" y="23336"/>
                      <a:pt x="95038" y="24098"/>
                      <a:pt x="90191" y="25146"/>
                    </a:cubicBezTo>
                    <a:cubicBezTo>
                      <a:pt x="85344" y="26194"/>
                      <a:pt x="80687" y="27432"/>
                      <a:pt x="75080" y="29051"/>
                    </a:cubicBezTo>
                    <a:cubicBezTo>
                      <a:pt x="69967" y="30566"/>
                      <a:pt x="64977" y="32480"/>
                      <a:pt x="60159" y="34766"/>
                    </a:cubicBezTo>
                    <a:lnTo>
                      <a:pt x="98174" y="56864"/>
                    </a:lnTo>
                    <a:lnTo>
                      <a:pt x="105017" y="54388"/>
                    </a:lnTo>
                    <a:cubicBezTo>
                      <a:pt x="114521" y="51149"/>
                      <a:pt x="124024" y="48387"/>
                      <a:pt x="132483" y="46196"/>
                    </a:cubicBezTo>
                    <a:cubicBezTo>
                      <a:pt x="140574" y="44120"/>
                      <a:pt x="148851" y="42844"/>
                      <a:pt x="157193" y="42386"/>
                    </a:cubicBezTo>
                    <a:cubicBezTo>
                      <a:pt x="164798" y="41881"/>
                      <a:pt x="172437" y="42386"/>
                      <a:pt x="179907" y="43910"/>
                    </a:cubicBezTo>
                    <a:cubicBezTo>
                      <a:pt x="187570" y="45539"/>
                      <a:pt x="194919" y="48406"/>
                      <a:pt x="201670" y="52388"/>
                    </a:cubicBezTo>
                    <a:cubicBezTo>
                      <a:pt x="208292" y="55731"/>
                      <a:pt x="213951" y="60713"/>
                      <a:pt x="218112" y="66866"/>
                    </a:cubicBezTo>
                    <a:cubicBezTo>
                      <a:pt x="220891" y="71323"/>
                      <a:pt x="221780" y="76705"/>
                      <a:pt x="220583" y="81820"/>
                    </a:cubicBezTo>
                    <a:cubicBezTo>
                      <a:pt x="218785" y="87506"/>
                      <a:pt x="215504" y="92602"/>
                      <a:pt x="211079" y="96584"/>
                    </a:cubicBezTo>
                    <a:cubicBezTo>
                      <a:pt x="205885" y="101898"/>
                      <a:pt x="200041" y="106547"/>
                      <a:pt x="193687" y="110395"/>
                    </a:cubicBezTo>
                    <a:lnTo>
                      <a:pt x="217922" y="124492"/>
                    </a:lnTo>
                    <a:lnTo>
                      <a:pt x="204712" y="132112"/>
                    </a:lnTo>
                    <a:lnTo>
                      <a:pt x="180952" y="117634"/>
                    </a:lnTo>
                    <a:cubicBezTo>
                      <a:pt x="169319" y="123463"/>
                      <a:pt x="157122" y="128092"/>
                      <a:pt x="144553" y="131445"/>
                    </a:cubicBezTo>
                    <a:cubicBezTo>
                      <a:pt x="131396" y="135112"/>
                      <a:pt x="117944" y="137636"/>
                      <a:pt x="104352" y="138970"/>
                    </a:cubicBezTo>
                    <a:lnTo>
                      <a:pt x="91521" y="116015"/>
                    </a:lnTo>
                    <a:cubicBezTo>
                      <a:pt x="95114" y="115919"/>
                      <a:pt x="98699" y="115634"/>
                      <a:pt x="102261" y="115158"/>
                    </a:cubicBezTo>
                    <a:cubicBezTo>
                      <a:pt x="107627" y="114510"/>
                      <a:pt x="112956" y="113586"/>
                      <a:pt x="118227" y="112395"/>
                    </a:cubicBezTo>
                    <a:cubicBezTo>
                      <a:pt x="124119" y="111157"/>
                      <a:pt x="130392" y="109538"/>
                      <a:pt x="137235" y="107633"/>
                    </a:cubicBezTo>
                    <a:cubicBezTo>
                      <a:pt x="143743" y="105823"/>
                      <a:pt x="150098" y="103489"/>
                      <a:pt x="156242" y="100679"/>
                    </a:cubicBezTo>
                    <a:lnTo>
                      <a:pt x="118227" y="78677"/>
                    </a:lnTo>
                    <a:cubicBezTo>
                      <a:pt x="116611" y="79248"/>
                      <a:pt x="114996" y="79915"/>
                      <a:pt x="113285" y="80391"/>
                    </a:cubicBezTo>
                    <a:lnTo>
                      <a:pt x="108058" y="82010"/>
                    </a:lnTo>
                    <a:cubicBezTo>
                      <a:pt x="98554" y="85154"/>
                      <a:pt x="89716" y="87630"/>
                      <a:pt x="81828" y="89440"/>
                    </a:cubicBezTo>
                    <a:cubicBezTo>
                      <a:pt x="74465" y="91154"/>
                      <a:pt x="66953" y="92145"/>
                      <a:pt x="59399" y="92393"/>
                    </a:cubicBezTo>
                    <a:cubicBezTo>
                      <a:pt x="52758" y="92678"/>
                      <a:pt x="46110" y="92069"/>
                      <a:pt x="39631" y="90583"/>
                    </a:cubicBezTo>
                    <a:cubicBezTo>
                      <a:pt x="33176" y="89059"/>
                      <a:pt x="26991" y="86554"/>
                      <a:pt x="21288" y="83153"/>
                    </a:cubicBezTo>
                    <a:cubicBezTo>
                      <a:pt x="14928" y="79924"/>
                      <a:pt x="9398" y="75257"/>
                      <a:pt x="5132" y="69533"/>
                    </a:cubicBezTo>
                    <a:cubicBezTo>
                      <a:pt x="2001" y="65275"/>
                      <a:pt x="454" y="60055"/>
                      <a:pt x="760" y="54769"/>
                    </a:cubicBezTo>
                    <a:cubicBezTo>
                      <a:pt x="1328" y="49273"/>
                      <a:pt x="3511" y="44063"/>
                      <a:pt x="7033" y="39815"/>
                    </a:cubicBezTo>
                    <a:cubicBezTo>
                      <a:pt x="11446" y="34376"/>
                      <a:pt x="16672" y="29651"/>
                      <a:pt x="22524" y="25813"/>
                    </a:cubicBezTo>
                    <a:lnTo>
                      <a:pt x="0" y="12764"/>
                    </a:lnTo>
                    <a:lnTo>
                      <a:pt x="13305" y="5048"/>
                    </a:lnTo>
                    <a:lnTo>
                      <a:pt x="35544" y="18002"/>
                    </a:lnTo>
                    <a:cubicBezTo>
                      <a:pt x="45998" y="12783"/>
                      <a:pt x="56994" y="8725"/>
                      <a:pt x="68332" y="5906"/>
                    </a:cubicBezTo>
                    <a:cubicBezTo>
                      <a:pt x="79137" y="3143"/>
                      <a:pt x="90126" y="1172"/>
                      <a:pt x="101215" y="0"/>
                    </a:cubicBezTo>
                    <a:close/>
                    <a:moveTo>
                      <a:pt x="47139" y="62198"/>
                    </a:moveTo>
                    <a:cubicBezTo>
                      <a:pt x="52133" y="65122"/>
                      <a:pt x="57921" y="66389"/>
                      <a:pt x="63675" y="65818"/>
                    </a:cubicBezTo>
                    <a:cubicBezTo>
                      <a:pt x="71401" y="64875"/>
                      <a:pt x="79011" y="63151"/>
                      <a:pt x="86389" y="60674"/>
                    </a:cubicBezTo>
                    <a:lnTo>
                      <a:pt x="50655" y="40005"/>
                    </a:lnTo>
                    <a:cubicBezTo>
                      <a:pt x="37540" y="48578"/>
                      <a:pt x="36368" y="55979"/>
                      <a:pt x="47139" y="62198"/>
                    </a:cubicBezTo>
                    <a:close/>
                    <a:moveTo>
                      <a:pt x="172589" y="72676"/>
                    </a:moveTo>
                    <a:cubicBezTo>
                      <a:pt x="167122" y="69742"/>
                      <a:pt x="160859" y="68637"/>
                      <a:pt x="154722" y="69533"/>
                    </a:cubicBezTo>
                    <a:cubicBezTo>
                      <a:pt x="146250" y="70618"/>
                      <a:pt x="137887" y="72438"/>
                      <a:pt x="129727" y="74962"/>
                    </a:cubicBezTo>
                    <a:lnTo>
                      <a:pt x="165271" y="95536"/>
                    </a:lnTo>
                    <a:cubicBezTo>
                      <a:pt x="180477" y="86296"/>
                      <a:pt x="182853" y="78677"/>
                      <a:pt x="17258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1882;p30">
                <a:extLst>
                  <a:ext uri="{FF2B5EF4-FFF2-40B4-BE49-F238E27FC236}">
                    <a16:creationId xmlns:a16="http://schemas.microsoft.com/office/drawing/2014/main" id="{D6E378A9-B808-4F9F-ADBE-3BF494AA3010}"/>
                  </a:ext>
                </a:extLst>
              </p:cNvPr>
              <p:cNvSpPr/>
              <p:nvPr/>
            </p:nvSpPr>
            <p:spPr>
              <a:xfrm>
                <a:off x="4352910"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1883;p30">
                <a:extLst>
                  <a:ext uri="{FF2B5EF4-FFF2-40B4-BE49-F238E27FC236}">
                    <a16:creationId xmlns:a16="http://schemas.microsoft.com/office/drawing/2014/main" id="{E328F2B0-8356-47E3-8311-4B514364204F}"/>
                  </a:ext>
                </a:extLst>
              </p:cNvPr>
              <p:cNvSpPr/>
              <p:nvPr/>
            </p:nvSpPr>
            <p:spPr>
              <a:xfrm>
                <a:off x="4448518" y="5536215"/>
                <a:ext cx="31552" cy="14858"/>
              </a:xfrm>
              <a:custGeom>
                <a:avLst/>
                <a:gdLst/>
                <a:ahLst/>
                <a:cxnLst/>
                <a:rect l="l" t="t" r="r" b="b"/>
                <a:pathLst>
                  <a:path w="31552" h="14858" extrusionOk="0">
                    <a:moveTo>
                      <a:pt x="31553" y="12954"/>
                    </a:moveTo>
                    <a:lnTo>
                      <a:pt x="31553" y="0"/>
                    </a:lnTo>
                    <a:lnTo>
                      <a:pt x="0" y="2476"/>
                    </a:lnTo>
                    <a:lnTo>
                      <a:pt x="18152" y="14859"/>
                    </a:lnTo>
                    <a:lnTo>
                      <a:pt x="31553"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1884;p30">
                <a:extLst>
                  <a:ext uri="{FF2B5EF4-FFF2-40B4-BE49-F238E27FC236}">
                    <a16:creationId xmlns:a16="http://schemas.microsoft.com/office/drawing/2014/main" id="{C22E5E72-A7E9-4594-8548-8FD1C4B88058}"/>
                  </a:ext>
                </a:extLst>
              </p:cNvPr>
              <p:cNvSpPr/>
              <p:nvPr/>
            </p:nvSpPr>
            <p:spPr>
              <a:xfrm>
                <a:off x="4459162" y="5488685"/>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1885;p30">
                <a:extLst>
                  <a:ext uri="{FF2B5EF4-FFF2-40B4-BE49-F238E27FC236}">
                    <a16:creationId xmlns:a16="http://schemas.microsoft.com/office/drawing/2014/main" id="{504B7043-FCCC-4DD1-9DBF-20F429D63025}"/>
                  </a:ext>
                </a:extLst>
              </p:cNvPr>
              <p:cNvSpPr/>
              <p:nvPr/>
            </p:nvSpPr>
            <p:spPr>
              <a:xfrm>
                <a:off x="4384748"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1886;p30">
                <a:extLst>
                  <a:ext uri="{FF2B5EF4-FFF2-40B4-BE49-F238E27FC236}">
                    <a16:creationId xmlns:a16="http://schemas.microsoft.com/office/drawing/2014/main" id="{D665C05C-18E9-4A8A-932F-2BD5A1C8DF61}"/>
                  </a:ext>
                </a:extLst>
              </p:cNvPr>
              <p:cNvSpPr/>
              <p:nvPr/>
            </p:nvSpPr>
            <p:spPr>
              <a:xfrm>
                <a:off x="4312139"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0" y="14135"/>
                      <a:pt x="32258" y="10925"/>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1887;p30">
                <a:extLst>
                  <a:ext uri="{FF2B5EF4-FFF2-40B4-BE49-F238E27FC236}">
                    <a16:creationId xmlns:a16="http://schemas.microsoft.com/office/drawing/2014/main" id="{05C733D3-8630-4D28-9639-45E0399FB757}"/>
                  </a:ext>
                </a:extLst>
              </p:cNvPr>
              <p:cNvSpPr/>
              <p:nvPr/>
            </p:nvSpPr>
            <p:spPr>
              <a:xfrm>
                <a:off x="4352910"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1888;p30">
                <a:extLst>
                  <a:ext uri="{FF2B5EF4-FFF2-40B4-BE49-F238E27FC236}">
                    <a16:creationId xmlns:a16="http://schemas.microsoft.com/office/drawing/2014/main" id="{EAD55DCD-ACE4-42D2-B962-8A483804ADD3}"/>
                  </a:ext>
                </a:extLst>
              </p:cNvPr>
              <p:cNvSpPr/>
              <p:nvPr/>
            </p:nvSpPr>
            <p:spPr>
              <a:xfrm>
                <a:off x="4261008"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1889;p30">
                <a:extLst>
                  <a:ext uri="{FF2B5EF4-FFF2-40B4-BE49-F238E27FC236}">
                    <a16:creationId xmlns:a16="http://schemas.microsoft.com/office/drawing/2014/main" id="{2E2FC031-BC40-449D-8ADA-CC4BE7DA8F52}"/>
                  </a:ext>
                </a:extLst>
              </p:cNvPr>
              <p:cNvSpPr/>
              <p:nvPr/>
            </p:nvSpPr>
            <p:spPr>
              <a:xfrm>
                <a:off x="4261769"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1890;p30">
                <a:extLst>
                  <a:ext uri="{FF2B5EF4-FFF2-40B4-BE49-F238E27FC236}">
                    <a16:creationId xmlns:a16="http://schemas.microsoft.com/office/drawing/2014/main" id="{FF6D0BB5-423E-4735-A48D-63902064B0DF}"/>
                  </a:ext>
                </a:extLst>
              </p:cNvPr>
              <p:cNvSpPr/>
              <p:nvPr/>
            </p:nvSpPr>
            <p:spPr>
              <a:xfrm>
                <a:off x="4261389" y="5412009"/>
                <a:ext cx="221197" cy="139065"/>
              </a:xfrm>
              <a:custGeom>
                <a:avLst/>
                <a:gdLst/>
                <a:ahLst/>
                <a:cxnLst/>
                <a:rect l="l" t="t" r="r" b="b"/>
                <a:pathLst>
                  <a:path w="221197" h="139065" extrusionOk="0">
                    <a:moveTo>
                      <a:pt x="112050" y="22098"/>
                    </a:moveTo>
                    <a:cubicBezTo>
                      <a:pt x="109119" y="22098"/>
                      <a:pt x="106193" y="22355"/>
                      <a:pt x="103306" y="22860"/>
                    </a:cubicBezTo>
                    <a:cubicBezTo>
                      <a:pt x="99441" y="23431"/>
                      <a:pt x="95069" y="24194"/>
                      <a:pt x="90191" y="25146"/>
                    </a:cubicBezTo>
                    <a:cubicBezTo>
                      <a:pt x="85344" y="26194"/>
                      <a:pt x="80687" y="27527"/>
                      <a:pt x="75080" y="29051"/>
                    </a:cubicBezTo>
                    <a:cubicBezTo>
                      <a:pt x="69981" y="30613"/>
                      <a:pt x="64995" y="32518"/>
                      <a:pt x="60159" y="34766"/>
                    </a:cubicBezTo>
                    <a:lnTo>
                      <a:pt x="98174" y="56864"/>
                    </a:lnTo>
                    <a:lnTo>
                      <a:pt x="105017" y="54483"/>
                    </a:lnTo>
                    <a:cubicBezTo>
                      <a:pt x="114521" y="51245"/>
                      <a:pt x="124024" y="48482"/>
                      <a:pt x="132483" y="46196"/>
                    </a:cubicBezTo>
                    <a:cubicBezTo>
                      <a:pt x="140606" y="44063"/>
                      <a:pt x="148910" y="42691"/>
                      <a:pt x="157288" y="42100"/>
                    </a:cubicBezTo>
                    <a:cubicBezTo>
                      <a:pt x="164893" y="41643"/>
                      <a:pt x="172525" y="42158"/>
                      <a:pt x="180002" y="43624"/>
                    </a:cubicBezTo>
                    <a:cubicBezTo>
                      <a:pt x="187668" y="45291"/>
                      <a:pt x="195018" y="48187"/>
                      <a:pt x="201765" y="52197"/>
                    </a:cubicBezTo>
                    <a:cubicBezTo>
                      <a:pt x="208387" y="55540"/>
                      <a:pt x="214046" y="60522"/>
                      <a:pt x="218207" y="66675"/>
                    </a:cubicBezTo>
                    <a:cubicBezTo>
                      <a:pt x="220986" y="71133"/>
                      <a:pt x="221875" y="76514"/>
                      <a:pt x="220678" y="81629"/>
                    </a:cubicBezTo>
                    <a:cubicBezTo>
                      <a:pt x="218855" y="87297"/>
                      <a:pt x="215578" y="92393"/>
                      <a:pt x="211174" y="96393"/>
                    </a:cubicBezTo>
                    <a:cubicBezTo>
                      <a:pt x="205956" y="101689"/>
                      <a:pt x="200116" y="106318"/>
                      <a:pt x="193782" y="110204"/>
                    </a:cubicBezTo>
                    <a:lnTo>
                      <a:pt x="218017" y="124206"/>
                    </a:lnTo>
                    <a:lnTo>
                      <a:pt x="204807" y="131921"/>
                    </a:lnTo>
                    <a:lnTo>
                      <a:pt x="180287" y="117729"/>
                    </a:lnTo>
                    <a:cubicBezTo>
                      <a:pt x="168831" y="123434"/>
                      <a:pt x="156868" y="128064"/>
                      <a:pt x="144553" y="131540"/>
                    </a:cubicBezTo>
                    <a:cubicBezTo>
                      <a:pt x="131385" y="135169"/>
                      <a:pt x="117937" y="137684"/>
                      <a:pt x="104352" y="139065"/>
                    </a:cubicBezTo>
                    <a:lnTo>
                      <a:pt x="91521" y="116014"/>
                    </a:lnTo>
                    <a:cubicBezTo>
                      <a:pt x="95113" y="115967"/>
                      <a:pt x="98698" y="115710"/>
                      <a:pt x="102261" y="115253"/>
                    </a:cubicBezTo>
                    <a:cubicBezTo>
                      <a:pt x="107013" y="114681"/>
                      <a:pt x="112335" y="113729"/>
                      <a:pt x="118227" y="112490"/>
                    </a:cubicBezTo>
                    <a:cubicBezTo>
                      <a:pt x="124119" y="111252"/>
                      <a:pt x="130392" y="109633"/>
                      <a:pt x="137235" y="107728"/>
                    </a:cubicBezTo>
                    <a:cubicBezTo>
                      <a:pt x="143731" y="105842"/>
                      <a:pt x="150083" y="103479"/>
                      <a:pt x="156242" y="100679"/>
                    </a:cubicBezTo>
                    <a:lnTo>
                      <a:pt x="118227" y="78772"/>
                    </a:lnTo>
                    <a:lnTo>
                      <a:pt x="113285" y="80486"/>
                    </a:lnTo>
                    <a:lnTo>
                      <a:pt x="108058" y="82105"/>
                    </a:lnTo>
                    <a:cubicBezTo>
                      <a:pt x="99447" y="85001"/>
                      <a:pt x="90692" y="87449"/>
                      <a:pt x="81828" y="89440"/>
                    </a:cubicBezTo>
                    <a:cubicBezTo>
                      <a:pt x="74467" y="91183"/>
                      <a:pt x="66956" y="92202"/>
                      <a:pt x="59399" y="92488"/>
                    </a:cubicBezTo>
                    <a:cubicBezTo>
                      <a:pt x="52754" y="92745"/>
                      <a:pt x="46105" y="92107"/>
                      <a:pt x="39631" y="90583"/>
                    </a:cubicBezTo>
                    <a:cubicBezTo>
                      <a:pt x="33193" y="89049"/>
                      <a:pt x="27013" y="86573"/>
                      <a:pt x="21288" y="83248"/>
                    </a:cubicBezTo>
                    <a:cubicBezTo>
                      <a:pt x="14922" y="79981"/>
                      <a:pt x="9393" y="75286"/>
                      <a:pt x="5132" y="69532"/>
                    </a:cubicBezTo>
                    <a:cubicBezTo>
                      <a:pt x="2001" y="65275"/>
                      <a:pt x="454" y="60055"/>
                      <a:pt x="760" y="54769"/>
                    </a:cubicBezTo>
                    <a:cubicBezTo>
                      <a:pt x="1351" y="49311"/>
                      <a:pt x="3533" y="44139"/>
                      <a:pt x="7033" y="39910"/>
                    </a:cubicBezTo>
                    <a:cubicBezTo>
                      <a:pt x="11467" y="34462"/>
                      <a:pt x="16689" y="29708"/>
                      <a:pt x="22524" y="25813"/>
                    </a:cubicBezTo>
                    <a:lnTo>
                      <a:pt x="0" y="12763"/>
                    </a:lnTo>
                    <a:lnTo>
                      <a:pt x="13305" y="5144"/>
                    </a:lnTo>
                    <a:lnTo>
                      <a:pt x="35544" y="18002"/>
                    </a:lnTo>
                    <a:cubicBezTo>
                      <a:pt x="46019" y="12849"/>
                      <a:pt x="57010" y="8830"/>
                      <a:pt x="68332" y="6001"/>
                    </a:cubicBezTo>
                    <a:cubicBezTo>
                      <a:pt x="79145" y="3258"/>
                      <a:pt x="90131" y="1248"/>
                      <a:pt x="101215" y="0"/>
                    </a:cubicBezTo>
                    <a:close/>
                    <a:moveTo>
                      <a:pt x="47139" y="62294"/>
                    </a:moveTo>
                    <a:cubicBezTo>
                      <a:pt x="52142" y="65189"/>
                      <a:pt x="57930" y="66418"/>
                      <a:pt x="63675" y="65818"/>
                    </a:cubicBezTo>
                    <a:cubicBezTo>
                      <a:pt x="71416" y="64970"/>
                      <a:pt x="79036" y="63246"/>
                      <a:pt x="86389" y="60674"/>
                    </a:cubicBezTo>
                    <a:lnTo>
                      <a:pt x="50655" y="40005"/>
                    </a:lnTo>
                    <a:cubicBezTo>
                      <a:pt x="37540" y="48578"/>
                      <a:pt x="36368" y="56007"/>
                      <a:pt x="47139" y="62294"/>
                    </a:cubicBezTo>
                    <a:close/>
                    <a:moveTo>
                      <a:pt x="172589" y="72771"/>
                    </a:moveTo>
                    <a:cubicBezTo>
                      <a:pt x="167144" y="69771"/>
                      <a:pt x="160871" y="68628"/>
                      <a:pt x="154722" y="69532"/>
                    </a:cubicBezTo>
                    <a:cubicBezTo>
                      <a:pt x="146240" y="70609"/>
                      <a:pt x="137873" y="72457"/>
                      <a:pt x="129727" y="75057"/>
                    </a:cubicBezTo>
                    <a:lnTo>
                      <a:pt x="165271" y="95631"/>
                    </a:lnTo>
                    <a:cubicBezTo>
                      <a:pt x="180477" y="86296"/>
                      <a:pt x="182853" y="78677"/>
                      <a:pt x="17258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6" name="Google Shape;1891;p30">
              <a:extLst>
                <a:ext uri="{FF2B5EF4-FFF2-40B4-BE49-F238E27FC236}">
                  <a16:creationId xmlns:a16="http://schemas.microsoft.com/office/drawing/2014/main" id="{D47812DC-F406-46C4-9AE1-9E527E6A0EF8}"/>
                </a:ext>
              </a:extLst>
            </p:cNvPr>
            <p:cNvGrpSpPr/>
            <p:nvPr/>
          </p:nvGrpSpPr>
          <p:grpSpPr>
            <a:xfrm>
              <a:off x="2290688" y="4374965"/>
              <a:ext cx="664599" cy="467010"/>
              <a:chOff x="4071788" y="5191315"/>
              <a:chExt cx="664599" cy="467010"/>
            </a:xfrm>
          </p:grpSpPr>
          <p:sp>
            <p:nvSpPr>
              <p:cNvPr id="205" name="Google Shape;1892;p30">
                <a:extLst>
                  <a:ext uri="{FF2B5EF4-FFF2-40B4-BE49-F238E27FC236}">
                    <a16:creationId xmlns:a16="http://schemas.microsoft.com/office/drawing/2014/main" id="{C0BD5BB8-8E4B-42BC-B2C6-F70854F38E69}"/>
                  </a:ext>
                </a:extLst>
              </p:cNvPr>
              <p:cNvSpPr/>
              <p:nvPr/>
            </p:nvSpPr>
            <p:spPr>
              <a:xfrm>
                <a:off x="4071788" y="527370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1893;p30">
                <a:extLst>
                  <a:ext uri="{FF2B5EF4-FFF2-40B4-BE49-F238E27FC236}">
                    <a16:creationId xmlns:a16="http://schemas.microsoft.com/office/drawing/2014/main" id="{EE0D6CDD-02E5-419E-A3C6-4357A3C1DA95}"/>
                  </a:ext>
                </a:extLst>
              </p:cNvPr>
              <p:cNvSpPr/>
              <p:nvPr/>
            </p:nvSpPr>
            <p:spPr>
              <a:xfrm>
                <a:off x="4071883" y="538133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1894;p30">
                <a:extLst>
                  <a:ext uri="{FF2B5EF4-FFF2-40B4-BE49-F238E27FC236}">
                    <a16:creationId xmlns:a16="http://schemas.microsoft.com/office/drawing/2014/main" id="{90CC852E-1D36-49D3-9AD6-E391C5FFBB6B}"/>
                  </a:ext>
                </a:extLst>
              </p:cNvPr>
              <p:cNvSpPr/>
              <p:nvPr/>
            </p:nvSpPr>
            <p:spPr>
              <a:xfrm>
                <a:off x="4686303" y="5383625"/>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1895;p30">
                <a:extLst>
                  <a:ext uri="{FF2B5EF4-FFF2-40B4-BE49-F238E27FC236}">
                    <a16:creationId xmlns:a16="http://schemas.microsoft.com/office/drawing/2014/main" id="{EB2D41EE-F0A7-40C9-BC01-D0F41EC20C87}"/>
                  </a:ext>
                </a:extLst>
              </p:cNvPr>
              <p:cNvSpPr/>
              <p:nvPr/>
            </p:nvSpPr>
            <p:spPr>
              <a:xfrm>
                <a:off x="4071788" y="5191315"/>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1896;p30">
                <a:extLst>
                  <a:ext uri="{FF2B5EF4-FFF2-40B4-BE49-F238E27FC236}">
                    <a16:creationId xmlns:a16="http://schemas.microsoft.com/office/drawing/2014/main" id="{836C5F94-4AE6-4566-89B3-C26DE0DAB8D3}"/>
                  </a:ext>
                </a:extLst>
              </p:cNvPr>
              <p:cNvSpPr/>
              <p:nvPr/>
            </p:nvSpPr>
            <p:spPr>
              <a:xfrm>
                <a:off x="4166288" y="5243631"/>
                <a:ext cx="475673" cy="275343"/>
              </a:xfrm>
              <a:custGeom>
                <a:avLst/>
                <a:gdLst/>
                <a:ahLst/>
                <a:cxnLst/>
                <a:rect l="l" t="t" r="r" b="b"/>
                <a:pathLst>
                  <a:path w="475673" h="275343" extrusionOk="0">
                    <a:moveTo>
                      <a:pt x="475252" y="145899"/>
                    </a:moveTo>
                    <a:cubicBezTo>
                      <a:pt x="471830" y="178284"/>
                      <a:pt x="448831" y="210193"/>
                      <a:pt x="405969" y="235053"/>
                    </a:cubicBezTo>
                    <a:cubicBezTo>
                      <a:pt x="313117" y="288774"/>
                      <a:pt x="162482" y="288774"/>
                      <a:pt x="69535" y="235053"/>
                    </a:cubicBezTo>
                    <a:cubicBezTo>
                      <a:pt x="26768" y="210193"/>
                      <a:pt x="3769" y="177903"/>
                      <a:pt x="443" y="145899"/>
                    </a:cubicBezTo>
                    <a:cubicBezTo>
                      <a:pt x="-3549" y="107799"/>
                      <a:pt x="19450" y="69699"/>
                      <a:pt x="69535" y="40362"/>
                    </a:cubicBezTo>
                    <a:cubicBezTo>
                      <a:pt x="162482" y="-13454"/>
                      <a:pt x="313117" y="-13454"/>
                      <a:pt x="405969" y="40362"/>
                    </a:cubicBezTo>
                    <a:cubicBezTo>
                      <a:pt x="456054" y="69318"/>
                      <a:pt x="479148"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1897;p30">
                <a:extLst>
                  <a:ext uri="{FF2B5EF4-FFF2-40B4-BE49-F238E27FC236}">
                    <a16:creationId xmlns:a16="http://schemas.microsoft.com/office/drawing/2014/main" id="{63460AAD-3F6E-4CF0-8F2E-EAB4E6BD9C2C}"/>
                  </a:ext>
                </a:extLst>
              </p:cNvPr>
              <p:cNvSpPr/>
              <p:nvPr/>
            </p:nvSpPr>
            <p:spPr>
              <a:xfrm>
                <a:off x="4166731" y="5260109"/>
                <a:ext cx="474809" cy="258865"/>
              </a:xfrm>
              <a:custGeom>
                <a:avLst/>
                <a:gdLst/>
                <a:ahLst/>
                <a:cxnLst/>
                <a:rect l="l" t="t" r="r" b="b"/>
                <a:pathLst>
                  <a:path w="474809" h="258865" extrusionOk="0">
                    <a:moveTo>
                      <a:pt x="474809" y="129421"/>
                    </a:moveTo>
                    <a:cubicBezTo>
                      <a:pt x="471388" y="161806"/>
                      <a:pt x="448389" y="193715"/>
                      <a:pt x="405527" y="218575"/>
                    </a:cubicBezTo>
                    <a:cubicBezTo>
                      <a:pt x="312675" y="272296"/>
                      <a:pt x="162040" y="272296"/>
                      <a:pt x="69093" y="218575"/>
                    </a:cubicBezTo>
                    <a:cubicBezTo>
                      <a:pt x="26325" y="193715"/>
                      <a:pt x="3326" y="161425"/>
                      <a:pt x="0" y="129421"/>
                    </a:cubicBezTo>
                    <a:cubicBezTo>
                      <a:pt x="3326" y="97036"/>
                      <a:pt x="26325" y="65222"/>
                      <a:pt x="69093" y="40362"/>
                    </a:cubicBezTo>
                    <a:cubicBezTo>
                      <a:pt x="162040" y="-13454"/>
                      <a:pt x="312675" y="-13454"/>
                      <a:pt x="405527" y="40362"/>
                    </a:cubicBezTo>
                    <a:cubicBezTo>
                      <a:pt x="448389" y="65222"/>
                      <a:pt x="471388"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1898;p30">
                <a:extLst>
                  <a:ext uri="{FF2B5EF4-FFF2-40B4-BE49-F238E27FC236}">
                    <a16:creationId xmlns:a16="http://schemas.microsoft.com/office/drawing/2014/main" id="{E59C280D-1B56-4D84-BC80-0823845E37AB}"/>
                  </a:ext>
                </a:extLst>
              </p:cNvPr>
              <p:cNvSpPr/>
              <p:nvPr/>
            </p:nvSpPr>
            <p:spPr>
              <a:xfrm>
                <a:off x="4287999" y="5322379"/>
                <a:ext cx="221706" cy="139065"/>
              </a:xfrm>
              <a:custGeom>
                <a:avLst/>
                <a:gdLst/>
                <a:ahLst/>
                <a:cxnLst/>
                <a:rect l="l" t="t" r="r" b="b"/>
                <a:pathLst>
                  <a:path w="221706" h="139065" extrusionOk="0">
                    <a:moveTo>
                      <a:pt x="112620" y="22098"/>
                    </a:moveTo>
                    <a:cubicBezTo>
                      <a:pt x="109691" y="22146"/>
                      <a:pt x="106769" y="22403"/>
                      <a:pt x="103876" y="22860"/>
                    </a:cubicBezTo>
                    <a:cubicBezTo>
                      <a:pt x="99980" y="23431"/>
                      <a:pt x="95608" y="24194"/>
                      <a:pt x="90761" y="25241"/>
                    </a:cubicBezTo>
                    <a:cubicBezTo>
                      <a:pt x="85627" y="26280"/>
                      <a:pt x="80552" y="27575"/>
                      <a:pt x="75555" y="29146"/>
                    </a:cubicBezTo>
                    <a:cubicBezTo>
                      <a:pt x="70475" y="30632"/>
                      <a:pt x="65518" y="32509"/>
                      <a:pt x="60729" y="34766"/>
                    </a:cubicBezTo>
                    <a:lnTo>
                      <a:pt x="98744" y="56864"/>
                    </a:lnTo>
                    <a:lnTo>
                      <a:pt x="105587" y="54483"/>
                    </a:lnTo>
                    <a:cubicBezTo>
                      <a:pt x="115091" y="51245"/>
                      <a:pt x="124595" y="48482"/>
                      <a:pt x="133053" y="46196"/>
                    </a:cubicBezTo>
                    <a:cubicBezTo>
                      <a:pt x="141144" y="44063"/>
                      <a:pt x="149417" y="42691"/>
                      <a:pt x="157763" y="42101"/>
                    </a:cubicBezTo>
                    <a:cubicBezTo>
                      <a:pt x="165404" y="41624"/>
                      <a:pt x="173074" y="42167"/>
                      <a:pt x="180572" y="43720"/>
                    </a:cubicBezTo>
                    <a:cubicBezTo>
                      <a:pt x="188218" y="45310"/>
                      <a:pt x="195542" y="48178"/>
                      <a:pt x="202241" y="52197"/>
                    </a:cubicBezTo>
                    <a:cubicBezTo>
                      <a:pt x="208885" y="55550"/>
                      <a:pt x="214575" y="60522"/>
                      <a:pt x="218777" y="66675"/>
                    </a:cubicBezTo>
                    <a:cubicBezTo>
                      <a:pt x="221533" y="71142"/>
                      <a:pt x="222390" y="76524"/>
                      <a:pt x="221153" y="81629"/>
                    </a:cubicBezTo>
                    <a:cubicBezTo>
                      <a:pt x="219541" y="87259"/>
                      <a:pt x="216457" y="92355"/>
                      <a:pt x="212220" y="96393"/>
                    </a:cubicBezTo>
                    <a:cubicBezTo>
                      <a:pt x="206946" y="101660"/>
                      <a:pt x="201077" y="106299"/>
                      <a:pt x="194733" y="110204"/>
                    </a:cubicBezTo>
                    <a:lnTo>
                      <a:pt x="219062" y="124206"/>
                    </a:lnTo>
                    <a:lnTo>
                      <a:pt x="205852" y="131921"/>
                    </a:lnTo>
                    <a:lnTo>
                      <a:pt x="181332" y="117729"/>
                    </a:lnTo>
                    <a:cubicBezTo>
                      <a:pt x="169629" y="123473"/>
                      <a:pt x="157410" y="128102"/>
                      <a:pt x="144838" y="131540"/>
                    </a:cubicBezTo>
                    <a:cubicBezTo>
                      <a:pt x="131674" y="135179"/>
                      <a:pt x="118225" y="137703"/>
                      <a:pt x="104637" y="139065"/>
                    </a:cubicBezTo>
                    <a:lnTo>
                      <a:pt x="92567" y="116396"/>
                    </a:lnTo>
                    <a:cubicBezTo>
                      <a:pt x="96128" y="116300"/>
                      <a:pt x="99680" y="116014"/>
                      <a:pt x="103211" y="115538"/>
                    </a:cubicBezTo>
                    <a:cubicBezTo>
                      <a:pt x="108058" y="114967"/>
                      <a:pt x="113380" y="114014"/>
                      <a:pt x="119273" y="112776"/>
                    </a:cubicBezTo>
                    <a:cubicBezTo>
                      <a:pt x="125165" y="111538"/>
                      <a:pt x="131342" y="109919"/>
                      <a:pt x="138280" y="108013"/>
                    </a:cubicBezTo>
                    <a:cubicBezTo>
                      <a:pt x="144781" y="106175"/>
                      <a:pt x="151135" y="103851"/>
                      <a:pt x="157288" y="101060"/>
                    </a:cubicBezTo>
                    <a:lnTo>
                      <a:pt x="119273" y="79057"/>
                    </a:lnTo>
                    <a:lnTo>
                      <a:pt x="114236" y="80772"/>
                    </a:lnTo>
                    <a:lnTo>
                      <a:pt x="109104" y="82391"/>
                    </a:lnTo>
                    <a:cubicBezTo>
                      <a:pt x="99600" y="85535"/>
                      <a:pt x="90761" y="88011"/>
                      <a:pt x="82778" y="89821"/>
                    </a:cubicBezTo>
                    <a:cubicBezTo>
                      <a:pt x="75409" y="91497"/>
                      <a:pt x="67901" y="92488"/>
                      <a:pt x="60349" y="92773"/>
                    </a:cubicBezTo>
                    <a:cubicBezTo>
                      <a:pt x="53710" y="93002"/>
                      <a:pt x="47068" y="92402"/>
                      <a:pt x="40581" y="90964"/>
                    </a:cubicBezTo>
                    <a:cubicBezTo>
                      <a:pt x="34183" y="89354"/>
                      <a:pt x="28042" y="86849"/>
                      <a:pt x="22334" y="83534"/>
                    </a:cubicBezTo>
                    <a:cubicBezTo>
                      <a:pt x="16043" y="80229"/>
                      <a:pt x="10584" y="75543"/>
                      <a:pt x="6368" y="69818"/>
                    </a:cubicBezTo>
                    <a:cubicBezTo>
                      <a:pt x="3291" y="65532"/>
                      <a:pt x="1781" y="60322"/>
                      <a:pt x="2091" y="55054"/>
                    </a:cubicBezTo>
                    <a:cubicBezTo>
                      <a:pt x="2294" y="49730"/>
                      <a:pt x="4009" y="44577"/>
                      <a:pt x="7033" y="40196"/>
                    </a:cubicBezTo>
                    <a:cubicBezTo>
                      <a:pt x="11467" y="34747"/>
                      <a:pt x="16689" y="29994"/>
                      <a:pt x="22524" y="26098"/>
                    </a:cubicBezTo>
                    <a:lnTo>
                      <a:pt x="0" y="13049"/>
                    </a:lnTo>
                    <a:lnTo>
                      <a:pt x="13210" y="5429"/>
                    </a:lnTo>
                    <a:lnTo>
                      <a:pt x="35544" y="18002"/>
                    </a:lnTo>
                    <a:cubicBezTo>
                      <a:pt x="46019" y="12849"/>
                      <a:pt x="57010" y="8830"/>
                      <a:pt x="68332" y="6001"/>
                    </a:cubicBezTo>
                    <a:cubicBezTo>
                      <a:pt x="79113" y="3258"/>
                      <a:pt x="90067" y="1248"/>
                      <a:pt x="101120" y="0"/>
                    </a:cubicBezTo>
                    <a:close/>
                    <a:moveTo>
                      <a:pt x="47614" y="62294"/>
                    </a:moveTo>
                    <a:cubicBezTo>
                      <a:pt x="52651" y="65189"/>
                      <a:pt x="58470" y="66418"/>
                      <a:pt x="64246" y="65818"/>
                    </a:cubicBezTo>
                    <a:cubicBezTo>
                      <a:pt x="71975" y="64951"/>
                      <a:pt x="79590" y="63265"/>
                      <a:pt x="86960" y="60770"/>
                    </a:cubicBezTo>
                    <a:lnTo>
                      <a:pt x="51225" y="40196"/>
                    </a:lnTo>
                    <a:cubicBezTo>
                      <a:pt x="38110" y="48673"/>
                      <a:pt x="36875" y="56007"/>
                      <a:pt x="47614" y="62294"/>
                    </a:cubicBezTo>
                    <a:close/>
                    <a:moveTo>
                      <a:pt x="173064" y="72771"/>
                    </a:moveTo>
                    <a:cubicBezTo>
                      <a:pt x="167619" y="69771"/>
                      <a:pt x="161346" y="68628"/>
                      <a:pt x="155197" y="69532"/>
                    </a:cubicBezTo>
                    <a:cubicBezTo>
                      <a:pt x="146746" y="70609"/>
                      <a:pt x="138412" y="72457"/>
                      <a:pt x="130297" y="75057"/>
                    </a:cubicBezTo>
                    <a:lnTo>
                      <a:pt x="165841" y="95631"/>
                    </a:lnTo>
                    <a:cubicBezTo>
                      <a:pt x="180952" y="86296"/>
                      <a:pt x="183423" y="78296"/>
                      <a:pt x="173064" y="72771"/>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1899;p30">
                <a:extLst>
                  <a:ext uri="{FF2B5EF4-FFF2-40B4-BE49-F238E27FC236}">
                    <a16:creationId xmlns:a16="http://schemas.microsoft.com/office/drawing/2014/main" id="{F76F6382-71A5-4729-A1A6-65E61B56D55F}"/>
                  </a:ext>
                </a:extLst>
              </p:cNvPr>
              <p:cNvSpPr/>
              <p:nvPr/>
            </p:nvSpPr>
            <p:spPr>
              <a:xfrm>
                <a:off x="4380566" y="5425821"/>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1900;p30">
                <a:extLst>
                  <a:ext uri="{FF2B5EF4-FFF2-40B4-BE49-F238E27FC236}">
                    <a16:creationId xmlns:a16="http://schemas.microsoft.com/office/drawing/2014/main" id="{27CF5D52-643F-46C1-9FE0-BFA0F426798A}"/>
                  </a:ext>
                </a:extLst>
              </p:cNvPr>
              <p:cNvSpPr/>
              <p:nvPr/>
            </p:nvSpPr>
            <p:spPr>
              <a:xfrm>
                <a:off x="4475699" y="5433726"/>
                <a:ext cx="31552" cy="14763"/>
              </a:xfrm>
              <a:custGeom>
                <a:avLst/>
                <a:gdLst/>
                <a:ahLst/>
                <a:cxnLst/>
                <a:rect l="l" t="t" r="r" b="b"/>
                <a:pathLst>
                  <a:path w="31552" h="14763" extrusionOk="0">
                    <a:moveTo>
                      <a:pt x="31553" y="12859"/>
                    </a:moveTo>
                    <a:lnTo>
                      <a:pt x="31553" y="0"/>
                    </a:lnTo>
                    <a:lnTo>
                      <a:pt x="0" y="2381"/>
                    </a:lnTo>
                    <a:lnTo>
                      <a:pt x="18152" y="14764"/>
                    </a:lnTo>
                    <a:lnTo>
                      <a:pt x="31553" y="1285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1901;p30">
                <a:extLst>
                  <a:ext uri="{FF2B5EF4-FFF2-40B4-BE49-F238E27FC236}">
                    <a16:creationId xmlns:a16="http://schemas.microsoft.com/office/drawing/2014/main" id="{3539D443-3400-45EA-843F-CC2072AEB2D6}"/>
                  </a:ext>
                </a:extLst>
              </p:cNvPr>
              <p:cNvSpPr/>
              <p:nvPr/>
            </p:nvSpPr>
            <p:spPr>
              <a:xfrm>
                <a:off x="4486248" y="538619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1902;p30">
                <a:extLst>
                  <a:ext uri="{FF2B5EF4-FFF2-40B4-BE49-F238E27FC236}">
                    <a16:creationId xmlns:a16="http://schemas.microsoft.com/office/drawing/2014/main" id="{F8916262-CF62-4755-9594-126EE2A53799}"/>
                  </a:ext>
                </a:extLst>
              </p:cNvPr>
              <p:cNvSpPr/>
              <p:nvPr/>
            </p:nvSpPr>
            <p:spPr>
              <a:xfrm>
                <a:off x="4411929" y="5390959"/>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1903;p30">
                <a:extLst>
                  <a:ext uri="{FF2B5EF4-FFF2-40B4-BE49-F238E27FC236}">
                    <a16:creationId xmlns:a16="http://schemas.microsoft.com/office/drawing/2014/main" id="{C9599F62-60EC-4EDF-840F-547B9782498A}"/>
                  </a:ext>
                </a:extLst>
              </p:cNvPr>
              <p:cNvSpPr/>
              <p:nvPr/>
            </p:nvSpPr>
            <p:spPr>
              <a:xfrm>
                <a:off x="4339320" y="5349621"/>
                <a:ext cx="44382" cy="29146"/>
              </a:xfrm>
              <a:custGeom>
                <a:avLst/>
                <a:gdLst/>
                <a:ahLst/>
                <a:cxnLst/>
                <a:rect l="l" t="t" r="r" b="b"/>
                <a:pathLst>
                  <a:path w="44382" h="29146" extrusionOk="0">
                    <a:moveTo>
                      <a:pt x="0" y="8191"/>
                    </a:moveTo>
                    <a:lnTo>
                      <a:pt x="36780" y="29146"/>
                    </a:lnTo>
                    <a:lnTo>
                      <a:pt x="44383" y="23717"/>
                    </a:lnTo>
                    <a:cubicBezTo>
                      <a:pt x="44383" y="23717"/>
                      <a:pt x="39726" y="18383"/>
                      <a:pt x="39346" y="17812"/>
                    </a:cubicBezTo>
                    <a:cubicBezTo>
                      <a:pt x="36032" y="14097"/>
                      <a:pt x="32188" y="10887"/>
                      <a:pt x="27941" y="8287"/>
                    </a:cubicBezTo>
                    <a:cubicBezTo>
                      <a:pt x="25185" y="7810"/>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1904;p30">
                <a:extLst>
                  <a:ext uri="{FF2B5EF4-FFF2-40B4-BE49-F238E27FC236}">
                    <a16:creationId xmlns:a16="http://schemas.microsoft.com/office/drawing/2014/main" id="{278C90DC-7CA1-4D60-8C45-DB122B8ACC3D}"/>
                  </a:ext>
                </a:extLst>
              </p:cNvPr>
              <p:cNvSpPr/>
              <p:nvPr/>
            </p:nvSpPr>
            <p:spPr>
              <a:xfrm>
                <a:off x="4380091" y="5326094"/>
                <a:ext cx="20528" cy="18383"/>
              </a:xfrm>
              <a:custGeom>
                <a:avLst/>
                <a:gdLst/>
                <a:ahLst/>
                <a:cxnLst/>
                <a:rect l="l" t="t" r="r" b="b"/>
                <a:pathLst>
                  <a:path w="20528" h="18383" extrusionOk="0">
                    <a:moveTo>
                      <a:pt x="20528" y="18383"/>
                    </a:moveTo>
                    <a:lnTo>
                      <a:pt x="20528" y="5524"/>
                    </a:lnTo>
                    <a:lnTo>
                      <a:pt x="3611" y="0"/>
                    </a:lnTo>
                    <a:lnTo>
                      <a:pt x="0" y="10096"/>
                    </a:lnTo>
                    <a:lnTo>
                      <a:pt x="855" y="14764"/>
                    </a:lnTo>
                    <a:lnTo>
                      <a:pt x="20528" y="18383"/>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1905;p30">
                <a:extLst>
                  <a:ext uri="{FF2B5EF4-FFF2-40B4-BE49-F238E27FC236}">
                    <a16:creationId xmlns:a16="http://schemas.microsoft.com/office/drawing/2014/main" id="{A8D11D83-959E-4B58-9FA0-7F806BD25812}"/>
                  </a:ext>
                </a:extLst>
              </p:cNvPr>
              <p:cNvSpPr/>
              <p:nvPr/>
            </p:nvSpPr>
            <p:spPr>
              <a:xfrm>
                <a:off x="4288189" y="5322284"/>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1906;p30">
                <a:extLst>
                  <a:ext uri="{FF2B5EF4-FFF2-40B4-BE49-F238E27FC236}">
                    <a16:creationId xmlns:a16="http://schemas.microsoft.com/office/drawing/2014/main" id="{C8EACDAE-CFA6-4CA0-8A42-E416603BE6A9}"/>
                  </a:ext>
                </a:extLst>
              </p:cNvPr>
              <p:cNvSpPr/>
              <p:nvPr/>
            </p:nvSpPr>
            <p:spPr>
              <a:xfrm>
                <a:off x="4288855" y="5365623"/>
                <a:ext cx="22428" cy="22764"/>
              </a:xfrm>
              <a:custGeom>
                <a:avLst/>
                <a:gdLst/>
                <a:ahLst/>
                <a:cxnLst/>
                <a:rect l="l" t="t" r="r" b="b"/>
                <a:pathLst>
                  <a:path w="22428" h="22764" extrusionOk="0">
                    <a:moveTo>
                      <a:pt x="0" y="13430"/>
                    </a:moveTo>
                    <a:cubicBezTo>
                      <a:pt x="0" y="13430"/>
                      <a:pt x="0" y="0"/>
                      <a:pt x="0" y="0"/>
                    </a:cubicBezTo>
                    <a:lnTo>
                      <a:pt x="22429" y="0"/>
                    </a:lnTo>
                    <a:lnTo>
                      <a:pt x="16917" y="12001"/>
                    </a:lnTo>
                    <a:lnTo>
                      <a:pt x="7413"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1907;p30">
                <a:extLst>
                  <a:ext uri="{FF2B5EF4-FFF2-40B4-BE49-F238E27FC236}">
                    <a16:creationId xmlns:a16="http://schemas.microsoft.com/office/drawing/2014/main" id="{328C4400-35C6-4793-8D48-36F03DE596F2}"/>
                  </a:ext>
                </a:extLst>
              </p:cNvPr>
              <p:cNvSpPr/>
              <p:nvPr/>
            </p:nvSpPr>
            <p:spPr>
              <a:xfrm>
                <a:off x="4289330" y="5309520"/>
                <a:ext cx="220369" cy="139160"/>
              </a:xfrm>
              <a:custGeom>
                <a:avLst/>
                <a:gdLst/>
                <a:ahLst/>
                <a:cxnLst/>
                <a:rect l="l" t="t" r="r" b="b"/>
                <a:pathLst>
                  <a:path w="220369" h="139160" extrusionOk="0">
                    <a:moveTo>
                      <a:pt x="111289" y="22098"/>
                    </a:moveTo>
                    <a:cubicBezTo>
                      <a:pt x="108361" y="22060"/>
                      <a:pt x="105434" y="22279"/>
                      <a:pt x="102546" y="22765"/>
                    </a:cubicBezTo>
                    <a:cubicBezTo>
                      <a:pt x="98649" y="23336"/>
                      <a:pt x="94278" y="24098"/>
                      <a:pt x="89431" y="25146"/>
                    </a:cubicBezTo>
                    <a:cubicBezTo>
                      <a:pt x="84584" y="26194"/>
                      <a:pt x="79452" y="27432"/>
                      <a:pt x="74225" y="29051"/>
                    </a:cubicBezTo>
                    <a:cubicBezTo>
                      <a:pt x="69142" y="30566"/>
                      <a:pt x="64185" y="32480"/>
                      <a:pt x="59399" y="34766"/>
                    </a:cubicBezTo>
                    <a:lnTo>
                      <a:pt x="97414" y="56864"/>
                    </a:lnTo>
                    <a:lnTo>
                      <a:pt x="104257" y="54388"/>
                    </a:lnTo>
                    <a:cubicBezTo>
                      <a:pt x="113760" y="51149"/>
                      <a:pt x="123264" y="48482"/>
                      <a:pt x="131722" y="46196"/>
                    </a:cubicBezTo>
                    <a:cubicBezTo>
                      <a:pt x="139804" y="44015"/>
                      <a:pt x="148080" y="42644"/>
                      <a:pt x="156432" y="42101"/>
                    </a:cubicBezTo>
                    <a:cubicBezTo>
                      <a:pt x="164070" y="41596"/>
                      <a:pt x="171739" y="42101"/>
                      <a:pt x="179241" y="43625"/>
                    </a:cubicBezTo>
                    <a:cubicBezTo>
                      <a:pt x="186874" y="45253"/>
                      <a:pt x="194193" y="48120"/>
                      <a:pt x="200910" y="52102"/>
                    </a:cubicBezTo>
                    <a:cubicBezTo>
                      <a:pt x="207554" y="55455"/>
                      <a:pt x="213244" y="60427"/>
                      <a:pt x="217447" y="66580"/>
                    </a:cubicBezTo>
                    <a:cubicBezTo>
                      <a:pt x="220193" y="71047"/>
                      <a:pt x="221049" y="76429"/>
                      <a:pt x="219823" y="81534"/>
                    </a:cubicBezTo>
                    <a:cubicBezTo>
                      <a:pt x="218233" y="87173"/>
                      <a:pt x="215145" y="92278"/>
                      <a:pt x="210889" y="96298"/>
                    </a:cubicBezTo>
                    <a:cubicBezTo>
                      <a:pt x="205705" y="101613"/>
                      <a:pt x="199897" y="106289"/>
                      <a:pt x="193592" y="110204"/>
                    </a:cubicBezTo>
                    <a:lnTo>
                      <a:pt x="217922" y="124301"/>
                    </a:lnTo>
                    <a:lnTo>
                      <a:pt x="204712" y="131921"/>
                    </a:lnTo>
                    <a:lnTo>
                      <a:pt x="180192" y="117729"/>
                    </a:lnTo>
                    <a:cubicBezTo>
                      <a:pt x="168525" y="123558"/>
                      <a:pt x="156297" y="128188"/>
                      <a:pt x="143697" y="131540"/>
                    </a:cubicBezTo>
                    <a:cubicBezTo>
                      <a:pt x="130535" y="135217"/>
                      <a:pt x="117088" y="137760"/>
                      <a:pt x="103496" y="139160"/>
                    </a:cubicBezTo>
                    <a:lnTo>
                      <a:pt x="91236" y="116014"/>
                    </a:lnTo>
                    <a:cubicBezTo>
                      <a:pt x="94797" y="115919"/>
                      <a:pt x="98350" y="115634"/>
                      <a:pt x="101881" y="115157"/>
                    </a:cubicBezTo>
                    <a:cubicBezTo>
                      <a:pt x="107279" y="114519"/>
                      <a:pt x="112641" y="113595"/>
                      <a:pt x="117942" y="112395"/>
                    </a:cubicBezTo>
                    <a:cubicBezTo>
                      <a:pt x="123834" y="111157"/>
                      <a:pt x="130012" y="109538"/>
                      <a:pt x="136950" y="107633"/>
                    </a:cubicBezTo>
                    <a:cubicBezTo>
                      <a:pt x="143464" y="105842"/>
                      <a:pt x="149821" y="103518"/>
                      <a:pt x="155957" y="100679"/>
                    </a:cubicBezTo>
                    <a:lnTo>
                      <a:pt x="117942" y="78677"/>
                    </a:lnTo>
                    <a:cubicBezTo>
                      <a:pt x="116326" y="79248"/>
                      <a:pt x="114616" y="79915"/>
                      <a:pt x="112905" y="80391"/>
                    </a:cubicBezTo>
                    <a:lnTo>
                      <a:pt x="107773" y="82010"/>
                    </a:lnTo>
                    <a:cubicBezTo>
                      <a:pt x="98269" y="85154"/>
                      <a:pt x="89431" y="87630"/>
                      <a:pt x="81447" y="89440"/>
                    </a:cubicBezTo>
                    <a:cubicBezTo>
                      <a:pt x="74081" y="91145"/>
                      <a:pt x="66572" y="92164"/>
                      <a:pt x="59019" y="92488"/>
                    </a:cubicBezTo>
                    <a:cubicBezTo>
                      <a:pt x="52375" y="92688"/>
                      <a:pt x="45733" y="92050"/>
                      <a:pt x="39251" y="90583"/>
                    </a:cubicBezTo>
                    <a:cubicBezTo>
                      <a:pt x="32826" y="89049"/>
                      <a:pt x="26672" y="86544"/>
                      <a:pt x="21003" y="83153"/>
                    </a:cubicBezTo>
                    <a:cubicBezTo>
                      <a:pt x="14721" y="79886"/>
                      <a:pt x="9261" y="75229"/>
                      <a:pt x="5037" y="69533"/>
                    </a:cubicBezTo>
                    <a:cubicBezTo>
                      <a:pt x="1975" y="65246"/>
                      <a:pt x="466" y="60036"/>
                      <a:pt x="760" y="54769"/>
                    </a:cubicBezTo>
                    <a:cubicBezTo>
                      <a:pt x="1328" y="49273"/>
                      <a:pt x="3511" y="44063"/>
                      <a:pt x="7033" y="39814"/>
                    </a:cubicBezTo>
                    <a:cubicBezTo>
                      <a:pt x="11472" y="34404"/>
                      <a:pt x="16693" y="29680"/>
                      <a:pt x="22524" y="25813"/>
                    </a:cubicBezTo>
                    <a:lnTo>
                      <a:pt x="0" y="12763"/>
                    </a:lnTo>
                    <a:lnTo>
                      <a:pt x="13210" y="5048"/>
                    </a:lnTo>
                    <a:lnTo>
                      <a:pt x="34214" y="18002"/>
                    </a:lnTo>
                    <a:cubicBezTo>
                      <a:pt x="44668" y="12783"/>
                      <a:pt x="55664" y="8725"/>
                      <a:pt x="67002" y="5905"/>
                    </a:cubicBezTo>
                    <a:cubicBezTo>
                      <a:pt x="77774" y="3143"/>
                      <a:pt x="88732" y="1172"/>
                      <a:pt x="99790" y="0"/>
                    </a:cubicBezTo>
                    <a:close/>
                    <a:moveTo>
                      <a:pt x="46283" y="62579"/>
                    </a:moveTo>
                    <a:cubicBezTo>
                      <a:pt x="51312" y="65504"/>
                      <a:pt x="57130" y="66770"/>
                      <a:pt x="62915" y="66199"/>
                    </a:cubicBezTo>
                    <a:cubicBezTo>
                      <a:pt x="70639" y="65246"/>
                      <a:pt x="78248" y="63522"/>
                      <a:pt x="85629" y="61055"/>
                    </a:cubicBezTo>
                    <a:lnTo>
                      <a:pt x="49895" y="40386"/>
                    </a:lnTo>
                    <a:cubicBezTo>
                      <a:pt x="36780" y="48835"/>
                      <a:pt x="35576" y="56226"/>
                      <a:pt x="46283" y="62579"/>
                    </a:cubicBezTo>
                    <a:close/>
                    <a:moveTo>
                      <a:pt x="171733" y="73057"/>
                    </a:moveTo>
                    <a:cubicBezTo>
                      <a:pt x="166278" y="70085"/>
                      <a:pt x="160005" y="68980"/>
                      <a:pt x="153866" y="69913"/>
                    </a:cubicBezTo>
                    <a:cubicBezTo>
                      <a:pt x="145426" y="70999"/>
                      <a:pt x="137095" y="72819"/>
                      <a:pt x="128966" y="75343"/>
                    </a:cubicBezTo>
                    <a:lnTo>
                      <a:pt x="164511" y="95917"/>
                    </a:lnTo>
                    <a:cubicBezTo>
                      <a:pt x="179622" y="86296"/>
                      <a:pt x="182093" y="78677"/>
                      <a:pt x="171733" y="72676"/>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7" name="Google Shape;1908;p30">
              <a:extLst>
                <a:ext uri="{FF2B5EF4-FFF2-40B4-BE49-F238E27FC236}">
                  <a16:creationId xmlns:a16="http://schemas.microsoft.com/office/drawing/2014/main" id="{F03A7FEB-5619-43A1-A45B-4E11FEA59849}"/>
                </a:ext>
              </a:extLst>
            </p:cNvPr>
            <p:cNvGrpSpPr/>
            <p:nvPr/>
          </p:nvGrpSpPr>
          <p:grpSpPr>
            <a:xfrm>
              <a:off x="3915836" y="4477454"/>
              <a:ext cx="746806" cy="516445"/>
              <a:chOff x="5696936" y="5293804"/>
              <a:chExt cx="746806" cy="516445"/>
            </a:xfrm>
          </p:grpSpPr>
          <p:sp>
            <p:nvSpPr>
              <p:cNvPr id="188" name="Google Shape;1909;p30">
                <a:extLst>
                  <a:ext uri="{FF2B5EF4-FFF2-40B4-BE49-F238E27FC236}">
                    <a16:creationId xmlns:a16="http://schemas.microsoft.com/office/drawing/2014/main" id="{05E4B95E-72DA-425E-A2EB-AA9FE32CEBB4}"/>
                  </a:ext>
                </a:extLst>
              </p:cNvPr>
              <p:cNvSpPr/>
              <p:nvPr/>
            </p:nvSpPr>
            <p:spPr>
              <a:xfrm>
                <a:off x="5696936"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910;p30">
                <a:extLst>
                  <a:ext uri="{FF2B5EF4-FFF2-40B4-BE49-F238E27FC236}">
                    <a16:creationId xmlns:a16="http://schemas.microsoft.com/office/drawing/2014/main" id="{EEC7A8AD-BCB8-432B-BCD2-C71494483EE9}"/>
                  </a:ext>
                </a:extLst>
              </p:cNvPr>
              <p:cNvSpPr/>
              <p:nvPr/>
            </p:nvSpPr>
            <p:spPr>
              <a:xfrm>
                <a:off x="5779143"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11;p30">
                <a:extLst>
                  <a:ext uri="{FF2B5EF4-FFF2-40B4-BE49-F238E27FC236}">
                    <a16:creationId xmlns:a16="http://schemas.microsoft.com/office/drawing/2014/main" id="{E9626FDE-1481-4223-839B-B6410F94B454}"/>
                  </a:ext>
                </a:extLst>
              </p:cNvPr>
              <p:cNvSpPr/>
              <p:nvPr/>
            </p:nvSpPr>
            <p:spPr>
              <a:xfrm>
                <a:off x="5779238"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2;p30">
                <a:extLst>
                  <a:ext uri="{FF2B5EF4-FFF2-40B4-BE49-F238E27FC236}">
                    <a16:creationId xmlns:a16="http://schemas.microsoft.com/office/drawing/2014/main" id="{4380CF9B-C984-4EEC-B5FA-0C7DF0F740B5}"/>
                  </a:ext>
                </a:extLst>
              </p:cNvPr>
              <p:cNvSpPr/>
              <p:nvPr/>
            </p:nvSpPr>
            <p:spPr>
              <a:xfrm>
                <a:off x="6393753"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13;p30">
                <a:extLst>
                  <a:ext uri="{FF2B5EF4-FFF2-40B4-BE49-F238E27FC236}">
                    <a16:creationId xmlns:a16="http://schemas.microsoft.com/office/drawing/2014/main" id="{E297E9A2-214B-42A5-A2B7-03EFC4169472}"/>
                  </a:ext>
                </a:extLst>
              </p:cNvPr>
              <p:cNvSpPr/>
              <p:nvPr/>
            </p:nvSpPr>
            <p:spPr>
              <a:xfrm>
                <a:off x="5779143"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14;p30">
                <a:extLst>
                  <a:ext uri="{FF2B5EF4-FFF2-40B4-BE49-F238E27FC236}">
                    <a16:creationId xmlns:a16="http://schemas.microsoft.com/office/drawing/2014/main" id="{A4A0E13F-9049-49C7-AB46-0F6E9CDBBD65}"/>
                  </a:ext>
                </a:extLst>
              </p:cNvPr>
              <p:cNvSpPr/>
              <p:nvPr/>
            </p:nvSpPr>
            <p:spPr>
              <a:xfrm>
                <a:off x="5873643" y="5346215"/>
                <a:ext cx="475693" cy="275248"/>
              </a:xfrm>
              <a:custGeom>
                <a:avLst/>
                <a:gdLst/>
                <a:ahLst/>
                <a:cxnLst/>
                <a:rect l="l" t="t" r="r" b="b"/>
                <a:pathLst>
                  <a:path w="475693"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15;p30">
                <a:extLst>
                  <a:ext uri="{FF2B5EF4-FFF2-40B4-BE49-F238E27FC236}">
                    <a16:creationId xmlns:a16="http://schemas.microsoft.com/office/drawing/2014/main" id="{6EC51E2B-3FC0-4D44-92F7-3D3D5ED47F98}"/>
                  </a:ext>
                </a:extLst>
              </p:cNvPr>
              <p:cNvSpPr/>
              <p:nvPr/>
            </p:nvSpPr>
            <p:spPr>
              <a:xfrm>
                <a:off x="5874086"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6" y="193715"/>
                      <a:pt x="3326" y="161806"/>
                      <a:pt x="0" y="129421"/>
                    </a:cubicBezTo>
                    <a:cubicBezTo>
                      <a:pt x="3326" y="97036"/>
                      <a:pt x="26326"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16;p30">
                <a:extLst>
                  <a:ext uri="{FF2B5EF4-FFF2-40B4-BE49-F238E27FC236}">
                    <a16:creationId xmlns:a16="http://schemas.microsoft.com/office/drawing/2014/main" id="{F05EA374-D036-402F-BF09-F844AF14CB78}"/>
                  </a:ext>
                </a:extLst>
              </p:cNvPr>
              <p:cNvSpPr/>
              <p:nvPr/>
            </p:nvSpPr>
            <p:spPr>
              <a:xfrm>
                <a:off x="5996115" y="5424963"/>
                <a:ext cx="220987" cy="138970"/>
              </a:xfrm>
              <a:custGeom>
                <a:avLst/>
                <a:gdLst/>
                <a:ahLst/>
                <a:cxnLst/>
                <a:rect l="l" t="t" r="r" b="b"/>
                <a:pathLst>
                  <a:path w="220987" h="138970" extrusionOk="0">
                    <a:moveTo>
                      <a:pt x="111859" y="22098"/>
                    </a:moveTo>
                    <a:cubicBezTo>
                      <a:pt x="108932" y="22060"/>
                      <a:pt x="106005" y="22279"/>
                      <a:pt x="103116" y="22765"/>
                    </a:cubicBezTo>
                    <a:cubicBezTo>
                      <a:pt x="99219" y="23336"/>
                      <a:pt x="94848" y="24098"/>
                      <a:pt x="90001" y="25146"/>
                    </a:cubicBezTo>
                    <a:cubicBezTo>
                      <a:pt x="85154" y="26194"/>
                      <a:pt x="80497" y="27432"/>
                      <a:pt x="74890" y="29051"/>
                    </a:cubicBezTo>
                    <a:cubicBezTo>
                      <a:pt x="69777" y="30566"/>
                      <a:pt x="64787" y="32480"/>
                      <a:pt x="59969" y="34766"/>
                    </a:cubicBezTo>
                    <a:lnTo>
                      <a:pt x="97984" y="56864"/>
                    </a:lnTo>
                    <a:lnTo>
                      <a:pt x="104827" y="54388"/>
                    </a:lnTo>
                    <a:cubicBezTo>
                      <a:pt x="114331" y="51149"/>
                      <a:pt x="123834" y="48387"/>
                      <a:pt x="132293" y="46196"/>
                    </a:cubicBezTo>
                    <a:cubicBezTo>
                      <a:pt x="140409" y="44015"/>
                      <a:pt x="148715" y="42644"/>
                      <a:pt x="157098" y="42101"/>
                    </a:cubicBezTo>
                    <a:cubicBezTo>
                      <a:pt x="164701" y="41596"/>
                      <a:pt x="172342" y="42101"/>
                      <a:pt x="179812" y="43625"/>
                    </a:cubicBezTo>
                    <a:cubicBezTo>
                      <a:pt x="187472" y="45253"/>
                      <a:pt x="194828" y="48120"/>
                      <a:pt x="201575" y="52102"/>
                    </a:cubicBezTo>
                    <a:cubicBezTo>
                      <a:pt x="208199" y="55445"/>
                      <a:pt x="213854" y="60427"/>
                      <a:pt x="218017" y="66580"/>
                    </a:cubicBezTo>
                    <a:cubicBezTo>
                      <a:pt x="220839" y="71019"/>
                      <a:pt x="221695" y="76438"/>
                      <a:pt x="220393" y="81534"/>
                    </a:cubicBezTo>
                    <a:cubicBezTo>
                      <a:pt x="218806" y="87173"/>
                      <a:pt x="215717" y="92278"/>
                      <a:pt x="211459" y="96298"/>
                    </a:cubicBezTo>
                    <a:cubicBezTo>
                      <a:pt x="206261" y="101613"/>
                      <a:pt x="200425" y="106261"/>
                      <a:pt x="194067" y="110109"/>
                    </a:cubicBezTo>
                    <a:lnTo>
                      <a:pt x="218302" y="124206"/>
                    </a:lnTo>
                    <a:lnTo>
                      <a:pt x="205092" y="131826"/>
                    </a:lnTo>
                    <a:lnTo>
                      <a:pt x="180667" y="117634"/>
                    </a:lnTo>
                    <a:cubicBezTo>
                      <a:pt x="169034" y="123463"/>
                      <a:pt x="156841" y="128092"/>
                      <a:pt x="144267" y="131445"/>
                    </a:cubicBezTo>
                    <a:cubicBezTo>
                      <a:pt x="131114" y="135112"/>
                      <a:pt x="117657" y="137636"/>
                      <a:pt x="104066" y="138970"/>
                    </a:cubicBezTo>
                    <a:lnTo>
                      <a:pt x="91236" y="116015"/>
                    </a:lnTo>
                    <a:cubicBezTo>
                      <a:pt x="94829" y="115919"/>
                      <a:pt x="98412" y="115634"/>
                      <a:pt x="101976" y="115158"/>
                    </a:cubicBezTo>
                    <a:cubicBezTo>
                      <a:pt x="107345" y="114510"/>
                      <a:pt x="112667" y="113586"/>
                      <a:pt x="117942" y="112395"/>
                    </a:cubicBezTo>
                    <a:cubicBezTo>
                      <a:pt x="123834" y="111157"/>
                      <a:pt x="130012" y="109538"/>
                      <a:pt x="136949" y="107633"/>
                    </a:cubicBezTo>
                    <a:cubicBezTo>
                      <a:pt x="143460" y="105823"/>
                      <a:pt x="149818" y="103489"/>
                      <a:pt x="155957" y="100679"/>
                    </a:cubicBezTo>
                    <a:lnTo>
                      <a:pt x="117942" y="78677"/>
                    </a:lnTo>
                    <a:cubicBezTo>
                      <a:pt x="116326" y="79248"/>
                      <a:pt x="114711" y="79915"/>
                      <a:pt x="113000" y="80391"/>
                    </a:cubicBezTo>
                    <a:lnTo>
                      <a:pt x="107773" y="82010"/>
                    </a:lnTo>
                    <a:cubicBezTo>
                      <a:pt x="98269" y="85154"/>
                      <a:pt x="89431" y="87630"/>
                      <a:pt x="81543" y="89440"/>
                    </a:cubicBezTo>
                    <a:cubicBezTo>
                      <a:pt x="74177" y="91154"/>
                      <a:pt x="66669" y="92145"/>
                      <a:pt x="59114" y="92393"/>
                    </a:cubicBezTo>
                    <a:cubicBezTo>
                      <a:pt x="52470" y="92678"/>
                      <a:pt x="45827" y="92069"/>
                      <a:pt x="39346" y="90583"/>
                    </a:cubicBezTo>
                    <a:cubicBezTo>
                      <a:pt x="32893" y="89059"/>
                      <a:pt x="26706" y="86554"/>
                      <a:pt x="21003" y="83153"/>
                    </a:cubicBezTo>
                    <a:cubicBezTo>
                      <a:pt x="14750" y="79886"/>
                      <a:pt x="9314" y="75229"/>
                      <a:pt x="5132" y="69533"/>
                    </a:cubicBezTo>
                    <a:cubicBezTo>
                      <a:pt x="2005" y="65275"/>
                      <a:pt x="456" y="60055"/>
                      <a:pt x="760" y="54769"/>
                    </a:cubicBezTo>
                    <a:cubicBezTo>
                      <a:pt x="1331" y="49273"/>
                      <a:pt x="3507" y="44063"/>
                      <a:pt x="7033" y="39815"/>
                    </a:cubicBezTo>
                    <a:cubicBezTo>
                      <a:pt x="11443" y="34376"/>
                      <a:pt x="16670" y="29651"/>
                      <a:pt x="22524" y="25813"/>
                    </a:cubicBezTo>
                    <a:lnTo>
                      <a:pt x="0" y="12764"/>
                    </a:lnTo>
                    <a:lnTo>
                      <a:pt x="13305" y="5048"/>
                    </a:lnTo>
                    <a:lnTo>
                      <a:pt x="35544" y="18002"/>
                    </a:lnTo>
                    <a:cubicBezTo>
                      <a:pt x="45998" y="12783"/>
                      <a:pt x="56994" y="8725"/>
                      <a:pt x="68332" y="5906"/>
                    </a:cubicBezTo>
                    <a:cubicBezTo>
                      <a:pt x="79109" y="3153"/>
                      <a:pt x="90067" y="1181"/>
                      <a:pt x="101120" y="0"/>
                    </a:cubicBezTo>
                    <a:close/>
                    <a:moveTo>
                      <a:pt x="46949" y="62198"/>
                    </a:moveTo>
                    <a:cubicBezTo>
                      <a:pt x="51948" y="65122"/>
                      <a:pt x="57726" y="66389"/>
                      <a:pt x="63485" y="65818"/>
                    </a:cubicBezTo>
                    <a:cubicBezTo>
                      <a:pt x="71212" y="64875"/>
                      <a:pt x="78824" y="63151"/>
                      <a:pt x="86199" y="60674"/>
                    </a:cubicBezTo>
                    <a:lnTo>
                      <a:pt x="50465" y="40005"/>
                    </a:lnTo>
                    <a:cubicBezTo>
                      <a:pt x="37350" y="48578"/>
                      <a:pt x="36181" y="55979"/>
                      <a:pt x="46949" y="62198"/>
                    </a:cubicBezTo>
                    <a:close/>
                    <a:moveTo>
                      <a:pt x="172399" y="72676"/>
                    </a:moveTo>
                    <a:cubicBezTo>
                      <a:pt x="166896" y="69733"/>
                      <a:pt x="160605" y="68628"/>
                      <a:pt x="154437" y="69533"/>
                    </a:cubicBezTo>
                    <a:cubicBezTo>
                      <a:pt x="145997" y="70628"/>
                      <a:pt x="137672" y="72447"/>
                      <a:pt x="129537" y="74962"/>
                    </a:cubicBezTo>
                    <a:lnTo>
                      <a:pt x="165081" y="95536"/>
                    </a:lnTo>
                    <a:cubicBezTo>
                      <a:pt x="180667" y="86296"/>
                      <a:pt x="182663" y="78677"/>
                      <a:pt x="172399" y="72676"/>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17;p30">
                <a:extLst>
                  <a:ext uri="{FF2B5EF4-FFF2-40B4-BE49-F238E27FC236}">
                    <a16:creationId xmlns:a16="http://schemas.microsoft.com/office/drawing/2014/main" id="{9A87701F-F61D-40F6-A448-77FC321570E8}"/>
                  </a:ext>
                </a:extLst>
              </p:cNvPr>
              <p:cNvSpPr/>
              <p:nvPr/>
            </p:nvSpPr>
            <p:spPr>
              <a:xfrm>
                <a:off x="6087446"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18;p30">
                <a:extLst>
                  <a:ext uri="{FF2B5EF4-FFF2-40B4-BE49-F238E27FC236}">
                    <a16:creationId xmlns:a16="http://schemas.microsoft.com/office/drawing/2014/main" id="{8BBFE34A-A247-48BC-8EB2-A43EFE884CCF}"/>
                  </a:ext>
                </a:extLst>
              </p:cNvPr>
              <p:cNvSpPr/>
              <p:nvPr/>
            </p:nvSpPr>
            <p:spPr>
              <a:xfrm>
                <a:off x="6183054" y="5536215"/>
                <a:ext cx="31552" cy="14858"/>
              </a:xfrm>
              <a:custGeom>
                <a:avLst/>
                <a:gdLst/>
                <a:ahLst/>
                <a:cxnLst/>
                <a:rect l="l" t="t" r="r" b="b"/>
                <a:pathLst>
                  <a:path w="31552" h="14858" extrusionOk="0">
                    <a:moveTo>
                      <a:pt x="31552" y="12954"/>
                    </a:moveTo>
                    <a:lnTo>
                      <a:pt x="31552" y="0"/>
                    </a:lnTo>
                    <a:lnTo>
                      <a:pt x="0" y="2476"/>
                    </a:lnTo>
                    <a:lnTo>
                      <a:pt x="18152" y="14859"/>
                    </a:lnTo>
                    <a:lnTo>
                      <a:pt x="31552"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19;p30">
                <a:extLst>
                  <a:ext uri="{FF2B5EF4-FFF2-40B4-BE49-F238E27FC236}">
                    <a16:creationId xmlns:a16="http://schemas.microsoft.com/office/drawing/2014/main" id="{D54B2FF6-B1C2-439B-B37A-CCF51DDAB494}"/>
                  </a:ext>
                </a:extLst>
              </p:cNvPr>
              <p:cNvSpPr/>
              <p:nvPr/>
            </p:nvSpPr>
            <p:spPr>
              <a:xfrm>
                <a:off x="6193698" y="5488685"/>
                <a:ext cx="23569" cy="13049"/>
              </a:xfrm>
              <a:custGeom>
                <a:avLst/>
                <a:gdLst/>
                <a:ahLst/>
                <a:cxnLst/>
                <a:rect l="l" t="t" r="r" b="b"/>
                <a:pathLst>
                  <a:path w="23569" h="13049" extrusionOk="0">
                    <a:moveTo>
                      <a:pt x="23569" y="13049"/>
                    </a:moveTo>
                    <a:lnTo>
                      <a:pt x="23569" y="0"/>
                    </a:lnTo>
                    <a:lnTo>
                      <a:pt x="0" y="8573"/>
                    </a:lnTo>
                    <a:lnTo>
                      <a:pt x="23569" y="1304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20;p30">
                <a:extLst>
                  <a:ext uri="{FF2B5EF4-FFF2-40B4-BE49-F238E27FC236}">
                    <a16:creationId xmlns:a16="http://schemas.microsoft.com/office/drawing/2014/main" id="{5B80165E-B413-46FE-A4CB-8B24187D69C4}"/>
                  </a:ext>
                </a:extLst>
              </p:cNvPr>
              <p:cNvSpPr/>
              <p:nvPr/>
            </p:nvSpPr>
            <p:spPr>
              <a:xfrm>
                <a:off x="6119759"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1921;p30">
                <a:extLst>
                  <a:ext uri="{FF2B5EF4-FFF2-40B4-BE49-F238E27FC236}">
                    <a16:creationId xmlns:a16="http://schemas.microsoft.com/office/drawing/2014/main" id="{A2BDB21E-31D1-42B0-AD7C-15BA160018A0}"/>
                  </a:ext>
                </a:extLst>
              </p:cNvPr>
              <p:cNvSpPr/>
              <p:nvPr/>
            </p:nvSpPr>
            <p:spPr>
              <a:xfrm>
                <a:off x="6046675"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3" y="14135"/>
                      <a:pt x="32256" y="10925"/>
                      <a:pt x="27941" y="8382"/>
                    </a:cubicBezTo>
                    <a:cubicBezTo>
                      <a:pt x="25185" y="7811"/>
                      <a:pt x="7698" y="0"/>
                      <a:pt x="7698" y="0"/>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1922;p30">
                <a:extLst>
                  <a:ext uri="{FF2B5EF4-FFF2-40B4-BE49-F238E27FC236}">
                    <a16:creationId xmlns:a16="http://schemas.microsoft.com/office/drawing/2014/main" id="{B671F452-270A-41C8-9065-84D3E32D1C8D}"/>
                  </a:ext>
                </a:extLst>
              </p:cNvPr>
              <p:cNvSpPr/>
              <p:nvPr/>
            </p:nvSpPr>
            <p:spPr>
              <a:xfrm>
                <a:off x="6087446"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1923;p30">
                <a:extLst>
                  <a:ext uri="{FF2B5EF4-FFF2-40B4-BE49-F238E27FC236}">
                    <a16:creationId xmlns:a16="http://schemas.microsoft.com/office/drawing/2014/main" id="{1CAF9B22-A49D-4957-8E8D-F26E7E18302B}"/>
                  </a:ext>
                </a:extLst>
              </p:cNvPr>
              <p:cNvSpPr/>
              <p:nvPr/>
            </p:nvSpPr>
            <p:spPr>
              <a:xfrm>
                <a:off x="5995544"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1924;p30">
                <a:extLst>
                  <a:ext uri="{FF2B5EF4-FFF2-40B4-BE49-F238E27FC236}">
                    <a16:creationId xmlns:a16="http://schemas.microsoft.com/office/drawing/2014/main" id="{43C0542A-87C1-43A7-8D12-27FA332046DF}"/>
                  </a:ext>
                </a:extLst>
              </p:cNvPr>
              <p:cNvSpPr/>
              <p:nvPr/>
            </p:nvSpPr>
            <p:spPr>
              <a:xfrm>
                <a:off x="5996210"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1925;p30">
                <a:extLst>
                  <a:ext uri="{FF2B5EF4-FFF2-40B4-BE49-F238E27FC236}">
                    <a16:creationId xmlns:a16="http://schemas.microsoft.com/office/drawing/2014/main" id="{DA9E0321-94E9-49A9-8834-9A3FF4534079}"/>
                  </a:ext>
                </a:extLst>
              </p:cNvPr>
              <p:cNvSpPr/>
              <p:nvPr/>
            </p:nvSpPr>
            <p:spPr>
              <a:xfrm>
                <a:off x="5996115" y="5412009"/>
                <a:ext cx="220987" cy="139065"/>
              </a:xfrm>
              <a:custGeom>
                <a:avLst/>
                <a:gdLst/>
                <a:ahLst/>
                <a:cxnLst/>
                <a:rect l="l" t="t" r="r" b="b"/>
                <a:pathLst>
                  <a:path w="220987" h="139065" extrusionOk="0">
                    <a:moveTo>
                      <a:pt x="111859" y="22098"/>
                    </a:moveTo>
                    <a:cubicBezTo>
                      <a:pt x="108932" y="22098"/>
                      <a:pt x="106005" y="22355"/>
                      <a:pt x="103116" y="22860"/>
                    </a:cubicBezTo>
                    <a:cubicBezTo>
                      <a:pt x="99248" y="23431"/>
                      <a:pt x="94876" y="24194"/>
                      <a:pt x="90001" y="25146"/>
                    </a:cubicBezTo>
                    <a:cubicBezTo>
                      <a:pt x="85154" y="26194"/>
                      <a:pt x="80497" y="27527"/>
                      <a:pt x="74890" y="29051"/>
                    </a:cubicBezTo>
                    <a:cubicBezTo>
                      <a:pt x="69786" y="30613"/>
                      <a:pt x="64806" y="32518"/>
                      <a:pt x="59969" y="34766"/>
                    </a:cubicBezTo>
                    <a:lnTo>
                      <a:pt x="97984" y="56864"/>
                    </a:lnTo>
                    <a:lnTo>
                      <a:pt x="104827" y="54483"/>
                    </a:lnTo>
                    <a:cubicBezTo>
                      <a:pt x="114331" y="51245"/>
                      <a:pt x="123834" y="48482"/>
                      <a:pt x="132293" y="46196"/>
                    </a:cubicBezTo>
                    <a:cubicBezTo>
                      <a:pt x="140418" y="44063"/>
                      <a:pt x="148725" y="42691"/>
                      <a:pt x="157098" y="42100"/>
                    </a:cubicBezTo>
                    <a:cubicBezTo>
                      <a:pt x="164701" y="41643"/>
                      <a:pt x="172332" y="42158"/>
                      <a:pt x="179812" y="43624"/>
                    </a:cubicBezTo>
                    <a:cubicBezTo>
                      <a:pt x="187481" y="45291"/>
                      <a:pt x="194828" y="48187"/>
                      <a:pt x="201575" y="52197"/>
                    </a:cubicBezTo>
                    <a:cubicBezTo>
                      <a:pt x="208199" y="55540"/>
                      <a:pt x="213854" y="60522"/>
                      <a:pt x="218017" y="66675"/>
                    </a:cubicBezTo>
                    <a:cubicBezTo>
                      <a:pt x="220839" y="71114"/>
                      <a:pt x="221695" y="76533"/>
                      <a:pt x="220393" y="81629"/>
                    </a:cubicBezTo>
                    <a:cubicBezTo>
                      <a:pt x="218777" y="87259"/>
                      <a:pt x="215698" y="92354"/>
                      <a:pt x="211459" y="96393"/>
                    </a:cubicBezTo>
                    <a:cubicBezTo>
                      <a:pt x="206242" y="101689"/>
                      <a:pt x="200397" y="106318"/>
                      <a:pt x="194067" y="110204"/>
                    </a:cubicBezTo>
                    <a:lnTo>
                      <a:pt x="218302" y="124206"/>
                    </a:lnTo>
                    <a:lnTo>
                      <a:pt x="205092" y="131921"/>
                    </a:lnTo>
                    <a:lnTo>
                      <a:pt x="180667" y="117729"/>
                    </a:lnTo>
                    <a:cubicBezTo>
                      <a:pt x="168996" y="123473"/>
                      <a:pt x="156812" y="128102"/>
                      <a:pt x="144267" y="131540"/>
                    </a:cubicBezTo>
                    <a:cubicBezTo>
                      <a:pt x="131095" y="135169"/>
                      <a:pt x="117657" y="137684"/>
                      <a:pt x="104066" y="139065"/>
                    </a:cubicBezTo>
                    <a:lnTo>
                      <a:pt x="91236" y="116014"/>
                    </a:lnTo>
                    <a:cubicBezTo>
                      <a:pt x="94829" y="115967"/>
                      <a:pt x="98412" y="115710"/>
                      <a:pt x="101976" y="115253"/>
                    </a:cubicBezTo>
                    <a:cubicBezTo>
                      <a:pt x="106727" y="114681"/>
                      <a:pt x="112050" y="113729"/>
                      <a:pt x="117942" y="112490"/>
                    </a:cubicBezTo>
                    <a:cubicBezTo>
                      <a:pt x="123834" y="111252"/>
                      <a:pt x="130012" y="109633"/>
                      <a:pt x="136949" y="107728"/>
                    </a:cubicBezTo>
                    <a:cubicBezTo>
                      <a:pt x="143450" y="105842"/>
                      <a:pt x="149799" y="103479"/>
                      <a:pt x="155957" y="100679"/>
                    </a:cubicBezTo>
                    <a:lnTo>
                      <a:pt x="117942" y="78772"/>
                    </a:lnTo>
                    <a:lnTo>
                      <a:pt x="113000" y="80486"/>
                    </a:lnTo>
                    <a:lnTo>
                      <a:pt x="107773" y="82105"/>
                    </a:lnTo>
                    <a:cubicBezTo>
                      <a:pt x="99162" y="85001"/>
                      <a:pt x="90410" y="87449"/>
                      <a:pt x="81543" y="89440"/>
                    </a:cubicBezTo>
                    <a:cubicBezTo>
                      <a:pt x="74187" y="91183"/>
                      <a:pt x="66669" y="92202"/>
                      <a:pt x="59114" y="92488"/>
                    </a:cubicBezTo>
                    <a:cubicBezTo>
                      <a:pt x="52470" y="92745"/>
                      <a:pt x="45818" y="92107"/>
                      <a:pt x="39346" y="90583"/>
                    </a:cubicBezTo>
                    <a:cubicBezTo>
                      <a:pt x="32912" y="89049"/>
                      <a:pt x="26725" y="86573"/>
                      <a:pt x="21003" y="83248"/>
                    </a:cubicBezTo>
                    <a:cubicBezTo>
                      <a:pt x="14740" y="79943"/>
                      <a:pt x="9314" y="75257"/>
                      <a:pt x="5132" y="69532"/>
                    </a:cubicBezTo>
                    <a:cubicBezTo>
                      <a:pt x="2005" y="65275"/>
                      <a:pt x="456" y="60055"/>
                      <a:pt x="760" y="54769"/>
                    </a:cubicBezTo>
                    <a:cubicBezTo>
                      <a:pt x="1350" y="49311"/>
                      <a:pt x="3535" y="44139"/>
                      <a:pt x="7033" y="39910"/>
                    </a:cubicBezTo>
                    <a:cubicBezTo>
                      <a:pt x="11471" y="34462"/>
                      <a:pt x="16689" y="29708"/>
                      <a:pt x="22524" y="25813"/>
                    </a:cubicBezTo>
                    <a:lnTo>
                      <a:pt x="0" y="12763"/>
                    </a:lnTo>
                    <a:lnTo>
                      <a:pt x="13305" y="5144"/>
                    </a:lnTo>
                    <a:lnTo>
                      <a:pt x="35544" y="18002"/>
                    </a:lnTo>
                    <a:cubicBezTo>
                      <a:pt x="46017" y="12849"/>
                      <a:pt x="57013" y="8830"/>
                      <a:pt x="68332" y="6001"/>
                    </a:cubicBezTo>
                    <a:cubicBezTo>
                      <a:pt x="79119" y="3267"/>
                      <a:pt x="90067" y="1257"/>
                      <a:pt x="101120" y="0"/>
                    </a:cubicBezTo>
                    <a:close/>
                    <a:moveTo>
                      <a:pt x="46949" y="62294"/>
                    </a:moveTo>
                    <a:cubicBezTo>
                      <a:pt x="51948" y="65189"/>
                      <a:pt x="57735" y="66418"/>
                      <a:pt x="63485" y="65818"/>
                    </a:cubicBezTo>
                    <a:cubicBezTo>
                      <a:pt x="71231" y="64970"/>
                      <a:pt x="78843" y="63246"/>
                      <a:pt x="86199" y="60674"/>
                    </a:cubicBezTo>
                    <a:lnTo>
                      <a:pt x="50465" y="40005"/>
                    </a:lnTo>
                    <a:cubicBezTo>
                      <a:pt x="37350" y="48578"/>
                      <a:pt x="36181" y="56007"/>
                      <a:pt x="46949" y="62294"/>
                    </a:cubicBezTo>
                    <a:close/>
                    <a:moveTo>
                      <a:pt x="172399" y="72771"/>
                    </a:moveTo>
                    <a:cubicBezTo>
                      <a:pt x="166924" y="69752"/>
                      <a:pt x="160614" y="68609"/>
                      <a:pt x="154437" y="69532"/>
                    </a:cubicBezTo>
                    <a:cubicBezTo>
                      <a:pt x="145988" y="70618"/>
                      <a:pt x="137653" y="72466"/>
                      <a:pt x="129537" y="75057"/>
                    </a:cubicBezTo>
                    <a:lnTo>
                      <a:pt x="165081" y="95631"/>
                    </a:lnTo>
                    <a:cubicBezTo>
                      <a:pt x="180667" y="86296"/>
                      <a:pt x="182663" y="78677"/>
                      <a:pt x="172399" y="72771"/>
                    </a:cubicBezTo>
                    <a:close/>
                  </a:path>
                </a:pathLst>
              </a:custGeom>
              <a:solidFill>
                <a:srgbClr val="F9CA0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8" name="Google Shape;1926;p30">
              <a:extLst>
                <a:ext uri="{FF2B5EF4-FFF2-40B4-BE49-F238E27FC236}">
                  <a16:creationId xmlns:a16="http://schemas.microsoft.com/office/drawing/2014/main" id="{3F649D4B-B25F-4B86-99B3-44CE87FD390F}"/>
                </a:ext>
              </a:extLst>
            </p:cNvPr>
            <p:cNvSpPr/>
            <p:nvPr/>
          </p:nvSpPr>
          <p:spPr>
            <a:xfrm>
              <a:off x="5615017" y="4460119"/>
              <a:ext cx="828920" cy="479679"/>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927;p30">
              <a:extLst>
                <a:ext uri="{FF2B5EF4-FFF2-40B4-BE49-F238E27FC236}">
                  <a16:creationId xmlns:a16="http://schemas.microsoft.com/office/drawing/2014/main" id="{C80504C9-246A-4798-8A62-AC683598A2EE}"/>
                </a:ext>
              </a:extLst>
            </p:cNvPr>
            <p:cNvSpPr/>
            <p:nvPr/>
          </p:nvSpPr>
          <p:spPr>
            <a:xfrm>
              <a:off x="5846435" y="2182763"/>
              <a:ext cx="465451" cy="682637"/>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928;p30">
              <a:extLst>
                <a:ext uri="{FF2B5EF4-FFF2-40B4-BE49-F238E27FC236}">
                  <a16:creationId xmlns:a16="http://schemas.microsoft.com/office/drawing/2014/main" id="{15DF7A0E-BB4C-4AF7-B984-BF4922B4FF5A}"/>
                </a:ext>
              </a:extLst>
            </p:cNvPr>
            <p:cNvSpPr/>
            <p:nvPr/>
          </p:nvSpPr>
          <p:spPr>
            <a:xfrm>
              <a:off x="5832052" y="2673876"/>
              <a:ext cx="86758" cy="504907"/>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929;p30">
              <a:extLst>
                <a:ext uri="{FF2B5EF4-FFF2-40B4-BE49-F238E27FC236}">
                  <a16:creationId xmlns:a16="http://schemas.microsoft.com/office/drawing/2014/main" id="{BF179ECD-1B1A-4D7B-AE62-C68E8D9BF2EC}"/>
                </a:ext>
              </a:extLst>
            </p:cNvPr>
            <p:cNvSpPr/>
            <p:nvPr/>
          </p:nvSpPr>
          <p:spPr>
            <a:xfrm>
              <a:off x="5882176" y="2176405"/>
              <a:ext cx="221715" cy="275766"/>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930;p30">
              <a:extLst>
                <a:ext uri="{FF2B5EF4-FFF2-40B4-BE49-F238E27FC236}">
                  <a16:creationId xmlns:a16="http://schemas.microsoft.com/office/drawing/2014/main" id="{810971D4-7121-484F-B160-BD1AA6A28BB2}"/>
                </a:ext>
              </a:extLst>
            </p:cNvPr>
            <p:cNvSpPr/>
            <p:nvPr/>
          </p:nvSpPr>
          <p:spPr>
            <a:xfrm>
              <a:off x="5925036" y="2475870"/>
              <a:ext cx="274953" cy="308347"/>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931;p30">
              <a:extLst>
                <a:ext uri="{FF2B5EF4-FFF2-40B4-BE49-F238E27FC236}">
                  <a16:creationId xmlns:a16="http://schemas.microsoft.com/office/drawing/2014/main" id="{AF65A382-BD71-4C05-9D23-071557B5F528}"/>
                </a:ext>
              </a:extLst>
            </p:cNvPr>
            <p:cNvSpPr/>
            <p:nvPr/>
          </p:nvSpPr>
          <p:spPr>
            <a:xfrm>
              <a:off x="5845497" y="2576533"/>
              <a:ext cx="400459" cy="461811"/>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932;p30">
              <a:extLst>
                <a:ext uri="{FF2B5EF4-FFF2-40B4-BE49-F238E27FC236}">
                  <a16:creationId xmlns:a16="http://schemas.microsoft.com/office/drawing/2014/main" id="{2FD9D75D-5E47-453A-A468-ECF7A01166B3}"/>
                </a:ext>
              </a:extLst>
            </p:cNvPr>
            <p:cNvSpPr/>
            <p:nvPr/>
          </p:nvSpPr>
          <p:spPr>
            <a:xfrm>
              <a:off x="5916607" y="2198526"/>
              <a:ext cx="294816" cy="364308"/>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933;p30">
              <a:extLst>
                <a:ext uri="{FF2B5EF4-FFF2-40B4-BE49-F238E27FC236}">
                  <a16:creationId xmlns:a16="http://schemas.microsoft.com/office/drawing/2014/main" id="{0F2EB711-2586-42F8-8FB5-E5FC7A1B6942}"/>
                </a:ext>
              </a:extLst>
            </p:cNvPr>
            <p:cNvSpPr/>
            <p:nvPr/>
          </p:nvSpPr>
          <p:spPr>
            <a:xfrm>
              <a:off x="5928072" y="2197020"/>
              <a:ext cx="296585" cy="278850"/>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934;p30">
              <a:extLst>
                <a:ext uri="{FF2B5EF4-FFF2-40B4-BE49-F238E27FC236}">
                  <a16:creationId xmlns:a16="http://schemas.microsoft.com/office/drawing/2014/main" id="{948045B9-7D21-4F73-BC76-53EE152513CD}"/>
                </a:ext>
              </a:extLst>
            </p:cNvPr>
            <p:cNvSpPr/>
            <p:nvPr/>
          </p:nvSpPr>
          <p:spPr>
            <a:xfrm>
              <a:off x="5977205" y="4610895"/>
              <a:ext cx="232912" cy="178155"/>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935;p30">
              <a:extLst>
                <a:ext uri="{FF2B5EF4-FFF2-40B4-BE49-F238E27FC236}">
                  <a16:creationId xmlns:a16="http://schemas.microsoft.com/office/drawing/2014/main" id="{9A6736C6-4F16-4001-827F-89A9027B2FE2}"/>
                </a:ext>
              </a:extLst>
            </p:cNvPr>
            <p:cNvSpPr/>
            <p:nvPr/>
          </p:nvSpPr>
          <p:spPr>
            <a:xfrm>
              <a:off x="5978157" y="4667764"/>
              <a:ext cx="231905" cy="121227"/>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936;p30">
              <a:extLst>
                <a:ext uri="{FF2B5EF4-FFF2-40B4-BE49-F238E27FC236}">
                  <a16:creationId xmlns:a16="http://schemas.microsoft.com/office/drawing/2014/main" id="{9739B710-A590-4B6E-AE75-52CC7183539D}"/>
                </a:ext>
              </a:extLst>
            </p:cNvPr>
            <p:cNvSpPr/>
            <p:nvPr/>
          </p:nvSpPr>
          <p:spPr>
            <a:xfrm>
              <a:off x="5800764" y="4571652"/>
              <a:ext cx="213680" cy="165568"/>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937;p30">
              <a:extLst>
                <a:ext uri="{FF2B5EF4-FFF2-40B4-BE49-F238E27FC236}">
                  <a16:creationId xmlns:a16="http://schemas.microsoft.com/office/drawing/2014/main" id="{F7943D63-E8E9-4810-B7F3-D06A6D9426B4}"/>
                </a:ext>
              </a:extLst>
            </p:cNvPr>
            <p:cNvSpPr/>
            <p:nvPr/>
          </p:nvSpPr>
          <p:spPr>
            <a:xfrm>
              <a:off x="5801482" y="4626139"/>
              <a:ext cx="212755" cy="111143"/>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938;p30">
              <a:extLst>
                <a:ext uri="{FF2B5EF4-FFF2-40B4-BE49-F238E27FC236}">
                  <a16:creationId xmlns:a16="http://schemas.microsoft.com/office/drawing/2014/main" id="{BCF85369-6888-4A0F-8471-03074D3ECF0B}"/>
                </a:ext>
              </a:extLst>
            </p:cNvPr>
            <p:cNvSpPr/>
            <p:nvPr/>
          </p:nvSpPr>
          <p:spPr>
            <a:xfrm>
              <a:off x="5835285" y="3032607"/>
              <a:ext cx="455829" cy="159522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939;p30">
              <a:extLst>
                <a:ext uri="{FF2B5EF4-FFF2-40B4-BE49-F238E27FC236}">
                  <a16:creationId xmlns:a16="http://schemas.microsoft.com/office/drawing/2014/main" id="{D4DE397E-9818-40CD-B571-D4A6F0A78225}"/>
                </a:ext>
              </a:extLst>
            </p:cNvPr>
            <p:cNvSpPr/>
            <p:nvPr/>
          </p:nvSpPr>
          <p:spPr>
            <a:xfrm>
              <a:off x="5815995" y="3000698"/>
              <a:ext cx="485198" cy="1060979"/>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940;p30">
              <a:extLst>
                <a:ext uri="{FF2B5EF4-FFF2-40B4-BE49-F238E27FC236}">
                  <a16:creationId xmlns:a16="http://schemas.microsoft.com/office/drawing/2014/main" id="{2DBD32FF-44F8-424F-94FF-5A57D66347AC}"/>
                </a:ext>
              </a:extLst>
            </p:cNvPr>
            <p:cNvSpPr/>
            <p:nvPr/>
          </p:nvSpPr>
          <p:spPr>
            <a:xfrm>
              <a:off x="5561118" y="2683306"/>
              <a:ext cx="698939" cy="60971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941;p30">
              <a:extLst>
                <a:ext uri="{FF2B5EF4-FFF2-40B4-BE49-F238E27FC236}">
                  <a16:creationId xmlns:a16="http://schemas.microsoft.com/office/drawing/2014/main" id="{3BC4F2AC-9530-4AF6-ACD4-BD6063C7C517}"/>
                </a:ext>
              </a:extLst>
            </p:cNvPr>
            <p:cNvSpPr/>
            <p:nvPr/>
          </p:nvSpPr>
          <p:spPr>
            <a:xfrm>
              <a:off x="6103702" y="2644294"/>
              <a:ext cx="168312" cy="197615"/>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942;p30">
              <a:extLst>
                <a:ext uri="{FF2B5EF4-FFF2-40B4-BE49-F238E27FC236}">
                  <a16:creationId xmlns:a16="http://schemas.microsoft.com/office/drawing/2014/main" id="{A6B5A8D0-91CC-46A5-A387-A9C8A6977109}"/>
                </a:ext>
              </a:extLst>
            </p:cNvPr>
            <p:cNvSpPr/>
            <p:nvPr/>
          </p:nvSpPr>
          <p:spPr>
            <a:xfrm>
              <a:off x="5833319" y="2576558"/>
              <a:ext cx="135999" cy="14296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943;p30">
              <a:extLst>
                <a:ext uri="{FF2B5EF4-FFF2-40B4-BE49-F238E27FC236}">
                  <a16:creationId xmlns:a16="http://schemas.microsoft.com/office/drawing/2014/main" id="{843566DF-4FD6-4887-BD8A-1810CECF73C9}"/>
                </a:ext>
              </a:extLst>
            </p:cNvPr>
            <p:cNvSpPr/>
            <p:nvPr/>
          </p:nvSpPr>
          <p:spPr>
            <a:xfrm>
              <a:off x="2925535" y="2722330"/>
              <a:ext cx="1200895" cy="746478"/>
            </a:xfrm>
            <a:custGeom>
              <a:avLst/>
              <a:gdLst/>
              <a:ahLst/>
              <a:cxnLst/>
              <a:rect l="l" t="t" r="r" b="b"/>
              <a:pathLst>
                <a:path w="1200895" h="746478" extrusionOk="0">
                  <a:moveTo>
                    <a:pt x="1109954" y="738045"/>
                  </a:moveTo>
                  <a:lnTo>
                    <a:pt x="30323" y="113395"/>
                  </a:lnTo>
                  <a:cubicBezTo>
                    <a:pt x="1323" y="96612"/>
                    <a:pt x="-8610" y="59446"/>
                    <a:pt x="8136" y="30385"/>
                  </a:cubicBezTo>
                  <a:cubicBezTo>
                    <a:pt x="13457" y="21145"/>
                    <a:pt x="21109" y="13478"/>
                    <a:pt x="30323" y="8144"/>
                  </a:cubicBezTo>
                  <a:lnTo>
                    <a:pt x="30323" y="8144"/>
                  </a:lnTo>
                  <a:cubicBezTo>
                    <a:pt x="49084" y="-2715"/>
                    <a:pt x="72197" y="-2715"/>
                    <a:pt x="90957" y="8144"/>
                  </a:cubicBezTo>
                  <a:lnTo>
                    <a:pt x="1170588" y="633270"/>
                  </a:lnTo>
                  <a:cubicBezTo>
                    <a:pt x="1199584" y="650062"/>
                    <a:pt x="1209506" y="687229"/>
                    <a:pt x="1192750" y="716290"/>
                  </a:cubicBezTo>
                  <a:cubicBezTo>
                    <a:pt x="1186117" y="727805"/>
                    <a:pt x="1175891" y="736816"/>
                    <a:pt x="1163650" y="741950"/>
                  </a:cubicBezTo>
                  <a:lnTo>
                    <a:pt x="1163650" y="741950"/>
                  </a:lnTo>
                  <a:cubicBezTo>
                    <a:pt x="1146125" y="749151"/>
                    <a:pt x="1126253" y="747703"/>
                    <a:pt x="1109954" y="73804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944;p30">
              <a:extLst>
                <a:ext uri="{FF2B5EF4-FFF2-40B4-BE49-F238E27FC236}">
                  <a16:creationId xmlns:a16="http://schemas.microsoft.com/office/drawing/2014/main" id="{40D51369-EA75-4E1C-A545-F3D5E35D332C}"/>
                </a:ext>
              </a:extLst>
            </p:cNvPr>
            <p:cNvSpPr/>
            <p:nvPr/>
          </p:nvSpPr>
          <p:spPr>
            <a:xfrm>
              <a:off x="2868613" y="1365288"/>
              <a:ext cx="1401428" cy="1812876"/>
            </a:xfrm>
            <a:custGeom>
              <a:avLst/>
              <a:gdLst/>
              <a:ahLst/>
              <a:cxnLst/>
              <a:rect l="l" t="t" r="r" b="b"/>
              <a:pathLst>
                <a:path w="1401428" h="1812876" extrusionOk="0">
                  <a:moveTo>
                    <a:pt x="700714" y="1717230"/>
                  </a:moveTo>
                  <a:cubicBezTo>
                    <a:pt x="314290" y="1493678"/>
                    <a:pt x="0" y="947991"/>
                    <a:pt x="0" y="500888"/>
                  </a:cubicBezTo>
                  <a:cubicBezTo>
                    <a:pt x="0" y="53784"/>
                    <a:pt x="314290" y="-127762"/>
                    <a:pt x="700714" y="95504"/>
                  </a:cubicBezTo>
                  <a:cubicBezTo>
                    <a:pt x="1087138" y="318770"/>
                    <a:pt x="1401428" y="864647"/>
                    <a:pt x="1401428" y="1311846"/>
                  </a:cubicBezTo>
                  <a:cubicBezTo>
                    <a:pt x="1401428" y="1759045"/>
                    <a:pt x="1087043" y="1940782"/>
                    <a:pt x="700714" y="1717230"/>
                  </a:cubicBezTo>
                  <a:close/>
                  <a:moveTo>
                    <a:pt x="700714" y="240855"/>
                  </a:moveTo>
                  <a:cubicBezTo>
                    <a:pt x="383478" y="57308"/>
                    <a:pt x="125355" y="206660"/>
                    <a:pt x="125355" y="573754"/>
                  </a:cubicBezTo>
                  <a:cubicBezTo>
                    <a:pt x="125355" y="940847"/>
                    <a:pt x="383478" y="1388808"/>
                    <a:pt x="700714" y="1572355"/>
                  </a:cubicBezTo>
                  <a:cubicBezTo>
                    <a:pt x="1017951" y="1755902"/>
                    <a:pt x="1275978" y="1606645"/>
                    <a:pt x="1275978" y="1239551"/>
                  </a:cubicBezTo>
                  <a:cubicBezTo>
                    <a:pt x="1275978" y="872458"/>
                    <a:pt x="1017951" y="424116"/>
                    <a:pt x="700714" y="24056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945;p30">
              <a:extLst>
                <a:ext uri="{FF2B5EF4-FFF2-40B4-BE49-F238E27FC236}">
                  <a16:creationId xmlns:a16="http://schemas.microsoft.com/office/drawing/2014/main" id="{3D430469-088D-4B1A-A605-B8771CB9F455}"/>
                </a:ext>
              </a:extLst>
            </p:cNvPr>
            <p:cNvSpPr/>
            <p:nvPr/>
          </p:nvSpPr>
          <p:spPr>
            <a:xfrm>
              <a:off x="2977907" y="1395545"/>
              <a:ext cx="128396" cy="88201"/>
            </a:xfrm>
            <a:custGeom>
              <a:avLst/>
              <a:gdLst/>
              <a:ahLst/>
              <a:cxnLst/>
              <a:rect l="l" t="t" r="r" b="b"/>
              <a:pathLst>
                <a:path w="128396" h="88201" extrusionOk="0">
                  <a:moveTo>
                    <a:pt x="0" y="70295"/>
                  </a:moveTo>
                  <a:lnTo>
                    <a:pt x="128396" y="0"/>
                  </a:lnTo>
                  <a:lnTo>
                    <a:pt x="109198" y="88201"/>
                  </a:lnTo>
                  <a:lnTo>
                    <a:pt x="0" y="70295"/>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946;p30">
              <a:extLst>
                <a:ext uri="{FF2B5EF4-FFF2-40B4-BE49-F238E27FC236}">
                  <a16:creationId xmlns:a16="http://schemas.microsoft.com/office/drawing/2014/main" id="{E21C4473-059D-4534-9555-30AA8F9953CA}"/>
                </a:ext>
              </a:extLst>
            </p:cNvPr>
            <p:cNvSpPr/>
            <p:nvPr/>
          </p:nvSpPr>
          <p:spPr>
            <a:xfrm>
              <a:off x="3945392" y="3100901"/>
              <a:ext cx="140370" cy="95440"/>
            </a:xfrm>
            <a:custGeom>
              <a:avLst/>
              <a:gdLst/>
              <a:ahLst/>
              <a:cxnLst/>
              <a:rect l="l" t="t" r="r" b="b"/>
              <a:pathLst>
                <a:path w="140370" h="95440" extrusionOk="0">
                  <a:moveTo>
                    <a:pt x="0" y="95440"/>
                  </a:moveTo>
                  <a:cubicBezTo>
                    <a:pt x="3136" y="94012"/>
                    <a:pt x="140371" y="17050"/>
                    <a:pt x="140371" y="17050"/>
                  </a:cubicBezTo>
                  <a:lnTo>
                    <a:pt x="34309" y="0"/>
                  </a:lnTo>
                  <a:close/>
                </a:path>
              </a:pathLst>
            </a:custGeom>
            <a:solidFill>
              <a:srgbClr val="D33D3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947;p30">
              <a:extLst>
                <a:ext uri="{FF2B5EF4-FFF2-40B4-BE49-F238E27FC236}">
                  <a16:creationId xmlns:a16="http://schemas.microsoft.com/office/drawing/2014/main" id="{DC1A8385-E954-47DD-8F59-4BBCAFFC7699}"/>
                </a:ext>
              </a:extLst>
            </p:cNvPr>
            <p:cNvSpPr/>
            <p:nvPr/>
          </p:nvSpPr>
          <p:spPr>
            <a:xfrm rot="-1801764">
              <a:off x="2958862" y="1416978"/>
              <a:ext cx="1040879" cy="1807000"/>
            </a:xfrm>
            <a:custGeom>
              <a:avLst/>
              <a:gdLst/>
              <a:ahLst/>
              <a:cxnLst/>
              <a:rect l="l" t="t" r="r" b="b"/>
              <a:pathLst>
                <a:path w="1041804" h="1808606" extrusionOk="0">
                  <a:moveTo>
                    <a:pt x="1041805" y="904303"/>
                  </a:moveTo>
                  <a:cubicBezTo>
                    <a:pt x="1041805" y="1403736"/>
                    <a:pt x="808589" y="1808606"/>
                    <a:pt x="520902" y="1808606"/>
                  </a:cubicBezTo>
                  <a:cubicBezTo>
                    <a:pt x="233216" y="1808606"/>
                    <a:pt x="0" y="1403736"/>
                    <a:pt x="0" y="904303"/>
                  </a:cubicBezTo>
                  <a:cubicBezTo>
                    <a:pt x="0" y="404870"/>
                    <a:pt x="233216" y="0"/>
                    <a:pt x="520902" y="0"/>
                  </a:cubicBezTo>
                  <a:cubicBezTo>
                    <a:pt x="808589" y="0"/>
                    <a:pt x="1041805" y="404870"/>
                    <a:pt x="1041805" y="90430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948;p30">
              <a:extLst>
                <a:ext uri="{FF2B5EF4-FFF2-40B4-BE49-F238E27FC236}">
                  <a16:creationId xmlns:a16="http://schemas.microsoft.com/office/drawing/2014/main" id="{B4AE3BB2-EE92-4FA6-A7FA-57C4E7D50FEE}"/>
                </a:ext>
              </a:extLst>
            </p:cNvPr>
            <p:cNvSpPr/>
            <p:nvPr/>
          </p:nvSpPr>
          <p:spPr>
            <a:xfrm>
              <a:off x="2779183" y="1414991"/>
              <a:ext cx="1401428" cy="1812826"/>
            </a:xfrm>
            <a:custGeom>
              <a:avLst/>
              <a:gdLst/>
              <a:ahLst/>
              <a:cxnLst/>
              <a:rect l="l" t="t" r="r" b="b"/>
              <a:pathLst>
                <a:path w="1401428" h="1812826" extrusionOk="0">
                  <a:moveTo>
                    <a:pt x="700714" y="1717343"/>
                  </a:moveTo>
                  <a:cubicBezTo>
                    <a:pt x="314480" y="1493695"/>
                    <a:pt x="0" y="948104"/>
                    <a:pt x="0" y="500905"/>
                  </a:cubicBezTo>
                  <a:cubicBezTo>
                    <a:pt x="0" y="53706"/>
                    <a:pt x="314385" y="-127745"/>
                    <a:pt x="700714" y="95521"/>
                  </a:cubicBezTo>
                  <a:cubicBezTo>
                    <a:pt x="1087043" y="318787"/>
                    <a:pt x="1401428" y="864760"/>
                    <a:pt x="1401428" y="1311863"/>
                  </a:cubicBezTo>
                  <a:cubicBezTo>
                    <a:pt x="1401428" y="1758967"/>
                    <a:pt x="1087138" y="1940609"/>
                    <a:pt x="700714" y="1717343"/>
                  </a:cubicBezTo>
                  <a:close/>
                  <a:moveTo>
                    <a:pt x="700714" y="240967"/>
                  </a:moveTo>
                  <a:cubicBezTo>
                    <a:pt x="383573" y="57421"/>
                    <a:pt x="125450" y="206678"/>
                    <a:pt x="125450" y="573771"/>
                  </a:cubicBezTo>
                  <a:cubicBezTo>
                    <a:pt x="125450" y="940864"/>
                    <a:pt x="383573" y="1388920"/>
                    <a:pt x="700714" y="1572467"/>
                  </a:cubicBezTo>
                  <a:cubicBezTo>
                    <a:pt x="1017855" y="1756014"/>
                    <a:pt x="1276073" y="1606662"/>
                    <a:pt x="1276073" y="1239568"/>
                  </a:cubicBezTo>
                  <a:cubicBezTo>
                    <a:pt x="1276073" y="872475"/>
                    <a:pt x="1017760" y="424229"/>
                    <a:pt x="700714" y="24068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949;p30">
              <a:extLst>
                <a:ext uri="{FF2B5EF4-FFF2-40B4-BE49-F238E27FC236}">
                  <a16:creationId xmlns:a16="http://schemas.microsoft.com/office/drawing/2014/main" id="{9C4B96C6-7495-4610-B36E-8CC821851095}"/>
                </a:ext>
              </a:extLst>
            </p:cNvPr>
            <p:cNvSpPr/>
            <p:nvPr/>
          </p:nvSpPr>
          <p:spPr>
            <a:xfrm>
              <a:off x="3046144" y="1759790"/>
              <a:ext cx="868170" cy="1123263"/>
            </a:xfrm>
            <a:custGeom>
              <a:avLst/>
              <a:gdLst/>
              <a:ahLst/>
              <a:cxnLst/>
              <a:rect l="l" t="t" r="r" b="b"/>
              <a:pathLst>
                <a:path w="868170" h="1123263" extrusionOk="0">
                  <a:moveTo>
                    <a:pt x="433753" y="1063934"/>
                  </a:moveTo>
                  <a:cubicBezTo>
                    <a:pt x="194447" y="925440"/>
                    <a:pt x="0" y="587398"/>
                    <a:pt x="0" y="310411"/>
                  </a:cubicBezTo>
                  <a:cubicBezTo>
                    <a:pt x="0" y="33424"/>
                    <a:pt x="194733" y="-79257"/>
                    <a:pt x="434038" y="59237"/>
                  </a:cubicBezTo>
                  <a:cubicBezTo>
                    <a:pt x="673343" y="197730"/>
                    <a:pt x="868171" y="535487"/>
                    <a:pt x="868171" y="812759"/>
                  </a:cubicBezTo>
                  <a:cubicBezTo>
                    <a:pt x="868171" y="1090032"/>
                    <a:pt x="673153" y="1202523"/>
                    <a:pt x="433753" y="1063934"/>
                  </a:cubicBezTo>
                  <a:close/>
                  <a:moveTo>
                    <a:pt x="433753" y="204398"/>
                  </a:moveTo>
                  <a:cubicBezTo>
                    <a:pt x="263540" y="105909"/>
                    <a:pt x="125070" y="186015"/>
                    <a:pt x="125070" y="382992"/>
                  </a:cubicBezTo>
                  <a:cubicBezTo>
                    <a:pt x="125070" y="579969"/>
                    <a:pt x="263540" y="820380"/>
                    <a:pt x="433753" y="918868"/>
                  </a:cubicBezTo>
                  <a:cubicBezTo>
                    <a:pt x="603966" y="1017356"/>
                    <a:pt x="742436" y="937156"/>
                    <a:pt x="742436" y="740179"/>
                  </a:cubicBezTo>
                  <a:cubicBezTo>
                    <a:pt x="742436" y="543202"/>
                    <a:pt x="603966" y="302886"/>
                    <a:pt x="433753" y="20439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950;p30">
              <a:extLst>
                <a:ext uri="{FF2B5EF4-FFF2-40B4-BE49-F238E27FC236}">
                  <a16:creationId xmlns:a16="http://schemas.microsoft.com/office/drawing/2014/main" id="{0BD097DF-E5C6-4064-ABDA-75182B68C461}"/>
                </a:ext>
              </a:extLst>
            </p:cNvPr>
            <p:cNvSpPr/>
            <p:nvPr/>
          </p:nvSpPr>
          <p:spPr>
            <a:xfrm>
              <a:off x="3308258" y="2099261"/>
              <a:ext cx="343371" cy="444102"/>
            </a:xfrm>
            <a:custGeom>
              <a:avLst/>
              <a:gdLst/>
              <a:ahLst/>
              <a:cxnLst/>
              <a:rect l="l" t="t" r="r" b="b"/>
              <a:pathLst>
                <a:path w="343371" h="444102" extrusionOk="0">
                  <a:moveTo>
                    <a:pt x="171638" y="420806"/>
                  </a:moveTo>
                  <a:cubicBezTo>
                    <a:pt x="76600" y="366037"/>
                    <a:pt x="0" y="232306"/>
                    <a:pt x="0" y="122768"/>
                  </a:cubicBezTo>
                  <a:cubicBezTo>
                    <a:pt x="0" y="13231"/>
                    <a:pt x="76981" y="-31346"/>
                    <a:pt x="171638" y="23423"/>
                  </a:cubicBezTo>
                  <a:cubicBezTo>
                    <a:pt x="266296" y="78191"/>
                    <a:pt x="343372" y="211922"/>
                    <a:pt x="343372" y="321460"/>
                  </a:cubicBezTo>
                  <a:cubicBezTo>
                    <a:pt x="343372" y="430997"/>
                    <a:pt x="266391" y="475289"/>
                    <a:pt x="171638" y="420806"/>
                  </a:cubicBezTo>
                  <a:close/>
                  <a:moveTo>
                    <a:pt x="171638" y="168584"/>
                  </a:moveTo>
                  <a:cubicBezTo>
                    <a:pt x="146168" y="153820"/>
                    <a:pt x="125355" y="165821"/>
                    <a:pt x="125355" y="195349"/>
                  </a:cubicBezTo>
                  <a:cubicBezTo>
                    <a:pt x="127170" y="227962"/>
                    <a:pt x="144353" y="257776"/>
                    <a:pt x="171638" y="275644"/>
                  </a:cubicBezTo>
                  <a:cubicBezTo>
                    <a:pt x="197204" y="290408"/>
                    <a:pt x="217922" y="278407"/>
                    <a:pt x="217922" y="248879"/>
                  </a:cubicBezTo>
                  <a:cubicBezTo>
                    <a:pt x="216145" y="216247"/>
                    <a:pt x="198952" y="186424"/>
                    <a:pt x="171638" y="16858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951;p30">
              <a:extLst>
                <a:ext uri="{FF2B5EF4-FFF2-40B4-BE49-F238E27FC236}">
                  <a16:creationId xmlns:a16="http://schemas.microsoft.com/office/drawing/2014/main" id="{96F3E8C0-8091-4323-87AA-18AAF7DABE95}"/>
                </a:ext>
              </a:extLst>
            </p:cNvPr>
            <p:cNvSpPr/>
            <p:nvPr/>
          </p:nvSpPr>
          <p:spPr>
            <a:xfrm>
              <a:off x="2221786" y="2914306"/>
              <a:ext cx="208703" cy="88772"/>
            </a:xfrm>
            <a:custGeom>
              <a:avLst/>
              <a:gdLst/>
              <a:ahLst/>
              <a:cxnLst/>
              <a:rect l="l" t="t" r="r" b="b"/>
              <a:pathLst>
                <a:path w="208703" h="88772" extrusionOk="0">
                  <a:moveTo>
                    <a:pt x="64246" y="87916"/>
                  </a:moveTo>
                  <a:lnTo>
                    <a:pt x="0" y="88773"/>
                  </a:lnTo>
                  <a:lnTo>
                    <a:pt x="208703" y="0"/>
                  </a:lnTo>
                  <a:lnTo>
                    <a:pt x="87720" y="75342"/>
                  </a:lnTo>
                  <a:lnTo>
                    <a:pt x="64246" y="87916"/>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952;p30">
              <a:extLst>
                <a:ext uri="{FF2B5EF4-FFF2-40B4-BE49-F238E27FC236}">
                  <a16:creationId xmlns:a16="http://schemas.microsoft.com/office/drawing/2014/main" id="{EFCD8EAA-8FA1-4A17-BD1A-2EE4A55F8DA1}"/>
                </a:ext>
              </a:extLst>
            </p:cNvPr>
            <p:cNvSpPr/>
            <p:nvPr/>
          </p:nvSpPr>
          <p:spPr>
            <a:xfrm rot="-1801764">
              <a:off x="2288993" y="2988576"/>
              <a:ext cx="26776" cy="46440"/>
            </a:xfrm>
            <a:custGeom>
              <a:avLst/>
              <a:gdLst/>
              <a:ahLst/>
              <a:cxnLst/>
              <a:rect l="l" t="t" r="r" b="b"/>
              <a:pathLst>
                <a:path w="26800" h="46481" extrusionOk="0">
                  <a:moveTo>
                    <a:pt x="26801" y="23241"/>
                  </a:moveTo>
                  <a:cubicBezTo>
                    <a:pt x="26801" y="36076"/>
                    <a:pt x="20801" y="46482"/>
                    <a:pt x="13400" y="46482"/>
                  </a:cubicBezTo>
                  <a:cubicBezTo>
                    <a:pt x="6000" y="46482"/>
                    <a:pt x="0" y="36076"/>
                    <a:pt x="0" y="23241"/>
                  </a:cubicBezTo>
                  <a:cubicBezTo>
                    <a:pt x="0" y="10405"/>
                    <a:pt x="6000" y="0"/>
                    <a:pt x="13400" y="0"/>
                  </a:cubicBezTo>
                  <a:cubicBezTo>
                    <a:pt x="20801" y="0"/>
                    <a:pt x="26801" y="10405"/>
                    <a:pt x="26801" y="232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953;p30">
              <a:extLst>
                <a:ext uri="{FF2B5EF4-FFF2-40B4-BE49-F238E27FC236}">
                  <a16:creationId xmlns:a16="http://schemas.microsoft.com/office/drawing/2014/main" id="{75E66167-24A0-4865-8604-B7AE6D1B4C59}"/>
                </a:ext>
              </a:extLst>
            </p:cNvPr>
            <p:cNvSpPr/>
            <p:nvPr/>
          </p:nvSpPr>
          <p:spPr>
            <a:xfrm rot="-1801764">
              <a:off x="3469496" y="2304051"/>
              <a:ext cx="26776" cy="46440"/>
            </a:xfrm>
            <a:custGeom>
              <a:avLst/>
              <a:gdLst/>
              <a:ahLst/>
              <a:cxnLst/>
              <a:rect l="l" t="t" r="r" b="b"/>
              <a:pathLst>
                <a:path w="26800" h="46481" extrusionOk="0">
                  <a:moveTo>
                    <a:pt x="26801" y="23241"/>
                  </a:moveTo>
                  <a:cubicBezTo>
                    <a:pt x="26801" y="36077"/>
                    <a:pt x="20801" y="46482"/>
                    <a:pt x="13400" y="46482"/>
                  </a:cubicBezTo>
                  <a:cubicBezTo>
                    <a:pt x="5999" y="46482"/>
                    <a:pt x="0" y="36077"/>
                    <a:pt x="0" y="23241"/>
                  </a:cubicBezTo>
                  <a:cubicBezTo>
                    <a:pt x="0" y="10405"/>
                    <a:pt x="5999" y="0"/>
                    <a:pt x="13400" y="0"/>
                  </a:cubicBezTo>
                  <a:cubicBezTo>
                    <a:pt x="20801" y="0"/>
                    <a:pt x="26801" y="10405"/>
                    <a:pt x="26801" y="23241"/>
                  </a:cubicBez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954;p30">
              <a:extLst>
                <a:ext uri="{FF2B5EF4-FFF2-40B4-BE49-F238E27FC236}">
                  <a16:creationId xmlns:a16="http://schemas.microsoft.com/office/drawing/2014/main" id="{7533A311-39E4-4343-93C4-A41955593BAE}"/>
                </a:ext>
              </a:extLst>
            </p:cNvPr>
            <p:cNvSpPr/>
            <p:nvPr/>
          </p:nvSpPr>
          <p:spPr>
            <a:xfrm>
              <a:off x="2314638" y="2924117"/>
              <a:ext cx="167836" cy="171354"/>
            </a:xfrm>
            <a:custGeom>
              <a:avLst/>
              <a:gdLst/>
              <a:ahLst/>
              <a:cxnLst/>
              <a:rect l="l" t="t" r="r" b="b"/>
              <a:pathLst>
                <a:path w="167836" h="171354" extrusionOk="0">
                  <a:moveTo>
                    <a:pt x="15301" y="171355"/>
                  </a:moveTo>
                  <a:lnTo>
                    <a:pt x="0" y="107251"/>
                  </a:lnTo>
                  <a:lnTo>
                    <a:pt x="167837" y="0"/>
                  </a:lnTo>
                  <a:lnTo>
                    <a:pt x="160519" y="15145"/>
                  </a:lnTo>
                  <a:lnTo>
                    <a:pt x="15301" y="171355"/>
                  </a:ln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955;p30">
              <a:extLst>
                <a:ext uri="{FF2B5EF4-FFF2-40B4-BE49-F238E27FC236}">
                  <a16:creationId xmlns:a16="http://schemas.microsoft.com/office/drawing/2014/main" id="{97F8EF4E-C262-4144-A24C-DF9E01476504}"/>
                </a:ext>
              </a:extLst>
            </p:cNvPr>
            <p:cNvSpPr/>
            <p:nvPr/>
          </p:nvSpPr>
          <p:spPr>
            <a:xfrm>
              <a:off x="2290498" y="2306802"/>
              <a:ext cx="1203749" cy="724947"/>
            </a:xfrm>
            <a:custGeom>
              <a:avLst/>
              <a:gdLst/>
              <a:ahLst/>
              <a:cxnLst/>
              <a:rect l="l" t="t" r="r" b="b"/>
              <a:pathLst>
                <a:path w="1203749" h="724947" extrusionOk="0">
                  <a:moveTo>
                    <a:pt x="23855" y="724948"/>
                  </a:moveTo>
                  <a:cubicBezTo>
                    <a:pt x="25280" y="723709"/>
                    <a:pt x="1203750" y="40958"/>
                    <a:pt x="1203750" y="40958"/>
                  </a:cubicBezTo>
                  <a:lnTo>
                    <a:pt x="1182081" y="0"/>
                  </a:lnTo>
                  <a:lnTo>
                    <a:pt x="0" y="685800"/>
                  </a:lnTo>
                  <a:close/>
                </a:path>
              </a:pathLst>
            </a:custGeom>
            <a:solidFill>
              <a:srgbClr val="E8A30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8896167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40"/>
        <p:cNvGrpSpPr/>
        <p:nvPr/>
      </p:nvGrpSpPr>
      <p:grpSpPr>
        <a:xfrm>
          <a:off x="0" y="0"/>
          <a:ext cx="0" cy="0"/>
          <a:chOff x="0" y="0"/>
          <a:chExt cx="0" cy="0"/>
        </a:xfrm>
      </p:grpSpPr>
      <p:sp>
        <p:nvSpPr>
          <p:cNvPr id="743" name="Google Shape;743;p18"/>
          <p:cNvSpPr txBox="1">
            <a:spLocks noGrp="1"/>
          </p:cNvSpPr>
          <p:nvPr>
            <p:ph type="sldNum" idx="12"/>
            <p:custDataLst>
              <p:tags r:id="rId1"/>
            </p:custDataLst>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21</a:t>
            </a:fld>
            <a:endParaRPr/>
          </a:p>
        </p:txBody>
      </p:sp>
      <p:grpSp>
        <p:nvGrpSpPr>
          <p:cNvPr id="125" name="Graphique 28">
            <a:extLst>
              <a:ext uri="{FF2B5EF4-FFF2-40B4-BE49-F238E27FC236}">
                <a16:creationId xmlns:a16="http://schemas.microsoft.com/office/drawing/2014/main" id="{9844A6FB-B08C-44E9-AB3A-AC622312E13C}"/>
              </a:ext>
            </a:extLst>
          </p:cNvPr>
          <p:cNvGrpSpPr>
            <a:grpSpLocks noChangeAspect="1"/>
          </p:cNvGrpSpPr>
          <p:nvPr>
            <p:custDataLst>
              <p:tags r:id="rId2"/>
            </p:custDataLst>
          </p:nvPr>
        </p:nvGrpSpPr>
        <p:grpSpPr>
          <a:xfrm>
            <a:off x="87410" y="126549"/>
            <a:ext cx="561600" cy="561600"/>
            <a:chOff x="6049285" y="614403"/>
            <a:chExt cx="2654101" cy="4496225"/>
          </a:xfrm>
        </p:grpSpPr>
        <p:grpSp>
          <p:nvGrpSpPr>
            <p:cNvPr id="126" name="Graphique 28">
              <a:extLst>
                <a:ext uri="{FF2B5EF4-FFF2-40B4-BE49-F238E27FC236}">
                  <a16:creationId xmlns:a16="http://schemas.microsoft.com/office/drawing/2014/main" id="{80A0D9BE-C7A6-4165-8933-71A0BDFDD95A}"/>
                </a:ext>
              </a:extLst>
            </p:cNvPr>
            <p:cNvGrpSpPr/>
            <p:nvPr/>
          </p:nvGrpSpPr>
          <p:grpSpPr>
            <a:xfrm>
              <a:off x="6049285" y="614403"/>
              <a:ext cx="2654101" cy="4496225"/>
              <a:chOff x="6049292" y="614404"/>
              <a:chExt cx="2654105" cy="4496230"/>
            </a:xfrm>
          </p:grpSpPr>
          <p:grpSp>
            <p:nvGrpSpPr>
              <p:cNvPr id="128" name="Graphique 28">
                <a:extLst>
                  <a:ext uri="{FF2B5EF4-FFF2-40B4-BE49-F238E27FC236}">
                    <a16:creationId xmlns:a16="http://schemas.microsoft.com/office/drawing/2014/main" id="{1A7ECC39-A3A8-45FA-81B7-0B7226B2D674}"/>
                  </a:ext>
                </a:extLst>
              </p:cNvPr>
              <p:cNvGrpSpPr/>
              <p:nvPr/>
            </p:nvGrpSpPr>
            <p:grpSpPr>
              <a:xfrm>
                <a:off x="6105563" y="614404"/>
                <a:ext cx="2597834" cy="4496230"/>
                <a:chOff x="6105562" y="614404"/>
                <a:chExt cx="2597834" cy="4496230"/>
              </a:xfrm>
            </p:grpSpPr>
            <p:sp>
              <p:nvSpPr>
                <p:cNvPr id="141" name="Forme libre : forme 140">
                  <a:extLst>
                    <a:ext uri="{FF2B5EF4-FFF2-40B4-BE49-F238E27FC236}">
                      <a16:creationId xmlns:a16="http://schemas.microsoft.com/office/drawing/2014/main" id="{F8C71E89-0582-4664-9AF3-52A8397F95A3}"/>
                    </a:ext>
                  </a:extLst>
                </p:cNvPr>
                <p:cNvSpPr/>
                <p:nvPr/>
              </p:nvSpPr>
              <p:spPr>
                <a:xfrm>
                  <a:off x="6321267" y="5094090"/>
                  <a:ext cx="18756" cy="9378"/>
                </a:xfrm>
                <a:custGeom>
                  <a:avLst/>
                  <a:gdLst>
                    <a:gd name="connsiteX0" fmla="*/ 18757 w 18756"/>
                    <a:gd name="connsiteY0" fmla="*/ 9379 h 9378"/>
                    <a:gd name="connsiteX1" fmla="*/ 0 w 18756"/>
                    <a:gd name="connsiteY1" fmla="*/ 0 h 9378"/>
                    <a:gd name="connsiteX2" fmla="*/ 18757 w 18756"/>
                    <a:gd name="connsiteY2" fmla="*/ 9379 h 9378"/>
                  </a:gdLst>
                  <a:ahLst/>
                  <a:cxnLst>
                    <a:cxn ang="0">
                      <a:pos x="connsiteX0" y="connsiteY0"/>
                    </a:cxn>
                    <a:cxn ang="0">
                      <a:pos x="connsiteX1" y="connsiteY1"/>
                    </a:cxn>
                    <a:cxn ang="0">
                      <a:pos x="connsiteX2" y="connsiteY2"/>
                    </a:cxn>
                  </a:cxnLst>
                  <a:rect l="l" t="t" r="r" b="b"/>
                  <a:pathLst>
                    <a:path w="18756" h="9378">
                      <a:moveTo>
                        <a:pt x="18757" y="9379"/>
                      </a:moveTo>
                      <a:cubicBezTo>
                        <a:pt x="9378" y="0"/>
                        <a:pt x="9378" y="0"/>
                        <a:pt x="0" y="0"/>
                      </a:cubicBezTo>
                      <a:cubicBezTo>
                        <a:pt x="9378" y="0"/>
                        <a:pt x="18757" y="9379"/>
                        <a:pt x="18757" y="9379"/>
                      </a:cubicBezTo>
                      <a:close/>
                    </a:path>
                  </a:pathLst>
                </a:custGeom>
                <a:solidFill>
                  <a:srgbClr val="DEDFFB"/>
                </a:solidFill>
                <a:ln w="93785" cap="flat">
                  <a:noFill/>
                  <a:prstDash val="solid"/>
                  <a:miter/>
                </a:ln>
              </p:spPr>
              <p:txBody>
                <a:bodyPr rtlCol="0" anchor="ctr"/>
                <a:lstStyle/>
                <a:p>
                  <a:endParaRPr lang="fr-FR"/>
                </a:p>
              </p:txBody>
            </p:sp>
            <p:grpSp>
              <p:nvGrpSpPr>
                <p:cNvPr id="142" name="Graphique 28">
                  <a:extLst>
                    <a:ext uri="{FF2B5EF4-FFF2-40B4-BE49-F238E27FC236}">
                      <a16:creationId xmlns:a16="http://schemas.microsoft.com/office/drawing/2014/main" id="{3C7B0C3E-2702-4FD7-BBF2-F3452303F838}"/>
                    </a:ext>
                  </a:extLst>
                </p:cNvPr>
                <p:cNvGrpSpPr/>
                <p:nvPr/>
              </p:nvGrpSpPr>
              <p:grpSpPr>
                <a:xfrm>
                  <a:off x="6114941" y="1173893"/>
                  <a:ext cx="2579076" cy="3935735"/>
                  <a:chOff x="6114941" y="1173893"/>
                  <a:chExt cx="2579076" cy="3935735"/>
                </a:xfrm>
                <a:solidFill>
                  <a:srgbClr val="DEDFFB"/>
                </a:solidFill>
              </p:grpSpPr>
              <p:sp>
                <p:nvSpPr>
                  <p:cNvPr id="205" name="Forme libre : forme 204">
                    <a:extLst>
                      <a:ext uri="{FF2B5EF4-FFF2-40B4-BE49-F238E27FC236}">
                        <a16:creationId xmlns:a16="http://schemas.microsoft.com/office/drawing/2014/main" id="{83F550C7-3F7B-42E9-94F6-A7AED9F470B5}"/>
                      </a:ext>
                    </a:extLst>
                  </p:cNvPr>
                  <p:cNvSpPr/>
                  <p:nvPr/>
                </p:nvSpPr>
                <p:spPr>
                  <a:xfrm>
                    <a:off x="6114941" y="1173893"/>
                    <a:ext cx="2579076" cy="3935735"/>
                  </a:xfrm>
                  <a:custGeom>
                    <a:avLst/>
                    <a:gdLst>
                      <a:gd name="connsiteX0" fmla="*/ 2579077 w 2579076"/>
                      <a:gd name="connsiteY0" fmla="*/ 2475914 h 3935735"/>
                      <a:gd name="connsiteX1" fmla="*/ 2457157 w 2579076"/>
                      <a:gd name="connsiteY1" fmla="*/ 2691619 h 3935735"/>
                      <a:gd name="connsiteX2" fmla="*/ 318868 w 2579076"/>
                      <a:gd name="connsiteY2" fmla="*/ 3920197 h 3935735"/>
                      <a:gd name="connsiteX3" fmla="*/ 234462 w 2579076"/>
                      <a:gd name="connsiteY3" fmla="*/ 3929576 h 3935735"/>
                      <a:gd name="connsiteX4" fmla="*/ 215705 w 2579076"/>
                      <a:gd name="connsiteY4" fmla="*/ 3920197 h 3935735"/>
                      <a:gd name="connsiteX5" fmla="*/ 225083 w 2579076"/>
                      <a:gd name="connsiteY5" fmla="*/ 3929576 h 3935735"/>
                      <a:gd name="connsiteX6" fmla="*/ 37514 w 2579076"/>
                      <a:gd name="connsiteY6" fmla="*/ 3817034 h 3935735"/>
                      <a:gd name="connsiteX7" fmla="*/ 0 w 2579076"/>
                      <a:gd name="connsiteY7" fmla="*/ 3742006 h 3935735"/>
                      <a:gd name="connsiteX8" fmla="*/ 0 w 2579076"/>
                      <a:gd name="connsiteY8" fmla="*/ 1275471 h 3935735"/>
                      <a:gd name="connsiteX9" fmla="*/ 196948 w 2579076"/>
                      <a:gd name="connsiteY9" fmla="*/ 1388012 h 3935735"/>
                      <a:gd name="connsiteX10" fmla="*/ 196948 w 2579076"/>
                      <a:gd name="connsiteY10" fmla="*/ 1388012 h 3935735"/>
                      <a:gd name="connsiteX11" fmla="*/ 431409 w 2579076"/>
                      <a:gd name="connsiteY11" fmla="*/ 1247335 h 3935735"/>
                      <a:gd name="connsiteX12" fmla="*/ 459545 w 2579076"/>
                      <a:gd name="connsiteY12" fmla="*/ 1200443 h 3935735"/>
                      <a:gd name="connsiteX13" fmla="*/ 459545 w 2579076"/>
                      <a:gd name="connsiteY13" fmla="*/ 1125415 h 3935735"/>
                      <a:gd name="connsiteX14" fmla="*/ 487680 w 2579076"/>
                      <a:gd name="connsiteY14" fmla="*/ 1078523 h 3935735"/>
                      <a:gd name="connsiteX15" fmla="*/ 928468 w 2579076"/>
                      <a:gd name="connsiteY15" fmla="*/ 825305 h 3935735"/>
                      <a:gd name="connsiteX16" fmla="*/ 956603 w 2579076"/>
                      <a:gd name="connsiteY16" fmla="*/ 844062 h 3935735"/>
                      <a:gd name="connsiteX17" fmla="*/ 956603 w 2579076"/>
                      <a:gd name="connsiteY17" fmla="*/ 909711 h 3935735"/>
                      <a:gd name="connsiteX18" fmla="*/ 984738 w 2579076"/>
                      <a:gd name="connsiteY18" fmla="*/ 928468 h 3935735"/>
                      <a:gd name="connsiteX19" fmla="*/ 1031631 w 2579076"/>
                      <a:gd name="connsiteY19" fmla="*/ 900332 h 3935735"/>
                      <a:gd name="connsiteX20" fmla="*/ 2579077 w 2579076"/>
                      <a:gd name="connsiteY20" fmla="*/ 0 h 3935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9076" h="3935735">
                        <a:moveTo>
                          <a:pt x="2579077" y="2475914"/>
                        </a:moveTo>
                        <a:cubicBezTo>
                          <a:pt x="2579077" y="2550942"/>
                          <a:pt x="2522806" y="2644726"/>
                          <a:pt x="2457157" y="2691619"/>
                        </a:cubicBezTo>
                        <a:lnTo>
                          <a:pt x="318868" y="3920197"/>
                        </a:lnTo>
                        <a:cubicBezTo>
                          <a:pt x="281354" y="3938954"/>
                          <a:pt x="253218" y="3938954"/>
                          <a:pt x="234462" y="3929576"/>
                        </a:cubicBezTo>
                        <a:cubicBezTo>
                          <a:pt x="225083" y="3929576"/>
                          <a:pt x="225083" y="3920197"/>
                          <a:pt x="215705" y="3920197"/>
                        </a:cubicBezTo>
                        <a:cubicBezTo>
                          <a:pt x="215705" y="3920197"/>
                          <a:pt x="225083" y="3929576"/>
                          <a:pt x="225083" y="3929576"/>
                        </a:cubicBezTo>
                        <a:lnTo>
                          <a:pt x="37514" y="3817034"/>
                        </a:lnTo>
                        <a:cubicBezTo>
                          <a:pt x="18757" y="3807655"/>
                          <a:pt x="0" y="3779520"/>
                          <a:pt x="0" y="3742006"/>
                        </a:cubicBezTo>
                        <a:lnTo>
                          <a:pt x="0" y="1275471"/>
                        </a:lnTo>
                        <a:lnTo>
                          <a:pt x="196948" y="1388012"/>
                        </a:lnTo>
                        <a:cubicBezTo>
                          <a:pt x="206326" y="1388012"/>
                          <a:pt x="206326" y="1388012"/>
                          <a:pt x="196948" y="1388012"/>
                        </a:cubicBezTo>
                        <a:lnTo>
                          <a:pt x="431409" y="1247335"/>
                        </a:lnTo>
                        <a:cubicBezTo>
                          <a:pt x="450166" y="1237957"/>
                          <a:pt x="459545" y="1219200"/>
                          <a:pt x="459545" y="1200443"/>
                        </a:cubicBezTo>
                        <a:lnTo>
                          <a:pt x="459545" y="1125415"/>
                        </a:lnTo>
                        <a:cubicBezTo>
                          <a:pt x="459545" y="1106658"/>
                          <a:pt x="468923" y="1087902"/>
                          <a:pt x="487680" y="1078523"/>
                        </a:cubicBezTo>
                        <a:lnTo>
                          <a:pt x="928468" y="825305"/>
                        </a:lnTo>
                        <a:cubicBezTo>
                          <a:pt x="947225" y="815926"/>
                          <a:pt x="956603" y="825305"/>
                          <a:pt x="956603" y="844062"/>
                        </a:cubicBezTo>
                        <a:lnTo>
                          <a:pt x="956603" y="909711"/>
                        </a:lnTo>
                        <a:cubicBezTo>
                          <a:pt x="956603" y="928468"/>
                          <a:pt x="965982" y="937846"/>
                          <a:pt x="984738" y="928468"/>
                        </a:cubicBezTo>
                        <a:lnTo>
                          <a:pt x="1031631" y="900332"/>
                        </a:lnTo>
                        <a:lnTo>
                          <a:pt x="2579077" y="0"/>
                        </a:lnTo>
                        <a:close/>
                      </a:path>
                    </a:pathLst>
                  </a:custGeom>
                  <a:solidFill>
                    <a:srgbClr val="DEDFFB"/>
                  </a:solidFill>
                  <a:ln w="93785" cap="flat">
                    <a:noFill/>
                    <a:prstDash val="solid"/>
                    <a:miter/>
                  </a:ln>
                </p:spPr>
                <p:txBody>
                  <a:bodyPr rtlCol="0" anchor="ctr"/>
                  <a:lstStyle/>
                  <a:p>
                    <a:endParaRPr lang="fr-FR"/>
                  </a:p>
                </p:txBody>
              </p:sp>
              <p:sp>
                <p:nvSpPr>
                  <p:cNvPr id="206" name="Forme libre : forme 205">
                    <a:extLst>
                      <a:ext uri="{FF2B5EF4-FFF2-40B4-BE49-F238E27FC236}">
                        <a16:creationId xmlns:a16="http://schemas.microsoft.com/office/drawing/2014/main" id="{86B6CA02-E5F2-4239-BA26-62CFABA71C57}"/>
                      </a:ext>
                    </a:extLst>
                  </p:cNvPr>
                  <p:cNvSpPr/>
                  <p:nvPr/>
                </p:nvSpPr>
                <p:spPr>
                  <a:xfrm>
                    <a:off x="6321267" y="5094090"/>
                    <a:ext cx="18756" cy="9378"/>
                  </a:xfrm>
                  <a:custGeom>
                    <a:avLst/>
                    <a:gdLst>
                      <a:gd name="connsiteX0" fmla="*/ 18757 w 18756"/>
                      <a:gd name="connsiteY0" fmla="*/ 9379 h 9378"/>
                      <a:gd name="connsiteX1" fmla="*/ 0 w 18756"/>
                      <a:gd name="connsiteY1" fmla="*/ 0 h 9378"/>
                      <a:gd name="connsiteX2" fmla="*/ 18757 w 18756"/>
                      <a:gd name="connsiteY2" fmla="*/ 9379 h 9378"/>
                    </a:gdLst>
                    <a:ahLst/>
                    <a:cxnLst>
                      <a:cxn ang="0">
                        <a:pos x="connsiteX0" y="connsiteY0"/>
                      </a:cxn>
                      <a:cxn ang="0">
                        <a:pos x="connsiteX1" y="connsiteY1"/>
                      </a:cxn>
                      <a:cxn ang="0">
                        <a:pos x="connsiteX2" y="connsiteY2"/>
                      </a:cxn>
                    </a:cxnLst>
                    <a:rect l="l" t="t" r="r" b="b"/>
                    <a:pathLst>
                      <a:path w="18756" h="9378">
                        <a:moveTo>
                          <a:pt x="18757" y="9379"/>
                        </a:moveTo>
                        <a:cubicBezTo>
                          <a:pt x="9378" y="0"/>
                          <a:pt x="9378" y="0"/>
                          <a:pt x="0" y="0"/>
                        </a:cubicBezTo>
                        <a:cubicBezTo>
                          <a:pt x="9378" y="0"/>
                          <a:pt x="18757" y="9379"/>
                          <a:pt x="18757" y="9379"/>
                        </a:cubicBezTo>
                        <a:close/>
                      </a:path>
                    </a:pathLst>
                  </a:custGeom>
                  <a:solidFill>
                    <a:srgbClr val="DEDFFB"/>
                  </a:solidFill>
                  <a:ln w="93785" cap="flat">
                    <a:noFill/>
                    <a:prstDash val="solid"/>
                    <a:miter/>
                  </a:ln>
                </p:spPr>
                <p:txBody>
                  <a:bodyPr rtlCol="0" anchor="ctr"/>
                  <a:lstStyle/>
                  <a:p>
                    <a:endParaRPr lang="fr-FR"/>
                  </a:p>
                </p:txBody>
              </p:sp>
            </p:grpSp>
            <p:sp>
              <p:nvSpPr>
                <p:cNvPr id="143" name="Forme libre : forme 142">
                  <a:extLst>
                    <a:ext uri="{FF2B5EF4-FFF2-40B4-BE49-F238E27FC236}">
                      <a16:creationId xmlns:a16="http://schemas.microsoft.com/office/drawing/2014/main" id="{D3EDA6BD-587F-466B-82F3-FA19B30E7E38}"/>
                    </a:ext>
                  </a:extLst>
                </p:cNvPr>
                <p:cNvSpPr/>
                <p:nvPr/>
              </p:nvSpPr>
              <p:spPr>
                <a:xfrm>
                  <a:off x="6105562" y="2439986"/>
                  <a:ext cx="234461" cy="2663483"/>
                </a:xfrm>
                <a:custGeom>
                  <a:avLst/>
                  <a:gdLst>
                    <a:gd name="connsiteX0" fmla="*/ 234462 w 234461"/>
                    <a:gd name="connsiteY0" fmla="*/ 2663483 h 2663483"/>
                    <a:gd name="connsiteX1" fmla="*/ 37514 w 234461"/>
                    <a:gd name="connsiteY1" fmla="*/ 2550942 h 2663483"/>
                    <a:gd name="connsiteX2" fmla="*/ 0 w 234461"/>
                    <a:gd name="connsiteY2" fmla="*/ 2475914 h 2663483"/>
                    <a:gd name="connsiteX3" fmla="*/ 0 w 234461"/>
                    <a:gd name="connsiteY3" fmla="*/ 0 h 2663483"/>
                    <a:gd name="connsiteX4" fmla="*/ 196948 w 234461"/>
                    <a:gd name="connsiteY4" fmla="*/ 112542 h 2663483"/>
                    <a:gd name="connsiteX5" fmla="*/ 206326 w 234461"/>
                    <a:gd name="connsiteY5" fmla="*/ 2579077 h 2663483"/>
                    <a:gd name="connsiteX6" fmla="*/ 234462 w 234461"/>
                    <a:gd name="connsiteY6" fmla="*/ 2663483 h 266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461" h="2663483">
                      <a:moveTo>
                        <a:pt x="234462" y="2663483"/>
                      </a:moveTo>
                      <a:lnTo>
                        <a:pt x="37514" y="2550942"/>
                      </a:lnTo>
                      <a:cubicBezTo>
                        <a:pt x="18757" y="2541563"/>
                        <a:pt x="0" y="2513428"/>
                        <a:pt x="0" y="2475914"/>
                      </a:cubicBezTo>
                      <a:lnTo>
                        <a:pt x="0" y="0"/>
                      </a:lnTo>
                      <a:lnTo>
                        <a:pt x="196948" y="112542"/>
                      </a:lnTo>
                      <a:lnTo>
                        <a:pt x="206326" y="2579077"/>
                      </a:lnTo>
                      <a:cubicBezTo>
                        <a:pt x="206326" y="2625969"/>
                        <a:pt x="215705" y="2654105"/>
                        <a:pt x="234462" y="2663483"/>
                      </a:cubicBezTo>
                      <a:close/>
                    </a:path>
                  </a:pathLst>
                </a:custGeom>
                <a:solidFill>
                  <a:srgbClr val="DEDFFB"/>
                </a:solidFill>
                <a:ln w="93785" cap="flat">
                  <a:noFill/>
                  <a:prstDash val="solid"/>
                  <a:miter/>
                </a:ln>
              </p:spPr>
              <p:txBody>
                <a:bodyPr rtlCol="0" anchor="ctr"/>
                <a:lstStyle/>
                <a:p>
                  <a:endParaRPr lang="fr-FR"/>
                </a:p>
              </p:txBody>
            </p:sp>
            <p:sp>
              <p:nvSpPr>
                <p:cNvPr id="144" name="Forme libre : forme 143">
                  <a:extLst>
                    <a:ext uri="{FF2B5EF4-FFF2-40B4-BE49-F238E27FC236}">
                      <a16:creationId xmlns:a16="http://schemas.microsoft.com/office/drawing/2014/main" id="{35073703-2ADF-4EF6-9074-EFEE7074542B}"/>
                    </a:ext>
                  </a:extLst>
                </p:cNvPr>
                <p:cNvSpPr/>
                <p:nvPr/>
              </p:nvSpPr>
              <p:spPr>
                <a:xfrm>
                  <a:off x="6302510" y="1173893"/>
                  <a:ext cx="2400886" cy="3936740"/>
                </a:xfrm>
                <a:custGeom>
                  <a:avLst/>
                  <a:gdLst>
                    <a:gd name="connsiteX0" fmla="*/ 731520 w 2400886"/>
                    <a:gd name="connsiteY0" fmla="*/ 825305 h 3936740"/>
                    <a:gd name="connsiteX1" fmla="*/ 759655 w 2400886"/>
                    <a:gd name="connsiteY1" fmla="*/ 844062 h 3936740"/>
                    <a:gd name="connsiteX2" fmla="*/ 759655 w 2400886"/>
                    <a:gd name="connsiteY2" fmla="*/ 909711 h 3936740"/>
                    <a:gd name="connsiteX3" fmla="*/ 787791 w 2400886"/>
                    <a:gd name="connsiteY3" fmla="*/ 928468 h 3936740"/>
                    <a:gd name="connsiteX4" fmla="*/ 834683 w 2400886"/>
                    <a:gd name="connsiteY4" fmla="*/ 900332 h 3936740"/>
                    <a:gd name="connsiteX5" fmla="*/ 2391508 w 2400886"/>
                    <a:gd name="connsiteY5" fmla="*/ 0 h 3936740"/>
                    <a:gd name="connsiteX6" fmla="*/ 2400886 w 2400886"/>
                    <a:gd name="connsiteY6" fmla="*/ 2466535 h 3936740"/>
                    <a:gd name="connsiteX7" fmla="*/ 2278966 w 2400886"/>
                    <a:gd name="connsiteY7" fmla="*/ 2682240 h 3936740"/>
                    <a:gd name="connsiteX8" fmla="*/ 131298 w 2400886"/>
                    <a:gd name="connsiteY8" fmla="*/ 3920197 h 3936740"/>
                    <a:gd name="connsiteX9" fmla="*/ 9378 w 2400886"/>
                    <a:gd name="connsiteY9" fmla="*/ 3854548 h 3936740"/>
                    <a:gd name="connsiteX10" fmla="*/ 0 w 2400886"/>
                    <a:gd name="connsiteY10" fmla="*/ 1388012 h 3936740"/>
                    <a:gd name="connsiteX11" fmla="*/ 234462 w 2400886"/>
                    <a:gd name="connsiteY11" fmla="*/ 1247335 h 3936740"/>
                    <a:gd name="connsiteX12" fmla="*/ 262597 w 2400886"/>
                    <a:gd name="connsiteY12" fmla="*/ 1200443 h 3936740"/>
                    <a:gd name="connsiteX13" fmla="*/ 262597 w 2400886"/>
                    <a:gd name="connsiteY13" fmla="*/ 1134794 h 3936740"/>
                    <a:gd name="connsiteX14" fmla="*/ 290732 w 2400886"/>
                    <a:gd name="connsiteY14" fmla="*/ 1087902 h 393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00886" h="3936740">
                      <a:moveTo>
                        <a:pt x="731520" y="825305"/>
                      </a:moveTo>
                      <a:cubicBezTo>
                        <a:pt x="750277" y="815926"/>
                        <a:pt x="759655" y="825305"/>
                        <a:pt x="759655" y="844062"/>
                      </a:cubicBezTo>
                      <a:lnTo>
                        <a:pt x="759655" y="909711"/>
                      </a:lnTo>
                      <a:cubicBezTo>
                        <a:pt x="759655" y="928468"/>
                        <a:pt x="769034" y="937846"/>
                        <a:pt x="787791" y="928468"/>
                      </a:cubicBezTo>
                      <a:lnTo>
                        <a:pt x="834683" y="900332"/>
                      </a:lnTo>
                      <a:lnTo>
                        <a:pt x="2391508" y="0"/>
                      </a:lnTo>
                      <a:lnTo>
                        <a:pt x="2400886" y="2466535"/>
                      </a:lnTo>
                      <a:cubicBezTo>
                        <a:pt x="2400886" y="2541563"/>
                        <a:pt x="2344615" y="2644726"/>
                        <a:pt x="2278966" y="2682240"/>
                      </a:cubicBezTo>
                      <a:lnTo>
                        <a:pt x="131298" y="3920197"/>
                      </a:lnTo>
                      <a:cubicBezTo>
                        <a:pt x="65649" y="3957711"/>
                        <a:pt x="9378" y="3929576"/>
                        <a:pt x="9378" y="3854548"/>
                      </a:cubicBezTo>
                      <a:lnTo>
                        <a:pt x="0" y="1388012"/>
                      </a:lnTo>
                      <a:lnTo>
                        <a:pt x="234462" y="1247335"/>
                      </a:lnTo>
                      <a:cubicBezTo>
                        <a:pt x="253218" y="1237957"/>
                        <a:pt x="262597" y="1219200"/>
                        <a:pt x="262597" y="1200443"/>
                      </a:cubicBezTo>
                      <a:lnTo>
                        <a:pt x="262597" y="1134794"/>
                      </a:lnTo>
                      <a:cubicBezTo>
                        <a:pt x="262597" y="1116037"/>
                        <a:pt x="271975" y="1097280"/>
                        <a:pt x="290732" y="1087902"/>
                      </a:cubicBezTo>
                      <a:close/>
                    </a:path>
                  </a:pathLst>
                </a:custGeom>
                <a:solidFill>
                  <a:srgbClr val="F3F1FC"/>
                </a:solidFill>
                <a:ln w="93785" cap="flat">
                  <a:noFill/>
                  <a:prstDash val="solid"/>
                  <a:miter/>
                </a:ln>
              </p:spPr>
              <p:txBody>
                <a:bodyPr rtlCol="0" anchor="ctr"/>
                <a:lstStyle/>
                <a:p>
                  <a:endParaRPr lang="fr-FR"/>
                </a:p>
              </p:txBody>
            </p:sp>
            <p:sp>
              <p:nvSpPr>
                <p:cNvPr id="145" name="Forme libre : forme 144">
                  <a:extLst>
                    <a:ext uri="{FF2B5EF4-FFF2-40B4-BE49-F238E27FC236}">
                      <a16:creationId xmlns:a16="http://schemas.microsoft.com/office/drawing/2014/main" id="{D2B14B73-60EA-4F05-9B6F-1CC24EBF6010}"/>
                    </a:ext>
                  </a:extLst>
                </p:cNvPr>
                <p:cNvSpPr/>
                <p:nvPr/>
              </p:nvSpPr>
              <p:spPr>
                <a:xfrm>
                  <a:off x="6105562" y="614404"/>
                  <a:ext cx="2550941" cy="1938123"/>
                </a:xfrm>
                <a:custGeom>
                  <a:avLst/>
                  <a:gdLst>
                    <a:gd name="connsiteX0" fmla="*/ 2550942 w 2550941"/>
                    <a:gd name="connsiteY0" fmla="*/ 118702 h 1938123"/>
                    <a:gd name="connsiteX1" fmla="*/ 196948 w 2550941"/>
                    <a:gd name="connsiteY1" fmla="*/ 1938123 h 1938123"/>
                    <a:gd name="connsiteX2" fmla="*/ 0 w 2550941"/>
                    <a:gd name="connsiteY2" fmla="*/ 1825582 h 1938123"/>
                    <a:gd name="connsiteX3" fmla="*/ 0 w 2550941"/>
                    <a:gd name="connsiteY3" fmla="*/ 1459822 h 1938123"/>
                    <a:gd name="connsiteX4" fmla="*/ 121920 w 2550941"/>
                    <a:gd name="connsiteY4" fmla="*/ 1244117 h 1938123"/>
                    <a:gd name="connsiteX5" fmla="*/ 2260209 w 2550941"/>
                    <a:gd name="connsiteY5" fmla="*/ 15539 h 1938123"/>
                    <a:gd name="connsiteX6" fmla="*/ 2353994 w 2550941"/>
                    <a:gd name="connsiteY6" fmla="*/ 6160 h 193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941" h="1938123">
                      <a:moveTo>
                        <a:pt x="2550942" y="118702"/>
                      </a:moveTo>
                      <a:cubicBezTo>
                        <a:pt x="1528689" y="784573"/>
                        <a:pt x="365760" y="1478579"/>
                        <a:pt x="196948" y="1938123"/>
                      </a:cubicBezTo>
                      <a:lnTo>
                        <a:pt x="0" y="1825582"/>
                      </a:lnTo>
                      <a:lnTo>
                        <a:pt x="0" y="1459822"/>
                      </a:lnTo>
                      <a:cubicBezTo>
                        <a:pt x="0" y="1384794"/>
                        <a:pt x="56271" y="1281631"/>
                        <a:pt x="121920" y="1244117"/>
                      </a:cubicBezTo>
                      <a:lnTo>
                        <a:pt x="2260209" y="15539"/>
                      </a:lnTo>
                      <a:cubicBezTo>
                        <a:pt x="2297723" y="-3218"/>
                        <a:pt x="2325859" y="-3218"/>
                        <a:pt x="2353994" y="6160"/>
                      </a:cubicBezTo>
                      <a:close/>
                    </a:path>
                  </a:pathLst>
                </a:custGeom>
                <a:solidFill>
                  <a:srgbClr val="BF7D5A"/>
                </a:solidFill>
                <a:ln w="93785" cap="flat">
                  <a:noFill/>
                  <a:prstDash val="solid"/>
                  <a:miter/>
                </a:ln>
              </p:spPr>
              <p:txBody>
                <a:bodyPr rtlCol="0" anchor="ctr"/>
                <a:lstStyle/>
                <a:p>
                  <a:endParaRPr lang="fr-FR"/>
                </a:p>
              </p:txBody>
            </p:sp>
            <p:sp>
              <p:nvSpPr>
                <p:cNvPr id="146" name="Forme libre : forme 145">
                  <a:extLst>
                    <a:ext uri="{FF2B5EF4-FFF2-40B4-BE49-F238E27FC236}">
                      <a16:creationId xmlns:a16="http://schemas.microsoft.com/office/drawing/2014/main" id="{1B378C89-AC52-4CA9-9C5E-36F79D98CBA6}"/>
                    </a:ext>
                  </a:extLst>
                </p:cNvPr>
                <p:cNvSpPr/>
                <p:nvPr/>
              </p:nvSpPr>
              <p:spPr>
                <a:xfrm>
                  <a:off x="6302510" y="726181"/>
                  <a:ext cx="2382129" cy="1826346"/>
                </a:xfrm>
                <a:custGeom>
                  <a:avLst/>
                  <a:gdLst>
                    <a:gd name="connsiteX0" fmla="*/ 2260209 w 2382129"/>
                    <a:gd name="connsiteY0" fmla="*/ 16303 h 1826346"/>
                    <a:gd name="connsiteX1" fmla="*/ 2382129 w 2382129"/>
                    <a:gd name="connsiteY1" fmla="*/ 91331 h 1826346"/>
                    <a:gd name="connsiteX2" fmla="*/ 2382129 w 2382129"/>
                    <a:gd name="connsiteY2" fmla="*/ 457091 h 1826346"/>
                    <a:gd name="connsiteX3" fmla="*/ 834683 w 2382129"/>
                    <a:gd name="connsiteY3" fmla="*/ 1348045 h 1826346"/>
                    <a:gd name="connsiteX4" fmla="*/ 787791 w 2382129"/>
                    <a:gd name="connsiteY4" fmla="*/ 1376180 h 1826346"/>
                    <a:gd name="connsiteX5" fmla="*/ 759655 w 2382129"/>
                    <a:gd name="connsiteY5" fmla="*/ 1357423 h 1826346"/>
                    <a:gd name="connsiteX6" fmla="*/ 759655 w 2382129"/>
                    <a:gd name="connsiteY6" fmla="*/ 1291774 h 1826346"/>
                    <a:gd name="connsiteX7" fmla="*/ 731520 w 2382129"/>
                    <a:gd name="connsiteY7" fmla="*/ 1273017 h 1826346"/>
                    <a:gd name="connsiteX8" fmla="*/ 290732 w 2382129"/>
                    <a:gd name="connsiteY8" fmla="*/ 1526235 h 1826346"/>
                    <a:gd name="connsiteX9" fmla="*/ 262597 w 2382129"/>
                    <a:gd name="connsiteY9" fmla="*/ 1573128 h 1826346"/>
                    <a:gd name="connsiteX10" fmla="*/ 262597 w 2382129"/>
                    <a:gd name="connsiteY10" fmla="*/ 1638777 h 1826346"/>
                    <a:gd name="connsiteX11" fmla="*/ 234462 w 2382129"/>
                    <a:gd name="connsiteY11" fmla="*/ 1685669 h 1826346"/>
                    <a:gd name="connsiteX12" fmla="*/ 0 w 2382129"/>
                    <a:gd name="connsiteY12" fmla="*/ 1826346 h 1826346"/>
                    <a:gd name="connsiteX13" fmla="*/ 0 w 2382129"/>
                    <a:gd name="connsiteY13" fmla="*/ 1460586 h 1826346"/>
                    <a:gd name="connsiteX14" fmla="*/ 121920 w 2382129"/>
                    <a:gd name="connsiteY14" fmla="*/ 1244882 h 182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129" h="1826346">
                      <a:moveTo>
                        <a:pt x="2260209" y="16303"/>
                      </a:moveTo>
                      <a:cubicBezTo>
                        <a:pt x="2325858" y="-21211"/>
                        <a:pt x="2382129" y="6925"/>
                        <a:pt x="2382129" y="91331"/>
                      </a:cubicBezTo>
                      <a:lnTo>
                        <a:pt x="2382129" y="457091"/>
                      </a:lnTo>
                      <a:lnTo>
                        <a:pt x="834683" y="1348045"/>
                      </a:lnTo>
                      <a:lnTo>
                        <a:pt x="787791" y="1376180"/>
                      </a:lnTo>
                      <a:cubicBezTo>
                        <a:pt x="769034" y="1385559"/>
                        <a:pt x="759655" y="1376180"/>
                        <a:pt x="759655" y="1357423"/>
                      </a:cubicBezTo>
                      <a:lnTo>
                        <a:pt x="759655" y="1291774"/>
                      </a:lnTo>
                      <a:cubicBezTo>
                        <a:pt x="759655" y="1273017"/>
                        <a:pt x="750277" y="1263639"/>
                        <a:pt x="731520" y="1273017"/>
                      </a:cubicBezTo>
                      <a:lnTo>
                        <a:pt x="290732" y="1526235"/>
                      </a:lnTo>
                      <a:cubicBezTo>
                        <a:pt x="271975" y="1535614"/>
                        <a:pt x="262597" y="1554371"/>
                        <a:pt x="262597" y="1573128"/>
                      </a:cubicBezTo>
                      <a:lnTo>
                        <a:pt x="262597" y="1638777"/>
                      </a:lnTo>
                      <a:cubicBezTo>
                        <a:pt x="262597" y="1657534"/>
                        <a:pt x="253218" y="1676291"/>
                        <a:pt x="234462" y="1685669"/>
                      </a:cubicBezTo>
                      <a:lnTo>
                        <a:pt x="0" y="1826346"/>
                      </a:lnTo>
                      <a:lnTo>
                        <a:pt x="0" y="1460586"/>
                      </a:lnTo>
                      <a:cubicBezTo>
                        <a:pt x="0" y="1385559"/>
                        <a:pt x="56271" y="1282395"/>
                        <a:pt x="121920" y="1244882"/>
                      </a:cubicBezTo>
                      <a:close/>
                    </a:path>
                  </a:pathLst>
                </a:custGeom>
                <a:solidFill>
                  <a:srgbClr val="DBA660"/>
                </a:solidFill>
                <a:ln w="93785" cap="flat">
                  <a:noFill/>
                  <a:prstDash val="solid"/>
                  <a:miter/>
                </a:ln>
              </p:spPr>
              <p:txBody>
                <a:bodyPr rtlCol="0" anchor="ctr"/>
                <a:lstStyle/>
                <a:p>
                  <a:endParaRPr lang="fr-FR"/>
                </a:p>
              </p:txBody>
            </p:sp>
            <p:sp>
              <p:nvSpPr>
                <p:cNvPr id="147" name="Forme libre : forme 146">
                  <a:extLst>
                    <a:ext uri="{FF2B5EF4-FFF2-40B4-BE49-F238E27FC236}">
                      <a16:creationId xmlns:a16="http://schemas.microsoft.com/office/drawing/2014/main" id="{DA82E311-F0F3-4B70-9ED6-F521A79DB651}"/>
                    </a:ext>
                  </a:extLst>
                </p:cNvPr>
                <p:cNvSpPr/>
                <p:nvPr/>
              </p:nvSpPr>
              <p:spPr>
                <a:xfrm>
                  <a:off x="6396295" y="1342706"/>
                  <a:ext cx="2203938" cy="3642522"/>
                </a:xfrm>
                <a:custGeom>
                  <a:avLst/>
                  <a:gdLst>
                    <a:gd name="connsiteX0" fmla="*/ 2194560 w 2203938"/>
                    <a:gd name="connsiteY0" fmla="*/ 0 h 3642522"/>
                    <a:gd name="connsiteX1" fmla="*/ 2203938 w 2203938"/>
                    <a:gd name="connsiteY1" fmla="*/ 2353994 h 3642522"/>
                    <a:gd name="connsiteX2" fmla="*/ 2175803 w 2203938"/>
                    <a:gd name="connsiteY2" fmla="*/ 2400886 h 3642522"/>
                    <a:gd name="connsiteX3" fmla="*/ 37514 w 2203938"/>
                    <a:gd name="connsiteY3" fmla="*/ 3638843 h 3642522"/>
                    <a:gd name="connsiteX4" fmla="*/ 9378 w 2203938"/>
                    <a:gd name="connsiteY4" fmla="*/ 3620086 h 3642522"/>
                    <a:gd name="connsiteX5" fmla="*/ 0 w 2203938"/>
                    <a:gd name="connsiteY5" fmla="*/ 1266092 h 3642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3938" h="3642522">
                      <a:moveTo>
                        <a:pt x="2194560" y="0"/>
                      </a:moveTo>
                      <a:lnTo>
                        <a:pt x="2203938" y="2353994"/>
                      </a:lnTo>
                      <a:cubicBezTo>
                        <a:pt x="2203938" y="2372751"/>
                        <a:pt x="2194560" y="2391508"/>
                        <a:pt x="2175803" y="2400886"/>
                      </a:cubicBezTo>
                      <a:lnTo>
                        <a:pt x="37514" y="3638843"/>
                      </a:lnTo>
                      <a:cubicBezTo>
                        <a:pt x="28135" y="3648222"/>
                        <a:pt x="9378" y="3638843"/>
                        <a:pt x="9378" y="3620086"/>
                      </a:cubicBezTo>
                      <a:lnTo>
                        <a:pt x="0" y="1266092"/>
                      </a:lnTo>
                      <a:close/>
                    </a:path>
                  </a:pathLst>
                </a:custGeom>
                <a:solidFill>
                  <a:srgbClr val="FFFFFF"/>
                </a:solidFill>
                <a:ln w="93785" cap="flat">
                  <a:noFill/>
                  <a:prstDash val="solid"/>
                  <a:miter/>
                </a:ln>
              </p:spPr>
              <p:txBody>
                <a:bodyPr rtlCol="0" anchor="ctr"/>
                <a:lstStyle/>
                <a:p>
                  <a:endParaRPr lang="fr-FR"/>
                </a:p>
              </p:txBody>
            </p:sp>
            <p:sp>
              <p:nvSpPr>
                <p:cNvPr id="148" name="Forme libre : forme 147">
                  <a:extLst>
                    <a:ext uri="{FF2B5EF4-FFF2-40B4-BE49-F238E27FC236}">
                      <a16:creationId xmlns:a16="http://schemas.microsoft.com/office/drawing/2014/main" id="{C395698E-C399-425C-B604-61EBE9C8E3EE}"/>
                    </a:ext>
                  </a:extLst>
                </p:cNvPr>
                <p:cNvSpPr/>
                <p:nvPr/>
              </p:nvSpPr>
              <p:spPr>
                <a:xfrm>
                  <a:off x="7896848" y="1235995"/>
                  <a:ext cx="159433" cy="213421"/>
                </a:xfrm>
                <a:custGeom>
                  <a:avLst/>
                  <a:gdLst>
                    <a:gd name="connsiteX0" fmla="*/ 75028 w 159433"/>
                    <a:gd name="connsiteY0" fmla="*/ 12926 h 213421"/>
                    <a:gd name="connsiteX1" fmla="*/ 159434 w 159433"/>
                    <a:gd name="connsiteY1" fmla="*/ 59819 h 213421"/>
                    <a:gd name="connsiteX2" fmla="*/ 84406 w 159433"/>
                    <a:gd name="connsiteY2" fmla="*/ 200496 h 213421"/>
                    <a:gd name="connsiteX3" fmla="*/ 0 w 159433"/>
                    <a:gd name="connsiteY3" fmla="*/ 153603 h 213421"/>
                    <a:gd name="connsiteX4" fmla="*/ 75028 w 159433"/>
                    <a:gd name="connsiteY4" fmla="*/ 12926 h 213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33" h="213421">
                      <a:moveTo>
                        <a:pt x="75028" y="12926"/>
                      </a:moveTo>
                      <a:cubicBezTo>
                        <a:pt x="121920" y="-15209"/>
                        <a:pt x="150055" y="3548"/>
                        <a:pt x="159434" y="59819"/>
                      </a:cubicBezTo>
                      <a:cubicBezTo>
                        <a:pt x="159434" y="106711"/>
                        <a:pt x="121920" y="172360"/>
                        <a:pt x="84406" y="200496"/>
                      </a:cubicBezTo>
                      <a:cubicBezTo>
                        <a:pt x="37514" y="228631"/>
                        <a:pt x="9378" y="209874"/>
                        <a:pt x="0" y="153603"/>
                      </a:cubicBezTo>
                      <a:cubicBezTo>
                        <a:pt x="0" y="106711"/>
                        <a:pt x="37514" y="41062"/>
                        <a:pt x="75028" y="12926"/>
                      </a:cubicBezTo>
                      <a:close/>
                    </a:path>
                  </a:pathLst>
                </a:custGeom>
                <a:solidFill>
                  <a:srgbClr val="FFFFFF"/>
                </a:solidFill>
                <a:ln w="93785" cap="flat">
                  <a:noFill/>
                  <a:prstDash val="solid"/>
                  <a:miter/>
                </a:ln>
              </p:spPr>
              <p:txBody>
                <a:bodyPr rtlCol="0" anchor="ctr"/>
                <a:lstStyle/>
                <a:p>
                  <a:endParaRPr lang="fr-FR"/>
                </a:p>
              </p:txBody>
            </p:sp>
            <p:sp>
              <p:nvSpPr>
                <p:cNvPr id="149" name="Forme libre : forme 148">
                  <a:extLst>
                    <a:ext uri="{FF2B5EF4-FFF2-40B4-BE49-F238E27FC236}">
                      <a16:creationId xmlns:a16="http://schemas.microsoft.com/office/drawing/2014/main" id="{8788D2DD-A896-4022-92F9-E23223CDBE5F}"/>
                    </a:ext>
                  </a:extLst>
                </p:cNvPr>
                <p:cNvSpPr/>
                <p:nvPr/>
              </p:nvSpPr>
              <p:spPr>
                <a:xfrm>
                  <a:off x="8157999" y="1085939"/>
                  <a:ext cx="160880" cy="213421"/>
                </a:xfrm>
                <a:custGeom>
                  <a:avLst/>
                  <a:gdLst>
                    <a:gd name="connsiteX0" fmla="*/ 76475 w 160880"/>
                    <a:gd name="connsiteY0" fmla="*/ 12926 h 213421"/>
                    <a:gd name="connsiteX1" fmla="*/ 160880 w 160880"/>
                    <a:gd name="connsiteY1" fmla="*/ 59819 h 213421"/>
                    <a:gd name="connsiteX2" fmla="*/ 85853 w 160880"/>
                    <a:gd name="connsiteY2" fmla="*/ 200495 h 213421"/>
                    <a:gd name="connsiteX3" fmla="*/ 1447 w 160880"/>
                    <a:gd name="connsiteY3" fmla="*/ 153603 h 213421"/>
                    <a:gd name="connsiteX4" fmla="*/ 76475 w 160880"/>
                    <a:gd name="connsiteY4" fmla="*/ 12926 h 213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80" h="213421">
                      <a:moveTo>
                        <a:pt x="76475" y="12926"/>
                      </a:moveTo>
                      <a:cubicBezTo>
                        <a:pt x="123367" y="-15209"/>
                        <a:pt x="151502" y="3548"/>
                        <a:pt x="160880" y="59819"/>
                      </a:cubicBezTo>
                      <a:cubicBezTo>
                        <a:pt x="160880" y="106711"/>
                        <a:pt x="123367" y="172360"/>
                        <a:pt x="85853" y="200495"/>
                      </a:cubicBezTo>
                      <a:cubicBezTo>
                        <a:pt x="38961" y="228631"/>
                        <a:pt x="1447" y="209874"/>
                        <a:pt x="1447" y="153603"/>
                      </a:cubicBezTo>
                      <a:cubicBezTo>
                        <a:pt x="-7932" y="106711"/>
                        <a:pt x="29582" y="41062"/>
                        <a:pt x="76475" y="12926"/>
                      </a:cubicBezTo>
                      <a:close/>
                    </a:path>
                  </a:pathLst>
                </a:custGeom>
                <a:solidFill>
                  <a:srgbClr val="FFFFFF"/>
                </a:solidFill>
                <a:ln w="93785" cap="flat">
                  <a:noFill/>
                  <a:prstDash val="solid"/>
                  <a:miter/>
                </a:ln>
              </p:spPr>
              <p:txBody>
                <a:bodyPr rtlCol="0" anchor="ctr"/>
                <a:lstStyle/>
                <a:p>
                  <a:endParaRPr lang="fr-FR"/>
                </a:p>
              </p:txBody>
            </p:sp>
            <p:sp>
              <p:nvSpPr>
                <p:cNvPr id="150" name="Forme libre : forme 149">
                  <a:extLst>
                    <a:ext uri="{FF2B5EF4-FFF2-40B4-BE49-F238E27FC236}">
                      <a16:creationId xmlns:a16="http://schemas.microsoft.com/office/drawing/2014/main" id="{B95132C5-4D1C-4208-9DA1-FE8F501A2B2B}"/>
                    </a:ext>
                  </a:extLst>
                </p:cNvPr>
                <p:cNvSpPr/>
                <p:nvPr/>
              </p:nvSpPr>
              <p:spPr>
                <a:xfrm>
                  <a:off x="8412664" y="945263"/>
                  <a:ext cx="159433" cy="213421"/>
                </a:xfrm>
                <a:custGeom>
                  <a:avLst/>
                  <a:gdLst>
                    <a:gd name="connsiteX0" fmla="*/ 75028 w 159433"/>
                    <a:gd name="connsiteY0" fmla="*/ 12926 h 213421"/>
                    <a:gd name="connsiteX1" fmla="*/ 159434 w 159433"/>
                    <a:gd name="connsiteY1" fmla="*/ 59819 h 213421"/>
                    <a:gd name="connsiteX2" fmla="*/ 84406 w 159433"/>
                    <a:gd name="connsiteY2" fmla="*/ 200495 h 213421"/>
                    <a:gd name="connsiteX3" fmla="*/ 0 w 159433"/>
                    <a:gd name="connsiteY3" fmla="*/ 153603 h 213421"/>
                    <a:gd name="connsiteX4" fmla="*/ 75028 w 159433"/>
                    <a:gd name="connsiteY4" fmla="*/ 12926 h 213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33" h="213421">
                      <a:moveTo>
                        <a:pt x="75028" y="12926"/>
                      </a:moveTo>
                      <a:cubicBezTo>
                        <a:pt x="121920" y="-15209"/>
                        <a:pt x="159434" y="3548"/>
                        <a:pt x="159434" y="59819"/>
                      </a:cubicBezTo>
                      <a:cubicBezTo>
                        <a:pt x="159434" y="106711"/>
                        <a:pt x="121920" y="172360"/>
                        <a:pt x="84406" y="200495"/>
                      </a:cubicBezTo>
                      <a:cubicBezTo>
                        <a:pt x="37514" y="228631"/>
                        <a:pt x="0" y="209874"/>
                        <a:pt x="0" y="153603"/>
                      </a:cubicBezTo>
                      <a:cubicBezTo>
                        <a:pt x="0" y="97332"/>
                        <a:pt x="37514" y="31683"/>
                        <a:pt x="75028" y="12926"/>
                      </a:cubicBezTo>
                      <a:close/>
                    </a:path>
                  </a:pathLst>
                </a:custGeom>
                <a:solidFill>
                  <a:srgbClr val="FFFFFF"/>
                </a:solidFill>
                <a:ln w="93785" cap="flat">
                  <a:noFill/>
                  <a:prstDash val="solid"/>
                  <a:miter/>
                </a:ln>
              </p:spPr>
              <p:txBody>
                <a:bodyPr rtlCol="0" anchor="ctr"/>
                <a:lstStyle/>
                <a:p>
                  <a:endParaRPr lang="fr-FR"/>
                </a:p>
              </p:txBody>
            </p:sp>
            <p:grpSp>
              <p:nvGrpSpPr>
                <p:cNvPr id="151" name="Graphique 28">
                  <a:extLst>
                    <a:ext uri="{FF2B5EF4-FFF2-40B4-BE49-F238E27FC236}">
                      <a16:creationId xmlns:a16="http://schemas.microsoft.com/office/drawing/2014/main" id="{C5FC6141-D38C-4E93-B66C-CD2932263972}"/>
                    </a:ext>
                  </a:extLst>
                </p:cNvPr>
                <p:cNvGrpSpPr/>
                <p:nvPr/>
              </p:nvGrpSpPr>
              <p:grpSpPr>
                <a:xfrm>
                  <a:off x="6471322" y="1539653"/>
                  <a:ext cx="2053883" cy="3254326"/>
                  <a:chOff x="6471322" y="1539653"/>
                  <a:chExt cx="2053883" cy="3254326"/>
                </a:xfrm>
                <a:solidFill>
                  <a:srgbClr val="C9CEE2"/>
                </a:solidFill>
              </p:grpSpPr>
              <p:grpSp>
                <p:nvGrpSpPr>
                  <p:cNvPr id="152" name="Graphique 28">
                    <a:extLst>
                      <a:ext uri="{FF2B5EF4-FFF2-40B4-BE49-F238E27FC236}">
                        <a16:creationId xmlns:a16="http://schemas.microsoft.com/office/drawing/2014/main" id="{7BA59623-E995-4821-A77E-675C7C5E4492}"/>
                      </a:ext>
                    </a:extLst>
                  </p:cNvPr>
                  <p:cNvGrpSpPr/>
                  <p:nvPr/>
                </p:nvGrpSpPr>
                <p:grpSpPr>
                  <a:xfrm>
                    <a:off x="6471322" y="1539653"/>
                    <a:ext cx="2053883" cy="2316479"/>
                    <a:chOff x="6471322" y="1539653"/>
                    <a:chExt cx="2053883" cy="2316479"/>
                  </a:xfrm>
                  <a:solidFill>
                    <a:srgbClr val="C9CEE2"/>
                  </a:solidFill>
                </p:grpSpPr>
                <p:grpSp>
                  <p:nvGrpSpPr>
                    <p:cNvPr id="174" name="Graphique 28">
                      <a:extLst>
                        <a:ext uri="{FF2B5EF4-FFF2-40B4-BE49-F238E27FC236}">
                          <a16:creationId xmlns:a16="http://schemas.microsoft.com/office/drawing/2014/main" id="{03269DA9-C9F2-4422-A0BC-1AD95F9ED716}"/>
                        </a:ext>
                      </a:extLst>
                    </p:cNvPr>
                    <p:cNvGrpSpPr/>
                    <p:nvPr/>
                  </p:nvGrpSpPr>
                  <p:grpSpPr>
                    <a:xfrm>
                      <a:off x="6471322" y="1666263"/>
                      <a:ext cx="2053883" cy="2189870"/>
                      <a:chOff x="6471322" y="1666263"/>
                      <a:chExt cx="2053883" cy="2189870"/>
                    </a:xfrm>
                    <a:solidFill>
                      <a:srgbClr val="C9CEE2"/>
                    </a:solidFill>
                  </p:grpSpPr>
                  <p:sp>
                    <p:nvSpPr>
                      <p:cNvPr id="176" name="Forme libre : forme 175">
                        <a:extLst>
                          <a:ext uri="{FF2B5EF4-FFF2-40B4-BE49-F238E27FC236}">
                            <a16:creationId xmlns:a16="http://schemas.microsoft.com/office/drawing/2014/main" id="{DA35032C-77D7-40A8-B7FE-2892E7242768}"/>
                          </a:ext>
                        </a:extLst>
                      </p:cNvPr>
                      <p:cNvSpPr/>
                      <p:nvPr/>
                    </p:nvSpPr>
                    <p:spPr>
                      <a:xfrm>
                        <a:off x="6471322" y="2632244"/>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5 h 300110"/>
                          <a:gd name="connsiteX6" fmla="*/ 178191 w 178190"/>
                          <a:gd name="connsiteY6" fmla="*/ 98474 h 300110"/>
                          <a:gd name="connsiteX7" fmla="*/ 150055 w 178190"/>
                          <a:gd name="connsiteY7" fmla="*/ 14068 h 300110"/>
                          <a:gd name="connsiteX8" fmla="*/ 84406 w 178190"/>
                          <a:gd name="connsiteY8" fmla="*/ 14068 h 300110"/>
                          <a:gd name="connsiteX9" fmla="*/ 46892 w 178190"/>
                          <a:gd name="connsiteY9" fmla="*/ 248529 h 300110"/>
                          <a:gd name="connsiteX10" fmla="*/ 28135 w 178190"/>
                          <a:gd name="connsiteY10" fmla="*/ 182880 h 300110"/>
                          <a:gd name="connsiteX11" fmla="*/ 46892 w 178190"/>
                          <a:gd name="connsiteY11" fmla="*/ 98474 h 300110"/>
                          <a:gd name="connsiteX12" fmla="*/ 93785 w 178190"/>
                          <a:gd name="connsiteY12" fmla="*/ 42203 h 300110"/>
                          <a:gd name="connsiteX13" fmla="*/ 140677 w 178190"/>
                          <a:gd name="connsiteY13" fmla="*/ 42203 h 300110"/>
                          <a:gd name="connsiteX14" fmla="*/ 159434 w 178190"/>
                          <a:gd name="connsiteY14" fmla="*/ 107852 h 300110"/>
                          <a:gd name="connsiteX15" fmla="*/ 140677 w 178190"/>
                          <a:gd name="connsiteY15" fmla="*/ 192258 h 300110"/>
                          <a:gd name="connsiteX16" fmla="*/ 93785 w 178190"/>
                          <a:gd name="connsiteY16" fmla="*/ 248529 h 300110"/>
                          <a:gd name="connsiteX17" fmla="*/ 46892 w 178190"/>
                          <a:gd name="connsiteY17" fmla="*/ 248529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ubicBezTo>
                              <a:pt x="121920" y="267286"/>
                              <a:pt x="150055" y="239151"/>
                              <a:pt x="159434" y="211015"/>
                            </a:cubicBezTo>
                            <a:cubicBezTo>
                              <a:pt x="178191" y="173501"/>
                              <a:pt x="178191" y="135988"/>
                              <a:pt x="178191" y="98474"/>
                            </a:cubicBezTo>
                            <a:cubicBezTo>
                              <a:pt x="178191" y="60960"/>
                              <a:pt x="168812" y="23446"/>
                              <a:pt x="150055" y="14068"/>
                            </a:cubicBezTo>
                            <a:cubicBezTo>
                              <a:pt x="140677" y="-4689"/>
                              <a:pt x="112542" y="-4689"/>
                              <a:pt x="84406" y="14068"/>
                            </a:cubicBezTo>
                            <a:close/>
                            <a:moveTo>
                              <a:pt x="46892" y="248529"/>
                            </a:moveTo>
                            <a:cubicBezTo>
                              <a:pt x="37514" y="239151"/>
                              <a:pt x="28135" y="211015"/>
                              <a:pt x="28135" y="182880"/>
                            </a:cubicBezTo>
                            <a:cubicBezTo>
                              <a:pt x="28135" y="154745"/>
                              <a:pt x="37514" y="126609"/>
                              <a:pt x="46892" y="98474"/>
                            </a:cubicBezTo>
                            <a:cubicBezTo>
                              <a:pt x="56271" y="70338"/>
                              <a:pt x="75028" y="60960"/>
                              <a:pt x="93785" y="42203"/>
                            </a:cubicBezTo>
                            <a:cubicBezTo>
                              <a:pt x="112542" y="32825"/>
                              <a:pt x="131298" y="32825"/>
                              <a:pt x="140677" y="42203"/>
                            </a:cubicBezTo>
                            <a:cubicBezTo>
                              <a:pt x="150055" y="51582"/>
                              <a:pt x="159434" y="79717"/>
                              <a:pt x="159434" y="107852"/>
                            </a:cubicBezTo>
                            <a:cubicBezTo>
                              <a:pt x="159434" y="135988"/>
                              <a:pt x="150055" y="173501"/>
                              <a:pt x="140677" y="192258"/>
                            </a:cubicBezTo>
                            <a:cubicBezTo>
                              <a:pt x="131298" y="220394"/>
                              <a:pt x="112542" y="229772"/>
                              <a:pt x="93785" y="248529"/>
                            </a:cubicBezTo>
                            <a:cubicBezTo>
                              <a:pt x="65649" y="267286"/>
                              <a:pt x="56271" y="267286"/>
                              <a:pt x="46892" y="248529"/>
                            </a:cubicBezTo>
                            <a:close/>
                          </a:path>
                        </a:pathLst>
                      </a:custGeom>
                      <a:solidFill>
                        <a:srgbClr val="C9CEE2"/>
                      </a:solidFill>
                      <a:ln w="93785" cap="flat">
                        <a:noFill/>
                        <a:prstDash val="solid"/>
                        <a:miter/>
                      </a:ln>
                    </p:spPr>
                    <p:txBody>
                      <a:bodyPr rtlCol="0" anchor="ctr"/>
                      <a:lstStyle/>
                      <a:p>
                        <a:endParaRPr lang="fr-FR"/>
                      </a:p>
                    </p:txBody>
                  </p:sp>
                  <p:sp>
                    <p:nvSpPr>
                      <p:cNvPr id="177" name="Forme libre : forme 176">
                        <a:extLst>
                          <a:ext uri="{FF2B5EF4-FFF2-40B4-BE49-F238E27FC236}">
                            <a16:creationId xmlns:a16="http://schemas.microsoft.com/office/drawing/2014/main" id="{931608D3-F7B0-4980-B936-46DEE8EA35DE}"/>
                          </a:ext>
                        </a:extLst>
                      </p:cNvPr>
                      <p:cNvSpPr/>
                      <p:nvPr/>
                    </p:nvSpPr>
                    <p:spPr>
                      <a:xfrm>
                        <a:off x="6677648" y="2510324"/>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9 w 178190"/>
                          <a:gd name="connsiteY9" fmla="*/ 51581 h 300110"/>
                          <a:gd name="connsiteX10" fmla="*/ 150055 w 178190"/>
                          <a:gd name="connsiteY10" fmla="*/ 117231 h 300110"/>
                          <a:gd name="connsiteX11" fmla="*/ 131299 w 178190"/>
                          <a:gd name="connsiteY11" fmla="*/ 201637 h 300110"/>
                          <a:gd name="connsiteX12" fmla="*/ 84406 w 178190"/>
                          <a:gd name="connsiteY12" fmla="*/ 257908 h 300110"/>
                          <a:gd name="connsiteX13" fmla="*/ 37514 w 178190"/>
                          <a:gd name="connsiteY13" fmla="*/ 257908 h 300110"/>
                          <a:gd name="connsiteX14" fmla="*/ 18757 w 178190"/>
                          <a:gd name="connsiteY14" fmla="*/ 192258 h 300110"/>
                          <a:gd name="connsiteX15" fmla="*/ 37514 w 178190"/>
                          <a:gd name="connsiteY15" fmla="*/ 107852 h 300110"/>
                          <a:gd name="connsiteX16" fmla="*/ 84406 w 178190"/>
                          <a:gd name="connsiteY16" fmla="*/ 51581 h 300110"/>
                          <a:gd name="connsiteX17" fmla="*/ 131299 w 178190"/>
                          <a:gd name="connsiteY17" fmla="*/ 51581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9" y="-4689"/>
                              <a:pt x="112542"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56271" y="304800"/>
                              <a:pt x="93785" y="286043"/>
                            </a:cubicBezTo>
                            <a:close/>
                            <a:moveTo>
                              <a:pt x="131299" y="51581"/>
                            </a:moveTo>
                            <a:cubicBezTo>
                              <a:pt x="140677" y="60960"/>
                              <a:pt x="150055" y="89095"/>
                              <a:pt x="150055" y="117231"/>
                            </a:cubicBezTo>
                            <a:cubicBezTo>
                              <a:pt x="150055" y="145366"/>
                              <a:pt x="140677" y="182880"/>
                              <a:pt x="131299" y="201637"/>
                            </a:cubicBezTo>
                            <a:cubicBezTo>
                              <a:pt x="121920" y="229772"/>
                              <a:pt x="103163" y="239151"/>
                              <a:pt x="84406" y="257908"/>
                            </a:cubicBezTo>
                            <a:cubicBezTo>
                              <a:pt x="65649" y="267286"/>
                              <a:pt x="46892" y="267286"/>
                              <a:pt x="37514" y="257908"/>
                            </a:cubicBezTo>
                            <a:cubicBezTo>
                              <a:pt x="28135" y="248529"/>
                              <a:pt x="18757" y="220394"/>
                              <a:pt x="18757" y="192258"/>
                            </a:cubicBezTo>
                            <a:cubicBezTo>
                              <a:pt x="18757" y="164123"/>
                              <a:pt x="28135" y="135988"/>
                              <a:pt x="37514" y="107852"/>
                            </a:cubicBezTo>
                            <a:cubicBezTo>
                              <a:pt x="46892" y="79717"/>
                              <a:pt x="65649" y="70338"/>
                              <a:pt x="84406" y="51581"/>
                            </a:cubicBezTo>
                            <a:cubicBezTo>
                              <a:pt x="103163" y="32825"/>
                              <a:pt x="121920" y="32825"/>
                              <a:pt x="131299" y="51581"/>
                            </a:cubicBezTo>
                            <a:close/>
                          </a:path>
                        </a:pathLst>
                      </a:custGeom>
                      <a:solidFill>
                        <a:srgbClr val="C9CEE2"/>
                      </a:solidFill>
                      <a:ln w="93785" cap="flat">
                        <a:noFill/>
                        <a:prstDash val="solid"/>
                        <a:miter/>
                      </a:ln>
                    </p:spPr>
                    <p:txBody>
                      <a:bodyPr rtlCol="0" anchor="ctr"/>
                      <a:lstStyle/>
                      <a:p>
                        <a:endParaRPr lang="fr-FR"/>
                      </a:p>
                    </p:txBody>
                  </p:sp>
                  <p:sp>
                    <p:nvSpPr>
                      <p:cNvPr id="178" name="Forme libre : forme 177">
                        <a:extLst>
                          <a:ext uri="{FF2B5EF4-FFF2-40B4-BE49-F238E27FC236}">
                            <a16:creationId xmlns:a16="http://schemas.microsoft.com/office/drawing/2014/main" id="{A06AAD24-48F3-4EB3-9EA6-9E109A106B19}"/>
                          </a:ext>
                        </a:extLst>
                      </p:cNvPr>
                      <p:cNvSpPr/>
                      <p:nvPr/>
                    </p:nvSpPr>
                    <p:spPr>
                      <a:xfrm>
                        <a:off x="6921488" y="2402472"/>
                        <a:ext cx="131298" cy="300110"/>
                      </a:xfrm>
                      <a:custGeom>
                        <a:avLst/>
                        <a:gdLst>
                          <a:gd name="connsiteX0" fmla="*/ 131298 w 131298"/>
                          <a:gd name="connsiteY0" fmla="*/ 215705 h 300110"/>
                          <a:gd name="connsiteX1" fmla="*/ 131298 w 131298"/>
                          <a:gd name="connsiteY1" fmla="*/ 234462 h 300110"/>
                          <a:gd name="connsiteX2" fmla="*/ 121920 w 131298"/>
                          <a:gd name="connsiteY2" fmla="*/ 243840 h 300110"/>
                          <a:gd name="connsiteX3" fmla="*/ 18757 w 131298"/>
                          <a:gd name="connsiteY3" fmla="*/ 300111 h 300110"/>
                          <a:gd name="connsiteX4" fmla="*/ 9378 w 131298"/>
                          <a:gd name="connsiteY4" fmla="*/ 300111 h 300110"/>
                          <a:gd name="connsiteX5" fmla="*/ 9378 w 131298"/>
                          <a:gd name="connsiteY5" fmla="*/ 290732 h 300110"/>
                          <a:gd name="connsiteX6" fmla="*/ 9378 w 131298"/>
                          <a:gd name="connsiteY6" fmla="*/ 271975 h 300110"/>
                          <a:gd name="connsiteX7" fmla="*/ 18757 w 131298"/>
                          <a:gd name="connsiteY7" fmla="*/ 262597 h 300110"/>
                          <a:gd name="connsiteX8" fmla="*/ 56271 w 131298"/>
                          <a:gd name="connsiteY8" fmla="*/ 243840 h 300110"/>
                          <a:gd name="connsiteX9" fmla="*/ 56271 w 131298"/>
                          <a:gd name="connsiteY9" fmla="*/ 56271 h 300110"/>
                          <a:gd name="connsiteX10" fmla="*/ 18757 w 131298"/>
                          <a:gd name="connsiteY10" fmla="*/ 84406 h 300110"/>
                          <a:gd name="connsiteX11" fmla="*/ 9378 w 131298"/>
                          <a:gd name="connsiteY11" fmla="*/ 93785 h 300110"/>
                          <a:gd name="connsiteX12" fmla="*/ 0 w 131298"/>
                          <a:gd name="connsiteY12" fmla="*/ 93785 h 300110"/>
                          <a:gd name="connsiteX13" fmla="*/ 0 w 131298"/>
                          <a:gd name="connsiteY13" fmla="*/ 84406 h 300110"/>
                          <a:gd name="connsiteX14" fmla="*/ 9378 w 131298"/>
                          <a:gd name="connsiteY14" fmla="*/ 65649 h 300110"/>
                          <a:gd name="connsiteX15" fmla="*/ 56271 w 131298"/>
                          <a:gd name="connsiteY15" fmla="*/ 9378 h 300110"/>
                          <a:gd name="connsiteX16" fmla="*/ 65649 w 131298"/>
                          <a:gd name="connsiteY16" fmla="*/ 0 h 300110"/>
                          <a:gd name="connsiteX17" fmla="*/ 75028 w 131298"/>
                          <a:gd name="connsiteY17" fmla="*/ 0 h 300110"/>
                          <a:gd name="connsiteX18" fmla="*/ 84406 w 131298"/>
                          <a:gd name="connsiteY18" fmla="*/ 0 h 300110"/>
                          <a:gd name="connsiteX19" fmla="*/ 93785 w 131298"/>
                          <a:gd name="connsiteY19" fmla="*/ 9378 h 300110"/>
                          <a:gd name="connsiteX20" fmla="*/ 93785 w 131298"/>
                          <a:gd name="connsiteY20" fmla="*/ 225083 h 300110"/>
                          <a:gd name="connsiteX21" fmla="*/ 121920 w 131298"/>
                          <a:gd name="connsiteY21" fmla="*/ 206326 h 300110"/>
                          <a:gd name="connsiteX22" fmla="*/ 131298 w 131298"/>
                          <a:gd name="connsiteY22" fmla="*/ 206326 h 300110"/>
                          <a:gd name="connsiteX23" fmla="*/ 131298 w 131298"/>
                          <a:gd name="connsiteY23" fmla="*/ 21570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131298" y="215705"/>
                            </a:moveTo>
                            <a:lnTo>
                              <a:pt x="131298" y="234462"/>
                            </a:lnTo>
                            <a:cubicBezTo>
                              <a:pt x="131298" y="243840"/>
                              <a:pt x="121920" y="243840"/>
                              <a:pt x="121920" y="243840"/>
                            </a:cubicBezTo>
                            <a:lnTo>
                              <a:pt x="18757" y="300111"/>
                            </a:lnTo>
                            <a:lnTo>
                              <a:pt x="9378" y="300111"/>
                            </a:lnTo>
                            <a:lnTo>
                              <a:pt x="9378" y="290732"/>
                            </a:lnTo>
                            <a:cubicBezTo>
                              <a:pt x="9378" y="281354"/>
                              <a:pt x="9378" y="281354"/>
                              <a:pt x="9378" y="271975"/>
                            </a:cubicBezTo>
                            <a:cubicBezTo>
                              <a:pt x="9378" y="262597"/>
                              <a:pt x="18757" y="262597"/>
                              <a:pt x="18757" y="262597"/>
                            </a:cubicBezTo>
                            <a:lnTo>
                              <a:pt x="56271" y="243840"/>
                            </a:lnTo>
                            <a:lnTo>
                              <a:pt x="56271" y="56271"/>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31298" y="206326"/>
                              <a:pt x="131298" y="206326"/>
                              <a:pt x="131298" y="215705"/>
                            </a:cubicBezTo>
                            <a:close/>
                          </a:path>
                        </a:pathLst>
                      </a:custGeom>
                      <a:solidFill>
                        <a:srgbClr val="C9CEE2"/>
                      </a:solidFill>
                      <a:ln w="93785" cap="flat">
                        <a:noFill/>
                        <a:prstDash val="solid"/>
                        <a:miter/>
                      </a:ln>
                    </p:spPr>
                    <p:txBody>
                      <a:bodyPr rtlCol="0" anchor="ctr"/>
                      <a:lstStyle/>
                      <a:p>
                        <a:endParaRPr lang="fr-FR"/>
                      </a:p>
                    </p:txBody>
                  </p:sp>
                  <p:sp>
                    <p:nvSpPr>
                      <p:cNvPr id="179" name="Forme libre : forme 178">
                        <a:extLst>
                          <a:ext uri="{FF2B5EF4-FFF2-40B4-BE49-F238E27FC236}">
                            <a16:creationId xmlns:a16="http://schemas.microsoft.com/office/drawing/2014/main" id="{A7AF9219-2530-47A8-81A8-77C813AE69A1}"/>
                          </a:ext>
                        </a:extLst>
                      </p:cNvPr>
                      <p:cNvSpPr/>
                      <p:nvPr/>
                    </p:nvSpPr>
                    <p:spPr>
                      <a:xfrm>
                        <a:off x="7090301" y="2275863"/>
                        <a:ext cx="181869" cy="293076"/>
                      </a:xfrm>
                      <a:custGeom>
                        <a:avLst/>
                        <a:gdLst>
                          <a:gd name="connsiteX0" fmla="*/ 93785 w 181869"/>
                          <a:gd name="connsiteY0" fmla="*/ 286043 h 293076"/>
                          <a:gd name="connsiteX1" fmla="*/ 159434 w 181869"/>
                          <a:gd name="connsiteY1" fmla="*/ 211015 h 293076"/>
                          <a:gd name="connsiteX2" fmla="*/ 178191 w 181869"/>
                          <a:gd name="connsiteY2" fmla="*/ 98474 h 293076"/>
                          <a:gd name="connsiteX3" fmla="*/ 150055 w 181869"/>
                          <a:gd name="connsiteY3" fmla="*/ 14068 h 293076"/>
                          <a:gd name="connsiteX4" fmla="*/ 84406 w 181869"/>
                          <a:gd name="connsiteY4" fmla="*/ 14068 h 293076"/>
                          <a:gd name="connsiteX5" fmla="*/ 18757 w 181869"/>
                          <a:gd name="connsiteY5" fmla="*/ 89095 h 293076"/>
                          <a:gd name="connsiteX6" fmla="*/ 0 w 181869"/>
                          <a:gd name="connsiteY6" fmla="*/ 201637 h 293076"/>
                          <a:gd name="connsiteX7" fmla="*/ 28135 w 181869"/>
                          <a:gd name="connsiteY7" fmla="*/ 286043 h 293076"/>
                          <a:gd name="connsiteX8" fmla="*/ 93785 w 181869"/>
                          <a:gd name="connsiteY8" fmla="*/ 286043 h 293076"/>
                          <a:gd name="connsiteX9" fmla="*/ 140677 w 181869"/>
                          <a:gd name="connsiteY9" fmla="*/ 42203 h 293076"/>
                          <a:gd name="connsiteX10" fmla="*/ 159434 w 181869"/>
                          <a:gd name="connsiteY10" fmla="*/ 107852 h 293076"/>
                          <a:gd name="connsiteX11" fmla="*/ 140677 w 181869"/>
                          <a:gd name="connsiteY11" fmla="*/ 192258 h 293076"/>
                          <a:gd name="connsiteX12" fmla="*/ 93785 w 181869"/>
                          <a:gd name="connsiteY12" fmla="*/ 248529 h 293076"/>
                          <a:gd name="connsiteX13" fmla="*/ 46892 w 181869"/>
                          <a:gd name="connsiteY13" fmla="*/ 248529 h 293076"/>
                          <a:gd name="connsiteX14" fmla="*/ 28135 w 181869"/>
                          <a:gd name="connsiteY14" fmla="*/ 182880 h 293076"/>
                          <a:gd name="connsiteX15" fmla="*/ 46892 w 181869"/>
                          <a:gd name="connsiteY15" fmla="*/ 98474 h 293076"/>
                          <a:gd name="connsiteX16" fmla="*/ 93785 w 181869"/>
                          <a:gd name="connsiteY16" fmla="*/ 42203 h 293076"/>
                          <a:gd name="connsiteX17" fmla="*/ 140677 w 181869"/>
                          <a:gd name="connsiteY17" fmla="*/ 42203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69" h="293076">
                            <a:moveTo>
                              <a:pt x="93785" y="286043"/>
                            </a:moveTo>
                            <a:cubicBezTo>
                              <a:pt x="121920" y="267286"/>
                              <a:pt x="150055" y="239151"/>
                              <a:pt x="159434" y="211015"/>
                            </a:cubicBezTo>
                            <a:cubicBezTo>
                              <a:pt x="178191" y="173502"/>
                              <a:pt x="187569"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295421"/>
                              <a:pt x="65649" y="295421"/>
                              <a:pt x="93785" y="286043"/>
                            </a:cubicBezTo>
                            <a:close/>
                            <a:moveTo>
                              <a:pt x="140677" y="42203"/>
                            </a:moveTo>
                            <a:cubicBezTo>
                              <a:pt x="150055" y="51581"/>
                              <a:pt x="159434" y="79717"/>
                              <a:pt x="159434" y="107852"/>
                            </a:cubicBezTo>
                            <a:cubicBezTo>
                              <a:pt x="159434" y="135988"/>
                              <a:pt x="150055" y="173502"/>
                              <a:pt x="140677" y="192258"/>
                            </a:cubicBezTo>
                            <a:cubicBezTo>
                              <a:pt x="131298" y="220394"/>
                              <a:pt x="112541" y="229772"/>
                              <a:pt x="93785" y="248529"/>
                            </a:cubicBezTo>
                            <a:cubicBezTo>
                              <a:pt x="75028" y="257908"/>
                              <a:pt x="56271" y="257908"/>
                              <a:pt x="46892" y="248529"/>
                            </a:cubicBezTo>
                            <a:cubicBezTo>
                              <a:pt x="37514" y="239151"/>
                              <a:pt x="28135" y="211015"/>
                              <a:pt x="28135" y="182880"/>
                            </a:cubicBezTo>
                            <a:cubicBezTo>
                              <a:pt x="28135" y="154745"/>
                              <a:pt x="37514" y="126609"/>
                              <a:pt x="46892" y="98474"/>
                            </a:cubicBezTo>
                            <a:cubicBezTo>
                              <a:pt x="56271" y="70338"/>
                              <a:pt x="75028" y="60960"/>
                              <a:pt x="93785" y="42203"/>
                            </a:cubicBezTo>
                            <a:cubicBezTo>
                              <a:pt x="112541" y="32825"/>
                              <a:pt x="131298" y="32825"/>
                              <a:pt x="140677" y="42203"/>
                            </a:cubicBezTo>
                            <a:close/>
                          </a:path>
                        </a:pathLst>
                      </a:custGeom>
                      <a:solidFill>
                        <a:srgbClr val="C9CEE2"/>
                      </a:solidFill>
                      <a:ln w="93785" cap="flat">
                        <a:noFill/>
                        <a:prstDash val="solid"/>
                        <a:miter/>
                      </a:ln>
                    </p:spPr>
                    <p:txBody>
                      <a:bodyPr rtlCol="0" anchor="ctr"/>
                      <a:lstStyle/>
                      <a:p>
                        <a:endParaRPr lang="fr-FR"/>
                      </a:p>
                    </p:txBody>
                  </p:sp>
                  <p:sp>
                    <p:nvSpPr>
                      <p:cNvPr id="180" name="Forme libre : forme 179">
                        <a:extLst>
                          <a:ext uri="{FF2B5EF4-FFF2-40B4-BE49-F238E27FC236}">
                            <a16:creationId xmlns:a16="http://schemas.microsoft.com/office/drawing/2014/main" id="{FB99E383-FA25-43B3-AEA2-9544A7986387}"/>
                          </a:ext>
                        </a:extLst>
                      </p:cNvPr>
                      <p:cNvSpPr/>
                      <p:nvPr/>
                    </p:nvSpPr>
                    <p:spPr>
                      <a:xfrm>
                        <a:off x="7334141" y="2168010"/>
                        <a:ext cx="131298" cy="290732"/>
                      </a:xfrm>
                      <a:custGeom>
                        <a:avLst/>
                        <a:gdLst>
                          <a:gd name="connsiteX0" fmla="*/ 131299 w 131298"/>
                          <a:gd name="connsiteY0" fmla="*/ 206326 h 290732"/>
                          <a:gd name="connsiteX1" fmla="*/ 131299 w 131298"/>
                          <a:gd name="connsiteY1" fmla="*/ 225083 h 290732"/>
                          <a:gd name="connsiteX2" fmla="*/ 121920 w 131298"/>
                          <a:gd name="connsiteY2" fmla="*/ 234462 h 290732"/>
                          <a:gd name="connsiteX3" fmla="*/ 18757 w 131298"/>
                          <a:gd name="connsiteY3" fmla="*/ 290732 h 290732"/>
                          <a:gd name="connsiteX4" fmla="*/ 9378 w 131298"/>
                          <a:gd name="connsiteY4" fmla="*/ 290732 h 290732"/>
                          <a:gd name="connsiteX5" fmla="*/ 9378 w 131298"/>
                          <a:gd name="connsiteY5" fmla="*/ 281354 h 290732"/>
                          <a:gd name="connsiteX6" fmla="*/ 9378 w 131298"/>
                          <a:gd name="connsiteY6" fmla="*/ 262597 h 290732"/>
                          <a:gd name="connsiteX7" fmla="*/ 18757 w 131298"/>
                          <a:gd name="connsiteY7" fmla="*/ 253218 h 290732"/>
                          <a:gd name="connsiteX8" fmla="*/ 56271 w 131298"/>
                          <a:gd name="connsiteY8" fmla="*/ 234462 h 290732"/>
                          <a:gd name="connsiteX9" fmla="*/ 56271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31299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31299" y="206326"/>
                            </a:moveTo>
                            <a:lnTo>
                              <a:pt x="131299" y="225083"/>
                            </a:lnTo>
                            <a:cubicBezTo>
                              <a:pt x="131299" y="234462"/>
                              <a:pt x="121920" y="234462"/>
                              <a:pt x="121920" y="234462"/>
                            </a:cubicBezTo>
                            <a:lnTo>
                              <a:pt x="18757" y="290732"/>
                            </a:lnTo>
                            <a:lnTo>
                              <a:pt x="9378" y="290732"/>
                            </a:lnTo>
                            <a:lnTo>
                              <a:pt x="9378" y="281354"/>
                            </a:lnTo>
                            <a:cubicBezTo>
                              <a:pt x="9378" y="271975"/>
                              <a:pt x="9378" y="271975"/>
                              <a:pt x="9378" y="262597"/>
                            </a:cubicBezTo>
                            <a:cubicBezTo>
                              <a:pt x="9378" y="253218"/>
                              <a:pt x="18757" y="253218"/>
                              <a:pt x="18757" y="253218"/>
                            </a:cubicBezTo>
                            <a:lnTo>
                              <a:pt x="56271" y="234462"/>
                            </a:lnTo>
                            <a:lnTo>
                              <a:pt x="56271"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31299" y="196948"/>
                              <a:pt x="131299" y="196948"/>
                              <a:pt x="131299" y="206326"/>
                            </a:cubicBezTo>
                            <a:close/>
                          </a:path>
                        </a:pathLst>
                      </a:custGeom>
                      <a:solidFill>
                        <a:srgbClr val="C9CEE2"/>
                      </a:solidFill>
                      <a:ln w="93785" cap="flat">
                        <a:noFill/>
                        <a:prstDash val="solid"/>
                        <a:miter/>
                      </a:ln>
                    </p:spPr>
                    <p:txBody>
                      <a:bodyPr rtlCol="0" anchor="ctr"/>
                      <a:lstStyle/>
                      <a:p>
                        <a:endParaRPr lang="fr-FR"/>
                      </a:p>
                    </p:txBody>
                  </p:sp>
                  <p:sp>
                    <p:nvSpPr>
                      <p:cNvPr id="181" name="Forme libre : forme 180">
                        <a:extLst>
                          <a:ext uri="{FF2B5EF4-FFF2-40B4-BE49-F238E27FC236}">
                            <a16:creationId xmlns:a16="http://schemas.microsoft.com/office/drawing/2014/main" id="{C485121D-92E7-42DB-A160-31CCFFE1BBCE}"/>
                          </a:ext>
                        </a:extLst>
                      </p:cNvPr>
                      <p:cNvSpPr/>
                      <p:nvPr/>
                    </p:nvSpPr>
                    <p:spPr>
                      <a:xfrm>
                        <a:off x="7512332" y="2032023"/>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42203 h 300110"/>
                          <a:gd name="connsiteX10" fmla="*/ 150055 w 178190"/>
                          <a:gd name="connsiteY10" fmla="*/ 107852 h 300110"/>
                          <a:gd name="connsiteX11" fmla="*/ 131298 w 178190"/>
                          <a:gd name="connsiteY11" fmla="*/ 192259 h 300110"/>
                          <a:gd name="connsiteX12" fmla="*/ 84406 w 178190"/>
                          <a:gd name="connsiteY12" fmla="*/ 248529 h 300110"/>
                          <a:gd name="connsiteX13" fmla="*/ 37514 w 178190"/>
                          <a:gd name="connsiteY13" fmla="*/ 248529 h 300110"/>
                          <a:gd name="connsiteX14" fmla="*/ 28135 w 178190"/>
                          <a:gd name="connsiteY14" fmla="*/ 182880 h 300110"/>
                          <a:gd name="connsiteX15" fmla="*/ 46892 w 178190"/>
                          <a:gd name="connsiteY15" fmla="*/ 98474 h 300110"/>
                          <a:gd name="connsiteX16" fmla="*/ 93785 w 178190"/>
                          <a:gd name="connsiteY16" fmla="*/ 42203 h 300110"/>
                          <a:gd name="connsiteX17" fmla="*/ 131298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65649" y="304800"/>
                              <a:pt x="93785" y="286043"/>
                            </a:cubicBezTo>
                            <a:close/>
                            <a:moveTo>
                              <a:pt x="131298" y="42203"/>
                            </a:moveTo>
                            <a:cubicBezTo>
                              <a:pt x="140677" y="51582"/>
                              <a:pt x="150055" y="79717"/>
                              <a:pt x="150055" y="107852"/>
                            </a:cubicBezTo>
                            <a:cubicBezTo>
                              <a:pt x="150055" y="135988"/>
                              <a:pt x="140677" y="173502"/>
                              <a:pt x="131298" y="192259"/>
                            </a:cubicBezTo>
                            <a:cubicBezTo>
                              <a:pt x="121920" y="220394"/>
                              <a:pt x="103163" y="229772"/>
                              <a:pt x="84406" y="248529"/>
                            </a:cubicBezTo>
                            <a:cubicBezTo>
                              <a:pt x="65649" y="257908"/>
                              <a:pt x="46892" y="257908"/>
                              <a:pt x="37514" y="248529"/>
                            </a:cubicBezTo>
                            <a:cubicBezTo>
                              <a:pt x="28135" y="239151"/>
                              <a:pt x="28135" y="211015"/>
                              <a:pt x="28135" y="182880"/>
                            </a:cubicBezTo>
                            <a:cubicBezTo>
                              <a:pt x="28135" y="154745"/>
                              <a:pt x="37514" y="126609"/>
                              <a:pt x="46892" y="98474"/>
                            </a:cubicBezTo>
                            <a:cubicBezTo>
                              <a:pt x="56271" y="70338"/>
                              <a:pt x="75028" y="60960"/>
                              <a:pt x="93785" y="42203"/>
                            </a:cubicBezTo>
                            <a:cubicBezTo>
                              <a:pt x="112541" y="32825"/>
                              <a:pt x="121920" y="32825"/>
                              <a:pt x="131298" y="42203"/>
                            </a:cubicBezTo>
                            <a:close/>
                          </a:path>
                        </a:pathLst>
                      </a:custGeom>
                      <a:solidFill>
                        <a:srgbClr val="C9CEE2"/>
                      </a:solidFill>
                      <a:ln w="93785" cap="flat">
                        <a:noFill/>
                        <a:prstDash val="solid"/>
                        <a:miter/>
                      </a:ln>
                    </p:spPr>
                    <p:txBody>
                      <a:bodyPr rtlCol="0" anchor="ctr"/>
                      <a:lstStyle/>
                      <a:p>
                        <a:endParaRPr lang="fr-FR"/>
                      </a:p>
                    </p:txBody>
                  </p:sp>
                  <p:sp>
                    <p:nvSpPr>
                      <p:cNvPr id="182" name="Forme libre : forme 181">
                        <a:extLst>
                          <a:ext uri="{FF2B5EF4-FFF2-40B4-BE49-F238E27FC236}">
                            <a16:creationId xmlns:a16="http://schemas.microsoft.com/office/drawing/2014/main" id="{E5E41ED9-F347-454C-9DB0-E2C059CBB02E}"/>
                          </a:ext>
                        </a:extLst>
                      </p:cNvPr>
                      <p:cNvSpPr/>
                      <p:nvPr/>
                    </p:nvSpPr>
                    <p:spPr>
                      <a:xfrm>
                        <a:off x="7765550" y="1924170"/>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cubicBezTo>
                              <a:pt x="0" y="290732"/>
                              <a:pt x="0" y="281354"/>
                              <a:pt x="0" y="281354"/>
                            </a:cubicBezTo>
                            <a:cubicBezTo>
                              <a:pt x="0" y="281354"/>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183" name="Forme libre : forme 182">
                        <a:extLst>
                          <a:ext uri="{FF2B5EF4-FFF2-40B4-BE49-F238E27FC236}">
                            <a16:creationId xmlns:a16="http://schemas.microsoft.com/office/drawing/2014/main" id="{11782A29-E098-41FE-97EF-29C9005218B2}"/>
                          </a:ext>
                        </a:extLst>
                      </p:cNvPr>
                      <p:cNvSpPr/>
                      <p:nvPr/>
                    </p:nvSpPr>
                    <p:spPr>
                      <a:xfrm>
                        <a:off x="7924984" y="1788183"/>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51582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28135 w 178190"/>
                          <a:gd name="connsiteY14" fmla="*/ 192259 h 300110"/>
                          <a:gd name="connsiteX15" fmla="*/ 46892 w 178190"/>
                          <a:gd name="connsiteY15" fmla="*/ 107852 h 300110"/>
                          <a:gd name="connsiteX16" fmla="*/ 93785 w 178190"/>
                          <a:gd name="connsiteY16" fmla="*/ 51582 h 300110"/>
                          <a:gd name="connsiteX17" fmla="*/ 140677 w 17819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2"/>
                            </a:moveTo>
                            <a:cubicBezTo>
                              <a:pt x="150055" y="60960"/>
                              <a:pt x="159434" y="89095"/>
                              <a:pt x="159434" y="117231"/>
                            </a:cubicBezTo>
                            <a:cubicBezTo>
                              <a:pt x="159434" y="145366"/>
                              <a:pt x="150055" y="182880"/>
                              <a:pt x="140677" y="201637"/>
                            </a:cubicBezTo>
                            <a:cubicBezTo>
                              <a:pt x="131298" y="229772"/>
                              <a:pt x="112541" y="239151"/>
                              <a:pt x="93785" y="257908"/>
                            </a:cubicBezTo>
                            <a:cubicBezTo>
                              <a:pt x="75028" y="267286"/>
                              <a:pt x="56271" y="267286"/>
                              <a:pt x="46892" y="257908"/>
                            </a:cubicBezTo>
                            <a:cubicBezTo>
                              <a:pt x="37514" y="248529"/>
                              <a:pt x="28135" y="220394"/>
                              <a:pt x="28135" y="192259"/>
                            </a:cubicBezTo>
                            <a:cubicBezTo>
                              <a:pt x="28135" y="164123"/>
                              <a:pt x="37514" y="135988"/>
                              <a:pt x="46892" y="107852"/>
                            </a:cubicBezTo>
                            <a:cubicBezTo>
                              <a:pt x="56271" y="79717"/>
                              <a:pt x="75028" y="70338"/>
                              <a:pt x="93785" y="51582"/>
                            </a:cubicBezTo>
                            <a:cubicBezTo>
                              <a:pt x="112541" y="32825"/>
                              <a:pt x="131298" y="32825"/>
                              <a:pt x="140677" y="51582"/>
                            </a:cubicBezTo>
                            <a:close/>
                          </a:path>
                        </a:pathLst>
                      </a:custGeom>
                      <a:solidFill>
                        <a:srgbClr val="C9CEE2"/>
                      </a:solidFill>
                      <a:ln w="93785" cap="flat">
                        <a:noFill/>
                        <a:prstDash val="solid"/>
                        <a:miter/>
                      </a:ln>
                    </p:spPr>
                    <p:txBody>
                      <a:bodyPr rtlCol="0" anchor="ctr"/>
                      <a:lstStyle/>
                      <a:p>
                        <a:endParaRPr lang="fr-FR"/>
                      </a:p>
                    </p:txBody>
                  </p:sp>
                  <p:sp>
                    <p:nvSpPr>
                      <p:cNvPr id="184" name="Forme libre : forme 183">
                        <a:extLst>
                          <a:ext uri="{FF2B5EF4-FFF2-40B4-BE49-F238E27FC236}">
                            <a16:creationId xmlns:a16="http://schemas.microsoft.com/office/drawing/2014/main" id="{C3D5666F-7BF3-469E-B122-2DD60EED78DF}"/>
                          </a:ext>
                        </a:extLst>
                      </p:cNvPr>
                      <p:cNvSpPr/>
                      <p:nvPr/>
                    </p:nvSpPr>
                    <p:spPr>
                      <a:xfrm>
                        <a:off x="8140688" y="1666263"/>
                        <a:ext cx="181870" cy="300110"/>
                      </a:xfrm>
                      <a:custGeom>
                        <a:avLst/>
                        <a:gdLst>
                          <a:gd name="connsiteX0" fmla="*/ 93785 w 181870"/>
                          <a:gd name="connsiteY0" fmla="*/ 286043 h 300110"/>
                          <a:gd name="connsiteX1" fmla="*/ 159434 w 181870"/>
                          <a:gd name="connsiteY1" fmla="*/ 211015 h 300110"/>
                          <a:gd name="connsiteX2" fmla="*/ 178191 w 181870"/>
                          <a:gd name="connsiteY2" fmla="*/ 98474 h 300110"/>
                          <a:gd name="connsiteX3" fmla="*/ 150055 w 181870"/>
                          <a:gd name="connsiteY3" fmla="*/ 14068 h 300110"/>
                          <a:gd name="connsiteX4" fmla="*/ 84406 w 181870"/>
                          <a:gd name="connsiteY4" fmla="*/ 14068 h 300110"/>
                          <a:gd name="connsiteX5" fmla="*/ 18757 w 181870"/>
                          <a:gd name="connsiteY5" fmla="*/ 89095 h 300110"/>
                          <a:gd name="connsiteX6" fmla="*/ 0 w 181870"/>
                          <a:gd name="connsiteY6" fmla="*/ 201637 h 300110"/>
                          <a:gd name="connsiteX7" fmla="*/ 28135 w 181870"/>
                          <a:gd name="connsiteY7" fmla="*/ 286043 h 300110"/>
                          <a:gd name="connsiteX8" fmla="*/ 93785 w 181870"/>
                          <a:gd name="connsiteY8" fmla="*/ 286043 h 300110"/>
                          <a:gd name="connsiteX9" fmla="*/ 131298 w 181870"/>
                          <a:gd name="connsiteY9" fmla="*/ 51582 h 300110"/>
                          <a:gd name="connsiteX10" fmla="*/ 150055 w 181870"/>
                          <a:gd name="connsiteY10" fmla="*/ 117231 h 300110"/>
                          <a:gd name="connsiteX11" fmla="*/ 131298 w 181870"/>
                          <a:gd name="connsiteY11" fmla="*/ 201637 h 300110"/>
                          <a:gd name="connsiteX12" fmla="*/ 84406 w 181870"/>
                          <a:gd name="connsiteY12" fmla="*/ 257908 h 300110"/>
                          <a:gd name="connsiteX13" fmla="*/ 37514 w 181870"/>
                          <a:gd name="connsiteY13" fmla="*/ 257908 h 300110"/>
                          <a:gd name="connsiteX14" fmla="*/ 18757 w 181870"/>
                          <a:gd name="connsiteY14" fmla="*/ 192259 h 300110"/>
                          <a:gd name="connsiteX15" fmla="*/ 37514 w 181870"/>
                          <a:gd name="connsiteY15" fmla="*/ 107852 h 300110"/>
                          <a:gd name="connsiteX16" fmla="*/ 84406 w 181870"/>
                          <a:gd name="connsiteY16" fmla="*/ 51582 h 300110"/>
                          <a:gd name="connsiteX17" fmla="*/ 131298 w 18187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70" h="300110">
                            <a:moveTo>
                              <a:pt x="93785" y="286043"/>
                            </a:moveTo>
                            <a:cubicBezTo>
                              <a:pt x="121920" y="267286"/>
                              <a:pt x="150055" y="239151"/>
                              <a:pt x="159434" y="211015"/>
                            </a:cubicBezTo>
                            <a:cubicBezTo>
                              <a:pt x="178191" y="173502"/>
                              <a:pt x="187569"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56271" y="304800"/>
                              <a:pt x="93785" y="286043"/>
                            </a:cubicBezTo>
                            <a:close/>
                            <a:moveTo>
                              <a:pt x="131298" y="51582"/>
                            </a:moveTo>
                            <a:cubicBezTo>
                              <a:pt x="140677" y="60960"/>
                              <a:pt x="150055" y="89095"/>
                              <a:pt x="150055" y="117231"/>
                            </a:cubicBezTo>
                            <a:cubicBezTo>
                              <a:pt x="150055" y="145366"/>
                              <a:pt x="140677" y="182880"/>
                              <a:pt x="131298" y="201637"/>
                            </a:cubicBezTo>
                            <a:cubicBezTo>
                              <a:pt x="121920" y="229772"/>
                              <a:pt x="103163" y="239151"/>
                              <a:pt x="84406" y="257908"/>
                            </a:cubicBezTo>
                            <a:cubicBezTo>
                              <a:pt x="65649" y="267286"/>
                              <a:pt x="46892" y="267286"/>
                              <a:pt x="37514" y="257908"/>
                            </a:cubicBezTo>
                            <a:cubicBezTo>
                              <a:pt x="28135" y="248529"/>
                              <a:pt x="18757" y="220394"/>
                              <a:pt x="18757" y="192259"/>
                            </a:cubicBezTo>
                            <a:cubicBezTo>
                              <a:pt x="18757" y="164123"/>
                              <a:pt x="28135" y="135988"/>
                              <a:pt x="37514" y="107852"/>
                            </a:cubicBezTo>
                            <a:cubicBezTo>
                              <a:pt x="46892" y="79717"/>
                              <a:pt x="65649" y="70338"/>
                              <a:pt x="84406" y="51582"/>
                            </a:cubicBezTo>
                            <a:cubicBezTo>
                              <a:pt x="103163" y="32825"/>
                              <a:pt x="121920" y="32825"/>
                              <a:pt x="131298" y="51582"/>
                            </a:cubicBezTo>
                            <a:close/>
                          </a:path>
                        </a:pathLst>
                      </a:custGeom>
                      <a:solidFill>
                        <a:srgbClr val="C9CEE2"/>
                      </a:solidFill>
                      <a:ln w="93785" cap="flat">
                        <a:noFill/>
                        <a:prstDash val="solid"/>
                        <a:miter/>
                      </a:ln>
                    </p:spPr>
                    <p:txBody>
                      <a:bodyPr rtlCol="0" anchor="ctr"/>
                      <a:lstStyle/>
                      <a:p>
                        <a:endParaRPr lang="fr-FR"/>
                      </a:p>
                    </p:txBody>
                  </p:sp>
                  <p:sp>
                    <p:nvSpPr>
                      <p:cNvPr id="185" name="Forme libre : forme 184">
                        <a:extLst>
                          <a:ext uri="{FF2B5EF4-FFF2-40B4-BE49-F238E27FC236}">
                            <a16:creationId xmlns:a16="http://schemas.microsoft.com/office/drawing/2014/main" id="{067E50B2-AA83-4287-BA14-0336BA3071CD}"/>
                          </a:ext>
                        </a:extLst>
                      </p:cNvPr>
                      <p:cNvSpPr/>
                      <p:nvPr/>
                    </p:nvSpPr>
                    <p:spPr>
                      <a:xfrm>
                        <a:off x="6921488" y="2871395"/>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8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5"/>
                              <a:pt x="0" y="271975"/>
                              <a:pt x="0" y="262597"/>
                            </a:cubicBezTo>
                            <a:cubicBezTo>
                              <a:pt x="0" y="253218"/>
                              <a:pt x="9378" y="253218"/>
                              <a:pt x="9378" y="253218"/>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87569"/>
                              <a:pt x="121920" y="187569"/>
                              <a:pt x="121920" y="196948"/>
                            </a:cubicBezTo>
                            <a:close/>
                          </a:path>
                        </a:pathLst>
                      </a:custGeom>
                      <a:solidFill>
                        <a:srgbClr val="C9CEE2"/>
                      </a:solidFill>
                      <a:ln w="93785" cap="flat">
                        <a:noFill/>
                        <a:prstDash val="solid"/>
                        <a:miter/>
                      </a:ln>
                    </p:spPr>
                    <p:txBody>
                      <a:bodyPr rtlCol="0" anchor="ctr"/>
                      <a:lstStyle/>
                      <a:p>
                        <a:endParaRPr lang="fr-FR"/>
                      </a:p>
                    </p:txBody>
                  </p:sp>
                  <p:sp>
                    <p:nvSpPr>
                      <p:cNvPr id="186" name="Forme libre : forme 185">
                        <a:extLst>
                          <a:ext uri="{FF2B5EF4-FFF2-40B4-BE49-F238E27FC236}">
                            <a16:creationId xmlns:a16="http://schemas.microsoft.com/office/drawing/2014/main" id="{D5247CB0-9FE7-45C2-BE3F-923DB8F10078}"/>
                          </a:ext>
                        </a:extLst>
                      </p:cNvPr>
                      <p:cNvSpPr/>
                      <p:nvPr/>
                    </p:nvSpPr>
                    <p:spPr>
                      <a:xfrm>
                        <a:off x="6715162" y="2983936"/>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1 w 121919"/>
                          <a:gd name="connsiteY3" fmla="*/ 234462 h 290732"/>
                          <a:gd name="connsiteX4" fmla="*/ 9378 w 121919"/>
                          <a:gd name="connsiteY4" fmla="*/ 290732 h 290732"/>
                          <a:gd name="connsiteX5" fmla="*/ 0 w 121919"/>
                          <a:gd name="connsiteY5" fmla="*/ 290732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8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8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1" y="234462"/>
                              <a:pt x="112541"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1"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87" name="Forme libre : forme 186">
                        <a:extLst>
                          <a:ext uri="{FF2B5EF4-FFF2-40B4-BE49-F238E27FC236}">
                            <a16:creationId xmlns:a16="http://schemas.microsoft.com/office/drawing/2014/main" id="{46099709-B843-473F-9843-764B74CA3D94}"/>
                          </a:ext>
                        </a:extLst>
                      </p:cNvPr>
                      <p:cNvSpPr/>
                      <p:nvPr/>
                    </p:nvSpPr>
                    <p:spPr>
                      <a:xfrm>
                        <a:off x="7137193" y="2749475"/>
                        <a:ext cx="131298" cy="290732"/>
                      </a:xfrm>
                      <a:custGeom>
                        <a:avLst/>
                        <a:gdLst>
                          <a:gd name="connsiteX0" fmla="*/ 121920 w 131298"/>
                          <a:gd name="connsiteY0" fmla="*/ 206326 h 290732"/>
                          <a:gd name="connsiteX1" fmla="*/ 121920 w 131298"/>
                          <a:gd name="connsiteY1" fmla="*/ 225083 h 290732"/>
                          <a:gd name="connsiteX2" fmla="*/ 112541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1" y="234462"/>
                              <a:pt x="112541" y="234462"/>
                            </a:cubicBezTo>
                            <a:lnTo>
                              <a:pt x="9378" y="290732"/>
                            </a:lnTo>
                            <a:lnTo>
                              <a:pt x="0" y="290732"/>
                            </a:lnTo>
                            <a:cubicBezTo>
                              <a:pt x="0" y="290732"/>
                              <a:pt x="0" y="281354"/>
                              <a:pt x="0" y="281354"/>
                            </a:cubicBezTo>
                            <a:cubicBezTo>
                              <a:pt x="0" y="281354"/>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196948"/>
                              <a:pt x="121920" y="206326"/>
                            </a:cubicBezTo>
                            <a:close/>
                          </a:path>
                        </a:pathLst>
                      </a:custGeom>
                      <a:solidFill>
                        <a:srgbClr val="C9CEE2"/>
                      </a:solidFill>
                      <a:ln w="93785" cap="flat">
                        <a:noFill/>
                        <a:prstDash val="solid"/>
                        <a:miter/>
                      </a:ln>
                    </p:spPr>
                    <p:txBody>
                      <a:bodyPr rtlCol="0" anchor="ctr"/>
                      <a:lstStyle/>
                      <a:p>
                        <a:endParaRPr lang="fr-FR"/>
                      </a:p>
                    </p:txBody>
                  </p:sp>
                  <p:sp>
                    <p:nvSpPr>
                      <p:cNvPr id="188" name="Forme libre : forme 187">
                        <a:extLst>
                          <a:ext uri="{FF2B5EF4-FFF2-40B4-BE49-F238E27FC236}">
                            <a16:creationId xmlns:a16="http://schemas.microsoft.com/office/drawing/2014/main" id="{E0D31EB5-0FD2-4DF4-BE72-4AF1D744F37F}"/>
                          </a:ext>
                        </a:extLst>
                      </p:cNvPr>
                      <p:cNvSpPr/>
                      <p:nvPr/>
                    </p:nvSpPr>
                    <p:spPr>
                      <a:xfrm>
                        <a:off x="7306005" y="2613487"/>
                        <a:ext cx="178190" cy="296872"/>
                      </a:xfrm>
                      <a:custGeom>
                        <a:avLst/>
                        <a:gdLst>
                          <a:gd name="connsiteX0" fmla="*/ 93785 w 178190"/>
                          <a:gd name="connsiteY0" fmla="*/ 286043 h 296872"/>
                          <a:gd name="connsiteX1" fmla="*/ 159434 w 178190"/>
                          <a:gd name="connsiteY1" fmla="*/ 211015 h 296872"/>
                          <a:gd name="connsiteX2" fmla="*/ 178191 w 178190"/>
                          <a:gd name="connsiteY2" fmla="*/ 98474 h 296872"/>
                          <a:gd name="connsiteX3" fmla="*/ 150055 w 178190"/>
                          <a:gd name="connsiteY3" fmla="*/ 14068 h 296872"/>
                          <a:gd name="connsiteX4" fmla="*/ 84406 w 178190"/>
                          <a:gd name="connsiteY4" fmla="*/ 14068 h 296872"/>
                          <a:gd name="connsiteX5" fmla="*/ 18757 w 178190"/>
                          <a:gd name="connsiteY5" fmla="*/ 89095 h 296872"/>
                          <a:gd name="connsiteX6" fmla="*/ 0 w 178190"/>
                          <a:gd name="connsiteY6" fmla="*/ 201637 h 296872"/>
                          <a:gd name="connsiteX7" fmla="*/ 28135 w 178190"/>
                          <a:gd name="connsiteY7" fmla="*/ 286043 h 296872"/>
                          <a:gd name="connsiteX8" fmla="*/ 93785 w 178190"/>
                          <a:gd name="connsiteY8" fmla="*/ 286043 h 296872"/>
                          <a:gd name="connsiteX9" fmla="*/ 131298 w 178190"/>
                          <a:gd name="connsiteY9" fmla="*/ 42203 h 296872"/>
                          <a:gd name="connsiteX10" fmla="*/ 150055 w 178190"/>
                          <a:gd name="connsiteY10" fmla="*/ 107852 h 296872"/>
                          <a:gd name="connsiteX11" fmla="*/ 131298 w 178190"/>
                          <a:gd name="connsiteY11" fmla="*/ 192258 h 296872"/>
                          <a:gd name="connsiteX12" fmla="*/ 84406 w 178190"/>
                          <a:gd name="connsiteY12" fmla="*/ 248529 h 296872"/>
                          <a:gd name="connsiteX13" fmla="*/ 37514 w 178190"/>
                          <a:gd name="connsiteY13" fmla="*/ 248529 h 296872"/>
                          <a:gd name="connsiteX14" fmla="*/ 18757 w 178190"/>
                          <a:gd name="connsiteY14" fmla="*/ 182880 h 296872"/>
                          <a:gd name="connsiteX15" fmla="*/ 37514 w 178190"/>
                          <a:gd name="connsiteY15" fmla="*/ 98474 h 296872"/>
                          <a:gd name="connsiteX16" fmla="*/ 84406 w 178190"/>
                          <a:gd name="connsiteY16" fmla="*/ 42203 h 296872"/>
                          <a:gd name="connsiteX17" fmla="*/ 131298 w 178190"/>
                          <a:gd name="connsiteY17" fmla="*/ 42203 h 29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6872">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2"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56271" y="295422"/>
                              <a:pt x="93785" y="286043"/>
                            </a:cubicBezTo>
                            <a:close/>
                            <a:moveTo>
                              <a:pt x="131298" y="42203"/>
                            </a:moveTo>
                            <a:cubicBezTo>
                              <a:pt x="140677" y="51582"/>
                              <a:pt x="150055" y="79717"/>
                              <a:pt x="150055" y="107852"/>
                            </a:cubicBezTo>
                            <a:cubicBezTo>
                              <a:pt x="150055" y="135988"/>
                              <a:pt x="140677" y="173502"/>
                              <a:pt x="131298" y="192258"/>
                            </a:cubicBezTo>
                            <a:cubicBezTo>
                              <a:pt x="121920" y="220394"/>
                              <a:pt x="103163" y="229772"/>
                              <a:pt x="84406" y="248529"/>
                            </a:cubicBezTo>
                            <a:cubicBezTo>
                              <a:pt x="65649" y="257908"/>
                              <a:pt x="46892" y="257908"/>
                              <a:pt x="37514" y="248529"/>
                            </a:cubicBezTo>
                            <a:cubicBezTo>
                              <a:pt x="28135" y="239151"/>
                              <a:pt x="18757" y="211015"/>
                              <a:pt x="18757" y="182880"/>
                            </a:cubicBezTo>
                            <a:cubicBezTo>
                              <a:pt x="18757" y="154745"/>
                              <a:pt x="28135" y="126609"/>
                              <a:pt x="37514" y="98474"/>
                            </a:cubicBezTo>
                            <a:cubicBezTo>
                              <a:pt x="46892" y="70339"/>
                              <a:pt x="65649" y="60960"/>
                              <a:pt x="84406" y="42203"/>
                            </a:cubicBezTo>
                            <a:cubicBezTo>
                              <a:pt x="103163" y="32825"/>
                              <a:pt x="121920" y="32825"/>
                              <a:pt x="131298" y="42203"/>
                            </a:cubicBezTo>
                            <a:close/>
                          </a:path>
                        </a:pathLst>
                      </a:custGeom>
                      <a:solidFill>
                        <a:srgbClr val="C9CEE2"/>
                      </a:solidFill>
                      <a:ln w="93785" cap="flat">
                        <a:noFill/>
                        <a:prstDash val="solid"/>
                        <a:miter/>
                      </a:ln>
                    </p:spPr>
                    <p:txBody>
                      <a:bodyPr rtlCol="0" anchor="ctr"/>
                      <a:lstStyle/>
                      <a:p>
                        <a:endParaRPr lang="fr-FR"/>
                      </a:p>
                    </p:txBody>
                  </p:sp>
                  <p:sp>
                    <p:nvSpPr>
                      <p:cNvPr id="189" name="Forme libre : forme 188">
                        <a:extLst>
                          <a:ext uri="{FF2B5EF4-FFF2-40B4-BE49-F238E27FC236}">
                            <a16:creationId xmlns:a16="http://schemas.microsoft.com/office/drawing/2014/main" id="{D4BF5304-9AB1-4EF0-B79B-92EF664D480C}"/>
                          </a:ext>
                        </a:extLst>
                      </p:cNvPr>
                      <p:cNvSpPr/>
                      <p:nvPr/>
                    </p:nvSpPr>
                    <p:spPr>
                      <a:xfrm>
                        <a:off x="7512332" y="2491567"/>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42203 h 300110"/>
                          <a:gd name="connsiteX10" fmla="*/ 150055 w 178190"/>
                          <a:gd name="connsiteY10" fmla="*/ 107852 h 300110"/>
                          <a:gd name="connsiteX11" fmla="*/ 131298 w 178190"/>
                          <a:gd name="connsiteY11" fmla="*/ 192258 h 300110"/>
                          <a:gd name="connsiteX12" fmla="*/ 84406 w 178190"/>
                          <a:gd name="connsiteY12" fmla="*/ 248529 h 300110"/>
                          <a:gd name="connsiteX13" fmla="*/ 37514 w 178190"/>
                          <a:gd name="connsiteY13" fmla="*/ 248529 h 300110"/>
                          <a:gd name="connsiteX14" fmla="*/ 28135 w 178190"/>
                          <a:gd name="connsiteY14" fmla="*/ 182880 h 300110"/>
                          <a:gd name="connsiteX15" fmla="*/ 46892 w 178190"/>
                          <a:gd name="connsiteY15" fmla="*/ 98474 h 300110"/>
                          <a:gd name="connsiteX16" fmla="*/ 93785 w 178190"/>
                          <a:gd name="connsiteY16" fmla="*/ 42203 h 300110"/>
                          <a:gd name="connsiteX17" fmla="*/ 131298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65649" y="304800"/>
                              <a:pt x="93785" y="286043"/>
                            </a:cubicBezTo>
                            <a:close/>
                            <a:moveTo>
                              <a:pt x="131298" y="42203"/>
                            </a:moveTo>
                            <a:cubicBezTo>
                              <a:pt x="140677" y="51582"/>
                              <a:pt x="150055" y="79717"/>
                              <a:pt x="150055" y="107852"/>
                            </a:cubicBezTo>
                            <a:cubicBezTo>
                              <a:pt x="150055" y="135988"/>
                              <a:pt x="140677" y="173501"/>
                              <a:pt x="131298" y="192258"/>
                            </a:cubicBezTo>
                            <a:cubicBezTo>
                              <a:pt x="121920" y="220394"/>
                              <a:pt x="103163" y="229772"/>
                              <a:pt x="84406" y="248529"/>
                            </a:cubicBezTo>
                            <a:cubicBezTo>
                              <a:pt x="65649" y="257908"/>
                              <a:pt x="46892" y="257908"/>
                              <a:pt x="37514" y="248529"/>
                            </a:cubicBezTo>
                            <a:cubicBezTo>
                              <a:pt x="37514" y="239151"/>
                              <a:pt x="28135" y="211015"/>
                              <a:pt x="28135" y="182880"/>
                            </a:cubicBezTo>
                            <a:cubicBezTo>
                              <a:pt x="28135" y="154745"/>
                              <a:pt x="37514" y="126609"/>
                              <a:pt x="46892" y="98474"/>
                            </a:cubicBezTo>
                            <a:cubicBezTo>
                              <a:pt x="56271" y="70338"/>
                              <a:pt x="75028" y="60960"/>
                              <a:pt x="93785" y="42203"/>
                            </a:cubicBezTo>
                            <a:cubicBezTo>
                              <a:pt x="112541" y="32825"/>
                              <a:pt x="121920" y="32825"/>
                              <a:pt x="131298" y="42203"/>
                            </a:cubicBezTo>
                            <a:close/>
                          </a:path>
                        </a:pathLst>
                      </a:custGeom>
                      <a:solidFill>
                        <a:srgbClr val="C9CEE2"/>
                      </a:solidFill>
                      <a:ln w="93785" cap="flat">
                        <a:noFill/>
                        <a:prstDash val="solid"/>
                        <a:miter/>
                      </a:ln>
                    </p:spPr>
                    <p:txBody>
                      <a:bodyPr rtlCol="0" anchor="ctr"/>
                      <a:lstStyle/>
                      <a:p>
                        <a:endParaRPr lang="fr-FR"/>
                      </a:p>
                    </p:txBody>
                  </p:sp>
                  <p:sp>
                    <p:nvSpPr>
                      <p:cNvPr id="190" name="Forme libre : forme 189">
                        <a:extLst>
                          <a:ext uri="{FF2B5EF4-FFF2-40B4-BE49-F238E27FC236}">
                            <a16:creationId xmlns:a16="http://schemas.microsoft.com/office/drawing/2014/main" id="{F14A3782-684E-4425-B37C-5F7D37714A1A}"/>
                          </a:ext>
                        </a:extLst>
                      </p:cNvPr>
                      <p:cNvSpPr/>
                      <p:nvPr/>
                    </p:nvSpPr>
                    <p:spPr>
                      <a:xfrm>
                        <a:off x="7728036" y="2367303"/>
                        <a:ext cx="178190" cy="293076"/>
                      </a:xfrm>
                      <a:custGeom>
                        <a:avLst/>
                        <a:gdLst>
                          <a:gd name="connsiteX0" fmla="*/ 84406 w 178190"/>
                          <a:gd name="connsiteY0" fmla="*/ 7034 h 293076"/>
                          <a:gd name="connsiteX1" fmla="*/ 18757 w 178190"/>
                          <a:gd name="connsiteY1" fmla="*/ 82062 h 293076"/>
                          <a:gd name="connsiteX2" fmla="*/ 0 w 178190"/>
                          <a:gd name="connsiteY2" fmla="*/ 194603 h 293076"/>
                          <a:gd name="connsiteX3" fmla="*/ 28135 w 178190"/>
                          <a:gd name="connsiteY3" fmla="*/ 279009 h 293076"/>
                          <a:gd name="connsiteX4" fmla="*/ 93785 w 178190"/>
                          <a:gd name="connsiteY4" fmla="*/ 279009 h 293076"/>
                          <a:gd name="connsiteX5" fmla="*/ 159434 w 178190"/>
                          <a:gd name="connsiteY5" fmla="*/ 203981 h 293076"/>
                          <a:gd name="connsiteX6" fmla="*/ 178191 w 178190"/>
                          <a:gd name="connsiteY6" fmla="*/ 91440 h 293076"/>
                          <a:gd name="connsiteX7" fmla="*/ 150055 w 178190"/>
                          <a:gd name="connsiteY7" fmla="*/ 7034 h 293076"/>
                          <a:gd name="connsiteX8" fmla="*/ 84406 w 178190"/>
                          <a:gd name="connsiteY8" fmla="*/ 7034 h 293076"/>
                          <a:gd name="connsiteX9" fmla="*/ 37514 w 178190"/>
                          <a:gd name="connsiteY9" fmla="*/ 250874 h 293076"/>
                          <a:gd name="connsiteX10" fmla="*/ 18757 w 178190"/>
                          <a:gd name="connsiteY10" fmla="*/ 185225 h 293076"/>
                          <a:gd name="connsiteX11" fmla="*/ 37514 w 178190"/>
                          <a:gd name="connsiteY11" fmla="*/ 100818 h 293076"/>
                          <a:gd name="connsiteX12" fmla="*/ 84406 w 178190"/>
                          <a:gd name="connsiteY12" fmla="*/ 44548 h 293076"/>
                          <a:gd name="connsiteX13" fmla="*/ 131298 w 178190"/>
                          <a:gd name="connsiteY13" fmla="*/ 44548 h 293076"/>
                          <a:gd name="connsiteX14" fmla="*/ 150055 w 178190"/>
                          <a:gd name="connsiteY14" fmla="*/ 110197 h 293076"/>
                          <a:gd name="connsiteX15" fmla="*/ 131298 w 178190"/>
                          <a:gd name="connsiteY15" fmla="*/ 194603 h 293076"/>
                          <a:gd name="connsiteX16" fmla="*/ 84406 w 178190"/>
                          <a:gd name="connsiteY16" fmla="*/ 250874 h 293076"/>
                          <a:gd name="connsiteX17" fmla="*/ 37514 w 178190"/>
                          <a:gd name="connsiteY17" fmla="*/ 250874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84406" y="7034"/>
                            </a:moveTo>
                            <a:cubicBezTo>
                              <a:pt x="56271" y="25791"/>
                              <a:pt x="28135" y="53926"/>
                              <a:pt x="18757" y="82062"/>
                            </a:cubicBezTo>
                            <a:cubicBezTo>
                              <a:pt x="0" y="119575"/>
                              <a:pt x="0" y="157089"/>
                              <a:pt x="0" y="194603"/>
                            </a:cubicBezTo>
                            <a:cubicBezTo>
                              <a:pt x="0" y="232117"/>
                              <a:pt x="9378" y="269631"/>
                              <a:pt x="28135" y="279009"/>
                            </a:cubicBezTo>
                            <a:cubicBezTo>
                              <a:pt x="46892" y="297766"/>
                              <a:pt x="65649" y="297766"/>
                              <a:pt x="93785" y="279009"/>
                            </a:cubicBezTo>
                            <a:cubicBezTo>
                              <a:pt x="121920" y="260252"/>
                              <a:pt x="150055" y="232117"/>
                              <a:pt x="159434" y="203981"/>
                            </a:cubicBezTo>
                            <a:cubicBezTo>
                              <a:pt x="178191" y="166468"/>
                              <a:pt x="178191" y="128954"/>
                              <a:pt x="178191" y="91440"/>
                            </a:cubicBezTo>
                            <a:cubicBezTo>
                              <a:pt x="178191" y="53926"/>
                              <a:pt x="168812" y="16412"/>
                              <a:pt x="150055" y="7034"/>
                            </a:cubicBezTo>
                            <a:cubicBezTo>
                              <a:pt x="140677" y="-2345"/>
                              <a:pt x="112542" y="-2345"/>
                              <a:pt x="84406" y="7034"/>
                            </a:cubicBezTo>
                            <a:close/>
                            <a:moveTo>
                              <a:pt x="37514" y="250874"/>
                            </a:moveTo>
                            <a:cubicBezTo>
                              <a:pt x="28135" y="241495"/>
                              <a:pt x="18757" y="213360"/>
                              <a:pt x="18757" y="185225"/>
                            </a:cubicBezTo>
                            <a:cubicBezTo>
                              <a:pt x="18757" y="157089"/>
                              <a:pt x="28135" y="128954"/>
                              <a:pt x="37514" y="100818"/>
                            </a:cubicBezTo>
                            <a:cubicBezTo>
                              <a:pt x="46892" y="72683"/>
                              <a:pt x="65649" y="63305"/>
                              <a:pt x="84406" y="44548"/>
                            </a:cubicBezTo>
                            <a:cubicBezTo>
                              <a:pt x="103163" y="35169"/>
                              <a:pt x="121920" y="35169"/>
                              <a:pt x="131298" y="44548"/>
                            </a:cubicBezTo>
                            <a:cubicBezTo>
                              <a:pt x="140677" y="53926"/>
                              <a:pt x="150055" y="82062"/>
                              <a:pt x="150055" y="110197"/>
                            </a:cubicBezTo>
                            <a:cubicBezTo>
                              <a:pt x="150055" y="138332"/>
                              <a:pt x="140677" y="175846"/>
                              <a:pt x="131298" y="194603"/>
                            </a:cubicBezTo>
                            <a:cubicBezTo>
                              <a:pt x="121920" y="222738"/>
                              <a:pt x="103163" y="232117"/>
                              <a:pt x="84406" y="250874"/>
                            </a:cubicBezTo>
                            <a:cubicBezTo>
                              <a:pt x="65649" y="260252"/>
                              <a:pt x="46892" y="260252"/>
                              <a:pt x="37514" y="250874"/>
                            </a:cubicBezTo>
                            <a:close/>
                          </a:path>
                        </a:pathLst>
                      </a:custGeom>
                      <a:solidFill>
                        <a:srgbClr val="C9CEE2"/>
                      </a:solidFill>
                      <a:ln w="93785" cap="flat">
                        <a:noFill/>
                        <a:prstDash val="solid"/>
                        <a:miter/>
                      </a:ln>
                    </p:spPr>
                    <p:txBody>
                      <a:bodyPr rtlCol="0" anchor="ctr"/>
                      <a:lstStyle/>
                      <a:p>
                        <a:endParaRPr lang="fr-FR"/>
                      </a:p>
                    </p:txBody>
                  </p:sp>
                  <p:sp>
                    <p:nvSpPr>
                      <p:cNvPr id="191" name="Forme libre : forme 190">
                        <a:extLst>
                          <a:ext uri="{FF2B5EF4-FFF2-40B4-BE49-F238E27FC236}">
                            <a16:creationId xmlns:a16="http://schemas.microsoft.com/office/drawing/2014/main" id="{56DCAF77-021C-417F-AFA5-461564C80577}"/>
                          </a:ext>
                        </a:extLst>
                      </p:cNvPr>
                      <p:cNvSpPr/>
                      <p:nvPr/>
                    </p:nvSpPr>
                    <p:spPr>
                      <a:xfrm>
                        <a:off x="7924984" y="2247727"/>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42203 h 300110"/>
                          <a:gd name="connsiteX10" fmla="*/ 159434 w 178190"/>
                          <a:gd name="connsiteY10" fmla="*/ 107852 h 300110"/>
                          <a:gd name="connsiteX11" fmla="*/ 140677 w 178190"/>
                          <a:gd name="connsiteY11" fmla="*/ 192258 h 300110"/>
                          <a:gd name="connsiteX12" fmla="*/ 93785 w 178190"/>
                          <a:gd name="connsiteY12" fmla="*/ 248529 h 300110"/>
                          <a:gd name="connsiteX13" fmla="*/ 46892 w 178190"/>
                          <a:gd name="connsiteY13" fmla="*/ 248529 h 300110"/>
                          <a:gd name="connsiteX14" fmla="*/ 28135 w 178190"/>
                          <a:gd name="connsiteY14" fmla="*/ 182880 h 300110"/>
                          <a:gd name="connsiteX15" fmla="*/ 46892 w 178190"/>
                          <a:gd name="connsiteY15" fmla="*/ 98474 h 300110"/>
                          <a:gd name="connsiteX16" fmla="*/ 93785 w 178190"/>
                          <a:gd name="connsiteY16" fmla="*/ 42203 h 300110"/>
                          <a:gd name="connsiteX17" fmla="*/ 140677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42203"/>
                            </a:moveTo>
                            <a:cubicBezTo>
                              <a:pt x="150055" y="51582"/>
                              <a:pt x="159434" y="79717"/>
                              <a:pt x="159434" y="107852"/>
                            </a:cubicBezTo>
                            <a:cubicBezTo>
                              <a:pt x="159434" y="135988"/>
                              <a:pt x="150055" y="173501"/>
                              <a:pt x="140677" y="192258"/>
                            </a:cubicBezTo>
                            <a:cubicBezTo>
                              <a:pt x="131298" y="220394"/>
                              <a:pt x="112541" y="229772"/>
                              <a:pt x="93785" y="248529"/>
                            </a:cubicBezTo>
                            <a:cubicBezTo>
                              <a:pt x="75028" y="257908"/>
                              <a:pt x="56271" y="257908"/>
                              <a:pt x="46892" y="248529"/>
                            </a:cubicBezTo>
                            <a:cubicBezTo>
                              <a:pt x="37514" y="239151"/>
                              <a:pt x="28135" y="211015"/>
                              <a:pt x="28135" y="182880"/>
                            </a:cubicBezTo>
                            <a:cubicBezTo>
                              <a:pt x="28135" y="154745"/>
                              <a:pt x="37514" y="126609"/>
                              <a:pt x="46892" y="98474"/>
                            </a:cubicBezTo>
                            <a:cubicBezTo>
                              <a:pt x="56271" y="70339"/>
                              <a:pt x="75028" y="60960"/>
                              <a:pt x="93785" y="42203"/>
                            </a:cubicBezTo>
                            <a:cubicBezTo>
                              <a:pt x="112541" y="32825"/>
                              <a:pt x="131298" y="32825"/>
                              <a:pt x="140677" y="42203"/>
                            </a:cubicBezTo>
                            <a:close/>
                          </a:path>
                        </a:pathLst>
                      </a:custGeom>
                      <a:solidFill>
                        <a:srgbClr val="C9CEE2"/>
                      </a:solidFill>
                      <a:ln w="93785" cap="flat">
                        <a:noFill/>
                        <a:prstDash val="solid"/>
                        <a:miter/>
                      </a:ln>
                    </p:spPr>
                    <p:txBody>
                      <a:bodyPr rtlCol="0" anchor="ctr"/>
                      <a:lstStyle/>
                      <a:p>
                        <a:endParaRPr lang="fr-FR"/>
                      </a:p>
                    </p:txBody>
                  </p:sp>
                  <p:sp>
                    <p:nvSpPr>
                      <p:cNvPr id="192" name="Forme libre : forme 191">
                        <a:extLst>
                          <a:ext uri="{FF2B5EF4-FFF2-40B4-BE49-F238E27FC236}">
                            <a16:creationId xmlns:a16="http://schemas.microsoft.com/office/drawing/2014/main" id="{0CD44BF7-BE41-4EB1-8260-F632EEA98347}"/>
                          </a:ext>
                        </a:extLst>
                      </p:cNvPr>
                      <p:cNvSpPr/>
                      <p:nvPr/>
                    </p:nvSpPr>
                    <p:spPr>
                      <a:xfrm>
                        <a:off x="6724541" y="3443481"/>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lnTo>
                              <a:pt x="0" y="281354"/>
                            </a:ln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12542" y="206326"/>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193" name="Forme libre : forme 192">
                        <a:extLst>
                          <a:ext uri="{FF2B5EF4-FFF2-40B4-BE49-F238E27FC236}">
                            <a16:creationId xmlns:a16="http://schemas.microsoft.com/office/drawing/2014/main" id="{CCC9F324-1993-4CE6-B2F8-575F2B09C354}"/>
                          </a:ext>
                        </a:extLst>
                      </p:cNvPr>
                      <p:cNvSpPr/>
                      <p:nvPr/>
                    </p:nvSpPr>
                    <p:spPr>
                      <a:xfrm>
                        <a:off x="6499458" y="3105857"/>
                        <a:ext cx="131298" cy="300110"/>
                      </a:xfrm>
                      <a:custGeom>
                        <a:avLst/>
                        <a:gdLst>
                          <a:gd name="connsiteX0" fmla="*/ 0 w 131298"/>
                          <a:gd name="connsiteY0" fmla="*/ 93785 h 300110"/>
                          <a:gd name="connsiteX1" fmla="*/ 0 w 131298"/>
                          <a:gd name="connsiteY1" fmla="*/ 84406 h 300110"/>
                          <a:gd name="connsiteX2" fmla="*/ 9378 w 131298"/>
                          <a:gd name="connsiteY2" fmla="*/ 65649 h 300110"/>
                          <a:gd name="connsiteX3" fmla="*/ 56271 w 131298"/>
                          <a:gd name="connsiteY3" fmla="*/ 9378 h 300110"/>
                          <a:gd name="connsiteX4" fmla="*/ 65649 w 131298"/>
                          <a:gd name="connsiteY4" fmla="*/ 0 h 300110"/>
                          <a:gd name="connsiteX5" fmla="*/ 75028 w 131298"/>
                          <a:gd name="connsiteY5" fmla="*/ 0 h 300110"/>
                          <a:gd name="connsiteX6" fmla="*/ 84406 w 131298"/>
                          <a:gd name="connsiteY6" fmla="*/ 0 h 300110"/>
                          <a:gd name="connsiteX7" fmla="*/ 93785 w 131298"/>
                          <a:gd name="connsiteY7" fmla="*/ 9378 h 300110"/>
                          <a:gd name="connsiteX8" fmla="*/ 93785 w 131298"/>
                          <a:gd name="connsiteY8" fmla="*/ 225083 h 300110"/>
                          <a:gd name="connsiteX9" fmla="*/ 121920 w 131298"/>
                          <a:gd name="connsiteY9" fmla="*/ 206326 h 300110"/>
                          <a:gd name="connsiteX10" fmla="*/ 131299 w 131298"/>
                          <a:gd name="connsiteY10" fmla="*/ 206326 h 300110"/>
                          <a:gd name="connsiteX11" fmla="*/ 131299 w 131298"/>
                          <a:gd name="connsiteY11" fmla="*/ 215705 h 300110"/>
                          <a:gd name="connsiteX12" fmla="*/ 131299 w 131298"/>
                          <a:gd name="connsiteY12" fmla="*/ 234462 h 300110"/>
                          <a:gd name="connsiteX13" fmla="*/ 121920 w 131298"/>
                          <a:gd name="connsiteY13" fmla="*/ 243840 h 300110"/>
                          <a:gd name="connsiteX14" fmla="*/ 18757 w 131298"/>
                          <a:gd name="connsiteY14" fmla="*/ 300111 h 300110"/>
                          <a:gd name="connsiteX15" fmla="*/ 9378 w 131298"/>
                          <a:gd name="connsiteY15" fmla="*/ 300111 h 300110"/>
                          <a:gd name="connsiteX16" fmla="*/ 9378 w 131298"/>
                          <a:gd name="connsiteY16" fmla="*/ 290732 h 300110"/>
                          <a:gd name="connsiteX17" fmla="*/ 9378 w 131298"/>
                          <a:gd name="connsiteY17" fmla="*/ 271975 h 300110"/>
                          <a:gd name="connsiteX18" fmla="*/ 18757 w 131298"/>
                          <a:gd name="connsiteY18" fmla="*/ 262597 h 300110"/>
                          <a:gd name="connsiteX19" fmla="*/ 56271 w 131298"/>
                          <a:gd name="connsiteY19" fmla="*/ 243840 h 300110"/>
                          <a:gd name="connsiteX20" fmla="*/ 56271 w 131298"/>
                          <a:gd name="connsiteY20" fmla="*/ 56271 h 300110"/>
                          <a:gd name="connsiteX21" fmla="*/ 28135 w 131298"/>
                          <a:gd name="connsiteY21" fmla="*/ 93785 h 300110"/>
                          <a:gd name="connsiteX22" fmla="*/ 18757 w 131298"/>
                          <a:gd name="connsiteY22" fmla="*/ 103163 h 300110"/>
                          <a:gd name="connsiteX23" fmla="*/ 0 w 131298"/>
                          <a:gd name="connsiteY23" fmla="*/ 9378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0" y="93785"/>
                            </a:move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lnTo>
                              <a:pt x="131299" y="215705"/>
                            </a:lnTo>
                            <a:cubicBezTo>
                              <a:pt x="131299" y="215705"/>
                              <a:pt x="131299" y="225083"/>
                              <a:pt x="131299" y="234462"/>
                            </a:cubicBezTo>
                            <a:cubicBezTo>
                              <a:pt x="131299" y="243840"/>
                              <a:pt x="121920" y="243840"/>
                              <a:pt x="121920" y="243840"/>
                            </a:cubicBezTo>
                            <a:lnTo>
                              <a:pt x="18757" y="300111"/>
                            </a:lnTo>
                            <a:lnTo>
                              <a:pt x="9378" y="300111"/>
                            </a:lnTo>
                            <a:cubicBezTo>
                              <a:pt x="9378" y="300111"/>
                              <a:pt x="9378" y="300111"/>
                              <a:pt x="9378" y="290732"/>
                            </a:cubicBezTo>
                            <a:cubicBezTo>
                              <a:pt x="9378" y="281354"/>
                              <a:pt x="9378" y="281354"/>
                              <a:pt x="9378" y="271975"/>
                            </a:cubicBezTo>
                            <a:cubicBezTo>
                              <a:pt x="9378" y="262597"/>
                              <a:pt x="18757" y="262597"/>
                              <a:pt x="18757" y="262597"/>
                            </a:cubicBezTo>
                            <a:lnTo>
                              <a:pt x="56271" y="243840"/>
                            </a:lnTo>
                            <a:lnTo>
                              <a:pt x="56271" y="56271"/>
                            </a:lnTo>
                            <a:lnTo>
                              <a:pt x="28135" y="93785"/>
                            </a:lnTo>
                            <a:cubicBezTo>
                              <a:pt x="28135" y="93785"/>
                              <a:pt x="18757" y="103163"/>
                              <a:pt x="18757" y="103163"/>
                            </a:cubicBezTo>
                            <a:cubicBezTo>
                              <a:pt x="9378" y="93785"/>
                              <a:pt x="0" y="93785"/>
                              <a:pt x="0" y="93785"/>
                            </a:cubicBezTo>
                            <a:close/>
                          </a:path>
                        </a:pathLst>
                      </a:custGeom>
                      <a:solidFill>
                        <a:srgbClr val="C9CEE2"/>
                      </a:solidFill>
                      <a:ln w="93785" cap="flat">
                        <a:noFill/>
                        <a:prstDash val="solid"/>
                        <a:miter/>
                      </a:ln>
                    </p:spPr>
                    <p:txBody>
                      <a:bodyPr rtlCol="0" anchor="ctr"/>
                      <a:lstStyle/>
                      <a:p>
                        <a:endParaRPr lang="fr-FR"/>
                      </a:p>
                    </p:txBody>
                  </p:sp>
                  <p:sp>
                    <p:nvSpPr>
                      <p:cNvPr id="194" name="Forme libre : forme 193">
                        <a:extLst>
                          <a:ext uri="{FF2B5EF4-FFF2-40B4-BE49-F238E27FC236}">
                            <a16:creationId xmlns:a16="http://schemas.microsoft.com/office/drawing/2014/main" id="{8FF3C570-EB96-436C-9B92-08ABEDDED4D3}"/>
                          </a:ext>
                        </a:extLst>
                      </p:cNvPr>
                      <p:cNvSpPr/>
                      <p:nvPr/>
                    </p:nvSpPr>
                    <p:spPr>
                      <a:xfrm>
                        <a:off x="6508836" y="3565401"/>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9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12542"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95" name="Forme libre : forme 194">
                        <a:extLst>
                          <a:ext uri="{FF2B5EF4-FFF2-40B4-BE49-F238E27FC236}">
                            <a16:creationId xmlns:a16="http://schemas.microsoft.com/office/drawing/2014/main" id="{633F66F4-8E28-487C-9A3F-3C06A57DAA3C}"/>
                          </a:ext>
                        </a:extLst>
                      </p:cNvPr>
                      <p:cNvSpPr/>
                      <p:nvPr/>
                    </p:nvSpPr>
                    <p:spPr>
                      <a:xfrm>
                        <a:off x="6883975" y="3307493"/>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51581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28135 w 178190"/>
                          <a:gd name="connsiteY14" fmla="*/ 192258 h 300110"/>
                          <a:gd name="connsiteX15" fmla="*/ 46892 w 178190"/>
                          <a:gd name="connsiteY15" fmla="*/ 107852 h 300110"/>
                          <a:gd name="connsiteX16" fmla="*/ 93785 w 178190"/>
                          <a:gd name="connsiteY16" fmla="*/ 51581 h 300110"/>
                          <a:gd name="connsiteX17" fmla="*/ 140677 w 178190"/>
                          <a:gd name="connsiteY17" fmla="*/ 51581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2"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1"/>
                            </a:moveTo>
                            <a:cubicBezTo>
                              <a:pt x="150055" y="60960"/>
                              <a:pt x="159434" y="89095"/>
                              <a:pt x="159434" y="117231"/>
                            </a:cubicBezTo>
                            <a:cubicBezTo>
                              <a:pt x="159434" y="145366"/>
                              <a:pt x="150055" y="182880"/>
                              <a:pt x="140677" y="201637"/>
                            </a:cubicBezTo>
                            <a:cubicBezTo>
                              <a:pt x="131298" y="229772"/>
                              <a:pt x="112542" y="239151"/>
                              <a:pt x="93785" y="257908"/>
                            </a:cubicBezTo>
                            <a:cubicBezTo>
                              <a:pt x="75028" y="267286"/>
                              <a:pt x="56271" y="267286"/>
                              <a:pt x="46892" y="257908"/>
                            </a:cubicBezTo>
                            <a:cubicBezTo>
                              <a:pt x="37514" y="248529"/>
                              <a:pt x="28135" y="220394"/>
                              <a:pt x="28135" y="192258"/>
                            </a:cubicBezTo>
                            <a:cubicBezTo>
                              <a:pt x="28135" y="164123"/>
                              <a:pt x="37514" y="135988"/>
                              <a:pt x="46892" y="107852"/>
                            </a:cubicBezTo>
                            <a:cubicBezTo>
                              <a:pt x="56271" y="79717"/>
                              <a:pt x="75028" y="70338"/>
                              <a:pt x="93785" y="51581"/>
                            </a:cubicBezTo>
                            <a:cubicBezTo>
                              <a:pt x="112542" y="32825"/>
                              <a:pt x="131298" y="32825"/>
                              <a:pt x="140677" y="51581"/>
                            </a:cubicBezTo>
                            <a:close/>
                          </a:path>
                        </a:pathLst>
                      </a:custGeom>
                      <a:solidFill>
                        <a:srgbClr val="C9CEE2"/>
                      </a:solidFill>
                      <a:ln w="93785" cap="flat">
                        <a:noFill/>
                        <a:prstDash val="solid"/>
                        <a:miter/>
                      </a:ln>
                    </p:spPr>
                    <p:txBody>
                      <a:bodyPr rtlCol="0" anchor="ctr"/>
                      <a:lstStyle/>
                      <a:p>
                        <a:endParaRPr lang="fr-FR"/>
                      </a:p>
                    </p:txBody>
                  </p:sp>
                  <p:sp>
                    <p:nvSpPr>
                      <p:cNvPr id="196" name="Forme libre : forme 195">
                        <a:extLst>
                          <a:ext uri="{FF2B5EF4-FFF2-40B4-BE49-F238E27FC236}">
                            <a16:creationId xmlns:a16="http://schemas.microsoft.com/office/drawing/2014/main" id="{92CE1B23-425E-4821-904D-07BCD081BF58}"/>
                          </a:ext>
                        </a:extLst>
                      </p:cNvPr>
                      <p:cNvSpPr/>
                      <p:nvPr/>
                    </p:nvSpPr>
                    <p:spPr>
                      <a:xfrm>
                        <a:off x="7090301" y="3185573"/>
                        <a:ext cx="181869" cy="300110"/>
                      </a:xfrm>
                      <a:custGeom>
                        <a:avLst/>
                        <a:gdLst>
                          <a:gd name="connsiteX0" fmla="*/ 93785 w 181869"/>
                          <a:gd name="connsiteY0" fmla="*/ 286043 h 300110"/>
                          <a:gd name="connsiteX1" fmla="*/ 159434 w 181869"/>
                          <a:gd name="connsiteY1" fmla="*/ 211015 h 300110"/>
                          <a:gd name="connsiteX2" fmla="*/ 178191 w 181869"/>
                          <a:gd name="connsiteY2" fmla="*/ 98474 h 300110"/>
                          <a:gd name="connsiteX3" fmla="*/ 150055 w 181869"/>
                          <a:gd name="connsiteY3" fmla="*/ 14068 h 300110"/>
                          <a:gd name="connsiteX4" fmla="*/ 84406 w 181869"/>
                          <a:gd name="connsiteY4" fmla="*/ 14068 h 300110"/>
                          <a:gd name="connsiteX5" fmla="*/ 18757 w 181869"/>
                          <a:gd name="connsiteY5" fmla="*/ 89095 h 300110"/>
                          <a:gd name="connsiteX6" fmla="*/ 0 w 181869"/>
                          <a:gd name="connsiteY6" fmla="*/ 201637 h 300110"/>
                          <a:gd name="connsiteX7" fmla="*/ 28135 w 181869"/>
                          <a:gd name="connsiteY7" fmla="*/ 286043 h 300110"/>
                          <a:gd name="connsiteX8" fmla="*/ 93785 w 181869"/>
                          <a:gd name="connsiteY8" fmla="*/ 286043 h 300110"/>
                          <a:gd name="connsiteX9" fmla="*/ 140677 w 181869"/>
                          <a:gd name="connsiteY9" fmla="*/ 51582 h 300110"/>
                          <a:gd name="connsiteX10" fmla="*/ 159434 w 181869"/>
                          <a:gd name="connsiteY10" fmla="*/ 117231 h 300110"/>
                          <a:gd name="connsiteX11" fmla="*/ 140677 w 181869"/>
                          <a:gd name="connsiteY11" fmla="*/ 201637 h 300110"/>
                          <a:gd name="connsiteX12" fmla="*/ 93785 w 181869"/>
                          <a:gd name="connsiteY12" fmla="*/ 257908 h 300110"/>
                          <a:gd name="connsiteX13" fmla="*/ 46892 w 181869"/>
                          <a:gd name="connsiteY13" fmla="*/ 257908 h 300110"/>
                          <a:gd name="connsiteX14" fmla="*/ 28135 w 181869"/>
                          <a:gd name="connsiteY14" fmla="*/ 192258 h 300110"/>
                          <a:gd name="connsiteX15" fmla="*/ 46892 w 181869"/>
                          <a:gd name="connsiteY15" fmla="*/ 107852 h 300110"/>
                          <a:gd name="connsiteX16" fmla="*/ 93785 w 181869"/>
                          <a:gd name="connsiteY16" fmla="*/ 51582 h 300110"/>
                          <a:gd name="connsiteX17" fmla="*/ 140677 w 181869"/>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69" h="300110">
                            <a:moveTo>
                              <a:pt x="93785" y="286043"/>
                            </a:moveTo>
                            <a:cubicBezTo>
                              <a:pt x="121920" y="267286"/>
                              <a:pt x="150055" y="239151"/>
                              <a:pt x="159434" y="211015"/>
                            </a:cubicBezTo>
                            <a:cubicBezTo>
                              <a:pt x="178191" y="173501"/>
                              <a:pt x="187569"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2"/>
                            </a:moveTo>
                            <a:cubicBezTo>
                              <a:pt x="150055" y="60960"/>
                              <a:pt x="159434" y="89095"/>
                              <a:pt x="159434" y="117231"/>
                            </a:cubicBezTo>
                            <a:cubicBezTo>
                              <a:pt x="159434" y="145366"/>
                              <a:pt x="150055" y="182880"/>
                              <a:pt x="140677" y="201637"/>
                            </a:cubicBezTo>
                            <a:cubicBezTo>
                              <a:pt x="131298" y="229772"/>
                              <a:pt x="112541" y="239151"/>
                              <a:pt x="93785" y="257908"/>
                            </a:cubicBezTo>
                            <a:cubicBezTo>
                              <a:pt x="75028" y="267286"/>
                              <a:pt x="56271" y="267286"/>
                              <a:pt x="46892" y="257908"/>
                            </a:cubicBezTo>
                            <a:cubicBezTo>
                              <a:pt x="37514" y="248529"/>
                              <a:pt x="28135" y="220394"/>
                              <a:pt x="28135" y="192258"/>
                            </a:cubicBezTo>
                            <a:cubicBezTo>
                              <a:pt x="28135" y="164123"/>
                              <a:pt x="37514" y="135988"/>
                              <a:pt x="46892" y="107852"/>
                            </a:cubicBezTo>
                            <a:cubicBezTo>
                              <a:pt x="56271" y="79717"/>
                              <a:pt x="75028" y="70339"/>
                              <a:pt x="93785" y="51582"/>
                            </a:cubicBezTo>
                            <a:cubicBezTo>
                              <a:pt x="112541" y="32825"/>
                              <a:pt x="131298" y="42203"/>
                              <a:pt x="140677" y="51582"/>
                            </a:cubicBezTo>
                            <a:close/>
                          </a:path>
                        </a:pathLst>
                      </a:custGeom>
                      <a:solidFill>
                        <a:srgbClr val="C9CEE2"/>
                      </a:solidFill>
                      <a:ln w="93785" cap="flat">
                        <a:noFill/>
                        <a:prstDash val="solid"/>
                        <a:miter/>
                      </a:ln>
                    </p:spPr>
                    <p:txBody>
                      <a:bodyPr rtlCol="0" anchor="ctr"/>
                      <a:lstStyle/>
                      <a:p>
                        <a:endParaRPr lang="fr-FR"/>
                      </a:p>
                    </p:txBody>
                  </p:sp>
                  <p:sp>
                    <p:nvSpPr>
                      <p:cNvPr id="197" name="Forme libre : forme 196">
                        <a:extLst>
                          <a:ext uri="{FF2B5EF4-FFF2-40B4-BE49-F238E27FC236}">
                            <a16:creationId xmlns:a16="http://schemas.microsoft.com/office/drawing/2014/main" id="{3123D7FF-A793-44B0-84E1-F66A1FDE7906}"/>
                          </a:ext>
                        </a:extLst>
                      </p:cNvPr>
                      <p:cNvSpPr/>
                      <p:nvPr/>
                    </p:nvSpPr>
                    <p:spPr>
                      <a:xfrm>
                        <a:off x="7334141" y="3077721"/>
                        <a:ext cx="131298" cy="300110"/>
                      </a:xfrm>
                      <a:custGeom>
                        <a:avLst/>
                        <a:gdLst>
                          <a:gd name="connsiteX0" fmla="*/ 131299 w 131298"/>
                          <a:gd name="connsiteY0" fmla="*/ 215705 h 300110"/>
                          <a:gd name="connsiteX1" fmla="*/ 131299 w 131298"/>
                          <a:gd name="connsiteY1" fmla="*/ 234462 h 300110"/>
                          <a:gd name="connsiteX2" fmla="*/ 121920 w 131298"/>
                          <a:gd name="connsiteY2" fmla="*/ 243840 h 300110"/>
                          <a:gd name="connsiteX3" fmla="*/ 18757 w 131298"/>
                          <a:gd name="connsiteY3" fmla="*/ 300111 h 300110"/>
                          <a:gd name="connsiteX4" fmla="*/ 9378 w 131298"/>
                          <a:gd name="connsiteY4" fmla="*/ 300111 h 300110"/>
                          <a:gd name="connsiteX5" fmla="*/ 9378 w 131298"/>
                          <a:gd name="connsiteY5" fmla="*/ 290732 h 300110"/>
                          <a:gd name="connsiteX6" fmla="*/ 9378 w 131298"/>
                          <a:gd name="connsiteY6" fmla="*/ 271976 h 300110"/>
                          <a:gd name="connsiteX7" fmla="*/ 18757 w 131298"/>
                          <a:gd name="connsiteY7" fmla="*/ 262597 h 300110"/>
                          <a:gd name="connsiteX8" fmla="*/ 56271 w 131298"/>
                          <a:gd name="connsiteY8" fmla="*/ 243840 h 300110"/>
                          <a:gd name="connsiteX9" fmla="*/ 56271 w 131298"/>
                          <a:gd name="connsiteY9" fmla="*/ 56271 h 300110"/>
                          <a:gd name="connsiteX10" fmla="*/ 18757 w 131298"/>
                          <a:gd name="connsiteY10" fmla="*/ 84406 h 300110"/>
                          <a:gd name="connsiteX11" fmla="*/ 9378 w 131298"/>
                          <a:gd name="connsiteY11" fmla="*/ 93785 h 300110"/>
                          <a:gd name="connsiteX12" fmla="*/ 0 w 131298"/>
                          <a:gd name="connsiteY12" fmla="*/ 93785 h 300110"/>
                          <a:gd name="connsiteX13" fmla="*/ 0 w 131298"/>
                          <a:gd name="connsiteY13" fmla="*/ 84406 h 300110"/>
                          <a:gd name="connsiteX14" fmla="*/ 9378 w 131298"/>
                          <a:gd name="connsiteY14" fmla="*/ 65649 h 300110"/>
                          <a:gd name="connsiteX15" fmla="*/ 56271 w 131298"/>
                          <a:gd name="connsiteY15" fmla="*/ 9378 h 300110"/>
                          <a:gd name="connsiteX16" fmla="*/ 65649 w 131298"/>
                          <a:gd name="connsiteY16" fmla="*/ 0 h 300110"/>
                          <a:gd name="connsiteX17" fmla="*/ 75028 w 131298"/>
                          <a:gd name="connsiteY17" fmla="*/ 0 h 300110"/>
                          <a:gd name="connsiteX18" fmla="*/ 84406 w 131298"/>
                          <a:gd name="connsiteY18" fmla="*/ 0 h 300110"/>
                          <a:gd name="connsiteX19" fmla="*/ 93785 w 131298"/>
                          <a:gd name="connsiteY19" fmla="*/ 9378 h 300110"/>
                          <a:gd name="connsiteX20" fmla="*/ 93785 w 131298"/>
                          <a:gd name="connsiteY20" fmla="*/ 225083 h 300110"/>
                          <a:gd name="connsiteX21" fmla="*/ 121920 w 131298"/>
                          <a:gd name="connsiteY21" fmla="*/ 206326 h 300110"/>
                          <a:gd name="connsiteX22" fmla="*/ 131299 w 131298"/>
                          <a:gd name="connsiteY22" fmla="*/ 206326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1298" h="300110">
                            <a:moveTo>
                              <a:pt x="131299" y="215705"/>
                            </a:moveTo>
                            <a:lnTo>
                              <a:pt x="131299" y="234462"/>
                            </a:lnTo>
                            <a:cubicBezTo>
                              <a:pt x="131299" y="243840"/>
                              <a:pt x="121920" y="243840"/>
                              <a:pt x="121920" y="243840"/>
                            </a:cubicBezTo>
                            <a:lnTo>
                              <a:pt x="18757" y="300111"/>
                            </a:lnTo>
                            <a:lnTo>
                              <a:pt x="9378" y="300111"/>
                            </a:lnTo>
                            <a:lnTo>
                              <a:pt x="9378" y="290732"/>
                            </a:lnTo>
                            <a:cubicBezTo>
                              <a:pt x="9378" y="281354"/>
                              <a:pt x="9378" y="281354"/>
                              <a:pt x="9378" y="271976"/>
                            </a:cubicBezTo>
                            <a:cubicBezTo>
                              <a:pt x="9378" y="262597"/>
                              <a:pt x="18757" y="262597"/>
                              <a:pt x="18757" y="262597"/>
                            </a:cubicBezTo>
                            <a:lnTo>
                              <a:pt x="56271" y="243840"/>
                            </a:lnTo>
                            <a:lnTo>
                              <a:pt x="56271" y="56271"/>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lose/>
                          </a:path>
                        </a:pathLst>
                      </a:custGeom>
                      <a:solidFill>
                        <a:srgbClr val="C9CEE2"/>
                      </a:solidFill>
                      <a:ln w="93785" cap="flat">
                        <a:noFill/>
                        <a:prstDash val="solid"/>
                        <a:miter/>
                      </a:ln>
                    </p:spPr>
                    <p:txBody>
                      <a:bodyPr rtlCol="0" anchor="ctr"/>
                      <a:lstStyle/>
                      <a:p>
                        <a:endParaRPr lang="fr-FR"/>
                      </a:p>
                    </p:txBody>
                  </p:sp>
                  <p:sp>
                    <p:nvSpPr>
                      <p:cNvPr id="198" name="Forme libre : forme 197">
                        <a:extLst>
                          <a:ext uri="{FF2B5EF4-FFF2-40B4-BE49-F238E27FC236}">
                            <a16:creationId xmlns:a16="http://schemas.microsoft.com/office/drawing/2014/main" id="{F540C1AC-69DD-497C-B1B2-58741EB6A87A}"/>
                          </a:ext>
                        </a:extLst>
                      </p:cNvPr>
                      <p:cNvSpPr/>
                      <p:nvPr/>
                    </p:nvSpPr>
                    <p:spPr>
                      <a:xfrm>
                        <a:off x="7521710" y="2941733"/>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5 h 300110"/>
                          <a:gd name="connsiteX6" fmla="*/ 178191 w 178190"/>
                          <a:gd name="connsiteY6" fmla="*/ 98474 h 300110"/>
                          <a:gd name="connsiteX7" fmla="*/ 150055 w 178190"/>
                          <a:gd name="connsiteY7" fmla="*/ 14068 h 300110"/>
                          <a:gd name="connsiteX8" fmla="*/ 84406 w 178190"/>
                          <a:gd name="connsiteY8" fmla="*/ 14068 h 300110"/>
                          <a:gd name="connsiteX9" fmla="*/ 37514 w 178190"/>
                          <a:gd name="connsiteY9" fmla="*/ 257908 h 300110"/>
                          <a:gd name="connsiteX10" fmla="*/ 18757 w 178190"/>
                          <a:gd name="connsiteY10" fmla="*/ 192258 h 300110"/>
                          <a:gd name="connsiteX11" fmla="*/ 37514 w 178190"/>
                          <a:gd name="connsiteY11" fmla="*/ 107852 h 300110"/>
                          <a:gd name="connsiteX12" fmla="*/ 84406 w 178190"/>
                          <a:gd name="connsiteY12" fmla="*/ 51582 h 300110"/>
                          <a:gd name="connsiteX13" fmla="*/ 131299 w 178190"/>
                          <a:gd name="connsiteY13" fmla="*/ 51582 h 300110"/>
                          <a:gd name="connsiteX14" fmla="*/ 150055 w 178190"/>
                          <a:gd name="connsiteY14" fmla="*/ 117231 h 300110"/>
                          <a:gd name="connsiteX15" fmla="*/ 131299 w 178190"/>
                          <a:gd name="connsiteY15" fmla="*/ 201637 h 300110"/>
                          <a:gd name="connsiteX16" fmla="*/ 84406 w 178190"/>
                          <a:gd name="connsiteY16" fmla="*/ 257908 h 300110"/>
                          <a:gd name="connsiteX17" fmla="*/ 37514 w 178190"/>
                          <a:gd name="connsiteY17" fmla="*/ 257908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ubicBezTo>
                              <a:pt x="121920" y="267286"/>
                              <a:pt x="150055" y="239151"/>
                              <a:pt x="159434" y="211015"/>
                            </a:cubicBezTo>
                            <a:cubicBezTo>
                              <a:pt x="178191" y="173502"/>
                              <a:pt x="178191" y="135988"/>
                              <a:pt x="178191" y="98474"/>
                            </a:cubicBezTo>
                            <a:cubicBezTo>
                              <a:pt x="178191" y="60960"/>
                              <a:pt x="168812" y="23446"/>
                              <a:pt x="150055" y="14068"/>
                            </a:cubicBezTo>
                            <a:cubicBezTo>
                              <a:pt x="131299" y="-4689"/>
                              <a:pt x="112542" y="-4689"/>
                              <a:pt x="84406" y="14068"/>
                            </a:cubicBezTo>
                            <a:close/>
                            <a:moveTo>
                              <a:pt x="37514" y="257908"/>
                            </a:moveTo>
                            <a:cubicBezTo>
                              <a:pt x="28135" y="248529"/>
                              <a:pt x="18757" y="220394"/>
                              <a:pt x="18757" y="192258"/>
                            </a:cubicBezTo>
                            <a:cubicBezTo>
                              <a:pt x="18757" y="164123"/>
                              <a:pt x="28135" y="135988"/>
                              <a:pt x="37514" y="107852"/>
                            </a:cubicBezTo>
                            <a:cubicBezTo>
                              <a:pt x="46892" y="79717"/>
                              <a:pt x="65649" y="70339"/>
                              <a:pt x="84406" y="51582"/>
                            </a:cubicBezTo>
                            <a:cubicBezTo>
                              <a:pt x="103163" y="42203"/>
                              <a:pt x="121920" y="42203"/>
                              <a:pt x="131299" y="51582"/>
                            </a:cubicBezTo>
                            <a:cubicBezTo>
                              <a:pt x="140677" y="60960"/>
                              <a:pt x="150055" y="89095"/>
                              <a:pt x="150055" y="117231"/>
                            </a:cubicBezTo>
                            <a:cubicBezTo>
                              <a:pt x="150055" y="145366"/>
                              <a:pt x="140677" y="182880"/>
                              <a:pt x="131299" y="201637"/>
                            </a:cubicBezTo>
                            <a:cubicBezTo>
                              <a:pt x="121920" y="229772"/>
                              <a:pt x="103163" y="239151"/>
                              <a:pt x="84406" y="257908"/>
                            </a:cubicBezTo>
                            <a:cubicBezTo>
                              <a:pt x="65649" y="267286"/>
                              <a:pt x="46892" y="267286"/>
                              <a:pt x="37514" y="257908"/>
                            </a:cubicBezTo>
                            <a:close/>
                          </a:path>
                        </a:pathLst>
                      </a:custGeom>
                      <a:solidFill>
                        <a:srgbClr val="C9CEE2"/>
                      </a:solidFill>
                      <a:ln w="93785" cap="flat">
                        <a:noFill/>
                        <a:prstDash val="solid"/>
                        <a:miter/>
                      </a:ln>
                    </p:spPr>
                    <p:txBody>
                      <a:bodyPr rtlCol="0" anchor="ctr"/>
                      <a:lstStyle/>
                      <a:p>
                        <a:endParaRPr lang="fr-FR"/>
                      </a:p>
                    </p:txBody>
                  </p:sp>
                  <p:sp>
                    <p:nvSpPr>
                      <p:cNvPr id="199" name="Forme libre : forme 198">
                        <a:extLst>
                          <a:ext uri="{FF2B5EF4-FFF2-40B4-BE49-F238E27FC236}">
                            <a16:creationId xmlns:a16="http://schemas.microsoft.com/office/drawing/2014/main" id="{E732E003-7337-4F20-8F97-AE80C770330C}"/>
                          </a:ext>
                        </a:extLst>
                      </p:cNvPr>
                      <p:cNvSpPr/>
                      <p:nvPr/>
                    </p:nvSpPr>
                    <p:spPr>
                      <a:xfrm>
                        <a:off x="7765550" y="2843260"/>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200" name="Forme libre : forme 199">
                        <a:extLst>
                          <a:ext uri="{FF2B5EF4-FFF2-40B4-BE49-F238E27FC236}">
                            <a16:creationId xmlns:a16="http://schemas.microsoft.com/office/drawing/2014/main" id="{EA905CA4-3D3B-44BD-8751-2B918986B56E}"/>
                          </a:ext>
                        </a:extLst>
                      </p:cNvPr>
                      <p:cNvSpPr/>
                      <p:nvPr/>
                    </p:nvSpPr>
                    <p:spPr>
                      <a:xfrm>
                        <a:off x="7934362" y="2704927"/>
                        <a:ext cx="178190" cy="293076"/>
                      </a:xfrm>
                      <a:custGeom>
                        <a:avLst/>
                        <a:gdLst>
                          <a:gd name="connsiteX0" fmla="*/ 84406 w 178190"/>
                          <a:gd name="connsiteY0" fmla="*/ 7034 h 293076"/>
                          <a:gd name="connsiteX1" fmla="*/ 18757 w 178190"/>
                          <a:gd name="connsiteY1" fmla="*/ 82062 h 293076"/>
                          <a:gd name="connsiteX2" fmla="*/ 0 w 178190"/>
                          <a:gd name="connsiteY2" fmla="*/ 194603 h 293076"/>
                          <a:gd name="connsiteX3" fmla="*/ 28135 w 178190"/>
                          <a:gd name="connsiteY3" fmla="*/ 279009 h 293076"/>
                          <a:gd name="connsiteX4" fmla="*/ 93785 w 178190"/>
                          <a:gd name="connsiteY4" fmla="*/ 279009 h 293076"/>
                          <a:gd name="connsiteX5" fmla="*/ 159434 w 178190"/>
                          <a:gd name="connsiteY5" fmla="*/ 203982 h 293076"/>
                          <a:gd name="connsiteX6" fmla="*/ 178191 w 178190"/>
                          <a:gd name="connsiteY6" fmla="*/ 91440 h 293076"/>
                          <a:gd name="connsiteX7" fmla="*/ 150055 w 178190"/>
                          <a:gd name="connsiteY7" fmla="*/ 7034 h 293076"/>
                          <a:gd name="connsiteX8" fmla="*/ 84406 w 178190"/>
                          <a:gd name="connsiteY8" fmla="*/ 7034 h 293076"/>
                          <a:gd name="connsiteX9" fmla="*/ 46892 w 178190"/>
                          <a:gd name="connsiteY9" fmla="*/ 250874 h 293076"/>
                          <a:gd name="connsiteX10" fmla="*/ 28135 w 178190"/>
                          <a:gd name="connsiteY10" fmla="*/ 185225 h 293076"/>
                          <a:gd name="connsiteX11" fmla="*/ 46892 w 178190"/>
                          <a:gd name="connsiteY11" fmla="*/ 100818 h 293076"/>
                          <a:gd name="connsiteX12" fmla="*/ 93785 w 178190"/>
                          <a:gd name="connsiteY12" fmla="*/ 44548 h 293076"/>
                          <a:gd name="connsiteX13" fmla="*/ 140677 w 178190"/>
                          <a:gd name="connsiteY13" fmla="*/ 44548 h 293076"/>
                          <a:gd name="connsiteX14" fmla="*/ 159434 w 178190"/>
                          <a:gd name="connsiteY14" fmla="*/ 110197 h 293076"/>
                          <a:gd name="connsiteX15" fmla="*/ 140677 w 178190"/>
                          <a:gd name="connsiteY15" fmla="*/ 194603 h 293076"/>
                          <a:gd name="connsiteX16" fmla="*/ 93785 w 178190"/>
                          <a:gd name="connsiteY16" fmla="*/ 250874 h 293076"/>
                          <a:gd name="connsiteX17" fmla="*/ 46892 w 178190"/>
                          <a:gd name="connsiteY17" fmla="*/ 250874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84406" y="7034"/>
                            </a:moveTo>
                            <a:cubicBezTo>
                              <a:pt x="56271" y="25791"/>
                              <a:pt x="28135" y="53926"/>
                              <a:pt x="18757" y="82062"/>
                            </a:cubicBezTo>
                            <a:cubicBezTo>
                              <a:pt x="0" y="119575"/>
                              <a:pt x="0" y="157089"/>
                              <a:pt x="0" y="194603"/>
                            </a:cubicBezTo>
                            <a:cubicBezTo>
                              <a:pt x="0" y="232117"/>
                              <a:pt x="9378" y="269631"/>
                              <a:pt x="28135" y="279009"/>
                            </a:cubicBezTo>
                            <a:cubicBezTo>
                              <a:pt x="46892" y="297766"/>
                              <a:pt x="65649" y="297766"/>
                              <a:pt x="93785" y="279009"/>
                            </a:cubicBezTo>
                            <a:cubicBezTo>
                              <a:pt x="121920" y="260252"/>
                              <a:pt x="150055" y="232117"/>
                              <a:pt x="159434" y="203982"/>
                            </a:cubicBezTo>
                            <a:cubicBezTo>
                              <a:pt x="178191" y="166468"/>
                              <a:pt x="178191" y="128954"/>
                              <a:pt x="178191" y="91440"/>
                            </a:cubicBezTo>
                            <a:cubicBezTo>
                              <a:pt x="178191" y="53926"/>
                              <a:pt x="168812" y="16412"/>
                              <a:pt x="150055" y="7034"/>
                            </a:cubicBezTo>
                            <a:cubicBezTo>
                              <a:pt x="140677" y="-2345"/>
                              <a:pt x="121920" y="-2345"/>
                              <a:pt x="84406" y="7034"/>
                            </a:cubicBezTo>
                            <a:close/>
                            <a:moveTo>
                              <a:pt x="46892" y="250874"/>
                            </a:moveTo>
                            <a:cubicBezTo>
                              <a:pt x="37514" y="241495"/>
                              <a:pt x="28135" y="213360"/>
                              <a:pt x="28135" y="185225"/>
                            </a:cubicBezTo>
                            <a:cubicBezTo>
                              <a:pt x="28135" y="157089"/>
                              <a:pt x="37514" y="128954"/>
                              <a:pt x="46892" y="100818"/>
                            </a:cubicBezTo>
                            <a:cubicBezTo>
                              <a:pt x="56271" y="72683"/>
                              <a:pt x="75028" y="63305"/>
                              <a:pt x="93785" y="44548"/>
                            </a:cubicBezTo>
                            <a:cubicBezTo>
                              <a:pt x="112541" y="35169"/>
                              <a:pt x="131298" y="35169"/>
                              <a:pt x="140677" y="44548"/>
                            </a:cubicBezTo>
                            <a:cubicBezTo>
                              <a:pt x="150055" y="53926"/>
                              <a:pt x="159434" y="82062"/>
                              <a:pt x="159434" y="110197"/>
                            </a:cubicBezTo>
                            <a:cubicBezTo>
                              <a:pt x="159434" y="138332"/>
                              <a:pt x="150055" y="175846"/>
                              <a:pt x="140677" y="194603"/>
                            </a:cubicBezTo>
                            <a:cubicBezTo>
                              <a:pt x="131298" y="222739"/>
                              <a:pt x="112541" y="232117"/>
                              <a:pt x="93785" y="250874"/>
                            </a:cubicBezTo>
                            <a:cubicBezTo>
                              <a:pt x="65649" y="260252"/>
                              <a:pt x="56271" y="260252"/>
                              <a:pt x="46892" y="250874"/>
                            </a:cubicBezTo>
                            <a:close/>
                          </a:path>
                        </a:pathLst>
                      </a:custGeom>
                      <a:solidFill>
                        <a:srgbClr val="C9CEE2"/>
                      </a:solidFill>
                      <a:ln w="93785" cap="flat">
                        <a:noFill/>
                        <a:prstDash val="solid"/>
                        <a:miter/>
                      </a:ln>
                    </p:spPr>
                    <p:txBody>
                      <a:bodyPr rtlCol="0" anchor="ctr"/>
                      <a:lstStyle/>
                      <a:p>
                        <a:endParaRPr lang="fr-FR"/>
                      </a:p>
                    </p:txBody>
                  </p:sp>
                  <p:sp>
                    <p:nvSpPr>
                      <p:cNvPr id="201" name="Forme libre : forme 200">
                        <a:extLst>
                          <a:ext uri="{FF2B5EF4-FFF2-40B4-BE49-F238E27FC236}">
                            <a16:creationId xmlns:a16="http://schemas.microsoft.com/office/drawing/2014/main" id="{19301B6C-5D24-4664-8332-400889C24276}"/>
                          </a:ext>
                        </a:extLst>
                      </p:cNvPr>
                      <p:cNvSpPr/>
                      <p:nvPr/>
                    </p:nvSpPr>
                    <p:spPr>
                      <a:xfrm>
                        <a:off x="8140688" y="2580663"/>
                        <a:ext cx="178190" cy="309489"/>
                      </a:xfrm>
                      <a:custGeom>
                        <a:avLst/>
                        <a:gdLst>
                          <a:gd name="connsiteX0" fmla="*/ 9378 w 178190"/>
                          <a:gd name="connsiteY0" fmla="*/ 300111 h 309489"/>
                          <a:gd name="connsiteX1" fmla="*/ 37514 w 178190"/>
                          <a:gd name="connsiteY1" fmla="*/ 309489 h 309489"/>
                          <a:gd name="connsiteX2" fmla="*/ 93785 w 178190"/>
                          <a:gd name="connsiteY2" fmla="*/ 290732 h 309489"/>
                          <a:gd name="connsiteX3" fmla="*/ 140677 w 178190"/>
                          <a:gd name="connsiteY3" fmla="*/ 253219 h 309489"/>
                          <a:gd name="connsiteX4" fmla="*/ 168812 w 178190"/>
                          <a:gd name="connsiteY4" fmla="*/ 206326 h 309489"/>
                          <a:gd name="connsiteX5" fmla="*/ 178191 w 178190"/>
                          <a:gd name="connsiteY5" fmla="*/ 168812 h 309489"/>
                          <a:gd name="connsiteX6" fmla="*/ 131298 w 178190"/>
                          <a:gd name="connsiteY6" fmla="*/ 121920 h 309489"/>
                          <a:gd name="connsiteX7" fmla="*/ 159434 w 178190"/>
                          <a:gd name="connsiteY7" fmla="*/ 84406 h 309489"/>
                          <a:gd name="connsiteX8" fmla="*/ 168812 w 178190"/>
                          <a:gd name="connsiteY8" fmla="*/ 37514 h 309489"/>
                          <a:gd name="connsiteX9" fmla="*/ 159434 w 178190"/>
                          <a:gd name="connsiteY9" fmla="*/ 9378 h 309489"/>
                          <a:gd name="connsiteX10" fmla="*/ 140677 w 178190"/>
                          <a:gd name="connsiteY10" fmla="*/ 0 h 309489"/>
                          <a:gd name="connsiteX11" fmla="*/ 93785 w 178190"/>
                          <a:gd name="connsiteY11" fmla="*/ 18757 h 309489"/>
                          <a:gd name="connsiteX12" fmla="*/ 46892 w 178190"/>
                          <a:gd name="connsiteY12" fmla="*/ 56271 h 309489"/>
                          <a:gd name="connsiteX13" fmla="*/ 18757 w 178190"/>
                          <a:gd name="connsiteY13" fmla="*/ 93785 h 309489"/>
                          <a:gd name="connsiteX14" fmla="*/ 9378 w 178190"/>
                          <a:gd name="connsiteY14" fmla="*/ 131298 h 309489"/>
                          <a:gd name="connsiteX15" fmla="*/ 18757 w 178190"/>
                          <a:gd name="connsiteY15" fmla="*/ 159434 h 309489"/>
                          <a:gd name="connsiteX16" fmla="*/ 46892 w 178190"/>
                          <a:gd name="connsiteY16" fmla="*/ 168812 h 309489"/>
                          <a:gd name="connsiteX17" fmla="*/ 0 w 178190"/>
                          <a:gd name="connsiteY17" fmla="*/ 271975 h 309489"/>
                          <a:gd name="connsiteX18" fmla="*/ 9378 w 178190"/>
                          <a:gd name="connsiteY18" fmla="*/ 300111 h 309489"/>
                          <a:gd name="connsiteX19" fmla="*/ 121920 w 178190"/>
                          <a:gd name="connsiteY19" fmla="*/ 37514 h 309489"/>
                          <a:gd name="connsiteX20" fmla="*/ 131298 w 178190"/>
                          <a:gd name="connsiteY20" fmla="*/ 56271 h 309489"/>
                          <a:gd name="connsiteX21" fmla="*/ 121920 w 178190"/>
                          <a:gd name="connsiteY21" fmla="*/ 93785 h 309489"/>
                          <a:gd name="connsiteX22" fmla="*/ 84406 w 178190"/>
                          <a:gd name="connsiteY22" fmla="*/ 121920 h 309489"/>
                          <a:gd name="connsiteX23" fmla="*/ 46892 w 178190"/>
                          <a:gd name="connsiteY23" fmla="*/ 131298 h 309489"/>
                          <a:gd name="connsiteX24" fmla="*/ 37514 w 178190"/>
                          <a:gd name="connsiteY24" fmla="*/ 112542 h 309489"/>
                          <a:gd name="connsiteX25" fmla="*/ 46892 w 178190"/>
                          <a:gd name="connsiteY25" fmla="*/ 75028 h 309489"/>
                          <a:gd name="connsiteX26" fmla="*/ 84406 w 178190"/>
                          <a:gd name="connsiteY26" fmla="*/ 46892 h 309489"/>
                          <a:gd name="connsiteX27" fmla="*/ 121920 w 178190"/>
                          <a:gd name="connsiteY27" fmla="*/ 37514 h 309489"/>
                          <a:gd name="connsiteX28" fmla="*/ 56271 w 178190"/>
                          <a:gd name="connsiteY28" fmla="*/ 271975 h 309489"/>
                          <a:gd name="connsiteX29" fmla="*/ 37514 w 178190"/>
                          <a:gd name="connsiteY29" fmla="*/ 262597 h 309489"/>
                          <a:gd name="connsiteX30" fmla="*/ 28135 w 178190"/>
                          <a:gd name="connsiteY30" fmla="*/ 243840 h 309489"/>
                          <a:gd name="connsiteX31" fmla="*/ 46892 w 178190"/>
                          <a:gd name="connsiteY31" fmla="*/ 196948 h 309489"/>
                          <a:gd name="connsiteX32" fmla="*/ 84406 w 178190"/>
                          <a:gd name="connsiteY32" fmla="*/ 159434 h 309489"/>
                          <a:gd name="connsiteX33" fmla="*/ 121920 w 178190"/>
                          <a:gd name="connsiteY33" fmla="*/ 150055 h 309489"/>
                          <a:gd name="connsiteX34" fmla="*/ 140677 w 178190"/>
                          <a:gd name="connsiteY34" fmla="*/ 178191 h 309489"/>
                          <a:gd name="connsiteX35" fmla="*/ 131298 w 178190"/>
                          <a:gd name="connsiteY35" fmla="*/ 206326 h 309489"/>
                          <a:gd name="connsiteX36" fmla="*/ 112541 w 178190"/>
                          <a:gd name="connsiteY36" fmla="*/ 234462 h 309489"/>
                          <a:gd name="connsiteX37" fmla="*/ 75028 w 178190"/>
                          <a:gd name="connsiteY37" fmla="*/ 262597 h 309489"/>
                          <a:gd name="connsiteX38" fmla="*/ 56271 w 178190"/>
                          <a:gd name="connsiteY38" fmla="*/ 271975 h 30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78190" h="309489">
                            <a:moveTo>
                              <a:pt x="9378" y="300111"/>
                            </a:moveTo>
                            <a:cubicBezTo>
                              <a:pt x="18757" y="309489"/>
                              <a:pt x="28135" y="309489"/>
                              <a:pt x="37514" y="309489"/>
                            </a:cubicBezTo>
                            <a:cubicBezTo>
                              <a:pt x="46892" y="309489"/>
                              <a:pt x="65649" y="300111"/>
                              <a:pt x="93785" y="290732"/>
                            </a:cubicBezTo>
                            <a:cubicBezTo>
                              <a:pt x="112541" y="281354"/>
                              <a:pt x="131298" y="262597"/>
                              <a:pt x="140677" y="253219"/>
                            </a:cubicBezTo>
                            <a:cubicBezTo>
                              <a:pt x="150055" y="234462"/>
                              <a:pt x="159434" y="225083"/>
                              <a:pt x="168812" y="206326"/>
                            </a:cubicBezTo>
                            <a:cubicBezTo>
                              <a:pt x="178191" y="187569"/>
                              <a:pt x="178191" y="178191"/>
                              <a:pt x="178191" y="168812"/>
                            </a:cubicBezTo>
                            <a:cubicBezTo>
                              <a:pt x="178191" y="131298"/>
                              <a:pt x="159434" y="121920"/>
                              <a:pt x="131298" y="121920"/>
                            </a:cubicBezTo>
                            <a:cubicBezTo>
                              <a:pt x="140677" y="112542"/>
                              <a:pt x="150055" y="103163"/>
                              <a:pt x="159434" y="84406"/>
                            </a:cubicBezTo>
                            <a:cubicBezTo>
                              <a:pt x="168812" y="65649"/>
                              <a:pt x="168812" y="56271"/>
                              <a:pt x="168812" y="37514"/>
                            </a:cubicBezTo>
                            <a:cubicBezTo>
                              <a:pt x="168812" y="28135"/>
                              <a:pt x="168812" y="18757"/>
                              <a:pt x="159434" y="9378"/>
                            </a:cubicBezTo>
                            <a:cubicBezTo>
                              <a:pt x="159434" y="0"/>
                              <a:pt x="150055" y="0"/>
                              <a:pt x="140677" y="0"/>
                            </a:cubicBezTo>
                            <a:cubicBezTo>
                              <a:pt x="131298" y="0"/>
                              <a:pt x="112541" y="9378"/>
                              <a:pt x="93785" y="18757"/>
                            </a:cubicBezTo>
                            <a:cubicBezTo>
                              <a:pt x="75028" y="28135"/>
                              <a:pt x="56271" y="37514"/>
                              <a:pt x="46892" y="56271"/>
                            </a:cubicBezTo>
                            <a:cubicBezTo>
                              <a:pt x="37514" y="65649"/>
                              <a:pt x="28135" y="84406"/>
                              <a:pt x="18757" y="93785"/>
                            </a:cubicBezTo>
                            <a:cubicBezTo>
                              <a:pt x="9378" y="103163"/>
                              <a:pt x="9378" y="121920"/>
                              <a:pt x="9378" y="131298"/>
                            </a:cubicBezTo>
                            <a:cubicBezTo>
                              <a:pt x="9378" y="150055"/>
                              <a:pt x="9378" y="159434"/>
                              <a:pt x="18757" y="159434"/>
                            </a:cubicBezTo>
                            <a:cubicBezTo>
                              <a:pt x="28135" y="168812"/>
                              <a:pt x="37514" y="168812"/>
                              <a:pt x="46892" y="168812"/>
                            </a:cubicBezTo>
                            <a:cubicBezTo>
                              <a:pt x="18757" y="196948"/>
                              <a:pt x="0" y="234462"/>
                              <a:pt x="0" y="271975"/>
                            </a:cubicBezTo>
                            <a:cubicBezTo>
                              <a:pt x="0" y="281354"/>
                              <a:pt x="9378" y="290732"/>
                              <a:pt x="9378" y="300111"/>
                            </a:cubicBezTo>
                            <a:close/>
                            <a:moveTo>
                              <a:pt x="121920" y="37514"/>
                            </a:moveTo>
                            <a:cubicBezTo>
                              <a:pt x="131298" y="37514"/>
                              <a:pt x="131298" y="46892"/>
                              <a:pt x="131298" y="56271"/>
                            </a:cubicBezTo>
                            <a:cubicBezTo>
                              <a:pt x="131298" y="65649"/>
                              <a:pt x="131298" y="75028"/>
                              <a:pt x="121920" y="93785"/>
                            </a:cubicBezTo>
                            <a:cubicBezTo>
                              <a:pt x="112541" y="103163"/>
                              <a:pt x="103163" y="121920"/>
                              <a:pt x="84406" y="121920"/>
                            </a:cubicBezTo>
                            <a:cubicBezTo>
                              <a:pt x="65649" y="131298"/>
                              <a:pt x="56271" y="131298"/>
                              <a:pt x="46892" y="131298"/>
                            </a:cubicBezTo>
                            <a:cubicBezTo>
                              <a:pt x="37514" y="131298"/>
                              <a:pt x="37514" y="121920"/>
                              <a:pt x="37514" y="112542"/>
                            </a:cubicBezTo>
                            <a:cubicBezTo>
                              <a:pt x="37514" y="103163"/>
                              <a:pt x="37514" y="84406"/>
                              <a:pt x="46892" y="75028"/>
                            </a:cubicBezTo>
                            <a:cubicBezTo>
                              <a:pt x="56271" y="65649"/>
                              <a:pt x="65649" y="56271"/>
                              <a:pt x="84406" y="46892"/>
                            </a:cubicBezTo>
                            <a:cubicBezTo>
                              <a:pt x="103163" y="37514"/>
                              <a:pt x="121920" y="37514"/>
                              <a:pt x="121920" y="37514"/>
                            </a:cubicBezTo>
                            <a:close/>
                            <a:moveTo>
                              <a:pt x="56271" y="271975"/>
                            </a:moveTo>
                            <a:cubicBezTo>
                              <a:pt x="46892" y="271975"/>
                              <a:pt x="37514" y="271975"/>
                              <a:pt x="37514" y="262597"/>
                            </a:cubicBezTo>
                            <a:cubicBezTo>
                              <a:pt x="37514" y="253219"/>
                              <a:pt x="28135" y="253219"/>
                              <a:pt x="28135" y="243840"/>
                            </a:cubicBezTo>
                            <a:cubicBezTo>
                              <a:pt x="28135" y="225083"/>
                              <a:pt x="37514" y="215705"/>
                              <a:pt x="46892" y="196948"/>
                            </a:cubicBezTo>
                            <a:cubicBezTo>
                              <a:pt x="56271" y="178191"/>
                              <a:pt x="75028" y="168812"/>
                              <a:pt x="84406" y="159434"/>
                            </a:cubicBezTo>
                            <a:cubicBezTo>
                              <a:pt x="103163" y="150055"/>
                              <a:pt x="112541" y="150055"/>
                              <a:pt x="121920" y="150055"/>
                            </a:cubicBezTo>
                            <a:cubicBezTo>
                              <a:pt x="131298" y="150055"/>
                              <a:pt x="140677" y="159434"/>
                              <a:pt x="140677" y="178191"/>
                            </a:cubicBezTo>
                            <a:cubicBezTo>
                              <a:pt x="140677" y="187569"/>
                              <a:pt x="140677" y="196948"/>
                              <a:pt x="131298" y="206326"/>
                            </a:cubicBezTo>
                            <a:cubicBezTo>
                              <a:pt x="131298" y="215705"/>
                              <a:pt x="121920" y="225083"/>
                              <a:pt x="112541" y="234462"/>
                            </a:cubicBezTo>
                            <a:cubicBezTo>
                              <a:pt x="103163" y="243840"/>
                              <a:pt x="93785" y="253219"/>
                              <a:pt x="75028" y="262597"/>
                            </a:cubicBezTo>
                            <a:cubicBezTo>
                              <a:pt x="56271" y="271975"/>
                              <a:pt x="65649" y="271975"/>
                              <a:pt x="56271" y="271975"/>
                            </a:cubicBezTo>
                            <a:close/>
                          </a:path>
                        </a:pathLst>
                      </a:custGeom>
                      <a:solidFill>
                        <a:srgbClr val="C9CEE2"/>
                      </a:solidFill>
                      <a:ln w="93785" cap="flat">
                        <a:noFill/>
                        <a:prstDash val="solid"/>
                        <a:miter/>
                      </a:ln>
                    </p:spPr>
                    <p:txBody>
                      <a:bodyPr rtlCol="0" anchor="ctr"/>
                      <a:lstStyle/>
                      <a:p>
                        <a:endParaRPr lang="fr-FR"/>
                      </a:p>
                    </p:txBody>
                  </p:sp>
                  <p:sp>
                    <p:nvSpPr>
                      <p:cNvPr id="202" name="Forme libre : forme 201">
                        <a:extLst>
                          <a:ext uri="{FF2B5EF4-FFF2-40B4-BE49-F238E27FC236}">
                            <a16:creationId xmlns:a16="http://schemas.microsoft.com/office/drawing/2014/main" id="{295655D9-16EF-4E74-A675-4CA3E6DE1FBA}"/>
                          </a:ext>
                        </a:extLst>
                      </p:cNvPr>
                      <p:cNvSpPr/>
                      <p:nvPr/>
                    </p:nvSpPr>
                    <p:spPr>
                      <a:xfrm>
                        <a:off x="8347014" y="2463432"/>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6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6 w 178190"/>
                          <a:gd name="connsiteY7" fmla="*/ 286043 h 300110"/>
                          <a:gd name="connsiteX8" fmla="*/ 93785 w 178190"/>
                          <a:gd name="connsiteY8" fmla="*/ 286043 h 300110"/>
                          <a:gd name="connsiteX9" fmla="*/ 140677 w 178190"/>
                          <a:gd name="connsiteY9" fmla="*/ 51581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37514 w 178190"/>
                          <a:gd name="connsiteY14" fmla="*/ 182880 h 300110"/>
                          <a:gd name="connsiteX15" fmla="*/ 56271 w 178190"/>
                          <a:gd name="connsiteY15" fmla="*/ 98474 h 300110"/>
                          <a:gd name="connsiteX16" fmla="*/ 103163 w 178190"/>
                          <a:gd name="connsiteY16" fmla="*/ 42203 h 300110"/>
                          <a:gd name="connsiteX17" fmla="*/ 140677 w 178190"/>
                          <a:gd name="connsiteY17" fmla="*/ 51581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6" y="239151"/>
                              <a:pt x="159434" y="211015"/>
                            </a:cubicBezTo>
                            <a:cubicBezTo>
                              <a:pt x="178191" y="173502"/>
                              <a:pt x="178191" y="135988"/>
                              <a:pt x="178191" y="98474"/>
                            </a:cubicBezTo>
                            <a:cubicBezTo>
                              <a:pt x="178191" y="60960"/>
                              <a:pt x="168813" y="23446"/>
                              <a:pt x="150056" y="14068"/>
                            </a:cubicBezTo>
                            <a:cubicBezTo>
                              <a:pt x="131299" y="-4689"/>
                              <a:pt x="112542" y="-4689"/>
                              <a:pt x="84406" y="14068"/>
                            </a:cubicBezTo>
                            <a:cubicBezTo>
                              <a:pt x="56271" y="32825"/>
                              <a:pt x="28136" y="60960"/>
                              <a:pt x="18757" y="89095"/>
                            </a:cubicBezTo>
                            <a:cubicBezTo>
                              <a:pt x="0" y="126609"/>
                              <a:pt x="0" y="164123"/>
                              <a:pt x="0" y="201637"/>
                            </a:cubicBezTo>
                            <a:cubicBezTo>
                              <a:pt x="0" y="239151"/>
                              <a:pt x="9379" y="276665"/>
                              <a:pt x="28136" y="286043"/>
                            </a:cubicBezTo>
                            <a:cubicBezTo>
                              <a:pt x="37514" y="304800"/>
                              <a:pt x="65649" y="304800"/>
                              <a:pt x="93785" y="286043"/>
                            </a:cubicBezTo>
                            <a:close/>
                            <a:moveTo>
                              <a:pt x="140677" y="51581"/>
                            </a:moveTo>
                            <a:cubicBezTo>
                              <a:pt x="150056" y="60960"/>
                              <a:pt x="159434" y="89095"/>
                              <a:pt x="159434" y="117231"/>
                            </a:cubicBezTo>
                            <a:cubicBezTo>
                              <a:pt x="159434" y="145366"/>
                              <a:pt x="150056" y="182880"/>
                              <a:pt x="140677" y="201637"/>
                            </a:cubicBezTo>
                            <a:cubicBezTo>
                              <a:pt x="131299" y="229772"/>
                              <a:pt x="112542" y="239151"/>
                              <a:pt x="93785" y="257908"/>
                            </a:cubicBezTo>
                            <a:cubicBezTo>
                              <a:pt x="75028" y="267286"/>
                              <a:pt x="56271" y="267286"/>
                              <a:pt x="46892" y="257908"/>
                            </a:cubicBezTo>
                            <a:cubicBezTo>
                              <a:pt x="37514" y="239151"/>
                              <a:pt x="37514" y="220394"/>
                              <a:pt x="37514" y="182880"/>
                            </a:cubicBezTo>
                            <a:cubicBezTo>
                              <a:pt x="37514" y="154745"/>
                              <a:pt x="46892" y="126609"/>
                              <a:pt x="56271" y="98474"/>
                            </a:cubicBezTo>
                            <a:cubicBezTo>
                              <a:pt x="65649" y="70338"/>
                              <a:pt x="84406" y="60960"/>
                              <a:pt x="103163" y="42203"/>
                            </a:cubicBezTo>
                            <a:cubicBezTo>
                              <a:pt x="121920" y="23446"/>
                              <a:pt x="131299" y="32825"/>
                              <a:pt x="140677" y="51581"/>
                            </a:cubicBezTo>
                            <a:close/>
                          </a:path>
                        </a:pathLst>
                      </a:custGeom>
                      <a:solidFill>
                        <a:srgbClr val="C9CEE2"/>
                      </a:solidFill>
                      <a:ln w="93785" cap="flat">
                        <a:noFill/>
                        <a:prstDash val="solid"/>
                        <a:miter/>
                      </a:ln>
                    </p:spPr>
                    <p:txBody>
                      <a:bodyPr rtlCol="0" anchor="ctr"/>
                      <a:lstStyle/>
                      <a:p>
                        <a:endParaRPr lang="fr-FR"/>
                      </a:p>
                    </p:txBody>
                  </p:sp>
                  <p:sp>
                    <p:nvSpPr>
                      <p:cNvPr id="203" name="Forme libre : forme 202">
                        <a:extLst>
                          <a:ext uri="{FF2B5EF4-FFF2-40B4-BE49-F238E27FC236}">
                            <a16:creationId xmlns:a16="http://schemas.microsoft.com/office/drawing/2014/main" id="{97A2401F-531F-4B7E-8EB1-4540ECD8ABE4}"/>
                          </a:ext>
                        </a:extLst>
                      </p:cNvPr>
                      <p:cNvSpPr/>
                      <p:nvPr/>
                    </p:nvSpPr>
                    <p:spPr>
                      <a:xfrm>
                        <a:off x="8178202" y="2139875"/>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2 w 121919"/>
                          <a:gd name="connsiteY3" fmla="*/ 234462 h 290732"/>
                          <a:gd name="connsiteX4" fmla="*/ 9378 w 121919"/>
                          <a:gd name="connsiteY4" fmla="*/ 290732 h 290732"/>
                          <a:gd name="connsiteX5" fmla="*/ 0 w 121919"/>
                          <a:gd name="connsiteY5" fmla="*/ 290732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8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8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204" name="Forme libre : forme 203">
                        <a:extLst>
                          <a:ext uri="{FF2B5EF4-FFF2-40B4-BE49-F238E27FC236}">
                            <a16:creationId xmlns:a16="http://schemas.microsoft.com/office/drawing/2014/main" id="{D3F5DA76-C2B9-428E-A2C7-95602646A982}"/>
                          </a:ext>
                        </a:extLst>
                      </p:cNvPr>
                      <p:cNvSpPr/>
                      <p:nvPr/>
                    </p:nvSpPr>
                    <p:spPr>
                      <a:xfrm>
                        <a:off x="8393907" y="2027333"/>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9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9 w 131298"/>
                          <a:gd name="connsiteY7" fmla="*/ 253218 h 290732"/>
                          <a:gd name="connsiteX8" fmla="*/ 46892 w 131298"/>
                          <a:gd name="connsiteY8" fmla="*/ 234462 h 290732"/>
                          <a:gd name="connsiteX9" fmla="*/ 46892 w 131298"/>
                          <a:gd name="connsiteY9" fmla="*/ 46892 h 290732"/>
                          <a:gd name="connsiteX10" fmla="*/ 18757 w 131298"/>
                          <a:gd name="connsiteY10" fmla="*/ 84406 h 290732"/>
                          <a:gd name="connsiteX11" fmla="*/ 9379 w 131298"/>
                          <a:gd name="connsiteY11" fmla="*/ 93785 h 290732"/>
                          <a:gd name="connsiteX12" fmla="*/ 0 w 131298"/>
                          <a:gd name="connsiteY12" fmla="*/ 93785 h 290732"/>
                          <a:gd name="connsiteX13" fmla="*/ 0 w 131298"/>
                          <a:gd name="connsiteY13" fmla="*/ 84406 h 290732"/>
                          <a:gd name="connsiteX14" fmla="*/ 9379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9" y="290732"/>
                            </a:lnTo>
                            <a:lnTo>
                              <a:pt x="0" y="290732"/>
                            </a:lnTo>
                            <a:lnTo>
                              <a:pt x="0" y="281354"/>
                            </a:lnTo>
                            <a:cubicBezTo>
                              <a:pt x="0" y="271975"/>
                              <a:pt x="0" y="271975"/>
                              <a:pt x="0" y="262597"/>
                            </a:cubicBezTo>
                            <a:cubicBezTo>
                              <a:pt x="0" y="253218"/>
                              <a:pt x="9379" y="253218"/>
                              <a:pt x="9379" y="253218"/>
                            </a:cubicBezTo>
                            <a:lnTo>
                              <a:pt x="46892" y="234462"/>
                            </a:lnTo>
                            <a:lnTo>
                              <a:pt x="46892" y="46892"/>
                            </a:lnTo>
                            <a:lnTo>
                              <a:pt x="18757" y="84406"/>
                            </a:lnTo>
                            <a:cubicBezTo>
                              <a:pt x="18757" y="84406"/>
                              <a:pt x="9379" y="93785"/>
                              <a:pt x="9379" y="93785"/>
                            </a:cubicBezTo>
                            <a:lnTo>
                              <a:pt x="0" y="93785"/>
                            </a:lnTo>
                            <a:lnTo>
                              <a:pt x="0" y="84406"/>
                            </a:lnTo>
                            <a:cubicBezTo>
                              <a:pt x="0" y="75028"/>
                              <a:pt x="0" y="65649"/>
                              <a:pt x="9379"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12542" y="196948"/>
                              <a:pt x="121920" y="196948"/>
                              <a:pt x="121920" y="206326"/>
                            </a:cubicBezTo>
                            <a:close/>
                          </a:path>
                        </a:pathLst>
                      </a:custGeom>
                      <a:solidFill>
                        <a:srgbClr val="C9CEE2"/>
                      </a:solidFill>
                      <a:ln w="93785" cap="flat">
                        <a:noFill/>
                        <a:prstDash val="solid"/>
                        <a:miter/>
                      </a:ln>
                    </p:spPr>
                    <p:txBody>
                      <a:bodyPr rtlCol="0" anchor="ctr"/>
                      <a:lstStyle/>
                      <a:p>
                        <a:endParaRPr lang="fr-FR"/>
                      </a:p>
                    </p:txBody>
                  </p:sp>
                </p:grpSp>
                <p:sp>
                  <p:nvSpPr>
                    <p:cNvPr id="175" name="Forme libre : forme 174">
                      <a:extLst>
                        <a:ext uri="{FF2B5EF4-FFF2-40B4-BE49-F238E27FC236}">
                          <a16:creationId xmlns:a16="http://schemas.microsoft.com/office/drawing/2014/main" id="{2E865339-0D9D-42E2-AB85-0BBA96586807}"/>
                        </a:ext>
                      </a:extLst>
                    </p:cNvPr>
                    <p:cNvSpPr/>
                    <p:nvPr/>
                  </p:nvSpPr>
                  <p:spPr>
                    <a:xfrm>
                      <a:off x="8384528" y="1539653"/>
                      <a:ext cx="131298" cy="290732"/>
                    </a:xfrm>
                    <a:custGeom>
                      <a:avLst/>
                      <a:gdLst>
                        <a:gd name="connsiteX0" fmla="*/ 131299 w 131298"/>
                        <a:gd name="connsiteY0" fmla="*/ 206326 h 290732"/>
                        <a:gd name="connsiteX1" fmla="*/ 131299 w 131298"/>
                        <a:gd name="connsiteY1" fmla="*/ 225083 h 290732"/>
                        <a:gd name="connsiteX2" fmla="*/ 121920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31299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31299" y="206326"/>
                          </a:moveTo>
                          <a:lnTo>
                            <a:pt x="131299" y="225083"/>
                          </a:lnTo>
                          <a:cubicBezTo>
                            <a:pt x="131299" y="234462"/>
                            <a:pt x="121920" y="234462"/>
                            <a:pt x="121920" y="234462"/>
                          </a:cubicBezTo>
                          <a:lnTo>
                            <a:pt x="9378" y="290732"/>
                          </a:lnTo>
                          <a:lnTo>
                            <a:pt x="0" y="290732"/>
                          </a:lnTo>
                          <a:lnTo>
                            <a:pt x="0" y="281354"/>
                          </a:ln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21920" y="196948"/>
                            <a:pt x="131299" y="206326"/>
                            <a:pt x="131299" y="206326"/>
                          </a:cubicBezTo>
                          <a:close/>
                        </a:path>
                      </a:pathLst>
                    </a:custGeom>
                    <a:solidFill>
                      <a:srgbClr val="C9CEE2"/>
                    </a:solidFill>
                    <a:ln w="93785" cap="flat">
                      <a:noFill/>
                      <a:prstDash val="solid"/>
                      <a:miter/>
                    </a:ln>
                  </p:spPr>
                  <p:txBody>
                    <a:bodyPr rtlCol="0" anchor="ctr"/>
                    <a:lstStyle/>
                    <a:p>
                      <a:endParaRPr lang="fr-FR"/>
                    </a:p>
                  </p:txBody>
                </p:sp>
              </p:grpSp>
              <p:grpSp>
                <p:nvGrpSpPr>
                  <p:cNvPr id="153" name="Graphique 28">
                    <a:extLst>
                      <a:ext uri="{FF2B5EF4-FFF2-40B4-BE49-F238E27FC236}">
                        <a16:creationId xmlns:a16="http://schemas.microsoft.com/office/drawing/2014/main" id="{F4A1C1D2-C264-410F-8961-60A40214A3D3}"/>
                      </a:ext>
                    </a:extLst>
                  </p:cNvPr>
                  <p:cNvGrpSpPr/>
                  <p:nvPr/>
                </p:nvGrpSpPr>
                <p:grpSpPr>
                  <a:xfrm>
                    <a:off x="6499458" y="2955801"/>
                    <a:ext cx="2025747" cy="1838178"/>
                    <a:chOff x="6499458" y="2955801"/>
                    <a:chExt cx="2025747" cy="1838178"/>
                  </a:xfrm>
                  <a:solidFill>
                    <a:srgbClr val="C9CEE2"/>
                  </a:solidFill>
                </p:grpSpPr>
                <p:sp>
                  <p:nvSpPr>
                    <p:cNvPr id="154" name="Forme libre : forme 153">
                      <a:extLst>
                        <a:ext uri="{FF2B5EF4-FFF2-40B4-BE49-F238E27FC236}">
                          <a16:creationId xmlns:a16="http://schemas.microsoft.com/office/drawing/2014/main" id="{F7BE80E5-FA0D-4AAD-B2CD-2C2BB6C5F61D}"/>
                        </a:ext>
                      </a:extLst>
                    </p:cNvPr>
                    <p:cNvSpPr/>
                    <p:nvPr/>
                  </p:nvSpPr>
                  <p:spPr>
                    <a:xfrm>
                      <a:off x="6921488" y="3799863"/>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9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55" name="Forme libre : forme 154">
                      <a:extLst>
                        <a:ext uri="{FF2B5EF4-FFF2-40B4-BE49-F238E27FC236}">
                          <a16:creationId xmlns:a16="http://schemas.microsoft.com/office/drawing/2014/main" id="{69667D10-C0A5-4696-977B-D336EC05B36D}"/>
                        </a:ext>
                      </a:extLst>
                    </p:cNvPr>
                    <p:cNvSpPr/>
                    <p:nvPr/>
                  </p:nvSpPr>
                  <p:spPr>
                    <a:xfrm>
                      <a:off x="6715162" y="3921783"/>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1 w 121919"/>
                        <a:gd name="connsiteY3" fmla="*/ 234462 h 290732"/>
                        <a:gd name="connsiteX4" fmla="*/ 9378 w 121919"/>
                        <a:gd name="connsiteY4" fmla="*/ 290733 h 290732"/>
                        <a:gd name="connsiteX5" fmla="*/ 0 w 121919"/>
                        <a:gd name="connsiteY5" fmla="*/ 290733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9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9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1" y="234462"/>
                            <a:pt x="112541" y="234462"/>
                          </a:cubicBezTo>
                          <a:lnTo>
                            <a:pt x="9378" y="290733"/>
                          </a:lnTo>
                          <a:lnTo>
                            <a:pt x="0" y="290733"/>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9"/>
                          </a:lnTo>
                          <a:cubicBezTo>
                            <a:pt x="56271" y="9379"/>
                            <a:pt x="65649" y="0"/>
                            <a:pt x="65649" y="0"/>
                          </a:cubicBezTo>
                          <a:lnTo>
                            <a:pt x="75028" y="0"/>
                          </a:lnTo>
                          <a:lnTo>
                            <a:pt x="84406" y="0"/>
                          </a:lnTo>
                          <a:cubicBezTo>
                            <a:pt x="84406" y="0"/>
                            <a:pt x="93785" y="9379"/>
                            <a:pt x="93785" y="9379"/>
                          </a:cubicBezTo>
                          <a:lnTo>
                            <a:pt x="93785" y="225083"/>
                          </a:lnTo>
                          <a:lnTo>
                            <a:pt x="121920" y="206326"/>
                          </a:lnTo>
                          <a:cubicBezTo>
                            <a:pt x="112541"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56" name="Forme libre : forme 155">
                      <a:extLst>
                        <a:ext uri="{FF2B5EF4-FFF2-40B4-BE49-F238E27FC236}">
                          <a16:creationId xmlns:a16="http://schemas.microsoft.com/office/drawing/2014/main" id="{843087A6-A63D-4063-B50E-8A5631541F23}"/>
                        </a:ext>
                      </a:extLst>
                    </p:cNvPr>
                    <p:cNvSpPr/>
                    <p:nvPr/>
                  </p:nvSpPr>
                  <p:spPr>
                    <a:xfrm>
                      <a:off x="7137193" y="3677943"/>
                      <a:ext cx="131298" cy="290732"/>
                    </a:xfrm>
                    <a:custGeom>
                      <a:avLst/>
                      <a:gdLst>
                        <a:gd name="connsiteX0" fmla="*/ 121920 w 131298"/>
                        <a:gd name="connsiteY0" fmla="*/ 206326 h 290732"/>
                        <a:gd name="connsiteX1" fmla="*/ 121920 w 131298"/>
                        <a:gd name="connsiteY1" fmla="*/ 225083 h 290732"/>
                        <a:gd name="connsiteX2" fmla="*/ 112541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1" y="234462"/>
                            <a:pt x="112541" y="234462"/>
                          </a:cubicBezTo>
                          <a:lnTo>
                            <a:pt x="9378" y="290732"/>
                          </a:lnTo>
                          <a:lnTo>
                            <a:pt x="0" y="290732"/>
                          </a:lnTo>
                          <a:cubicBezTo>
                            <a:pt x="0" y="290732"/>
                            <a:pt x="0" y="281354"/>
                            <a:pt x="0" y="281354"/>
                          </a:cubicBez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157" name="Forme libre : forme 156">
                      <a:extLst>
                        <a:ext uri="{FF2B5EF4-FFF2-40B4-BE49-F238E27FC236}">
                          <a16:creationId xmlns:a16="http://schemas.microsoft.com/office/drawing/2014/main" id="{83DEA375-BA84-49D1-B214-02754DB0B8F7}"/>
                        </a:ext>
                      </a:extLst>
                    </p:cNvPr>
                    <p:cNvSpPr/>
                    <p:nvPr/>
                  </p:nvSpPr>
                  <p:spPr>
                    <a:xfrm>
                      <a:off x="7306005" y="3541955"/>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42203 h 300110"/>
                        <a:gd name="connsiteX10" fmla="*/ 150055 w 178190"/>
                        <a:gd name="connsiteY10" fmla="*/ 107852 h 300110"/>
                        <a:gd name="connsiteX11" fmla="*/ 131298 w 178190"/>
                        <a:gd name="connsiteY11" fmla="*/ 192258 h 300110"/>
                        <a:gd name="connsiteX12" fmla="*/ 84406 w 178190"/>
                        <a:gd name="connsiteY12" fmla="*/ 248529 h 300110"/>
                        <a:gd name="connsiteX13" fmla="*/ 37514 w 178190"/>
                        <a:gd name="connsiteY13" fmla="*/ 248529 h 300110"/>
                        <a:gd name="connsiteX14" fmla="*/ 18757 w 178190"/>
                        <a:gd name="connsiteY14" fmla="*/ 182880 h 300110"/>
                        <a:gd name="connsiteX15" fmla="*/ 37514 w 178190"/>
                        <a:gd name="connsiteY15" fmla="*/ 98474 h 300110"/>
                        <a:gd name="connsiteX16" fmla="*/ 84406 w 178190"/>
                        <a:gd name="connsiteY16" fmla="*/ 42203 h 300110"/>
                        <a:gd name="connsiteX17" fmla="*/ 131298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2" y="-4689"/>
                            <a:pt x="84406" y="14068"/>
                          </a:cubicBezTo>
                          <a:cubicBezTo>
                            <a:pt x="56271" y="32824"/>
                            <a:pt x="28135" y="60960"/>
                            <a:pt x="18757" y="89095"/>
                          </a:cubicBezTo>
                          <a:cubicBezTo>
                            <a:pt x="0" y="126609"/>
                            <a:pt x="0" y="164123"/>
                            <a:pt x="0" y="201637"/>
                          </a:cubicBezTo>
                          <a:cubicBezTo>
                            <a:pt x="0" y="239151"/>
                            <a:pt x="9378" y="276665"/>
                            <a:pt x="28135" y="286043"/>
                          </a:cubicBezTo>
                          <a:cubicBezTo>
                            <a:pt x="37514" y="304800"/>
                            <a:pt x="56271" y="304800"/>
                            <a:pt x="93785" y="286043"/>
                          </a:cubicBezTo>
                          <a:close/>
                          <a:moveTo>
                            <a:pt x="131298" y="42203"/>
                          </a:moveTo>
                          <a:cubicBezTo>
                            <a:pt x="140677" y="51581"/>
                            <a:pt x="150055" y="79717"/>
                            <a:pt x="150055" y="107852"/>
                          </a:cubicBezTo>
                          <a:cubicBezTo>
                            <a:pt x="150055" y="135988"/>
                            <a:pt x="140677" y="173501"/>
                            <a:pt x="131298" y="192258"/>
                          </a:cubicBezTo>
                          <a:cubicBezTo>
                            <a:pt x="121920" y="220394"/>
                            <a:pt x="103163" y="229772"/>
                            <a:pt x="84406" y="248529"/>
                          </a:cubicBezTo>
                          <a:cubicBezTo>
                            <a:pt x="65649" y="257908"/>
                            <a:pt x="46892" y="257908"/>
                            <a:pt x="37514" y="248529"/>
                          </a:cubicBezTo>
                          <a:cubicBezTo>
                            <a:pt x="28135" y="239151"/>
                            <a:pt x="18757" y="211015"/>
                            <a:pt x="18757" y="182880"/>
                          </a:cubicBezTo>
                          <a:cubicBezTo>
                            <a:pt x="18757" y="154745"/>
                            <a:pt x="28135" y="126609"/>
                            <a:pt x="37514" y="98474"/>
                          </a:cubicBezTo>
                          <a:cubicBezTo>
                            <a:pt x="46892" y="70338"/>
                            <a:pt x="65649" y="60960"/>
                            <a:pt x="84406" y="42203"/>
                          </a:cubicBezTo>
                          <a:cubicBezTo>
                            <a:pt x="103163" y="32824"/>
                            <a:pt x="121920" y="32824"/>
                            <a:pt x="131298" y="42203"/>
                          </a:cubicBezTo>
                          <a:close/>
                        </a:path>
                      </a:pathLst>
                    </a:custGeom>
                    <a:solidFill>
                      <a:srgbClr val="C9CEE2"/>
                    </a:solidFill>
                    <a:ln w="93785" cap="flat">
                      <a:noFill/>
                      <a:prstDash val="solid"/>
                      <a:miter/>
                    </a:ln>
                  </p:spPr>
                  <p:txBody>
                    <a:bodyPr rtlCol="0" anchor="ctr"/>
                    <a:lstStyle/>
                    <a:p>
                      <a:endParaRPr lang="fr-FR"/>
                    </a:p>
                  </p:txBody>
                </p:sp>
                <p:sp>
                  <p:nvSpPr>
                    <p:cNvPr id="158" name="Forme libre : forme 157">
                      <a:extLst>
                        <a:ext uri="{FF2B5EF4-FFF2-40B4-BE49-F238E27FC236}">
                          <a16:creationId xmlns:a16="http://schemas.microsoft.com/office/drawing/2014/main" id="{A3E89030-DE47-4AEA-AA3A-2A266A382D1E}"/>
                        </a:ext>
                      </a:extLst>
                    </p:cNvPr>
                    <p:cNvSpPr/>
                    <p:nvPr/>
                  </p:nvSpPr>
                  <p:spPr>
                    <a:xfrm>
                      <a:off x="7512332" y="3420035"/>
                      <a:ext cx="178190" cy="300110"/>
                    </a:xfrm>
                    <a:custGeom>
                      <a:avLst/>
                      <a:gdLst>
                        <a:gd name="connsiteX0" fmla="*/ 93785 w 178190"/>
                        <a:gd name="connsiteY0" fmla="*/ 286043 h 300110"/>
                        <a:gd name="connsiteX1" fmla="*/ 159434 w 178190"/>
                        <a:gd name="connsiteY1" fmla="*/ 211016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6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51582 h 300110"/>
                        <a:gd name="connsiteX10" fmla="*/ 150055 w 178190"/>
                        <a:gd name="connsiteY10" fmla="*/ 117231 h 300110"/>
                        <a:gd name="connsiteX11" fmla="*/ 131298 w 178190"/>
                        <a:gd name="connsiteY11" fmla="*/ 201637 h 300110"/>
                        <a:gd name="connsiteX12" fmla="*/ 84406 w 178190"/>
                        <a:gd name="connsiteY12" fmla="*/ 257908 h 300110"/>
                        <a:gd name="connsiteX13" fmla="*/ 37514 w 178190"/>
                        <a:gd name="connsiteY13" fmla="*/ 257908 h 300110"/>
                        <a:gd name="connsiteX14" fmla="*/ 18757 w 178190"/>
                        <a:gd name="connsiteY14" fmla="*/ 192259 h 300110"/>
                        <a:gd name="connsiteX15" fmla="*/ 37514 w 178190"/>
                        <a:gd name="connsiteY15" fmla="*/ 107852 h 300110"/>
                        <a:gd name="connsiteX16" fmla="*/ 84406 w 178190"/>
                        <a:gd name="connsiteY16" fmla="*/ 51582 h 300110"/>
                        <a:gd name="connsiteX17" fmla="*/ 131298 w 17819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6"/>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6"/>
                          </a:cubicBezTo>
                          <a:cubicBezTo>
                            <a:pt x="0" y="126609"/>
                            <a:pt x="0" y="164123"/>
                            <a:pt x="0" y="201637"/>
                          </a:cubicBezTo>
                          <a:cubicBezTo>
                            <a:pt x="0" y="239151"/>
                            <a:pt x="9378" y="276665"/>
                            <a:pt x="28135" y="286043"/>
                          </a:cubicBezTo>
                          <a:cubicBezTo>
                            <a:pt x="37514" y="304800"/>
                            <a:pt x="65649" y="304800"/>
                            <a:pt x="93785" y="286043"/>
                          </a:cubicBezTo>
                          <a:close/>
                          <a:moveTo>
                            <a:pt x="131298" y="51582"/>
                          </a:moveTo>
                          <a:cubicBezTo>
                            <a:pt x="140677" y="60960"/>
                            <a:pt x="150055" y="89096"/>
                            <a:pt x="150055" y="117231"/>
                          </a:cubicBezTo>
                          <a:cubicBezTo>
                            <a:pt x="150055" y="145366"/>
                            <a:pt x="140677" y="182880"/>
                            <a:pt x="131298" y="201637"/>
                          </a:cubicBezTo>
                          <a:cubicBezTo>
                            <a:pt x="121920" y="229773"/>
                            <a:pt x="103163" y="239151"/>
                            <a:pt x="84406" y="257908"/>
                          </a:cubicBezTo>
                          <a:cubicBezTo>
                            <a:pt x="65649" y="267286"/>
                            <a:pt x="46892" y="267286"/>
                            <a:pt x="37514" y="257908"/>
                          </a:cubicBezTo>
                          <a:cubicBezTo>
                            <a:pt x="28135" y="248529"/>
                            <a:pt x="18757" y="220394"/>
                            <a:pt x="18757" y="192259"/>
                          </a:cubicBezTo>
                          <a:cubicBezTo>
                            <a:pt x="18757" y="164123"/>
                            <a:pt x="28135" y="135988"/>
                            <a:pt x="37514" y="107852"/>
                          </a:cubicBezTo>
                          <a:cubicBezTo>
                            <a:pt x="46892" y="79717"/>
                            <a:pt x="65649" y="70339"/>
                            <a:pt x="84406" y="51582"/>
                          </a:cubicBezTo>
                          <a:cubicBezTo>
                            <a:pt x="112541" y="32825"/>
                            <a:pt x="121920" y="32825"/>
                            <a:pt x="131298" y="51582"/>
                          </a:cubicBezTo>
                          <a:close/>
                        </a:path>
                      </a:pathLst>
                    </a:custGeom>
                    <a:solidFill>
                      <a:srgbClr val="C9CEE2"/>
                    </a:solidFill>
                    <a:ln w="93785" cap="flat">
                      <a:noFill/>
                      <a:prstDash val="solid"/>
                      <a:miter/>
                    </a:ln>
                  </p:spPr>
                  <p:txBody>
                    <a:bodyPr rtlCol="0" anchor="ctr"/>
                    <a:lstStyle/>
                    <a:p>
                      <a:endParaRPr lang="fr-FR"/>
                    </a:p>
                  </p:txBody>
                </p:sp>
                <p:sp>
                  <p:nvSpPr>
                    <p:cNvPr id="159" name="Forme libre : forme 158">
                      <a:extLst>
                        <a:ext uri="{FF2B5EF4-FFF2-40B4-BE49-F238E27FC236}">
                          <a16:creationId xmlns:a16="http://schemas.microsoft.com/office/drawing/2014/main" id="{AE96533B-6EC8-4465-BB1D-DD0CFD63355E}"/>
                        </a:ext>
                      </a:extLst>
                    </p:cNvPr>
                    <p:cNvSpPr/>
                    <p:nvPr/>
                  </p:nvSpPr>
                  <p:spPr>
                    <a:xfrm>
                      <a:off x="7728036" y="3298115"/>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6 h 300110"/>
                        <a:gd name="connsiteX6" fmla="*/ 178191 w 178190"/>
                        <a:gd name="connsiteY6" fmla="*/ 98474 h 300110"/>
                        <a:gd name="connsiteX7" fmla="*/ 150055 w 178190"/>
                        <a:gd name="connsiteY7" fmla="*/ 14068 h 300110"/>
                        <a:gd name="connsiteX8" fmla="*/ 84406 w 178190"/>
                        <a:gd name="connsiteY8" fmla="*/ 14068 h 300110"/>
                        <a:gd name="connsiteX9" fmla="*/ 37514 w 178190"/>
                        <a:gd name="connsiteY9" fmla="*/ 248529 h 300110"/>
                        <a:gd name="connsiteX10" fmla="*/ 18757 w 178190"/>
                        <a:gd name="connsiteY10" fmla="*/ 182880 h 300110"/>
                        <a:gd name="connsiteX11" fmla="*/ 37514 w 178190"/>
                        <a:gd name="connsiteY11" fmla="*/ 98474 h 300110"/>
                        <a:gd name="connsiteX12" fmla="*/ 84406 w 178190"/>
                        <a:gd name="connsiteY12" fmla="*/ 42203 h 300110"/>
                        <a:gd name="connsiteX13" fmla="*/ 131298 w 178190"/>
                        <a:gd name="connsiteY13" fmla="*/ 42203 h 300110"/>
                        <a:gd name="connsiteX14" fmla="*/ 150055 w 178190"/>
                        <a:gd name="connsiteY14" fmla="*/ 107852 h 300110"/>
                        <a:gd name="connsiteX15" fmla="*/ 131298 w 178190"/>
                        <a:gd name="connsiteY15" fmla="*/ 192259 h 300110"/>
                        <a:gd name="connsiteX16" fmla="*/ 84406 w 178190"/>
                        <a:gd name="connsiteY16" fmla="*/ 248529 h 300110"/>
                        <a:gd name="connsiteX17" fmla="*/ 37514 w 178190"/>
                        <a:gd name="connsiteY17" fmla="*/ 248529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5"/>
                            <a:pt x="28135" y="60960"/>
                            <a:pt x="18757" y="89095"/>
                          </a:cubicBezTo>
                          <a:cubicBezTo>
                            <a:pt x="0" y="126609"/>
                            <a:pt x="0" y="164123"/>
                            <a:pt x="0" y="201637"/>
                          </a:cubicBezTo>
                          <a:cubicBezTo>
                            <a:pt x="0" y="239151"/>
                            <a:pt x="9378" y="276664"/>
                            <a:pt x="28135" y="286043"/>
                          </a:cubicBezTo>
                          <a:cubicBezTo>
                            <a:pt x="46892" y="304800"/>
                            <a:pt x="65649" y="304800"/>
                            <a:pt x="93785" y="286043"/>
                          </a:cubicBezTo>
                          <a:cubicBezTo>
                            <a:pt x="121920" y="267286"/>
                            <a:pt x="150055" y="239151"/>
                            <a:pt x="159434" y="211016"/>
                          </a:cubicBezTo>
                          <a:cubicBezTo>
                            <a:pt x="178191" y="173502"/>
                            <a:pt x="178191" y="135988"/>
                            <a:pt x="178191" y="98474"/>
                          </a:cubicBezTo>
                          <a:cubicBezTo>
                            <a:pt x="178191" y="60960"/>
                            <a:pt x="168812" y="23446"/>
                            <a:pt x="150055" y="14068"/>
                          </a:cubicBezTo>
                          <a:cubicBezTo>
                            <a:pt x="140677" y="-4689"/>
                            <a:pt x="112542" y="-4689"/>
                            <a:pt x="84406" y="14068"/>
                          </a:cubicBezTo>
                          <a:close/>
                          <a:moveTo>
                            <a:pt x="37514" y="248529"/>
                          </a:moveTo>
                          <a:cubicBezTo>
                            <a:pt x="28135" y="239151"/>
                            <a:pt x="18757" y="211016"/>
                            <a:pt x="18757" y="182880"/>
                          </a:cubicBezTo>
                          <a:cubicBezTo>
                            <a:pt x="18757" y="154745"/>
                            <a:pt x="28135" y="126609"/>
                            <a:pt x="37514" y="98474"/>
                          </a:cubicBezTo>
                          <a:cubicBezTo>
                            <a:pt x="46892" y="70338"/>
                            <a:pt x="65649" y="60960"/>
                            <a:pt x="84406" y="42203"/>
                          </a:cubicBezTo>
                          <a:cubicBezTo>
                            <a:pt x="103163" y="32825"/>
                            <a:pt x="121920" y="32825"/>
                            <a:pt x="131298" y="42203"/>
                          </a:cubicBezTo>
                          <a:cubicBezTo>
                            <a:pt x="140677" y="51582"/>
                            <a:pt x="150055" y="79717"/>
                            <a:pt x="150055" y="107852"/>
                          </a:cubicBezTo>
                          <a:cubicBezTo>
                            <a:pt x="150055" y="135988"/>
                            <a:pt x="140677" y="173502"/>
                            <a:pt x="131298" y="192259"/>
                          </a:cubicBezTo>
                          <a:cubicBezTo>
                            <a:pt x="121920" y="220394"/>
                            <a:pt x="103163" y="229772"/>
                            <a:pt x="84406" y="248529"/>
                          </a:cubicBezTo>
                          <a:cubicBezTo>
                            <a:pt x="65649" y="267286"/>
                            <a:pt x="46892" y="267286"/>
                            <a:pt x="37514" y="248529"/>
                          </a:cubicBezTo>
                          <a:close/>
                        </a:path>
                      </a:pathLst>
                    </a:custGeom>
                    <a:solidFill>
                      <a:srgbClr val="C9CEE2"/>
                    </a:solidFill>
                    <a:ln w="93785" cap="flat">
                      <a:noFill/>
                      <a:prstDash val="solid"/>
                      <a:miter/>
                    </a:ln>
                  </p:spPr>
                  <p:txBody>
                    <a:bodyPr rtlCol="0" anchor="ctr"/>
                    <a:lstStyle/>
                    <a:p>
                      <a:endParaRPr lang="fr-FR"/>
                    </a:p>
                  </p:txBody>
                </p:sp>
                <p:sp>
                  <p:nvSpPr>
                    <p:cNvPr id="160" name="Forme libre : forme 159">
                      <a:extLst>
                        <a:ext uri="{FF2B5EF4-FFF2-40B4-BE49-F238E27FC236}">
                          <a16:creationId xmlns:a16="http://schemas.microsoft.com/office/drawing/2014/main" id="{1A940F85-E6EA-4DE1-A3F9-E09B5A648283}"/>
                        </a:ext>
                      </a:extLst>
                    </p:cNvPr>
                    <p:cNvSpPr/>
                    <p:nvPr/>
                  </p:nvSpPr>
                  <p:spPr>
                    <a:xfrm>
                      <a:off x="7924984" y="3176195"/>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51582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28135 w 178190"/>
                        <a:gd name="connsiteY14" fmla="*/ 192258 h 300110"/>
                        <a:gd name="connsiteX15" fmla="*/ 46892 w 178190"/>
                        <a:gd name="connsiteY15" fmla="*/ 107852 h 300110"/>
                        <a:gd name="connsiteX16" fmla="*/ 93785 w 178190"/>
                        <a:gd name="connsiteY16" fmla="*/ 51582 h 300110"/>
                        <a:gd name="connsiteX17" fmla="*/ 140677 w 17819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2"/>
                          </a:moveTo>
                          <a:cubicBezTo>
                            <a:pt x="150055" y="60960"/>
                            <a:pt x="159434" y="89095"/>
                            <a:pt x="159434" y="117231"/>
                          </a:cubicBezTo>
                          <a:cubicBezTo>
                            <a:pt x="159434" y="145366"/>
                            <a:pt x="150055" y="182880"/>
                            <a:pt x="140677" y="201637"/>
                          </a:cubicBezTo>
                          <a:cubicBezTo>
                            <a:pt x="131298" y="229772"/>
                            <a:pt x="112541" y="239151"/>
                            <a:pt x="93785" y="257908"/>
                          </a:cubicBezTo>
                          <a:cubicBezTo>
                            <a:pt x="75028" y="267286"/>
                            <a:pt x="56271" y="267286"/>
                            <a:pt x="46892" y="257908"/>
                          </a:cubicBezTo>
                          <a:cubicBezTo>
                            <a:pt x="37514" y="248529"/>
                            <a:pt x="28135" y="220394"/>
                            <a:pt x="28135" y="192258"/>
                          </a:cubicBezTo>
                          <a:cubicBezTo>
                            <a:pt x="28135" y="164123"/>
                            <a:pt x="37514" y="135988"/>
                            <a:pt x="46892" y="107852"/>
                          </a:cubicBezTo>
                          <a:cubicBezTo>
                            <a:pt x="56271" y="79717"/>
                            <a:pt x="75028" y="70339"/>
                            <a:pt x="93785" y="51582"/>
                          </a:cubicBezTo>
                          <a:cubicBezTo>
                            <a:pt x="112541" y="32825"/>
                            <a:pt x="131298" y="32825"/>
                            <a:pt x="140677" y="51582"/>
                          </a:cubicBezTo>
                          <a:close/>
                        </a:path>
                      </a:pathLst>
                    </a:custGeom>
                    <a:solidFill>
                      <a:srgbClr val="C9CEE2"/>
                    </a:solidFill>
                    <a:ln w="93785" cap="flat">
                      <a:noFill/>
                      <a:prstDash val="solid"/>
                      <a:miter/>
                    </a:ln>
                  </p:spPr>
                  <p:txBody>
                    <a:bodyPr rtlCol="0" anchor="ctr"/>
                    <a:lstStyle/>
                    <a:p>
                      <a:endParaRPr lang="fr-FR"/>
                    </a:p>
                  </p:txBody>
                </p:sp>
                <p:sp>
                  <p:nvSpPr>
                    <p:cNvPr id="161" name="Forme libre : forme 160">
                      <a:extLst>
                        <a:ext uri="{FF2B5EF4-FFF2-40B4-BE49-F238E27FC236}">
                          <a16:creationId xmlns:a16="http://schemas.microsoft.com/office/drawing/2014/main" id="{E8DF2041-B31D-4F7C-87B4-3F4868349D75}"/>
                        </a:ext>
                      </a:extLst>
                    </p:cNvPr>
                    <p:cNvSpPr/>
                    <p:nvPr/>
                  </p:nvSpPr>
                  <p:spPr>
                    <a:xfrm>
                      <a:off x="6715162" y="4371949"/>
                      <a:ext cx="131298" cy="300110"/>
                    </a:xfrm>
                    <a:custGeom>
                      <a:avLst/>
                      <a:gdLst>
                        <a:gd name="connsiteX0" fmla="*/ 131298 w 131298"/>
                        <a:gd name="connsiteY0" fmla="*/ 215705 h 300110"/>
                        <a:gd name="connsiteX1" fmla="*/ 131298 w 131298"/>
                        <a:gd name="connsiteY1" fmla="*/ 234462 h 300110"/>
                        <a:gd name="connsiteX2" fmla="*/ 121920 w 131298"/>
                        <a:gd name="connsiteY2" fmla="*/ 243840 h 300110"/>
                        <a:gd name="connsiteX3" fmla="*/ 18757 w 131298"/>
                        <a:gd name="connsiteY3" fmla="*/ 300111 h 300110"/>
                        <a:gd name="connsiteX4" fmla="*/ 9378 w 131298"/>
                        <a:gd name="connsiteY4" fmla="*/ 300111 h 300110"/>
                        <a:gd name="connsiteX5" fmla="*/ 9378 w 131298"/>
                        <a:gd name="connsiteY5" fmla="*/ 290733 h 300110"/>
                        <a:gd name="connsiteX6" fmla="*/ 9378 w 131298"/>
                        <a:gd name="connsiteY6" fmla="*/ 271976 h 300110"/>
                        <a:gd name="connsiteX7" fmla="*/ 18757 w 131298"/>
                        <a:gd name="connsiteY7" fmla="*/ 262597 h 300110"/>
                        <a:gd name="connsiteX8" fmla="*/ 56271 w 131298"/>
                        <a:gd name="connsiteY8" fmla="*/ 243840 h 300110"/>
                        <a:gd name="connsiteX9" fmla="*/ 56271 w 131298"/>
                        <a:gd name="connsiteY9" fmla="*/ 56271 h 300110"/>
                        <a:gd name="connsiteX10" fmla="*/ 18757 w 131298"/>
                        <a:gd name="connsiteY10" fmla="*/ 84406 h 300110"/>
                        <a:gd name="connsiteX11" fmla="*/ 9378 w 131298"/>
                        <a:gd name="connsiteY11" fmla="*/ 93785 h 300110"/>
                        <a:gd name="connsiteX12" fmla="*/ 0 w 131298"/>
                        <a:gd name="connsiteY12" fmla="*/ 93785 h 300110"/>
                        <a:gd name="connsiteX13" fmla="*/ 0 w 131298"/>
                        <a:gd name="connsiteY13" fmla="*/ 84406 h 300110"/>
                        <a:gd name="connsiteX14" fmla="*/ 9378 w 131298"/>
                        <a:gd name="connsiteY14" fmla="*/ 65649 h 300110"/>
                        <a:gd name="connsiteX15" fmla="*/ 56271 w 131298"/>
                        <a:gd name="connsiteY15" fmla="*/ 9379 h 300110"/>
                        <a:gd name="connsiteX16" fmla="*/ 65649 w 131298"/>
                        <a:gd name="connsiteY16" fmla="*/ 0 h 300110"/>
                        <a:gd name="connsiteX17" fmla="*/ 75028 w 131298"/>
                        <a:gd name="connsiteY17" fmla="*/ 0 h 300110"/>
                        <a:gd name="connsiteX18" fmla="*/ 84406 w 131298"/>
                        <a:gd name="connsiteY18" fmla="*/ 0 h 300110"/>
                        <a:gd name="connsiteX19" fmla="*/ 93785 w 131298"/>
                        <a:gd name="connsiteY19" fmla="*/ 9379 h 300110"/>
                        <a:gd name="connsiteX20" fmla="*/ 93785 w 131298"/>
                        <a:gd name="connsiteY20" fmla="*/ 225083 h 300110"/>
                        <a:gd name="connsiteX21" fmla="*/ 121920 w 131298"/>
                        <a:gd name="connsiteY21" fmla="*/ 206326 h 300110"/>
                        <a:gd name="connsiteX22" fmla="*/ 131298 w 131298"/>
                        <a:gd name="connsiteY22" fmla="*/ 206326 h 300110"/>
                        <a:gd name="connsiteX23" fmla="*/ 131298 w 131298"/>
                        <a:gd name="connsiteY23" fmla="*/ 21570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131298" y="215705"/>
                          </a:moveTo>
                          <a:lnTo>
                            <a:pt x="131298" y="234462"/>
                          </a:lnTo>
                          <a:cubicBezTo>
                            <a:pt x="131298" y="243840"/>
                            <a:pt x="121920" y="243840"/>
                            <a:pt x="121920" y="243840"/>
                          </a:cubicBezTo>
                          <a:lnTo>
                            <a:pt x="18757" y="300111"/>
                          </a:lnTo>
                          <a:lnTo>
                            <a:pt x="9378" y="300111"/>
                          </a:lnTo>
                          <a:lnTo>
                            <a:pt x="9378" y="290733"/>
                          </a:lnTo>
                          <a:cubicBezTo>
                            <a:pt x="9378" y="281354"/>
                            <a:pt x="9378" y="281354"/>
                            <a:pt x="9378" y="271976"/>
                          </a:cubicBezTo>
                          <a:cubicBezTo>
                            <a:pt x="9378" y="262597"/>
                            <a:pt x="18757" y="262597"/>
                            <a:pt x="18757" y="262597"/>
                          </a:cubicBezTo>
                          <a:lnTo>
                            <a:pt x="56271" y="243840"/>
                          </a:lnTo>
                          <a:lnTo>
                            <a:pt x="56271" y="56271"/>
                          </a:lnTo>
                          <a:lnTo>
                            <a:pt x="18757" y="84406"/>
                          </a:lnTo>
                          <a:cubicBezTo>
                            <a:pt x="18757" y="84406"/>
                            <a:pt x="9378" y="93785"/>
                            <a:pt x="9378" y="93785"/>
                          </a:cubicBezTo>
                          <a:lnTo>
                            <a:pt x="0" y="93785"/>
                          </a:lnTo>
                          <a:lnTo>
                            <a:pt x="0" y="84406"/>
                          </a:lnTo>
                          <a:cubicBezTo>
                            <a:pt x="0" y="75028"/>
                            <a:pt x="0" y="65649"/>
                            <a:pt x="9378" y="65649"/>
                          </a:cubicBezTo>
                          <a:lnTo>
                            <a:pt x="56271" y="9379"/>
                          </a:lnTo>
                          <a:cubicBezTo>
                            <a:pt x="56271" y="9379"/>
                            <a:pt x="65649" y="0"/>
                            <a:pt x="65649" y="0"/>
                          </a:cubicBezTo>
                          <a:lnTo>
                            <a:pt x="75028" y="0"/>
                          </a:lnTo>
                          <a:lnTo>
                            <a:pt x="84406" y="0"/>
                          </a:lnTo>
                          <a:cubicBezTo>
                            <a:pt x="84406" y="0"/>
                            <a:pt x="93785" y="9379"/>
                            <a:pt x="93785" y="9379"/>
                          </a:cubicBezTo>
                          <a:lnTo>
                            <a:pt x="93785" y="225083"/>
                          </a:lnTo>
                          <a:lnTo>
                            <a:pt x="121920" y="206326"/>
                          </a:lnTo>
                          <a:lnTo>
                            <a:pt x="131298" y="206326"/>
                          </a:lnTo>
                          <a:cubicBezTo>
                            <a:pt x="121920" y="206326"/>
                            <a:pt x="131298" y="206326"/>
                            <a:pt x="131298" y="215705"/>
                          </a:cubicBezTo>
                          <a:close/>
                        </a:path>
                      </a:pathLst>
                    </a:custGeom>
                    <a:solidFill>
                      <a:srgbClr val="C9CEE2"/>
                    </a:solidFill>
                    <a:ln w="93785" cap="flat">
                      <a:noFill/>
                      <a:prstDash val="solid"/>
                      <a:miter/>
                    </a:ln>
                  </p:spPr>
                  <p:txBody>
                    <a:bodyPr rtlCol="0" anchor="ctr"/>
                    <a:lstStyle/>
                    <a:p>
                      <a:endParaRPr lang="fr-FR"/>
                    </a:p>
                  </p:txBody>
                </p:sp>
                <p:sp>
                  <p:nvSpPr>
                    <p:cNvPr id="162" name="Forme libre : forme 161">
                      <a:extLst>
                        <a:ext uri="{FF2B5EF4-FFF2-40B4-BE49-F238E27FC236}">
                          <a16:creationId xmlns:a16="http://schemas.microsoft.com/office/drawing/2014/main" id="{0BB193C9-1B6E-416B-9545-4138F4B53C9C}"/>
                        </a:ext>
                      </a:extLst>
                    </p:cNvPr>
                    <p:cNvSpPr/>
                    <p:nvPr/>
                  </p:nvSpPr>
                  <p:spPr>
                    <a:xfrm>
                      <a:off x="6499458" y="4034324"/>
                      <a:ext cx="131298" cy="300110"/>
                    </a:xfrm>
                    <a:custGeom>
                      <a:avLst/>
                      <a:gdLst>
                        <a:gd name="connsiteX0" fmla="*/ 0 w 131298"/>
                        <a:gd name="connsiteY0" fmla="*/ 93785 h 300110"/>
                        <a:gd name="connsiteX1" fmla="*/ 0 w 131298"/>
                        <a:gd name="connsiteY1" fmla="*/ 84406 h 300110"/>
                        <a:gd name="connsiteX2" fmla="*/ 9378 w 131298"/>
                        <a:gd name="connsiteY2" fmla="*/ 65649 h 300110"/>
                        <a:gd name="connsiteX3" fmla="*/ 56271 w 131298"/>
                        <a:gd name="connsiteY3" fmla="*/ 9378 h 300110"/>
                        <a:gd name="connsiteX4" fmla="*/ 65649 w 131298"/>
                        <a:gd name="connsiteY4" fmla="*/ 0 h 300110"/>
                        <a:gd name="connsiteX5" fmla="*/ 75028 w 131298"/>
                        <a:gd name="connsiteY5" fmla="*/ 0 h 300110"/>
                        <a:gd name="connsiteX6" fmla="*/ 84406 w 131298"/>
                        <a:gd name="connsiteY6" fmla="*/ 0 h 300110"/>
                        <a:gd name="connsiteX7" fmla="*/ 93785 w 131298"/>
                        <a:gd name="connsiteY7" fmla="*/ 9378 h 300110"/>
                        <a:gd name="connsiteX8" fmla="*/ 93785 w 131298"/>
                        <a:gd name="connsiteY8" fmla="*/ 225083 h 300110"/>
                        <a:gd name="connsiteX9" fmla="*/ 121920 w 131298"/>
                        <a:gd name="connsiteY9" fmla="*/ 206326 h 300110"/>
                        <a:gd name="connsiteX10" fmla="*/ 131299 w 131298"/>
                        <a:gd name="connsiteY10" fmla="*/ 206326 h 300110"/>
                        <a:gd name="connsiteX11" fmla="*/ 131299 w 131298"/>
                        <a:gd name="connsiteY11" fmla="*/ 215705 h 300110"/>
                        <a:gd name="connsiteX12" fmla="*/ 131299 w 131298"/>
                        <a:gd name="connsiteY12" fmla="*/ 234462 h 300110"/>
                        <a:gd name="connsiteX13" fmla="*/ 121920 w 131298"/>
                        <a:gd name="connsiteY13" fmla="*/ 243840 h 300110"/>
                        <a:gd name="connsiteX14" fmla="*/ 18757 w 131298"/>
                        <a:gd name="connsiteY14" fmla="*/ 300111 h 300110"/>
                        <a:gd name="connsiteX15" fmla="*/ 9378 w 131298"/>
                        <a:gd name="connsiteY15" fmla="*/ 300111 h 300110"/>
                        <a:gd name="connsiteX16" fmla="*/ 9378 w 131298"/>
                        <a:gd name="connsiteY16" fmla="*/ 290732 h 300110"/>
                        <a:gd name="connsiteX17" fmla="*/ 9378 w 131298"/>
                        <a:gd name="connsiteY17" fmla="*/ 271976 h 300110"/>
                        <a:gd name="connsiteX18" fmla="*/ 18757 w 131298"/>
                        <a:gd name="connsiteY18" fmla="*/ 262597 h 300110"/>
                        <a:gd name="connsiteX19" fmla="*/ 56271 w 131298"/>
                        <a:gd name="connsiteY19" fmla="*/ 243840 h 300110"/>
                        <a:gd name="connsiteX20" fmla="*/ 56271 w 131298"/>
                        <a:gd name="connsiteY20" fmla="*/ 56271 h 300110"/>
                        <a:gd name="connsiteX21" fmla="*/ 28135 w 131298"/>
                        <a:gd name="connsiteY21" fmla="*/ 93785 h 300110"/>
                        <a:gd name="connsiteX22" fmla="*/ 18757 w 131298"/>
                        <a:gd name="connsiteY22" fmla="*/ 103163 h 300110"/>
                        <a:gd name="connsiteX23" fmla="*/ 0 w 131298"/>
                        <a:gd name="connsiteY23" fmla="*/ 9378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0" y="93785"/>
                          </a:move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lnTo>
                            <a:pt x="131299" y="215705"/>
                          </a:lnTo>
                          <a:cubicBezTo>
                            <a:pt x="131299" y="215705"/>
                            <a:pt x="131299" y="225083"/>
                            <a:pt x="131299" y="234462"/>
                          </a:cubicBezTo>
                          <a:cubicBezTo>
                            <a:pt x="131299" y="243840"/>
                            <a:pt x="121920" y="243840"/>
                            <a:pt x="121920" y="243840"/>
                          </a:cubicBezTo>
                          <a:lnTo>
                            <a:pt x="18757" y="300111"/>
                          </a:lnTo>
                          <a:lnTo>
                            <a:pt x="9378" y="300111"/>
                          </a:lnTo>
                          <a:cubicBezTo>
                            <a:pt x="9378" y="300111"/>
                            <a:pt x="9378" y="300111"/>
                            <a:pt x="9378" y="290732"/>
                          </a:cubicBezTo>
                          <a:cubicBezTo>
                            <a:pt x="9378" y="281354"/>
                            <a:pt x="9378" y="281354"/>
                            <a:pt x="9378" y="271976"/>
                          </a:cubicBezTo>
                          <a:cubicBezTo>
                            <a:pt x="9378" y="262597"/>
                            <a:pt x="18757" y="262597"/>
                            <a:pt x="18757" y="262597"/>
                          </a:cubicBezTo>
                          <a:lnTo>
                            <a:pt x="56271" y="243840"/>
                          </a:lnTo>
                          <a:lnTo>
                            <a:pt x="56271" y="56271"/>
                          </a:lnTo>
                          <a:lnTo>
                            <a:pt x="28135" y="93785"/>
                          </a:lnTo>
                          <a:cubicBezTo>
                            <a:pt x="28135" y="93785"/>
                            <a:pt x="18757" y="103163"/>
                            <a:pt x="18757" y="103163"/>
                          </a:cubicBezTo>
                          <a:cubicBezTo>
                            <a:pt x="9378" y="93785"/>
                            <a:pt x="0" y="93785"/>
                            <a:pt x="0" y="93785"/>
                          </a:cubicBezTo>
                          <a:close/>
                        </a:path>
                      </a:pathLst>
                    </a:custGeom>
                    <a:solidFill>
                      <a:srgbClr val="C9CEE2"/>
                    </a:solidFill>
                    <a:ln w="93785" cap="flat">
                      <a:noFill/>
                      <a:prstDash val="solid"/>
                      <a:miter/>
                    </a:ln>
                  </p:spPr>
                  <p:txBody>
                    <a:bodyPr rtlCol="0" anchor="ctr"/>
                    <a:lstStyle/>
                    <a:p>
                      <a:endParaRPr lang="fr-FR"/>
                    </a:p>
                  </p:txBody>
                </p:sp>
                <p:sp>
                  <p:nvSpPr>
                    <p:cNvPr id="163" name="Forme libre : forme 162">
                      <a:extLst>
                        <a:ext uri="{FF2B5EF4-FFF2-40B4-BE49-F238E27FC236}">
                          <a16:creationId xmlns:a16="http://schemas.microsoft.com/office/drawing/2014/main" id="{AA388E14-F06F-461A-A673-1715C613B2AF}"/>
                        </a:ext>
                      </a:extLst>
                    </p:cNvPr>
                    <p:cNvSpPr/>
                    <p:nvPr/>
                  </p:nvSpPr>
                  <p:spPr>
                    <a:xfrm>
                      <a:off x="6508836" y="4503247"/>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9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87569"/>
                            <a:pt x="112542" y="187569"/>
                            <a:pt x="121920" y="196948"/>
                          </a:cubicBezTo>
                          <a:close/>
                        </a:path>
                      </a:pathLst>
                    </a:custGeom>
                    <a:solidFill>
                      <a:srgbClr val="C9CEE2"/>
                    </a:solidFill>
                    <a:ln w="93785" cap="flat">
                      <a:noFill/>
                      <a:prstDash val="solid"/>
                      <a:miter/>
                    </a:ln>
                  </p:spPr>
                  <p:txBody>
                    <a:bodyPr rtlCol="0" anchor="ctr"/>
                    <a:lstStyle/>
                    <a:p>
                      <a:endParaRPr lang="fr-FR"/>
                    </a:p>
                  </p:txBody>
                </p:sp>
                <p:sp>
                  <p:nvSpPr>
                    <p:cNvPr id="164" name="Forme libre : forme 163">
                      <a:extLst>
                        <a:ext uri="{FF2B5EF4-FFF2-40B4-BE49-F238E27FC236}">
                          <a16:creationId xmlns:a16="http://schemas.microsoft.com/office/drawing/2014/main" id="{4BF0E3DD-BF69-4FCC-A0C8-1359637B8E77}"/>
                        </a:ext>
                      </a:extLst>
                    </p:cNvPr>
                    <p:cNvSpPr/>
                    <p:nvPr/>
                  </p:nvSpPr>
                  <p:spPr>
                    <a:xfrm>
                      <a:off x="6883975" y="4245340"/>
                      <a:ext cx="178190" cy="292203"/>
                    </a:xfrm>
                    <a:custGeom>
                      <a:avLst/>
                      <a:gdLst>
                        <a:gd name="connsiteX0" fmla="*/ 93785 w 178190"/>
                        <a:gd name="connsiteY0" fmla="*/ 286043 h 292203"/>
                        <a:gd name="connsiteX1" fmla="*/ 159434 w 178190"/>
                        <a:gd name="connsiteY1" fmla="*/ 211015 h 292203"/>
                        <a:gd name="connsiteX2" fmla="*/ 178191 w 178190"/>
                        <a:gd name="connsiteY2" fmla="*/ 98474 h 292203"/>
                        <a:gd name="connsiteX3" fmla="*/ 150055 w 178190"/>
                        <a:gd name="connsiteY3" fmla="*/ 14068 h 292203"/>
                        <a:gd name="connsiteX4" fmla="*/ 84406 w 178190"/>
                        <a:gd name="connsiteY4" fmla="*/ 14068 h 292203"/>
                        <a:gd name="connsiteX5" fmla="*/ 18757 w 178190"/>
                        <a:gd name="connsiteY5" fmla="*/ 89095 h 292203"/>
                        <a:gd name="connsiteX6" fmla="*/ 0 w 178190"/>
                        <a:gd name="connsiteY6" fmla="*/ 192258 h 292203"/>
                        <a:gd name="connsiteX7" fmla="*/ 28135 w 178190"/>
                        <a:gd name="connsiteY7" fmla="*/ 276665 h 292203"/>
                        <a:gd name="connsiteX8" fmla="*/ 93785 w 178190"/>
                        <a:gd name="connsiteY8" fmla="*/ 286043 h 292203"/>
                        <a:gd name="connsiteX9" fmla="*/ 140677 w 178190"/>
                        <a:gd name="connsiteY9" fmla="*/ 42203 h 292203"/>
                        <a:gd name="connsiteX10" fmla="*/ 159434 w 178190"/>
                        <a:gd name="connsiteY10" fmla="*/ 107852 h 292203"/>
                        <a:gd name="connsiteX11" fmla="*/ 140677 w 178190"/>
                        <a:gd name="connsiteY11" fmla="*/ 192258 h 292203"/>
                        <a:gd name="connsiteX12" fmla="*/ 93785 w 178190"/>
                        <a:gd name="connsiteY12" fmla="*/ 248529 h 292203"/>
                        <a:gd name="connsiteX13" fmla="*/ 46892 w 178190"/>
                        <a:gd name="connsiteY13" fmla="*/ 248529 h 292203"/>
                        <a:gd name="connsiteX14" fmla="*/ 28135 w 178190"/>
                        <a:gd name="connsiteY14" fmla="*/ 182880 h 292203"/>
                        <a:gd name="connsiteX15" fmla="*/ 46892 w 178190"/>
                        <a:gd name="connsiteY15" fmla="*/ 98474 h 292203"/>
                        <a:gd name="connsiteX16" fmla="*/ 93785 w 178190"/>
                        <a:gd name="connsiteY16" fmla="*/ 42203 h 292203"/>
                        <a:gd name="connsiteX17" fmla="*/ 140677 w 178190"/>
                        <a:gd name="connsiteY17" fmla="*/ 42203 h 29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2203">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2" y="-4689"/>
                            <a:pt x="84406" y="14068"/>
                          </a:cubicBezTo>
                          <a:cubicBezTo>
                            <a:pt x="56271" y="32824"/>
                            <a:pt x="28135" y="60960"/>
                            <a:pt x="18757" y="89095"/>
                          </a:cubicBezTo>
                          <a:cubicBezTo>
                            <a:pt x="9378" y="117231"/>
                            <a:pt x="0" y="154745"/>
                            <a:pt x="0" y="192258"/>
                          </a:cubicBezTo>
                          <a:cubicBezTo>
                            <a:pt x="0" y="229772"/>
                            <a:pt x="9378" y="267286"/>
                            <a:pt x="28135" y="276665"/>
                          </a:cubicBezTo>
                          <a:cubicBezTo>
                            <a:pt x="46892" y="295422"/>
                            <a:pt x="65649" y="295422"/>
                            <a:pt x="93785" y="286043"/>
                          </a:cubicBezTo>
                          <a:close/>
                          <a:moveTo>
                            <a:pt x="140677" y="42203"/>
                          </a:moveTo>
                          <a:cubicBezTo>
                            <a:pt x="150055" y="51581"/>
                            <a:pt x="159434" y="79717"/>
                            <a:pt x="159434" y="107852"/>
                          </a:cubicBezTo>
                          <a:cubicBezTo>
                            <a:pt x="159434" y="135988"/>
                            <a:pt x="150055" y="173501"/>
                            <a:pt x="140677" y="192258"/>
                          </a:cubicBezTo>
                          <a:cubicBezTo>
                            <a:pt x="131298" y="220394"/>
                            <a:pt x="112542" y="229772"/>
                            <a:pt x="93785" y="248529"/>
                          </a:cubicBezTo>
                          <a:cubicBezTo>
                            <a:pt x="75028" y="257908"/>
                            <a:pt x="56271" y="257908"/>
                            <a:pt x="46892" y="248529"/>
                          </a:cubicBezTo>
                          <a:cubicBezTo>
                            <a:pt x="37514" y="239151"/>
                            <a:pt x="28135" y="211015"/>
                            <a:pt x="28135" y="182880"/>
                          </a:cubicBezTo>
                          <a:cubicBezTo>
                            <a:pt x="28135" y="154745"/>
                            <a:pt x="37514" y="126609"/>
                            <a:pt x="46892" y="98474"/>
                          </a:cubicBezTo>
                          <a:cubicBezTo>
                            <a:pt x="56271" y="70338"/>
                            <a:pt x="75028" y="60960"/>
                            <a:pt x="93785" y="42203"/>
                          </a:cubicBezTo>
                          <a:cubicBezTo>
                            <a:pt x="112542" y="32824"/>
                            <a:pt x="131298" y="32824"/>
                            <a:pt x="140677" y="42203"/>
                          </a:cubicBezTo>
                          <a:close/>
                        </a:path>
                      </a:pathLst>
                    </a:custGeom>
                    <a:solidFill>
                      <a:srgbClr val="C9CEE2"/>
                    </a:solidFill>
                    <a:ln w="93785" cap="flat">
                      <a:noFill/>
                      <a:prstDash val="solid"/>
                      <a:miter/>
                    </a:ln>
                  </p:spPr>
                  <p:txBody>
                    <a:bodyPr rtlCol="0" anchor="ctr"/>
                    <a:lstStyle/>
                    <a:p>
                      <a:endParaRPr lang="fr-FR"/>
                    </a:p>
                  </p:txBody>
                </p:sp>
                <p:sp>
                  <p:nvSpPr>
                    <p:cNvPr id="165" name="Forme libre : forme 164">
                      <a:extLst>
                        <a:ext uri="{FF2B5EF4-FFF2-40B4-BE49-F238E27FC236}">
                          <a16:creationId xmlns:a16="http://schemas.microsoft.com/office/drawing/2014/main" id="{5B43A337-DD99-4B9B-84C1-159CE622D93E}"/>
                        </a:ext>
                      </a:extLst>
                    </p:cNvPr>
                    <p:cNvSpPr/>
                    <p:nvPr/>
                  </p:nvSpPr>
                  <p:spPr>
                    <a:xfrm>
                      <a:off x="7090301" y="4123420"/>
                      <a:ext cx="181869" cy="300110"/>
                    </a:xfrm>
                    <a:custGeom>
                      <a:avLst/>
                      <a:gdLst>
                        <a:gd name="connsiteX0" fmla="*/ 93785 w 181869"/>
                        <a:gd name="connsiteY0" fmla="*/ 286043 h 300110"/>
                        <a:gd name="connsiteX1" fmla="*/ 159434 w 181869"/>
                        <a:gd name="connsiteY1" fmla="*/ 211015 h 300110"/>
                        <a:gd name="connsiteX2" fmla="*/ 178191 w 181869"/>
                        <a:gd name="connsiteY2" fmla="*/ 98474 h 300110"/>
                        <a:gd name="connsiteX3" fmla="*/ 150055 w 181869"/>
                        <a:gd name="connsiteY3" fmla="*/ 14067 h 300110"/>
                        <a:gd name="connsiteX4" fmla="*/ 84406 w 181869"/>
                        <a:gd name="connsiteY4" fmla="*/ 14067 h 300110"/>
                        <a:gd name="connsiteX5" fmla="*/ 18757 w 181869"/>
                        <a:gd name="connsiteY5" fmla="*/ 89095 h 300110"/>
                        <a:gd name="connsiteX6" fmla="*/ 0 w 181869"/>
                        <a:gd name="connsiteY6" fmla="*/ 201637 h 300110"/>
                        <a:gd name="connsiteX7" fmla="*/ 28135 w 181869"/>
                        <a:gd name="connsiteY7" fmla="*/ 286043 h 300110"/>
                        <a:gd name="connsiteX8" fmla="*/ 93785 w 181869"/>
                        <a:gd name="connsiteY8" fmla="*/ 286043 h 300110"/>
                        <a:gd name="connsiteX9" fmla="*/ 140677 w 181869"/>
                        <a:gd name="connsiteY9" fmla="*/ 42203 h 300110"/>
                        <a:gd name="connsiteX10" fmla="*/ 159434 w 181869"/>
                        <a:gd name="connsiteY10" fmla="*/ 107852 h 300110"/>
                        <a:gd name="connsiteX11" fmla="*/ 140677 w 181869"/>
                        <a:gd name="connsiteY11" fmla="*/ 192258 h 300110"/>
                        <a:gd name="connsiteX12" fmla="*/ 93785 w 181869"/>
                        <a:gd name="connsiteY12" fmla="*/ 248529 h 300110"/>
                        <a:gd name="connsiteX13" fmla="*/ 46892 w 181869"/>
                        <a:gd name="connsiteY13" fmla="*/ 248529 h 300110"/>
                        <a:gd name="connsiteX14" fmla="*/ 28135 w 181869"/>
                        <a:gd name="connsiteY14" fmla="*/ 182880 h 300110"/>
                        <a:gd name="connsiteX15" fmla="*/ 46892 w 181869"/>
                        <a:gd name="connsiteY15" fmla="*/ 98474 h 300110"/>
                        <a:gd name="connsiteX16" fmla="*/ 93785 w 181869"/>
                        <a:gd name="connsiteY16" fmla="*/ 42203 h 300110"/>
                        <a:gd name="connsiteX17" fmla="*/ 140677 w 181869"/>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69" h="300110">
                          <a:moveTo>
                            <a:pt x="93785" y="286043"/>
                          </a:moveTo>
                          <a:cubicBezTo>
                            <a:pt x="121920" y="267286"/>
                            <a:pt x="150055" y="239151"/>
                            <a:pt x="159434" y="211015"/>
                          </a:cubicBezTo>
                          <a:cubicBezTo>
                            <a:pt x="178191" y="173501"/>
                            <a:pt x="187569" y="135988"/>
                            <a:pt x="178191" y="98474"/>
                          </a:cubicBezTo>
                          <a:cubicBezTo>
                            <a:pt x="178191" y="60960"/>
                            <a:pt x="168812" y="23446"/>
                            <a:pt x="150055" y="14067"/>
                          </a:cubicBezTo>
                          <a:cubicBezTo>
                            <a:pt x="131298" y="-4689"/>
                            <a:pt x="112541" y="-4689"/>
                            <a:pt x="84406" y="14067"/>
                          </a:cubicBezTo>
                          <a:cubicBezTo>
                            <a:pt x="56271" y="32824"/>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42203"/>
                          </a:moveTo>
                          <a:cubicBezTo>
                            <a:pt x="150055" y="51581"/>
                            <a:pt x="159434" y="79717"/>
                            <a:pt x="159434" y="107852"/>
                          </a:cubicBezTo>
                          <a:cubicBezTo>
                            <a:pt x="159434" y="135988"/>
                            <a:pt x="150055" y="173501"/>
                            <a:pt x="140677" y="192258"/>
                          </a:cubicBezTo>
                          <a:cubicBezTo>
                            <a:pt x="131298" y="220394"/>
                            <a:pt x="112541" y="229772"/>
                            <a:pt x="93785" y="248529"/>
                          </a:cubicBezTo>
                          <a:cubicBezTo>
                            <a:pt x="75028" y="257908"/>
                            <a:pt x="56271" y="257908"/>
                            <a:pt x="46892" y="248529"/>
                          </a:cubicBezTo>
                          <a:cubicBezTo>
                            <a:pt x="37514" y="239151"/>
                            <a:pt x="28135" y="211015"/>
                            <a:pt x="28135" y="182880"/>
                          </a:cubicBezTo>
                          <a:cubicBezTo>
                            <a:pt x="28135" y="154744"/>
                            <a:pt x="37514" y="126609"/>
                            <a:pt x="46892" y="98474"/>
                          </a:cubicBezTo>
                          <a:cubicBezTo>
                            <a:pt x="56271" y="70338"/>
                            <a:pt x="75028" y="60960"/>
                            <a:pt x="93785" y="42203"/>
                          </a:cubicBezTo>
                          <a:cubicBezTo>
                            <a:pt x="112541" y="32824"/>
                            <a:pt x="131298" y="32824"/>
                            <a:pt x="140677" y="42203"/>
                          </a:cubicBezTo>
                          <a:close/>
                        </a:path>
                      </a:pathLst>
                    </a:custGeom>
                    <a:solidFill>
                      <a:srgbClr val="C9CEE2"/>
                    </a:solidFill>
                    <a:ln w="93785" cap="flat">
                      <a:noFill/>
                      <a:prstDash val="solid"/>
                      <a:miter/>
                    </a:ln>
                  </p:spPr>
                  <p:txBody>
                    <a:bodyPr rtlCol="0" anchor="ctr"/>
                    <a:lstStyle/>
                    <a:p>
                      <a:endParaRPr lang="fr-FR"/>
                    </a:p>
                  </p:txBody>
                </p:sp>
                <p:sp>
                  <p:nvSpPr>
                    <p:cNvPr id="166" name="Forme libre : forme 165">
                      <a:extLst>
                        <a:ext uri="{FF2B5EF4-FFF2-40B4-BE49-F238E27FC236}">
                          <a16:creationId xmlns:a16="http://schemas.microsoft.com/office/drawing/2014/main" id="{00316368-EF92-46B2-B89A-F7E70061AF96}"/>
                        </a:ext>
                      </a:extLst>
                    </p:cNvPr>
                    <p:cNvSpPr/>
                    <p:nvPr/>
                  </p:nvSpPr>
                  <p:spPr>
                    <a:xfrm>
                      <a:off x="7334141" y="4015567"/>
                      <a:ext cx="131298" cy="290732"/>
                    </a:xfrm>
                    <a:custGeom>
                      <a:avLst/>
                      <a:gdLst>
                        <a:gd name="connsiteX0" fmla="*/ 131299 w 131298"/>
                        <a:gd name="connsiteY0" fmla="*/ 206326 h 290732"/>
                        <a:gd name="connsiteX1" fmla="*/ 131299 w 131298"/>
                        <a:gd name="connsiteY1" fmla="*/ 225083 h 290732"/>
                        <a:gd name="connsiteX2" fmla="*/ 121920 w 131298"/>
                        <a:gd name="connsiteY2" fmla="*/ 234462 h 290732"/>
                        <a:gd name="connsiteX3" fmla="*/ 18757 w 131298"/>
                        <a:gd name="connsiteY3" fmla="*/ 290733 h 290732"/>
                        <a:gd name="connsiteX4" fmla="*/ 9378 w 131298"/>
                        <a:gd name="connsiteY4" fmla="*/ 290733 h 290732"/>
                        <a:gd name="connsiteX5" fmla="*/ 9378 w 131298"/>
                        <a:gd name="connsiteY5" fmla="*/ 281354 h 290732"/>
                        <a:gd name="connsiteX6" fmla="*/ 9378 w 131298"/>
                        <a:gd name="connsiteY6" fmla="*/ 262597 h 290732"/>
                        <a:gd name="connsiteX7" fmla="*/ 18757 w 131298"/>
                        <a:gd name="connsiteY7" fmla="*/ 253219 h 290732"/>
                        <a:gd name="connsiteX8" fmla="*/ 56271 w 131298"/>
                        <a:gd name="connsiteY8" fmla="*/ 234462 h 290732"/>
                        <a:gd name="connsiteX9" fmla="*/ 56271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9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9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31299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31299" y="206326"/>
                          </a:moveTo>
                          <a:lnTo>
                            <a:pt x="131299" y="225083"/>
                          </a:lnTo>
                          <a:cubicBezTo>
                            <a:pt x="131299" y="234462"/>
                            <a:pt x="121920" y="234462"/>
                            <a:pt x="121920" y="234462"/>
                          </a:cubicBezTo>
                          <a:lnTo>
                            <a:pt x="18757" y="290733"/>
                          </a:lnTo>
                          <a:lnTo>
                            <a:pt x="9378" y="290733"/>
                          </a:lnTo>
                          <a:lnTo>
                            <a:pt x="9378" y="281354"/>
                          </a:lnTo>
                          <a:cubicBezTo>
                            <a:pt x="9378" y="271976"/>
                            <a:pt x="9378" y="271976"/>
                            <a:pt x="9378" y="262597"/>
                          </a:cubicBezTo>
                          <a:cubicBezTo>
                            <a:pt x="9378" y="253219"/>
                            <a:pt x="18757" y="253219"/>
                            <a:pt x="18757" y="253219"/>
                          </a:cubicBezTo>
                          <a:lnTo>
                            <a:pt x="56271" y="234462"/>
                          </a:lnTo>
                          <a:lnTo>
                            <a:pt x="56271" y="46892"/>
                          </a:lnTo>
                          <a:lnTo>
                            <a:pt x="18757" y="84406"/>
                          </a:lnTo>
                          <a:cubicBezTo>
                            <a:pt x="18757" y="84406"/>
                            <a:pt x="9378" y="93785"/>
                            <a:pt x="9378" y="93785"/>
                          </a:cubicBezTo>
                          <a:lnTo>
                            <a:pt x="0" y="93785"/>
                          </a:lnTo>
                          <a:lnTo>
                            <a:pt x="0" y="84406"/>
                          </a:lnTo>
                          <a:cubicBezTo>
                            <a:pt x="0" y="75028"/>
                            <a:pt x="0" y="65649"/>
                            <a:pt x="9378" y="65649"/>
                          </a:cubicBezTo>
                          <a:lnTo>
                            <a:pt x="56271" y="9379"/>
                          </a:lnTo>
                          <a:cubicBezTo>
                            <a:pt x="56271" y="9379"/>
                            <a:pt x="65649" y="0"/>
                            <a:pt x="65649" y="0"/>
                          </a:cubicBezTo>
                          <a:lnTo>
                            <a:pt x="75028" y="0"/>
                          </a:lnTo>
                          <a:lnTo>
                            <a:pt x="84406" y="0"/>
                          </a:lnTo>
                          <a:cubicBezTo>
                            <a:pt x="84406" y="0"/>
                            <a:pt x="93785" y="9379"/>
                            <a:pt x="93785" y="9379"/>
                          </a:cubicBezTo>
                          <a:lnTo>
                            <a:pt x="93785" y="225083"/>
                          </a:lnTo>
                          <a:lnTo>
                            <a:pt x="121920" y="206326"/>
                          </a:lnTo>
                          <a:lnTo>
                            <a:pt x="131299" y="206326"/>
                          </a:lnTo>
                          <a:cubicBezTo>
                            <a:pt x="131299" y="196948"/>
                            <a:pt x="131299" y="206326"/>
                            <a:pt x="131299" y="206326"/>
                          </a:cubicBezTo>
                          <a:close/>
                        </a:path>
                      </a:pathLst>
                    </a:custGeom>
                    <a:solidFill>
                      <a:srgbClr val="C9CEE2"/>
                    </a:solidFill>
                    <a:ln w="93785" cap="flat">
                      <a:noFill/>
                      <a:prstDash val="solid"/>
                      <a:miter/>
                    </a:ln>
                  </p:spPr>
                  <p:txBody>
                    <a:bodyPr rtlCol="0" anchor="ctr"/>
                    <a:lstStyle/>
                    <a:p>
                      <a:endParaRPr lang="fr-FR"/>
                    </a:p>
                  </p:txBody>
                </p:sp>
                <p:sp>
                  <p:nvSpPr>
                    <p:cNvPr id="167" name="Forme libre : forme 166">
                      <a:extLst>
                        <a:ext uri="{FF2B5EF4-FFF2-40B4-BE49-F238E27FC236}">
                          <a16:creationId xmlns:a16="http://schemas.microsoft.com/office/drawing/2014/main" id="{487E3DAE-897B-4C54-9AFF-E295F24B0B48}"/>
                        </a:ext>
                      </a:extLst>
                    </p:cNvPr>
                    <p:cNvSpPr/>
                    <p:nvPr/>
                  </p:nvSpPr>
                  <p:spPr>
                    <a:xfrm>
                      <a:off x="7521710" y="3877235"/>
                      <a:ext cx="178190" cy="293076"/>
                    </a:xfrm>
                    <a:custGeom>
                      <a:avLst/>
                      <a:gdLst>
                        <a:gd name="connsiteX0" fmla="*/ 84406 w 178190"/>
                        <a:gd name="connsiteY0" fmla="*/ 7034 h 293076"/>
                        <a:gd name="connsiteX1" fmla="*/ 18757 w 178190"/>
                        <a:gd name="connsiteY1" fmla="*/ 82062 h 293076"/>
                        <a:gd name="connsiteX2" fmla="*/ 0 w 178190"/>
                        <a:gd name="connsiteY2" fmla="*/ 194603 h 293076"/>
                        <a:gd name="connsiteX3" fmla="*/ 28135 w 178190"/>
                        <a:gd name="connsiteY3" fmla="*/ 279009 h 293076"/>
                        <a:gd name="connsiteX4" fmla="*/ 93785 w 178190"/>
                        <a:gd name="connsiteY4" fmla="*/ 279009 h 293076"/>
                        <a:gd name="connsiteX5" fmla="*/ 159434 w 178190"/>
                        <a:gd name="connsiteY5" fmla="*/ 203982 h 293076"/>
                        <a:gd name="connsiteX6" fmla="*/ 178191 w 178190"/>
                        <a:gd name="connsiteY6" fmla="*/ 91440 h 293076"/>
                        <a:gd name="connsiteX7" fmla="*/ 150055 w 178190"/>
                        <a:gd name="connsiteY7" fmla="*/ 7034 h 293076"/>
                        <a:gd name="connsiteX8" fmla="*/ 84406 w 178190"/>
                        <a:gd name="connsiteY8" fmla="*/ 7034 h 293076"/>
                        <a:gd name="connsiteX9" fmla="*/ 37514 w 178190"/>
                        <a:gd name="connsiteY9" fmla="*/ 250874 h 293076"/>
                        <a:gd name="connsiteX10" fmla="*/ 18757 w 178190"/>
                        <a:gd name="connsiteY10" fmla="*/ 185225 h 293076"/>
                        <a:gd name="connsiteX11" fmla="*/ 37514 w 178190"/>
                        <a:gd name="connsiteY11" fmla="*/ 100819 h 293076"/>
                        <a:gd name="connsiteX12" fmla="*/ 84406 w 178190"/>
                        <a:gd name="connsiteY12" fmla="*/ 44548 h 293076"/>
                        <a:gd name="connsiteX13" fmla="*/ 131299 w 178190"/>
                        <a:gd name="connsiteY13" fmla="*/ 44548 h 293076"/>
                        <a:gd name="connsiteX14" fmla="*/ 150055 w 178190"/>
                        <a:gd name="connsiteY14" fmla="*/ 110197 h 293076"/>
                        <a:gd name="connsiteX15" fmla="*/ 131299 w 178190"/>
                        <a:gd name="connsiteY15" fmla="*/ 194603 h 293076"/>
                        <a:gd name="connsiteX16" fmla="*/ 84406 w 178190"/>
                        <a:gd name="connsiteY16" fmla="*/ 250874 h 293076"/>
                        <a:gd name="connsiteX17" fmla="*/ 37514 w 178190"/>
                        <a:gd name="connsiteY17" fmla="*/ 250874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84406" y="7034"/>
                          </a:moveTo>
                          <a:cubicBezTo>
                            <a:pt x="56271" y="25791"/>
                            <a:pt x="28135" y="53926"/>
                            <a:pt x="18757" y="82062"/>
                          </a:cubicBezTo>
                          <a:cubicBezTo>
                            <a:pt x="0" y="119575"/>
                            <a:pt x="0" y="157089"/>
                            <a:pt x="0" y="194603"/>
                          </a:cubicBezTo>
                          <a:cubicBezTo>
                            <a:pt x="0" y="232117"/>
                            <a:pt x="9378" y="269631"/>
                            <a:pt x="28135" y="279009"/>
                          </a:cubicBezTo>
                          <a:cubicBezTo>
                            <a:pt x="46892" y="297766"/>
                            <a:pt x="65649" y="297766"/>
                            <a:pt x="93785" y="279009"/>
                          </a:cubicBezTo>
                          <a:cubicBezTo>
                            <a:pt x="121920" y="260252"/>
                            <a:pt x="150055" y="232117"/>
                            <a:pt x="159434" y="203982"/>
                          </a:cubicBezTo>
                          <a:cubicBezTo>
                            <a:pt x="178191" y="166468"/>
                            <a:pt x="178191" y="128954"/>
                            <a:pt x="178191" y="91440"/>
                          </a:cubicBezTo>
                          <a:cubicBezTo>
                            <a:pt x="178191" y="53926"/>
                            <a:pt x="168812" y="16412"/>
                            <a:pt x="150055" y="7034"/>
                          </a:cubicBezTo>
                          <a:cubicBezTo>
                            <a:pt x="131299" y="-2345"/>
                            <a:pt x="112542" y="-2345"/>
                            <a:pt x="84406" y="7034"/>
                          </a:cubicBezTo>
                          <a:close/>
                          <a:moveTo>
                            <a:pt x="37514" y="250874"/>
                          </a:moveTo>
                          <a:cubicBezTo>
                            <a:pt x="28135" y="241496"/>
                            <a:pt x="18757" y="213360"/>
                            <a:pt x="18757" y="185225"/>
                          </a:cubicBezTo>
                          <a:cubicBezTo>
                            <a:pt x="18757" y="157089"/>
                            <a:pt x="28135" y="128954"/>
                            <a:pt x="37514" y="100819"/>
                          </a:cubicBezTo>
                          <a:cubicBezTo>
                            <a:pt x="46892" y="72683"/>
                            <a:pt x="65649" y="63305"/>
                            <a:pt x="84406" y="44548"/>
                          </a:cubicBezTo>
                          <a:cubicBezTo>
                            <a:pt x="103163" y="35169"/>
                            <a:pt x="121920" y="35169"/>
                            <a:pt x="131299" y="44548"/>
                          </a:cubicBezTo>
                          <a:cubicBezTo>
                            <a:pt x="140677" y="53926"/>
                            <a:pt x="150055" y="82062"/>
                            <a:pt x="150055" y="110197"/>
                          </a:cubicBezTo>
                          <a:cubicBezTo>
                            <a:pt x="150055" y="138332"/>
                            <a:pt x="140677" y="175846"/>
                            <a:pt x="131299" y="194603"/>
                          </a:cubicBezTo>
                          <a:cubicBezTo>
                            <a:pt x="121920" y="222739"/>
                            <a:pt x="103163" y="232117"/>
                            <a:pt x="84406" y="250874"/>
                          </a:cubicBezTo>
                          <a:cubicBezTo>
                            <a:pt x="65649" y="260252"/>
                            <a:pt x="46892" y="260252"/>
                            <a:pt x="37514" y="250874"/>
                          </a:cubicBezTo>
                          <a:close/>
                        </a:path>
                      </a:pathLst>
                    </a:custGeom>
                    <a:solidFill>
                      <a:srgbClr val="C9CEE2"/>
                    </a:solidFill>
                    <a:ln w="93785" cap="flat">
                      <a:noFill/>
                      <a:prstDash val="solid"/>
                      <a:miter/>
                    </a:ln>
                  </p:spPr>
                  <p:txBody>
                    <a:bodyPr rtlCol="0" anchor="ctr"/>
                    <a:lstStyle/>
                    <a:p>
                      <a:endParaRPr lang="fr-FR"/>
                    </a:p>
                  </p:txBody>
                </p:sp>
                <p:sp>
                  <p:nvSpPr>
                    <p:cNvPr id="168" name="Forme libre : forme 167">
                      <a:extLst>
                        <a:ext uri="{FF2B5EF4-FFF2-40B4-BE49-F238E27FC236}">
                          <a16:creationId xmlns:a16="http://schemas.microsoft.com/office/drawing/2014/main" id="{15978C6C-507A-4A22-B1E9-42F2A8CE289A}"/>
                        </a:ext>
                      </a:extLst>
                    </p:cNvPr>
                    <p:cNvSpPr/>
                    <p:nvPr/>
                  </p:nvSpPr>
                  <p:spPr>
                    <a:xfrm>
                      <a:off x="7765550" y="3771727"/>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lnTo>
                            <a:pt x="0" y="281354"/>
                          </a:ln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206326"/>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169" name="Forme libre : forme 168">
                      <a:extLst>
                        <a:ext uri="{FF2B5EF4-FFF2-40B4-BE49-F238E27FC236}">
                          <a16:creationId xmlns:a16="http://schemas.microsoft.com/office/drawing/2014/main" id="{66061A05-564D-4107-9139-C0404D3B6E65}"/>
                        </a:ext>
                      </a:extLst>
                    </p:cNvPr>
                    <p:cNvSpPr/>
                    <p:nvPr/>
                  </p:nvSpPr>
                  <p:spPr>
                    <a:xfrm>
                      <a:off x="7934362" y="3635740"/>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5 h 300110"/>
                        <a:gd name="connsiteX6" fmla="*/ 178191 w 178190"/>
                        <a:gd name="connsiteY6" fmla="*/ 98474 h 300110"/>
                        <a:gd name="connsiteX7" fmla="*/ 150055 w 178190"/>
                        <a:gd name="connsiteY7" fmla="*/ 14068 h 300110"/>
                        <a:gd name="connsiteX8" fmla="*/ 84406 w 178190"/>
                        <a:gd name="connsiteY8" fmla="*/ 14068 h 300110"/>
                        <a:gd name="connsiteX9" fmla="*/ 46892 w 178190"/>
                        <a:gd name="connsiteY9" fmla="*/ 248529 h 300110"/>
                        <a:gd name="connsiteX10" fmla="*/ 28135 w 178190"/>
                        <a:gd name="connsiteY10" fmla="*/ 182880 h 300110"/>
                        <a:gd name="connsiteX11" fmla="*/ 46892 w 178190"/>
                        <a:gd name="connsiteY11" fmla="*/ 98474 h 300110"/>
                        <a:gd name="connsiteX12" fmla="*/ 93785 w 178190"/>
                        <a:gd name="connsiteY12" fmla="*/ 42203 h 300110"/>
                        <a:gd name="connsiteX13" fmla="*/ 140677 w 178190"/>
                        <a:gd name="connsiteY13" fmla="*/ 42203 h 300110"/>
                        <a:gd name="connsiteX14" fmla="*/ 159434 w 178190"/>
                        <a:gd name="connsiteY14" fmla="*/ 107852 h 300110"/>
                        <a:gd name="connsiteX15" fmla="*/ 140677 w 178190"/>
                        <a:gd name="connsiteY15" fmla="*/ 192258 h 300110"/>
                        <a:gd name="connsiteX16" fmla="*/ 93785 w 178190"/>
                        <a:gd name="connsiteY16" fmla="*/ 248529 h 300110"/>
                        <a:gd name="connsiteX17" fmla="*/ 46892 w 178190"/>
                        <a:gd name="connsiteY17" fmla="*/ 248529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4"/>
                            <a:pt x="28135" y="60960"/>
                            <a:pt x="18757" y="89095"/>
                          </a:cubicBezTo>
                          <a:cubicBezTo>
                            <a:pt x="0" y="126609"/>
                            <a:pt x="0" y="164123"/>
                            <a:pt x="0" y="201637"/>
                          </a:cubicBezTo>
                          <a:cubicBezTo>
                            <a:pt x="0" y="239151"/>
                            <a:pt x="9378" y="276665"/>
                            <a:pt x="28135" y="286043"/>
                          </a:cubicBezTo>
                          <a:cubicBezTo>
                            <a:pt x="46892" y="304800"/>
                            <a:pt x="65649" y="304800"/>
                            <a:pt x="93785" y="286043"/>
                          </a:cubicBezTo>
                          <a:cubicBezTo>
                            <a:pt x="121920" y="267286"/>
                            <a:pt x="150055" y="239151"/>
                            <a:pt x="159434" y="211015"/>
                          </a:cubicBezTo>
                          <a:cubicBezTo>
                            <a:pt x="178191" y="173501"/>
                            <a:pt x="178191" y="135988"/>
                            <a:pt x="178191" y="98474"/>
                          </a:cubicBezTo>
                          <a:cubicBezTo>
                            <a:pt x="178191" y="60960"/>
                            <a:pt x="168812" y="23446"/>
                            <a:pt x="150055" y="14068"/>
                          </a:cubicBezTo>
                          <a:cubicBezTo>
                            <a:pt x="140677" y="-4689"/>
                            <a:pt x="121920" y="-4689"/>
                            <a:pt x="84406" y="14068"/>
                          </a:cubicBezTo>
                          <a:close/>
                          <a:moveTo>
                            <a:pt x="46892" y="248529"/>
                          </a:moveTo>
                          <a:cubicBezTo>
                            <a:pt x="37514" y="239151"/>
                            <a:pt x="28135" y="211015"/>
                            <a:pt x="28135" y="182880"/>
                          </a:cubicBezTo>
                          <a:cubicBezTo>
                            <a:pt x="28135" y="154745"/>
                            <a:pt x="37514" y="126609"/>
                            <a:pt x="46892" y="98474"/>
                          </a:cubicBezTo>
                          <a:cubicBezTo>
                            <a:pt x="56271" y="70338"/>
                            <a:pt x="75028" y="60960"/>
                            <a:pt x="93785" y="42203"/>
                          </a:cubicBezTo>
                          <a:cubicBezTo>
                            <a:pt x="112541" y="32824"/>
                            <a:pt x="131298" y="32824"/>
                            <a:pt x="140677" y="42203"/>
                          </a:cubicBezTo>
                          <a:cubicBezTo>
                            <a:pt x="150055" y="51581"/>
                            <a:pt x="159434" y="79717"/>
                            <a:pt x="159434" y="107852"/>
                          </a:cubicBezTo>
                          <a:cubicBezTo>
                            <a:pt x="159434" y="135988"/>
                            <a:pt x="150055" y="173501"/>
                            <a:pt x="140677" y="192258"/>
                          </a:cubicBezTo>
                          <a:cubicBezTo>
                            <a:pt x="131298" y="220394"/>
                            <a:pt x="112541" y="229772"/>
                            <a:pt x="93785" y="248529"/>
                          </a:cubicBezTo>
                          <a:cubicBezTo>
                            <a:pt x="65649" y="267286"/>
                            <a:pt x="56271" y="267286"/>
                            <a:pt x="46892" y="248529"/>
                          </a:cubicBezTo>
                          <a:close/>
                        </a:path>
                      </a:pathLst>
                    </a:custGeom>
                    <a:solidFill>
                      <a:srgbClr val="C9CEE2"/>
                    </a:solidFill>
                    <a:ln w="93785" cap="flat">
                      <a:noFill/>
                      <a:prstDash val="solid"/>
                      <a:miter/>
                    </a:ln>
                  </p:spPr>
                  <p:txBody>
                    <a:bodyPr rtlCol="0" anchor="ctr"/>
                    <a:lstStyle/>
                    <a:p>
                      <a:endParaRPr lang="fr-FR"/>
                    </a:p>
                  </p:txBody>
                </p:sp>
                <p:sp>
                  <p:nvSpPr>
                    <p:cNvPr id="170" name="Forme libre : forme 169">
                      <a:extLst>
                        <a:ext uri="{FF2B5EF4-FFF2-40B4-BE49-F238E27FC236}">
                          <a16:creationId xmlns:a16="http://schemas.microsoft.com/office/drawing/2014/main" id="{39216002-86EF-4FD7-BF78-2D8EFB800355}"/>
                        </a:ext>
                      </a:extLst>
                    </p:cNvPr>
                    <p:cNvSpPr/>
                    <p:nvPr/>
                  </p:nvSpPr>
                  <p:spPr>
                    <a:xfrm>
                      <a:off x="8131310" y="3509130"/>
                      <a:ext cx="187569" cy="309489"/>
                    </a:xfrm>
                    <a:custGeom>
                      <a:avLst/>
                      <a:gdLst>
                        <a:gd name="connsiteX0" fmla="*/ 18757 w 187569"/>
                        <a:gd name="connsiteY0" fmla="*/ 300110 h 309489"/>
                        <a:gd name="connsiteX1" fmla="*/ 46892 w 187569"/>
                        <a:gd name="connsiteY1" fmla="*/ 309489 h 309489"/>
                        <a:gd name="connsiteX2" fmla="*/ 103163 w 187569"/>
                        <a:gd name="connsiteY2" fmla="*/ 290732 h 309489"/>
                        <a:gd name="connsiteX3" fmla="*/ 150056 w 187569"/>
                        <a:gd name="connsiteY3" fmla="*/ 253218 h 309489"/>
                        <a:gd name="connsiteX4" fmla="*/ 178191 w 187569"/>
                        <a:gd name="connsiteY4" fmla="*/ 206326 h 309489"/>
                        <a:gd name="connsiteX5" fmla="*/ 187569 w 187569"/>
                        <a:gd name="connsiteY5" fmla="*/ 168812 h 309489"/>
                        <a:gd name="connsiteX6" fmla="*/ 140677 w 187569"/>
                        <a:gd name="connsiteY6" fmla="*/ 121920 h 309489"/>
                        <a:gd name="connsiteX7" fmla="*/ 168812 w 187569"/>
                        <a:gd name="connsiteY7" fmla="*/ 84406 h 309489"/>
                        <a:gd name="connsiteX8" fmla="*/ 178191 w 187569"/>
                        <a:gd name="connsiteY8" fmla="*/ 37514 h 309489"/>
                        <a:gd name="connsiteX9" fmla="*/ 168812 w 187569"/>
                        <a:gd name="connsiteY9" fmla="*/ 9378 h 309489"/>
                        <a:gd name="connsiteX10" fmla="*/ 140677 w 187569"/>
                        <a:gd name="connsiteY10" fmla="*/ 0 h 309489"/>
                        <a:gd name="connsiteX11" fmla="*/ 93785 w 187569"/>
                        <a:gd name="connsiteY11" fmla="*/ 18757 h 309489"/>
                        <a:gd name="connsiteX12" fmla="*/ 46892 w 187569"/>
                        <a:gd name="connsiteY12" fmla="*/ 56271 h 309489"/>
                        <a:gd name="connsiteX13" fmla="*/ 18757 w 187569"/>
                        <a:gd name="connsiteY13" fmla="*/ 93785 h 309489"/>
                        <a:gd name="connsiteX14" fmla="*/ 9378 w 187569"/>
                        <a:gd name="connsiteY14" fmla="*/ 131298 h 309489"/>
                        <a:gd name="connsiteX15" fmla="*/ 18757 w 187569"/>
                        <a:gd name="connsiteY15" fmla="*/ 159434 h 309489"/>
                        <a:gd name="connsiteX16" fmla="*/ 46892 w 187569"/>
                        <a:gd name="connsiteY16" fmla="*/ 168812 h 309489"/>
                        <a:gd name="connsiteX17" fmla="*/ 0 w 187569"/>
                        <a:gd name="connsiteY17" fmla="*/ 271975 h 309489"/>
                        <a:gd name="connsiteX18" fmla="*/ 18757 w 187569"/>
                        <a:gd name="connsiteY18" fmla="*/ 300110 h 309489"/>
                        <a:gd name="connsiteX19" fmla="*/ 131299 w 187569"/>
                        <a:gd name="connsiteY19" fmla="*/ 37514 h 309489"/>
                        <a:gd name="connsiteX20" fmla="*/ 140677 w 187569"/>
                        <a:gd name="connsiteY20" fmla="*/ 56271 h 309489"/>
                        <a:gd name="connsiteX21" fmla="*/ 131299 w 187569"/>
                        <a:gd name="connsiteY21" fmla="*/ 93785 h 309489"/>
                        <a:gd name="connsiteX22" fmla="*/ 93785 w 187569"/>
                        <a:gd name="connsiteY22" fmla="*/ 121920 h 309489"/>
                        <a:gd name="connsiteX23" fmla="*/ 56271 w 187569"/>
                        <a:gd name="connsiteY23" fmla="*/ 131298 h 309489"/>
                        <a:gd name="connsiteX24" fmla="*/ 46892 w 187569"/>
                        <a:gd name="connsiteY24" fmla="*/ 112541 h 309489"/>
                        <a:gd name="connsiteX25" fmla="*/ 56271 w 187569"/>
                        <a:gd name="connsiteY25" fmla="*/ 75028 h 309489"/>
                        <a:gd name="connsiteX26" fmla="*/ 93785 w 187569"/>
                        <a:gd name="connsiteY26" fmla="*/ 46892 h 309489"/>
                        <a:gd name="connsiteX27" fmla="*/ 131299 w 187569"/>
                        <a:gd name="connsiteY27" fmla="*/ 37514 h 309489"/>
                        <a:gd name="connsiteX28" fmla="*/ 65649 w 187569"/>
                        <a:gd name="connsiteY28" fmla="*/ 271975 h 309489"/>
                        <a:gd name="connsiteX29" fmla="*/ 46892 w 187569"/>
                        <a:gd name="connsiteY29" fmla="*/ 262597 h 309489"/>
                        <a:gd name="connsiteX30" fmla="*/ 37514 w 187569"/>
                        <a:gd name="connsiteY30" fmla="*/ 243840 h 309489"/>
                        <a:gd name="connsiteX31" fmla="*/ 56271 w 187569"/>
                        <a:gd name="connsiteY31" fmla="*/ 196948 h 309489"/>
                        <a:gd name="connsiteX32" fmla="*/ 93785 w 187569"/>
                        <a:gd name="connsiteY32" fmla="*/ 159434 h 309489"/>
                        <a:gd name="connsiteX33" fmla="*/ 131299 w 187569"/>
                        <a:gd name="connsiteY33" fmla="*/ 150055 h 309489"/>
                        <a:gd name="connsiteX34" fmla="*/ 150056 w 187569"/>
                        <a:gd name="connsiteY34" fmla="*/ 178191 h 309489"/>
                        <a:gd name="connsiteX35" fmla="*/ 140677 w 187569"/>
                        <a:gd name="connsiteY35" fmla="*/ 206326 h 309489"/>
                        <a:gd name="connsiteX36" fmla="*/ 121920 w 187569"/>
                        <a:gd name="connsiteY36" fmla="*/ 234462 h 309489"/>
                        <a:gd name="connsiteX37" fmla="*/ 84406 w 187569"/>
                        <a:gd name="connsiteY37" fmla="*/ 262597 h 309489"/>
                        <a:gd name="connsiteX38" fmla="*/ 65649 w 187569"/>
                        <a:gd name="connsiteY38" fmla="*/ 271975 h 30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87569" h="309489">
                          <a:moveTo>
                            <a:pt x="18757" y="300110"/>
                          </a:moveTo>
                          <a:cubicBezTo>
                            <a:pt x="28135" y="309489"/>
                            <a:pt x="37514" y="309489"/>
                            <a:pt x="46892" y="309489"/>
                          </a:cubicBezTo>
                          <a:cubicBezTo>
                            <a:pt x="56271" y="309489"/>
                            <a:pt x="75028" y="300110"/>
                            <a:pt x="103163" y="290732"/>
                          </a:cubicBezTo>
                          <a:cubicBezTo>
                            <a:pt x="121920" y="281354"/>
                            <a:pt x="140677" y="262597"/>
                            <a:pt x="150056" y="253218"/>
                          </a:cubicBezTo>
                          <a:cubicBezTo>
                            <a:pt x="159434" y="234462"/>
                            <a:pt x="168812" y="225083"/>
                            <a:pt x="178191" y="206326"/>
                          </a:cubicBezTo>
                          <a:cubicBezTo>
                            <a:pt x="187569" y="187569"/>
                            <a:pt x="187569" y="178191"/>
                            <a:pt x="187569" y="168812"/>
                          </a:cubicBezTo>
                          <a:cubicBezTo>
                            <a:pt x="187569" y="131298"/>
                            <a:pt x="168812" y="121920"/>
                            <a:pt x="140677" y="121920"/>
                          </a:cubicBezTo>
                          <a:cubicBezTo>
                            <a:pt x="150056" y="112541"/>
                            <a:pt x="159434" y="103163"/>
                            <a:pt x="168812" y="84406"/>
                          </a:cubicBezTo>
                          <a:cubicBezTo>
                            <a:pt x="178191" y="65649"/>
                            <a:pt x="178191" y="56271"/>
                            <a:pt x="178191" y="37514"/>
                          </a:cubicBezTo>
                          <a:cubicBezTo>
                            <a:pt x="178191" y="28135"/>
                            <a:pt x="178191" y="18757"/>
                            <a:pt x="168812" y="9378"/>
                          </a:cubicBezTo>
                          <a:cubicBezTo>
                            <a:pt x="159434" y="0"/>
                            <a:pt x="159434" y="0"/>
                            <a:pt x="140677" y="0"/>
                          </a:cubicBezTo>
                          <a:cubicBezTo>
                            <a:pt x="131299" y="0"/>
                            <a:pt x="112542" y="9378"/>
                            <a:pt x="93785" y="18757"/>
                          </a:cubicBezTo>
                          <a:cubicBezTo>
                            <a:pt x="75028" y="28135"/>
                            <a:pt x="56271" y="37514"/>
                            <a:pt x="46892" y="56271"/>
                          </a:cubicBezTo>
                          <a:cubicBezTo>
                            <a:pt x="37514" y="65649"/>
                            <a:pt x="28135" y="84406"/>
                            <a:pt x="18757" y="93785"/>
                          </a:cubicBezTo>
                          <a:cubicBezTo>
                            <a:pt x="9378" y="103163"/>
                            <a:pt x="9378" y="121920"/>
                            <a:pt x="9378" y="131298"/>
                          </a:cubicBezTo>
                          <a:cubicBezTo>
                            <a:pt x="9378" y="150055"/>
                            <a:pt x="9378" y="159434"/>
                            <a:pt x="18757" y="159434"/>
                          </a:cubicBezTo>
                          <a:cubicBezTo>
                            <a:pt x="28135" y="168812"/>
                            <a:pt x="37514" y="168812"/>
                            <a:pt x="46892" y="168812"/>
                          </a:cubicBezTo>
                          <a:cubicBezTo>
                            <a:pt x="18757" y="196948"/>
                            <a:pt x="0" y="234462"/>
                            <a:pt x="0" y="271975"/>
                          </a:cubicBezTo>
                          <a:cubicBezTo>
                            <a:pt x="9378" y="281354"/>
                            <a:pt x="18757" y="290732"/>
                            <a:pt x="18757" y="300110"/>
                          </a:cubicBezTo>
                          <a:close/>
                          <a:moveTo>
                            <a:pt x="131299" y="37514"/>
                          </a:moveTo>
                          <a:cubicBezTo>
                            <a:pt x="140677" y="37514"/>
                            <a:pt x="140677" y="46892"/>
                            <a:pt x="140677" y="56271"/>
                          </a:cubicBezTo>
                          <a:cubicBezTo>
                            <a:pt x="140677" y="65649"/>
                            <a:pt x="140677" y="75028"/>
                            <a:pt x="131299" y="93785"/>
                          </a:cubicBezTo>
                          <a:cubicBezTo>
                            <a:pt x="121920" y="103163"/>
                            <a:pt x="112542" y="121920"/>
                            <a:pt x="93785" y="121920"/>
                          </a:cubicBezTo>
                          <a:cubicBezTo>
                            <a:pt x="75028" y="131298"/>
                            <a:pt x="65649" y="131298"/>
                            <a:pt x="56271" y="131298"/>
                          </a:cubicBezTo>
                          <a:cubicBezTo>
                            <a:pt x="46892" y="131298"/>
                            <a:pt x="46892" y="121920"/>
                            <a:pt x="46892" y="112541"/>
                          </a:cubicBezTo>
                          <a:cubicBezTo>
                            <a:pt x="46892" y="103163"/>
                            <a:pt x="46892" y="84406"/>
                            <a:pt x="56271" y="75028"/>
                          </a:cubicBezTo>
                          <a:cubicBezTo>
                            <a:pt x="65649" y="65649"/>
                            <a:pt x="75028" y="56271"/>
                            <a:pt x="93785" y="46892"/>
                          </a:cubicBezTo>
                          <a:cubicBezTo>
                            <a:pt x="112542" y="37514"/>
                            <a:pt x="131299" y="37514"/>
                            <a:pt x="131299" y="37514"/>
                          </a:cubicBezTo>
                          <a:close/>
                          <a:moveTo>
                            <a:pt x="65649" y="271975"/>
                          </a:moveTo>
                          <a:cubicBezTo>
                            <a:pt x="56271" y="271975"/>
                            <a:pt x="46892" y="271975"/>
                            <a:pt x="46892" y="262597"/>
                          </a:cubicBezTo>
                          <a:cubicBezTo>
                            <a:pt x="46892" y="253218"/>
                            <a:pt x="37514" y="253218"/>
                            <a:pt x="37514" y="243840"/>
                          </a:cubicBezTo>
                          <a:cubicBezTo>
                            <a:pt x="37514" y="225083"/>
                            <a:pt x="46892" y="215705"/>
                            <a:pt x="56271" y="196948"/>
                          </a:cubicBezTo>
                          <a:cubicBezTo>
                            <a:pt x="65649" y="178191"/>
                            <a:pt x="84406" y="168812"/>
                            <a:pt x="93785" y="159434"/>
                          </a:cubicBezTo>
                          <a:cubicBezTo>
                            <a:pt x="112542" y="150055"/>
                            <a:pt x="121920" y="150055"/>
                            <a:pt x="131299" y="150055"/>
                          </a:cubicBezTo>
                          <a:cubicBezTo>
                            <a:pt x="140677" y="150055"/>
                            <a:pt x="150056" y="159434"/>
                            <a:pt x="150056" y="178191"/>
                          </a:cubicBezTo>
                          <a:cubicBezTo>
                            <a:pt x="150056" y="187569"/>
                            <a:pt x="150056" y="196948"/>
                            <a:pt x="140677" y="206326"/>
                          </a:cubicBezTo>
                          <a:cubicBezTo>
                            <a:pt x="140677" y="215705"/>
                            <a:pt x="131299" y="225083"/>
                            <a:pt x="121920" y="234462"/>
                          </a:cubicBezTo>
                          <a:cubicBezTo>
                            <a:pt x="112542" y="243840"/>
                            <a:pt x="103163" y="253218"/>
                            <a:pt x="84406" y="262597"/>
                          </a:cubicBezTo>
                          <a:cubicBezTo>
                            <a:pt x="84406" y="271975"/>
                            <a:pt x="75028" y="271975"/>
                            <a:pt x="65649" y="271975"/>
                          </a:cubicBezTo>
                          <a:close/>
                        </a:path>
                      </a:pathLst>
                    </a:custGeom>
                    <a:solidFill>
                      <a:srgbClr val="C9CEE2"/>
                    </a:solidFill>
                    <a:ln w="93785" cap="flat">
                      <a:noFill/>
                      <a:prstDash val="solid"/>
                      <a:miter/>
                    </a:ln>
                  </p:spPr>
                  <p:txBody>
                    <a:bodyPr rtlCol="0" anchor="ctr"/>
                    <a:lstStyle/>
                    <a:p>
                      <a:endParaRPr lang="fr-FR"/>
                    </a:p>
                  </p:txBody>
                </p:sp>
                <p:sp>
                  <p:nvSpPr>
                    <p:cNvPr id="171" name="Forme libre : forme 170">
                      <a:extLst>
                        <a:ext uri="{FF2B5EF4-FFF2-40B4-BE49-F238E27FC236}">
                          <a16:creationId xmlns:a16="http://schemas.microsoft.com/office/drawing/2014/main" id="{A664FE0A-DA5E-4BBB-97E9-92A9D038A68E}"/>
                        </a:ext>
                      </a:extLst>
                    </p:cNvPr>
                    <p:cNvSpPr/>
                    <p:nvPr/>
                  </p:nvSpPr>
                  <p:spPr>
                    <a:xfrm>
                      <a:off x="8347014" y="3401278"/>
                      <a:ext cx="178190" cy="293076"/>
                    </a:xfrm>
                    <a:custGeom>
                      <a:avLst/>
                      <a:gdLst>
                        <a:gd name="connsiteX0" fmla="*/ 93785 w 178190"/>
                        <a:gd name="connsiteY0" fmla="*/ 286043 h 293076"/>
                        <a:gd name="connsiteX1" fmla="*/ 159434 w 178190"/>
                        <a:gd name="connsiteY1" fmla="*/ 211015 h 293076"/>
                        <a:gd name="connsiteX2" fmla="*/ 178191 w 178190"/>
                        <a:gd name="connsiteY2" fmla="*/ 98474 h 293076"/>
                        <a:gd name="connsiteX3" fmla="*/ 150056 w 178190"/>
                        <a:gd name="connsiteY3" fmla="*/ 14068 h 293076"/>
                        <a:gd name="connsiteX4" fmla="*/ 84406 w 178190"/>
                        <a:gd name="connsiteY4" fmla="*/ 14068 h 293076"/>
                        <a:gd name="connsiteX5" fmla="*/ 18757 w 178190"/>
                        <a:gd name="connsiteY5" fmla="*/ 89095 h 293076"/>
                        <a:gd name="connsiteX6" fmla="*/ 0 w 178190"/>
                        <a:gd name="connsiteY6" fmla="*/ 201637 h 293076"/>
                        <a:gd name="connsiteX7" fmla="*/ 28136 w 178190"/>
                        <a:gd name="connsiteY7" fmla="*/ 286043 h 293076"/>
                        <a:gd name="connsiteX8" fmla="*/ 93785 w 178190"/>
                        <a:gd name="connsiteY8" fmla="*/ 286043 h 293076"/>
                        <a:gd name="connsiteX9" fmla="*/ 140677 w 178190"/>
                        <a:gd name="connsiteY9" fmla="*/ 42203 h 293076"/>
                        <a:gd name="connsiteX10" fmla="*/ 159434 w 178190"/>
                        <a:gd name="connsiteY10" fmla="*/ 107852 h 293076"/>
                        <a:gd name="connsiteX11" fmla="*/ 140677 w 178190"/>
                        <a:gd name="connsiteY11" fmla="*/ 192258 h 293076"/>
                        <a:gd name="connsiteX12" fmla="*/ 93785 w 178190"/>
                        <a:gd name="connsiteY12" fmla="*/ 248529 h 293076"/>
                        <a:gd name="connsiteX13" fmla="*/ 46892 w 178190"/>
                        <a:gd name="connsiteY13" fmla="*/ 248529 h 293076"/>
                        <a:gd name="connsiteX14" fmla="*/ 37514 w 178190"/>
                        <a:gd name="connsiteY14" fmla="*/ 173501 h 293076"/>
                        <a:gd name="connsiteX15" fmla="*/ 56271 w 178190"/>
                        <a:gd name="connsiteY15" fmla="*/ 89095 h 293076"/>
                        <a:gd name="connsiteX16" fmla="*/ 103163 w 178190"/>
                        <a:gd name="connsiteY16" fmla="*/ 32824 h 293076"/>
                        <a:gd name="connsiteX17" fmla="*/ 140677 w 178190"/>
                        <a:gd name="connsiteY17" fmla="*/ 42203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93785" y="286043"/>
                          </a:moveTo>
                          <a:cubicBezTo>
                            <a:pt x="121920" y="267286"/>
                            <a:pt x="150056" y="239151"/>
                            <a:pt x="159434" y="211015"/>
                          </a:cubicBezTo>
                          <a:cubicBezTo>
                            <a:pt x="178191" y="173501"/>
                            <a:pt x="178191" y="135988"/>
                            <a:pt x="178191" y="98474"/>
                          </a:cubicBezTo>
                          <a:cubicBezTo>
                            <a:pt x="178191" y="60960"/>
                            <a:pt x="168813" y="23446"/>
                            <a:pt x="150056" y="14068"/>
                          </a:cubicBezTo>
                          <a:cubicBezTo>
                            <a:pt x="131299" y="-4689"/>
                            <a:pt x="112542" y="-4689"/>
                            <a:pt x="84406" y="14068"/>
                          </a:cubicBezTo>
                          <a:cubicBezTo>
                            <a:pt x="56271" y="32824"/>
                            <a:pt x="28136" y="60960"/>
                            <a:pt x="18757" y="89095"/>
                          </a:cubicBezTo>
                          <a:cubicBezTo>
                            <a:pt x="0" y="126609"/>
                            <a:pt x="0" y="164123"/>
                            <a:pt x="0" y="201637"/>
                          </a:cubicBezTo>
                          <a:cubicBezTo>
                            <a:pt x="0" y="239151"/>
                            <a:pt x="9379" y="276665"/>
                            <a:pt x="28136" y="286043"/>
                          </a:cubicBezTo>
                          <a:cubicBezTo>
                            <a:pt x="37514" y="295422"/>
                            <a:pt x="65649" y="295422"/>
                            <a:pt x="93785" y="286043"/>
                          </a:cubicBezTo>
                          <a:close/>
                          <a:moveTo>
                            <a:pt x="140677" y="42203"/>
                          </a:moveTo>
                          <a:cubicBezTo>
                            <a:pt x="150056" y="51581"/>
                            <a:pt x="159434" y="79717"/>
                            <a:pt x="159434" y="107852"/>
                          </a:cubicBezTo>
                          <a:cubicBezTo>
                            <a:pt x="159434" y="135988"/>
                            <a:pt x="150056" y="173501"/>
                            <a:pt x="140677" y="192258"/>
                          </a:cubicBezTo>
                          <a:cubicBezTo>
                            <a:pt x="131299" y="220394"/>
                            <a:pt x="112542" y="229772"/>
                            <a:pt x="93785" y="248529"/>
                          </a:cubicBezTo>
                          <a:cubicBezTo>
                            <a:pt x="75028" y="257908"/>
                            <a:pt x="56271" y="257908"/>
                            <a:pt x="46892" y="248529"/>
                          </a:cubicBezTo>
                          <a:cubicBezTo>
                            <a:pt x="37514" y="229772"/>
                            <a:pt x="37514" y="211015"/>
                            <a:pt x="37514" y="173501"/>
                          </a:cubicBezTo>
                          <a:cubicBezTo>
                            <a:pt x="37514" y="145366"/>
                            <a:pt x="46892" y="117231"/>
                            <a:pt x="56271" y="89095"/>
                          </a:cubicBezTo>
                          <a:cubicBezTo>
                            <a:pt x="65649" y="60960"/>
                            <a:pt x="84406" y="51581"/>
                            <a:pt x="103163" y="32824"/>
                          </a:cubicBezTo>
                          <a:cubicBezTo>
                            <a:pt x="121920" y="14068"/>
                            <a:pt x="131299" y="32824"/>
                            <a:pt x="140677" y="42203"/>
                          </a:cubicBezTo>
                          <a:close/>
                        </a:path>
                      </a:pathLst>
                    </a:custGeom>
                    <a:solidFill>
                      <a:srgbClr val="C9CEE2"/>
                    </a:solidFill>
                    <a:ln w="93785" cap="flat">
                      <a:noFill/>
                      <a:prstDash val="solid"/>
                      <a:miter/>
                    </a:ln>
                  </p:spPr>
                  <p:txBody>
                    <a:bodyPr rtlCol="0" anchor="ctr"/>
                    <a:lstStyle/>
                    <a:p>
                      <a:endParaRPr lang="fr-FR"/>
                    </a:p>
                  </p:txBody>
                </p:sp>
                <p:sp>
                  <p:nvSpPr>
                    <p:cNvPr id="172" name="Forme libre : forme 171">
                      <a:extLst>
                        <a:ext uri="{FF2B5EF4-FFF2-40B4-BE49-F238E27FC236}">
                          <a16:creationId xmlns:a16="http://schemas.microsoft.com/office/drawing/2014/main" id="{CD2A1E0A-4192-4014-814E-D510434C7A4C}"/>
                        </a:ext>
                      </a:extLst>
                    </p:cNvPr>
                    <p:cNvSpPr/>
                    <p:nvPr/>
                  </p:nvSpPr>
                  <p:spPr>
                    <a:xfrm>
                      <a:off x="8178202" y="3077721"/>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2 w 121919"/>
                        <a:gd name="connsiteY3" fmla="*/ 234462 h 290732"/>
                        <a:gd name="connsiteX4" fmla="*/ 9378 w 121919"/>
                        <a:gd name="connsiteY4" fmla="*/ 290732 h 290732"/>
                        <a:gd name="connsiteX5" fmla="*/ 0 w 121919"/>
                        <a:gd name="connsiteY5" fmla="*/ 290732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8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8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73" name="Forme libre : forme 172">
                      <a:extLst>
                        <a:ext uri="{FF2B5EF4-FFF2-40B4-BE49-F238E27FC236}">
                          <a16:creationId xmlns:a16="http://schemas.microsoft.com/office/drawing/2014/main" id="{A487C7EF-2E9E-4382-A905-A64F0A6475B7}"/>
                        </a:ext>
                      </a:extLst>
                    </p:cNvPr>
                    <p:cNvSpPr/>
                    <p:nvPr/>
                  </p:nvSpPr>
                  <p:spPr>
                    <a:xfrm>
                      <a:off x="8393907" y="2955801"/>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9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9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9 w 131298"/>
                        <a:gd name="connsiteY11" fmla="*/ 93785 h 290732"/>
                        <a:gd name="connsiteX12" fmla="*/ 0 w 131298"/>
                        <a:gd name="connsiteY12" fmla="*/ 93785 h 290732"/>
                        <a:gd name="connsiteX13" fmla="*/ 0 w 131298"/>
                        <a:gd name="connsiteY13" fmla="*/ 84406 h 290732"/>
                        <a:gd name="connsiteX14" fmla="*/ 9379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9" y="290732"/>
                          </a:lnTo>
                          <a:lnTo>
                            <a:pt x="0" y="290732"/>
                          </a:lnTo>
                          <a:lnTo>
                            <a:pt x="0" y="281354"/>
                          </a:lnTo>
                          <a:cubicBezTo>
                            <a:pt x="0" y="271975"/>
                            <a:pt x="0" y="271975"/>
                            <a:pt x="0" y="262597"/>
                          </a:cubicBezTo>
                          <a:cubicBezTo>
                            <a:pt x="0" y="253219"/>
                            <a:pt x="9379" y="253219"/>
                            <a:pt x="9379" y="253219"/>
                          </a:cubicBezTo>
                          <a:lnTo>
                            <a:pt x="46892" y="234462"/>
                          </a:lnTo>
                          <a:lnTo>
                            <a:pt x="46892" y="46892"/>
                          </a:lnTo>
                          <a:lnTo>
                            <a:pt x="18757" y="84406"/>
                          </a:lnTo>
                          <a:cubicBezTo>
                            <a:pt x="18757" y="84406"/>
                            <a:pt x="9379" y="93785"/>
                            <a:pt x="9379" y="93785"/>
                          </a:cubicBezTo>
                          <a:lnTo>
                            <a:pt x="0" y="93785"/>
                          </a:lnTo>
                          <a:lnTo>
                            <a:pt x="0" y="84406"/>
                          </a:lnTo>
                          <a:cubicBezTo>
                            <a:pt x="0" y="75028"/>
                            <a:pt x="0" y="65649"/>
                            <a:pt x="9379"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12542" y="196948"/>
                            <a:pt x="121920" y="196948"/>
                            <a:pt x="121920" y="206326"/>
                          </a:cubicBezTo>
                          <a:close/>
                        </a:path>
                      </a:pathLst>
                    </a:custGeom>
                    <a:solidFill>
                      <a:srgbClr val="C9CEE2"/>
                    </a:solidFill>
                    <a:ln w="93785" cap="flat">
                      <a:noFill/>
                      <a:prstDash val="solid"/>
                      <a:miter/>
                    </a:ln>
                  </p:spPr>
                  <p:txBody>
                    <a:bodyPr rtlCol="0" anchor="ctr"/>
                    <a:lstStyle/>
                    <a:p>
                      <a:endParaRPr lang="fr-FR"/>
                    </a:p>
                  </p:txBody>
                </p:sp>
              </p:grpSp>
            </p:grpSp>
          </p:grpSp>
          <p:grpSp>
            <p:nvGrpSpPr>
              <p:cNvPr id="129" name="Graphique 28">
                <a:extLst>
                  <a:ext uri="{FF2B5EF4-FFF2-40B4-BE49-F238E27FC236}">
                    <a16:creationId xmlns:a16="http://schemas.microsoft.com/office/drawing/2014/main" id="{015634F5-4622-4FD8-AA5B-875E9C34A8C4}"/>
                  </a:ext>
                </a:extLst>
              </p:cNvPr>
              <p:cNvGrpSpPr/>
              <p:nvPr/>
            </p:nvGrpSpPr>
            <p:grpSpPr>
              <a:xfrm>
                <a:off x="6049292" y="2907735"/>
                <a:ext cx="1425525" cy="1843030"/>
                <a:chOff x="6049292" y="2907736"/>
                <a:chExt cx="1425526" cy="1843029"/>
              </a:xfrm>
            </p:grpSpPr>
            <p:sp>
              <p:nvSpPr>
                <p:cNvPr id="130" name="Forme libre : forme 129">
                  <a:extLst>
                    <a:ext uri="{FF2B5EF4-FFF2-40B4-BE49-F238E27FC236}">
                      <a16:creationId xmlns:a16="http://schemas.microsoft.com/office/drawing/2014/main" id="{C6C96E80-D320-448F-A47F-D1D910FBE04E}"/>
                    </a:ext>
                  </a:extLst>
                </p:cNvPr>
                <p:cNvSpPr/>
                <p:nvPr/>
              </p:nvSpPr>
              <p:spPr>
                <a:xfrm>
                  <a:off x="7437304" y="3077721"/>
                  <a:ext cx="28135" cy="365760"/>
                </a:xfrm>
                <a:custGeom>
                  <a:avLst/>
                  <a:gdLst>
                    <a:gd name="connsiteX0" fmla="*/ 28135 w 28135"/>
                    <a:gd name="connsiteY0" fmla="*/ 168812 h 365760"/>
                    <a:gd name="connsiteX1" fmla="*/ 0 w 28135"/>
                    <a:gd name="connsiteY1" fmla="*/ 365760 h 365760"/>
                    <a:gd name="connsiteX2" fmla="*/ 0 w 28135"/>
                    <a:gd name="connsiteY2" fmla="*/ 0 h 365760"/>
                    <a:gd name="connsiteX3" fmla="*/ 28135 w 28135"/>
                    <a:gd name="connsiteY3" fmla="*/ 168812 h 365760"/>
                  </a:gdLst>
                  <a:ahLst/>
                  <a:cxnLst>
                    <a:cxn ang="0">
                      <a:pos x="connsiteX0" y="connsiteY0"/>
                    </a:cxn>
                    <a:cxn ang="0">
                      <a:pos x="connsiteX1" y="connsiteY1"/>
                    </a:cxn>
                    <a:cxn ang="0">
                      <a:pos x="connsiteX2" y="connsiteY2"/>
                    </a:cxn>
                    <a:cxn ang="0">
                      <a:pos x="connsiteX3" y="connsiteY3"/>
                    </a:cxn>
                  </a:cxnLst>
                  <a:rect l="l" t="t" r="r" b="b"/>
                  <a:pathLst>
                    <a:path w="28135" h="365760">
                      <a:moveTo>
                        <a:pt x="28135" y="168812"/>
                      </a:moveTo>
                      <a:cubicBezTo>
                        <a:pt x="28135" y="234462"/>
                        <a:pt x="18757" y="300111"/>
                        <a:pt x="0" y="365760"/>
                      </a:cubicBezTo>
                      <a:lnTo>
                        <a:pt x="0" y="0"/>
                      </a:lnTo>
                      <a:cubicBezTo>
                        <a:pt x="18757" y="56271"/>
                        <a:pt x="28135" y="103163"/>
                        <a:pt x="28135" y="168812"/>
                      </a:cubicBezTo>
                      <a:close/>
                    </a:path>
                  </a:pathLst>
                </a:custGeom>
                <a:solidFill>
                  <a:srgbClr val="57B3FE"/>
                </a:solidFill>
                <a:ln w="93785" cap="flat">
                  <a:noFill/>
                  <a:prstDash val="solid"/>
                  <a:miter/>
                </a:ln>
              </p:spPr>
              <p:txBody>
                <a:bodyPr rtlCol="0" anchor="ctr"/>
                <a:lstStyle/>
                <a:p>
                  <a:endParaRPr lang="fr-FR"/>
                </a:p>
              </p:txBody>
            </p:sp>
            <p:grpSp>
              <p:nvGrpSpPr>
                <p:cNvPr id="131" name="Graphique 28">
                  <a:extLst>
                    <a:ext uri="{FF2B5EF4-FFF2-40B4-BE49-F238E27FC236}">
                      <a16:creationId xmlns:a16="http://schemas.microsoft.com/office/drawing/2014/main" id="{12FECAF4-BDD4-4FE4-962B-752C329EE879}"/>
                    </a:ext>
                  </a:extLst>
                </p:cNvPr>
                <p:cNvGrpSpPr/>
                <p:nvPr/>
              </p:nvGrpSpPr>
              <p:grpSpPr>
                <a:xfrm>
                  <a:off x="6049292" y="2907736"/>
                  <a:ext cx="1425526" cy="1843029"/>
                  <a:chOff x="6049292" y="2907736"/>
                  <a:chExt cx="1425526" cy="1843029"/>
                </a:xfrm>
              </p:grpSpPr>
              <p:sp>
                <p:nvSpPr>
                  <p:cNvPr id="132" name="Forme libre : forme 131">
                    <a:extLst>
                      <a:ext uri="{FF2B5EF4-FFF2-40B4-BE49-F238E27FC236}">
                        <a16:creationId xmlns:a16="http://schemas.microsoft.com/office/drawing/2014/main" id="{5317F19E-3C2F-498F-AC8B-60067CF50D08}"/>
                      </a:ext>
                    </a:extLst>
                  </p:cNvPr>
                  <p:cNvSpPr/>
                  <p:nvPr/>
                </p:nvSpPr>
                <p:spPr>
                  <a:xfrm>
                    <a:off x="6565107" y="2907736"/>
                    <a:ext cx="909710" cy="1109003"/>
                  </a:xfrm>
                  <a:custGeom>
                    <a:avLst/>
                    <a:gdLst>
                      <a:gd name="connsiteX0" fmla="*/ 778412 w 909710"/>
                      <a:gd name="connsiteY0" fmla="*/ 76200 h 1109003"/>
                      <a:gd name="connsiteX1" fmla="*/ 694006 w 909710"/>
                      <a:gd name="connsiteY1" fmla="*/ 29308 h 1109003"/>
                      <a:gd name="connsiteX2" fmla="*/ 403274 w 909710"/>
                      <a:gd name="connsiteY2" fmla="*/ 57443 h 1109003"/>
                      <a:gd name="connsiteX3" fmla="*/ 0 w 909710"/>
                      <a:gd name="connsiteY3" fmla="*/ 760828 h 1109003"/>
                      <a:gd name="connsiteX4" fmla="*/ 121920 w 909710"/>
                      <a:gd name="connsiteY4" fmla="*/ 1023425 h 1109003"/>
                      <a:gd name="connsiteX5" fmla="*/ 215705 w 909710"/>
                      <a:gd name="connsiteY5" fmla="*/ 1079696 h 1109003"/>
                      <a:gd name="connsiteX6" fmla="*/ 506437 w 909710"/>
                      <a:gd name="connsiteY6" fmla="*/ 1051560 h 1109003"/>
                      <a:gd name="connsiteX7" fmla="*/ 909711 w 909710"/>
                      <a:gd name="connsiteY7" fmla="*/ 348176 h 1109003"/>
                      <a:gd name="connsiteX8" fmla="*/ 778412 w 909710"/>
                      <a:gd name="connsiteY8" fmla="*/ 76200 h 1109003"/>
                      <a:gd name="connsiteX9" fmla="*/ 403274 w 909710"/>
                      <a:gd name="connsiteY9" fmla="*/ 920262 h 1109003"/>
                      <a:gd name="connsiteX10" fmla="*/ 206326 w 909710"/>
                      <a:gd name="connsiteY10" fmla="*/ 967154 h 1109003"/>
                      <a:gd name="connsiteX11" fmla="*/ 150055 w 909710"/>
                      <a:gd name="connsiteY11" fmla="*/ 779585 h 1109003"/>
                      <a:gd name="connsiteX12" fmla="*/ 497058 w 909710"/>
                      <a:gd name="connsiteY12" fmla="*/ 179363 h 1109003"/>
                      <a:gd name="connsiteX13" fmla="*/ 694006 w 909710"/>
                      <a:gd name="connsiteY13" fmla="*/ 132471 h 1109003"/>
                      <a:gd name="connsiteX14" fmla="*/ 750277 w 909710"/>
                      <a:gd name="connsiteY14" fmla="*/ 320040 h 1109003"/>
                      <a:gd name="connsiteX15" fmla="*/ 403274 w 909710"/>
                      <a:gd name="connsiteY15" fmla="*/ 920262 h 110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09710" h="1109003">
                        <a:moveTo>
                          <a:pt x="778412" y="76200"/>
                        </a:moveTo>
                        <a:lnTo>
                          <a:pt x="694006" y="29308"/>
                        </a:lnTo>
                        <a:cubicBezTo>
                          <a:pt x="618979" y="-17585"/>
                          <a:pt x="515815" y="-8206"/>
                          <a:pt x="403274" y="57443"/>
                        </a:cubicBezTo>
                        <a:cubicBezTo>
                          <a:pt x="178191" y="188742"/>
                          <a:pt x="0" y="498231"/>
                          <a:pt x="0" y="760828"/>
                        </a:cubicBezTo>
                        <a:cubicBezTo>
                          <a:pt x="0" y="892126"/>
                          <a:pt x="46892" y="976533"/>
                          <a:pt x="121920" y="1023425"/>
                        </a:cubicBezTo>
                        <a:lnTo>
                          <a:pt x="215705" y="1079696"/>
                        </a:lnTo>
                        <a:cubicBezTo>
                          <a:pt x="290732" y="1126588"/>
                          <a:pt x="393895" y="1117209"/>
                          <a:pt x="506437" y="1051560"/>
                        </a:cubicBezTo>
                        <a:cubicBezTo>
                          <a:pt x="731520" y="920262"/>
                          <a:pt x="909711" y="610772"/>
                          <a:pt x="909711" y="348176"/>
                        </a:cubicBezTo>
                        <a:cubicBezTo>
                          <a:pt x="900332" y="207499"/>
                          <a:pt x="853440" y="123092"/>
                          <a:pt x="778412" y="76200"/>
                        </a:cubicBezTo>
                        <a:close/>
                        <a:moveTo>
                          <a:pt x="403274" y="920262"/>
                        </a:moveTo>
                        <a:cubicBezTo>
                          <a:pt x="328246" y="957776"/>
                          <a:pt x="262597" y="976533"/>
                          <a:pt x="206326" y="967154"/>
                        </a:cubicBezTo>
                        <a:cubicBezTo>
                          <a:pt x="168812" y="920262"/>
                          <a:pt x="150055" y="863991"/>
                          <a:pt x="150055" y="779585"/>
                        </a:cubicBezTo>
                        <a:cubicBezTo>
                          <a:pt x="150055" y="563880"/>
                          <a:pt x="300111" y="291905"/>
                          <a:pt x="497058" y="179363"/>
                        </a:cubicBezTo>
                        <a:cubicBezTo>
                          <a:pt x="572086" y="132471"/>
                          <a:pt x="637735" y="123092"/>
                          <a:pt x="694006" y="132471"/>
                        </a:cubicBezTo>
                        <a:cubicBezTo>
                          <a:pt x="731520" y="179363"/>
                          <a:pt x="750277" y="235634"/>
                          <a:pt x="750277" y="320040"/>
                        </a:cubicBezTo>
                        <a:cubicBezTo>
                          <a:pt x="750277" y="545123"/>
                          <a:pt x="590843" y="807720"/>
                          <a:pt x="403274" y="920262"/>
                        </a:cubicBezTo>
                        <a:close/>
                      </a:path>
                    </a:pathLst>
                  </a:custGeom>
                  <a:solidFill>
                    <a:srgbClr val="1D2943"/>
                  </a:solidFill>
                  <a:ln w="93785" cap="flat">
                    <a:noFill/>
                    <a:prstDash val="solid"/>
                    <a:miter/>
                  </a:ln>
                </p:spPr>
                <p:txBody>
                  <a:bodyPr rtlCol="0" anchor="ctr"/>
                  <a:lstStyle/>
                  <a:p>
                    <a:endParaRPr lang="fr-FR"/>
                  </a:p>
                </p:txBody>
              </p:sp>
              <p:grpSp>
                <p:nvGrpSpPr>
                  <p:cNvPr id="133" name="Graphique 28">
                    <a:extLst>
                      <a:ext uri="{FF2B5EF4-FFF2-40B4-BE49-F238E27FC236}">
                        <a16:creationId xmlns:a16="http://schemas.microsoft.com/office/drawing/2014/main" id="{738EBF0D-A148-4712-83AA-5A79B132782B}"/>
                      </a:ext>
                    </a:extLst>
                  </p:cNvPr>
                  <p:cNvGrpSpPr/>
                  <p:nvPr/>
                </p:nvGrpSpPr>
                <p:grpSpPr>
                  <a:xfrm>
                    <a:off x="6555728" y="2907736"/>
                    <a:ext cx="900332" cy="1099095"/>
                    <a:chOff x="6555728" y="2907736"/>
                    <a:chExt cx="900332" cy="1099095"/>
                  </a:xfrm>
                </p:grpSpPr>
                <p:sp>
                  <p:nvSpPr>
                    <p:cNvPr id="138" name="Forme libre : forme 137">
                      <a:extLst>
                        <a:ext uri="{FF2B5EF4-FFF2-40B4-BE49-F238E27FC236}">
                          <a16:creationId xmlns:a16="http://schemas.microsoft.com/office/drawing/2014/main" id="{49B62F72-6C5A-41D3-B209-92ACE835B1EF}"/>
                        </a:ext>
                      </a:extLst>
                    </p:cNvPr>
                    <p:cNvSpPr/>
                    <p:nvPr/>
                  </p:nvSpPr>
                  <p:spPr>
                    <a:xfrm>
                      <a:off x="6715162" y="3002693"/>
                      <a:ext cx="684627" cy="928191"/>
                    </a:xfrm>
                    <a:custGeom>
                      <a:avLst/>
                      <a:gdLst>
                        <a:gd name="connsiteX0" fmla="*/ 684628 w 684627"/>
                        <a:gd name="connsiteY0" fmla="*/ 281354 h 928191"/>
                        <a:gd name="connsiteX1" fmla="*/ 337624 w 684627"/>
                        <a:gd name="connsiteY1" fmla="*/ 881576 h 928191"/>
                        <a:gd name="connsiteX2" fmla="*/ 93785 w 684627"/>
                        <a:gd name="connsiteY2" fmla="*/ 909711 h 928191"/>
                        <a:gd name="connsiteX3" fmla="*/ 0 w 684627"/>
                        <a:gd name="connsiteY3" fmla="*/ 853440 h 928191"/>
                        <a:gd name="connsiteX4" fmla="*/ 243840 w 684627"/>
                        <a:gd name="connsiteY4" fmla="*/ 825305 h 928191"/>
                        <a:gd name="connsiteX5" fmla="*/ 590843 w 684627"/>
                        <a:gd name="connsiteY5" fmla="*/ 225083 h 928191"/>
                        <a:gd name="connsiteX6" fmla="*/ 487680 w 684627"/>
                        <a:gd name="connsiteY6" fmla="*/ 0 h 928191"/>
                        <a:gd name="connsiteX7" fmla="*/ 581465 w 684627"/>
                        <a:gd name="connsiteY7" fmla="*/ 56271 h 928191"/>
                        <a:gd name="connsiteX8" fmla="*/ 684628 w 684627"/>
                        <a:gd name="connsiteY8" fmla="*/ 281354 h 92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4627" h="928191">
                          <a:moveTo>
                            <a:pt x="684628" y="281354"/>
                          </a:moveTo>
                          <a:cubicBezTo>
                            <a:pt x="684628" y="497058"/>
                            <a:pt x="534572" y="769034"/>
                            <a:pt x="337624" y="881576"/>
                          </a:cubicBezTo>
                          <a:cubicBezTo>
                            <a:pt x="243840" y="937846"/>
                            <a:pt x="150055" y="937846"/>
                            <a:pt x="93785" y="909711"/>
                          </a:cubicBezTo>
                          <a:lnTo>
                            <a:pt x="0" y="853440"/>
                          </a:lnTo>
                          <a:cubicBezTo>
                            <a:pt x="65649" y="890954"/>
                            <a:pt x="150055" y="881576"/>
                            <a:pt x="243840" y="825305"/>
                          </a:cubicBezTo>
                          <a:cubicBezTo>
                            <a:pt x="431409" y="712763"/>
                            <a:pt x="590843" y="450166"/>
                            <a:pt x="590843" y="225083"/>
                          </a:cubicBezTo>
                          <a:cubicBezTo>
                            <a:pt x="590843" y="112542"/>
                            <a:pt x="553329" y="37514"/>
                            <a:pt x="487680" y="0"/>
                          </a:cubicBezTo>
                          <a:lnTo>
                            <a:pt x="581465" y="56271"/>
                          </a:lnTo>
                          <a:cubicBezTo>
                            <a:pt x="647114" y="93785"/>
                            <a:pt x="684628" y="178191"/>
                            <a:pt x="684628" y="281354"/>
                          </a:cubicBezTo>
                          <a:close/>
                        </a:path>
                      </a:pathLst>
                    </a:custGeom>
                    <a:solidFill>
                      <a:srgbClr val="1D2943"/>
                    </a:solidFill>
                    <a:ln w="93785" cap="flat">
                      <a:noFill/>
                      <a:prstDash val="solid"/>
                      <a:miter/>
                    </a:ln>
                  </p:spPr>
                  <p:txBody>
                    <a:bodyPr rtlCol="0" anchor="ctr"/>
                    <a:lstStyle/>
                    <a:p>
                      <a:endParaRPr lang="fr-FR"/>
                    </a:p>
                  </p:txBody>
                </p:sp>
                <p:sp>
                  <p:nvSpPr>
                    <p:cNvPr id="139" name="Forme libre : forme 138">
                      <a:extLst>
                        <a:ext uri="{FF2B5EF4-FFF2-40B4-BE49-F238E27FC236}">
                          <a16:creationId xmlns:a16="http://schemas.microsoft.com/office/drawing/2014/main" id="{45388276-255B-44B9-A91F-F387F69E333C}"/>
                        </a:ext>
                      </a:extLst>
                    </p:cNvPr>
                    <p:cNvSpPr/>
                    <p:nvPr/>
                  </p:nvSpPr>
                  <p:spPr>
                    <a:xfrm>
                      <a:off x="6555728" y="2907736"/>
                      <a:ext cx="787790" cy="1079695"/>
                    </a:xfrm>
                    <a:custGeom>
                      <a:avLst/>
                      <a:gdLst>
                        <a:gd name="connsiteX0" fmla="*/ 787791 w 787790"/>
                        <a:gd name="connsiteY0" fmla="*/ 85578 h 1079695"/>
                        <a:gd name="connsiteX1" fmla="*/ 497058 w 787790"/>
                        <a:gd name="connsiteY1" fmla="*/ 113714 h 1079695"/>
                        <a:gd name="connsiteX2" fmla="*/ 93785 w 787790"/>
                        <a:gd name="connsiteY2" fmla="*/ 817099 h 1079695"/>
                        <a:gd name="connsiteX3" fmla="*/ 215705 w 787790"/>
                        <a:gd name="connsiteY3" fmla="*/ 1079696 h 1079695"/>
                        <a:gd name="connsiteX4" fmla="*/ 121920 w 787790"/>
                        <a:gd name="connsiteY4" fmla="*/ 1023425 h 1079695"/>
                        <a:gd name="connsiteX5" fmla="*/ 0 w 787790"/>
                        <a:gd name="connsiteY5" fmla="*/ 760828 h 1079695"/>
                        <a:gd name="connsiteX6" fmla="*/ 403274 w 787790"/>
                        <a:gd name="connsiteY6" fmla="*/ 57443 h 1079695"/>
                        <a:gd name="connsiteX7" fmla="*/ 694006 w 787790"/>
                        <a:gd name="connsiteY7" fmla="*/ 29308 h 107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790" h="1079695">
                          <a:moveTo>
                            <a:pt x="787791" y="85578"/>
                          </a:moveTo>
                          <a:cubicBezTo>
                            <a:pt x="712763" y="38686"/>
                            <a:pt x="609600" y="48065"/>
                            <a:pt x="497058" y="113714"/>
                          </a:cubicBezTo>
                          <a:cubicBezTo>
                            <a:pt x="271975" y="245012"/>
                            <a:pt x="93785" y="554502"/>
                            <a:pt x="93785" y="817099"/>
                          </a:cubicBezTo>
                          <a:cubicBezTo>
                            <a:pt x="93785" y="948397"/>
                            <a:pt x="140677" y="1032803"/>
                            <a:pt x="215705" y="1079696"/>
                          </a:cubicBezTo>
                          <a:lnTo>
                            <a:pt x="121920" y="1023425"/>
                          </a:lnTo>
                          <a:cubicBezTo>
                            <a:pt x="46892" y="976533"/>
                            <a:pt x="0" y="892126"/>
                            <a:pt x="0" y="760828"/>
                          </a:cubicBezTo>
                          <a:cubicBezTo>
                            <a:pt x="0" y="507609"/>
                            <a:pt x="178191" y="188742"/>
                            <a:pt x="403274" y="57443"/>
                          </a:cubicBezTo>
                          <a:cubicBezTo>
                            <a:pt x="515815" y="-8206"/>
                            <a:pt x="618979" y="-17585"/>
                            <a:pt x="694006" y="29308"/>
                          </a:cubicBezTo>
                          <a:close/>
                        </a:path>
                      </a:pathLst>
                    </a:custGeom>
                    <a:solidFill>
                      <a:srgbClr val="1D2943"/>
                    </a:solidFill>
                    <a:ln w="93785" cap="flat">
                      <a:noFill/>
                      <a:prstDash val="solid"/>
                      <a:miter/>
                    </a:ln>
                  </p:spPr>
                  <p:txBody>
                    <a:bodyPr rtlCol="0" anchor="ctr"/>
                    <a:lstStyle/>
                    <a:p>
                      <a:endParaRPr lang="fr-FR"/>
                    </a:p>
                  </p:txBody>
                </p:sp>
                <p:sp>
                  <p:nvSpPr>
                    <p:cNvPr id="140" name="Forme libre : forme 139">
                      <a:extLst>
                        <a:ext uri="{FF2B5EF4-FFF2-40B4-BE49-F238E27FC236}">
                          <a16:creationId xmlns:a16="http://schemas.microsoft.com/office/drawing/2014/main" id="{12CB8DD8-FD3E-49B7-91C9-473B373298F9}"/>
                        </a:ext>
                      </a:extLst>
                    </p:cNvPr>
                    <p:cNvSpPr/>
                    <p:nvPr/>
                  </p:nvSpPr>
                  <p:spPr>
                    <a:xfrm>
                      <a:off x="6649513" y="2955158"/>
                      <a:ext cx="806547" cy="1051674"/>
                    </a:xfrm>
                    <a:custGeom>
                      <a:avLst/>
                      <a:gdLst>
                        <a:gd name="connsiteX0" fmla="*/ 403274 w 806547"/>
                        <a:gd name="connsiteY0" fmla="*/ 56914 h 1051674"/>
                        <a:gd name="connsiteX1" fmla="*/ 806548 w 806547"/>
                        <a:gd name="connsiteY1" fmla="*/ 291376 h 1051674"/>
                        <a:gd name="connsiteX2" fmla="*/ 403274 w 806547"/>
                        <a:gd name="connsiteY2" fmla="*/ 994760 h 1051674"/>
                        <a:gd name="connsiteX3" fmla="*/ 0 w 806547"/>
                        <a:gd name="connsiteY3" fmla="*/ 760299 h 1051674"/>
                        <a:gd name="connsiteX4" fmla="*/ 403274 w 806547"/>
                        <a:gd name="connsiteY4" fmla="*/ 56914 h 1051674"/>
                        <a:gd name="connsiteX5" fmla="*/ 412652 w 806547"/>
                        <a:gd name="connsiteY5" fmla="*/ 929111 h 1051674"/>
                        <a:gd name="connsiteX6" fmla="*/ 759655 w 806547"/>
                        <a:gd name="connsiteY6" fmla="*/ 328889 h 1051674"/>
                        <a:gd name="connsiteX7" fmla="*/ 412652 w 806547"/>
                        <a:gd name="connsiteY7" fmla="*/ 131942 h 1051674"/>
                        <a:gd name="connsiteX8" fmla="*/ 65649 w 806547"/>
                        <a:gd name="connsiteY8" fmla="*/ 732163 h 1051674"/>
                        <a:gd name="connsiteX9" fmla="*/ 412652 w 806547"/>
                        <a:gd name="connsiteY9" fmla="*/ 929111 h 1051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547" h="1051674">
                          <a:moveTo>
                            <a:pt x="403274" y="56914"/>
                          </a:moveTo>
                          <a:cubicBezTo>
                            <a:pt x="628357" y="-74384"/>
                            <a:pt x="806548" y="28779"/>
                            <a:pt x="806548" y="291376"/>
                          </a:cubicBezTo>
                          <a:cubicBezTo>
                            <a:pt x="806548" y="544594"/>
                            <a:pt x="628357" y="863462"/>
                            <a:pt x="403274" y="994760"/>
                          </a:cubicBezTo>
                          <a:cubicBezTo>
                            <a:pt x="178191" y="1126059"/>
                            <a:pt x="0" y="1022896"/>
                            <a:pt x="0" y="760299"/>
                          </a:cubicBezTo>
                          <a:cubicBezTo>
                            <a:pt x="0" y="507080"/>
                            <a:pt x="187569" y="188213"/>
                            <a:pt x="403274" y="56914"/>
                          </a:cubicBezTo>
                          <a:close/>
                          <a:moveTo>
                            <a:pt x="412652" y="929111"/>
                          </a:moveTo>
                          <a:cubicBezTo>
                            <a:pt x="600222" y="816570"/>
                            <a:pt x="759655" y="553973"/>
                            <a:pt x="759655" y="328889"/>
                          </a:cubicBezTo>
                          <a:cubicBezTo>
                            <a:pt x="759655" y="113185"/>
                            <a:pt x="600222" y="19400"/>
                            <a:pt x="412652" y="131942"/>
                          </a:cubicBezTo>
                          <a:cubicBezTo>
                            <a:pt x="225083" y="244483"/>
                            <a:pt x="65649" y="507080"/>
                            <a:pt x="65649" y="732163"/>
                          </a:cubicBezTo>
                          <a:cubicBezTo>
                            <a:pt x="65649" y="947868"/>
                            <a:pt x="215705" y="1041652"/>
                            <a:pt x="412652" y="929111"/>
                          </a:cubicBezTo>
                        </a:path>
                      </a:pathLst>
                    </a:custGeom>
                    <a:solidFill>
                      <a:srgbClr val="4C5C75"/>
                    </a:solidFill>
                    <a:ln w="93785" cap="flat">
                      <a:noFill/>
                      <a:prstDash val="solid"/>
                      <a:miter/>
                    </a:ln>
                  </p:spPr>
                  <p:txBody>
                    <a:bodyPr rtlCol="0" anchor="ctr"/>
                    <a:lstStyle/>
                    <a:p>
                      <a:endParaRPr lang="fr-FR"/>
                    </a:p>
                  </p:txBody>
                </p:sp>
              </p:grpSp>
              <p:grpSp>
                <p:nvGrpSpPr>
                  <p:cNvPr id="134" name="Graphique 28">
                    <a:extLst>
                      <a:ext uri="{FF2B5EF4-FFF2-40B4-BE49-F238E27FC236}">
                        <a16:creationId xmlns:a16="http://schemas.microsoft.com/office/drawing/2014/main" id="{B4A1819C-C042-4B96-98E0-DC2AF2A22CBB}"/>
                      </a:ext>
                    </a:extLst>
                  </p:cNvPr>
                  <p:cNvGrpSpPr/>
                  <p:nvPr/>
                </p:nvGrpSpPr>
                <p:grpSpPr>
                  <a:xfrm>
                    <a:off x="6049292" y="3846755"/>
                    <a:ext cx="656492" cy="904011"/>
                    <a:chOff x="6049292" y="3846755"/>
                    <a:chExt cx="656492" cy="904011"/>
                  </a:xfrm>
                </p:grpSpPr>
                <p:sp>
                  <p:nvSpPr>
                    <p:cNvPr id="135" name="Forme libre : forme 134">
                      <a:extLst>
                        <a:ext uri="{FF2B5EF4-FFF2-40B4-BE49-F238E27FC236}">
                          <a16:creationId xmlns:a16="http://schemas.microsoft.com/office/drawing/2014/main" id="{6F7FB032-D665-48CB-B383-ACF4C388069B}"/>
                        </a:ext>
                      </a:extLst>
                    </p:cNvPr>
                    <p:cNvSpPr/>
                    <p:nvPr/>
                  </p:nvSpPr>
                  <p:spPr>
                    <a:xfrm>
                      <a:off x="6433808" y="3846755"/>
                      <a:ext cx="271975" cy="328246"/>
                    </a:xfrm>
                    <a:custGeom>
                      <a:avLst/>
                      <a:gdLst>
                        <a:gd name="connsiteX0" fmla="*/ 271975 w 271975"/>
                        <a:gd name="connsiteY0" fmla="*/ 75028 h 328246"/>
                        <a:gd name="connsiteX1" fmla="*/ 93785 w 271975"/>
                        <a:gd name="connsiteY1" fmla="*/ 328246 h 328246"/>
                        <a:gd name="connsiteX2" fmla="*/ 84406 w 271975"/>
                        <a:gd name="connsiteY2" fmla="*/ 318868 h 328246"/>
                        <a:gd name="connsiteX3" fmla="*/ 18757 w 271975"/>
                        <a:gd name="connsiteY3" fmla="*/ 271976 h 328246"/>
                        <a:gd name="connsiteX4" fmla="*/ 0 w 271975"/>
                        <a:gd name="connsiteY4" fmla="*/ 253219 h 328246"/>
                        <a:gd name="connsiteX5" fmla="*/ 178191 w 271975"/>
                        <a:gd name="connsiteY5" fmla="*/ 0 h 328246"/>
                        <a:gd name="connsiteX6" fmla="*/ 187569 w 271975"/>
                        <a:gd name="connsiteY6" fmla="*/ 9378 h 328246"/>
                        <a:gd name="connsiteX7" fmla="*/ 253218 w 271975"/>
                        <a:gd name="connsiteY7" fmla="*/ 56271 h 328246"/>
                        <a:gd name="connsiteX8" fmla="*/ 271975 w 271975"/>
                        <a:gd name="connsiteY8" fmla="*/ 75028 h 3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975" h="328246">
                          <a:moveTo>
                            <a:pt x="271975" y="75028"/>
                          </a:moveTo>
                          <a:lnTo>
                            <a:pt x="93785" y="328246"/>
                          </a:lnTo>
                          <a:cubicBezTo>
                            <a:pt x="93785" y="328246"/>
                            <a:pt x="93785" y="328246"/>
                            <a:pt x="84406" y="318868"/>
                          </a:cubicBezTo>
                          <a:cubicBezTo>
                            <a:pt x="65649" y="309489"/>
                            <a:pt x="37514" y="290732"/>
                            <a:pt x="18757" y="271976"/>
                          </a:cubicBezTo>
                          <a:cubicBezTo>
                            <a:pt x="9378" y="262597"/>
                            <a:pt x="0" y="253219"/>
                            <a:pt x="0" y="253219"/>
                          </a:cubicBezTo>
                          <a:lnTo>
                            <a:pt x="178191" y="0"/>
                          </a:lnTo>
                          <a:cubicBezTo>
                            <a:pt x="178191" y="0"/>
                            <a:pt x="178191" y="0"/>
                            <a:pt x="187569" y="9378"/>
                          </a:cubicBezTo>
                          <a:cubicBezTo>
                            <a:pt x="206326" y="18757"/>
                            <a:pt x="234462" y="37514"/>
                            <a:pt x="253218" y="56271"/>
                          </a:cubicBezTo>
                          <a:cubicBezTo>
                            <a:pt x="262597" y="65649"/>
                            <a:pt x="271975" y="75028"/>
                            <a:pt x="271975" y="75028"/>
                          </a:cubicBezTo>
                          <a:close/>
                        </a:path>
                      </a:pathLst>
                    </a:custGeom>
                    <a:solidFill>
                      <a:srgbClr val="1D2943"/>
                    </a:solidFill>
                    <a:ln w="93785" cap="flat">
                      <a:noFill/>
                      <a:prstDash val="solid"/>
                      <a:miter/>
                    </a:ln>
                  </p:spPr>
                  <p:txBody>
                    <a:bodyPr rtlCol="0" anchor="ctr"/>
                    <a:lstStyle/>
                    <a:p>
                      <a:endParaRPr lang="fr-FR"/>
                    </a:p>
                  </p:txBody>
                </p:sp>
                <p:sp>
                  <p:nvSpPr>
                    <p:cNvPr id="136" name="Forme libre : forme 135">
                      <a:extLst>
                        <a:ext uri="{FF2B5EF4-FFF2-40B4-BE49-F238E27FC236}">
                          <a16:creationId xmlns:a16="http://schemas.microsoft.com/office/drawing/2014/main" id="{C9A4CE3B-8F08-4167-8236-269F28071007}"/>
                        </a:ext>
                      </a:extLst>
                    </p:cNvPr>
                    <p:cNvSpPr/>
                    <p:nvPr/>
                  </p:nvSpPr>
                  <p:spPr>
                    <a:xfrm>
                      <a:off x="6049292" y="3893647"/>
                      <a:ext cx="650793" cy="857119"/>
                    </a:xfrm>
                    <a:custGeom>
                      <a:avLst/>
                      <a:gdLst>
                        <a:gd name="connsiteX0" fmla="*/ 647114 w 650793"/>
                        <a:gd name="connsiteY0" fmla="*/ 131299 h 857119"/>
                        <a:gd name="connsiteX1" fmla="*/ 206326 w 650793"/>
                        <a:gd name="connsiteY1" fmla="*/ 806548 h 857119"/>
                        <a:gd name="connsiteX2" fmla="*/ 140677 w 650793"/>
                        <a:gd name="connsiteY2" fmla="*/ 853440 h 857119"/>
                        <a:gd name="connsiteX3" fmla="*/ 46892 w 650793"/>
                        <a:gd name="connsiteY3" fmla="*/ 834683 h 857119"/>
                        <a:gd name="connsiteX4" fmla="*/ 0 w 650793"/>
                        <a:gd name="connsiteY4" fmla="*/ 740899 h 857119"/>
                        <a:gd name="connsiteX5" fmla="*/ 18757 w 650793"/>
                        <a:gd name="connsiteY5" fmla="*/ 684628 h 857119"/>
                        <a:gd name="connsiteX6" fmla="*/ 459545 w 650793"/>
                        <a:gd name="connsiteY6" fmla="*/ 9378 h 857119"/>
                        <a:gd name="connsiteX7" fmla="*/ 478302 w 650793"/>
                        <a:gd name="connsiteY7" fmla="*/ 0 h 857119"/>
                        <a:gd name="connsiteX8" fmla="*/ 487680 w 650793"/>
                        <a:gd name="connsiteY8" fmla="*/ 9378 h 857119"/>
                        <a:gd name="connsiteX9" fmla="*/ 628357 w 650793"/>
                        <a:gd name="connsiteY9" fmla="*/ 103163 h 857119"/>
                        <a:gd name="connsiteX10" fmla="*/ 647114 w 650793"/>
                        <a:gd name="connsiteY10" fmla="*/ 131299 h 857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0793" h="857119">
                          <a:moveTo>
                            <a:pt x="647114" y="131299"/>
                          </a:moveTo>
                          <a:lnTo>
                            <a:pt x="206326" y="806548"/>
                          </a:lnTo>
                          <a:cubicBezTo>
                            <a:pt x="187569" y="825305"/>
                            <a:pt x="168812" y="844062"/>
                            <a:pt x="140677" y="853440"/>
                          </a:cubicBezTo>
                          <a:cubicBezTo>
                            <a:pt x="112542" y="862819"/>
                            <a:pt x="75028" y="853440"/>
                            <a:pt x="46892" y="834683"/>
                          </a:cubicBezTo>
                          <a:cubicBezTo>
                            <a:pt x="18757" y="815926"/>
                            <a:pt x="0" y="778412"/>
                            <a:pt x="0" y="740899"/>
                          </a:cubicBezTo>
                          <a:cubicBezTo>
                            <a:pt x="0" y="722142"/>
                            <a:pt x="9378" y="703385"/>
                            <a:pt x="18757" y="684628"/>
                          </a:cubicBezTo>
                          <a:lnTo>
                            <a:pt x="459545" y="9378"/>
                          </a:lnTo>
                          <a:cubicBezTo>
                            <a:pt x="468923" y="0"/>
                            <a:pt x="478302" y="0"/>
                            <a:pt x="478302" y="0"/>
                          </a:cubicBezTo>
                          <a:cubicBezTo>
                            <a:pt x="478302" y="0"/>
                            <a:pt x="487680" y="0"/>
                            <a:pt x="487680" y="9378"/>
                          </a:cubicBezTo>
                          <a:cubicBezTo>
                            <a:pt x="525194" y="37514"/>
                            <a:pt x="600222" y="84406"/>
                            <a:pt x="628357" y="103163"/>
                          </a:cubicBezTo>
                          <a:cubicBezTo>
                            <a:pt x="647114" y="112542"/>
                            <a:pt x="656492" y="131299"/>
                            <a:pt x="647114" y="131299"/>
                          </a:cubicBezTo>
                          <a:close/>
                        </a:path>
                      </a:pathLst>
                    </a:custGeom>
                    <a:solidFill>
                      <a:srgbClr val="DF3260"/>
                    </a:solidFill>
                    <a:ln w="93785" cap="flat">
                      <a:noFill/>
                      <a:prstDash val="solid"/>
                      <a:miter/>
                    </a:ln>
                  </p:spPr>
                  <p:txBody>
                    <a:bodyPr rtlCol="0" anchor="ctr"/>
                    <a:lstStyle/>
                    <a:p>
                      <a:endParaRPr lang="fr-FR"/>
                    </a:p>
                  </p:txBody>
                </p:sp>
                <p:sp>
                  <p:nvSpPr>
                    <p:cNvPr id="137" name="Forme libre : forme 136">
                      <a:extLst>
                        <a:ext uri="{FF2B5EF4-FFF2-40B4-BE49-F238E27FC236}">
                          <a16:creationId xmlns:a16="http://schemas.microsoft.com/office/drawing/2014/main" id="{B06BE9DC-A447-49EE-A495-81DAFEF74D67}"/>
                        </a:ext>
                      </a:extLst>
                    </p:cNvPr>
                    <p:cNvSpPr/>
                    <p:nvPr/>
                  </p:nvSpPr>
                  <p:spPr>
                    <a:xfrm>
                      <a:off x="6086805" y="3903026"/>
                      <a:ext cx="613484" cy="844061"/>
                    </a:xfrm>
                    <a:custGeom>
                      <a:avLst/>
                      <a:gdLst>
                        <a:gd name="connsiteX0" fmla="*/ 609600 w 613484"/>
                        <a:gd name="connsiteY0" fmla="*/ 121920 h 844061"/>
                        <a:gd name="connsiteX1" fmla="*/ 168812 w 613484"/>
                        <a:gd name="connsiteY1" fmla="*/ 797169 h 844061"/>
                        <a:gd name="connsiteX2" fmla="*/ 103163 w 613484"/>
                        <a:gd name="connsiteY2" fmla="*/ 844062 h 844061"/>
                        <a:gd name="connsiteX3" fmla="*/ 46892 w 613484"/>
                        <a:gd name="connsiteY3" fmla="*/ 825305 h 844061"/>
                        <a:gd name="connsiteX4" fmla="*/ 0 w 613484"/>
                        <a:gd name="connsiteY4" fmla="*/ 731520 h 844061"/>
                        <a:gd name="connsiteX5" fmla="*/ 18757 w 613484"/>
                        <a:gd name="connsiteY5" fmla="*/ 675249 h 844061"/>
                        <a:gd name="connsiteX6" fmla="*/ 459545 w 613484"/>
                        <a:gd name="connsiteY6" fmla="*/ 0 h 844061"/>
                        <a:gd name="connsiteX7" fmla="*/ 600222 w 613484"/>
                        <a:gd name="connsiteY7" fmla="*/ 93785 h 844061"/>
                        <a:gd name="connsiteX8" fmla="*/ 609600 w 613484"/>
                        <a:gd name="connsiteY8" fmla="*/ 121920 h 84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484" h="844061">
                          <a:moveTo>
                            <a:pt x="609600" y="121920"/>
                          </a:moveTo>
                          <a:lnTo>
                            <a:pt x="168812" y="797169"/>
                          </a:lnTo>
                          <a:cubicBezTo>
                            <a:pt x="150055" y="815926"/>
                            <a:pt x="131298" y="834683"/>
                            <a:pt x="103163" y="844062"/>
                          </a:cubicBezTo>
                          <a:cubicBezTo>
                            <a:pt x="84406" y="844062"/>
                            <a:pt x="65649" y="834683"/>
                            <a:pt x="46892" y="825305"/>
                          </a:cubicBezTo>
                          <a:cubicBezTo>
                            <a:pt x="18757" y="806548"/>
                            <a:pt x="0" y="769034"/>
                            <a:pt x="0" y="731520"/>
                          </a:cubicBezTo>
                          <a:cubicBezTo>
                            <a:pt x="0" y="712763"/>
                            <a:pt x="9378" y="694006"/>
                            <a:pt x="18757" y="675249"/>
                          </a:cubicBezTo>
                          <a:lnTo>
                            <a:pt x="459545" y="0"/>
                          </a:lnTo>
                          <a:cubicBezTo>
                            <a:pt x="497058" y="28136"/>
                            <a:pt x="572086" y="75028"/>
                            <a:pt x="600222" y="93785"/>
                          </a:cubicBezTo>
                          <a:cubicBezTo>
                            <a:pt x="609600" y="103163"/>
                            <a:pt x="618979" y="121920"/>
                            <a:pt x="609600" y="121920"/>
                          </a:cubicBezTo>
                          <a:close/>
                        </a:path>
                      </a:pathLst>
                    </a:custGeom>
                    <a:solidFill>
                      <a:srgbClr val="F45170"/>
                    </a:solidFill>
                    <a:ln w="93785" cap="flat">
                      <a:noFill/>
                      <a:prstDash val="solid"/>
                      <a:miter/>
                    </a:ln>
                  </p:spPr>
                  <p:txBody>
                    <a:bodyPr rtlCol="0" anchor="ctr"/>
                    <a:lstStyle/>
                    <a:p>
                      <a:endParaRPr lang="fr-FR"/>
                    </a:p>
                  </p:txBody>
                </p:sp>
              </p:grpSp>
            </p:grpSp>
          </p:grpSp>
        </p:grpSp>
        <p:sp>
          <p:nvSpPr>
            <p:cNvPr id="127" name="Forme libre : forme 126">
              <a:extLst>
                <a:ext uri="{FF2B5EF4-FFF2-40B4-BE49-F238E27FC236}">
                  <a16:creationId xmlns:a16="http://schemas.microsoft.com/office/drawing/2014/main" id="{EF09E8A4-D959-4238-A98E-B17BEECF76B6}"/>
                </a:ext>
              </a:extLst>
            </p:cNvPr>
            <p:cNvSpPr/>
            <p:nvPr/>
          </p:nvSpPr>
          <p:spPr>
            <a:xfrm>
              <a:off x="8478314" y="2085624"/>
              <a:ext cx="112541" cy="155392"/>
            </a:xfrm>
            <a:custGeom>
              <a:avLst/>
              <a:gdLst>
                <a:gd name="connsiteX0" fmla="*/ 56271 w 112541"/>
                <a:gd name="connsiteY0" fmla="*/ 7358 h 155393"/>
                <a:gd name="connsiteX1" fmla="*/ 112542 w 112541"/>
                <a:gd name="connsiteY1" fmla="*/ 44872 h 155393"/>
                <a:gd name="connsiteX2" fmla="*/ 56271 w 112541"/>
                <a:gd name="connsiteY2" fmla="*/ 148035 h 155393"/>
                <a:gd name="connsiteX3" fmla="*/ 0 w 112541"/>
                <a:gd name="connsiteY3" fmla="*/ 110521 h 155393"/>
                <a:gd name="connsiteX4" fmla="*/ 56271 w 112541"/>
                <a:gd name="connsiteY4" fmla="*/ 7358 h 155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541" h="155393">
                  <a:moveTo>
                    <a:pt x="56271" y="7358"/>
                  </a:moveTo>
                  <a:cubicBezTo>
                    <a:pt x="93785" y="-11398"/>
                    <a:pt x="112542" y="7358"/>
                    <a:pt x="112542" y="44872"/>
                  </a:cubicBezTo>
                  <a:cubicBezTo>
                    <a:pt x="112542" y="82386"/>
                    <a:pt x="84406" y="129278"/>
                    <a:pt x="56271" y="148035"/>
                  </a:cubicBezTo>
                  <a:cubicBezTo>
                    <a:pt x="18757" y="166792"/>
                    <a:pt x="0" y="148035"/>
                    <a:pt x="0" y="110521"/>
                  </a:cubicBezTo>
                  <a:cubicBezTo>
                    <a:pt x="0" y="73008"/>
                    <a:pt x="28135" y="26115"/>
                    <a:pt x="56271" y="7358"/>
                  </a:cubicBezTo>
                  <a:close/>
                </a:path>
              </a:pathLst>
            </a:custGeom>
            <a:solidFill>
              <a:srgbClr val="FFFFFF"/>
            </a:solidFill>
            <a:ln w="93785" cap="flat">
              <a:noFill/>
              <a:prstDash val="solid"/>
              <a:miter/>
            </a:ln>
          </p:spPr>
          <p:txBody>
            <a:bodyPr rtlCol="0" anchor="ctr"/>
            <a:lstStyle/>
            <a:p>
              <a:endParaRPr lang="fr-FR"/>
            </a:p>
          </p:txBody>
        </p:sp>
      </p:grpSp>
      <p:sp>
        <p:nvSpPr>
          <p:cNvPr id="96" name="ZoneTexte 95">
            <a:extLst>
              <a:ext uri="{FF2B5EF4-FFF2-40B4-BE49-F238E27FC236}">
                <a16:creationId xmlns:a16="http://schemas.microsoft.com/office/drawing/2014/main" id="{2AA70CA3-A73C-49F3-8B79-B599A1F8522D}"/>
              </a:ext>
            </a:extLst>
          </p:cNvPr>
          <p:cNvSpPr txBox="1"/>
          <p:nvPr>
            <p:custDataLst>
              <p:tags r:id="rId3"/>
            </p:custDataLst>
          </p:nvPr>
        </p:nvSpPr>
        <p:spPr>
          <a:xfrm>
            <a:off x="4098152" y="869173"/>
            <a:ext cx="947695" cy="338554"/>
          </a:xfrm>
          <a:prstGeom prst="rect">
            <a:avLst/>
          </a:prstGeom>
          <a:noFill/>
        </p:spPr>
        <p:txBody>
          <a:bodyPr wrap="none" rtlCol="0">
            <a:spAutoFit/>
          </a:bodyPr>
          <a:lstStyle/>
          <a:p>
            <a:r>
              <a:rPr lang="fr-FR" sz="1600" b="1" dirty="0">
                <a:latin typeface="Barlow Light" panose="00000400000000000000" pitchFamily="2" charset="0"/>
              </a:rPr>
              <a:t>Récence</a:t>
            </a:r>
          </a:p>
        </p:txBody>
      </p:sp>
      <p:sp>
        <p:nvSpPr>
          <p:cNvPr id="97" name="ZoneTexte 96">
            <a:extLst>
              <a:ext uri="{FF2B5EF4-FFF2-40B4-BE49-F238E27FC236}">
                <a16:creationId xmlns:a16="http://schemas.microsoft.com/office/drawing/2014/main" id="{2BF8026F-B28E-4AC0-A1A8-1672756A24CA}"/>
              </a:ext>
            </a:extLst>
          </p:cNvPr>
          <p:cNvSpPr txBox="1"/>
          <p:nvPr>
            <p:custDataLst>
              <p:tags r:id="rId4"/>
            </p:custDataLst>
          </p:nvPr>
        </p:nvSpPr>
        <p:spPr>
          <a:xfrm>
            <a:off x="3328838" y="3391944"/>
            <a:ext cx="1125629" cy="338554"/>
          </a:xfrm>
          <a:prstGeom prst="rect">
            <a:avLst/>
          </a:prstGeom>
          <a:noFill/>
        </p:spPr>
        <p:txBody>
          <a:bodyPr wrap="none" rtlCol="0">
            <a:spAutoFit/>
          </a:bodyPr>
          <a:lstStyle/>
          <a:p>
            <a:r>
              <a:rPr lang="fr-FR" sz="1600" b="1" dirty="0">
                <a:latin typeface="Barlow Light" panose="00000400000000000000" pitchFamily="2" charset="0"/>
              </a:rPr>
              <a:t>Fréquence</a:t>
            </a:r>
          </a:p>
        </p:txBody>
      </p:sp>
      <p:sp>
        <p:nvSpPr>
          <p:cNvPr id="98" name="ZoneTexte 97">
            <a:extLst>
              <a:ext uri="{FF2B5EF4-FFF2-40B4-BE49-F238E27FC236}">
                <a16:creationId xmlns:a16="http://schemas.microsoft.com/office/drawing/2014/main" id="{B9B6F1E5-BCB7-4BF9-90BD-9D668D8907B9}"/>
              </a:ext>
            </a:extLst>
          </p:cNvPr>
          <p:cNvSpPr txBox="1"/>
          <p:nvPr>
            <p:custDataLst>
              <p:tags r:id="rId5"/>
            </p:custDataLst>
          </p:nvPr>
        </p:nvSpPr>
        <p:spPr>
          <a:xfrm>
            <a:off x="4763957" y="3391944"/>
            <a:ext cx="902811" cy="338554"/>
          </a:xfrm>
          <a:prstGeom prst="rect">
            <a:avLst/>
          </a:prstGeom>
          <a:noFill/>
        </p:spPr>
        <p:txBody>
          <a:bodyPr wrap="none" rtlCol="0">
            <a:spAutoFit/>
          </a:bodyPr>
          <a:lstStyle/>
          <a:p>
            <a:r>
              <a:rPr lang="fr-FR" sz="1600" b="1" dirty="0">
                <a:latin typeface="Barlow Light" panose="00000400000000000000" pitchFamily="2" charset="0"/>
              </a:rPr>
              <a:t>Montant</a:t>
            </a:r>
          </a:p>
        </p:txBody>
      </p:sp>
      <p:grpSp>
        <p:nvGrpSpPr>
          <p:cNvPr id="99" name="!! Groupe 6">
            <a:extLst>
              <a:ext uri="{FF2B5EF4-FFF2-40B4-BE49-F238E27FC236}">
                <a16:creationId xmlns:a16="http://schemas.microsoft.com/office/drawing/2014/main" id="{46F34995-E0BA-4409-AE17-3438BD595490}"/>
              </a:ext>
            </a:extLst>
          </p:cNvPr>
          <p:cNvGrpSpPr/>
          <p:nvPr/>
        </p:nvGrpSpPr>
        <p:grpSpPr>
          <a:xfrm>
            <a:off x="4041806" y="1253324"/>
            <a:ext cx="1060704" cy="1526510"/>
            <a:chOff x="1942761" y="1757817"/>
            <a:chExt cx="1060704" cy="1526510"/>
          </a:xfrm>
        </p:grpSpPr>
        <p:sp>
          <p:nvSpPr>
            <p:cNvPr id="100" name="Triangle isocèle 99">
              <a:extLst>
                <a:ext uri="{FF2B5EF4-FFF2-40B4-BE49-F238E27FC236}">
                  <a16:creationId xmlns:a16="http://schemas.microsoft.com/office/drawing/2014/main" id="{1CF1C3C2-B701-4CA0-8C36-AFE229BB9E2E}"/>
                </a:ext>
              </a:extLst>
            </p:cNvPr>
            <p:cNvSpPr/>
            <p:nvPr>
              <p:custDataLst>
                <p:tags r:id="rId8"/>
              </p:custDataLst>
            </p:nvPr>
          </p:nvSpPr>
          <p:spPr>
            <a:xfrm>
              <a:off x="1942761" y="1757817"/>
              <a:ext cx="1060704" cy="914400"/>
            </a:xfrm>
            <a:prstGeom prst="triangle">
              <a:avLst/>
            </a:prstGeom>
            <a:ln w="38100" cap="rnd" cmpd="sng">
              <a:solidFill>
                <a:srgbClr val="00B5DD"/>
              </a:solidFill>
              <a:extLst>
                <a:ext uri="{C807C97D-BFC1-408E-A445-0C87EB9F89A2}">
                  <ask:lineSketchStyleProps xmlns:ask="http://schemas.microsoft.com/office/drawing/2018/sketchyshapes" sd="1219033472">
                    <a:custGeom>
                      <a:avLst/>
                      <a:gdLst>
                        <a:gd name="connsiteX0" fmla="*/ 0 w 1060704"/>
                        <a:gd name="connsiteY0" fmla="*/ 914400 h 914400"/>
                        <a:gd name="connsiteX1" fmla="*/ 254569 w 1060704"/>
                        <a:gd name="connsiteY1" fmla="*/ 475488 h 914400"/>
                        <a:gd name="connsiteX2" fmla="*/ 530352 w 1060704"/>
                        <a:gd name="connsiteY2" fmla="*/ 0 h 914400"/>
                        <a:gd name="connsiteX3" fmla="*/ 806135 w 1060704"/>
                        <a:gd name="connsiteY3" fmla="*/ 475488 h 914400"/>
                        <a:gd name="connsiteX4" fmla="*/ 1060704 w 1060704"/>
                        <a:gd name="connsiteY4" fmla="*/ 914400 h 914400"/>
                        <a:gd name="connsiteX5" fmla="*/ 562173 w 1060704"/>
                        <a:gd name="connsiteY5" fmla="*/ 914400 h 914400"/>
                        <a:gd name="connsiteX6" fmla="*/ 0 w 1060704"/>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704" h="914400" fill="none" extrusionOk="0">
                          <a:moveTo>
                            <a:pt x="0" y="914400"/>
                          </a:moveTo>
                          <a:cubicBezTo>
                            <a:pt x="94523" y="693866"/>
                            <a:pt x="212841" y="668184"/>
                            <a:pt x="254569" y="475488"/>
                          </a:cubicBezTo>
                          <a:cubicBezTo>
                            <a:pt x="296297" y="282792"/>
                            <a:pt x="507882" y="160476"/>
                            <a:pt x="530352" y="0"/>
                          </a:cubicBezTo>
                          <a:cubicBezTo>
                            <a:pt x="673758" y="217419"/>
                            <a:pt x="676098" y="322450"/>
                            <a:pt x="806135" y="475488"/>
                          </a:cubicBezTo>
                          <a:cubicBezTo>
                            <a:pt x="936172" y="628526"/>
                            <a:pt x="918745" y="723115"/>
                            <a:pt x="1060704" y="914400"/>
                          </a:cubicBezTo>
                          <a:cubicBezTo>
                            <a:pt x="814490" y="952133"/>
                            <a:pt x="716617" y="896341"/>
                            <a:pt x="562173" y="914400"/>
                          </a:cubicBezTo>
                          <a:cubicBezTo>
                            <a:pt x="407729" y="932459"/>
                            <a:pt x="116157" y="888050"/>
                            <a:pt x="0" y="914400"/>
                          </a:cubicBezTo>
                          <a:close/>
                        </a:path>
                        <a:path w="1060704" h="914400" stroke="0" extrusionOk="0">
                          <a:moveTo>
                            <a:pt x="0" y="914400"/>
                          </a:moveTo>
                          <a:cubicBezTo>
                            <a:pt x="108459" y="720484"/>
                            <a:pt x="199902" y="604178"/>
                            <a:pt x="259872" y="466344"/>
                          </a:cubicBezTo>
                          <a:cubicBezTo>
                            <a:pt x="319842" y="328510"/>
                            <a:pt x="452638" y="260912"/>
                            <a:pt x="530352" y="0"/>
                          </a:cubicBezTo>
                          <a:cubicBezTo>
                            <a:pt x="623300" y="159640"/>
                            <a:pt x="643739" y="267063"/>
                            <a:pt x="806135" y="475488"/>
                          </a:cubicBezTo>
                          <a:cubicBezTo>
                            <a:pt x="968531" y="683912"/>
                            <a:pt x="912417" y="765159"/>
                            <a:pt x="1060704" y="914400"/>
                          </a:cubicBezTo>
                          <a:cubicBezTo>
                            <a:pt x="876099" y="957995"/>
                            <a:pt x="711782" y="855538"/>
                            <a:pt x="551566" y="914400"/>
                          </a:cubicBezTo>
                          <a:cubicBezTo>
                            <a:pt x="391350" y="973262"/>
                            <a:pt x="157066" y="860027"/>
                            <a:pt x="0" y="914400"/>
                          </a:cubicBezTo>
                          <a:close/>
                        </a:path>
                      </a:pathLst>
                    </a:custGeom>
                    <ask:type>
                      <ask:lineSketchNone/>
                    </ask:type>
                  </ask:lineSketchStyleProps>
                </a:ext>
              </a:extLst>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1" name="Corde 100">
              <a:extLst>
                <a:ext uri="{FF2B5EF4-FFF2-40B4-BE49-F238E27FC236}">
                  <a16:creationId xmlns:a16="http://schemas.microsoft.com/office/drawing/2014/main" id="{8CFD6284-BFF2-4E9D-9680-F579354CD424}"/>
                </a:ext>
              </a:extLst>
            </p:cNvPr>
            <p:cNvSpPr/>
            <p:nvPr/>
          </p:nvSpPr>
          <p:spPr>
            <a:xfrm rot="8606955">
              <a:off x="2019557" y="2369927"/>
              <a:ext cx="914400" cy="914400"/>
            </a:xfrm>
            <a:prstGeom prst="chord">
              <a:avLst>
                <a:gd name="adj1" fmla="val 2931810"/>
                <a:gd name="adj2" fmla="val 12432958"/>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02" name="Groupe 101">
            <a:extLst>
              <a:ext uri="{FF2B5EF4-FFF2-40B4-BE49-F238E27FC236}">
                <a16:creationId xmlns:a16="http://schemas.microsoft.com/office/drawing/2014/main" id="{55E7B328-73D0-41EF-A5FC-7F619FFDC029}"/>
              </a:ext>
            </a:extLst>
          </p:cNvPr>
          <p:cNvGrpSpPr/>
          <p:nvPr/>
        </p:nvGrpSpPr>
        <p:grpSpPr>
          <a:xfrm rot="14460000">
            <a:off x="3496530" y="2198969"/>
            <a:ext cx="1060704" cy="1526510"/>
            <a:chOff x="1397485" y="2703462"/>
            <a:chExt cx="1060704" cy="1526510"/>
          </a:xfrm>
        </p:grpSpPr>
        <p:sp>
          <p:nvSpPr>
            <p:cNvPr id="103" name="Triangle isocèle 102">
              <a:extLst>
                <a:ext uri="{FF2B5EF4-FFF2-40B4-BE49-F238E27FC236}">
                  <a16:creationId xmlns:a16="http://schemas.microsoft.com/office/drawing/2014/main" id="{C874A796-B673-481B-B41F-8799C2F48094}"/>
                </a:ext>
              </a:extLst>
            </p:cNvPr>
            <p:cNvSpPr/>
            <p:nvPr>
              <p:custDataLst>
                <p:tags r:id="rId7"/>
              </p:custDataLst>
            </p:nvPr>
          </p:nvSpPr>
          <p:spPr>
            <a:xfrm>
              <a:off x="1397485" y="2703462"/>
              <a:ext cx="1060704" cy="914400"/>
            </a:xfrm>
            <a:prstGeom prst="triangle">
              <a:avLst/>
            </a:prstGeom>
            <a:ln w="38100" cap="rnd" cmpd="sng">
              <a:solidFill>
                <a:srgbClr val="00B5DD"/>
              </a:solidFill>
              <a:extLst>
                <a:ext uri="{C807C97D-BFC1-408E-A445-0C87EB9F89A2}">
                  <ask:lineSketchStyleProps xmlns:ask="http://schemas.microsoft.com/office/drawing/2018/sketchyshapes" sd="1219033472">
                    <a:custGeom>
                      <a:avLst/>
                      <a:gdLst>
                        <a:gd name="connsiteX0" fmla="*/ 0 w 1060704"/>
                        <a:gd name="connsiteY0" fmla="*/ 914400 h 914400"/>
                        <a:gd name="connsiteX1" fmla="*/ 254569 w 1060704"/>
                        <a:gd name="connsiteY1" fmla="*/ 475488 h 914400"/>
                        <a:gd name="connsiteX2" fmla="*/ 530352 w 1060704"/>
                        <a:gd name="connsiteY2" fmla="*/ 0 h 914400"/>
                        <a:gd name="connsiteX3" fmla="*/ 806135 w 1060704"/>
                        <a:gd name="connsiteY3" fmla="*/ 475488 h 914400"/>
                        <a:gd name="connsiteX4" fmla="*/ 1060704 w 1060704"/>
                        <a:gd name="connsiteY4" fmla="*/ 914400 h 914400"/>
                        <a:gd name="connsiteX5" fmla="*/ 562173 w 1060704"/>
                        <a:gd name="connsiteY5" fmla="*/ 914400 h 914400"/>
                        <a:gd name="connsiteX6" fmla="*/ 0 w 1060704"/>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704" h="914400" fill="none" extrusionOk="0">
                          <a:moveTo>
                            <a:pt x="0" y="914400"/>
                          </a:moveTo>
                          <a:cubicBezTo>
                            <a:pt x="94523" y="693866"/>
                            <a:pt x="212841" y="668184"/>
                            <a:pt x="254569" y="475488"/>
                          </a:cubicBezTo>
                          <a:cubicBezTo>
                            <a:pt x="296297" y="282792"/>
                            <a:pt x="507882" y="160476"/>
                            <a:pt x="530352" y="0"/>
                          </a:cubicBezTo>
                          <a:cubicBezTo>
                            <a:pt x="673758" y="217419"/>
                            <a:pt x="676098" y="322450"/>
                            <a:pt x="806135" y="475488"/>
                          </a:cubicBezTo>
                          <a:cubicBezTo>
                            <a:pt x="936172" y="628526"/>
                            <a:pt x="918745" y="723115"/>
                            <a:pt x="1060704" y="914400"/>
                          </a:cubicBezTo>
                          <a:cubicBezTo>
                            <a:pt x="814490" y="952133"/>
                            <a:pt x="716617" y="896341"/>
                            <a:pt x="562173" y="914400"/>
                          </a:cubicBezTo>
                          <a:cubicBezTo>
                            <a:pt x="407729" y="932459"/>
                            <a:pt x="116157" y="888050"/>
                            <a:pt x="0" y="914400"/>
                          </a:cubicBezTo>
                          <a:close/>
                        </a:path>
                        <a:path w="1060704" h="914400" stroke="0" extrusionOk="0">
                          <a:moveTo>
                            <a:pt x="0" y="914400"/>
                          </a:moveTo>
                          <a:cubicBezTo>
                            <a:pt x="108459" y="720484"/>
                            <a:pt x="199902" y="604178"/>
                            <a:pt x="259872" y="466344"/>
                          </a:cubicBezTo>
                          <a:cubicBezTo>
                            <a:pt x="319842" y="328510"/>
                            <a:pt x="452638" y="260912"/>
                            <a:pt x="530352" y="0"/>
                          </a:cubicBezTo>
                          <a:cubicBezTo>
                            <a:pt x="623300" y="159640"/>
                            <a:pt x="643739" y="267063"/>
                            <a:pt x="806135" y="475488"/>
                          </a:cubicBezTo>
                          <a:cubicBezTo>
                            <a:pt x="968531" y="683912"/>
                            <a:pt x="912417" y="765159"/>
                            <a:pt x="1060704" y="914400"/>
                          </a:cubicBezTo>
                          <a:cubicBezTo>
                            <a:pt x="876099" y="957995"/>
                            <a:pt x="711782" y="855538"/>
                            <a:pt x="551566" y="914400"/>
                          </a:cubicBezTo>
                          <a:cubicBezTo>
                            <a:pt x="391350" y="973262"/>
                            <a:pt x="157066" y="860027"/>
                            <a:pt x="0" y="914400"/>
                          </a:cubicBezTo>
                          <a:close/>
                        </a:path>
                      </a:pathLst>
                    </a:custGeom>
                    <ask:type>
                      <ask:lineSketchNone/>
                    </ask:type>
                  </ask:lineSketchStyleProps>
                </a:ext>
              </a:extLst>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4" name="Corde 103">
              <a:extLst>
                <a:ext uri="{FF2B5EF4-FFF2-40B4-BE49-F238E27FC236}">
                  <a16:creationId xmlns:a16="http://schemas.microsoft.com/office/drawing/2014/main" id="{8D8DBB7D-1EE2-4AB4-A9E1-3BC92DEAFBCD}"/>
                </a:ext>
              </a:extLst>
            </p:cNvPr>
            <p:cNvSpPr/>
            <p:nvPr/>
          </p:nvSpPr>
          <p:spPr>
            <a:xfrm rot="8606955">
              <a:off x="1474281" y="3315572"/>
              <a:ext cx="914400" cy="914400"/>
            </a:xfrm>
            <a:prstGeom prst="chord">
              <a:avLst>
                <a:gd name="adj1" fmla="val 2931810"/>
                <a:gd name="adj2" fmla="val 12432958"/>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05" name="Groupe 104">
            <a:extLst>
              <a:ext uri="{FF2B5EF4-FFF2-40B4-BE49-F238E27FC236}">
                <a16:creationId xmlns:a16="http://schemas.microsoft.com/office/drawing/2014/main" id="{2DF97781-8691-41A3-B707-D8A264720BDB}"/>
              </a:ext>
            </a:extLst>
          </p:cNvPr>
          <p:cNvGrpSpPr/>
          <p:nvPr/>
        </p:nvGrpSpPr>
        <p:grpSpPr>
          <a:xfrm rot="7140000">
            <a:off x="4544197" y="2198940"/>
            <a:ext cx="1060704" cy="1526510"/>
            <a:chOff x="1942761" y="1757817"/>
            <a:chExt cx="1060704" cy="1526510"/>
          </a:xfrm>
        </p:grpSpPr>
        <p:sp>
          <p:nvSpPr>
            <p:cNvPr id="106" name="Triangle isocèle 105">
              <a:extLst>
                <a:ext uri="{FF2B5EF4-FFF2-40B4-BE49-F238E27FC236}">
                  <a16:creationId xmlns:a16="http://schemas.microsoft.com/office/drawing/2014/main" id="{EA6DDB94-DB03-49CB-822E-C3A9878F6AEF}"/>
                </a:ext>
              </a:extLst>
            </p:cNvPr>
            <p:cNvSpPr/>
            <p:nvPr>
              <p:custDataLst>
                <p:tags r:id="rId6"/>
              </p:custDataLst>
            </p:nvPr>
          </p:nvSpPr>
          <p:spPr>
            <a:xfrm>
              <a:off x="1942761" y="1757817"/>
              <a:ext cx="1060704" cy="914400"/>
            </a:xfrm>
            <a:prstGeom prst="triangle">
              <a:avLst/>
            </a:prstGeom>
            <a:ln w="38100" cap="rnd" cmpd="sng">
              <a:solidFill>
                <a:srgbClr val="00B5DD"/>
              </a:solidFill>
              <a:extLst>
                <a:ext uri="{C807C97D-BFC1-408E-A445-0C87EB9F89A2}">
                  <ask:lineSketchStyleProps xmlns:ask="http://schemas.microsoft.com/office/drawing/2018/sketchyshapes" sd="1219033472">
                    <a:custGeom>
                      <a:avLst/>
                      <a:gdLst>
                        <a:gd name="connsiteX0" fmla="*/ 0 w 1060704"/>
                        <a:gd name="connsiteY0" fmla="*/ 914400 h 914400"/>
                        <a:gd name="connsiteX1" fmla="*/ 254569 w 1060704"/>
                        <a:gd name="connsiteY1" fmla="*/ 475488 h 914400"/>
                        <a:gd name="connsiteX2" fmla="*/ 530352 w 1060704"/>
                        <a:gd name="connsiteY2" fmla="*/ 0 h 914400"/>
                        <a:gd name="connsiteX3" fmla="*/ 806135 w 1060704"/>
                        <a:gd name="connsiteY3" fmla="*/ 475488 h 914400"/>
                        <a:gd name="connsiteX4" fmla="*/ 1060704 w 1060704"/>
                        <a:gd name="connsiteY4" fmla="*/ 914400 h 914400"/>
                        <a:gd name="connsiteX5" fmla="*/ 562173 w 1060704"/>
                        <a:gd name="connsiteY5" fmla="*/ 914400 h 914400"/>
                        <a:gd name="connsiteX6" fmla="*/ 0 w 1060704"/>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704" h="914400" fill="none" extrusionOk="0">
                          <a:moveTo>
                            <a:pt x="0" y="914400"/>
                          </a:moveTo>
                          <a:cubicBezTo>
                            <a:pt x="94523" y="693866"/>
                            <a:pt x="212841" y="668184"/>
                            <a:pt x="254569" y="475488"/>
                          </a:cubicBezTo>
                          <a:cubicBezTo>
                            <a:pt x="296297" y="282792"/>
                            <a:pt x="507882" y="160476"/>
                            <a:pt x="530352" y="0"/>
                          </a:cubicBezTo>
                          <a:cubicBezTo>
                            <a:pt x="673758" y="217419"/>
                            <a:pt x="676098" y="322450"/>
                            <a:pt x="806135" y="475488"/>
                          </a:cubicBezTo>
                          <a:cubicBezTo>
                            <a:pt x="936172" y="628526"/>
                            <a:pt x="918745" y="723115"/>
                            <a:pt x="1060704" y="914400"/>
                          </a:cubicBezTo>
                          <a:cubicBezTo>
                            <a:pt x="814490" y="952133"/>
                            <a:pt x="716617" y="896341"/>
                            <a:pt x="562173" y="914400"/>
                          </a:cubicBezTo>
                          <a:cubicBezTo>
                            <a:pt x="407729" y="932459"/>
                            <a:pt x="116157" y="888050"/>
                            <a:pt x="0" y="914400"/>
                          </a:cubicBezTo>
                          <a:close/>
                        </a:path>
                        <a:path w="1060704" h="914400" stroke="0" extrusionOk="0">
                          <a:moveTo>
                            <a:pt x="0" y="914400"/>
                          </a:moveTo>
                          <a:cubicBezTo>
                            <a:pt x="108459" y="720484"/>
                            <a:pt x="199902" y="604178"/>
                            <a:pt x="259872" y="466344"/>
                          </a:cubicBezTo>
                          <a:cubicBezTo>
                            <a:pt x="319842" y="328510"/>
                            <a:pt x="452638" y="260912"/>
                            <a:pt x="530352" y="0"/>
                          </a:cubicBezTo>
                          <a:cubicBezTo>
                            <a:pt x="623300" y="159640"/>
                            <a:pt x="643739" y="267063"/>
                            <a:pt x="806135" y="475488"/>
                          </a:cubicBezTo>
                          <a:cubicBezTo>
                            <a:pt x="968531" y="683912"/>
                            <a:pt x="912417" y="765159"/>
                            <a:pt x="1060704" y="914400"/>
                          </a:cubicBezTo>
                          <a:cubicBezTo>
                            <a:pt x="876099" y="957995"/>
                            <a:pt x="711782" y="855538"/>
                            <a:pt x="551566" y="914400"/>
                          </a:cubicBezTo>
                          <a:cubicBezTo>
                            <a:pt x="391350" y="973262"/>
                            <a:pt x="157066" y="860027"/>
                            <a:pt x="0" y="914400"/>
                          </a:cubicBezTo>
                          <a:close/>
                        </a:path>
                      </a:pathLst>
                    </a:custGeom>
                    <ask:type>
                      <ask:lineSketchNone/>
                    </ask:type>
                  </ask:lineSketchStyleProps>
                </a:ext>
              </a:extLst>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7" name="Corde 106">
              <a:extLst>
                <a:ext uri="{FF2B5EF4-FFF2-40B4-BE49-F238E27FC236}">
                  <a16:creationId xmlns:a16="http://schemas.microsoft.com/office/drawing/2014/main" id="{64A90BFD-30D6-4462-91EA-A5C580CE34B3}"/>
                </a:ext>
              </a:extLst>
            </p:cNvPr>
            <p:cNvSpPr/>
            <p:nvPr/>
          </p:nvSpPr>
          <p:spPr>
            <a:xfrm rot="8606955">
              <a:off x="2019557" y="2369927"/>
              <a:ext cx="914400" cy="914400"/>
            </a:xfrm>
            <a:prstGeom prst="chord">
              <a:avLst>
                <a:gd name="adj1" fmla="val 2931810"/>
                <a:gd name="adj2" fmla="val 12432958"/>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 name="ZoneTexte 3">
            <a:extLst>
              <a:ext uri="{FF2B5EF4-FFF2-40B4-BE49-F238E27FC236}">
                <a16:creationId xmlns:a16="http://schemas.microsoft.com/office/drawing/2014/main" id="{D1476C31-DC5E-43A3-BE2E-281DC1CE6700}"/>
              </a:ext>
            </a:extLst>
          </p:cNvPr>
          <p:cNvSpPr txBox="1"/>
          <p:nvPr/>
        </p:nvSpPr>
        <p:spPr>
          <a:xfrm>
            <a:off x="4143292" y="2322634"/>
            <a:ext cx="853119" cy="523220"/>
          </a:xfrm>
          <a:prstGeom prst="rect">
            <a:avLst/>
          </a:prstGeom>
          <a:noFill/>
        </p:spPr>
        <p:txBody>
          <a:bodyPr wrap="none" rtlCol="0">
            <a:spAutoFit/>
          </a:bodyPr>
          <a:lstStyle/>
          <a:p>
            <a:r>
              <a:rPr lang="fr-FR" sz="2800" b="1" dirty="0">
                <a:latin typeface="Barlow Light" panose="00000400000000000000" pitchFamily="2" charset="0"/>
              </a:rPr>
              <a:t>RFM</a:t>
            </a:r>
            <a:endParaRPr lang="fr-FR" b="1" dirty="0">
              <a:latin typeface="Barlow Light" panose="00000400000000000000" pitchFamily="2" charset="0"/>
            </a:endParaRPr>
          </a:p>
        </p:txBody>
      </p:sp>
    </p:spTree>
    <p:extLst>
      <p:ext uri="{BB962C8B-B14F-4D97-AF65-F5344CB8AC3E}">
        <p14:creationId xmlns:p14="http://schemas.microsoft.com/office/powerpoint/2010/main" val="90240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40"/>
        <p:cNvGrpSpPr/>
        <p:nvPr/>
      </p:nvGrpSpPr>
      <p:grpSpPr>
        <a:xfrm>
          <a:off x="0" y="0"/>
          <a:ext cx="0" cy="0"/>
          <a:chOff x="0" y="0"/>
          <a:chExt cx="0" cy="0"/>
        </a:xfrm>
      </p:grpSpPr>
      <p:sp>
        <p:nvSpPr>
          <p:cNvPr id="743" name="Google Shape;743;p18"/>
          <p:cNvSpPr txBox="1">
            <a:spLocks noGrp="1"/>
          </p:cNvSpPr>
          <p:nvPr>
            <p:ph type="sldNum" idx="12"/>
            <p:custDataLst>
              <p:tags r:id="rId1"/>
            </p:custDataLst>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22</a:t>
            </a:fld>
            <a:endParaRPr/>
          </a:p>
        </p:txBody>
      </p:sp>
      <p:grpSp>
        <p:nvGrpSpPr>
          <p:cNvPr id="125" name="Graphique 28">
            <a:extLst>
              <a:ext uri="{FF2B5EF4-FFF2-40B4-BE49-F238E27FC236}">
                <a16:creationId xmlns:a16="http://schemas.microsoft.com/office/drawing/2014/main" id="{9844A6FB-B08C-44E9-AB3A-AC622312E13C}"/>
              </a:ext>
            </a:extLst>
          </p:cNvPr>
          <p:cNvGrpSpPr>
            <a:grpSpLocks noChangeAspect="1"/>
          </p:cNvGrpSpPr>
          <p:nvPr>
            <p:custDataLst>
              <p:tags r:id="rId2"/>
            </p:custDataLst>
          </p:nvPr>
        </p:nvGrpSpPr>
        <p:grpSpPr>
          <a:xfrm>
            <a:off x="87410" y="126549"/>
            <a:ext cx="561600" cy="561600"/>
            <a:chOff x="6049285" y="614403"/>
            <a:chExt cx="2654101" cy="4496225"/>
          </a:xfrm>
        </p:grpSpPr>
        <p:grpSp>
          <p:nvGrpSpPr>
            <p:cNvPr id="126" name="Graphique 28">
              <a:extLst>
                <a:ext uri="{FF2B5EF4-FFF2-40B4-BE49-F238E27FC236}">
                  <a16:creationId xmlns:a16="http://schemas.microsoft.com/office/drawing/2014/main" id="{80A0D9BE-C7A6-4165-8933-71A0BDFDD95A}"/>
                </a:ext>
              </a:extLst>
            </p:cNvPr>
            <p:cNvGrpSpPr/>
            <p:nvPr/>
          </p:nvGrpSpPr>
          <p:grpSpPr>
            <a:xfrm>
              <a:off x="6049285" y="614403"/>
              <a:ext cx="2654101" cy="4496225"/>
              <a:chOff x="6049292" y="614404"/>
              <a:chExt cx="2654105" cy="4496230"/>
            </a:xfrm>
          </p:grpSpPr>
          <p:grpSp>
            <p:nvGrpSpPr>
              <p:cNvPr id="128" name="Graphique 28">
                <a:extLst>
                  <a:ext uri="{FF2B5EF4-FFF2-40B4-BE49-F238E27FC236}">
                    <a16:creationId xmlns:a16="http://schemas.microsoft.com/office/drawing/2014/main" id="{1A7ECC39-A3A8-45FA-81B7-0B7226B2D674}"/>
                  </a:ext>
                </a:extLst>
              </p:cNvPr>
              <p:cNvGrpSpPr/>
              <p:nvPr/>
            </p:nvGrpSpPr>
            <p:grpSpPr>
              <a:xfrm>
                <a:off x="6105563" y="614404"/>
                <a:ext cx="2597834" cy="4496230"/>
                <a:chOff x="6105562" y="614404"/>
                <a:chExt cx="2597834" cy="4496230"/>
              </a:xfrm>
            </p:grpSpPr>
            <p:sp>
              <p:nvSpPr>
                <p:cNvPr id="141" name="Forme libre : forme 140">
                  <a:extLst>
                    <a:ext uri="{FF2B5EF4-FFF2-40B4-BE49-F238E27FC236}">
                      <a16:creationId xmlns:a16="http://schemas.microsoft.com/office/drawing/2014/main" id="{F8C71E89-0582-4664-9AF3-52A8397F95A3}"/>
                    </a:ext>
                  </a:extLst>
                </p:cNvPr>
                <p:cNvSpPr/>
                <p:nvPr/>
              </p:nvSpPr>
              <p:spPr>
                <a:xfrm>
                  <a:off x="6321267" y="5094090"/>
                  <a:ext cx="18756" cy="9378"/>
                </a:xfrm>
                <a:custGeom>
                  <a:avLst/>
                  <a:gdLst>
                    <a:gd name="connsiteX0" fmla="*/ 18757 w 18756"/>
                    <a:gd name="connsiteY0" fmla="*/ 9379 h 9378"/>
                    <a:gd name="connsiteX1" fmla="*/ 0 w 18756"/>
                    <a:gd name="connsiteY1" fmla="*/ 0 h 9378"/>
                    <a:gd name="connsiteX2" fmla="*/ 18757 w 18756"/>
                    <a:gd name="connsiteY2" fmla="*/ 9379 h 9378"/>
                  </a:gdLst>
                  <a:ahLst/>
                  <a:cxnLst>
                    <a:cxn ang="0">
                      <a:pos x="connsiteX0" y="connsiteY0"/>
                    </a:cxn>
                    <a:cxn ang="0">
                      <a:pos x="connsiteX1" y="connsiteY1"/>
                    </a:cxn>
                    <a:cxn ang="0">
                      <a:pos x="connsiteX2" y="connsiteY2"/>
                    </a:cxn>
                  </a:cxnLst>
                  <a:rect l="l" t="t" r="r" b="b"/>
                  <a:pathLst>
                    <a:path w="18756" h="9378">
                      <a:moveTo>
                        <a:pt x="18757" y="9379"/>
                      </a:moveTo>
                      <a:cubicBezTo>
                        <a:pt x="9378" y="0"/>
                        <a:pt x="9378" y="0"/>
                        <a:pt x="0" y="0"/>
                      </a:cubicBezTo>
                      <a:cubicBezTo>
                        <a:pt x="9378" y="0"/>
                        <a:pt x="18757" y="9379"/>
                        <a:pt x="18757" y="9379"/>
                      </a:cubicBezTo>
                      <a:close/>
                    </a:path>
                  </a:pathLst>
                </a:custGeom>
                <a:solidFill>
                  <a:srgbClr val="DEDFFB"/>
                </a:solidFill>
                <a:ln w="93785" cap="flat">
                  <a:noFill/>
                  <a:prstDash val="solid"/>
                  <a:miter/>
                </a:ln>
              </p:spPr>
              <p:txBody>
                <a:bodyPr rtlCol="0" anchor="ctr"/>
                <a:lstStyle/>
                <a:p>
                  <a:endParaRPr lang="fr-FR"/>
                </a:p>
              </p:txBody>
            </p:sp>
            <p:grpSp>
              <p:nvGrpSpPr>
                <p:cNvPr id="142" name="Graphique 28">
                  <a:extLst>
                    <a:ext uri="{FF2B5EF4-FFF2-40B4-BE49-F238E27FC236}">
                      <a16:creationId xmlns:a16="http://schemas.microsoft.com/office/drawing/2014/main" id="{3C7B0C3E-2702-4FD7-BBF2-F3452303F838}"/>
                    </a:ext>
                  </a:extLst>
                </p:cNvPr>
                <p:cNvGrpSpPr/>
                <p:nvPr/>
              </p:nvGrpSpPr>
              <p:grpSpPr>
                <a:xfrm>
                  <a:off x="6114941" y="1173893"/>
                  <a:ext cx="2579076" cy="3935735"/>
                  <a:chOff x="6114941" y="1173893"/>
                  <a:chExt cx="2579076" cy="3935735"/>
                </a:xfrm>
                <a:solidFill>
                  <a:srgbClr val="DEDFFB"/>
                </a:solidFill>
              </p:grpSpPr>
              <p:sp>
                <p:nvSpPr>
                  <p:cNvPr id="205" name="Forme libre : forme 204">
                    <a:extLst>
                      <a:ext uri="{FF2B5EF4-FFF2-40B4-BE49-F238E27FC236}">
                        <a16:creationId xmlns:a16="http://schemas.microsoft.com/office/drawing/2014/main" id="{83F550C7-3F7B-42E9-94F6-A7AED9F470B5}"/>
                      </a:ext>
                    </a:extLst>
                  </p:cNvPr>
                  <p:cNvSpPr/>
                  <p:nvPr/>
                </p:nvSpPr>
                <p:spPr>
                  <a:xfrm>
                    <a:off x="6114941" y="1173893"/>
                    <a:ext cx="2579076" cy="3935735"/>
                  </a:xfrm>
                  <a:custGeom>
                    <a:avLst/>
                    <a:gdLst>
                      <a:gd name="connsiteX0" fmla="*/ 2579077 w 2579076"/>
                      <a:gd name="connsiteY0" fmla="*/ 2475914 h 3935735"/>
                      <a:gd name="connsiteX1" fmla="*/ 2457157 w 2579076"/>
                      <a:gd name="connsiteY1" fmla="*/ 2691619 h 3935735"/>
                      <a:gd name="connsiteX2" fmla="*/ 318868 w 2579076"/>
                      <a:gd name="connsiteY2" fmla="*/ 3920197 h 3935735"/>
                      <a:gd name="connsiteX3" fmla="*/ 234462 w 2579076"/>
                      <a:gd name="connsiteY3" fmla="*/ 3929576 h 3935735"/>
                      <a:gd name="connsiteX4" fmla="*/ 215705 w 2579076"/>
                      <a:gd name="connsiteY4" fmla="*/ 3920197 h 3935735"/>
                      <a:gd name="connsiteX5" fmla="*/ 225083 w 2579076"/>
                      <a:gd name="connsiteY5" fmla="*/ 3929576 h 3935735"/>
                      <a:gd name="connsiteX6" fmla="*/ 37514 w 2579076"/>
                      <a:gd name="connsiteY6" fmla="*/ 3817034 h 3935735"/>
                      <a:gd name="connsiteX7" fmla="*/ 0 w 2579076"/>
                      <a:gd name="connsiteY7" fmla="*/ 3742006 h 3935735"/>
                      <a:gd name="connsiteX8" fmla="*/ 0 w 2579076"/>
                      <a:gd name="connsiteY8" fmla="*/ 1275471 h 3935735"/>
                      <a:gd name="connsiteX9" fmla="*/ 196948 w 2579076"/>
                      <a:gd name="connsiteY9" fmla="*/ 1388012 h 3935735"/>
                      <a:gd name="connsiteX10" fmla="*/ 196948 w 2579076"/>
                      <a:gd name="connsiteY10" fmla="*/ 1388012 h 3935735"/>
                      <a:gd name="connsiteX11" fmla="*/ 431409 w 2579076"/>
                      <a:gd name="connsiteY11" fmla="*/ 1247335 h 3935735"/>
                      <a:gd name="connsiteX12" fmla="*/ 459545 w 2579076"/>
                      <a:gd name="connsiteY12" fmla="*/ 1200443 h 3935735"/>
                      <a:gd name="connsiteX13" fmla="*/ 459545 w 2579076"/>
                      <a:gd name="connsiteY13" fmla="*/ 1125415 h 3935735"/>
                      <a:gd name="connsiteX14" fmla="*/ 487680 w 2579076"/>
                      <a:gd name="connsiteY14" fmla="*/ 1078523 h 3935735"/>
                      <a:gd name="connsiteX15" fmla="*/ 928468 w 2579076"/>
                      <a:gd name="connsiteY15" fmla="*/ 825305 h 3935735"/>
                      <a:gd name="connsiteX16" fmla="*/ 956603 w 2579076"/>
                      <a:gd name="connsiteY16" fmla="*/ 844062 h 3935735"/>
                      <a:gd name="connsiteX17" fmla="*/ 956603 w 2579076"/>
                      <a:gd name="connsiteY17" fmla="*/ 909711 h 3935735"/>
                      <a:gd name="connsiteX18" fmla="*/ 984738 w 2579076"/>
                      <a:gd name="connsiteY18" fmla="*/ 928468 h 3935735"/>
                      <a:gd name="connsiteX19" fmla="*/ 1031631 w 2579076"/>
                      <a:gd name="connsiteY19" fmla="*/ 900332 h 3935735"/>
                      <a:gd name="connsiteX20" fmla="*/ 2579077 w 2579076"/>
                      <a:gd name="connsiteY20" fmla="*/ 0 h 3935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9076" h="3935735">
                        <a:moveTo>
                          <a:pt x="2579077" y="2475914"/>
                        </a:moveTo>
                        <a:cubicBezTo>
                          <a:pt x="2579077" y="2550942"/>
                          <a:pt x="2522806" y="2644726"/>
                          <a:pt x="2457157" y="2691619"/>
                        </a:cubicBezTo>
                        <a:lnTo>
                          <a:pt x="318868" y="3920197"/>
                        </a:lnTo>
                        <a:cubicBezTo>
                          <a:pt x="281354" y="3938954"/>
                          <a:pt x="253218" y="3938954"/>
                          <a:pt x="234462" y="3929576"/>
                        </a:cubicBezTo>
                        <a:cubicBezTo>
                          <a:pt x="225083" y="3929576"/>
                          <a:pt x="225083" y="3920197"/>
                          <a:pt x="215705" y="3920197"/>
                        </a:cubicBezTo>
                        <a:cubicBezTo>
                          <a:pt x="215705" y="3920197"/>
                          <a:pt x="225083" y="3929576"/>
                          <a:pt x="225083" y="3929576"/>
                        </a:cubicBezTo>
                        <a:lnTo>
                          <a:pt x="37514" y="3817034"/>
                        </a:lnTo>
                        <a:cubicBezTo>
                          <a:pt x="18757" y="3807655"/>
                          <a:pt x="0" y="3779520"/>
                          <a:pt x="0" y="3742006"/>
                        </a:cubicBezTo>
                        <a:lnTo>
                          <a:pt x="0" y="1275471"/>
                        </a:lnTo>
                        <a:lnTo>
                          <a:pt x="196948" y="1388012"/>
                        </a:lnTo>
                        <a:cubicBezTo>
                          <a:pt x="206326" y="1388012"/>
                          <a:pt x="206326" y="1388012"/>
                          <a:pt x="196948" y="1388012"/>
                        </a:cubicBezTo>
                        <a:lnTo>
                          <a:pt x="431409" y="1247335"/>
                        </a:lnTo>
                        <a:cubicBezTo>
                          <a:pt x="450166" y="1237957"/>
                          <a:pt x="459545" y="1219200"/>
                          <a:pt x="459545" y="1200443"/>
                        </a:cubicBezTo>
                        <a:lnTo>
                          <a:pt x="459545" y="1125415"/>
                        </a:lnTo>
                        <a:cubicBezTo>
                          <a:pt x="459545" y="1106658"/>
                          <a:pt x="468923" y="1087902"/>
                          <a:pt x="487680" y="1078523"/>
                        </a:cubicBezTo>
                        <a:lnTo>
                          <a:pt x="928468" y="825305"/>
                        </a:lnTo>
                        <a:cubicBezTo>
                          <a:pt x="947225" y="815926"/>
                          <a:pt x="956603" y="825305"/>
                          <a:pt x="956603" y="844062"/>
                        </a:cubicBezTo>
                        <a:lnTo>
                          <a:pt x="956603" y="909711"/>
                        </a:lnTo>
                        <a:cubicBezTo>
                          <a:pt x="956603" y="928468"/>
                          <a:pt x="965982" y="937846"/>
                          <a:pt x="984738" y="928468"/>
                        </a:cubicBezTo>
                        <a:lnTo>
                          <a:pt x="1031631" y="900332"/>
                        </a:lnTo>
                        <a:lnTo>
                          <a:pt x="2579077" y="0"/>
                        </a:lnTo>
                        <a:close/>
                      </a:path>
                    </a:pathLst>
                  </a:custGeom>
                  <a:solidFill>
                    <a:srgbClr val="DEDFFB"/>
                  </a:solidFill>
                  <a:ln w="93785" cap="flat">
                    <a:noFill/>
                    <a:prstDash val="solid"/>
                    <a:miter/>
                  </a:ln>
                </p:spPr>
                <p:txBody>
                  <a:bodyPr rtlCol="0" anchor="ctr"/>
                  <a:lstStyle/>
                  <a:p>
                    <a:endParaRPr lang="fr-FR"/>
                  </a:p>
                </p:txBody>
              </p:sp>
              <p:sp>
                <p:nvSpPr>
                  <p:cNvPr id="206" name="Forme libre : forme 205">
                    <a:extLst>
                      <a:ext uri="{FF2B5EF4-FFF2-40B4-BE49-F238E27FC236}">
                        <a16:creationId xmlns:a16="http://schemas.microsoft.com/office/drawing/2014/main" id="{86B6CA02-E5F2-4239-BA26-62CFABA71C57}"/>
                      </a:ext>
                    </a:extLst>
                  </p:cNvPr>
                  <p:cNvSpPr/>
                  <p:nvPr/>
                </p:nvSpPr>
                <p:spPr>
                  <a:xfrm>
                    <a:off x="6321267" y="5094090"/>
                    <a:ext cx="18756" cy="9378"/>
                  </a:xfrm>
                  <a:custGeom>
                    <a:avLst/>
                    <a:gdLst>
                      <a:gd name="connsiteX0" fmla="*/ 18757 w 18756"/>
                      <a:gd name="connsiteY0" fmla="*/ 9379 h 9378"/>
                      <a:gd name="connsiteX1" fmla="*/ 0 w 18756"/>
                      <a:gd name="connsiteY1" fmla="*/ 0 h 9378"/>
                      <a:gd name="connsiteX2" fmla="*/ 18757 w 18756"/>
                      <a:gd name="connsiteY2" fmla="*/ 9379 h 9378"/>
                    </a:gdLst>
                    <a:ahLst/>
                    <a:cxnLst>
                      <a:cxn ang="0">
                        <a:pos x="connsiteX0" y="connsiteY0"/>
                      </a:cxn>
                      <a:cxn ang="0">
                        <a:pos x="connsiteX1" y="connsiteY1"/>
                      </a:cxn>
                      <a:cxn ang="0">
                        <a:pos x="connsiteX2" y="connsiteY2"/>
                      </a:cxn>
                    </a:cxnLst>
                    <a:rect l="l" t="t" r="r" b="b"/>
                    <a:pathLst>
                      <a:path w="18756" h="9378">
                        <a:moveTo>
                          <a:pt x="18757" y="9379"/>
                        </a:moveTo>
                        <a:cubicBezTo>
                          <a:pt x="9378" y="0"/>
                          <a:pt x="9378" y="0"/>
                          <a:pt x="0" y="0"/>
                        </a:cubicBezTo>
                        <a:cubicBezTo>
                          <a:pt x="9378" y="0"/>
                          <a:pt x="18757" y="9379"/>
                          <a:pt x="18757" y="9379"/>
                        </a:cubicBezTo>
                        <a:close/>
                      </a:path>
                    </a:pathLst>
                  </a:custGeom>
                  <a:solidFill>
                    <a:srgbClr val="DEDFFB"/>
                  </a:solidFill>
                  <a:ln w="93785" cap="flat">
                    <a:noFill/>
                    <a:prstDash val="solid"/>
                    <a:miter/>
                  </a:ln>
                </p:spPr>
                <p:txBody>
                  <a:bodyPr rtlCol="0" anchor="ctr"/>
                  <a:lstStyle/>
                  <a:p>
                    <a:endParaRPr lang="fr-FR"/>
                  </a:p>
                </p:txBody>
              </p:sp>
            </p:grpSp>
            <p:sp>
              <p:nvSpPr>
                <p:cNvPr id="143" name="Forme libre : forme 142">
                  <a:extLst>
                    <a:ext uri="{FF2B5EF4-FFF2-40B4-BE49-F238E27FC236}">
                      <a16:creationId xmlns:a16="http://schemas.microsoft.com/office/drawing/2014/main" id="{D3EDA6BD-587F-466B-82F3-FA19B30E7E38}"/>
                    </a:ext>
                  </a:extLst>
                </p:cNvPr>
                <p:cNvSpPr/>
                <p:nvPr/>
              </p:nvSpPr>
              <p:spPr>
                <a:xfrm>
                  <a:off x="6105562" y="2439986"/>
                  <a:ext cx="234461" cy="2663483"/>
                </a:xfrm>
                <a:custGeom>
                  <a:avLst/>
                  <a:gdLst>
                    <a:gd name="connsiteX0" fmla="*/ 234462 w 234461"/>
                    <a:gd name="connsiteY0" fmla="*/ 2663483 h 2663483"/>
                    <a:gd name="connsiteX1" fmla="*/ 37514 w 234461"/>
                    <a:gd name="connsiteY1" fmla="*/ 2550942 h 2663483"/>
                    <a:gd name="connsiteX2" fmla="*/ 0 w 234461"/>
                    <a:gd name="connsiteY2" fmla="*/ 2475914 h 2663483"/>
                    <a:gd name="connsiteX3" fmla="*/ 0 w 234461"/>
                    <a:gd name="connsiteY3" fmla="*/ 0 h 2663483"/>
                    <a:gd name="connsiteX4" fmla="*/ 196948 w 234461"/>
                    <a:gd name="connsiteY4" fmla="*/ 112542 h 2663483"/>
                    <a:gd name="connsiteX5" fmla="*/ 206326 w 234461"/>
                    <a:gd name="connsiteY5" fmla="*/ 2579077 h 2663483"/>
                    <a:gd name="connsiteX6" fmla="*/ 234462 w 234461"/>
                    <a:gd name="connsiteY6" fmla="*/ 2663483 h 266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461" h="2663483">
                      <a:moveTo>
                        <a:pt x="234462" y="2663483"/>
                      </a:moveTo>
                      <a:lnTo>
                        <a:pt x="37514" y="2550942"/>
                      </a:lnTo>
                      <a:cubicBezTo>
                        <a:pt x="18757" y="2541563"/>
                        <a:pt x="0" y="2513428"/>
                        <a:pt x="0" y="2475914"/>
                      </a:cubicBezTo>
                      <a:lnTo>
                        <a:pt x="0" y="0"/>
                      </a:lnTo>
                      <a:lnTo>
                        <a:pt x="196948" y="112542"/>
                      </a:lnTo>
                      <a:lnTo>
                        <a:pt x="206326" y="2579077"/>
                      </a:lnTo>
                      <a:cubicBezTo>
                        <a:pt x="206326" y="2625969"/>
                        <a:pt x="215705" y="2654105"/>
                        <a:pt x="234462" y="2663483"/>
                      </a:cubicBezTo>
                      <a:close/>
                    </a:path>
                  </a:pathLst>
                </a:custGeom>
                <a:solidFill>
                  <a:srgbClr val="DEDFFB"/>
                </a:solidFill>
                <a:ln w="93785" cap="flat">
                  <a:noFill/>
                  <a:prstDash val="solid"/>
                  <a:miter/>
                </a:ln>
              </p:spPr>
              <p:txBody>
                <a:bodyPr rtlCol="0" anchor="ctr"/>
                <a:lstStyle/>
                <a:p>
                  <a:endParaRPr lang="fr-FR"/>
                </a:p>
              </p:txBody>
            </p:sp>
            <p:sp>
              <p:nvSpPr>
                <p:cNvPr id="144" name="Forme libre : forme 143">
                  <a:extLst>
                    <a:ext uri="{FF2B5EF4-FFF2-40B4-BE49-F238E27FC236}">
                      <a16:creationId xmlns:a16="http://schemas.microsoft.com/office/drawing/2014/main" id="{35073703-2ADF-4EF6-9074-EFEE7074542B}"/>
                    </a:ext>
                  </a:extLst>
                </p:cNvPr>
                <p:cNvSpPr/>
                <p:nvPr/>
              </p:nvSpPr>
              <p:spPr>
                <a:xfrm>
                  <a:off x="6302510" y="1173893"/>
                  <a:ext cx="2400886" cy="3936740"/>
                </a:xfrm>
                <a:custGeom>
                  <a:avLst/>
                  <a:gdLst>
                    <a:gd name="connsiteX0" fmla="*/ 731520 w 2400886"/>
                    <a:gd name="connsiteY0" fmla="*/ 825305 h 3936740"/>
                    <a:gd name="connsiteX1" fmla="*/ 759655 w 2400886"/>
                    <a:gd name="connsiteY1" fmla="*/ 844062 h 3936740"/>
                    <a:gd name="connsiteX2" fmla="*/ 759655 w 2400886"/>
                    <a:gd name="connsiteY2" fmla="*/ 909711 h 3936740"/>
                    <a:gd name="connsiteX3" fmla="*/ 787791 w 2400886"/>
                    <a:gd name="connsiteY3" fmla="*/ 928468 h 3936740"/>
                    <a:gd name="connsiteX4" fmla="*/ 834683 w 2400886"/>
                    <a:gd name="connsiteY4" fmla="*/ 900332 h 3936740"/>
                    <a:gd name="connsiteX5" fmla="*/ 2391508 w 2400886"/>
                    <a:gd name="connsiteY5" fmla="*/ 0 h 3936740"/>
                    <a:gd name="connsiteX6" fmla="*/ 2400886 w 2400886"/>
                    <a:gd name="connsiteY6" fmla="*/ 2466535 h 3936740"/>
                    <a:gd name="connsiteX7" fmla="*/ 2278966 w 2400886"/>
                    <a:gd name="connsiteY7" fmla="*/ 2682240 h 3936740"/>
                    <a:gd name="connsiteX8" fmla="*/ 131298 w 2400886"/>
                    <a:gd name="connsiteY8" fmla="*/ 3920197 h 3936740"/>
                    <a:gd name="connsiteX9" fmla="*/ 9378 w 2400886"/>
                    <a:gd name="connsiteY9" fmla="*/ 3854548 h 3936740"/>
                    <a:gd name="connsiteX10" fmla="*/ 0 w 2400886"/>
                    <a:gd name="connsiteY10" fmla="*/ 1388012 h 3936740"/>
                    <a:gd name="connsiteX11" fmla="*/ 234462 w 2400886"/>
                    <a:gd name="connsiteY11" fmla="*/ 1247335 h 3936740"/>
                    <a:gd name="connsiteX12" fmla="*/ 262597 w 2400886"/>
                    <a:gd name="connsiteY12" fmla="*/ 1200443 h 3936740"/>
                    <a:gd name="connsiteX13" fmla="*/ 262597 w 2400886"/>
                    <a:gd name="connsiteY13" fmla="*/ 1134794 h 3936740"/>
                    <a:gd name="connsiteX14" fmla="*/ 290732 w 2400886"/>
                    <a:gd name="connsiteY14" fmla="*/ 1087902 h 393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00886" h="3936740">
                      <a:moveTo>
                        <a:pt x="731520" y="825305"/>
                      </a:moveTo>
                      <a:cubicBezTo>
                        <a:pt x="750277" y="815926"/>
                        <a:pt x="759655" y="825305"/>
                        <a:pt x="759655" y="844062"/>
                      </a:cubicBezTo>
                      <a:lnTo>
                        <a:pt x="759655" y="909711"/>
                      </a:lnTo>
                      <a:cubicBezTo>
                        <a:pt x="759655" y="928468"/>
                        <a:pt x="769034" y="937846"/>
                        <a:pt x="787791" y="928468"/>
                      </a:cubicBezTo>
                      <a:lnTo>
                        <a:pt x="834683" y="900332"/>
                      </a:lnTo>
                      <a:lnTo>
                        <a:pt x="2391508" y="0"/>
                      </a:lnTo>
                      <a:lnTo>
                        <a:pt x="2400886" y="2466535"/>
                      </a:lnTo>
                      <a:cubicBezTo>
                        <a:pt x="2400886" y="2541563"/>
                        <a:pt x="2344615" y="2644726"/>
                        <a:pt x="2278966" y="2682240"/>
                      </a:cubicBezTo>
                      <a:lnTo>
                        <a:pt x="131298" y="3920197"/>
                      </a:lnTo>
                      <a:cubicBezTo>
                        <a:pt x="65649" y="3957711"/>
                        <a:pt x="9378" y="3929576"/>
                        <a:pt x="9378" y="3854548"/>
                      </a:cubicBezTo>
                      <a:lnTo>
                        <a:pt x="0" y="1388012"/>
                      </a:lnTo>
                      <a:lnTo>
                        <a:pt x="234462" y="1247335"/>
                      </a:lnTo>
                      <a:cubicBezTo>
                        <a:pt x="253218" y="1237957"/>
                        <a:pt x="262597" y="1219200"/>
                        <a:pt x="262597" y="1200443"/>
                      </a:cubicBezTo>
                      <a:lnTo>
                        <a:pt x="262597" y="1134794"/>
                      </a:lnTo>
                      <a:cubicBezTo>
                        <a:pt x="262597" y="1116037"/>
                        <a:pt x="271975" y="1097280"/>
                        <a:pt x="290732" y="1087902"/>
                      </a:cubicBezTo>
                      <a:close/>
                    </a:path>
                  </a:pathLst>
                </a:custGeom>
                <a:solidFill>
                  <a:srgbClr val="F3F1FC"/>
                </a:solidFill>
                <a:ln w="93785" cap="flat">
                  <a:noFill/>
                  <a:prstDash val="solid"/>
                  <a:miter/>
                </a:ln>
              </p:spPr>
              <p:txBody>
                <a:bodyPr rtlCol="0" anchor="ctr"/>
                <a:lstStyle/>
                <a:p>
                  <a:endParaRPr lang="fr-FR"/>
                </a:p>
              </p:txBody>
            </p:sp>
            <p:sp>
              <p:nvSpPr>
                <p:cNvPr id="145" name="Forme libre : forme 144">
                  <a:extLst>
                    <a:ext uri="{FF2B5EF4-FFF2-40B4-BE49-F238E27FC236}">
                      <a16:creationId xmlns:a16="http://schemas.microsoft.com/office/drawing/2014/main" id="{D2B14B73-60EA-4F05-9B6F-1CC24EBF6010}"/>
                    </a:ext>
                  </a:extLst>
                </p:cNvPr>
                <p:cNvSpPr/>
                <p:nvPr/>
              </p:nvSpPr>
              <p:spPr>
                <a:xfrm>
                  <a:off x="6105562" y="614404"/>
                  <a:ext cx="2550941" cy="1938123"/>
                </a:xfrm>
                <a:custGeom>
                  <a:avLst/>
                  <a:gdLst>
                    <a:gd name="connsiteX0" fmla="*/ 2550942 w 2550941"/>
                    <a:gd name="connsiteY0" fmla="*/ 118702 h 1938123"/>
                    <a:gd name="connsiteX1" fmla="*/ 196948 w 2550941"/>
                    <a:gd name="connsiteY1" fmla="*/ 1938123 h 1938123"/>
                    <a:gd name="connsiteX2" fmla="*/ 0 w 2550941"/>
                    <a:gd name="connsiteY2" fmla="*/ 1825582 h 1938123"/>
                    <a:gd name="connsiteX3" fmla="*/ 0 w 2550941"/>
                    <a:gd name="connsiteY3" fmla="*/ 1459822 h 1938123"/>
                    <a:gd name="connsiteX4" fmla="*/ 121920 w 2550941"/>
                    <a:gd name="connsiteY4" fmla="*/ 1244117 h 1938123"/>
                    <a:gd name="connsiteX5" fmla="*/ 2260209 w 2550941"/>
                    <a:gd name="connsiteY5" fmla="*/ 15539 h 1938123"/>
                    <a:gd name="connsiteX6" fmla="*/ 2353994 w 2550941"/>
                    <a:gd name="connsiteY6" fmla="*/ 6160 h 193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941" h="1938123">
                      <a:moveTo>
                        <a:pt x="2550942" y="118702"/>
                      </a:moveTo>
                      <a:cubicBezTo>
                        <a:pt x="1528689" y="784573"/>
                        <a:pt x="365760" y="1478579"/>
                        <a:pt x="196948" y="1938123"/>
                      </a:cubicBezTo>
                      <a:lnTo>
                        <a:pt x="0" y="1825582"/>
                      </a:lnTo>
                      <a:lnTo>
                        <a:pt x="0" y="1459822"/>
                      </a:lnTo>
                      <a:cubicBezTo>
                        <a:pt x="0" y="1384794"/>
                        <a:pt x="56271" y="1281631"/>
                        <a:pt x="121920" y="1244117"/>
                      </a:cubicBezTo>
                      <a:lnTo>
                        <a:pt x="2260209" y="15539"/>
                      </a:lnTo>
                      <a:cubicBezTo>
                        <a:pt x="2297723" y="-3218"/>
                        <a:pt x="2325859" y="-3218"/>
                        <a:pt x="2353994" y="6160"/>
                      </a:cubicBezTo>
                      <a:close/>
                    </a:path>
                  </a:pathLst>
                </a:custGeom>
                <a:solidFill>
                  <a:srgbClr val="BF7D5A"/>
                </a:solidFill>
                <a:ln w="93785" cap="flat">
                  <a:noFill/>
                  <a:prstDash val="solid"/>
                  <a:miter/>
                </a:ln>
              </p:spPr>
              <p:txBody>
                <a:bodyPr rtlCol="0" anchor="ctr"/>
                <a:lstStyle/>
                <a:p>
                  <a:endParaRPr lang="fr-FR"/>
                </a:p>
              </p:txBody>
            </p:sp>
            <p:sp>
              <p:nvSpPr>
                <p:cNvPr id="146" name="Forme libre : forme 145">
                  <a:extLst>
                    <a:ext uri="{FF2B5EF4-FFF2-40B4-BE49-F238E27FC236}">
                      <a16:creationId xmlns:a16="http://schemas.microsoft.com/office/drawing/2014/main" id="{1B378C89-AC52-4CA9-9C5E-36F79D98CBA6}"/>
                    </a:ext>
                  </a:extLst>
                </p:cNvPr>
                <p:cNvSpPr/>
                <p:nvPr/>
              </p:nvSpPr>
              <p:spPr>
                <a:xfrm>
                  <a:off x="6302510" y="726181"/>
                  <a:ext cx="2382129" cy="1826346"/>
                </a:xfrm>
                <a:custGeom>
                  <a:avLst/>
                  <a:gdLst>
                    <a:gd name="connsiteX0" fmla="*/ 2260209 w 2382129"/>
                    <a:gd name="connsiteY0" fmla="*/ 16303 h 1826346"/>
                    <a:gd name="connsiteX1" fmla="*/ 2382129 w 2382129"/>
                    <a:gd name="connsiteY1" fmla="*/ 91331 h 1826346"/>
                    <a:gd name="connsiteX2" fmla="*/ 2382129 w 2382129"/>
                    <a:gd name="connsiteY2" fmla="*/ 457091 h 1826346"/>
                    <a:gd name="connsiteX3" fmla="*/ 834683 w 2382129"/>
                    <a:gd name="connsiteY3" fmla="*/ 1348045 h 1826346"/>
                    <a:gd name="connsiteX4" fmla="*/ 787791 w 2382129"/>
                    <a:gd name="connsiteY4" fmla="*/ 1376180 h 1826346"/>
                    <a:gd name="connsiteX5" fmla="*/ 759655 w 2382129"/>
                    <a:gd name="connsiteY5" fmla="*/ 1357423 h 1826346"/>
                    <a:gd name="connsiteX6" fmla="*/ 759655 w 2382129"/>
                    <a:gd name="connsiteY6" fmla="*/ 1291774 h 1826346"/>
                    <a:gd name="connsiteX7" fmla="*/ 731520 w 2382129"/>
                    <a:gd name="connsiteY7" fmla="*/ 1273017 h 1826346"/>
                    <a:gd name="connsiteX8" fmla="*/ 290732 w 2382129"/>
                    <a:gd name="connsiteY8" fmla="*/ 1526235 h 1826346"/>
                    <a:gd name="connsiteX9" fmla="*/ 262597 w 2382129"/>
                    <a:gd name="connsiteY9" fmla="*/ 1573128 h 1826346"/>
                    <a:gd name="connsiteX10" fmla="*/ 262597 w 2382129"/>
                    <a:gd name="connsiteY10" fmla="*/ 1638777 h 1826346"/>
                    <a:gd name="connsiteX11" fmla="*/ 234462 w 2382129"/>
                    <a:gd name="connsiteY11" fmla="*/ 1685669 h 1826346"/>
                    <a:gd name="connsiteX12" fmla="*/ 0 w 2382129"/>
                    <a:gd name="connsiteY12" fmla="*/ 1826346 h 1826346"/>
                    <a:gd name="connsiteX13" fmla="*/ 0 w 2382129"/>
                    <a:gd name="connsiteY13" fmla="*/ 1460586 h 1826346"/>
                    <a:gd name="connsiteX14" fmla="*/ 121920 w 2382129"/>
                    <a:gd name="connsiteY14" fmla="*/ 1244882 h 182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129" h="1826346">
                      <a:moveTo>
                        <a:pt x="2260209" y="16303"/>
                      </a:moveTo>
                      <a:cubicBezTo>
                        <a:pt x="2325858" y="-21211"/>
                        <a:pt x="2382129" y="6925"/>
                        <a:pt x="2382129" y="91331"/>
                      </a:cubicBezTo>
                      <a:lnTo>
                        <a:pt x="2382129" y="457091"/>
                      </a:lnTo>
                      <a:lnTo>
                        <a:pt x="834683" y="1348045"/>
                      </a:lnTo>
                      <a:lnTo>
                        <a:pt x="787791" y="1376180"/>
                      </a:lnTo>
                      <a:cubicBezTo>
                        <a:pt x="769034" y="1385559"/>
                        <a:pt x="759655" y="1376180"/>
                        <a:pt x="759655" y="1357423"/>
                      </a:cubicBezTo>
                      <a:lnTo>
                        <a:pt x="759655" y="1291774"/>
                      </a:lnTo>
                      <a:cubicBezTo>
                        <a:pt x="759655" y="1273017"/>
                        <a:pt x="750277" y="1263639"/>
                        <a:pt x="731520" y="1273017"/>
                      </a:cubicBezTo>
                      <a:lnTo>
                        <a:pt x="290732" y="1526235"/>
                      </a:lnTo>
                      <a:cubicBezTo>
                        <a:pt x="271975" y="1535614"/>
                        <a:pt x="262597" y="1554371"/>
                        <a:pt x="262597" y="1573128"/>
                      </a:cubicBezTo>
                      <a:lnTo>
                        <a:pt x="262597" y="1638777"/>
                      </a:lnTo>
                      <a:cubicBezTo>
                        <a:pt x="262597" y="1657534"/>
                        <a:pt x="253218" y="1676291"/>
                        <a:pt x="234462" y="1685669"/>
                      </a:cubicBezTo>
                      <a:lnTo>
                        <a:pt x="0" y="1826346"/>
                      </a:lnTo>
                      <a:lnTo>
                        <a:pt x="0" y="1460586"/>
                      </a:lnTo>
                      <a:cubicBezTo>
                        <a:pt x="0" y="1385559"/>
                        <a:pt x="56271" y="1282395"/>
                        <a:pt x="121920" y="1244882"/>
                      </a:cubicBezTo>
                      <a:close/>
                    </a:path>
                  </a:pathLst>
                </a:custGeom>
                <a:solidFill>
                  <a:srgbClr val="DBA660"/>
                </a:solidFill>
                <a:ln w="93785" cap="flat">
                  <a:noFill/>
                  <a:prstDash val="solid"/>
                  <a:miter/>
                </a:ln>
              </p:spPr>
              <p:txBody>
                <a:bodyPr rtlCol="0" anchor="ctr"/>
                <a:lstStyle/>
                <a:p>
                  <a:endParaRPr lang="fr-FR"/>
                </a:p>
              </p:txBody>
            </p:sp>
            <p:sp>
              <p:nvSpPr>
                <p:cNvPr id="147" name="Forme libre : forme 146">
                  <a:extLst>
                    <a:ext uri="{FF2B5EF4-FFF2-40B4-BE49-F238E27FC236}">
                      <a16:creationId xmlns:a16="http://schemas.microsoft.com/office/drawing/2014/main" id="{DA82E311-F0F3-4B70-9ED6-F521A79DB651}"/>
                    </a:ext>
                  </a:extLst>
                </p:cNvPr>
                <p:cNvSpPr/>
                <p:nvPr/>
              </p:nvSpPr>
              <p:spPr>
                <a:xfrm>
                  <a:off x="6396295" y="1342706"/>
                  <a:ext cx="2203938" cy="3642522"/>
                </a:xfrm>
                <a:custGeom>
                  <a:avLst/>
                  <a:gdLst>
                    <a:gd name="connsiteX0" fmla="*/ 2194560 w 2203938"/>
                    <a:gd name="connsiteY0" fmla="*/ 0 h 3642522"/>
                    <a:gd name="connsiteX1" fmla="*/ 2203938 w 2203938"/>
                    <a:gd name="connsiteY1" fmla="*/ 2353994 h 3642522"/>
                    <a:gd name="connsiteX2" fmla="*/ 2175803 w 2203938"/>
                    <a:gd name="connsiteY2" fmla="*/ 2400886 h 3642522"/>
                    <a:gd name="connsiteX3" fmla="*/ 37514 w 2203938"/>
                    <a:gd name="connsiteY3" fmla="*/ 3638843 h 3642522"/>
                    <a:gd name="connsiteX4" fmla="*/ 9378 w 2203938"/>
                    <a:gd name="connsiteY4" fmla="*/ 3620086 h 3642522"/>
                    <a:gd name="connsiteX5" fmla="*/ 0 w 2203938"/>
                    <a:gd name="connsiteY5" fmla="*/ 1266092 h 3642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3938" h="3642522">
                      <a:moveTo>
                        <a:pt x="2194560" y="0"/>
                      </a:moveTo>
                      <a:lnTo>
                        <a:pt x="2203938" y="2353994"/>
                      </a:lnTo>
                      <a:cubicBezTo>
                        <a:pt x="2203938" y="2372751"/>
                        <a:pt x="2194560" y="2391508"/>
                        <a:pt x="2175803" y="2400886"/>
                      </a:cubicBezTo>
                      <a:lnTo>
                        <a:pt x="37514" y="3638843"/>
                      </a:lnTo>
                      <a:cubicBezTo>
                        <a:pt x="28135" y="3648222"/>
                        <a:pt x="9378" y="3638843"/>
                        <a:pt x="9378" y="3620086"/>
                      </a:cubicBezTo>
                      <a:lnTo>
                        <a:pt x="0" y="1266092"/>
                      </a:lnTo>
                      <a:close/>
                    </a:path>
                  </a:pathLst>
                </a:custGeom>
                <a:solidFill>
                  <a:srgbClr val="FFFFFF"/>
                </a:solidFill>
                <a:ln w="93785" cap="flat">
                  <a:noFill/>
                  <a:prstDash val="solid"/>
                  <a:miter/>
                </a:ln>
              </p:spPr>
              <p:txBody>
                <a:bodyPr rtlCol="0" anchor="ctr"/>
                <a:lstStyle/>
                <a:p>
                  <a:endParaRPr lang="fr-FR"/>
                </a:p>
              </p:txBody>
            </p:sp>
            <p:sp>
              <p:nvSpPr>
                <p:cNvPr id="148" name="Forme libre : forme 147">
                  <a:extLst>
                    <a:ext uri="{FF2B5EF4-FFF2-40B4-BE49-F238E27FC236}">
                      <a16:creationId xmlns:a16="http://schemas.microsoft.com/office/drawing/2014/main" id="{C395698E-C399-425C-B604-61EBE9C8E3EE}"/>
                    </a:ext>
                  </a:extLst>
                </p:cNvPr>
                <p:cNvSpPr/>
                <p:nvPr/>
              </p:nvSpPr>
              <p:spPr>
                <a:xfrm>
                  <a:off x="7896848" y="1235995"/>
                  <a:ext cx="159433" cy="213421"/>
                </a:xfrm>
                <a:custGeom>
                  <a:avLst/>
                  <a:gdLst>
                    <a:gd name="connsiteX0" fmla="*/ 75028 w 159433"/>
                    <a:gd name="connsiteY0" fmla="*/ 12926 h 213421"/>
                    <a:gd name="connsiteX1" fmla="*/ 159434 w 159433"/>
                    <a:gd name="connsiteY1" fmla="*/ 59819 h 213421"/>
                    <a:gd name="connsiteX2" fmla="*/ 84406 w 159433"/>
                    <a:gd name="connsiteY2" fmla="*/ 200496 h 213421"/>
                    <a:gd name="connsiteX3" fmla="*/ 0 w 159433"/>
                    <a:gd name="connsiteY3" fmla="*/ 153603 h 213421"/>
                    <a:gd name="connsiteX4" fmla="*/ 75028 w 159433"/>
                    <a:gd name="connsiteY4" fmla="*/ 12926 h 213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33" h="213421">
                      <a:moveTo>
                        <a:pt x="75028" y="12926"/>
                      </a:moveTo>
                      <a:cubicBezTo>
                        <a:pt x="121920" y="-15209"/>
                        <a:pt x="150055" y="3548"/>
                        <a:pt x="159434" y="59819"/>
                      </a:cubicBezTo>
                      <a:cubicBezTo>
                        <a:pt x="159434" y="106711"/>
                        <a:pt x="121920" y="172360"/>
                        <a:pt x="84406" y="200496"/>
                      </a:cubicBezTo>
                      <a:cubicBezTo>
                        <a:pt x="37514" y="228631"/>
                        <a:pt x="9378" y="209874"/>
                        <a:pt x="0" y="153603"/>
                      </a:cubicBezTo>
                      <a:cubicBezTo>
                        <a:pt x="0" y="106711"/>
                        <a:pt x="37514" y="41062"/>
                        <a:pt x="75028" y="12926"/>
                      </a:cubicBezTo>
                      <a:close/>
                    </a:path>
                  </a:pathLst>
                </a:custGeom>
                <a:solidFill>
                  <a:srgbClr val="FFFFFF"/>
                </a:solidFill>
                <a:ln w="93785" cap="flat">
                  <a:noFill/>
                  <a:prstDash val="solid"/>
                  <a:miter/>
                </a:ln>
              </p:spPr>
              <p:txBody>
                <a:bodyPr rtlCol="0" anchor="ctr"/>
                <a:lstStyle/>
                <a:p>
                  <a:endParaRPr lang="fr-FR"/>
                </a:p>
              </p:txBody>
            </p:sp>
            <p:sp>
              <p:nvSpPr>
                <p:cNvPr id="149" name="Forme libre : forme 148">
                  <a:extLst>
                    <a:ext uri="{FF2B5EF4-FFF2-40B4-BE49-F238E27FC236}">
                      <a16:creationId xmlns:a16="http://schemas.microsoft.com/office/drawing/2014/main" id="{8788D2DD-A896-4022-92F9-E23223CDBE5F}"/>
                    </a:ext>
                  </a:extLst>
                </p:cNvPr>
                <p:cNvSpPr/>
                <p:nvPr/>
              </p:nvSpPr>
              <p:spPr>
                <a:xfrm>
                  <a:off x="8157999" y="1085939"/>
                  <a:ext cx="160880" cy="213421"/>
                </a:xfrm>
                <a:custGeom>
                  <a:avLst/>
                  <a:gdLst>
                    <a:gd name="connsiteX0" fmla="*/ 76475 w 160880"/>
                    <a:gd name="connsiteY0" fmla="*/ 12926 h 213421"/>
                    <a:gd name="connsiteX1" fmla="*/ 160880 w 160880"/>
                    <a:gd name="connsiteY1" fmla="*/ 59819 h 213421"/>
                    <a:gd name="connsiteX2" fmla="*/ 85853 w 160880"/>
                    <a:gd name="connsiteY2" fmla="*/ 200495 h 213421"/>
                    <a:gd name="connsiteX3" fmla="*/ 1447 w 160880"/>
                    <a:gd name="connsiteY3" fmla="*/ 153603 h 213421"/>
                    <a:gd name="connsiteX4" fmla="*/ 76475 w 160880"/>
                    <a:gd name="connsiteY4" fmla="*/ 12926 h 213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80" h="213421">
                      <a:moveTo>
                        <a:pt x="76475" y="12926"/>
                      </a:moveTo>
                      <a:cubicBezTo>
                        <a:pt x="123367" y="-15209"/>
                        <a:pt x="151502" y="3548"/>
                        <a:pt x="160880" y="59819"/>
                      </a:cubicBezTo>
                      <a:cubicBezTo>
                        <a:pt x="160880" y="106711"/>
                        <a:pt x="123367" y="172360"/>
                        <a:pt x="85853" y="200495"/>
                      </a:cubicBezTo>
                      <a:cubicBezTo>
                        <a:pt x="38961" y="228631"/>
                        <a:pt x="1447" y="209874"/>
                        <a:pt x="1447" y="153603"/>
                      </a:cubicBezTo>
                      <a:cubicBezTo>
                        <a:pt x="-7932" y="106711"/>
                        <a:pt x="29582" y="41062"/>
                        <a:pt x="76475" y="12926"/>
                      </a:cubicBezTo>
                      <a:close/>
                    </a:path>
                  </a:pathLst>
                </a:custGeom>
                <a:solidFill>
                  <a:srgbClr val="FFFFFF"/>
                </a:solidFill>
                <a:ln w="93785" cap="flat">
                  <a:noFill/>
                  <a:prstDash val="solid"/>
                  <a:miter/>
                </a:ln>
              </p:spPr>
              <p:txBody>
                <a:bodyPr rtlCol="0" anchor="ctr"/>
                <a:lstStyle/>
                <a:p>
                  <a:endParaRPr lang="fr-FR"/>
                </a:p>
              </p:txBody>
            </p:sp>
            <p:sp>
              <p:nvSpPr>
                <p:cNvPr id="150" name="Forme libre : forme 149">
                  <a:extLst>
                    <a:ext uri="{FF2B5EF4-FFF2-40B4-BE49-F238E27FC236}">
                      <a16:creationId xmlns:a16="http://schemas.microsoft.com/office/drawing/2014/main" id="{B95132C5-4D1C-4208-9DA1-FE8F501A2B2B}"/>
                    </a:ext>
                  </a:extLst>
                </p:cNvPr>
                <p:cNvSpPr/>
                <p:nvPr/>
              </p:nvSpPr>
              <p:spPr>
                <a:xfrm>
                  <a:off x="8412664" y="945263"/>
                  <a:ext cx="159433" cy="213421"/>
                </a:xfrm>
                <a:custGeom>
                  <a:avLst/>
                  <a:gdLst>
                    <a:gd name="connsiteX0" fmla="*/ 75028 w 159433"/>
                    <a:gd name="connsiteY0" fmla="*/ 12926 h 213421"/>
                    <a:gd name="connsiteX1" fmla="*/ 159434 w 159433"/>
                    <a:gd name="connsiteY1" fmla="*/ 59819 h 213421"/>
                    <a:gd name="connsiteX2" fmla="*/ 84406 w 159433"/>
                    <a:gd name="connsiteY2" fmla="*/ 200495 h 213421"/>
                    <a:gd name="connsiteX3" fmla="*/ 0 w 159433"/>
                    <a:gd name="connsiteY3" fmla="*/ 153603 h 213421"/>
                    <a:gd name="connsiteX4" fmla="*/ 75028 w 159433"/>
                    <a:gd name="connsiteY4" fmla="*/ 12926 h 213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33" h="213421">
                      <a:moveTo>
                        <a:pt x="75028" y="12926"/>
                      </a:moveTo>
                      <a:cubicBezTo>
                        <a:pt x="121920" y="-15209"/>
                        <a:pt x="159434" y="3548"/>
                        <a:pt x="159434" y="59819"/>
                      </a:cubicBezTo>
                      <a:cubicBezTo>
                        <a:pt x="159434" y="106711"/>
                        <a:pt x="121920" y="172360"/>
                        <a:pt x="84406" y="200495"/>
                      </a:cubicBezTo>
                      <a:cubicBezTo>
                        <a:pt x="37514" y="228631"/>
                        <a:pt x="0" y="209874"/>
                        <a:pt x="0" y="153603"/>
                      </a:cubicBezTo>
                      <a:cubicBezTo>
                        <a:pt x="0" y="97332"/>
                        <a:pt x="37514" y="31683"/>
                        <a:pt x="75028" y="12926"/>
                      </a:cubicBezTo>
                      <a:close/>
                    </a:path>
                  </a:pathLst>
                </a:custGeom>
                <a:solidFill>
                  <a:srgbClr val="FFFFFF"/>
                </a:solidFill>
                <a:ln w="93785" cap="flat">
                  <a:noFill/>
                  <a:prstDash val="solid"/>
                  <a:miter/>
                </a:ln>
              </p:spPr>
              <p:txBody>
                <a:bodyPr rtlCol="0" anchor="ctr"/>
                <a:lstStyle/>
                <a:p>
                  <a:endParaRPr lang="fr-FR"/>
                </a:p>
              </p:txBody>
            </p:sp>
            <p:grpSp>
              <p:nvGrpSpPr>
                <p:cNvPr id="151" name="Graphique 28">
                  <a:extLst>
                    <a:ext uri="{FF2B5EF4-FFF2-40B4-BE49-F238E27FC236}">
                      <a16:creationId xmlns:a16="http://schemas.microsoft.com/office/drawing/2014/main" id="{C5FC6141-D38C-4E93-B66C-CD2932263972}"/>
                    </a:ext>
                  </a:extLst>
                </p:cNvPr>
                <p:cNvGrpSpPr/>
                <p:nvPr/>
              </p:nvGrpSpPr>
              <p:grpSpPr>
                <a:xfrm>
                  <a:off x="6471322" y="1539653"/>
                  <a:ext cx="2053883" cy="3254326"/>
                  <a:chOff x="6471322" y="1539653"/>
                  <a:chExt cx="2053883" cy="3254326"/>
                </a:xfrm>
                <a:solidFill>
                  <a:srgbClr val="C9CEE2"/>
                </a:solidFill>
              </p:grpSpPr>
              <p:grpSp>
                <p:nvGrpSpPr>
                  <p:cNvPr id="152" name="Graphique 28">
                    <a:extLst>
                      <a:ext uri="{FF2B5EF4-FFF2-40B4-BE49-F238E27FC236}">
                        <a16:creationId xmlns:a16="http://schemas.microsoft.com/office/drawing/2014/main" id="{7BA59623-E995-4821-A77E-675C7C5E4492}"/>
                      </a:ext>
                    </a:extLst>
                  </p:cNvPr>
                  <p:cNvGrpSpPr/>
                  <p:nvPr/>
                </p:nvGrpSpPr>
                <p:grpSpPr>
                  <a:xfrm>
                    <a:off x="6471322" y="1539653"/>
                    <a:ext cx="2053883" cy="2316479"/>
                    <a:chOff x="6471322" y="1539653"/>
                    <a:chExt cx="2053883" cy="2316479"/>
                  </a:xfrm>
                  <a:solidFill>
                    <a:srgbClr val="C9CEE2"/>
                  </a:solidFill>
                </p:grpSpPr>
                <p:grpSp>
                  <p:nvGrpSpPr>
                    <p:cNvPr id="174" name="Graphique 28">
                      <a:extLst>
                        <a:ext uri="{FF2B5EF4-FFF2-40B4-BE49-F238E27FC236}">
                          <a16:creationId xmlns:a16="http://schemas.microsoft.com/office/drawing/2014/main" id="{03269DA9-C9F2-4422-A0BC-1AD95F9ED716}"/>
                        </a:ext>
                      </a:extLst>
                    </p:cNvPr>
                    <p:cNvGrpSpPr/>
                    <p:nvPr/>
                  </p:nvGrpSpPr>
                  <p:grpSpPr>
                    <a:xfrm>
                      <a:off x="6471322" y="1666263"/>
                      <a:ext cx="2053883" cy="2189870"/>
                      <a:chOff x="6471322" y="1666263"/>
                      <a:chExt cx="2053883" cy="2189870"/>
                    </a:xfrm>
                    <a:solidFill>
                      <a:srgbClr val="C9CEE2"/>
                    </a:solidFill>
                  </p:grpSpPr>
                  <p:sp>
                    <p:nvSpPr>
                      <p:cNvPr id="176" name="Forme libre : forme 175">
                        <a:extLst>
                          <a:ext uri="{FF2B5EF4-FFF2-40B4-BE49-F238E27FC236}">
                            <a16:creationId xmlns:a16="http://schemas.microsoft.com/office/drawing/2014/main" id="{DA35032C-77D7-40A8-B7FE-2892E7242768}"/>
                          </a:ext>
                        </a:extLst>
                      </p:cNvPr>
                      <p:cNvSpPr/>
                      <p:nvPr/>
                    </p:nvSpPr>
                    <p:spPr>
                      <a:xfrm>
                        <a:off x="6471322" y="2632244"/>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5 h 300110"/>
                          <a:gd name="connsiteX6" fmla="*/ 178191 w 178190"/>
                          <a:gd name="connsiteY6" fmla="*/ 98474 h 300110"/>
                          <a:gd name="connsiteX7" fmla="*/ 150055 w 178190"/>
                          <a:gd name="connsiteY7" fmla="*/ 14068 h 300110"/>
                          <a:gd name="connsiteX8" fmla="*/ 84406 w 178190"/>
                          <a:gd name="connsiteY8" fmla="*/ 14068 h 300110"/>
                          <a:gd name="connsiteX9" fmla="*/ 46892 w 178190"/>
                          <a:gd name="connsiteY9" fmla="*/ 248529 h 300110"/>
                          <a:gd name="connsiteX10" fmla="*/ 28135 w 178190"/>
                          <a:gd name="connsiteY10" fmla="*/ 182880 h 300110"/>
                          <a:gd name="connsiteX11" fmla="*/ 46892 w 178190"/>
                          <a:gd name="connsiteY11" fmla="*/ 98474 h 300110"/>
                          <a:gd name="connsiteX12" fmla="*/ 93785 w 178190"/>
                          <a:gd name="connsiteY12" fmla="*/ 42203 h 300110"/>
                          <a:gd name="connsiteX13" fmla="*/ 140677 w 178190"/>
                          <a:gd name="connsiteY13" fmla="*/ 42203 h 300110"/>
                          <a:gd name="connsiteX14" fmla="*/ 159434 w 178190"/>
                          <a:gd name="connsiteY14" fmla="*/ 107852 h 300110"/>
                          <a:gd name="connsiteX15" fmla="*/ 140677 w 178190"/>
                          <a:gd name="connsiteY15" fmla="*/ 192258 h 300110"/>
                          <a:gd name="connsiteX16" fmla="*/ 93785 w 178190"/>
                          <a:gd name="connsiteY16" fmla="*/ 248529 h 300110"/>
                          <a:gd name="connsiteX17" fmla="*/ 46892 w 178190"/>
                          <a:gd name="connsiteY17" fmla="*/ 248529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ubicBezTo>
                              <a:pt x="121920" y="267286"/>
                              <a:pt x="150055" y="239151"/>
                              <a:pt x="159434" y="211015"/>
                            </a:cubicBezTo>
                            <a:cubicBezTo>
                              <a:pt x="178191" y="173501"/>
                              <a:pt x="178191" y="135988"/>
                              <a:pt x="178191" y="98474"/>
                            </a:cubicBezTo>
                            <a:cubicBezTo>
                              <a:pt x="178191" y="60960"/>
                              <a:pt x="168812" y="23446"/>
                              <a:pt x="150055" y="14068"/>
                            </a:cubicBezTo>
                            <a:cubicBezTo>
                              <a:pt x="140677" y="-4689"/>
                              <a:pt x="112542" y="-4689"/>
                              <a:pt x="84406" y="14068"/>
                            </a:cubicBezTo>
                            <a:close/>
                            <a:moveTo>
                              <a:pt x="46892" y="248529"/>
                            </a:moveTo>
                            <a:cubicBezTo>
                              <a:pt x="37514" y="239151"/>
                              <a:pt x="28135" y="211015"/>
                              <a:pt x="28135" y="182880"/>
                            </a:cubicBezTo>
                            <a:cubicBezTo>
                              <a:pt x="28135" y="154745"/>
                              <a:pt x="37514" y="126609"/>
                              <a:pt x="46892" y="98474"/>
                            </a:cubicBezTo>
                            <a:cubicBezTo>
                              <a:pt x="56271" y="70338"/>
                              <a:pt x="75028" y="60960"/>
                              <a:pt x="93785" y="42203"/>
                            </a:cubicBezTo>
                            <a:cubicBezTo>
                              <a:pt x="112542" y="32825"/>
                              <a:pt x="131298" y="32825"/>
                              <a:pt x="140677" y="42203"/>
                            </a:cubicBezTo>
                            <a:cubicBezTo>
                              <a:pt x="150055" y="51582"/>
                              <a:pt x="159434" y="79717"/>
                              <a:pt x="159434" y="107852"/>
                            </a:cubicBezTo>
                            <a:cubicBezTo>
                              <a:pt x="159434" y="135988"/>
                              <a:pt x="150055" y="173501"/>
                              <a:pt x="140677" y="192258"/>
                            </a:cubicBezTo>
                            <a:cubicBezTo>
                              <a:pt x="131298" y="220394"/>
                              <a:pt x="112542" y="229772"/>
                              <a:pt x="93785" y="248529"/>
                            </a:cubicBezTo>
                            <a:cubicBezTo>
                              <a:pt x="65649" y="267286"/>
                              <a:pt x="56271" y="267286"/>
                              <a:pt x="46892" y="248529"/>
                            </a:cubicBezTo>
                            <a:close/>
                          </a:path>
                        </a:pathLst>
                      </a:custGeom>
                      <a:solidFill>
                        <a:srgbClr val="C9CEE2"/>
                      </a:solidFill>
                      <a:ln w="93785" cap="flat">
                        <a:noFill/>
                        <a:prstDash val="solid"/>
                        <a:miter/>
                      </a:ln>
                    </p:spPr>
                    <p:txBody>
                      <a:bodyPr rtlCol="0" anchor="ctr"/>
                      <a:lstStyle/>
                      <a:p>
                        <a:endParaRPr lang="fr-FR"/>
                      </a:p>
                    </p:txBody>
                  </p:sp>
                  <p:sp>
                    <p:nvSpPr>
                      <p:cNvPr id="177" name="Forme libre : forme 176">
                        <a:extLst>
                          <a:ext uri="{FF2B5EF4-FFF2-40B4-BE49-F238E27FC236}">
                            <a16:creationId xmlns:a16="http://schemas.microsoft.com/office/drawing/2014/main" id="{931608D3-F7B0-4980-B936-46DEE8EA35DE}"/>
                          </a:ext>
                        </a:extLst>
                      </p:cNvPr>
                      <p:cNvSpPr/>
                      <p:nvPr/>
                    </p:nvSpPr>
                    <p:spPr>
                      <a:xfrm>
                        <a:off x="6677648" y="2510324"/>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9 w 178190"/>
                          <a:gd name="connsiteY9" fmla="*/ 51581 h 300110"/>
                          <a:gd name="connsiteX10" fmla="*/ 150055 w 178190"/>
                          <a:gd name="connsiteY10" fmla="*/ 117231 h 300110"/>
                          <a:gd name="connsiteX11" fmla="*/ 131299 w 178190"/>
                          <a:gd name="connsiteY11" fmla="*/ 201637 h 300110"/>
                          <a:gd name="connsiteX12" fmla="*/ 84406 w 178190"/>
                          <a:gd name="connsiteY12" fmla="*/ 257908 h 300110"/>
                          <a:gd name="connsiteX13" fmla="*/ 37514 w 178190"/>
                          <a:gd name="connsiteY13" fmla="*/ 257908 h 300110"/>
                          <a:gd name="connsiteX14" fmla="*/ 18757 w 178190"/>
                          <a:gd name="connsiteY14" fmla="*/ 192258 h 300110"/>
                          <a:gd name="connsiteX15" fmla="*/ 37514 w 178190"/>
                          <a:gd name="connsiteY15" fmla="*/ 107852 h 300110"/>
                          <a:gd name="connsiteX16" fmla="*/ 84406 w 178190"/>
                          <a:gd name="connsiteY16" fmla="*/ 51581 h 300110"/>
                          <a:gd name="connsiteX17" fmla="*/ 131299 w 178190"/>
                          <a:gd name="connsiteY17" fmla="*/ 51581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9" y="-4689"/>
                              <a:pt x="112542"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56271" y="304800"/>
                              <a:pt x="93785" y="286043"/>
                            </a:cubicBezTo>
                            <a:close/>
                            <a:moveTo>
                              <a:pt x="131299" y="51581"/>
                            </a:moveTo>
                            <a:cubicBezTo>
                              <a:pt x="140677" y="60960"/>
                              <a:pt x="150055" y="89095"/>
                              <a:pt x="150055" y="117231"/>
                            </a:cubicBezTo>
                            <a:cubicBezTo>
                              <a:pt x="150055" y="145366"/>
                              <a:pt x="140677" y="182880"/>
                              <a:pt x="131299" y="201637"/>
                            </a:cubicBezTo>
                            <a:cubicBezTo>
                              <a:pt x="121920" y="229772"/>
                              <a:pt x="103163" y="239151"/>
                              <a:pt x="84406" y="257908"/>
                            </a:cubicBezTo>
                            <a:cubicBezTo>
                              <a:pt x="65649" y="267286"/>
                              <a:pt x="46892" y="267286"/>
                              <a:pt x="37514" y="257908"/>
                            </a:cubicBezTo>
                            <a:cubicBezTo>
                              <a:pt x="28135" y="248529"/>
                              <a:pt x="18757" y="220394"/>
                              <a:pt x="18757" y="192258"/>
                            </a:cubicBezTo>
                            <a:cubicBezTo>
                              <a:pt x="18757" y="164123"/>
                              <a:pt x="28135" y="135988"/>
                              <a:pt x="37514" y="107852"/>
                            </a:cubicBezTo>
                            <a:cubicBezTo>
                              <a:pt x="46892" y="79717"/>
                              <a:pt x="65649" y="70338"/>
                              <a:pt x="84406" y="51581"/>
                            </a:cubicBezTo>
                            <a:cubicBezTo>
                              <a:pt x="103163" y="32825"/>
                              <a:pt x="121920" y="32825"/>
                              <a:pt x="131299" y="51581"/>
                            </a:cubicBezTo>
                            <a:close/>
                          </a:path>
                        </a:pathLst>
                      </a:custGeom>
                      <a:solidFill>
                        <a:srgbClr val="C9CEE2"/>
                      </a:solidFill>
                      <a:ln w="93785" cap="flat">
                        <a:noFill/>
                        <a:prstDash val="solid"/>
                        <a:miter/>
                      </a:ln>
                    </p:spPr>
                    <p:txBody>
                      <a:bodyPr rtlCol="0" anchor="ctr"/>
                      <a:lstStyle/>
                      <a:p>
                        <a:endParaRPr lang="fr-FR"/>
                      </a:p>
                    </p:txBody>
                  </p:sp>
                  <p:sp>
                    <p:nvSpPr>
                      <p:cNvPr id="178" name="Forme libre : forme 177">
                        <a:extLst>
                          <a:ext uri="{FF2B5EF4-FFF2-40B4-BE49-F238E27FC236}">
                            <a16:creationId xmlns:a16="http://schemas.microsoft.com/office/drawing/2014/main" id="{A06AAD24-48F3-4EB3-9EA6-9E109A106B19}"/>
                          </a:ext>
                        </a:extLst>
                      </p:cNvPr>
                      <p:cNvSpPr/>
                      <p:nvPr/>
                    </p:nvSpPr>
                    <p:spPr>
                      <a:xfrm>
                        <a:off x="6921488" y="2402472"/>
                        <a:ext cx="131298" cy="300110"/>
                      </a:xfrm>
                      <a:custGeom>
                        <a:avLst/>
                        <a:gdLst>
                          <a:gd name="connsiteX0" fmla="*/ 131298 w 131298"/>
                          <a:gd name="connsiteY0" fmla="*/ 215705 h 300110"/>
                          <a:gd name="connsiteX1" fmla="*/ 131298 w 131298"/>
                          <a:gd name="connsiteY1" fmla="*/ 234462 h 300110"/>
                          <a:gd name="connsiteX2" fmla="*/ 121920 w 131298"/>
                          <a:gd name="connsiteY2" fmla="*/ 243840 h 300110"/>
                          <a:gd name="connsiteX3" fmla="*/ 18757 w 131298"/>
                          <a:gd name="connsiteY3" fmla="*/ 300111 h 300110"/>
                          <a:gd name="connsiteX4" fmla="*/ 9378 w 131298"/>
                          <a:gd name="connsiteY4" fmla="*/ 300111 h 300110"/>
                          <a:gd name="connsiteX5" fmla="*/ 9378 w 131298"/>
                          <a:gd name="connsiteY5" fmla="*/ 290732 h 300110"/>
                          <a:gd name="connsiteX6" fmla="*/ 9378 w 131298"/>
                          <a:gd name="connsiteY6" fmla="*/ 271975 h 300110"/>
                          <a:gd name="connsiteX7" fmla="*/ 18757 w 131298"/>
                          <a:gd name="connsiteY7" fmla="*/ 262597 h 300110"/>
                          <a:gd name="connsiteX8" fmla="*/ 56271 w 131298"/>
                          <a:gd name="connsiteY8" fmla="*/ 243840 h 300110"/>
                          <a:gd name="connsiteX9" fmla="*/ 56271 w 131298"/>
                          <a:gd name="connsiteY9" fmla="*/ 56271 h 300110"/>
                          <a:gd name="connsiteX10" fmla="*/ 18757 w 131298"/>
                          <a:gd name="connsiteY10" fmla="*/ 84406 h 300110"/>
                          <a:gd name="connsiteX11" fmla="*/ 9378 w 131298"/>
                          <a:gd name="connsiteY11" fmla="*/ 93785 h 300110"/>
                          <a:gd name="connsiteX12" fmla="*/ 0 w 131298"/>
                          <a:gd name="connsiteY12" fmla="*/ 93785 h 300110"/>
                          <a:gd name="connsiteX13" fmla="*/ 0 w 131298"/>
                          <a:gd name="connsiteY13" fmla="*/ 84406 h 300110"/>
                          <a:gd name="connsiteX14" fmla="*/ 9378 w 131298"/>
                          <a:gd name="connsiteY14" fmla="*/ 65649 h 300110"/>
                          <a:gd name="connsiteX15" fmla="*/ 56271 w 131298"/>
                          <a:gd name="connsiteY15" fmla="*/ 9378 h 300110"/>
                          <a:gd name="connsiteX16" fmla="*/ 65649 w 131298"/>
                          <a:gd name="connsiteY16" fmla="*/ 0 h 300110"/>
                          <a:gd name="connsiteX17" fmla="*/ 75028 w 131298"/>
                          <a:gd name="connsiteY17" fmla="*/ 0 h 300110"/>
                          <a:gd name="connsiteX18" fmla="*/ 84406 w 131298"/>
                          <a:gd name="connsiteY18" fmla="*/ 0 h 300110"/>
                          <a:gd name="connsiteX19" fmla="*/ 93785 w 131298"/>
                          <a:gd name="connsiteY19" fmla="*/ 9378 h 300110"/>
                          <a:gd name="connsiteX20" fmla="*/ 93785 w 131298"/>
                          <a:gd name="connsiteY20" fmla="*/ 225083 h 300110"/>
                          <a:gd name="connsiteX21" fmla="*/ 121920 w 131298"/>
                          <a:gd name="connsiteY21" fmla="*/ 206326 h 300110"/>
                          <a:gd name="connsiteX22" fmla="*/ 131298 w 131298"/>
                          <a:gd name="connsiteY22" fmla="*/ 206326 h 300110"/>
                          <a:gd name="connsiteX23" fmla="*/ 131298 w 131298"/>
                          <a:gd name="connsiteY23" fmla="*/ 21570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131298" y="215705"/>
                            </a:moveTo>
                            <a:lnTo>
                              <a:pt x="131298" y="234462"/>
                            </a:lnTo>
                            <a:cubicBezTo>
                              <a:pt x="131298" y="243840"/>
                              <a:pt x="121920" y="243840"/>
                              <a:pt x="121920" y="243840"/>
                            </a:cubicBezTo>
                            <a:lnTo>
                              <a:pt x="18757" y="300111"/>
                            </a:lnTo>
                            <a:lnTo>
                              <a:pt x="9378" y="300111"/>
                            </a:lnTo>
                            <a:lnTo>
                              <a:pt x="9378" y="290732"/>
                            </a:lnTo>
                            <a:cubicBezTo>
                              <a:pt x="9378" y="281354"/>
                              <a:pt x="9378" y="281354"/>
                              <a:pt x="9378" y="271975"/>
                            </a:cubicBezTo>
                            <a:cubicBezTo>
                              <a:pt x="9378" y="262597"/>
                              <a:pt x="18757" y="262597"/>
                              <a:pt x="18757" y="262597"/>
                            </a:cubicBezTo>
                            <a:lnTo>
                              <a:pt x="56271" y="243840"/>
                            </a:lnTo>
                            <a:lnTo>
                              <a:pt x="56271" y="56271"/>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31298" y="206326"/>
                              <a:pt x="131298" y="206326"/>
                              <a:pt x="131298" y="215705"/>
                            </a:cubicBezTo>
                            <a:close/>
                          </a:path>
                        </a:pathLst>
                      </a:custGeom>
                      <a:solidFill>
                        <a:srgbClr val="C9CEE2"/>
                      </a:solidFill>
                      <a:ln w="93785" cap="flat">
                        <a:noFill/>
                        <a:prstDash val="solid"/>
                        <a:miter/>
                      </a:ln>
                    </p:spPr>
                    <p:txBody>
                      <a:bodyPr rtlCol="0" anchor="ctr"/>
                      <a:lstStyle/>
                      <a:p>
                        <a:endParaRPr lang="fr-FR"/>
                      </a:p>
                    </p:txBody>
                  </p:sp>
                  <p:sp>
                    <p:nvSpPr>
                      <p:cNvPr id="179" name="Forme libre : forme 178">
                        <a:extLst>
                          <a:ext uri="{FF2B5EF4-FFF2-40B4-BE49-F238E27FC236}">
                            <a16:creationId xmlns:a16="http://schemas.microsoft.com/office/drawing/2014/main" id="{A7AF9219-2530-47A8-81A8-77C813AE69A1}"/>
                          </a:ext>
                        </a:extLst>
                      </p:cNvPr>
                      <p:cNvSpPr/>
                      <p:nvPr/>
                    </p:nvSpPr>
                    <p:spPr>
                      <a:xfrm>
                        <a:off x="7090301" y="2275863"/>
                        <a:ext cx="181869" cy="293076"/>
                      </a:xfrm>
                      <a:custGeom>
                        <a:avLst/>
                        <a:gdLst>
                          <a:gd name="connsiteX0" fmla="*/ 93785 w 181869"/>
                          <a:gd name="connsiteY0" fmla="*/ 286043 h 293076"/>
                          <a:gd name="connsiteX1" fmla="*/ 159434 w 181869"/>
                          <a:gd name="connsiteY1" fmla="*/ 211015 h 293076"/>
                          <a:gd name="connsiteX2" fmla="*/ 178191 w 181869"/>
                          <a:gd name="connsiteY2" fmla="*/ 98474 h 293076"/>
                          <a:gd name="connsiteX3" fmla="*/ 150055 w 181869"/>
                          <a:gd name="connsiteY3" fmla="*/ 14068 h 293076"/>
                          <a:gd name="connsiteX4" fmla="*/ 84406 w 181869"/>
                          <a:gd name="connsiteY4" fmla="*/ 14068 h 293076"/>
                          <a:gd name="connsiteX5" fmla="*/ 18757 w 181869"/>
                          <a:gd name="connsiteY5" fmla="*/ 89095 h 293076"/>
                          <a:gd name="connsiteX6" fmla="*/ 0 w 181869"/>
                          <a:gd name="connsiteY6" fmla="*/ 201637 h 293076"/>
                          <a:gd name="connsiteX7" fmla="*/ 28135 w 181869"/>
                          <a:gd name="connsiteY7" fmla="*/ 286043 h 293076"/>
                          <a:gd name="connsiteX8" fmla="*/ 93785 w 181869"/>
                          <a:gd name="connsiteY8" fmla="*/ 286043 h 293076"/>
                          <a:gd name="connsiteX9" fmla="*/ 140677 w 181869"/>
                          <a:gd name="connsiteY9" fmla="*/ 42203 h 293076"/>
                          <a:gd name="connsiteX10" fmla="*/ 159434 w 181869"/>
                          <a:gd name="connsiteY10" fmla="*/ 107852 h 293076"/>
                          <a:gd name="connsiteX11" fmla="*/ 140677 w 181869"/>
                          <a:gd name="connsiteY11" fmla="*/ 192258 h 293076"/>
                          <a:gd name="connsiteX12" fmla="*/ 93785 w 181869"/>
                          <a:gd name="connsiteY12" fmla="*/ 248529 h 293076"/>
                          <a:gd name="connsiteX13" fmla="*/ 46892 w 181869"/>
                          <a:gd name="connsiteY13" fmla="*/ 248529 h 293076"/>
                          <a:gd name="connsiteX14" fmla="*/ 28135 w 181869"/>
                          <a:gd name="connsiteY14" fmla="*/ 182880 h 293076"/>
                          <a:gd name="connsiteX15" fmla="*/ 46892 w 181869"/>
                          <a:gd name="connsiteY15" fmla="*/ 98474 h 293076"/>
                          <a:gd name="connsiteX16" fmla="*/ 93785 w 181869"/>
                          <a:gd name="connsiteY16" fmla="*/ 42203 h 293076"/>
                          <a:gd name="connsiteX17" fmla="*/ 140677 w 181869"/>
                          <a:gd name="connsiteY17" fmla="*/ 42203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69" h="293076">
                            <a:moveTo>
                              <a:pt x="93785" y="286043"/>
                            </a:moveTo>
                            <a:cubicBezTo>
                              <a:pt x="121920" y="267286"/>
                              <a:pt x="150055" y="239151"/>
                              <a:pt x="159434" y="211015"/>
                            </a:cubicBezTo>
                            <a:cubicBezTo>
                              <a:pt x="178191" y="173502"/>
                              <a:pt x="187569"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295421"/>
                              <a:pt x="65649" y="295421"/>
                              <a:pt x="93785" y="286043"/>
                            </a:cubicBezTo>
                            <a:close/>
                            <a:moveTo>
                              <a:pt x="140677" y="42203"/>
                            </a:moveTo>
                            <a:cubicBezTo>
                              <a:pt x="150055" y="51581"/>
                              <a:pt x="159434" y="79717"/>
                              <a:pt x="159434" y="107852"/>
                            </a:cubicBezTo>
                            <a:cubicBezTo>
                              <a:pt x="159434" y="135988"/>
                              <a:pt x="150055" y="173502"/>
                              <a:pt x="140677" y="192258"/>
                            </a:cubicBezTo>
                            <a:cubicBezTo>
                              <a:pt x="131298" y="220394"/>
                              <a:pt x="112541" y="229772"/>
                              <a:pt x="93785" y="248529"/>
                            </a:cubicBezTo>
                            <a:cubicBezTo>
                              <a:pt x="75028" y="257908"/>
                              <a:pt x="56271" y="257908"/>
                              <a:pt x="46892" y="248529"/>
                            </a:cubicBezTo>
                            <a:cubicBezTo>
                              <a:pt x="37514" y="239151"/>
                              <a:pt x="28135" y="211015"/>
                              <a:pt x="28135" y="182880"/>
                            </a:cubicBezTo>
                            <a:cubicBezTo>
                              <a:pt x="28135" y="154745"/>
                              <a:pt x="37514" y="126609"/>
                              <a:pt x="46892" y="98474"/>
                            </a:cubicBezTo>
                            <a:cubicBezTo>
                              <a:pt x="56271" y="70338"/>
                              <a:pt x="75028" y="60960"/>
                              <a:pt x="93785" y="42203"/>
                            </a:cubicBezTo>
                            <a:cubicBezTo>
                              <a:pt x="112541" y="32825"/>
                              <a:pt x="131298" y="32825"/>
                              <a:pt x="140677" y="42203"/>
                            </a:cubicBezTo>
                            <a:close/>
                          </a:path>
                        </a:pathLst>
                      </a:custGeom>
                      <a:solidFill>
                        <a:srgbClr val="C9CEE2"/>
                      </a:solidFill>
                      <a:ln w="93785" cap="flat">
                        <a:noFill/>
                        <a:prstDash val="solid"/>
                        <a:miter/>
                      </a:ln>
                    </p:spPr>
                    <p:txBody>
                      <a:bodyPr rtlCol="0" anchor="ctr"/>
                      <a:lstStyle/>
                      <a:p>
                        <a:endParaRPr lang="fr-FR"/>
                      </a:p>
                    </p:txBody>
                  </p:sp>
                  <p:sp>
                    <p:nvSpPr>
                      <p:cNvPr id="180" name="Forme libre : forme 179">
                        <a:extLst>
                          <a:ext uri="{FF2B5EF4-FFF2-40B4-BE49-F238E27FC236}">
                            <a16:creationId xmlns:a16="http://schemas.microsoft.com/office/drawing/2014/main" id="{FB99E383-FA25-43B3-AEA2-9544A7986387}"/>
                          </a:ext>
                        </a:extLst>
                      </p:cNvPr>
                      <p:cNvSpPr/>
                      <p:nvPr/>
                    </p:nvSpPr>
                    <p:spPr>
                      <a:xfrm>
                        <a:off x="7334141" y="2168010"/>
                        <a:ext cx="131298" cy="290732"/>
                      </a:xfrm>
                      <a:custGeom>
                        <a:avLst/>
                        <a:gdLst>
                          <a:gd name="connsiteX0" fmla="*/ 131299 w 131298"/>
                          <a:gd name="connsiteY0" fmla="*/ 206326 h 290732"/>
                          <a:gd name="connsiteX1" fmla="*/ 131299 w 131298"/>
                          <a:gd name="connsiteY1" fmla="*/ 225083 h 290732"/>
                          <a:gd name="connsiteX2" fmla="*/ 121920 w 131298"/>
                          <a:gd name="connsiteY2" fmla="*/ 234462 h 290732"/>
                          <a:gd name="connsiteX3" fmla="*/ 18757 w 131298"/>
                          <a:gd name="connsiteY3" fmla="*/ 290732 h 290732"/>
                          <a:gd name="connsiteX4" fmla="*/ 9378 w 131298"/>
                          <a:gd name="connsiteY4" fmla="*/ 290732 h 290732"/>
                          <a:gd name="connsiteX5" fmla="*/ 9378 w 131298"/>
                          <a:gd name="connsiteY5" fmla="*/ 281354 h 290732"/>
                          <a:gd name="connsiteX6" fmla="*/ 9378 w 131298"/>
                          <a:gd name="connsiteY6" fmla="*/ 262597 h 290732"/>
                          <a:gd name="connsiteX7" fmla="*/ 18757 w 131298"/>
                          <a:gd name="connsiteY7" fmla="*/ 253218 h 290732"/>
                          <a:gd name="connsiteX8" fmla="*/ 56271 w 131298"/>
                          <a:gd name="connsiteY8" fmla="*/ 234462 h 290732"/>
                          <a:gd name="connsiteX9" fmla="*/ 56271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31299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31299" y="206326"/>
                            </a:moveTo>
                            <a:lnTo>
                              <a:pt x="131299" y="225083"/>
                            </a:lnTo>
                            <a:cubicBezTo>
                              <a:pt x="131299" y="234462"/>
                              <a:pt x="121920" y="234462"/>
                              <a:pt x="121920" y="234462"/>
                            </a:cubicBezTo>
                            <a:lnTo>
                              <a:pt x="18757" y="290732"/>
                            </a:lnTo>
                            <a:lnTo>
                              <a:pt x="9378" y="290732"/>
                            </a:lnTo>
                            <a:lnTo>
                              <a:pt x="9378" y="281354"/>
                            </a:lnTo>
                            <a:cubicBezTo>
                              <a:pt x="9378" y="271975"/>
                              <a:pt x="9378" y="271975"/>
                              <a:pt x="9378" y="262597"/>
                            </a:cubicBezTo>
                            <a:cubicBezTo>
                              <a:pt x="9378" y="253218"/>
                              <a:pt x="18757" y="253218"/>
                              <a:pt x="18757" y="253218"/>
                            </a:cubicBezTo>
                            <a:lnTo>
                              <a:pt x="56271" y="234462"/>
                            </a:lnTo>
                            <a:lnTo>
                              <a:pt x="56271"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31299" y="196948"/>
                              <a:pt x="131299" y="196948"/>
                              <a:pt x="131299" y="206326"/>
                            </a:cubicBezTo>
                            <a:close/>
                          </a:path>
                        </a:pathLst>
                      </a:custGeom>
                      <a:solidFill>
                        <a:srgbClr val="C9CEE2"/>
                      </a:solidFill>
                      <a:ln w="93785" cap="flat">
                        <a:noFill/>
                        <a:prstDash val="solid"/>
                        <a:miter/>
                      </a:ln>
                    </p:spPr>
                    <p:txBody>
                      <a:bodyPr rtlCol="0" anchor="ctr"/>
                      <a:lstStyle/>
                      <a:p>
                        <a:endParaRPr lang="fr-FR"/>
                      </a:p>
                    </p:txBody>
                  </p:sp>
                  <p:sp>
                    <p:nvSpPr>
                      <p:cNvPr id="181" name="Forme libre : forme 180">
                        <a:extLst>
                          <a:ext uri="{FF2B5EF4-FFF2-40B4-BE49-F238E27FC236}">
                            <a16:creationId xmlns:a16="http://schemas.microsoft.com/office/drawing/2014/main" id="{C485121D-92E7-42DB-A160-31CCFFE1BBCE}"/>
                          </a:ext>
                        </a:extLst>
                      </p:cNvPr>
                      <p:cNvSpPr/>
                      <p:nvPr/>
                    </p:nvSpPr>
                    <p:spPr>
                      <a:xfrm>
                        <a:off x="7512332" y="2032023"/>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42203 h 300110"/>
                          <a:gd name="connsiteX10" fmla="*/ 150055 w 178190"/>
                          <a:gd name="connsiteY10" fmla="*/ 107852 h 300110"/>
                          <a:gd name="connsiteX11" fmla="*/ 131298 w 178190"/>
                          <a:gd name="connsiteY11" fmla="*/ 192259 h 300110"/>
                          <a:gd name="connsiteX12" fmla="*/ 84406 w 178190"/>
                          <a:gd name="connsiteY12" fmla="*/ 248529 h 300110"/>
                          <a:gd name="connsiteX13" fmla="*/ 37514 w 178190"/>
                          <a:gd name="connsiteY13" fmla="*/ 248529 h 300110"/>
                          <a:gd name="connsiteX14" fmla="*/ 28135 w 178190"/>
                          <a:gd name="connsiteY14" fmla="*/ 182880 h 300110"/>
                          <a:gd name="connsiteX15" fmla="*/ 46892 w 178190"/>
                          <a:gd name="connsiteY15" fmla="*/ 98474 h 300110"/>
                          <a:gd name="connsiteX16" fmla="*/ 93785 w 178190"/>
                          <a:gd name="connsiteY16" fmla="*/ 42203 h 300110"/>
                          <a:gd name="connsiteX17" fmla="*/ 131298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65649" y="304800"/>
                              <a:pt x="93785" y="286043"/>
                            </a:cubicBezTo>
                            <a:close/>
                            <a:moveTo>
                              <a:pt x="131298" y="42203"/>
                            </a:moveTo>
                            <a:cubicBezTo>
                              <a:pt x="140677" y="51582"/>
                              <a:pt x="150055" y="79717"/>
                              <a:pt x="150055" y="107852"/>
                            </a:cubicBezTo>
                            <a:cubicBezTo>
                              <a:pt x="150055" y="135988"/>
                              <a:pt x="140677" y="173502"/>
                              <a:pt x="131298" y="192259"/>
                            </a:cubicBezTo>
                            <a:cubicBezTo>
                              <a:pt x="121920" y="220394"/>
                              <a:pt x="103163" y="229772"/>
                              <a:pt x="84406" y="248529"/>
                            </a:cubicBezTo>
                            <a:cubicBezTo>
                              <a:pt x="65649" y="257908"/>
                              <a:pt x="46892" y="257908"/>
                              <a:pt x="37514" y="248529"/>
                            </a:cubicBezTo>
                            <a:cubicBezTo>
                              <a:pt x="28135" y="239151"/>
                              <a:pt x="28135" y="211015"/>
                              <a:pt x="28135" y="182880"/>
                            </a:cubicBezTo>
                            <a:cubicBezTo>
                              <a:pt x="28135" y="154745"/>
                              <a:pt x="37514" y="126609"/>
                              <a:pt x="46892" y="98474"/>
                            </a:cubicBezTo>
                            <a:cubicBezTo>
                              <a:pt x="56271" y="70338"/>
                              <a:pt x="75028" y="60960"/>
                              <a:pt x="93785" y="42203"/>
                            </a:cubicBezTo>
                            <a:cubicBezTo>
                              <a:pt x="112541" y="32825"/>
                              <a:pt x="121920" y="32825"/>
                              <a:pt x="131298" y="42203"/>
                            </a:cubicBezTo>
                            <a:close/>
                          </a:path>
                        </a:pathLst>
                      </a:custGeom>
                      <a:solidFill>
                        <a:srgbClr val="C9CEE2"/>
                      </a:solidFill>
                      <a:ln w="93785" cap="flat">
                        <a:noFill/>
                        <a:prstDash val="solid"/>
                        <a:miter/>
                      </a:ln>
                    </p:spPr>
                    <p:txBody>
                      <a:bodyPr rtlCol="0" anchor="ctr"/>
                      <a:lstStyle/>
                      <a:p>
                        <a:endParaRPr lang="fr-FR"/>
                      </a:p>
                    </p:txBody>
                  </p:sp>
                  <p:sp>
                    <p:nvSpPr>
                      <p:cNvPr id="182" name="Forme libre : forme 181">
                        <a:extLst>
                          <a:ext uri="{FF2B5EF4-FFF2-40B4-BE49-F238E27FC236}">
                            <a16:creationId xmlns:a16="http://schemas.microsoft.com/office/drawing/2014/main" id="{E5E41ED9-F347-454C-9DB0-E2C059CBB02E}"/>
                          </a:ext>
                        </a:extLst>
                      </p:cNvPr>
                      <p:cNvSpPr/>
                      <p:nvPr/>
                    </p:nvSpPr>
                    <p:spPr>
                      <a:xfrm>
                        <a:off x="7765550" y="1924170"/>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cubicBezTo>
                              <a:pt x="0" y="290732"/>
                              <a:pt x="0" y="281354"/>
                              <a:pt x="0" y="281354"/>
                            </a:cubicBezTo>
                            <a:cubicBezTo>
                              <a:pt x="0" y="281354"/>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183" name="Forme libre : forme 182">
                        <a:extLst>
                          <a:ext uri="{FF2B5EF4-FFF2-40B4-BE49-F238E27FC236}">
                            <a16:creationId xmlns:a16="http://schemas.microsoft.com/office/drawing/2014/main" id="{11782A29-E098-41FE-97EF-29C9005218B2}"/>
                          </a:ext>
                        </a:extLst>
                      </p:cNvPr>
                      <p:cNvSpPr/>
                      <p:nvPr/>
                    </p:nvSpPr>
                    <p:spPr>
                      <a:xfrm>
                        <a:off x="7924984" y="1788183"/>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51582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28135 w 178190"/>
                          <a:gd name="connsiteY14" fmla="*/ 192259 h 300110"/>
                          <a:gd name="connsiteX15" fmla="*/ 46892 w 178190"/>
                          <a:gd name="connsiteY15" fmla="*/ 107852 h 300110"/>
                          <a:gd name="connsiteX16" fmla="*/ 93785 w 178190"/>
                          <a:gd name="connsiteY16" fmla="*/ 51582 h 300110"/>
                          <a:gd name="connsiteX17" fmla="*/ 140677 w 17819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2"/>
                            </a:moveTo>
                            <a:cubicBezTo>
                              <a:pt x="150055" y="60960"/>
                              <a:pt x="159434" y="89095"/>
                              <a:pt x="159434" y="117231"/>
                            </a:cubicBezTo>
                            <a:cubicBezTo>
                              <a:pt x="159434" y="145366"/>
                              <a:pt x="150055" y="182880"/>
                              <a:pt x="140677" y="201637"/>
                            </a:cubicBezTo>
                            <a:cubicBezTo>
                              <a:pt x="131298" y="229772"/>
                              <a:pt x="112541" y="239151"/>
                              <a:pt x="93785" y="257908"/>
                            </a:cubicBezTo>
                            <a:cubicBezTo>
                              <a:pt x="75028" y="267286"/>
                              <a:pt x="56271" y="267286"/>
                              <a:pt x="46892" y="257908"/>
                            </a:cubicBezTo>
                            <a:cubicBezTo>
                              <a:pt x="37514" y="248529"/>
                              <a:pt x="28135" y="220394"/>
                              <a:pt x="28135" y="192259"/>
                            </a:cubicBezTo>
                            <a:cubicBezTo>
                              <a:pt x="28135" y="164123"/>
                              <a:pt x="37514" y="135988"/>
                              <a:pt x="46892" y="107852"/>
                            </a:cubicBezTo>
                            <a:cubicBezTo>
                              <a:pt x="56271" y="79717"/>
                              <a:pt x="75028" y="70338"/>
                              <a:pt x="93785" y="51582"/>
                            </a:cubicBezTo>
                            <a:cubicBezTo>
                              <a:pt x="112541" y="32825"/>
                              <a:pt x="131298" y="32825"/>
                              <a:pt x="140677" y="51582"/>
                            </a:cubicBezTo>
                            <a:close/>
                          </a:path>
                        </a:pathLst>
                      </a:custGeom>
                      <a:solidFill>
                        <a:srgbClr val="C9CEE2"/>
                      </a:solidFill>
                      <a:ln w="93785" cap="flat">
                        <a:noFill/>
                        <a:prstDash val="solid"/>
                        <a:miter/>
                      </a:ln>
                    </p:spPr>
                    <p:txBody>
                      <a:bodyPr rtlCol="0" anchor="ctr"/>
                      <a:lstStyle/>
                      <a:p>
                        <a:endParaRPr lang="fr-FR"/>
                      </a:p>
                    </p:txBody>
                  </p:sp>
                  <p:sp>
                    <p:nvSpPr>
                      <p:cNvPr id="184" name="Forme libre : forme 183">
                        <a:extLst>
                          <a:ext uri="{FF2B5EF4-FFF2-40B4-BE49-F238E27FC236}">
                            <a16:creationId xmlns:a16="http://schemas.microsoft.com/office/drawing/2014/main" id="{C3D5666F-7BF3-469E-B122-2DD60EED78DF}"/>
                          </a:ext>
                        </a:extLst>
                      </p:cNvPr>
                      <p:cNvSpPr/>
                      <p:nvPr/>
                    </p:nvSpPr>
                    <p:spPr>
                      <a:xfrm>
                        <a:off x="8140688" y="1666263"/>
                        <a:ext cx="181870" cy="300110"/>
                      </a:xfrm>
                      <a:custGeom>
                        <a:avLst/>
                        <a:gdLst>
                          <a:gd name="connsiteX0" fmla="*/ 93785 w 181870"/>
                          <a:gd name="connsiteY0" fmla="*/ 286043 h 300110"/>
                          <a:gd name="connsiteX1" fmla="*/ 159434 w 181870"/>
                          <a:gd name="connsiteY1" fmla="*/ 211015 h 300110"/>
                          <a:gd name="connsiteX2" fmla="*/ 178191 w 181870"/>
                          <a:gd name="connsiteY2" fmla="*/ 98474 h 300110"/>
                          <a:gd name="connsiteX3" fmla="*/ 150055 w 181870"/>
                          <a:gd name="connsiteY3" fmla="*/ 14068 h 300110"/>
                          <a:gd name="connsiteX4" fmla="*/ 84406 w 181870"/>
                          <a:gd name="connsiteY4" fmla="*/ 14068 h 300110"/>
                          <a:gd name="connsiteX5" fmla="*/ 18757 w 181870"/>
                          <a:gd name="connsiteY5" fmla="*/ 89095 h 300110"/>
                          <a:gd name="connsiteX6" fmla="*/ 0 w 181870"/>
                          <a:gd name="connsiteY6" fmla="*/ 201637 h 300110"/>
                          <a:gd name="connsiteX7" fmla="*/ 28135 w 181870"/>
                          <a:gd name="connsiteY7" fmla="*/ 286043 h 300110"/>
                          <a:gd name="connsiteX8" fmla="*/ 93785 w 181870"/>
                          <a:gd name="connsiteY8" fmla="*/ 286043 h 300110"/>
                          <a:gd name="connsiteX9" fmla="*/ 131298 w 181870"/>
                          <a:gd name="connsiteY9" fmla="*/ 51582 h 300110"/>
                          <a:gd name="connsiteX10" fmla="*/ 150055 w 181870"/>
                          <a:gd name="connsiteY10" fmla="*/ 117231 h 300110"/>
                          <a:gd name="connsiteX11" fmla="*/ 131298 w 181870"/>
                          <a:gd name="connsiteY11" fmla="*/ 201637 h 300110"/>
                          <a:gd name="connsiteX12" fmla="*/ 84406 w 181870"/>
                          <a:gd name="connsiteY12" fmla="*/ 257908 h 300110"/>
                          <a:gd name="connsiteX13" fmla="*/ 37514 w 181870"/>
                          <a:gd name="connsiteY13" fmla="*/ 257908 h 300110"/>
                          <a:gd name="connsiteX14" fmla="*/ 18757 w 181870"/>
                          <a:gd name="connsiteY14" fmla="*/ 192259 h 300110"/>
                          <a:gd name="connsiteX15" fmla="*/ 37514 w 181870"/>
                          <a:gd name="connsiteY15" fmla="*/ 107852 h 300110"/>
                          <a:gd name="connsiteX16" fmla="*/ 84406 w 181870"/>
                          <a:gd name="connsiteY16" fmla="*/ 51582 h 300110"/>
                          <a:gd name="connsiteX17" fmla="*/ 131298 w 18187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70" h="300110">
                            <a:moveTo>
                              <a:pt x="93785" y="286043"/>
                            </a:moveTo>
                            <a:cubicBezTo>
                              <a:pt x="121920" y="267286"/>
                              <a:pt x="150055" y="239151"/>
                              <a:pt x="159434" y="211015"/>
                            </a:cubicBezTo>
                            <a:cubicBezTo>
                              <a:pt x="178191" y="173502"/>
                              <a:pt x="187569"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56271" y="304800"/>
                              <a:pt x="93785" y="286043"/>
                            </a:cubicBezTo>
                            <a:close/>
                            <a:moveTo>
                              <a:pt x="131298" y="51582"/>
                            </a:moveTo>
                            <a:cubicBezTo>
                              <a:pt x="140677" y="60960"/>
                              <a:pt x="150055" y="89095"/>
                              <a:pt x="150055" y="117231"/>
                            </a:cubicBezTo>
                            <a:cubicBezTo>
                              <a:pt x="150055" y="145366"/>
                              <a:pt x="140677" y="182880"/>
                              <a:pt x="131298" y="201637"/>
                            </a:cubicBezTo>
                            <a:cubicBezTo>
                              <a:pt x="121920" y="229772"/>
                              <a:pt x="103163" y="239151"/>
                              <a:pt x="84406" y="257908"/>
                            </a:cubicBezTo>
                            <a:cubicBezTo>
                              <a:pt x="65649" y="267286"/>
                              <a:pt x="46892" y="267286"/>
                              <a:pt x="37514" y="257908"/>
                            </a:cubicBezTo>
                            <a:cubicBezTo>
                              <a:pt x="28135" y="248529"/>
                              <a:pt x="18757" y="220394"/>
                              <a:pt x="18757" y="192259"/>
                            </a:cubicBezTo>
                            <a:cubicBezTo>
                              <a:pt x="18757" y="164123"/>
                              <a:pt x="28135" y="135988"/>
                              <a:pt x="37514" y="107852"/>
                            </a:cubicBezTo>
                            <a:cubicBezTo>
                              <a:pt x="46892" y="79717"/>
                              <a:pt x="65649" y="70338"/>
                              <a:pt x="84406" y="51582"/>
                            </a:cubicBezTo>
                            <a:cubicBezTo>
                              <a:pt x="103163" y="32825"/>
                              <a:pt x="121920" y="32825"/>
                              <a:pt x="131298" y="51582"/>
                            </a:cubicBezTo>
                            <a:close/>
                          </a:path>
                        </a:pathLst>
                      </a:custGeom>
                      <a:solidFill>
                        <a:srgbClr val="C9CEE2"/>
                      </a:solidFill>
                      <a:ln w="93785" cap="flat">
                        <a:noFill/>
                        <a:prstDash val="solid"/>
                        <a:miter/>
                      </a:ln>
                    </p:spPr>
                    <p:txBody>
                      <a:bodyPr rtlCol="0" anchor="ctr"/>
                      <a:lstStyle/>
                      <a:p>
                        <a:endParaRPr lang="fr-FR"/>
                      </a:p>
                    </p:txBody>
                  </p:sp>
                  <p:sp>
                    <p:nvSpPr>
                      <p:cNvPr id="185" name="Forme libre : forme 184">
                        <a:extLst>
                          <a:ext uri="{FF2B5EF4-FFF2-40B4-BE49-F238E27FC236}">
                            <a16:creationId xmlns:a16="http://schemas.microsoft.com/office/drawing/2014/main" id="{067E50B2-AA83-4287-BA14-0336BA3071CD}"/>
                          </a:ext>
                        </a:extLst>
                      </p:cNvPr>
                      <p:cNvSpPr/>
                      <p:nvPr/>
                    </p:nvSpPr>
                    <p:spPr>
                      <a:xfrm>
                        <a:off x="6921488" y="2871395"/>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8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5"/>
                              <a:pt x="0" y="271975"/>
                              <a:pt x="0" y="262597"/>
                            </a:cubicBezTo>
                            <a:cubicBezTo>
                              <a:pt x="0" y="253218"/>
                              <a:pt x="9378" y="253218"/>
                              <a:pt x="9378" y="253218"/>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87569"/>
                              <a:pt x="121920" y="187569"/>
                              <a:pt x="121920" y="196948"/>
                            </a:cubicBezTo>
                            <a:close/>
                          </a:path>
                        </a:pathLst>
                      </a:custGeom>
                      <a:solidFill>
                        <a:srgbClr val="C9CEE2"/>
                      </a:solidFill>
                      <a:ln w="93785" cap="flat">
                        <a:noFill/>
                        <a:prstDash val="solid"/>
                        <a:miter/>
                      </a:ln>
                    </p:spPr>
                    <p:txBody>
                      <a:bodyPr rtlCol="0" anchor="ctr"/>
                      <a:lstStyle/>
                      <a:p>
                        <a:endParaRPr lang="fr-FR"/>
                      </a:p>
                    </p:txBody>
                  </p:sp>
                  <p:sp>
                    <p:nvSpPr>
                      <p:cNvPr id="186" name="Forme libre : forme 185">
                        <a:extLst>
                          <a:ext uri="{FF2B5EF4-FFF2-40B4-BE49-F238E27FC236}">
                            <a16:creationId xmlns:a16="http://schemas.microsoft.com/office/drawing/2014/main" id="{D5247CB0-9FE7-45C2-BE3F-923DB8F10078}"/>
                          </a:ext>
                        </a:extLst>
                      </p:cNvPr>
                      <p:cNvSpPr/>
                      <p:nvPr/>
                    </p:nvSpPr>
                    <p:spPr>
                      <a:xfrm>
                        <a:off x="6715162" y="2983936"/>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1 w 121919"/>
                          <a:gd name="connsiteY3" fmla="*/ 234462 h 290732"/>
                          <a:gd name="connsiteX4" fmla="*/ 9378 w 121919"/>
                          <a:gd name="connsiteY4" fmla="*/ 290732 h 290732"/>
                          <a:gd name="connsiteX5" fmla="*/ 0 w 121919"/>
                          <a:gd name="connsiteY5" fmla="*/ 290732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8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8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1" y="234462"/>
                              <a:pt x="112541"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1"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87" name="Forme libre : forme 186">
                        <a:extLst>
                          <a:ext uri="{FF2B5EF4-FFF2-40B4-BE49-F238E27FC236}">
                            <a16:creationId xmlns:a16="http://schemas.microsoft.com/office/drawing/2014/main" id="{46099709-B843-473F-9843-764B74CA3D94}"/>
                          </a:ext>
                        </a:extLst>
                      </p:cNvPr>
                      <p:cNvSpPr/>
                      <p:nvPr/>
                    </p:nvSpPr>
                    <p:spPr>
                      <a:xfrm>
                        <a:off x="7137193" y="2749475"/>
                        <a:ext cx="131298" cy="290732"/>
                      </a:xfrm>
                      <a:custGeom>
                        <a:avLst/>
                        <a:gdLst>
                          <a:gd name="connsiteX0" fmla="*/ 121920 w 131298"/>
                          <a:gd name="connsiteY0" fmla="*/ 206326 h 290732"/>
                          <a:gd name="connsiteX1" fmla="*/ 121920 w 131298"/>
                          <a:gd name="connsiteY1" fmla="*/ 225083 h 290732"/>
                          <a:gd name="connsiteX2" fmla="*/ 112541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1" y="234462"/>
                              <a:pt x="112541" y="234462"/>
                            </a:cubicBezTo>
                            <a:lnTo>
                              <a:pt x="9378" y="290732"/>
                            </a:lnTo>
                            <a:lnTo>
                              <a:pt x="0" y="290732"/>
                            </a:lnTo>
                            <a:cubicBezTo>
                              <a:pt x="0" y="290732"/>
                              <a:pt x="0" y="281354"/>
                              <a:pt x="0" y="281354"/>
                            </a:cubicBezTo>
                            <a:cubicBezTo>
                              <a:pt x="0" y="281354"/>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196948"/>
                              <a:pt x="121920" y="206326"/>
                            </a:cubicBezTo>
                            <a:close/>
                          </a:path>
                        </a:pathLst>
                      </a:custGeom>
                      <a:solidFill>
                        <a:srgbClr val="C9CEE2"/>
                      </a:solidFill>
                      <a:ln w="93785" cap="flat">
                        <a:noFill/>
                        <a:prstDash val="solid"/>
                        <a:miter/>
                      </a:ln>
                    </p:spPr>
                    <p:txBody>
                      <a:bodyPr rtlCol="0" anchor="ctr"/>
                      <a:lstStyle/>
                      <a:p>
                        <a:endParaRPr lang="fr-FR"/>
                      </a:p>
                    </p:txBody>
                  </p:sp>
                  <p:sp>
                    <p:nvSpPr>
                      <p:cNvPr id="188" name="Forme libre : forme 187">
                        <a:extLst>
                          <a:ext uri="{FF2B5EF4-FFF2-40B4-BE49-F238E27FC236}">
                            <a16:creationId xmlns:a16="http://schemas.microsoft.com/office/drawing/2014/main" id="{E0D31EB5-0FD2-4DF4-BE72-4AF1D744F37F}"/>
                          </a:ext>
                        </a:extLst>
                      </p:cNvPr>
                      <p:cNvSpPr/>
                      <p:nvPr/>
                    </p:nvSpPr>
                    <p:spPr>
                      <a:xfrm>
                        <a:off x="7306005" y="2613487"/>
                        <a:ext cx="178190" cy="296872"/>
                      </a:xfrm>
                      <a:custGeom>
                        <a:avLst/>
                        <a:gdLst>
                          <a:gd name="connsiteX0" fmla="*/ 93785 w 178190"/>
                          <a:gd name="connsiteY0" fmla="*/ 286043 h 296872"/>
                          <a:gd name="connsiteX1" fmla="*/ 159434 w 178190"/>
                          <a:gd name="connsiteY1" fmla="*/ 211015 h 296872"/>
                          <a:gd name="connsiteX2" fmla="*/ 178191 w 178190"/>
                          <a:gd name="connsiteY2" fmla="*/ 98474 h 296872"/>
                          <a:gd name="connsiteX3" fmla="*/ 150055 w 178190"/>
                          <a:gd name="connsiteY3" fmla="*/ 14068 h 296872"/>
                          <a:gd name="connsiteX4" fmla="*/ 84406 w 178190"/>
                          <a:gd name="connsiteY4" fmla="*/ 14068 h 296872"/>
                          <a:gd name="connsiteX5" fmla="*/ 18757 w 178190"/>
                          <a:gd name="connsiteY5" fmla="*/ 89095 h 296872"/>
                          <a:gd name="connsiteX6" fmla="*/ 0 w 178190"/>
                          <a:gd name="connsiteY6" fmla="*/ 201637 h 296872"/>
                          <a:gd name="connsiteX7" fmla="*/ 28135 w 178190"/>
                          <a:gd name="connsiteY7" fmla="*/ 286043 h 296872"/>
                          <a:gd name="connsiteX8" fmla="*/ 93785 w 178190"/>
                          <a:gd name="connsiteY8" fmla="*/ 286043 h 296872"/>
                          <a:gd name="connsiteX9" fmla="*/ 131298 w 178190"/>
                          <a:gd name="connsiteY9" fmla="*/ 42203 h 296872"/>
                          <a:gd name="connsiteX10" fmla="*/ 150055 w 178190"/>
                          <a:gd name="connsiteY10" fmla="*/ 107852 h 296872"/>
                          <a:gd name="connsiteX11" fmla="*/ 131298 w 178190"/>
                          <a:gd name="connsiteY11" fmla="*/ 192258 h 296872"/>
                          <a:gd name="connsiteX12" fmla="*/ 84406 w 178190"/>
                          <a:gd name="connsiteY12" fmla="*/ 248529 h 296872"/>
                          <a:gd name="connsiteX13" fmla="*/ 37514 w 178190"/>
                          <a:gd name="connsiteY13" fmla="*/ 248529 h 296872"/>
                          <a:gd name="connsiteX14" fmla="*/ 18757 w 178190"/>
                          <a:gd name="connsiteY14" fmla="*/ 182880 h 296872"/>
                          <a:gd name="connsiteX15" fmla="*/ 37514 w 178190"/>
                          <a:gd name="connsiteY15" fmla="*/ 98474 h 296872"/>
                          <a:gd name="connsiteX16" fmla="*/ 84406 w 178190"/>
                          <a:gd name="connsiteY16" fmla="*/ 42203 h 296872"/>
                          <a:gd name="connsiteX17" fmla="*/ 131298 w 178190"/>
                          <a:gd name="connsiteY17" fmla="*/ 42203 h 29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6872">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2"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56271" y="295422"/>
                              <a:pt x="93785" y="286043"/>
                            </a:cubicBezTo>
                            <a:close/>
                            <a:moveTo>
                              <a:pt x="131298" y="42203"/>
                            </a:moveTo>
                            <a:cubicBezTo>
                              <a:pt x="140677" y="51582"/>
                              <a:pt x="150055" y="79717"/>
                              <a:pt x="150055" y="107852"/>
                            </a:cubicBezTo>
                            <a:cubicBezTo>
                              <a:pt x="150055" y="135988"/>
                              <a:pt x="140677" y="173502"/>
                              <a:pt x="131298" y="192258"/>
                            </a:cubicBezTo>
                            <a:cubicBezTo>
                              <a:pt x="121920" y="220394"/>
                              <a:pt x="103163" y="229772"/>
                              <a:pt x="84406" y="248529"/>
                            </a:cubicBezTo>
                            <a:cubicBezTo>
                              <a:pt x="65649" y="257908"/>
                              <a:pt x="46892" y="257908"/>
                              <a:pt x="37514" y="248529"/>
                            </a:cubicBezTo>
                            <a:cubicBezTo>
                              <a:pt x="28135" y="239151"/>
                              <a:pt x="18757" y="211015"/>
                              <a:pt x="18757" y="182880"/>
                            </a:cubicBezTo>
                            <a:cubicBezTo>
                              <a:pt x="18757" y="154745"/>
                              <a:pt x="28135" y="126609"/>
                              <a:pt x="37514" y="98474"/>
                            </a:cubicBezTo>
                            <a:cubicBezTo>
                              <a:pt x="46892" y="70339"/>
                              <a:pt x="65649" y="60960"/>
                              <a:pt x="84406" y="42203"/>
                            </a:cubicBezTo>
                            <a:cubicBezTo>
                              <a:pt x="103163" y="32825"/>
                              <a:pt x="121920" y="32825"/>
                              <a:pt x="131298" y="42203"/>
                            </a:cubicBezTo>
                            <a:close/>
                          </a:path>
                        </a:pathLst>
                      </a:custGeom>
                      <a:solidFill>
                        <a:srgbClr val="C9CEE2"/>
                      </a:solidFill>
                      <a:ln w="93785" cap="flat">
                        <a:noFill/>
                        <a:prstDash val="solid"/>
                        <a:miter/>
                      </a:ln>
                    </p:spPr>
                    <p:txBody>
                      <a:bodyPr rtlCol="0" anchor="ctr"/>
                      <a:lstStyle/>
                      <a:p>
                        <a:endParaRPr lang="fr-FR"/>
                      </a:p>
                    </p:txBody>
                  </p:sp>
                  <p:sp>
                    <p:nvSpPr>
                      <p:cNvPr id="189" name="Forme libre : forme 188">
                        <a:extLst>
                          <a:ext uri="{FF2B5EF4-FFF2-40B4-BE49-F238E27FC236}">
                            <a16:creationId xmlns:a16="http://schemas.microsoft.com/office/drawing/2014/main" id="{D4BF5304-9AB1-4EF0-B79B-92EF664D480C}"/>
                          </a:ext>
                        </a:extLst>
                      </p:cNvPr>
                      <p:cNvSpPr/>
                      <p:nvPr/>
                    </p:nvSpPr>
                    <p:spPr>
                      <a:xfrm>
                        <a:off x="7512332" y="2491567"/>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42203 h 300110"/>
                          <a:gd name="connsiteX10" fmla="*/ 150055 w 178190"/>
                          <a:gd name="connsiteY10" fmla="*/ 107852 h 300110"/>
                          <a:gd name="connsiteX11" fmla="*/ 131298 w 178190"/>
                          <a:gd name="connsiteY11" fmla="*/ 192258 h 300110"/>
                          <a:gd name="connsiteX12" fmla="*/ 84406 w 178190"/>
                          <a:gd name="connsiteY12" fmla="*/ 248529 h 300110"/>
                          <a:gd name="connsiteX13" fmla="*/ 37514 w 178190"/>
                          <a:gd name="connsiteY13" fmla="*/ 248529 h 300110"/>
                          <a:gd name="connsiteX14" fmla="*/ 28135 w 178190"/>
                          <a:gd name="connsiteY14" fmla="*/ 182880 h 300110"/>
                          <a:gd name="connsiteX15" fmla="*/ 46892 w 178190"/>
                          <a:gd name="connsiteY15" fmla="*/ 98474 h 300110"/>
                          <a:gd name="connsiteX16" fmla="*/ 93785 w 178190"/>
                          <a:gd name="connsiteY16" fmla="*/ 42203 h 300110"/>
                          <a:gd name="connsiteX17" fmla="*/ 131298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65649" y="304800"/>
                              <a:pt x="93785" y="286043"/>
                            </a:cubicBezTo>
                            <a:close/>
                            <a:moveTo>
                              <a:pt x="131298" y="42203"/>
                            </a:moveTo>
                            <a:cubicBezTo>
                              <a:pt x="140677" y="51582"/>
                              <a:pt x="150055" y="79717"/>
                              <a:pt x="150055" y="107852"/>
                            </a:cubicBezTo>
                            <a:cubicBezTo>
                              <a:pt x="150055" y="135988"/>
                              <a:pt x="140677" y="173501"/>
                              <a:pt x="131298" y="192258"/>
                            </a:cubicBezTo>
                            <a:cubicBezTo>
                              <a:pt x="121920" y="220394"/>
                              <a:pt x="103163" y="229772"/>
                              <a:pt x="84406" y="248529"/>
                            </a:cubicBezTo>
                            <a:cubicBezTo>
                              <a:pt x="65649" y="257908"/>
                              <a:pt x="46892" y="257908"/>
                              <a:pt x="37514" y="248529"/>
                            </a:cubicBezTo>
                            <a:cubicBezTo>
                              <a:pt x="37514" y="239151"/>
                              <a:pt x="28135" y="211015"/>
                              <a:pt x="28135" y="182880"/>
                            </a:cubicBezTo>
                            <a:cubicBezTo>
                              <a:pt x="28135" y="154745"/>
                              <a:pt x="37514" y="126609"/>
                              <a:pt x="46892" y="98474"/>
                            </a:cubicBezTo>
                            <a:cubicBezTo>
                              <a:pt x="56271" y="70338"/>
                              <a:pt x="75028" y="60960"/>
                              <a:pt x="93785" y="42203"/>
                            </a:cubicBezTo>
                            <a:cubicBezTo>
                              <a:pt x="112541" y="32825"/>
                              <a:pt x="121920" y="32825"/>
                              <a:pt x="131298" y="42203"/>
                            </a:cubicBezTo>
                            <a:close/>
                          </a:path>
                        </a:pathLst>
                      </a:custGeom>
                      <a:solidFill>
                        <a:srgbClr val="C9CEE2"/>
                      </a:solidFill>
                      <a:ln w="93785" cap="flat">
                        <a:noFill/>
                        <a:prstDash val="solid"/>
                        <a:miter/>
                      </a:ln>
                    </p:spPr>
                    <p:txBody>
                      <a:bodyPr rtlCol="0" anchor="ctr"/>
                      <a:lstStyle/>
                      <a:p>
                        <a:endParaRPr lang="fr-FR"/>
                      </a:p>
                    </p:txBody>
                  </p:sp>
                  <p:sp>
                    <p:nvSpPr>
                      <p:cNvPr id="190" name="Forme libre : forme 189">
                        <a:extLst>
                          <a:ext uri="{FF2B5EF4-FFF2-40B4-BE49-F238E27FC236}">
                            <a16:creationId xmlns:a16="http://schemas.microsoft.com/office/drawing/2014/main" id="{F14A3782-684E-4425-B37C-5F7D37714A1A}"/>
                          </a:ext>
                        </a:extLst>
                      </p:cNvPr>
                      <p:cNvSpPr/>
                      <p:nvPr/>
                    </p:nvSpPr>
                    <p:spPr>
                      <a:xfrm>
                        <a:off x="7728036" y="2367303"/>
                        <a:ext cx="178190" cy="293076"/>
                      </a:xfrm>
                      <a:custGeom>
                        <a:avLst/>
                        <a:gdLst>
                          <a:gd name="connsiteX0" fmla="*/ 84406 w 178190"/>
                          <a:gd name="connsiteY0" fmla="*/ 7034 h 293076"/>
                          <a:gd name="connsiteX1" fmla="*/ 18757 w 178190"/>
                          <a:gd name="connsiteY1" fmla="*/ 82062 h 293076"/>
                          <a:gd name="connsiteX2" fmla="*/ 0 w 178190"/>
                          <a:gd name="connsiteY2" fmla="*/ 194603 h 293076"/>
                          <a:gd name="connsiteX3" fmla="*/ 28135 w 178190"/>
                          <a:gd name="connsiteY3" fmla="*/ 279009 h 293076"/>
                          <a:gd name="connsiteX4" fmla="*/ 93785 w 178190"/>
                          <a:gd name="connsiteY4" fmla="*/ 279009 h 293076"/>
                          <a:gd name="connsiteX5" fmla="*/ 159434 w 178190"/>
                          <a:gd name="connsiteY5" fmla="*/ 203981 h 293076"/>
                          <a:gd name="connsiteX6" fmla="*/ 178191 w 178190"/>
                          <a:gd name="connsiteY6" fmla="*/ 91440 h 293076"/>
                          <a:gd name="connsiteX7" fmla="*/ 150055 w 178190"/>
                          <a:gd name="connsiteY7" fmla="*/ 7034 h 293076"/>
                          <a:gd name="connsiteX8" fmla="*/ 84406 w 178190"/>
                          <a:gd name="connsiteY8" fmla="*/ 7034 h 293076"/>
                          <a:gd name="connsiteX9" fmla="*/ 37514 w 178190"/>
                          <a:gd name="connsiteY9" fmla="*/ 250874 h 293076"/>
                          <a:gd name="connsiteX10" fmla="*/ 18757 w 178190"/>
                          <a:gd name="connsiteY10" fmla="*/ 185225 h 293076"/>
                          <a:gd name="connsiteX11" fmla="*/ 37514 w 178190"/>
                          <a:gd name="connsiteY11" fmla="*/ 100818 h 293076"/>
                          <a:gd name="connsiteX12" fmla="*/ 84406 w 178190"/>
                          <a:gd name="connsiteY12" fmla="*/ 44548 h 293076"/>
                          <a:gd name="connsiteX13" fmla="*/ 131298 w 178190"/>
                          <a:gd name="connsiteY13" fmla="*/ 44548 h 293076"/>
                          <a:gd name="connsiteX14" fmla="*/ 150055 w 178190"/>
                          <a:gd name="connsiteY14" fmla="*/ 110197 h 293076"/>
                          <a:gd name="connsiteX15" fmla="*/ 131298 w 178190"/>
                          <a:gd name="connsiteY15" fmla="*/ 194603 h 293076"/>
                          <a:gd name="connsiteX16" fmla="*/ 84406 w 178190"/>
                          <a:gd name="connsiteY16" fmla="*/ 250874 h 293076"/>
                          <a:gd name="connsiteX17" fmla="*/ 37514 w 178190"/>
                          <a:gd name="connsiteY17" fmla="*/ 250874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84406" y="7034"/>
                            </a:moveTo>
                            <a:cubicBezTo>
                              <a:pt x="56271" y="25791"/>
                              <a:pt x="28135" y="53926"/>
                              <a:pt x="18757" y="82062"/>
                            </a:cubicBezTo>
                            <a:cubicBezTo>
                              <a:pt x="0" y="119575"/>
                              <a:pt x="0" y="157089"/>
                              <a:pt x="0" y="194603"/>
                            </a:cubicBezTo>
                            <a:cubicBezTo>
                              <a:pt x="0" y="232117"/>
                              <a:pt x="9378" y="269631"/>
                              <a:pt x="28135" y="279009"/>
                            </a:cubicBezTo>
                            <a:cubicBezTo>
                              <a:pt x="46892" y="297766"/>
                              <a:pt x="65649" y="297766"/>
                              <a:pt x="93785" y="279009"/>
                            </a:cubicBezTo>
                            <a:cubicBezTo>
                              <a:pt x="121920" y="260252"/>
                              <a:pt x="150055" y="232117"/>
                              <a:pt x="159434" y="203981"/>
                            </a:cubicBezTo>
                            <a:cubicBezTo>
                              <a:pt x="178191" y="166468"/>
                              <a:pt x="178191" y="128954"/>
                              <a:pt x="178191" y="91440"/>
                            </a:cubicBezTo>
                            <a:cubicBezTo>
                              <a:pt x="178191" y="53926"/>
                              <a:pt x="168812" y="16412"/>
                              <a:pt x="150055" y="7034"/>
                            </a:cubicBezTo>
                            <a:cubicBezTo>
                              <a:pt x="140677" y="-2345"/>
                              <a:pt x="112542" y="-2345"/>
                              <a:pt x="84406" y="7034"/>
                            </a:cubicBezTo>
                            <a:close/>
                            <a:moveTo>
                              <a:pt x="37514" y="250874"/>
                            </a:moveTo>
                            <a:cubicBezTo>
                              <a:pt x="28135" y="241495"/>
                              <a:pt x="18757" y="213360"/>
                              <a:pt x="18757" y="185225"/>
                            </a:cubicBezTo>
                            <a:cubicBezTo>
                              <a:pt x="18757" y="157089"/>
                              <a:pt x="28135" y="128954"/>
                              <a:pt x="37514" y="100818"/>
                            </a:cubicBezTo>
                            <a:cubicBezTo>
                              <a:pt x="46892" y="72683"/>
                              <a:pt x="65649" y="63305"/>
                              <a:pt x="84406" y="44548"/>
                            </a:cubicBezTo>
                            <a:cubicBezTo>
                              <a:pt x="103163" y="35169"/>
                              <a:pt x="121920" y="35169"/>
                              <a:pt x="131298" y="44548"/>
                            </a:cubicBezTo>
                            <a:cubicBezTo>
                              <a:pt x="140677" y="53926"/>
                              <a:pt x="150055" y="82062"/>
                              <a:pt x="150055" y="110197"/>
                            </a:cubicBezTo>
                            <a:cubicBezTo>
                              <a:pt x="150055" y="138332"/>
                              <a:pt x="140677" y="175846"/>
                              <a:pt x="131298" y="194603"/>
                            </a:cubicBezTo>
                            <a:cubicBezTo>
                              <a:pt x="121920" y="222738"/>
                              <a:pt x="103163" y="232117"/>
                              <a:pt x="84406" y="250874"/>
                            </a:cubicBezTo>
                            <a:cubicBezTo>
                              <a:pt x="65649" y="260252"/>
                              <a:pt x="46892" y="260252"/>
                              <a:pt x="37514" y="250874"/>
                            </a:cubicBezTo>
                            <a:close/>
                          </a:path>
                        </a:pathLst>
                      </a:custGeom>
                      <a:solidFill>
                        <a:srgbClr val="C9CEE2"/>
                      </a:solidFill>
                      <a:ln w="93785" cap="flat">
                        <a:noFill/>
                        <a:prstDash val="solid"/>
                        <a:miter/>
                      </a:ln>
                    </p:spPr>
                    <p:txBody>
                      <a:bodyPr rtlCol="0" anchor="ctr"/>
                      <a:lstStyle/>
                      <a:p>
                        <a:endParaRPr lang="fr-FR"/>
                      </a:p>
                    </p:txBody>
                  </p:sp>
                  <p:sp>
                    <p:nvSpPr>
                      <p:cNvPr id="191" name="Forme libre : forme 190">
                        <a:extLst>
                          <a:ext uri="{FF2B5EF4-FFF2-40B4-BE49-F238E27FC236}">
                            <a16:creationId xmlns:a16="http://schemas.microsoft.com/office/drawing/2014/main" id="{56DCAF77-021C-417F-AFA5-461564C80577}"/>
                          </a:ext>
                        </a:extLst>
                      </p:cNvPr>
                      <p:cNvSpPr/>
                      <p:nvPr/>
                    </p:nvSpPr>
                    <p:spPr>
                      <a:xfrm>
                        <a:off x="7924984" y="2247727"/>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42203 h 300110"/>
                          <a:gd name="connsiteX10" fmla="*/ 159434 w 178190"/>
                          <a:gd name="connsiteY10" fmla="*/ 107852 h 300110"/>
                          <a:gd name="connsiteX11" fmla="*/ 140677 w 178190"/>
                          <a:gd name="connsiteY11" fmla="*/ 192258 h 300110"/>
                          <a:gd name="connsiteX12" fmla="*/ 93785 w 178190"/>
                          <a:gd name="connsiteY12" fmla="*/ 248529 h 300110"/>
                          <a:gd name="connsiteX13" fmla="*/ 46892 w 178190"/>
                          <a:gd name="connsiteY13" fmla="*/ 248529 h 300110"/>
                          <a:gd name="connsiteX14" fmla="*/ 28135 w 178190"/>
                          <a:gd name="connsiteY14" fmla="*/ 182880 h 300110"/>
                          <a:gd name="connsiteX15" fmla="*/ 46892 w 178190"/>
                          <a:gd name="connsiteY15" fmla="*/ 98474 h 300110"/>
                          <a:gd name="connsiteX16" fmla="*/ 93785 w 178190"/>
                          <a:gd name="connsiteY16" fmla="*/ 42203 h 300110"/>
                          <a:gd name="connsiteX17" fmla="*/ 140677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42203"/>
                            </a:moveTo>
                            <a:cubicBezTo>
                              <a:pt x="150055" y="51582"/>
                              <a:pt x="159434" y="79717"/>
                              <a:pt x="159434" y="107852"/>
                            </a:cubicBezTo>
                            <a:cubicBezTo>
                              <a:pt x="159434" y="135988"/>
                              <a:pt x="150055" y="173501"/>
                              <a:pt x="140677" y="192258"/>
                            </a:cubicBezTo>
                            <a:cubicBezTo>
                              <a:pt x="131298" y="220394"/>
                              <a:pt x="112541" y="229772"/>
                              <a:pt x="93785" y="248529"/>
                            </a:cubicBezTo>
                            <a:cubicBezTo>
                              <a:pt x="75028" y="257908"/>
                              <a:pt x="56271" y="257908"/>
                              <a:pt x="46892" y="248529"/>
                            </a:cubicBezTo>
                            <a:cubicBezTo>
                              <a:pt x="37514" y="239151"/>
                              <a:pt x="28135" y="211015"/>
                              <a:pt x="28135" y="182880"/>
                            </a:cubicBezTo>
                            <a:cubicBezTo>
                              <a:pt x="28135" y="154745"/>
                              <a:pt x="37514" y="126609"/>
                              <a:pt x="46892" y="98474"/>
                            </a:cubicBezTo>
                            <a:cubicBezTo>
                              <a:pt x="56271" y="70339"/>
                              <a:pt x="75028" y="60960"/>
                              <a:pt x="93785" y="42203"/>
                            </a:cubicBezTo>
                            <a:cubicBezTo>
                              <a:pt x="112541" y="32825"/>
                              <a:pt x="131298" y="32825"/>
                              <a:pt x="140677" y="42203"/>
                            </a:cubicBezTo>
                            <a:close/>
                          </a:path>
                        </a:pathLst>
                      </a:custGeom>
                      <a:solidFill>
                        <a:srgbClr val="C9CEE2"/>
                      </a:solidFill>
                      <a:ln w="93785" cap="flat">
                        <a:noFill/>
                        <a:prstDash val="solid"/>
                        <a:miter/>
                      </a:ln>
                    </p:spPr>
                    <p:txBody>
                      <a:bodyPr rtlCol="0" anchor="ctr"/>
                      <a:lstStyle/>
                      <a:p>
                        <a:endParaRPr lang="fr-FR"/>
                      </a:p>
                    </p:txBody>
                  </p:sp>
                  <p:sp>
                    <p:nvSpPr>
                      <p:cNvPr id="192" name="Forme libre : forme 191">
                        <a:extLst>
                          <a:ext uri="{FF2B5EF4-FFF2-40B4-BE49-F238E27FC236}">
                            <a16:creationId xmlns:a16="http://schemas.microsoft.com/office/drawing/2014/main" id="{0CD44BF7-BE41-4EB1-8260-F632EEA98347}"/>
                          </a:ext>
                        </a:extLst>
                      </p:cNvPr>
                      <p:cNvSpPr/>
                      <p:nvPr/>
                    </p:nvSpPr>
                    <p:spPr>
                      <a:xfrm>
                        <a:off x="6724541" y="3443481"/>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lnTo>
                              <a:pt x="0" y="281354"/>
                            </a:ln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12542" y="206326"/>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193" name="Forme libre : forme 192">
                        <a:extLst>
                          <a:ext uri="{FF2B5EF4-FFF2-40B4-BE49-F238E27FC236}">
                            <a16:creationId xmlns:a16="http://schemas.microsoft.com/office/drawing/2014/main" id="{CCC9F324-1993-4CE6-B2F8-575F2B09C354}"/>
                          </a:ext>
                        </a:extLst>
                      </p:cNvPr>
                      <p:cNvSpPr/>
                      <p:nvPr/>
                    </p:nvSpPr>
                    <p:spPr>
                      <a:xfrm>
                        <a:off x="6499458" y="3105857"/>
                        <a:ext cx="131298" cy="300110"/>
                      </a:xfrm>
                      <a:custGeom>
                        <a:avLst/>
                        <a:gdLst>
                          <a:gd name="connsiteX0" fmla="*/ 0 w 131298"/>
                          <a:gd name="connsiteY0" fmla="*/ 93785 h 300110"/>
                          <a:gd name="connsiteX1" fmla="*/ 0 w 131298"/>
                          <a:gd name="connsiteY1" fmla="*/ 84406 h 300110"/>
                          <a:gd name="connsiteX2" fmla="*/ 9378 w 131298"/>
                          <a:gd name="connsiteY2" fmla="*/ 65649 h 300110"/>
                          <a:gd name="connsiteX3" fmla="*/ 56271 w 131298"/>
                          <a:gd name="connsiteY3" fmla="*/ 9378 h 300110"/>
                          <a:gd name="connsiteX4" fmla="*/ 65649 w 131298"/>
                          <a:gd name="connsiteY4" fmla="*/ 0 h 300110"/>
                          <a:gd name="connsiteX5" fmla="*/ 75028 w 131298"/>
                          <a:gd name="connsiteY5" fmla="*/ 0 h 300110"/>
                          <a:gd name="connsiteX6" fmla="*/ 84406 w 131298"/>
                          <a:gd name="connsiteY6" fmla="*/ 0 h 300110"/>
                          <a:gd name="connsiteX7" fmla="*/ 93785 w 131298"/>
                          <a:gd name="connsiteY7" fmla="*/ 9378 h 300110"/>
                          <a:gd name="connsiteX8" fmla="*/ 93785 w 131298"/>
                          <a:gd name="connsiteY8" fmla="*/ 225083 h 300110"/>
                          <a:gd name="connsiteX9" fmla="*/ 121920 w 131298"/>
                          <a:gd name="connsiteY9" fmla="*/ 206326 h 300110"/>
                          <a:gd name="connsiteX10" fmla="*/ 131299 w 131298"/>
                          <a:gd name="connsiteY10" fmla="*/ 206326 h 300110"/>
                          <a:gd name="connsiteX11" fmla="*/ 131299 w 131298"/>
                          <a:gd name="connsiteY11" fmla="*/ 215705 h 300110"/>
                          <a:gd name="connsiteX12" fmla="*/ 131299 w 131298"/>
                          <a:gd name="connsiteY12" fmla="*/ 234462 h 300110"/>
                          <a:gd name="connsiteX13" fmla="*/ 121920 w 131298"/>
                          <a:gd name="connsiteY13" fmla="*/ 243840 h 300110"/>
                          <a:gd name="connsiteX14" fmla="*/ 18757 w 131298"/>
                          <a:gd name="connsiteY14" fmla="*/ 300111 h 300110"/>
                          <a:gd name="connsiteX15" fmla="*/ 9378 w 131298"/>
                          <a:gd name="connsiteY15" fmla="*/ 300111 h 300110"/>
                          <a:gd name="connsiteX16" fmla="*/ 9378 w 131298"/>
                          <a:gd name="connsiteY16" fmla="*/ 290732 h 300110"/>
                          <a:gd name="connsiteX17" fmla="*/ 9378 w 131298"/>
                          <a:gd name="connsiteY17" fmla="*/ 271975 h 300110"/>
                          <a:gd name="connsiteX18" fmla="*/ 18757 w 131298"/>
                          <a:gd name="connsiteY18" fmla="*/ 262597 h 300110"/>
                          <a:gd name="connsiteX19" fmla="*/ 56271 w 131298"/>
                          <a:gd name="connsiteY19" fmla="*/ 243840 h 300110"/>
                          <a:gd name="connsiteX20" fmla="*/ 56271 w 131298"/>
                          <a:gd name="connsiteY20" fmla="*/ 56271 h 300110"/>
                          <a:gd name="connsiteX21" fmla="*/ 28135 w 131298"/>
                          <a:gd name="connsiteY21" fmla="*/ 93785 h 300110"/>
                          <a:gd name="connsiteX22" fmla="*/ 18757 w 131298"/>
                          <a:gd name="connsiteY22" fmla="*/ 103163 h 300110"/>
                          <a:gd name="connsiteX23" fmla="*/ 0 w 131298"/>
                          <a:gd name="connsiteY23" fmla="*/ 9378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0" y="93785"/>
                            </a:move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lnTo>
                              <a:pt x="131299" y="215705"/>
                            </a:lnTo>
                            <a:cubicBezTo>
                              <a:pt x="131299" y="215705"/>
                              <a:pt x="131299" y="225083"/>
                              <a:pt x="131299" y="234462"/>
                            </a:cubicBezTo>
                            <a:cubicBezTo>
                              <a:pt x="131299" y="243840"/>
                              <a:pt x="121920" y="243840"/>
                              <a:pt x="121920" y="243840"/>
                            </a:cubicBezTo>
                            <a:lnTo>
                              <a:pt x="18757" y="300111"/>
                            </a:lnTo>
                            <a:lnTo>
                              <a:pt x="9378" y="300111"/>
                            </a:lnTo>
                            <a:cubicBezTo>
                              <a:pt x="9378" y="300111"/>
                              <a:pt x="9378" y="300111"/>
                              <a:pt x="9378" y="290732"/>
                            </a:cubicBezTo>
                            <a:cubicBezTo>
                              <a:pt x="9378" y="281354"/>
                              <a:pt x="9378" y="281354"/>
                              <a:pt x="9378" y="271975"/>
                            </a:cubicBezTo>
                            <a:cubicBezTo>
                              <a:pt x="9378" y="262597"/>
                              <a:pt x="18757" y="262597"/>
                              <a:pt x="18757" y="262597"/>
                            </a:cubicBezTo>
                            <a:lnTo>
                              <a:pt x="56271" y="243840"/>
                            </a:lnTo>
                            <a:lnTo>
                              <a:pt x="56271" y="56271"/>
                            </a:lnTo>
                            <a:lnTo>
                              <a:pt x="28135" y="93785"/>
                            </a:lnTo>
                            <a:cubicBezTo>
                              <a:pt x="28135" y="93785"/>
                              <a:pt x="18757" y="103163"/>
                              <a:pt x="18757" y="103163"/>
                            </a:cubicBezTo>
                            <a:cubicBezTo>
                              <a:pt x="9378" y="93785"/>
                              <a:pt x="0" y="93785"/>
                              <a:pt x="0" y="93785"/>
                            </a:cubicBezTo>
                            <a:close/>
                          </a:path>
                        </a:pathLst>
                      </a:custGeom>
                      <a:solidFill>
                        <a:srgbClr val="C9CEE2"/>
                      </a:solidFill>
                      <a:ln w="93785" cap="flat">
                        <a:noFill/>
                        <a:prstDash val="solid"/>
                        <a:miter/>
                      </a:ln>
                    </p:spPr>
                    <p:txBody>
                      <a:bodyPr rtlCol="0" anchor="ctr"/>
                      <a:lstStyle/>
                      <a:p>
                        <a:endParaRPr lang="fr-FR"/>
                      </a:p>
                    </p:txBody>
                  </p:sp>
                  <p:sp>
                    <p:nvSpPr>
                      <p:cNvPr id="194" name="Forme libre : forme 193">
                        <a:extLst>
                          <a:ext uri="{FF2B5EF4-FFF2-40B4-BE49-F238E27FC236}">
                            <a16:creationId xmlns:a16="http://schemas.microsoft.com/office/drawing/2014/main" id="{8FF3C570-EB96-436C-9B92-08ABEDDED4D3}"/>
                          </a:ext>
                        </a:extLst>
                      </p:cNvPr>
                      <p:cNvSpPr/>
                      <p:nvPr/>
                    </p:nvSpPr>
                    <p:spPr>
                      <a:xfrm>
                        <a:off x="6508836" y="3565401"/>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9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12542"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95" name="Forme libre : forme 194">
                        <a:extLst>
                          <a:ext uri="{FF2B5EF4-FFF2-40B4-BE49-F238E27FC236}">
                            <a16:creationId xmlns:a16="http://schemas.microsoft.com/office/drawing/2014/main" id="{633F66F4-8E28-487C-9A3F-3C06A57DAA3C}"/>
                          </a:ext>
                        </a:extLst>
                      </p:cNvPr>
                      <p:cNvSpPr/>
                      <p:nvPr/>
                    </p:nvSpPr>
                    <p:spPr>
                      <a:xfrm>
                        <a:off x="6883975" y="3307493"/>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51581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28135 w 178190"/>
                          <a:gd name="connsiteY14" fmla="*/ 192258 h 300110"/>
                          <a:gd name="connsiteX15" fmla="*/ 46892 w 178190"/>
                          <a:gd name="connsiteY15" fmla="*/ 107852 h 300110"/>
                          <a:gd name="connsiteX16" fmla="*/ 93785 w 178190"/>
                          <a:gd name="connsiteY16" fmla="*/ 51581 h 300110"/>
                          <a:gd name="connsiteX17" fmla="*/ 140677 w 178190"/>
                          <a:gd name="connsiteY17" fmla="*/ 51581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2"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1"/>
                            </a:moveTo>
                            <a:cubicBezTo>
                              <a:pt x="150055" y="60960"/>
                              <a:pt x="159434" y="89095"/>
                              <a:pt x="159434" y="117231"/>
                            </a:cubicBezTo>
                            <a:cubicBezTo>
                              <a:pt x="159434" y="145366"/>
                              <a:pt x="150055" y="182880"/>
                              <a:pt x="140677" y="201637"/>
                            </a:cubicBezTo>
                            <a:cubicBezTo>
                              <a:pt x="131298" y="229772"/>
                              <a:pt x="112542" y="239151"/>
                              <a:pt x="93785" y="257908"/>
                            </a:cubicBezTo>
                            <a:cubicBezTo>
                              <a:pt x="75028" y="267286"/>
                              <a:pt x="56271" y="267286"/>
                              <a:pt x="46892" y="257908"/>
                            </a:cubicBezTo>
                            <a:cubicBezTo>
                              <a:pt x="37514" y="248529"/>
                              <a:pt x="28135" y="220394"/>
                              <a:pt x="28135" y="192258"/>
                            </a:cubicBezTo>
                            <a:cubicBezTo>
                              <a:pt x="28135" y="164123"/>
                              <a:pt x="37514" y="135988"/>
                              <a:pt x="46892" y="107852"/>
                            </a:cubicBezTo>
                            <a:cubicBezTo>
                              <a:pt x="56271" y="79717"/>
                              <a:pt x="75028" y="70338"/>
                              <a:pt x="93785" y="51581"/>
                            </a:cubicBezTo>
                            <a:cubicBezTo>
                              <a:pt x="112542" y="32825"/>
                              <a:pt x="131298" y="32825"/>
                              <a:pt x="140677" y="51581"/>
                            </a:cubicBezTo>
                            <a:close/>
                          </a:path>
                        </a:pathLst>
                      </a:custGeom>
                      <a:solidFill>
                        <a:srgbClr val="C9CEE2"/>
                      </a:solidFill>
                      <a:ln w="93785" cap="flat">
                        <a:noFill/>
                        <a:prstDash val="solid"/>
                        <a:miter/>
                      </a:ln>
                    </p:spPr>
                    <p:txBody>
                      <a:bodyPr rtlCol="0" anchor="ctr"/>
                      <a:lstStyle/>
                      <a:p>
                        <a:endParaRPr lang="fr-FR"/>
                      </a:p>
                    </p:txBody>
                  </p:sp>
                  <p:sp>
                    <p:nvSpPr>
                      <p:cNvPr id="196" name="Forme libre : forme 195">
                        <a:extLst>
                          <a:ext uri="{FF2B5EF4-FFF2-40B4-BE49-F238E27FC236}">
                            <a16:creationId xmlns:a16="http://schemas.microsoft.com/office/drawing/2014/main" id="{92CE1B23-425E-4821-904D-07BCD081BF58}"/>
                          </a:ext>
                        </a:extLst>
                      </p:cNvPr>
                      <p:cNvSpPr/>
                      <p:nvPr/>
                    </p:nvSpPr>
                    <p:spPr>
                      <a:xfrm>
                        <a:off x="7090301" y="3185573"/>
                        <a:ext cx="181869" cy="300110"/>
                      </a:xfrm>
                      <a:custGeom>
                        <a:avLst/>
                        <a:gdLst>
                          <a:gd name="connsiteX0" fmla="*/ 93785 w 181869"/>
                          <a:gd name="connsiteY0" fmla="*/ 286043 h 300110"/>
                          <a:gd name="connsiteX1" fmla="*/ 159434 w 181869"/>
                          <a:gd name="connsiteY1" fmla="*/ 211015 h 300110"/>
                          <a:gd name="connsiteX2" fmla="*/ 178191 w 181869"/>
                          <a:gd name="connsiteY2" fmla="*/ 98474 h 300110"/>
                          <a:gd name="connsiteX3" fmla="*/ 150055 w 181869"/>
                          <a:gd name="connsiteY3" fmla="*/ 14068 h 300110"/>
                          <a:gd name="connsiteX4" fmla="*/ 84406 w 181869"/>
                          <a:gd name="connsiteY4" fmla="*/ 14068 h 300110"/>
                          <a:gd name="connsiteX5" fmla="*/ 18757 w 181869"/>
                          <a:gd name="connsiteY5" fmla="*/ 89095 h 300110"/>
                          <a:gd name="connsiteX6" fmla="*/ 0 w 181869"/>
                          <a:gd name="connsiteY6" fmla="*/ 201637 h 300110"/>
                          <a:gd name="connsiteX7" fmla="*/ 28135 w 181869"/>
                          <a:gd name="connsiteY7" fmla="*/ 286043 h 300110"/>
                          <a:gd name="connsiteX8" fmla="*/ 93785 w 181869"/>
                          <a:gd name="connsiteY8" fmla="*/ 286043 h 300110"/>
                          <a:gd name="connsiteX9" fmla="*/ 140677 w 181869"/>
                          <a:gd name="connsiteY9" fmla="*/ 51582 h 300110"/>
                          <a:gd name="connsiteX10" fmla="*/ 159434 w 181869"/>
                          <a:gd name="connsiteY10" fmla="*/ 117231 h 300110"/>
                          <a:gd name="connsiteX11" fmla="*/ 140677 w 181869"/>
                          <a:gd name="connsiteY11" fmla="*/ 201637 h 300110"/>
                          <a:gd name="connsiteX12" fmla="*/ 93785 w 181869"/>
                          <a:gd name="connsiteY12" fmla="*/ 257908 h 300110"/>
                          <a:gd name="connsiteX13" fmla="*/ 46892 w 181869"/>
                          <a:gd name="connsiteY13" fmla="*/ 257908 h 300110"/>
                          <a:gd name="connsiteX14" fmla="*/ 28135 w 181869"/>
                          <a:gd name="connsiteY14" fmla="*/ 192258 h 300110"/>
                          <a:gd name="connsiteX15" fmla="*/ 46892 w 181869"/>
                          <a:gd name="connsiteY15" fmla="*/ 107852 h 300110"/>
                          <a:gd name="connsiteX16" fmla="*/ 93785 w 181869"/>
                          <a:gd name="connsiteY16" fmla="*/ 51582 h 300110"/>
                          <a:gd name="connsiteX17" fmla="*/ 140677 w 181869"/>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69" h="300110">
                            <a:moveTo>
                              <a:pt x="93785" y="286043"/>
                            </a:moveTo>
                            <a:cubicBezTo>
                              <a:pt x="121920" y="267286"/>
                              <a:pt x="150055" y="239151"/>
                              <a:pt x="159434" y="211015"/>
                            </a:cubicBezTo>
                            <a:cubicBezTo>
                              <a:pt x="178191" y="173501"/>
                              <a:pt x="187569"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2"/>
                            </a:moveTo>
                            <a:cubicBezTo>
                              <a:pt x="150055" y="60960"/>
                              <a:pt x="159434" y="89095"/>
                              <a:pt x="159434" y="117231"/>
                            </a:cubicBezTo>
                            <a:cubicBezTo>
                              <a:pt x="159434" y="145366"/>
                              <a:pt x="150055" y="182880"/>
                              <a:pt x="140677" y="201637"/>
                            </a:cubicBezTo>
                            <a:cubicBezTo>
                              <a:pt x="131298" y="229772"/>
                              <a:pt x="112541" y="239151"/>
                              <a:pt x="93785" y="257908"/>
                            </a:cubicBezTo>
                            <a:cubicBezTo>
                              <a:pt x="75028" y="267286"/>
                              <a:pt x="56271" y="267286"/>
                              <a:pt x="46892" y="257908"/>
                            </a:cubicBezTo>
                            <a:cubicBezTo>
                              <a:pt x="37514" y="248529"/>
                              <a:pt x="28135" y="220394"/>
                              <a:pt x="28135" y="192258"/>
                            </a:cubicBezTo>
                            <a:cubicBezTo>
                              <a:pt x="28135" y="164123"/>
                              <a:pt x="37514" y="135988"/>
                              <a:pt x="46892" y="107852"/>
                            </a:cubicBezTo>
                            <a:cubicBezTo>
                              <a:pt x="56271" y="79717"/>
                              <a:pt x="75028" y="70339"/>
                              <a:pt x="93785" y="51582"/>
                            </a:cubicBezTo>
                            <a:cubicBezTo>
                              <a:pt x="112541" y="32825"/>
                              <a:pt x="131298" y="42203"/>
                              <a:pt x="140677" y="51582"/>
                            </a:cubicBezTo>
                            <a:close/>
                          </a:path>
                        </a:pathLst>
                      </a:custGeom>
                      <a:solidFill>
                        <a:srgbClr val="C9CEE2"/>
                      </a:solidFill>
                      <a:ln w="93785" cap="flat">
                        <a:noFill/>
                        <a:prstDash val="solid"/>
                        <a:miter/>
                      </a:ln>
                    </p:spPr>
                    <p:txBody>
                      <a:bodyPr rtlCol="0" anchor="ctr"/>
                      <a:lstStyle/>
                      <a:p>
                        <a:endParaRPr lang="fr-FR"/>
                      </a:p>
                    </p:txBody>
                  </p:sp>
                  <p:sp>
                    <p:nvSpPr>
                      <p:cNvPr id="197" name="Forme libre : forme 196">
                        <a:extLst>
                          <a:ext uri="{FF2B5EF4-FFF2-40B4-BE49-F238E27FC236}">
                            <a16:creationId xmlns:a16="http://schemas.microsoft.com/office/drawing/2014/main" id="{3123D7FF-A793-44B0-84E1-F66A1FDE7906}"/>
                          </a:ext>
                        </a:extLst>
                      </p:cNvPr>
                      <p:cNvSpPr/>
                      <p:nvPr/>
                    </p:nvSpPr>
                    <p:spPr>
                      <a:xfrm>
                        <a:off x="7334141" y="3077721"/>
                        <a:ext cx="131298" cy="300110"/>
                      </a:xfrm>
                      <a:custGeom>
                        <a:avLst/>
                        <a:gdLst>
                          <a:gd name="connsiteX0" fmla="*/ 131299 w 131298"/>
                          <a:gd name="connsiteY0" fmla="*/ 215705 h 300110"/>
                          <a:gd name="connsiteX1" fmla="*/ 131299 w 131298"/>
                          <a:gd name="connsiteY1" fmla="*/ 234462 h 300110"/>
                          <a:gd name="connsiteX2" fmla="*/ 121920 w 131298"/>
                          <a:gd name="connsiteY2" fmla="*/ 243840 h 300110"/>
                          <a:gd name="connsiteX3" fmla="*/ 18757 w 131298"/>
                          <a:gd name="connsiteY3" fmla="*/ 300111 h 300110"/>
                          <a:gd name="connsiteX4" fmla="*/ 9378 w 131298"/>
                          <a:gd name="connsiteY4" fmla="*/ 300111 h 300110"/>
                          <a:gd name="connsiteX5" fmla="*/ 9378 w 131298"/>
                          <a:gd name="connsiteY5" fmla="*/ 290732 h 300110"/>
                          <a:gd name="connsiteX6" fmla="*/ 9378 w 131298"/>
                          <a:gd name="connsiteY6" fmla="*/ 271976 h 300110"/>
                          <a:gd name="connsiteX7" fmla="*/ 18757 w 131298"/>
                          <a:gd name="connsiteY7" fmla="*/ 262597 h 300110"/>
                          <a:gd name="connsiteX8" fmla="*/ 56271 w 131298"/>
                          <a:gd name="connsiteY8" fmla="*/ 243840 h 300110"/>
                          <a:gd name="connsiteX9" fmla="*/ 56271 w 131298"/>
                          <a:gd name="connsiteY9" fmla="*/ 56271 h 300110"/>
                          <a:gd name="connsiteX10" fmla="*/ 18757 w 131298"/>
                          <a:gd name="connsiteY10" fmla="*/ 84406 h 300110"/>
                          <a:gd name="connsiteX11" fmla="*/ 9378 w 131298"/>
                          <a:gd name="connsiteY11" fmla="*/ 93785 h 300110"/>
                          <a:gd name="connsiteX12" fmla="*/ 0 w 131298"/>
                          <a:gd name="connsiteY12" fmla="*/ 93785 h 300110"/>
                          <a:gd name="connsiteX13" fmla="*/ 0 w 131298"/>
                          <a:gd name="connsiteY13" fmla="*/ 84406 h 300110"/>
                          <a:gd name="connsiteX14" fmla="*/ 9378 w 131298"/>
                          <a:gd name="connsiteY14" fmla="*/ 65649 h 300110"/>
                          <a:gd name="connsiteX15" fmla="*/ 56271 w 131298"/>
                          <a:gd name="connsiteY15" fmla="*/ 9378 h 300110"/>
                          <a:gd name="connsiteX16" fmla="*/ 65649 w 131298"/>
                          <a:gd name="connsiteY16" fmla="*/ 0 h 300110"/>
                          <a:gd name="connsiteX17" fmla="*/ 75028 w 131298"/>
                          <a:gd name="connsiteY17" fmla="*/ 0 h 300110"/>
                          <a:gd name="connsiteX18" fmla="*/ 84406 w 131298"/>
                          <a:gd name="connsiteY18" fmla="*/ 0 h 300110"/>
                          <a:gd name="connsiteX19" fmla="*/ 93785 w 131298"/>
                          <a:gd name="connsiteY19" fmla="*/ 9378 h 300110"/>
                          <a:gd name="connsiteX20" fmla="*/ 93785 w 131298"/>
                          <a:gd name="connsiteY20" fmla="*/ 225083 h 300110"/>
                          <a:gd name="connsiteX21" fmla="*/ 121920 w 131298"/>
                          <a:gd name="connsiteY21" fmla="*/ 206326 h 300110"/>
                          <a:gd name="connsiteX22" fmla="*/ 131299 w 131298"/>
                          <a:gd name="connsiteY22" fmla="*/ 206326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1298" h="300110">
                            <a:moveTo>
                              <a:pt x="131299" y="215705"/>
                            </a:moveTo>
                            <a:lnTo>
                              <a:pt x="131299" y="234462"/>
                            </a:lnTo>
                            <a:cubicBezTo>
                              <a:pt x="131299" y="243840"/>
                              <a:pt x="121920" y="243840"/>
                              <a:pt x="121920" y="243840"/>
                            </a:cubicBezTo>
                            <a:lnTo>
                              <a:pt x="18757" y="300111"/>
                            </a:lnTo>
                            <a:lnTo>
                              <a:pt x="9378" y="300111"/>
                            </a:lnTo>
                            <a:lnTo>
                              <a:pt x="9378" y="290732"/>
                            </a:lnTo>
                            <a:cubicBezTo>
                              <a:pt x="9378" y="281354"/>
                              <a:pt x="9378" y="281354"/>
                              <a:pt x="9378" y="271976"/>
                            </a:cubicBezTo>
                            <a:cubicBezTo>
                              <a:pt x="9378" y="262597"/>
                              <a:pt x="18757" y="262597"/>
                              <a:pt x="18757" y="262597"/>
                            </a:cubicBezTo>
                            <a:lnTo>
                              <a:pt x="56271" y="243840"/>
                            </a:lnTo>
                            <a:lnTo>
                              <a:pt x="56271" y="56271"/>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lose/>
                          </a:path>
                        </a:pathLst>
                      </a:custGeom>
                      <a:solidFill>
                        <a:srgbClr val="C9CEE2"/>
                      </a:solidFill>
                      <a:ln w="93785" cap="flat">
                        <a:noFill/>
                        <a:prstDash val="solid"/>
                        <a:miter/>
                      </a:ln>
                    </p:spPr>
                    <p:txBody>
                      <a:bodyPr rtlCol="0" anchor="ctr"/>
                      <a:lstStyle/>
                      <a:p>
                        <a:endParaRPr lang="fr-FR"/>
                      </a:p>
                    </p:txBody>
                  </p:sp>
                  <p:sp>
                    <p:nvSpPr>
                      <p:cNvPr id="198" name="Forme libre : forme 197">
                        <a:extLst>
                          <a:ext uri="{FF2B5EF4-FFF2-40B4-BE49-F238E27FC236}">
                            <a16:creationId xmlns:a16="http://schemas.microsoft.com/office/drawing/2014/main" id="{F540C1AC-69DD-497C-B1B2-58741EB6A87A}"/>
                          </a:ext>
                        </a:extLst>
                      </p:cNvPr>
                      <p:cNvSpPr/>
                      <p:nvPr/>
                    </p:nvSpPr>
                    <p:spPr>
                      <a:xfrm>
                        <a:off x="7521710" y="2941733"/>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5 h 300110"/>
                          <a:gd name="connsiteX6" fmla="*/ 178191 w 178190"/>
                          <a:gd name="connsiteY6" fmla="*/ 98474 h 300110"/>
                          <a:gd name="connsiteX7" fmla="*/ 150055 w 178190"/>
                          <a:gd name="connsiteY7" fmla="*/ 14068 h 300110"/>
                          <a:gd name="connsiteX8" fmla="*/ 84406 w 178190"/>
                          <a:gd name="connsiteY8" fmla="*/ 14068 h 300110"/>
                          <a:gd name="connsiteX9" fmla="*/ 37514 w 178190"/>
                          <a:gd name="connsiteY9" fmla="*/ 257908 h 300110"/>
                          <a:gd name="connsiteX10" fmla="*/ 18757 w 178190"/>
                          <a:gd name="connsiteY10" fmla="*/ 192258 h 300110"/>
                          <a:gd name="connsiteX11" fmla="*/ 37514 w 178190"/>
                          <a:gd name="connsiteY11" fmla="*/ 107852 h 300110"/>
                          <a:gd name="connsiteX12" fmla="*/ 84406 w 178190"/>
                          <a:gd name="connsiteY12" fmla="*/ 51582 h 300110"/>
                          <a:gd name="connsiteX13" fmla="*/ 131299 w 178190"/>
                          <a:gd name="connsiteY13" fmla="*/ 51582 h 300110"/>
                          <a:gd name="connsiteX14" fmla="*/ 150055 w 178190"/>
                          <a:gd name="connsiteY14" fmla="*/ 117231 h 300110"/>
                          <a:gd name="connsiteX15" fmla="*/ 131299 w 178190"/>
                          <a:gd name="connsiteY15" fmla="*/ 201637 h 300110"/>
                          <a:gd name="connsiteX16" fmla="*/ 84406 w 178190"/>
                          <a:gd name="connsiteY16" fmla="*/ 257908 h 300110"/>
                          <a:gd name="connsiteX17" fmla="*/ 37514 w 178190"/>
                          <a:gd name="connsiteY17" fmla="*/ 257908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ubicBezTo>
                              <a:pt x="121920" y="267286"/>
                              <a:pt x="150055" y="239151"/>
                              <a:pt x="159434" y="211015"/>
                            </a:cubicBezTo>
                            <a:cubicBezTo>
                              <a:pt x="178191" y="173502"/>
                              <a:pt x="178191" y="135988"/>
                              <a:pt x="178191" y="98474"/>
                            </a:cubicBezTo>
                            <a:cubicBezTo>
                              <a:pt x="178191" y="60960"/>
                              <a:pt x="168812" y="23446"/>
                              <a:pt x="150055" y="14068"/>
                            </a:cubicBezTo>
                            <a:cubicBezTo>
                              <a:pt x="131299" y="-4689"/>
                              <a:pt x="112542" y="-4689"/>
                              <a:pt x="84406" y="14068"/>
                            </a:cubicBezTo>
                            <a:close/>
                            <a:moveTo>
                              <a:pt x="37514" y="257908"/>
                            </a:moveTo>
                            <a:cubicBezTo>
                              <a:pt x="28135" y="248529"/>
                              <a:pt x="18757" y="220394"/>
                              <a:pt x="18757" y="192258"/>
                            </a:cubicBezTo>
                            <a:cubicBezTo>
                              <a:pt x="18757" y="164123"/>
                              <a:pt x="28135" y="135988"/>
                              <a:pt x="37514" y="107852"/>
                            </a:cubicBezTo>
                            <a:cubicBezTo>
                              <a:pt x="46892" y="79717"/>
                              <a:pt x="65649" y="70339"/>
                              <a:pt x="84406" y="51582"/>
                            </a:cubicBezTo>
                            <a:cubicBezTo>
                              <a:pt x="103163" y="42203"/>
                              <a:pt x="121920" y="42203"/>
                              <a:pt x="131299" y="51582"/>
                            </a:cubicBezTo>
                            <a:cubicBezTo>
                              <a:pt x="140677" y="60960"/>
                              <a:pt x="150055" y="89095"/>
                              <a:pt x="150055" y="117231"/>
                            </a:cubicBezTo>
                            <a:cubicBezTo>
                              <a:pt x="150055" y="145366"/>
                              <a:pt x="140677" y="182880"/>
                              <a:pt x="131299" y="201637"/>
                            </a:cubicBezTo>
                            <a:cubicBezTo>
                              <a:pt x="121920" y="229772"/>
                              <a:pt x="103163" y="239151"/>
                              <a:pt x="84406" y="257908"/>
                            </a:cubicBezTo>
                            <a:cubicBezTo>
                              <a:pt x="65649" y="267286"/>
                              <a:pt x="46892" y="267286"/>
                              <a:pt x="37514" y="257908"/>
                            </a:cubicBezTo>
                            <a:close/>
                          </a:path>
                        </a:pathLst>
                      </a:custGeom>
                      <a:solidFill>
                        <a:srgbClr val="C9CEE2"/>
                      </a:solidFill>
                      <a:ln w="93785" cap="flat">
                        <a:noFill/>
                        <a:prstDash val="solid"/>
                        <a:miter/>
                      </a:ln>
                    </p:spPr>
                    <p:txBody>
                      <a:bodyPr rtlCol="0" anchor="ctr"/>
                      <a:lstStyle/>
                      <a:p>
                        <a:endParaRPr lang="fr-FR"/>
                      </a:p>
                    </p:txBody>
                  </p:sp>
                  <p:sp>
                    <p:nvSpPr>
                      <p:cNvPr id="199" name="Forme libre : forme 198">
                        <a:extLst>
                          <a:ext uri="{FF2B5EF4-FFF2-40B4-BE49-F238E27FC236}">
                            <a16:creationId xmlns:a16="http://schemas.microsoft.com/office/drawing/2014/main" id="{E732E003-7337-4F20-8F97-AE80C770330C}"/>
                          </a:ext>
                        </a:extLst>
                      </p:cNvPr>
                      <p:cNvSpPr/>
                      <p:nvPr/>
                    </p:nvSpPr>
                    <p:spPr>
                      <a:xfrm>
                        <a:off x="7765550" y="2843260"/>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200" name="Forme libre : forme 199">
                        <a:extLst>
                          <a:ext uri="{FF2B5EF4-FFF2-40B4-BE49-F238E27FC236}">
                            <a16:creationId xmlns:a16="http://schemas.microsoft.com/office/drawing/2014/main" id="{EA905CA4-3D3B-44BD-8751-2B918986B56E}"/>
                          </a:ext>
                        </a:extLst>
                      </p:cNvPr>
                      <p:cNvSpPr/>
                      <p:nvPr/>
                    </p:nvSpPr>
                    <p:spPr>
                      <a:xfrm>
                        <a:off x="7934362" y="2704927"/>
                        <a:ext cx="178190" cy="293076"/>
                      </a:xfrm>
                      <a:custGeom>
                        <a:avLst/>
                        <a:gdLst>
                          <a:gd name="connsiteX0" fmla="*/ 84406 w 178190"/>
                          <a:gd name="connsiteY0" fmla="*/ 7034 h 293076"/>
                          <a:gd name="connsiteX1" fmla="*/ 18757 w 178190"/>
                          <a:gd name="connsiteY1" fmla="*/ 82062 h 293076"/>
                          <a:gd name="connsiteX2" fmla="*/ 0 w 178190"/>
                          <a:gd name="connsiteY2" fmla="*/ 194603 h 293076"/>
                          <a:gd name="connsiteX3" fmla="*/ 28135 w 178190"/>
                          <a:gd name="connsiteY3" fmla="*/ 279009 h 293076"/>
                          <a:gd name="connsiteX4" fmla="*/ 93785 w 178190"/>
                          <a:gd name="connsiteY4" fmla="*/ 279009 h 293076"/>
                          <a:gd name="connsiteX5" fmla="*/ 159434 w 178190"/>
                          <a:gd name="connsiteY5" fmla="*/ 203982 h 293076"/>
                          <a:gd name="connsiteX6" fmla="*/ 178191 w 178190"/>
                          <a:gd name="connsiteY6" fmla="*/ 91440 h 293076"/>
                          <a:gd name="connsiteX7" fmla="*/ 150055 w 178190"/>
                          <a:gd name="connsiteY7" fmla="*/ 7034 h 293076"/>
                          <a:gd name="connsiteX8" fmla="*/ 84406 w 178190"/>
                          <a:gd name="connsiteY8" fmla="*/ 7034 h 293076"/>
                          <a:gd name="connsiteX9" fmla="*/ 46892 w 178190"/>
                          <a:gd name="connsiteY9" fmla="*/ 250874 h 293076"/>
                          <a:gd name="connsiteX10" fmla="*/ 28135 w 178190"/>
                          <a:gd name="connsiteY10" fmla="*/ 185225 h 293076"/>
                          <a:gd name="connsiteX11" fmla="*/ 46892 w 178190"/>
                          <a:gd name="connsiteY11" fmla="*/ 100818 h 293076"/>
                          <a:gd name="connsiteX12" fmla="*/ 93785 w 178190"/>
                          <a:gd name="connsiteY12" fmla="*/ 44548 h 293076"/>
                          <a:gd name="connsiteX13" fmla="*/ 140677 w 178190"/>
                          <a:gd name="connsiteY13" fmla="*/ 44548 h 293076"/>
                          <a:gd name="connsiteX14" fmla="*/ 159434 w 178190"/>
                          <a:gd name="connsiteY14" fmla="*/ 110197 h 293076"/>
                          <a:gd name="connsiteX15" fmla="*/ 140677 w 178190"/>
                          <a:gd name="connsiteY15" fmla="*/ 194603 h 293076"/>
                          <a:gd name="connsiteX16" fmla="*/ 93785 w 178190"/>
                          <a:gd name="connsiteY16" fmla="*/ 250874 h 293076"/>
                          <a:gd name="connsiteX17" fmla="*/ 46892 w 178190"/>
                          <a:gd name="connsiteY17" fmla="*/ 250874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84406" y="7034"/>
                            </a:moveTo>
                            <a:cubicBezTo>
                              <a:pt x="56271" y="25791"/>
                              <a:pt x="28135" y="53926"/>
                              <a:pt x="18757" y="82062"/>
                            </a:cubicBezTo>
                            <a:cubicBezTo>
                              <a:pt x="0" y="119575"/>
                              <a:pt x="0" y="157089"/>
                              <a:pt x="0" y="194603"/>
                            </a:cubicBezTo>
                            <a:cubicBezTo>
                              <a:pt x="0" y="232117"/>
                              <a:pt x="9378" y="269631"/>
                              <a:pt x="28135" y="279009"/>
                            </a:cubicBezTo>
                            <a:cubicBezTo>
                              <a:pt x="46892" y="297766"/>
                              <a:pt x="65649" y="297766"/>
                              <a:pt x="93785" y="279009"/>
                            </a:cubicBezTo>
                            <a:cubicBezTo>
                              <a:pt x="121920" y="260252"/>
                              <a:pt x="150055" y="232117"/>
                              <a:pt x="159434" y="203982"/>
                            </a:cubicBezTo>
                            <a:cubicBezTo>
                              <a:pt x="178191" y="166468"/>
                              <a:pt x="178191" y="128954"/>
                              <a:pt x="178191" y="91440"/>
                            </a:cubicBezTo>
                            <a:cubicBezTo>
                              <a:pt x="178191" y="53926"/>
                              <a:pt x="168812" y="16412"/>
                              <a:pt x="150055" y="7034"/>
                            </a:cubicBezTo>
                            <a:cubicBezTo>
                              <a:pt x="140677" y="-2345"/>
                              <a:pt x="121920" y="-2345"/>
                              <a:pt x="84406" y="7034"/>
                            </a:cubicBezTo>
                            <a:close/>
                            <a:moveTo>
                              <a:pt x="46892" y="250874"/>
                            </a:moveTo>
                            <a:cubicBezTo>
                              <a:pt x="37514" y="241495"/>
                              <a:pt x="28135" y="213360"/>
                              <a:pt x="28135" y="185225"/>
                            </a:cubicBezTo>
                            <a:cubicBezTo>
                              <a:pt x="28135" y="157089"/>
                              <a:pt x="37514" y="128954"/>
                              <a:pt x="46892" y="100818"/>
                            </a:cubicBezTo>
                            <a:cubicBezTo>
                              <a:pt x="56271" y="72683"/>
                              <a:pt x="75028" y="63305"/>
                              <a:pt x="93785" y="44548"/>
                            </a:cubicBezTo>
                            <a:cubicBezTo>
                              <a:pt x="112541" y="35169"/>
                              <a:pt x="131298" y="35169"/>
                              <a:pt x="140677" y="44548"/>
                            </a:cubicBezTo>
                            <a:cubicBezTo>
                              <a:pt x="150055" y="53926"/>
                              <a:pt x="159434" y="82062"/>
                              <a:pt x="159434" y="110197"/>
                            </a:cubicBezTo>
                            <a:cubicBezTo>
                              <a:pt x="159434" y="138332"/>
                              <a:pt x="150055" y="175846"/>
                              <a:pt x="140677" y="194603"/>
                            </a:cubicBezTo>
                            <a:cubicBezTo>
                              <a:pt x="131298" y="222739"/>
                              <a:pt x="112541" y="232117"/>
                              <a:pt x="93785" y="250874"/>
                            </a:cubicBezTo>
                            <a:cubicBezTo>
                              <a:pt x="65649" y="260252"/>
                              <a:pt x="56271" y="260252"/>
                              <a:pt x="46892" y="250874"/>
                            </a:cubicBezTo>
                            <a:close/>
                          </a:path>
                        </a:pathLst>
                      </a:custGeom>
                      <a:solidFill>
                        <a:srgbClr val="C9CEE2"/>
                      </a:solidFill>
                      <a:ln w="93785" cap="flat">
                        <a:noFill/>
                        <a:prstDash val="solid"/>
                        <a:miter/>
                      </a:ln>
                    </p:spPr>
                    <p:txBody>
                      <a:bodyPr rtlCol="0" anchor="ctr"/>
                      <a:lstStyle/>
                      <a:p>
                        <a:endParaRPr lang="fr-FR"/>
                      </a:p>
                    </p:txBody>
                  </p:sp>
                  <p:sp>
                    <p:nvSpPr>
                      <p:cNvPr id="201" name="Forme libre : forme 200">
                        <a:extLst>
                          <a:ext uri="{FF2B5EF4-FFF2-40B4-BE49-F238E27FC236}">
                            <a16:creationId xmlns:a16="http://schemas.microsoft.com/office/drawing/2014/main" id="{19301B6C-5D24-4664-8332-400889C24276}"/>
                          </a:ext>
                        </a:extLst>
                      </p:cNvPr>
                      <p:cNvSpPr/>
                      <p:nvPr/>
                    </p:nvSpPr>
                    <p:spPr>
                      <a:xfrm>
                        <a:off x="8140688" y="2580663"/>
                        <a:ext cx="178190" cy="309489"/>
                      </a:xfrm>
                      <a:custGeom>
                        <a:avLst/>
                        <a:gdLst>
                          <a:gd name="connsiteX0" fmla="*/ 9378 w 178190"/>
                          <a:gd name="connsiteY0" fmla="*/ 300111 h 309489"/>
                          <a:gd name="connsiteX1" fmla="*/ 37514 w 178190"/>
                          <a:gd name="connsiteY1" fmla="*/ 309489 h 309489"/>
                          <a:gd name="connsiteX2" fmla="*/ 93785 w 178190"/>
                          <a:gd name="connsiteY2" fmla="*/ 290732 h 309489"/>
                          <a:gd name="connsiteX3" fmla="*/ 140677 w 178190"/>
                          <a:gd name="connsiteY3" fmla="*/ 253219 h 309489"/>
                          <a:gd name="connsiteX4" fmla="*/ 168812 w 178190"/>
                          <a:gd name="connsiteY4" fmla="*/ 206326 h 309489"/>
                          <a:gd name="connsiteX5" fmla="*/ 178191 w 178190"/>
                          <a:gd name="connsiteY5" fmla="*/ 168812 h 309489"/>
                          <a:gd name="connsiteX6" fmla="*/ 131298 w 178190"/>
                          <a:gd name="connsiteY6" fmla="*/ 121920 h 309489"/>
                          <a:gd name="connsiteX7" fmla="*/ 159434 w 178190"/>
                          <a:gd name="connsiteY7" fmla="*/ 84406 h 309489"/>
                          <a:gd name="connsiteX8" fmla="*/ 168812 w 178190"/>
                          <a:gd name="connsiteY8" fmla="*/ 37514 h 309489"/>
                          <a:gd name="connsiteX9" fmla="*/ 159434 w 178190"/>
                          <a:gd name="connsiteY9" fmla="*/ 9378 h 309489"/>
                          <a:gd name="connsiteX10" fmla="*/ 140677 w 178190"/>
                          <a:gd name="connsiteY10" fmla="*/ 0 h 309489"/>
                          <a:gd name="connsiteX11" fmla="*/ 93785 w 178190"/>
                          <a:gd name="connsiteY11" fmla="*/ 18757 h 309489"/>
                          <a:gd name="connsiteX12" fmla="*/ 46892 w 178190"/>
                          <a:gd name="connsiteY12" fmla="*/ 56271 h 309489"/>
                          <a:gd name="connsiteX13" fmla="*/ 18757 w 178190"/>
                          <a:gd name="connsiteY13" fmla="*/ 93785 h 309489"/>
                          <a:gd name="connsiteX14" fmla="*/ 9378 w 178190"/>
                          <a:gd name="connsiteY14" fmla="*/ 131298 h 309489"/>
                          <a:gd name="connsiteX15" fmla="*/ 18757 w 178190"/>
                          <a:gd name="connsiteY15" fmla="*/ 159434 h 309489"/>
                          <a:gd name="connsiteX16" fmla="*/ 46892 w 178190"/>
                          <a:gd name="connsiteY16" fmla="*/ 168812 h 309489"/>
                          <a:gd name="connsiteX17" fmla="*/ 0 w 178190"/>
                          <a:gd name="connsiteY17" fmla="*/ 271975 h 309489"/>
                          <a:gd name="connsiteX18" fmla="*/ 9378 w 178190"/>
                          <a:gd name="connsiteY18" fmla="*/ 300111 h 309489"/>
                          <a:gd name="connsiteX19" fmla="*/ 121920 w 178190"/>
                          <a:gd name="connsiteY19" fmla="*/ 37514 h 309489"/>
                          <a:gd name="connsiteX20" fmla="*/ 131298 w 178190"/>
                          <a:gd name="connsiteY20" fmla="*/ 56271 h 309489"/>
                          <a:gd name="connsiteX21" fmla="*/ 121920 w 178190"/>
                          <a:gd name="connsiteY21" fmla="*/ 93785 h 309489"/>
                          <a:gd name="connsiteX22" fmla="*/ 84406 w 178190"/>
                          <a:gd name="connsiteY22" fmla="*/ 121920 h 309489"/>
                          <a:gd name="connsiteX23" fmla="*/ 46892 w 178190"/>
                          <a:gd name="connsiteY23" fmla="*/ 131298 h 309489"/>
                          <a:gd name="connsiteX24" fmla="*/ 37514 w 178190"/>
                          <a:gd name="connsiteY24" fmla="*/ 112542 h 309489"/>
                          <a:gd name="connsiteX25" fmla="*/ 46892 w 178190"/>
                          <a:gd name="connsiteY25" fmla="*/ 75028 h 309489"/>
                          <a:gd name="connsiteX26" fmla="*/ 84406 w 178190"/>
                          <a:gd name="connsiteY26" fmla="*/ 46892 h 309489"/>
                          <a:gd name="connsiteX27" fmla="*/ 121920 w 178190"/>
                          <a:gd name="connsiteY27" fmla="*/ 37514 h 309489"/>
                          <a:gd name="connsiteX28" fmla="*/ 56271 w 178190"/>
                          <a:gd name="connsiteY28" fmla="*/ 271975 h 309489"/>
                          <a:gd name="connsiteX29" fmla="*/ 37514 w 178190"/>
                          <a:gd name="connsiteY29" fmla="*/ 262597 h 309489"/>
                          <a:gd name="connsiteX30" fmla="*/ 28135 w 178190"/>
                          <a:gd name="connsiteY30" fmla="*/ 243840 h 309489"/>
                          <a:gd name="connsiteX31" fmla="*/ 46892 w 178190"/>
                          <a:gd name="connsiteY31" fmla="*/ 196948 h 309489"/>
                          <a:gd name="connsiteX32" fmla="*/ 84406 w 178190"/>
                          <a:gd name="connsiteY32" fmla="*/ 159434 h 309489"/>
                          <a:gd name="connsiteX33" fmla="*/ 121920 w 178190"/>
                          <a:gd name="connsiteY33" fmla="*/ 150055 h 309489"/>
                          <a:gd name="connsiteX34" fmla="*/ 140677 w 178190"/>
                          <a:gd name="connsiteY34" fmla="*/ 178191 h 309489"/>
                          <a:gd name="connsiteX35" fmla="*/ 131298 w 178190"/>
                          <a:gd name="connsiteY35" fmla="*/ 206326 h 309489"/>
                          <a:gd name="connsiteX36" fmla="*/ 112541 w 178190"/>
                          <a:gd name="connsiteY36" fmla="*/ 234462 h 309489"/>
                          <a:gd name="connsiteX37" fmla="*/ 75028 w 178190"/>
                          <a:gd name="connsiteY37" fmla="*/ 262597 h 309489"/>
                          <a:gd name="connsiteX38" fmla="*/ 56271 w 178190"/>
                          <a:gd name="connsiteY38" fmla="*/ 271975 h 30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78190" h="309489">
                            <a:moveTo>
                              <a:pt x="9378" y="300111"/>
                            </a:moveTo>
                            <a:cubicBezTo>
                              <a:pt x="18757" y="309489"/>
                              <a:pt x="28135" y="309489"/>
                              <a:pt x="37514" y="309489"/>
                            </a:cubicBezTo>
                            <a:cubicBezTo>
                              <a:pt x="46892" y="309489"/>
                              <a:pt x="65649" y="300111"/>
                              <a:pt x="93785" y="290732"/>
                            </a:cubicBezTo>
                            <a:cubicBezTo>
                              <a:pt x="112541" y="281354"/>
                              <a:pt x="131298" y="262597"/>
                              <a:pt x="140677" y="253219"/>
                            </a:cubicBezTo>
                            <a:cubicBezTo>
                              <a:pt x="150055" y="234462"/>
                              <a:pt x="159434" y="225083"/>
                              <a:pt x="168812" y="206326"/>
                            </a:cubicBezTo>
                            <a:cubicBezTo>
                              <a:pt x="178191" y="187569"/>
                              <a:pt x="178191" y="178191"/>
                              <a:pt x="178191" y="168812"/>
                            </a:cubicBezTo>
                            <a:cubicBezTo>
                              <a:pt x="178191" y="131298"/>
                              <a:pt x="159434" y="121920"/>
                              <a:pt x="131298" y="121920"/>
                            </a:cubicBezTo>
                            <a:cubicBezTo>
                              <a:pt x="140677" y="112542"/>
                              <a:pt x="150055" y="103163"/>
                              <a:pt x="159434" y="84406"/>
                            </a:cubicBezTo>
                            <a:cubicBezTo>
                              <a:pt x="168812" y="65649"/>
                              <a:pt x="168812" y="56271"/>
                              <a:pt x="168812" y="37514"/>
                            </a:cubicBezTo>
                            <a:cubicBezTo>
                              <a:pt x="168812" y="28135"/>
                              <a:pt x="168812" y="18757"/>
                              <a:pt x="159434" y="9378"/>
                            </a:cubicBezTo>
                            <a:cubicBezTo>
                              <a:pt x="159434" y="0"/>
                              <a:pt x="150055" y="0"/>
                              <a:pt x="140677" y="0"/>
                            </a:cubicBezTo>
                            <a:cubicBezTo>
                              <a:pt x="131298" y="0"/>
                              <a:pt x="112541" y="9378"/>
                              <a:pt x="93785" y="18757"/>
                            </a:cubicBezTo>
                            <a:cubicBezTo>
                              <a:pt x="75028" y="28135"/>
                              <a:pt x="56271" y="37514"/>
                              <a:pt x="46892" y="56271"/>
                            </a:cubicBezTo>
                            <a:cubicBezTo>
                              <a:pt x="37514" y="65649"/>
                              <a:pt x="28135" y="84406"/>
                              <a:pt x="18757" y="93785"/>
                            </a:cubicBezTo>
                            <a:cubicBezTo>
                              <a:pt x="9378" y="103163"/>
                              <a:pt x="9378" y="121920"/>
                              <a:pt x="9378" y="131298"/>
                            </a:cubicBezTo>
                            <a:cubicBezTo>
                              <a:pt x="9378" y="150055"/>
                              <a:pt x="9378" y="159434"/>
                              <a:pt x="18757" y="159434"/>
                            </a:cubicBezTo>
                            <a:cubicBezTo>
                              <a:pt x="28135" y="168812"/>
                              <a:pt x="37514" y="168812"/>
                              <a:pt x="46892" y="168812"/>
                            </a:cubicBezTo>
                            <a:cubicBezTo>
                              <a:pt x="18757" y="196948"/>
                              <a:pt x="0" y="234462"/>
                              <a:pt x="0" y="271975"/>
                            </a:cubicBezTo>
                            <a:cubicBezTo>
                              <a:pt x="0" y="281354"/>
                              <a:pt x="9378" y="290732"/>
                              <a:pt x="9378" y="300111"/>
                            </a:cubicBezTo>
                            <a:close/>
                            <a:moveTo>
                              <a:pt x="121920" y="37514"/>
                            </a:moveTo>
                            <a:cubicBezTo>
                              <a:pt x="131298" y="37514"/>
                              <a:pt x="131298" y="46892"/>
                              <a:pt x="131298" y="56271"/>
                            </a:cubicBezTo>
                            <a:cubicBezTo>
                              <a:pt x="131298" y="65649"/>
                              <a:pt x="131298" y="75028"/>
                              <a:pt x="121920" y="93785"/>
                            </a:cubicBezTo>
                            <a:cubicBezTo>
                              <a:pt x="112541" y="103163"/>
                              <a:pt x="103163" y="121920"/>
                              <a:pt x="84406" y="121920"/>
                            </a:cubicBezTo>
                            <a:cubicBezTo>
                              <a:pt x="65649" y="131298"/>
                              <a:pt x="56271" y="131298"/>
                              <a:pt x="46892" y="131298"/>
                            </a:cubicBezTo>
                            <a:cubicBezTo>
                              <a:pt x="37514" y="131298"/>
                              <a:pt x="37514" y="121920"/>
                              <a:pt x="37514" y="112542"/>
                            </a:cubicBezTo>
                            <a:cubicBezTo>
                              <a:pt x="37514" y="103163"/>
                              <a:pt x="37514" y="84406"/>
                              <a:pt x="46892" y="75028"/>
                            </a:cubicBezTo>
                            <a:cubicBezTo>
                              <a:pt x="56271" y="65649"/>
                              <a:pt x="65649" y="56271"/>
                              <a:pt x="84406" y="46892"/>
                            </a:cubicBezTo>
                            <a:cubicBezTo>
                              <a:pt x="103163" y="37514"/>
                              <a:pt x="121920" y="37514"/>
                              <a:pt x="121920" y="37514"/>
                            </a:cubicBezTo>
                            <a:close/>
                            <a:moveTo>
                              <a:pt x="56271" y="271975"/>
                            </a:moveTo>
                            <a:cubicBezTo>
                              <a:pt x="46892" y="271975"/>
                              <a:pt x="37514" y="271975"/>
                              <a:pt x="37514" y="262597"/>
                            </a:cubicBezTo>
                            <a:cubicBezTo>
                              <a:pt x="37514" y="253219"/>
                              <a:pt x="28135" y="253219"/>
                              <a:pt x="28135" y="243840"/>
                            </a:cubicBezTo>
                            <a:cubicBezTo>
                              <a:pt x="28135" y="225083"/>
                              <a:pt x="37514" y="215705"/>
                              <a:pt x="46892" y="196948"/>
                            </a:cubicBezTo>
                            <a:cubicBezTo>
                              <a:pt x="56271" y="178191"/>
                              <a:pt x="75028" y="168812"/>
                              <a:pt x="84406" y="159434"/>
                            </a:cubicBezTo>
                            <a:cubicBezTo>
                              <a:pt x="103163" y="150055"/>
                              <a:pt x="112541" y="150055"/>
                              <a:pt x="121920" y="150055"/>
                            </a:cubicBezTo>
                            <a:cubicBezTo>
                              <a:pt x="131298" y="150055"/>
                              <a:pt x="140677" y="159434"/>
                              <a:pt x="140677" y="178191"/>
                            </a:cubicBezTo>
                            <a:cubicBezTo>
                              <a:pt x="140677" y="187569"/>
                              <a:pt x="140677" y="196948"/>
                              <a:pt x="131298" y="206326"/>
                            </a:cubicBezTo>
                            <a:cubicBezTo>
                              <a:pt x="131298" y="215705"/>
                              <a:pt x="121920" y="225083"/>
                              <a:pt x="112541" y="234462"/>
                            </a:cubicBezTo>
                            <a:cubicBezTo>
                              <a:pt x="103163" y="243840"/>
                              <a:pt x="93785" y="253219"/>
                              <a:pt x="75028" y="262597"/>
                            </a:cubicBezTo>
                            <a:cubicBezTo>
                              <a:pt x="56271" y="271975"/>
                              <a:pt x="65649" y="271975"/>
                              <a:pt x="56271" y="271975"/>
                            </a:cubicBezTo>
                            <a:close/>
                          </a:path>
                        </a:pathLst>
                      </a:custGeom>
                      <a:solidFill>
                        <a:srgbClr val="C9CEE2"/>
                      </a:solidFill>
                      <a:ln w="93785" cap="flat">
                        <a:noFill/>
                        <a:prstDash val="solid"/>
                        <a:miter/>
                      </a:ln>
                    </p:spPr>
                    <p:txBody>
                      <a:bodyPr rtlCol="0" anchor="ctr"/>
                      <a:lstStyle/>
                      <a:p>
                        <a:endParaRPr lang="fr-FR"/>
                      </a:p>
                    </p:txBody>
                  </p:sp>
                  <p:sp>
                    <p:nvSpPr>
                      <p:cNvPr id="202" name="Forme libre : forme 201">
                        <a:extLst>
                          <a:ext uri="{FF2B5EF4-FFF2-40B4-BE49-F238E27FC236}">
                            <a16:creationId xmlns:a16="http://schemas.microsoft.com/office/drawing/2014/main" id="{295655D9-16EF-4E74-A675-4CA3E6DE1FBA}"/>
                          </a:ext>
                        </a:extLst>
                      </p:cNvPr>
                      <p:cNvSpPr/>
                      <p:nvPr/>
                    </p:nvSpPr>
                    <p:spPr>
                      <a:xfrm>
                        <a:off x="8347014" y="2463432"/>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6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6 w 178190"/>
                          <a:gd name="connsiteY7" fmla="*/ 286043 h 300110"/>
                          <a:gd name="connsiteX8" fmla="*/ 93785 w 178190"/>
                          <a:gd name="connsiteY8" fmla="*/ 286043 h 300110"/>
                          <a:gd name="connsiteX9" fmla="*/ 140677 w 178190"/>
                          <a:gd name="connsiteY9" fmla="*/ 51581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37514 w 178190"/>
                          <a:gd name="connsiteY14" fmla="*/ 182880 h 300110"/>
                          <a:gd name="connsiteX15" fmla="*/ 56271 w 178190"/>
                          <a:gd name="connsiteY15" fmla="*/ 98474 h 300110"/>
                          <a:gd name="connsiteX16" fmla="*/ 103163 w 178190"/>
                          <a:gd name="connsiteY16" fmla="*/ 42203 h 300110"/>
                          <a:gd name="connsiteX17" fmla="*/ 140677 w 178190"/>
                          <a:gd name="connsiteY17" fmla="*/ 51581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6" y="239151"/>
                              <a:pt x="159434" y="211015"/>
                            </a:cubicBezTo>
                            <a:cubicBezTo>
                              <a:pt x="178191" y="173502"/>
                              <a:pt x="178191" y="135988"/>
                              <a:pt x="178191" y="98474"/>
                            </a:cubicBezTo>
                            <a:cubicBezTo>
                              <a:pt x="178191" y="60960"/>
                              <a:pt x="168813" y="23446"/>
                              <a:pt x="150056" y="14068"/>
                            </a:cubicBezTo>
                            <a:cubicBezTo>
                              <a:pt x="131299" y="-4689"/>
                              <a:pt x="112542" y="-4689"/>
                              <a:pt x="84406" y="14068"/>
                            </a:cubicBezTo>
                            <a:cubicBezTo>
                              <a:pt x="56271" y="32825"/>
                              <a:pt x="28136" y="60960"/>
                              <a:pt x="18757" y="89095"/>
                            </a:cubicBezTo>
                            <a:cubicBezTo>
                              <a:pt x="0" y="126609"/>
                              <a:pt x="0" y="164123"/>
                              <a:pt x="0" y="201637"/>
                            </a:cubicBezTo>
                            <a:cubicBezTo>
                              <a:pt x="0" y="239151"/>
                              <a:pt x="9379" y="276665"/>
                              <a:pt x="28136" y="286043"/>
                            </a:cubicBezTo>
                            <a:cubicBezTo>
                              <a:pt x="37514" y="304800"/>
                              <a:pt x="65649" y="304800"/>
                              <a:pt x="93785" y="286043"/>
                            </a:cubicBezTo>
                            <a:close/>
                            <a:moveTo>
                              <a:pt x="140677" y="51581"/>
                            </a:moveTo>
                            <a:cubicBezTo>
                              <a:pt x="150056" y="60960"/>
                              <a:pt x="159434" y="89095"/>
                              <a:pt x="159434" y="117231"/>
                            </a:cubicBezTo>
                            <a:cubicBezTo>
                              <a:pt x="159434" y="145366"/>
                              <a:pt x="150056" y="182880"/>
                              <a:pt x="140677" y="201637"/>
                            </a:cubicBezTo>
                            <a:cubicBezTo>
                              <a:pt x="131299" y="229772"/>
                              <a:pt x="112542" y="239151"/>
                              <a:pt x="93785" y="257908"/>
                            </a:cubicBezTo>
                            <a:cubicBezTo>
                              <a:pt x="75028" y="267286"/>
                              <a:pt x="56271" y="267286"/>
                              <a:pt x="46892" y="257908"/>
                            </a:cubicBezTo>
                            <a:cubicBezTo>
                              <a:pt x="37514" y="239151"/>
                              <a:pt x="37514" y="220394"/>
                              <a:pt x="37514" y="182880"/>
                            </a:cubicBezTo>
                            <a:cubicBezTo>
                              <a:pt x="37514" y="154745"/>
                              <a:pt x="46892" y="126609"/>
                              <a:pt x="56271" y="98474"/>
                            </a:cubicBezTo>
                            <a:cubicBezTo>
                              <a:pt x="65649" y="70338"/>
                              <a:pt x="84406" y="60960"/>
                              <a:pt x="103163" y="42203"/>
                            </a:cubicBezTo>
                            <a:cubicBezTo>
                              <a:pt x="121920" y="23446"/>
                              <a:pt x="131299" y="32825"/>
                              <a:pt x="140677" y="51581"/>
                            </a:cubicBezTo>
                            <a:close/>
                          </a:path>
                        </a:pathLst>
                      </a:custGeom>
                      <a:solidFill>
                        <a:srgbClr val="C9CEE2"/>
                      </a:solidFill>
                      <a:ln w="93785" cap="flat">
                        <a:noFill/>
                        <a:prstDash val="solid"/>
                        <a:miter/>
                      </a:ln>
                    </p:spPr>
                    <p:txBody>
                      <a:bodyPr rtlCol="0" anchor="ctr"/>
                      <a:lstStyle/>
                      <a:p>
                        <a:endParaRPr lang="fr-FR"/>
                      </a:p>
                    </p:txBody>
                  </p:sp>
                  <p:sp>
                    <p:nvSpPr>
                      <p:cNvPr id="203" name="Forme libre : forme 202">
                        <a:extLst>
                          <a:ext uri="{FF2B5EF4-FFF2-40B4-BE49-F238E27FC236}">
                            <a16:creationId xmlns:a16="http://schemas.microsoft.com/office/drawing/2014/main" id="{97A2401F-531F-4B7E-8EB1-4540ECD8ABE4}"/>
                          </a:ext>
                        </a:extLst>
                      </p:cNvPr>
                      <p:cNvSpPr/>
                      <p:nvPr/>
                    </p:nvSpPr>
                    <p:spPr>
                      <a:xfrm>
                        <a:off x="8178202" y="2139875"/>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2 w 121919"/>
                          <a:gd name="connsiteY3" fmla="*/ 234462 h 290732"/>
                          <a:gd name="connsiteX4" fmla="*/ 9378 w 121919"/>
                          <a:gd name="connsiteY4" fmla="*/ 290732 h 290732"/>
                          <a:gd name="connsiteX5" fmla="*/ 0 w 121919"/>
                          <a:gd name="connsiteY5" fmla="*/ 290732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8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8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204" name="Forme libre : forme 203">
                        <a:extLst>
                          <a:ext uri="{FF2B5EF4-FFF2-40B4-BE49-F238E27FC236}">
                            <a16:creationId xmlns:a16="http://schemas.microsoft.com/office/drawing/2014/main" id="{D3F5DA76-C2B9-428E-A2C7-95602646A982}"/>
                          </a:ext>
                        </a:extLst>
                      </p:cNvPr>
                      <p:cNvSpPr/>
                      <p:nvPr/>
                    </p:nvSpPr>
                    <p:spPr>
                      <a:xfrm>
                        <a:off x="8393907" y="2027333"/>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9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9 w 131298"/>
                          <a:gd name="connsiteY7" fmla="*/ 253218 h 290732"/>
                          <a:gd name="connsiteX8" fmla="*/ 46892 w 131298"/>
                          <a:gd name="connsiteY8" fmla="*/ 234462 h 290732"/>
                          <a:gd name="connsiteX9" fmla="*/ 46892 w 131298"/>
                          <a:gd name="connsiteY9" fmla="*/ 46892 h 290732"/>
                          <a:gd name="connsiteX10" fmla="*/ 18757 w 131298"/>
                          <a:gd name="connsiteY10" fmla="*/ 84406 h 290732"/>
                          <a:gd name="connsiteX11" fmla="*/ 9379 w 131298"/>
                          <a:gd name="connsiteY11" fmla="*/ 93785 h 290732"/>
                          <a:gd name="connsiteX12" fmla="*/ 0 w 131298"/>
                          <a:gd name="connsiteY12" fmla="*/ 93785 h 290732"/>
                          <a:gd name="connsiteX13" fmla="*/ 0 w 131298"/>
                          <a:gd name="connsiteY13" fmla="*/ 84406 h 290732"/>
                          <a:gd name="connsiteX14" fmla="*/ 9379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9" y="290732"/>
                            </a:lnTo>
                            <a:lnTo>
                              <a:pt x="0" y="290732"/>
                            </a:lnTo>
                            <a:lnTo>
                              <a:pt x="0" y="281354"/>
                            </a:lnTo>
                            <a:cubicBezTo>
                              <a:pt x="0" y="271975"/>
                              <a:pt x="0" y="271975"/>
                              <a:pt x="0" y="262597"/>
                            </a:cubicBezTo>
                            <a:cubicBezTo>
                              <a:pt x="0" y="253218"/>
                              <a:pt x="9379" y="253218"/>
                              <a:pt x="9379" y="253218"/>
                            </a:cubicBezTo>
                            <a:lnTo>
                              <a:pt x="46892" y="234462"/>
                            </a:lnTo>
                            <a:lnTo>
                              <a:pt x="46892" y="46892"/>
                            </a:lnTo>
                            <a:lnTo>
                              <a:pt x="18757" y="84406"/>
                            </a:lnTo>
                            <a:cubicBezTo>
                              <a:pt x="18757" y="84406"/>
                              <a:pt x="9379" y="93785"/>
                              <a:pt x="9379" y="93785"/>
                            </a:cubicBezTo>
                            <a:lnTo>
                              <a:pt x="0" y="93785"/>
                            </a:lnTo>
                            <a:lnTo>
                              <a:pt x="0" y="84406"/>
                            </a:lnTo>
                            <a:cubicBezTo>
                              <a:pt x="0" y="75028"/>
                              <a:pt x="0" y="65649"/>
                              <a:pt x="9379"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12542" y="196948"/>
                              <a:pt x="121920" y="196948"/>
                              <a:pt x="121920" y="206326"/>
                            </a:cubicBezTo>
                            <a:close/>
                          </a:path>
                        </a:pathLst>
                      </a:custGeom>
                      <a:solidFill>
                        <a:srgbClr val="C9CEE2"/>
                      </a:solidFill>
                      <a:ln w="93785" cap="flat">
                        <a:noFill/>
                        <a:prstDash val="solid"/>
                        <a:miter/>
                      </a:ln>
                    </p:spPr>
                    <p:txBody>
                      <a:bodyPr rtlCol="0" anchor="ctr"/>
                      <a:lstStyle/>
                      <a:p>
                        <a:endParaRPr lang="fr-FR"/>
                      </a:p>
                    </p:txBody>
                  </p:sp>
                </p:grpSp>
                <p:sp>
                  <p:nvSpPr>
                    <p:cNvPr id="175" name="Forme libre : forme 174">
                      <a:extLst>
                        <a:ext uri="{FF2B5EF4-FFF2-40B4-BE49-F238E27FC236}">
                          <a16:creationId xmlns:a16="http://schemas.microsoft.com/office/drawing/2014/main" id="{2E865339-0D9D-42E2-AB85-0BBA96586807}"/>
                        </a:ext>
                      </a:extLst>
                    </p:cNvPr>
                    <p:cNvSpPr/>
                    <p:nvPr/>
                  </p:nvSpPr>
                  <p:spPr>
                    <a:xfrm>
                      <a:off x="8384528" y="1539653"/>
                      <a:ext cx="131298" cy="290732"/>
                    </a:xfrm>
                    <a:custGeom>
                      <a:avLst/>
                      <a:gdLst>
                        <a:gd name="connsiteX0" fmla="*/ 131299 w 131298"/>
                        <a:gd name="connsiteY0" fmla="*/ 206326 h 290732"/>
                        <a:gd name="connsiteX1" fmla="*/ 131299 w 131298"/>
                        <a:gd name="connsiteY1" fmla="*/ 225083 h 290732"/>
                        <a:gd name="connsiteX2" fmla="*/ 121920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31299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31299" y="206326"/>
                          </a:moveTo>
                          <a:lnTo>
                            <a:pt x="131299" y="225083"/>
                          </a:lnTo>
                          <a:cubicBezTo>
                            <a:pt x="131299" y="234462"/>
                            <a:pt x="121920" y="234462"/>
                            <a:pt x="121920" y="234462"/>
                          </a:cubicBezTo>
                          <a:lnTo>
                            <a:pt x="9378" y="290732"/>
                          </a:lnTo>
                          <a:lnTo>
                            <a:pt x="0" y="290732"/>
                          </a:lnTo>
                          <a:lnTo>
                            <a:pt x="0" y="281354"/>
                          </a:ln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21920" y="196948"/>
                            <a:pt x="131299" y="206326"/>
                            <a:pt x="131299" y="206326"/>
                          </a:cubicBezTo>
                          <a:close/>
                        </a:path>
                      </a:pathLst>
                    </a:custGeom>
                    <a:solidFill>
                      <a:srgbClr val="C9CEE2"/>
                    </a:solidFill>
                    <a:ln w="93785" cap="flat">
                      <a:noFill/>
                      <a:prstDash val="solid"/>
                      <a:miter/>
                    </a:ln>
                  </p:spPr>
                  <p:txBody>
                    <a:bodyPr rtlCol="0" anchor="ctr"/>
                    <a:lstStyle/>
                    <a:p>
                      <a:endParaRPr lang="fr-FR"/>
                    </a:p>
                  </p:txBody>
                </p:sp>
              </p:grpSp>
              <p:grpSp>
                <p:nvGrpSpPr>
                  <p:cNvPr id="153" name="Graphique 28">
                    <a:extLst>
                      <a:ext uri="{FF2B5EF4-FFF2-40B4-BE49-F238E27FC236}">
                        <a16:creationId xmlns:a16="http://schemas.microsoft.com/office/drawing/2014/main" id="{F4A1C1D2-C264-410F-8961-60A40214A3D3}"/>
                      </a:ext>
                    </a:extLst>
                  </p:cNvPr>
                  <p:cNvGrpSpPr/>
                  <p:nvPr/>
                </p:nvGrpSpPr>
                <p:grpSpPr>
                  <a:xfrm>
                    <a:off x="6499458" y="2955801"/>
                    <a:ext cx="2025747" cy="1838178"/>
                    <a:chOff x="6499458" y="2955801"/>
                    <a:chExt cx="2025747" cy="1838178"/>
                  </a:xfrm>
                  <a:solidFill>
                    <a:srgbClr val="C9CEE2"/>
                  </a:solidFill>
                </p:grpSpPr>
                <p:sp>
                  <p:nvSpPr>
                    <p:cNvPr id="154" name="Forme libre : forme 153">
                      <a:extLst>
                        <a:ext uri="{FF2B5EF4-FFF2-40B4-BE49-F238E27FC236}">
                          <a16:creationId xmlns:a16="http://schemas.microsoft.com/office/drawing/2014/main" id="{F7BE80E5-FA0D-4AAD-B2CD-2C2BB6C5F61D}"/>
                        </a:ext>
                      </a:extLst>
                    </p:cNvPr>
                    <p:cNvSpPr/>
                    <p:nvPr/>
                  </p:nvSpPr>
                  <p:spPr>
                    <a:xfrm>
                      <a:off x="6921488" y="3799863"/>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9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55" name="Forme libre : forme 154">
                      <a:extLst>
                        <a:ext uri="{FF2B5EF4-FFF2-40B4-BE49-F238E27FC236}">
                          <a16:creationId xmlns:a16="http://schemas.microsoft.com/office/drawing/2014/main" id="{69667D10-C0A5-4696-977B-D336EC05B36D}"/>
                        </a:ext>
                      </a:extLst>
                    </p:cNvPr>
                    <p:cNvSpPr/>
                    <p:nvPr/>
                  </p:nvSpPr>
                  <p:spPr>
                    <a:xfrm>
                      <a:off x="6715162" y="3921783"/>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1 w 121919"/>
                        <a:gd name="connsiteY3" fmla="*/ 234462 h 290732"/>
                        <a:gd name="connsiteX4" fmla="*/ 9378 w 121919"/>
                        <a:gd name="connsiteY4" fmla="*/ 290733 h 290732"/>
                        <a:gd name="connsiteX5" fmla="*/ 0 w 121919"/>
                        <a:gd name="connsiteY5" fmla="*/ 290733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9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9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1" y="234462"/>
                            <a:pt x="112541" y="234462"/>
                          </a:cubicBezTo>
                          <a:lnTo>
                            <a:pt x="9378" y="290733"/>
                          </a:lnTo>
                          <a:lnTo>
                            <a:pt x="0" y="290733"/>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9"/>
                          </a:lnTo>
                          <a:cubicBezTo>
                            <a:pt x="56271" y="9379"/>
                            <a:pt x="65649" y="0"/>
                            <a:pt x="65649" y="0"/>
                          </a:cubicBezTo>
                          <a:lnTo>
                            <a:pt x="75028" y="0"/>
                          </a:lnTo>
                          <a:lnTo>
                            <a:pt x="84406" y="0"/>
                          </a:lnTo>
                          <a:cubicBezTo>
                            <a:pt x="84406" y="0"/>
                            <a:pt x="93785" y="9379"/>
                            <a:pt x="93785" y="9379"/>
                          </a:cubicBezTo>
                          <a:lnTo>
                            <a:pt x="93785" y="225083"/>
                          </a:lnTo>
                          <a:lnTo>
                            <a:pt x="121920" y="206326"/>
                          </a:lnTo>
                          <a:cubicBezTo>
                            <a:pt x="112541"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56" name="Forme libre : forme 155">
                      <a:extLst>
                        <a:ext uri="{FF2B5EF4-FFF2-40B4-BE49-F238E27FC236}">
                          <a16:creationId xmlns:a16="http://schemas.microsoft.com/office/drawing/2014/main" id="{843087A6-A63D-4063-B50E-8A5631541F23}"/>
                        </a:ext>
                      </a:extLst>
                    </p:cNvPr>
                    <p:cNvSpPr/>
                    <p:nvPr/>
                  </p:nvSpPr>
                  <p:spPr>
                    <a:xfrm>
                      <a:off x="7137193" y="3677943"/>
                      <a:ext cx="131298" cy="290732"/>
                    </a:xfrm>
                    <a:custGeom>
                      <a:avLst/>
                      <a:gdLst>
                        <a:gd name="connsiteX0" fmla="*/ 121920 w 131298"/>
                        <a:gd name="connsiteY0" fmla="*/ 206326 h 290732"/>
                        <a:gd name="connsiteX1" fmla="*/ 121920 w 131298"/>
                        <a:gd name="connsiteY1" fmla="*/ 225083 h 290732"/>
                        <a:gd name="connsiteX2" fmla="*/ 112541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1" y="234462"/>
                            <a:pt x="112541" y="234462"/>
                          </a:cubicBezTo>
                          <a:lnTo>
                            <a:pt x="9378" y="290732"/>
                          </a:lnTo>
                          <a:lnTo>
                            <a:pt x="0" y="290732"/>
                          </a:lnTo>
                          <a:cubicBezTo>
                            <a:pt x="0" y="290732"/>
                            <a:pt x="0" y="281354"/>
                            <a:pt x="0" y="281354"/>
                          </a:cubicBez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157" name="Forme libre : forme 156">
                      <a:extLst>
                        <a:ext uri="{FF2B5EF4-FFF2-40B4-BE49-F238E27FC236}">
                          <a16:creationId xmlns:a16="http://schemas.microsoft.com/office/drawing/2014/main" id="{83DEA375-BA84-49D1-B214-02754DB0B8F7}"/>
                        </a:ext>
                      </a:extLst>
                    </p:cNvPr>
                    <p:cNvSpPr/>
                    <p:nvPr/>
                  </p:nvSpPr>
                  <p:spPr>
                    <a:xfrm>
                      <a:off x="7306005" y="3541955"/>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42203 h 300110"/>
                        <a:gd name="connsiteX10" fmla="*/ 150055 w 178190"/>
                        <a:gd name="connsiteY10" fmla="*/ 107852 h 300110"/>
                        <a:gd name="connsiteX11" fmla="*/ 131298 w 178190"/>
                        <a:gd name="connsiteY11" fmla="*/ 192258 h 300110"/>
                        <a:gd name="connsiteX12" fmla="*/ 84406 w 178190"/>
                        <a:gd name="connsiteY12" fmla="*/ 248529 h 300110"/>
                        <a:gd name="connsiteX13" fmla="*/ 37514 w 178190"/>
                        <a:gd name="connsiteY13" fmla="*/ 248529 h 300110"/>
                        <a:gd name="connsiteX14" fmla="*/ 18757 w 178190"/>
                        <a:gd name="connsiteY14" fmla="*/ 182880 h 300110"/>
                        <a:gd name="connsiteX15" fmla="*/ 37514 w 178190"/>
                        <a:gd name="connsiteY15" fmla="*/ 98474 h 300110"/>
                        <a:gd name="connsiteX16" fmla="*/ 84406 w 178190"/>
                        <a:gd name="connsiteY16" fmla="*/ 42203 h 300110"/>
                        <a:gd name="connsiteX17" fmla="*/ 131298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2" y="-4689"/>
                            <a:pt x="84406" y="14068"/>
                          </a:cubicBezTo>
                          <a:cubicBezTo>
                            <a:pt x="56271" y="32824"/>
                            <a:pt x="28135" y="60960"/>
                            <a:pt x="18757" y="89095"/>
                          </a:cubicBezTo>
                          <a:cubicBezTo>
                            <a:pt x="0" y="126609"/>
                            <a:pt x="0" y="164123"/>
                            <a:pt x="0" y="201637"/>
                          </a:cubicBezTo>
                          <a:cubicBezTo>
                            <a:pt x="0" y="239151"/>
                            <a:pt x="9378" y="276665"/>
                            <a:pt x="28135" y="286043"/>
                          </a:cubicBezTo>
                          <a:cubicBezTo>
                            <a:pt x="37514" y="304800"/>
                            <a:pt x="56271" y="304800"/>
                            <a:pt x="93785" y="286043"/>
                          </a:cubicBezTo>
                          <a:close/>
                          <a:moveTo>
                            <a:pt x="131298" y="42203"/>
                          </a:moveTo>
                          <a:cubicBezTo>
                            <a:pt x="140677" y="51581"/>
                            <a:pt x="150055" y="79717"/>
                            <a:pt x="150055" y="107852"/>
                          </a:cubicBezTo>
                          <a:cubicBezTo>
                            <a:pt x="150055" y="135988"/>
                            <a:pt x="140677" y="173501"/>
                            <a:pt x="131298" y="192258"/>
                          </a:cubicBezTo>
                          <a:cubicBezTo>
                            <a:pt x="121920" y="220394"/>
                            <a:pt x="103163" y="229772"/>
                            <a:pt x="84406" y="248529"/>
                          </a:cubicBezTo>
                          <a:cubicBezTo>
                            <a:pt x="65649" y="257908"/>
                            <a:pt x="46892" y="257908"/>
                            <a:pt x="37514" y="248529"/>
                          </a:cubicBezTo>
                          <a:cubicBezTo>
                            <a:pt x="28135" y="239151"/>
                            <a:pt x="18757" y="211015"/>
                            <a:pt x="18757" y="182880"/>
                          </a:cubicBezTo>
                          <a:cubicBezTo>
                            <a:pt x="18757" y="154745"/>
                            <a:pt x="28135" y="126609"/>
                            <a:pt x="37514" y="98474"/>
                          </a:cubicBezTo>
                          <a:cubicBezTo>
                            <a:pt x="46892" y="70338"/>
                            <a:pt x="65649" y="60960"/>
                            <a:pt x="84406" y="42203"/>
                          </a:cubicBezTo>
                          <a:cubicBezTo>
                            <a:pt x="103163" y="32824"/>
                            <a:pt x="121920" y="32824"/>
                            <a:pt x="131298" y="42203"/>
                          </a:cubicBezTo>
                          <a:close/>
                        </a:path>
                      </a:pathLst>
                    </a:custGeom>
                    <a:solidFill>
                      <a:srgbClr val="C9CEE2"/>
                    </a:solidFill>
                    <a:ln w="93785" cap="flat">
                      <a:noFill/>
                      <a:prstDash val="solid"/>
                      <a:miter/>
                    </a:ln>
                  </p:spPr>
                  <p:txBody>
                    <a:bodyPr rtlCol="0" anchor="ctr"/>
                    <a:lstStyle/>
                    <a:p>
                      <a:endParaRPr lang="fr-FR"/>
                    </a:p>
                  </p:txBody>
                </p:sp>
                <p:sp>
                  <p:nvSpPr>
                    <p:cNvPr id="158" name="Forme libre : forme 157">
                      <a:extLst>
                        <a:ext uri="{FF2B5EF4-FFF2-40B4-BE49-F238E27FC236}">
                          <a16:creationId xmlns:a16="http://schemas.microsoft.com/office/drawing/2014/main" id="{A3E89030-DE47-4AEA-AA3A-2A266A382D1E}"/>
                        </a:ext>
                      </a:extLst>
                    </p:cNvPr>
                    <p:cNvSpPr/>
                    <p:nvPr/>
                  </p:nvSpPr>
                  <p:spPr>
                    <a:xfrm>
                      <a:off x="7512332" y="3420035"/>
                      <a:ext cx="178190" cy="300110"/>
                    </a:xfrm>
                    <a:custGeom>
                      <a:avLst/>
                      <a:gdLst>
                        <a:gd name="connsiteX0" fmla="*/ 93785 w 178190"/>
                        <a:gd name="connsiteY0" fmla="*/ 286043 h 300110"/>
                        <a:gd name="connsiteX1" fmla="*/ 159434 w 178190"/>
                        <a:gd name="connsiteY1" fmla="*/ 211016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6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51582 h 300110"/>
                        <a:gd name="connsiteX10" fmla="*/ 150055 w 178190"/>
                        <a:gd name="connsiteY10" fmla="*/ 117231 h 300110"/>
                        <a:gd name="connsiteX11" fmla="*/ 131298 w 178190"/>
                        <a:gd name="connsiteY11" fmla="*/ 201637 h 300110"/>
                        <a:gd name="connsiteX12" fmla="*/ 84406 w 178190"/>
                        <a:gd name="connsiteY12" fmla="*/ 257908 h 300110"/>
                        <a:gd name="connsiteX13" fmla="*/ 37514 w 178190"/>
                        <a:gd name="connsiteY13" fmla="*/ 257908 h 300110"/>
                        <a:gd name="connsiteX14" fmla="*/ 18757 w 178190"/>
                        <a:gd name="connsiteY14" fmla="*/ 192259 h 300110"/>
                        <a:gd name="connsiteX15" fmla="*/ 37514 w 178190"/>
                        <a:gd name="connsiteY15" fmla="*/ 107852 h 300110"/>
                        <a:gd name="connsiteX16" fmla="*/ 84406 w 178190"/>
                        <a:gd name="connsiteY16" fmla="*/ 51582 h 300110"/>
                        <a:gd name="connsiteX17" fmla="*/ 131298 w 17819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6"/>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6"/>
                          </a:cubicBezTo>
                          <a:cubicBezTo>
                            <a:pt x="0" y="126609"/>
                            <a:pt x="0" y="164123"/>
                            <a:pt x="0" y="201637"/>
                          </a:cubicBezTo>
                          <a:cubicBezTo>
                            <a:pt x="0" y="239151"/>
                            <a:pt x="9378" y="276665"/>
                            <a:pt x="28135" y="286043"/>
                          </a:cubicBezTo>
                          <a:cubicBezTo>
                            <a:pt x="37514" y="304800"/>
                            <a:pt x="65649" y="304800"/>
                            <a:pt x="93785" y="286043"/>
                          </a:cubicBezTo>
                          <a:close/>
                          <a:moveTo>
                            <a:pt x="131298" y="51582"/>
                          </a:moveTo>
                          <a:cubicBezTo>
                            <a:pt x="140677" y="60960"/>
                            <a:pt x="150055" y="89096"/>
                            <a:pt x="150055" y="117231"/>
                          </a:cubicBezTo>
                          <a:cubicBezTo>
                            <a:pt x="150055" y="145366"/>
                            <a:pt x="140677" y="182880"/>
                            <a:pt x="131298" y="201637"/>
                          </a:cubicBezTo>
                          <a:cubicBezTo>
                            <a:pt x="121920" y="229773"/>
                            <a:pt x="103163" y="239151"/>
                            <a:pt x="84406" y="257908"/>
                          </a:cubicBezTo>
                          <a:cubicBezTo>
                            <a:pt x="65649" y="267286"/>
                            <a:pt x="46892" y="267286"/>
                            <a:pt x="37514" y="257908"/>
                          </a:cubicBezTo>
                          <a:cubicBezTo>
                            <a:pt x="28135" y="248529"/>
                            <a:pt x="18757" y="220394"/>
                            <a:pt x="18757" y="192259"/>
                          </a:cubicBezTo>
                          <a:cubicBezTo>
                            <a:pt x="18757" y="164123"/>
                            <a:pt x="28135" y="135988"/>
                            <a:pt x="37514" y="107852"/>
                          </a:cubicBezTo>
                          <a:cubicBezTo>
                            <a:pt x="46892" y="79717"/>
                            <a:pt x="65649" y="70339"/>
                            <a:pt x="84406" y="51582"/>
                          </a:cubicBezTo>
                          <a:cubicBezTo>
                            <a:pt x="112541" y="32825"/>
                            <a:pt x="121920" y="32825"/>
                            <a:pt x="131298" y="51582"/>
                          </a:cubicBezTo>
                          <a:close/>
                        </a:path>
                      </a:pathLst>
                    </a:custGeom>
                    <a:solidFill>
                      <a:srgbClr val="C9CEE2"/>
                    </a:solidFill>
                    <a:ln w="93785" cap="flat">
                      <a:noFill/>
                      <a:prstDash val="solid"/>
                      <a:miter/>
                    </a:ln>
                  </p:spPr>
                  <p:txBody>
                    <a:bodyPr rtlCol="0" anchor="ctr"/>
                    <a:lstStyle/>
                    <a:p>
                      <a:endParaRPr lang="fr-FR"/>
                    </a:p>
                  </p:txBody>
                </p:sp>
                <p:sp>
                  <p:nvSpPr>
                    <p:cNvPr id="159" name="Forme libre : forme 158">
                      <a:extLst>
                        <a:ext uri="{FF2B5EF4-FFF2-40B4-BE49-F238E27FC236}">
                          <a16:creationId xmlns:a16="http://schemas.microsoft.com/office/drawing/2014/main" id="{AE96533B-6EC8-4465-BB1D-DD0CFD63355E}"/>
                        </a:ext>
                      </a:extLst>
                    </p:cNvPr>
                    <p:cNvSpPr/>
                    <p:nvPr/>
                  </p:nvSpPr>
                  <p:spPr>
                    <a:xfrm>
                      <a:off x="7728036" y="3298115"/>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6 h 300110"/>
                        <a:gd name="connsiteX6" fmla="*/ 178191 w 178190"/>
                        <a:gd name="connsiteY6" fmla="*/ 98474 h 300110"/>
                        <a:gd name="connsiteX7" fmla="*/ 150055 w 178190"/>
                        <a:gd name="connsiteY7" fmla="*/ 14068 h 300110"/>
                        <a:gd name="connsiteX8" fmla="*/ 84406 w 178190"/>
                        <a:gd name="connsiteY8" fmla="*/ 14068 h 300110"/>
                        <a:gd name="connsiteX9" fmla="*/ 37514 w 178190"/>
                        <a:gd name="connsiteY9" fmla="*/ 248529 h 300110"/>
                        <a:gd name="connsiteX10" fmla="*/ 18757 w 178190"/>
                        <a:gd name="connsiteY10" fmla="*/ 182880 h 300110"/>
                        <a:gd name="connsiteX11" fmla="*/ 37514 w 178190"/>
                        <a:gd name="connsiteY11" fmla="*/ 98474 h 300110"/>
                        <a:gd name="connsiteX12" fmla="*/ 84406 w 178190"/>
                        <a:gd name="connsiteY12" fmla="*/ 42203 h 300110"/>
                        <a:gd name="connsiteX13" fmla="*/ 131298 w 178190"/>
                        <a:gd name="connsiteY13" fmla="*/ 42203 h 300110"/>
                        <a:gd name="connsiteX14" fmla="*/ 150055 w 178190"/>
                        <a:gd name="connsiteY14" fmla="*/ 107852 h 300110"/>
                        <a:gd name="connsiteX15" fmla="*/ 131298 w 178190"/>
                        <a:gd name="connsiteY15" fmla="*/ 192259 h 300110"/>
                        <a:gd name="connsiteX16" fmla="*/ 84406 w 178190"/>
                        <a:gd name="connsiteY16" fmla="*/ 248529 h 300110"/>
                        <a:gd name="connsiteX17" fmla="*/ 37514 w 178190"/>
                        <a:gd name="connsiteY17" fmla="*/ 248529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5"/>
                            <a:pt x="28135" y="60960"/>
                            <a:pt x="18757" y="89095"/>
                          </a:cubicBezTo>
                          <a:cubicBezTo>
                            <a:pt x="0" y="126609"/>
                            <a:pt x="0" y="164123"/>
                            <a:pt x="0" y="201637"/>
                          </a:cubicBezTo>
                          <a:cubicBezTo>
                            <a:pt x="0" y="239151"/>
                            <a:pt x="9378" y="276664"/>
                            <a:pt x="28135" y="286043"/>
                          </a:cubicBezTo>
                          <a:cubicBezTo>
                            <a:pt x="46892" y="304800"/>
                            <a:pt x="65649" y="304800"/>
                            <a:pt x="93785" y="286043"/>
                          </a:cubicBezTo>
                          <a:cubicBezTo>
                            <a:pt x="121920" y="267286"/>
                            <a:pt x="150055" y="239151"/>
                            <a:pt x="159434" y="211016"/>
                          </a:cubicBezTo>
                          <a:cubicBezTo>
                            <a:pt x="178191" y="173502"/>
                            <a:pt x="178191" y="135988"/>
                            <a:pt x="178191" y="98474"/>
                          </a:cubicBezTo>
                          <a:cubicBezTo>
                            <a:pt x="178191" y="60960"/>
                            <a:pt x="168812" y="23446"/>
                            <a:pt x="150055" y="14068"/>
                          </a:cubicBezTo>
                          <a:cubicBezTo>
                            <a:pt x="140677" y="-4689"/>
                            <a:pt x="112542" y="-4689"/>
                            <a:pt x="84406" y="14068"/>
                          </a:cubicBezTo>
                          <a:close/>
                          <a:moveTo>
                            <a:pt x="37514" y="248529"/>
                          </a:moveTo>
                          <a:cubicBezTo>
                            <a:pt x="28135" y="239151"/>
                            <a:pt x="18757" y="211016"/>
                            <a:pt x="18757" y="182880"/>
                          </a:cubicBezTo>
                          <a:cubicBezTo>
                            <a:pt x="18757" y="154745"/>
                            <a:pt x="28135" y="126609"/>
                            <a:pt x="37514" y="98474"/>
                          </a:cubicBezTo>
                          <a:cubicBezTo>
                            <a:pt x="46892" y="70338"/>
                            <a:pt x="65649" y="60960"/>
                            <a:pt x="84406" y="42203"/>
                          </a:cubicBezTo>
                          <a:cubicBezTo>
                            <a:pt x="103163" y="32825"/>
                            <a:pt x="121920" y="32825"/>
                            <a:pt x="131298" y="42203"/>
                          </a:cubicBezTo>
                          <a:cubicBezTo>
                            <a:pt x="140677" y="51582"/>
                            <a:pt x="150055" y="79717"/>
                            <a:pt x="150055" y="107852"/>
                          </a:cubicBezTo>
                          <a:cubicBezTo>
                            <a:pt x="150055" y="135988"/>
                            <a:pt x="140677" y="173502"/>
                            <a:pt x="131298" y="192259"/>
                          </a:cubicBezTo>
                          <a:cubicBezTo>
                            <a:pt x="121920" y="220394"/>
                            <a:pt x="103163" y="229772"/>
                            <a:pt x="84406" y="248529"/>
                          </a:cubicBezTo>
                          <a:cubicBezTo>
                            <a:pt x="65649" y="267286"/>
                            <a:pt x="46892" y="267286"/>
                            <a:pt x="37514" y="248529"/>
                          </a:cubicBezTo>
                          <a:close/>
                        </a:path>
                      </a:pathLst>
                    </a:custGeom>
                    <a:solidFill>
                      <a:srgbClr val="C9CEE2"/>
                    </a:solidFill>
                    <a:ln w="93785" cap="flat">
                      <a:noFill/>
                      <a:prstDash val="solid"/>
                      <a:miter/>
                    </a:ln>
                  </p:spPr>
                  <p:txBody>
                    <a:bodyPr rtlCol="0" anchor="ctr"/>
                    <a:lstStyle/>
                    <a:p>
                      <a:endParaRPr lang="fr-FR"/>
                    </a:p>
                  </p:txBody>
                </p:sp>
                <p:sp>
                  <p:nvSpPr>
                    <p:cNvPr id="160" name="Forme libre : forme 159">
                      <a:extLst>
                        <a:ext uri="{FF2B5EF4-FFF2-40B4-BE49-F238E27FC236}">
                          <a16:creationId xmlns:a16="http://schemas.microsoft.com/office/drawing/2014/main" id="{1A940F85-E6EA-4DE1-A3F9-E09B5A648283}"/>
                        </a:ext>
                      </a:extLst>
                    </p:cNvPr>
                    <p:cNvSpPr/>
                    <p:nvPr/>
                  </p:nvSpPr>
                  <p:spPr>
                    <a:xfrm>
                      <a:off x="7924984" y="3176195"/>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51582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28135 w 178190"/>
                        <a:gd name="connsiteY14" fmla="*/ 192258 h 300110"/>
                        <a:gd name="connsiteX15" fmla="*/ 46892 w 178190"/>
                        <a:gd name="connsiteY15" fmla="*/ 107852 h 300110"/>
                        <a:gd name="connsiteX16" fmla="*/ 93785 w 178190"/>
                        <a:gd name="connsiteY16" fmla="*/ 51582 h 300110"/>
                        <a:gd name="connsiteX17" fmla="*/ 140677 w 17819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2"/>
                          </a:moveTo>
                          <a:cubicBezTo>
                            <a:pt x="150055" y="60960"/>
                            <a:pt x="159434" y="89095"/>
                            <a:pt x="159434" y="117231"/>
                          </a:cubicBezTo>
                          <a:cubicBezTo>
                            <a:pt x="159434" y="145366"/>
                            <a:pt x="150055" y="182880"/>
                            <a:pt x="140677" y="201637"/>
                          </a:cubicBezTo>
                          <a:cubicBezTo>
                            <a:pt x="131298" y="229772"/>
                            <a:pt x="112541" y="239151"/>
                            <a:pt x="93785" y="257908"/>
                          </a:cubicBezTo>
                          <a:cubicBezTo>
                            <a:pt x="75028" y="267286"/>
                            <a:pt x="56271" y="267286"/>
                            <a:pt x="46892" y="257908"/>
                          </a:cubicBezTo>
                          <a:cubicBezTo>
                            <a:pt x="37514" y="248529"/>
                            <a:pt x="28135" y="220394"/>
                            <a:pt x="28135" y="192258"/>
                          </a:cubicBezTo>
                          <a:cubicBezTo>
                            <a:pt x="28135" y="164123"/>
                            <a:pt x="37514" y="135988"/>
                            <a:pt x="46892" y="107852"/>
                          </a:cubicBezTo>
                          <a:cubicBezTo>
                            <a:pt x="56271" y="79717"/>
                            <a:pt x="75028" y="70339"/>
                            <a:pt x="93785" y="51582"/>
                          </a:cubicBezTo>
                          <a:cubicBezTo>
                            <a:pt x="112541" y="32825"/>
                            <a:pt x="131298" y="32825"/>
                            <a:pt x="140677" y="51582"/>
                          </a:cubicBezTo>
                          <a:close/>
                        </a:path>
                      </a:pathLst>
                    </a:custGeom>
                    <a:solidFill>
                      <a:srgbClr val="C9CEE2"/>
                    </a:solidFill>
                    <a:ln w="93785" cap="flat">
                      <a:noFill/>
                      <a:prstDash val="solid"/>
                      <a:miter/>
                    </a:ln>
                  </p:spPr>
                  <p:txBody>
                    <a:bodyPr rtlCol="0" anchor="ctr"/>
                    <a:lstStyle/>
                    <a:p>
                      <a:endParaRPr lang="fr-FR"/>
                    </a:p>
                  </p:txBody>
                </p:sp>
                <p:sp>
                  <p:nvSpPr>
                    <p:cNvPr id="161" name="Forme libre : forme 160">
                      <a:extLst>
                        <a:ext uri="{FF2B5EF4-FFF2-40B4-BE49-F238E27FC236}">
                          <a16:creationId xmlns:a16="http://schemas.microsoft.com/office/drawing/2014/main" id="{E8DF2041-B31D-4F7C-87B4-3F4868349D75}"/>
                        </a:ext>
                      </a:extLst>
                    </p:cNvPr>
                    <p:cNvSpPr/>
                    <p:nvPr/>
                  </p:nvSpPr>
                  <p:spPr>
                    <a:xfrm>
                      <a:off x="6715162" y="4371949"/>
                      <a:ext cx="131298" cy="300110"/>
                    </a:xfrm>
                    <a:custGeom>
                      <a:avLst/>
                      <a:gdLst>
                        <a:gd name="connsiteX0" fmla="*/ 131298 w 131298"/>
                        <a:gd name="connsiteY0" fmla="*/ 215705 h 300110"/>
                        <a:gd name="connsiteX1" fmla="*/ 131298 w 131298"/>
                        <a:gd name="connsiteY1" fmla="*/ 234462 h 300110"/>
                        <a:gd name="connsiteX2" fmla="*/ 121920 w 131298"/>
                        <a:gd name="connsiteY2" fmla="*/ 243840 h 300110"/>
                        <a:gd name="connsiteX3" fmla="*/ 18757 w 131298"/>
                        <a:gd name="connsiteY3" fmla="*/ 300111 h 300110"/>
                        <a:gd name="connsiteX4" fmla="*/ 9378 w 131298"/>
                        <a:gd name="connsiteY4" fmla="*/ 300111 h 300110"/>
                        <a:gd name="connsiteX5" fmla="*/ 9378 w 131298"/>
                        <a:gd name="connsiteY5" fmla="*/ 290733 h 300110"/>
                        <a:gd name="connsiteX6" fmla="*/ 9378 w 131298"/>
                        <a:gd name="connsiteY6" fmla="*/ 271976 h 300110"/>
                        <a:gd name="connsiteX7" fmla="*/ 18757 w 131298"/>
                        <a:gd name="connsiteY7" fmla="*/ 262597 h 300110"/>
                        <a:gd name="connsiteX8" fmla="*/ 56271 w 131298"/>
                        <a:gd name="connsiteY8" fmla="*/ 243840 h 300110"/>
                        <a:gd name="connsiteX9" fmla="*/ 56271 w 131298"/>
                        <a:gd name="connsiteY9" fmla="*/ 56271 h 300110"/>
                        <a:gd name="connsiteX10" fmla="*/ 18757 w 131298"/>
                        <a:gd name="connsiteY10" fmla="*/ 84406 h 300110"/>
                        <a:gd name="connsiteX11" fmla="*/ 9378 w 131298"/>
                        <a:gd name="connsiteY11" fmla="*/ 93785 h 300110"/>
                        <a:gd name="connsiteX12" fmla="*/ 0 w 131298"/>
                        <a:gd name="connsiteY12" fmla="*/ 93785 h 300110"/>
                        <a:gd name="connsiteX13" fmla="*/ 0 w 131298"/>
                        <a:gd name="connsiteY13" fmla="*/ 84406 h 300110"/>
                        <a:gd name="connsiteX14" fmla="*/ 9378 w 131298"/>
                        <a:gd name="connsiteY14" fmla="*/ 65649 h 300110"/>
                        <a:gd name="connsiteX15" fmla="*/ 56271 w 131298"/>
                        <a:gd name="connsiteY15" fmla="*/ 9379 h 300110"/>
                        <a:gd name="connsiteX16" fmla="*/ 65649 w 131298"/>
                        <a:gd name="connsiteY16" fmla="*/ 0 h 300110"/>
                        <a:gd name="connsiteX17" fmla="*/ 75028 w 131298"/>
                        <a:gd name="connsiteY17" fmla="*/ 0 h 300110"/>
                        <a:gd name="connsiteX18" fmla="*/ 84406 w 131298"/>
                        <a:gd name="connsiteY18" fmla="*/ 0 h 300110"/>
                        <a:gd name="connsiteX19" fmla="*/ 93785 w 131298"/>
                        <a:gd name="connsiteY19" fmla="*/ 9379 h 300110"/>
                        <a:gd name="connsiteX20" fmla="*/ 93785 w 131298"/>
                        <a:gd name="connsiteY20" fmla="*/ 225083 h 300110"/>
                        <a:gd name="connsiteX21" fmla="*/ 121920 w 131298"/>
                        <a:gd name="connsiteY21" fmla="*/ 206326 h 300110"/>
                        <a:gd name="connsiteX22" fmla="*/ 131298 w 131298"/>
                        <a:gd name="connsiteY22" fmla="*/ 206326 h 300110"/>
                        <a:gd name="connsiteX23" fmla="*/ 131298 w 131298"/>
                        <a:gd name="connsiteY23" fmla="*/ 21570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131298" y="215705"/>
                          </a:moveTo>
                          <a:lnTo>
                            <a:pt x="131298" y="234462"/>
                          </a:lnTo>
                          <a:cubicBezTo>
                            <a:pt x="131298" y="243840"/>
                            <a:pt x="121920" y="243840"/>
                            <a:pt x="121920" y="243840"/>
                          </a:cubicBezTo>
                          <a:lnTo>
                            <a:pt x="18757" y="300111"/>
                          </a:lnTo>
                          <a:lnTo>
                            <a:pt x="9378" y="300111"/>
                          </a:lnTo>
                          <a:lnTo>
                            <a:pt x="9378" y="290733"/>
                          </a:lnTo>
                          <a:cubicBezTo>
                            <a:pt x="9378" y="281354"/>
                            <a:pt x="9378" y="281354"/>
                            <a:pt x="9378" y="271976"/>
                          </a:cubicBezTo>
                          <a:cubicBezTo>
                            <a:pt x="9378" y="262597"/>
                            <a:pt x="18757" y="262597"/>
                            <a:pt x="18757" y="262597"/>
                          </a:cubicBezTo>
                          <a:lnTo>
                            <a:pt x="56271" y="243840"/>
                          </a:lnTo>
                          <a:lnTo>
                            <a:pt x="56271" y="56271"/>
                          </a:lnTo>
                          <a:lnTo>
                            <a:pt x="18757" y="84406"/>
                          </a:lnTo>
                          <a:cubicBezTo>
                            <a:pt x="18757" y="84406"/>
                            <a:pt x="9378" y="93785"/>
                            <a:pt x="9378" y="93785"/>
                          </a:cubicBezTo>
                          <a:lnTo>
                            <a:pt x="0" y="93785"/>
                          </a:lnTo>
                          <a:lnTo>
                            <a:pt x="0" y="84406"/>
                          </a:lnTo>
                          <a:cubicBezTo>
                            <a:pt x="0" y="75028"/>
                            <a:pt x="0" y="65649"/>
                            <a:pt x="9378" y="65649"/>
                          </a:cubicBezTo>
                          <a:lnTo>
                            <a:pt x="56271" y="9379"/>
                          </a:lnTo>
                          <a:cubicBezTo>
                            <a:pt x="56271" y="9379"/>
                            <a:pt x="65649" y="0"/>
                            <a:pt x="65649" y="0"/>
                          </a:cubicBezTo>
                          <a:lnTo>
                            <a:pt x="75028" y="0"/>
                          </a:lnTo>
                          <a:lnTo>
                            <a:pt x="84406" y="0"/>
                          </a:lnTo>
                          <a:cubicBezTo>
                            <a:pt x="84406" y="0"/>
                            <a:pt x="93785" y="9379"/>
                            <a:pt x="93785" y="9379"/>
                          </a:cubicBezTo>
                          <a:lnTo>
                            <a:pt x="93785" y="225083"/>
                          </a:lnTo>
                          <a:lnTo>
                            <a:pt x="121920" y="206326"/>
                          </a:lnTo>
                          <a:lnTo>
                            <a:pt x="131298" y="206326"/>
                          </a:lnTo>
                          <a:cubicBezTo>
                            <a:pt x="121920" y="206326"/>
                            <a:pt x="131298" y="206326"/>
                            <a:pt x="131298" y="215705"/>
                          </a:cubicBezTo>
                          <a:close/>
                        </a:path>
                      </a:pathLst>
                    </a:custGeom>
                    <a:solidFill>
                      <a:srgbClr val="C9CEE2"/>
                    </a:solidFill>
                    <a:ln w="93785" cap="flat">
                      <a:noFill/>
                      <a:prstDash val="solid"/>
                      <a:miter/>
                    </a:ln>
                  </p:spPr>
                  <p:txBody>
                    <a:bodyPr rtlCol="0" anchor="ctr"/>
                    <a:lstStyle/>
                    <a:p>
                      <a:endParaRPr lang="fr-FR"/>
                    </a:p>
                  </p:txBody>
                </p:sp>
                <p:sp>
                  <p:nvSpPr>
                    <p:cNvPr id="162" name="Forme libre : forme 161">
                      <a:extLst>
                        <a:ext uri="{FF2B5EF4-FFF2-40B4-BE49-F238E27FC236}">
                          <a16:creationId xmlns:a16="http://schemas.microsoft.com/office/drawing/2014/main" id="{0BB193C9-1B6E-416B-9545-4138F4B53C9C}"/>
                        </a:ext>
                      </a:extLst>
                    </p:cNvPr>
                    <p:cNvSpPr/>
                    <p:nvPr/>
                  </p:nvSpPr>
                  <p:spPr>
                    <a:xfrm>
                      <a:off x="6499458" y="4034324"/>
                      <a:ext cx="131298" cy="300110"/>
                    </a:xfrm>
                    <a:custGeom>
                      <a:avLst/>
                      <a:gdLst>
                        <a:gd name="connsiteX0" fmla="*/ 0 w 131298"/>
                        <a:gd name="connsiteY0" fmla="*/ 93785 h 300110"/>
                        <a:gd name="connsiteX1" fmla="*/ 0 w 131298"/>
                        <a:gd name="connsiteY1" fmla="*/ 84406 h 300110"/>
                        <a:gd name="connsiteX2" fmla="*/ 9378 w 131298"/>
                        <a:gd name="connsiteY2" fmla="*/ 65649 h 300110"/>
                        <a:gd name="connsiteX3" fmla="*/ 56271 w 131298"/>
                        <a:gd name="connsiteY3" fmla="*/ 9378 h 300110"/>
                        <a:gd name="connsiteX4" fmla="*/ 65649 w 131298"/>
                        <a:gd name="connsiteY4" fmla="*/ 0 h 300110"/>
                        <a:gd name="connsiteX5" fmla="*/ 75028 w 131298"/>
                        <a:gd name="connsiteY5" fmla="*/ 0 h 300110"/>
                        <a:gd name="connsiteX6" fmla="*/ 84406 w 131298"/>
                        <a:gd name="connsiteY6" fmla="*/ 0 h 300110"/>
                        <a:gd name="connsiteX7" fmla="*/ 93785 w 131298"/>
                        <a:gd name="connsiteY7" fmla="*/ 9378 h 300110"/>
                        <a:gd name="connsiteX8" fmla="*/ 93785 w 131298"/>
                        <a:gd name="connsiteY8" fmla="*/ 225083 h 300110"/>
                        <a:gd name="connsiteX9" fmla="*/ 121920 w 131298"/>
                        <a:gd name="connsiteY9" fmla="*/ 206326 h 300110"/>
                        <a:gd name="connsiteX10" fmla="*/ 131299 w 131298"/>
                        <a:gd name="connsiteY10" fmla="*/ 206326 h 300110"/>
                        <a:gd name="connsiteX11" fmla="*/ 131299 w 131298"/>
                        <a:gd name="connsiteY11" fmla="*/ 215705 h 300110"/>
                        <a:gd name="connsiteX12" fmla="*/ 131299 w 131298"/>
                        <a:gd name="connsiteY12" fmla="*/ 234462 h 300110"/>
                        <a:gd name="connsiteX13" fmla="*/ 121920 w 131298"/>
                        <a:gd name="connsiteY13" fmla="*/ 243840 h 300110"/>
                        <a:gd name="connsiteX14" fmla="*/ 18757 w 131298"/>
                        <a:gd name="connsiteY14" fmla="*/ 300111 h 300110"/>
                        <a:gd name="connsiteX15" fmla="*/ 9378 w 131298"/>
                        <a:gd name="connsiteY15" fmla="*/ 300111 h 300110"/>
                        <a:gd name="connsiteX16" fmla="*/ 9378 w 131298"/>
                        <a:gd name="connsiteY16" fmla="*/ 290732 h 300110"/>
                        <a:gd name="connsiteX17" fmla="*/ 9378 w 131298"/>
                        <a:gd name="connsiteY17" fmla="*/ 271976 h 300110"/>
                        <a:gd name="connsiteX18" fmla="*/ 18757 w 131298"/>
                        <a:gd name="connsiteY18" fmla="*/ 262597 h 300110"/>
                        <a:gd name="connsiteX19" fmla="*/ 56271 w 131298"/>
                        <a:gd name="connsiteY19" fmla="*/ 243840 h 300110"/>
                        <a:gd name="connsiteX20" fmla="*/ 56271 w 131298"/>
                        <a:gd name="connsiteY20" fmla="*/ 56271 h 300110"/>
                        <a:gd name="connsiteX21" fmla="*/ 28135 w 131298"/>
                        <a:gd name="connsiteY21" fmla="*/ 93785 h 300110"/>
                        <a:gd name="connsiteX22" fmla="*/ 18757 w 131298"/>
                        <a:gd name="connsiteY22" fmla="*/ 103163 h 300110"/>
                        <a:gd name="connsiteX23" fmla="*/ 0 w 131298"/>
                        <a:gd name="connsiteY23" fmla="*/ 9378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0" y="93785"/>
                          </a:move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lnTo>
                            <a:pt x="131299" y="215705"/>
                          </a:lnTo>
                          <a:cubicBezTo>
                            <a:pt x="131299" y="215705"/>
                            <a:pt x="131299" y="225083"/>
                            <a:pt x="131299" y="234462"/>
                          </a:cubicBezTo>
                          <a:cubicBezTo>
                            <a:pt x="131299" y="243840"/>
                            <a:pt x="121920" y="243840"/>
                            <a:pt x="121920" y="243840"/>
                          </a:cubicBezTo>
                          <a:lnTo>
                            <a:pt x="18757" y="300111"/>
                          </a:lnTo>
                          <a:lnTo>
                            <a:pt x="9378" y="300111"/>
                          </a:lnTo>
                          <a:cubicBezTo>
                            <a:pt x="9378" y="300111"/>
                            <a:pt x="9378" y="300111"/>
                            <a:pt x="9378" y="290732"/>
                          </a:cubicBezTo>
                          <a:cubicBezTo>
                            <a:pt x="9378" y="281354"/>
                            <a:pt x="9378" y="281354"/>
                            <a:pt x="9378" y="271976"/>
                          </a:cubicBezTo>
                          <a:cubicBezTo>
                            <a:pt x="9378" y="262597"/>
                            <a:pt x="18757" y="262597"/>
                            <a:pt x="18757" y="262597"/>
                          </a:cubicBezTo>
                          <a:lnTo>
                            <a:pt x="56271" y="243840"/>
                          </a:lnTo>
                          <a:lnTo>
                            <a:pt x="56271" y="56271"/>
                          </a:lnTo>
                          <a:lnTo>
                            <a:pt x="28135" y="93785"/>
                          </a:lnTo>
                          <a:cubicBezTo>
                            <a:pt x="28135" y="93785"/>
                            <a:pt x="18757" y="103163"/>
                            <a:pt x="18757" y="103163"/>
                          </a:cubicBezTo>
                          <a:cubicBezTo>
                            <a:pt x="9378" y="93785"/>
                            <a:pt x="0" y="93785"/>
                            <a:pt x="0" y="93785"/>
                          </a:cubicBezTo>
                          <a:close/>
                        </a:path>
                      </a:pathLst>
                    </a:custGeom>
                    <a:solidFill>
                      <a:srgbClr val="C9CEE2"/>
                    </a:solidFill>
                    <a:ln w="93785" cap="flat">
                      <a:noFill/>
                      <a:prstDash val="solid"/>
                      <a:miter/>
                    </a:ln>
                  </p:spPr>
                  <p:txBody>
                    <a:bodyPr rtlCol="0" anchor="ctr"/>
                    <a:lstStyle/>
                    <a:p>
                      <a:endParaRPr lang="fr-FR"/>
                    </a:p>
                  </p:txBody>
                </p:sp>
                <p:sp>
                  <p:nvSpPr>
                    <p:cNvPr id="163" name="Forme libre : forme 162">
                      <a:extLst>
                        <a:ext uri="{FF2B5EF4-FFF2-40B4-BE49-F238E27FC236}">
                          <a16:creationId xmlns:a16="http://schemas.microsoft.com/office/drawing/2014/main" id="{AA388E14-F06F-461A-A673-1715C613B2AF}"/>
                        </a:ext>
                      </a:extLst>
                    </p:cNvPr>
                    <p:cNvSpPr/>
                    <p:nvPr/>
                  </p:nvSpPr>
                  <p:spPr>
                    <a:xfrm>
                      <a:off x="6508836" y="4503247"/>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9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87569"/>
                            <a:pt x="112542" y="187569"/>
                            <a:pt x="121920" y="196948"/>
                          </a:cubicBezTo>
                          <a:close/>
                        </a:path>
                      </a:pathLst>
                    </a:custGeom>
                    <a:solidFill>
                      <a:srgbClr val="C9CEE2"/>
                    </a:solidFill>
                    <a:ln w="93785" cap="flat">
                      <a:noFill/>
                      <a:prstDash val="solid"/>
                      <a:miter/>
                    </a:ln>
                  </p:spPr>
                  <p:txBody>
                    <a:bodyPr rtlCol="0" anchor="ctr"/>
                    <a:lstStyle/>
                    <a:p>
                      <a:endParaRPr lang="fr-FR"/>
                    </a:p>
                  </p:txBody>
                </p:sp>
                <p:sp>
                  <p:nvSpPr>
                    <p:cNvPr id="164" name="Forme libre : forme 163">
                      <a:extLst>
                        <a:ext uri="{FF2B5EF4-FFF2-40B4-BE49-F238E27FC236}">
                          <a16:creationId xmlns:a16="http://schemas.microsoft.com/office/drawing/2014/main" id="{4BF0E3DD-BF69-4FCC-A0C8-1359637B8E77}"/>
                        </a:ext>
                      </a:extLst>
                    </p:cNvPr>
                    <p:cNvSpPr/>
                    <p:nvPr/>
                  </p:nvSpPr>
                  <p:spPr>
                    <a:xfrm>
                      <a:off x="6883975" y="4245340"/>
                      <a:ext cx="178190" cy="292203"/>
                    </a:xfrm>
                    <a:custGeom>
                      <a:avLst/>
                      <a:gdLst>
                        <a:gd name="connsiteX0" fmla="*/ 93785 w 178190"/>
                        <a:gd name="connsiteY0" fmla="*/ 286043 h 292203"/>
                        <a:gd name="connsiteX1" fmla="*/ 159434 w 178190"/>
                        <a:gd name="connsiteY1" fmla="*/ 211015 h 292203"/>
                        <a:gd name="connsiteX2" fmla="*/ 178191 w 178190"/>
                        <a:gd name="connsiteY2" fmla="*/ 98474 h 292203"/>
                        <a:gd name="connsiteX3" fmla="*/ 150055 w 178190"/>
                        <a:gd name="connsiteY3" fmla="*/ 14068 h 292203"/>
                        <a:gd name="connsiteX4" fmla="*/ 84406 w 178190"/>
                        <a:gd name="connsiteY4" fmla="*/ 14068 h 292203"/>
                        <a:gd name="connsiteX5" fmla="*/ 18757 w 178190"/>
                        <a:gd name="connsiteY5" fmla="*/ 89095 h 292203"/>
                        <a:gd name="connsiteX6" fmla="*/ 0 w 178190"/>
                        <a:gd name="connsiteY6" fmla="*/ 192258 h 292203"/>
                        <a:gd name="connsiteX7" fmla="*/ 28135 w 178190"/>
                        <a:gd name="connsiteY7" fmla="*/ 276665 h 292203"/>
                        <a:gd name="connsiteX8" fmla="*/ 93785 w 178190"/>
                        <a:gd name="connsiteY8" fmla="*/ 286043 h 292203"/>
                        <a:gd name="connsiteX9" fmla="*/ 140677 w 178190"/>
                        <a:gd name="connsiteY9" fmla="*/ 42203 h 292203"/>
                        <a:gd name="connsiteX10" fmla="*/ 159434 w 178190"/>
                        <a:gd name="connsiteY10" fmla="*/ 107852 h 292203"/>
                        <a:gd name="connsiteX11" fmla="*/ 140677 w 178190"/>
                        <a:gd name="connsiteY11" fmla="*/ 192258 h 292203"/>
                        <a:gd name="connsiteX12" fmla="*/ 93785 w 178190"/>
                        <a:gd name="connsiteY12" fmla="*/ 248529 h 292203"/>
                        <a:gd name="connsiteX13" fmla="*/ 46892 w 178190"/>
                        <a:gd name="connsiteY13" fmla="*/ 248529 h 292203"/>
                        <a:gd name="connsiteX14" fmla="*/ 28135 w 178190"/>
                        <a:gd name="connsiteY14" fmla="*/ 182880 h 292203"/>
                        <a:gd name="connsiteX15" fmla="*/ 46892 w 178190"/>
                        <a:gd name="connsiteY15" fmla="*/ 98474 h 292203"/>
                        <a:gd name="connsiteX16" fmla="*/ 93785 w 178190"/>
                        <a:gd name="connsiteY16" fmla="*/ 42203 h 292203"/>
                        <a:gd name="connsiteX17" fmla="*/ 140677 w 178190"/>
                        <a:gd name="connsiteY17" fmla="*/ 42203 h 29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2203">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2" y="-4689"/>
                            <a:pt x="84406" y="14068"/>
                          </a:cubicBezTo>
                          <a:cubicBezTo>
                            <a:pt x="56271" y="32824"/>
                            <a:pt x="28135" y="60960"/>
                            <a:pt x="18757" y="89095"/>
                          </a:cubicBezTo>
                          <a:cubicBezTo>
                            <a:pt x="9378" y="117231"/>
                            <a:pt x="0" y="154745"/>
                            <a:pt x="0" y="192258"/>
                          </a:cubicBezTo>
                          <a:cubicBezTo>
                            <a:pt x="0" y="229772"/>
                            <a:pt x="9378" y="267286"/>
                            <a:pt x="28135" y="276665"/>
                          </a:cubicBezTo>
                          <a:cubicBezTo>
                            <a:pt x="46892" y="295422"/>
                            <a:pt x="65649" y="295422"/>
                            <a:pt x="93785" y="286043"/>
                          </a:cubicBezTo>
                          <a:close/>
                          <a:moveTo>
                            <a:pt x="140677" y="42203"/>
                          </a:moveTo>
                          <a:cubicBezTo>
                            <a:pt x="150055" y="51581"/>
                            <a:pt x="159434" y="79717"/>
                            <a:pt x="159434" y="107852"/>
                          </a:cubicBezTo>
                          <a:cubicBezTo>
                            <a:pt x="159434" y="135988"/>
                            <a:pt x="150055" y="173501"/>
                            <a:pt x="140677" y="192258"/>
                          </a:cubicBezTo>
                          <a:cubicBezTo>
                            <a:pt x="131298" y="220394"/>
                            <a:pt x="112542" y="229772"/>
                            <a:pt x="93785" y="248529"/>
                          </a:cubicBezTo>
                          <a:cubicBezTo>
                            <a:pt x="75028" y="257908"/>
                            <a:pt x="56271" y="257908"/>
                            <a:pt x="46892" y="248529"/>
                          </a:cubicBezTo>
                          <a:cubicBezTo>
                            <a:pt x="37514" y="239151"/>
                            <a:pt x="28135" y="211015"/>
                            <a:pt x="28135" y="182880"/>
                          </a:cubicBezTo>
                          <a:cubicBezTo>
                            <a:pt x="28135" y="154745"/>
                            <a:pt x="37514" y="126609"/>
                            <a:pt x="46892" y="98474"/>
                          </a:cubicBezTo>
                          <a:cubicBezTo>
                            <a:pt x="56271" y="70338"/>
                            <a:pt x="75028" y="60960"/>
                            <a:pt x="93785" y="42203"/>
                          </a:cubicBezTo>
                          <a:cubicBezTo>
                            <a:pt x="112542" y="32824"/>
                            <a:pt x="131298" y="32824"/>
                            <a:pt x="140677" y="42203"/>
                          </a:cubicBezTo>
                          <a:close/>
                        </a:path>
                      </a:pathLst>
                    </a:custGeom>
                    <a:solidFill>
                      <a:srgbClr val="C9CEE2"/>
                    </a:solidFill>
                    <a:ln w="93785" cap="flat">
                      <a:noFill/>
                      <a:prstDash val="solid"/>
                      <a:miter/>
                    </a:ln>
                  </p:spPr>
                  <p:txBody>
                    <a:bodyPr rtlCol="0" anchor="ctr"/>
                    <a:lstStyle/>
                    <a:p>
                      <a:endParaRPr lang="fr-FR"/>
                    </a:p>
                  </p:txBody>
                </p:sp>
                <p:sp>
                  <p:nvSpPr>
                    <p:cNvPr id="165" name="Forme libre : forme 164">
                      <a:extLst>
                        <a:ext uri="{FF2B5EF4-FFF2-40B4-BE49-F238E27FC236}">
                          <a16:creationId xmlns:a16="http://schemas.microsoft.com/office/drawing/2014/main" id="{5B43A337-DD99-4B9B-84C1-159CE622D93E}"/>
                        </a:ext>
                      </a:extLst>
                    </p:cNvPr>
                    <p:cNvSpPr/>
                    <p:nvPr/>
                  </p:nvSpPr>
                  <p:spPr>
                    <a:xfrm>
                      <a:off x="7090301" y="4123420"/>
                      <a:ext cx="181869" cy="300110"/>
                    </a:xfrm>
                    <a:custGeom>
                      <a:avLst/>
                      <a:gdLst>
                        <a:gd name="connsiteX0" fmla="*/ 93785 w 181869"/>
                        <a:gd name="connsiteY0" fmla="*/ 286043 h 300110"/>
                        <a:gd name="connsiteX1" fmla="*/ 159434 w 181869"/>
                        <a:gd name="connsiteY1" fmla="*/ 211015 h 300110"/>
                        <a:gd name="connsiteX2" fmla="*/ 178191 w 181869"/>
                        <a:gd name="connsiteY2" fmla="*/ 98474 h 300110"/>
                        <a:gd name="connsiteX3" fmla="*/ 150055 w 181869"/>
                        <a:gd name="connsiteY3" fmla="*/ 14067 h 300110"/>
                        <a:gd name="connsiteX4" fmla="*/ 84406 w 181869"/>
                        <a:gd name="connsiteY4" fmla="*/ 14067 h 300110"/>
                        <a:gd name="connsiteX5" fmla="*/ 18757 w 181869"/>
                        <a:gd name="connsiteY5" fmla="*/ 89095 h 300110"/>
                        <a:gd name="connsiteX6" fmla="*/ 0 w 181869"/>
                        <a:gd name="connsiteY6" fmla="*/ 201637 h 300110"/>
                        <a:gd name="connsiteX7" fmla="*/ 28135 w 181869"/>
                        <a:gd name="connsiteY7" fmla="*/ 286043 h 300110"/>
                        <a:gd name="connsiteX8" fmla="*/ 93785 w 181869"/>
                        <a:gd name="connsiteY8" fmla="*/ 286043 h 300110"/>
                        <a:gd name="connsiteX9" fmla="*/ 140677 w 181869"/>
                        <a:gd name="connsiteY9" fmla="*/ 42203 h 300110"/>
                        <a:gd name="connsiteX10" fmla="*/ 159434 w 181869"/>
                        <a:gd name="connsiteY10" fmla="*/ 107852 h 300110"/>
                        <a:gd name="connsiteX11" fmla="*/ 140677 w 181869"/>
                        <a:gd name="connsiteY11" fmla="*/ 192258 h 300110"/>
                        <a:gd name="connsiteX12" fmla="*/ 93785 w 181869"/>
                        <a:gd name="connsiteY12" fmla="*/ 248529 h 300110"/>
                        <a:gd name="connsiteX13" fmla="*/ 46892 w 181869"/>
                        <a:gd name="connsiteY13" fmla="*/ 248529 h 300110"/>
                        <a:gd name="connsiteX14" fmla="*/ 28135 w 181869"/>
                        <a:gd name="connsiteY14" fmla="*/ 182880 h 300110"/>
                        <a:gd name="connsiteX15" fmla="*/ 46892 w 181869"/>
                        <a:gd name="connsiteY15" fmla="*/ 98474 h 300110"/>
                        <a:gd name="connsiteX16" fmla="*/ 93785 w 181869"/>
                        <a:gd name="connsiteY16" fmla="*/ 42203 h 300110"/>
                        <a:gd name="connsiteX17" fmla="*/ 140677 w 181869"/>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69" h="300110">
                          <a:moveTo>
                            <a:pt x="93785" y="286043"/>
                          </a:moveTo>
                          <a:cubicBezTo>
                            <a:pt x="121920" y="267286"/>
                            <a:pt x="150055" y="239151"/>
                            <a:pt x="159434" y="211015"/>
                          </a:cubicBezTo>
                          <a:cubicBezTo>
                            <a:pt x="178191" y="173501"/>
                            <a:pt x="187569" y="135988"/>
                            <a:pt x="178191" y="98474"/>
                          </a:cubicBezTo>
                          <a:cubicBezTo>
                            <a:pt x="178191" y="60960"/>
                            <a:pt x="168812" y="23446"/>
                            <a:pt x="150055" y="14067"/>
                          </a:cubicBezTo>
                          <a:cubicBezTo>
                            <a:pt x="131298" y="-4689"/>
                            <a:pt x="112541" y="-4689"/>
                            <a:pt x="84406" y="14067"/>
                          </a:cubicBezTo>
                          <a:cubicBezTo>
                            <a:pt x="56271" y="32824"/>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42203"/>
                          </a:moveTo>
                          <a:cubicBezTo>
                            <a:pt x="150055" y="51581"/>
                            <a:pt x="159434" y="79717"/>
                            <a:pt x="159434" y="107852"/>
                          </a:cubicBezTo>
                          <a:cubicBezTo>
                            <a:pt x="159434" y="135988"/>
                            <a:pt x="150055" y="173501"/>
                            <a:pt x="140677" y="192258"/>
                          </a:cubicBezTo>
                          <a:cubicBezTo>
                            <a:pt x="131298" y="220394"/>
                            <a:pt x="112541" y="229772"/>
                            <a:pt x="93785" y="248529"/>
                          </a:cubicBezTo>
                          <a:cubicBezTo>
                            <a:pt x="75028" y="257908"/>
                            <a:pt x="56271" y="257908"/>
                            <a:pt x="46892" y="248529"/>
                          </a:cubicBezTo>
                          <a:cubicBezTo>
                            <a:pt x="37514" y="239151"/>
                            <a:pt x="28135" y="211015"/>
                            <a:pt x="28135" y="182880"/>
                          </a:cubicBezTo>
                          <a:cubicBezTo>
                            <a:pt x="28135" y="154744"/>
                            <a:pt x="37514" y="126609"/>
                            <a:pt x="46892" y="98474"/>
                          </a:cubicBezTo>
                          <a:cubicBezTo>
                            <a:pt x="56271" y="70338"/>
                            <a:pt x="75028" y="60960"/>
                            <a:pt x="93785" y="42203"/>
                          </a:cubicBezTo>
                          <a:cubicBezTo>
                            <a:pt x="112541" y="32824"/>
                            <a:pt x="131298" y="32824"/>
                            <a:pt x="140677" y="42203"/>
                          </a:cubicBezTo>
                          <a:close/>
                        </a:path>
                      </a:pathLst>
                    </a:custGeom>
                    <a:solidFill>
                      <a:srgbClr val="C9CEE2"/>
                    </a:solidFill>
                    <a:ln w="93785" cap="flat">
                      <a:noFill/>
                      <a:prstDash val="solid"/>
                      <a:miter/>
                    </a:ln>
                  </p:spPr>
                  <p:txBody>
                    <a:bodyPr rtlCol="0" anchor="ctr"/>
                    <a:lstStyle/>
                    <a:p>
                      <a:endParaRPr lang="fr-FR"/>
                    </a:p>
                  </p:txBody>
                </p:sp>
                <p:sp>
                  <p:nvSpPr>
                    <p:cNvPr id="166" name="Forme libre : forme 165">
                      <a:extLst>
                        <a:ext uri="{FF2B5EF4-FFF2-40B4-BE49-F238E27FC236}">
                          <a16:creationId xmlns:a16="http://schemas.microsoft.com/office/drawing/2014/main" id="{00316368-EF92-46B2-B89A-F7E70061AF96}"/>
                        </a:ext>
                      </a:extLst>
                    </p:cNvPr>
                    <p:cNvSpPr/>
                    <p:nvPr/>
                  </p:nvSpPr>
                  <p:spPr>
                    <a:xfrm>
                      <a:off x="7334141" y="4015567"/>
                      <a:ext cx="131298" cy="290732"/>
                    </a:xfrm>
                    <a:custGeom>
                      <a:avLst/>
                      <a:gdLst>
                        <a:gd name="connsiteX0" fmla="*/ 131299 w 131298"/>
                        <a:gd name="connsiteY0" fmla="*/ 206326 h 290732"/>
                        <a:gd name="connsiteX1" fmla="*/ 131299 w 131298"/>
                        <a:gd name="connsiteY1" fmla="*/ 225083 h 290732"/>
                        <a:gd name="connsiteX2" fmla="*/ 121920 w 131298"/>
                        <a:gd name="connsiteY2" fmla="*/ 234462 h 290732"/>
                        <a:gd name="connsiteX3" fmla="*/ 18757 w 131298"/>
                        <a:gd name="connsiteY3" fmla="*/ 290733 h 290732"/>
                        <a:gd name="connsiteX4" fmla="*/ 9378 w 131298"/>
                        <a:gd name="connsiteY4" fmla="*/ 290733 h 290732"/>
                        <a:gd name="connsiteX5" fmla="*/ 9378 w 131298"/>
                        <a:gd name="connsiteY5" fmla="*/ 281354 h 290732"/>
                        <a:gd name="connsiteX6" fmla="*/ 9378 w 131298"/>
                        <a:gd name="connsiteY6" fmla="*/ 262597 h 290732"/>
                        <a:gd name="connsiteX7" fmla="*/ 18757 w 131298"/>
                        <a:gd name="connsiteY7" fmla="*/ 253219 h 290732"/>
                        <a:gd name="connsiteX8" fmla="*/ 56271 w 131298"/>
                        <a:gd name="connsiteY8" fmla="*/ 234462 h 290732"/>
                        <a:gd name="connsiteX9" fmla="*/ 56271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9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9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31299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31299" y="206326"/>
                          </a:moveTo>
                          <a:lnTo>
                            <a:pt x="131299" y="225083"/>
                          </a:lnTo>
                          <a:cubicBezTo>
                            <a:pt x="131299" y="234462"/>
                            <a:pt x="121920" y="234462"/>
                            <a:pt x="121920" y="234462"/>
                          </a:cubicBezTo>
                          <a:lnTo>
                            <a:pt x="18757" y="290733"/>
                          </a:lnTo>
                          <a:lnTo>
                            <a:pt x="9378" y="290733"/>
                          </a:lnTo>
                          <a:lnTo>
                            <a:pt x="9378" y="281354"/>
                          </a:lnTo>
                          <a:cubicBezTo>
                            <a:pt x="9378" y="271976"/>
                            <a:pt x="9378" y="271976"/>
                            <a:pt x="9378" y="262597"/>
                          </a:cubicBezTo>
                          <a:cubicBezTo>
                            <a:pt x="9378" y="253219"/>
                            <a:pt x="18757" y="253219"/>
                            <a:pt x="18757" y="253219"/>
                          </a:cubicBezTo>
                          <a:lnTo>
                            <a:pt x="56271" y="234462"/>
                          </a:lnTo>
                          <a:lnTo>
                            <a:pt x="56271" y="46892"/>
                          </a:lnTo>
                          <a:lnTo>
                            <a:pt x="18757" y="84406"/>
                          </a:lnTo>
                          <a:cubicBezTo>
                            <a:pt x="18757" y="84406"/>
                            <a:pt x="9378" y="93785"/>
                            <a:pt x="9378" y="93785"/>
                          </a:cubicBezTo>
                          <a:lnTo>
                            <a:pt x="0" y="93785"/>
                          </a:lnTo>
                          <a:lnTo>
                            <a:pt x="0" y="84406"/>
                          </a:lnTo>
                          <a:cubicBezTo>
                            <a:pt x="0" y="75028"/>
                            <a:pt x="0" y="65649"/>
                            <a:pt x="9378" y="65649"/>
                          </a:cubicBezTo>
                          <a:lnTo>
                            <a:pt x="56271" y="9379"/>
                          </a:lnTo>
                          <a:cubicBezTo>
                            <a:pt x="56271" y="9379"/>
                            <a:pt x="65649" y="0"/>
                            <a:pt x="65649" y="0"/>
                          </a:cubicBezTo>
                          <a:lnTo>
                            <a:pt x="75028" y="0"/>
                          </a:lnTo>
                          <a:lnTo>
                            <a:pt x="84406" y="0"/>
                          </a:lnTo>
                          <a:cubicBezTo>
                            <a:pt x="84406" y="0"/>
                            <a:pt x="93785" y="9379"/>
                            <a:pt x="93785" y="9379"/>
                          </a:cubicBezTo>
                          <a:lnTo>
                            <a:pt x="93785" y="225083"/>
                          </a:lnTo>
                          <a:lnTo>
                            <a:pt x="121920" y="206326"/>
                          </a:lnTo>
                          <a:lnTo>
                            <a:pt x="131299" y="206326"/>
                          </a:lnTo>
                          <a:cubicBezTo>
                            <a:pt x="131299" y="196948"/>
                            <a:pt x="131299" y="206326"/>
                            <a:pt x="131299" y="206326"/>
                          </a:cubicBezTo>
                          <a:close/>
                        </a:path>
                      </a:pathLst>
                    </a:custGeom>
                    <a:solidFill>
                      <a:srgbClr val="C9CEE2"/>
                    </a:solidFill>
                    <a:ln w="93785" cap="flat">
                      <a:noFill/>
                      <a:prstDash val="solid"/>
                      <a:miter/>
                    </a:ln>
                  </p:spPr>
                  <p:txBody>
                    <a:bodyPr rtlCol="0" anchor="ctr"/>
                    <a:lstStyle/>
                    <a:p>
                      <a:endParaRPr lang="fr-FR"/>
                    </a:p>
                  </p:txBody>
                </p:sp>
                <p:sp>
                  <p:nvSpPr>
                    <p:cNvPr id="167" name="Forme libre : forme 166">
                      <a:extLst>
                        <a:ext uri="{FF2B5EF4-FFF2-40B4-BE49-F238E27FC236}">
                          <a16:creationId xmlns:a16="http://schemas.microsoft.com/office/drawing/2014/main" id="{487E3DAE-897B-4C54-9AFF-E295F24B0B48}"/>
                        </a:ext>
                      </a:extLst>
                    </p:cNvPr>
                    <p:cNvSpPr/>
                    <p:nvPr/>
                  </p:nvSpPr>
                  <p:spPr>
                    <a:xfrm>
                      <a:off x="7521710" y="3877235"/>
                      <a:ext cx="178190" cy="293076"/>
                    </a:xfrm>
                    <a:custGeom>
                      <a:avLst/>
                      <a:gdLst>
                        <a:gd name="connsiteX0" fmla="*/ 84406 w 178190"/>
                        <a:gd name="connsiteY0" fmla="*/ 7034 h 293076"/>
                        <a:gd name="connsiteX1" fmla="*/ 18757 w 178190"/>
                        <a:gd name="connsiteY1" fmla="*/ 82062 h 293076"/>
                        <a:gd name="connsiteX2" fmla="*/ 0 w 178190"/>
                        <a:gd name="connsiteY2" fmla="*/ 194603 h 293076"/>
                        <a:gd name="connsiteX3" fmla="*/ 28135 w 178190"/>
                        <a:gd name="connsiteY3" fmla="*/ 279009 h 293076"/>
                        <a:gd name="connsiteX4" fmla="*/ 93785 w 178190"/>
                        <a:gd name="connsiteY4" fmla="*/ 279009 h 293076"/>
                        <a:gd name="connsiteX5" fmla="*/ 159434 w 178190"/>
                        <a:gd name="connsiteY5" fmla="*/ 203982 h 293076"/>
                        <a:gd name="connsiteX6" fmla="*/ 178191 w 178190"/>
                        <a:gd name="connsiteY6" fmla="*/ 91440 h 293076"/>
                        <a:gd name="connsiteX7" fmla="*/ 150055 w 178190"/>
                        <a:gd name="connsiteY7" fmla="*/ 7034 h 293076"/>
                        <a:gd name="connsiteX8" fmla="*/ 84406 w 178190"/>
                        <a:gd name="connsiteY8" fmla="*/ 7034 h 293076"/>
                        <a:gd name="connsiteX9" fmla="*/ 37514 w 178190"/>
                        <a:gd name="connsiteY9" fmla="*/ 250874 h 293076"/>
                        <a:gd name="connsiteX10" fmla="*/ 18757 w 178190"/>
                        <a:gd name="connsiteY10" fmla="*/ 185225 h 293076"/>
                        <a:gd name="connsiteX11" fmla="*/ 37514 w 178190"/>
                        <a:gd name="connsiteY11" fmla="*/ 100819 h 293076"/>
                        <a:gd name="connsiteX12" fmla="*/ 84406 w 178190"/>
                        <a:gd name="connsiteY12" fmla="*/ 44548 h 293076"/>
                        <a:gd name="connsiteX13" fmla="*/ 131299 w 178190"/>
                        <a:gd name="connsiteY13" fmla="*/ 44548 h 293076"/>
                        <a:gd name="connsiteX14" fmla="*/ 150055 w 178190"/>
                        <a:gd name="connsiteY14" fmla="*/ 110197 h 293076"/>
                        <a:gd name="connsiteX15" fmla="*/ 131299 w 178190"/>
                        <a:gd name="connsiteY15" fmla="*/ 194603 h 293076"/>
                        <a:gd name="connsiteX16" fmla="*/ 84406 w 178190"/>
                        <a:gd name="connsiteY16" fmla="*/ 250874 h 293076"/>
                        <a:gd name="connsiteX17" fmla="*/ 37514 w 178190"/>
                        <a:gd name="connsiteY17" fmla="*/ 250874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84406" y="7034"/>
                          </a:moveTo>
                          <a:cubicBezTo>
                            <a:pt x="56271" y="25791"/>
                            <a:pt x="28135" y="53926"/>
                            <a:pt x="18757" y="82062"/>
                          </a:cubicBezTo>
                          <a:cubicBezTo>
                            <a:pt x="0" y="119575"/>
                            <a:pt x="0" y="157089"/>
                            <a:pt x="0" y="194603"/>
                          </a:cubicBezTo>
                          <a:cubicBezTo>
                            <a:pt x="0" y="232117"/>
                            <a:pt x="9378" y="269631"/>
                            <a:pt x="28135" y="279009"/>
                          </a:cubicBezTo>
                          <a:cubicBezTo>
                            <a:pt x="46892" y="297766"/>
                            <a:pt x="65649" y="297766"/>
                            <a:pt x="93785" y="279009"/>
                          </a:cubicBezTo>
                          <a:cubicBezTo>
                            <a:pt x="121920" y="260252"/>
                            <a:pt x="150055" y="232117"/>
                            <a:pt x="159434" y="203982"/>
                          </a:cubicBezTo>
                          <a:cubicBezTo>
                            <a:pt x="178191" y="166468"/>
                            <a:pt x="178191" y="128954"/>
                            <a:pt x="178191" y="91440"/>
                          </a:cubicBezTo>
                          <a:cubicBezTo>
                            <a:pt x="178191" y="53926"/>
                            <a:pt x="168812" y="16412"/>
                            <a:pt x="150055" y="7034"/>
                          </a:cubicBezTo>
                          <a:cubicBezTo>
                            <a:pt x="131299" y="-2345"/>
                            <a:pt x="112542" y="-2345"/>
                            <a:pt x="84406" y="7034"/>
                          </a:cubicBezTo>
                          <a:close/>
                          <a:moveTo>
                            <a:pt x="37514" y="250874"/>
                          </a:moveTo>
                          <a:cubicBezTo>
                            <a:pt x="28135" y="241496"/>
                            <a:pt x="18757" y="213360"/>
                            <a:pt x="18757" y="185225"/>
                          </a:cubicBezTo>
                          <a:cubicBezTo>
                            <a:pt x="18757" y="157089"/>
                            <a:pt x="28135" y="128954"/>
                            <a:pt x="37514" y="100819"/>
                          </a:cubicBezTo>
                          <a:cubicBezTo>
                            <a:pt x="46892" y="72683"/>
                            <a:pt x="65649" y="63305"/>
                            <a:pt x="84406" y="44548"/>
                          </a:cubicBezTo>
                          <a:cubicBezTo>
                            <a:pt x="103163" y="35169"/>
                            <a:pt x="121920" y="35169"/>
                            <a:pt x="131299" y="44548"/>
                          </a:cubicBezTo>
                          <a:cubicBezTo>
                            <a:pt x="140677" y="53926"/>
                            <a:pt x="150055" y="82062"/>
                            <a:pt x="150055" y="110197"/>
                          </a:cubicBezTo>
                          <a:cubicBezTo>
                            <a:pt x="150055" y="138332"/>
                            <a:pt x="140677" y="175846"/>
                            <a:pt x="131299" y="194603"/>
                          </a:cubicBezTo>
                          <a:cubicBezTo>
                            <a:pt x="121920" y="222739"/>
                            <a:pt x="103163" y="232117"/>
                            <a:pt x="84406" y="250874"/>
                          </a:cubicBezTo>
                          <a:cubicBezTo>
                            <a:pt x="65649" y="260252"/>
                            <a:pt x="46892" y="260252"/>
                            <a:pt x="37514" y="250874"/>
                          </a:cubicBezTo>
                          <a:close/>
                        </a:path>
                      </a:pathLst>
                    </a:custGeom>
                    <a:solidFill>
                      <a:srgbClr val="C9CEE2"/>
                    </a:solidFill>
                    <a:ln w="93785" cap="flat">
                      <a:noFill/>
                      <a:prstDash val="solid"/>
                      <a:miter/>
                    </a:ln>
                  </p:spPr>
                  <p:txBody>
                    <a:bodyPr rtlCol="0" anchor="ctr"/>
                    <a:lstStyle/>
                    <a:p>
                      <a:endParaRPr lang="fr-FR"/>
                    </a:p>
                  </p:txBody>
                </p:sp>
                <p:sp>
                  <p:nvSpPr>
                    <p:cNvPr id="168" name="Forme libre : forme 167">
                      <a:extLst>
                        <a:ext uri="{FF2B5EF4-FFF2-40B4-BE49-F238E27FC236}">
                          <a16:creationId xmlns:a16="http://schemas.microsoft.com/office/drawing/2014/main" id="{15978C6C-507A-4A22-B1E9-42F2A8CE289A}"/>
                        </a:ext>
                      </a:extLst>
                    </p:cNvPr>
                    <p:cNvSpPr/>
                    <p:nvPr/>
                  </p:nvSpPr>
                  <p:spPr>
                    <a:xfrm>
                      <a:off x="7765550" y="3771727"/>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lnTo>
                            <a:pt x="0" y="281354"/>
                          </a:ln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206326"/>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169" name="Forme libre : forme 168">
                      <a:extLst>
                        <a:ext uri="{FF2B5EF4-FFF2-40B4-BE49-F238E27FC236}">
                          <a16:creationId xmlns:a16="http://schemas.microsoft.com/office/drawing/2014/main" id="{66061A05-564D-4107-9139-C0404D3B6E65}"/>
                        </a:ext>
                      </a:extLst>
                    </p:cNvPr>
                    <p:cNvSpPr/>
                    <p:nvPr/>
                  </p:nvSpPr>
                  <p:spPr>
                    <a:xfrm>
                      <a:off x="7934362" y="3635740"/>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5 h 300110"/>
                        <a:gd name="connsiteX6" fmla="*/ 178191 w 178190"/>
                        <a:gd name="connsiteY6" fmla="*/ 98474 h 300110"/>
                        <a:gd name="connsiteX7" fmla="*/ 150055 w 178190"/>
                        <a:gd name="connsiteY7" fmla="*/ 14068 h 300110"/>
                        <a:gd name="connsiteX8" fmla="*/ 84406 w 178190"/>
                        <a:gd name="connsiteY8" fmla="*/ 14068 h 300110"/>
                        <a:gd name="connsiteX9" fmla="*/ 46892 w 178190"/>
                        <a:gd name="connsiteY9" fmla="*/ 248529 h 300110"/>
                        <a:gd name="connsiteX10" fmla="*/ 28135 w 178190"/>
                        <a:gd name="connsiteY10" fmla="*/ 182880 h 300110"/>
                        <a:gd name="connsiteX11" fmla="*/ 46892 w 178190"/>
                        <a:gd name="connsiteY11" fmla="*/ 98474 h 300110"/>
                        <a:gd name="connsiteX12" fmla="*/ 93785 w 178190"/>
                        <a:gd name="connsiteY12" fmla="*/ 42203 h 300110"/>
                        <a:gd name="connsiteX13" fmla="*/ 140677 w 178190"/>
                        <a:gd name="connsiteY13" fmla="*/ 42203 h 300110"/>
                        <a:gd name="connsiteX14" fmla="*/ 159434 w 178190"/>
                        <a:gd name="connsiteY14" fmla="*/ 107852 h 300110"/>
                        <a:gd name="connsiteX15" fmla="*/ 140677 w 178190"/>
                        <a:gd name="connsiteY15" fmla="*/ 192258 h 300110"/>
                        <a:gd name="connsiteX16" fmla="*/ 93785 w 178190"/>
                        <a:gd name="connsiteY16" fmla="*/ 248529 h 300110"/>
                        <a:gd name="connsiteX17" fmla="*/ 46892 w 178190"/>
                        <a:gd name="connsiteY17" fmla="*/ 248529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4"/>
                            <a:pt x="28135" y="60960"/>
                            <a:pt x="18757" y="89095"/>
                          </a:cubicBezTo>
                          <a:cubicBezTo>
                            <a:pt x="0" y="126609"/>
                            <a:pt x="0" y="164123"/>
                            <a:pt x="0" y="201637"/>
                          </a:cubicBezTo>
                          <a:cubicBezTo>
                            <a:pt x="0" y="239151"/>
                            <a:pt x="9378" y="276665"/>
                            <a:pt x="28135" y="286043"/>
                          </a:cubicBezTo>
                          <a:cubicBezTo>
                            <a:pt x="46892" y="304800"/>
                            <a:pt x="65649" y="304800"/>
                            <a:pt x="93785" y="286043"/>
                          </a:cubicBezTo>
                          <a:cubicBezTo>
                            <a:pt x="121920" y="267286"/>
                            <a:pt x="150055" y="239151"/>
                            <a:pt x="159434" y="211015"/>
                          </a:cubicBezTo>
                          <a:cubicBezTo>
                            <a:pt x="178191" y="173501"/>
                            <a:pt x="178191" y="135988"/>
                            <a:pt x="178191" y="98474"/>
                          </a:cubicBezTo>
                          <a:cubicBezTo>
                            <a:pt x="178191" y="60960"/>
                            <a:pt x="168812" y="23446"/>
                            <a:pt x="150055" y="14068"/>
                          </a:cubicBezTo>
                          <a:cubicBezTo>
                            <a:pt x="140677" y="-4689"/>
                            <a:pt x="121920" y="-4689"/>
                            <a:pt x="84406" y="14068"/>
                          </a:cubicBezTo>
                          <a:close/>
                          <a:moveTo>
                            <a:pt x="46892" y="248529"/>
                          </a:moveTo>
                          <a:cubicBezTo>
                            <a:pt x="37514" y="239151"/>
                            <a:pt x="28135" y="211015"/>
                            <a:pt x="28135" y="182880"/>
                          </a:cubicBezTo>
                          <a:cubicBezTo>
                            <a:pt x="28135" y="154745"/>
                            <a:pt x="37514" y="126609"/>
                            <a:pt x="46892" y="98474"/>
                          </a:cubicBezTo>
                          <a:cubicBezTo>
                            <a:pt x="56271" y="70338"/>
                            <a:pt x="75028" y="60960"/>
                            <a:pt x="93785" y="42203"/>
                          </a:cubicBezTo>
                          <a:cubicBezTo>
                            <a:pt x="112541" y="32824"/>
                            <a:pt x="131298" y="32824"/>
                            <a:pt x="140677" y="42203"/>
                          </a:cubicBezTo>
                          <a:cubicBezTo>
                            <a:pt x="150055" y="51581"/>
                            <a:pt x="159434" y="79717"/>
                            <a:pt x="159434" y="107852"/>
                          </a:cubicBezTo>
                          <a:cubicBezTo>
                            <a:pt x="159434" y="135988"/>
                            <a:pt x="150055" y="173501"/>
                            <a:pt x="140677" y="192258"/>
                          </a:cubicBezTo>
                          <a:cubicBezTo>
                            <a:pt x="131298" y="220394"/>
                            <a:pt x="112541" y="229772"/>
                            <a:pt x="93785" y="248529"/>
                          </a:cubicBezTo>
                          <a:cubicBezTo>
                            <a:pt x="65649" y="267286"/>
                            <a:pt x="56271" y="267286"/>
                            <a:pt x="46892" y="248529"/>
                          </a:cubicBezTo>
                          <a:close/>
                        </a:path>
                      </a:pathLst>
                    </a:custGeom>
                    <a:solidFill>
                      <a:srgbClr val="C9CEE2"/>
                    </a:solidFill>
                    <a:ln w="93785" cap="flat">
                      <a:noFill/>
                      <a:prstDash val="solid"/>
                      <a:miter/>
                    </a:ln>
                  </p:spPr>
                  <p:txBody>
                    <a:bodyPr rtlCol="0" anchor="ctr"/>
                    <a:lstStyle/>
                    <a:p>
                      <a:endParaRPr lang="fr-FR"/>
                    </a:p>
                  </p:txBody>
                </p:sp>
                <p:sp>
                  <p:nvSpPr>
                    <p:cNvPr id="170" name="Forme libre : forme 169">
                      <a:extLst>
                        <a:ext uri="{FF2B5EF4-FFF2-40B4-BE49-F238E27FC236}">
                          <a16:creationId xmlns:a16="http://schemas.microsoft.com/office/drawing/2014/main" id="{39216002-86EF-4FD7-BF78-2D8EFB800355}"/>
                        </a:ext>
                      </a:extLst>
                    </p:cNvPr>
                    <p:cNvSpPr/>
                    <p:nvPr/>
                  </p:nvSpPr>
                  <p:spPr>
                    <a:xfrm>
                      <a:off x="8131310" y="3509130"/>
                      <a:ext cx="187569" cy="309489"/>
                    </a:xfrm>
                    <a:custGeom>
                      <a:avLst/>
                      <a:gdLst>
                        <a:gd name="connsiteX0" fmla="*/ 18757 w 187569"/>
                        <a:gd name="connsiteY0" fmla="*/ 300110 h 309489"/>
                        <a:gd name="connsiteX1" fmla="*/ 46892 w 187569"/>
                        <a:gd name="connsiteY1" fmla="*/ 309489 h 309489"/>
                        <a:gd name="connsiteX2" fmla="*/ 103163 w 187569"/>
                        <a:gd name="connsiteY2" fmla="*/ 290732 h 309489"/>
                        <a:gd name="connsiteX3" fmla="*/ 150056 w 187569"/>
                        <a:gd name="connsiteY3" fmla="*/ 253218 h 309489"/>
                        <a:gd name="connsiteX4" fmla="*/ 178191 w 187569"/>
                        <a:gd name="connsiteY4" fmla="*/ 206326 h 309489"/>
                        <a:gd name="connsiteX5" fmla="*/ 187569 w 187569"/>
                        <a:gd name="connsiteY5" fmla="*/ 168812 h 309489"/>
                        <a:gd name="connsiteX6" fmla="*/ 140677 w 187569"/>
                        <a:gd name="connsiteY6" fmla="*/ 121920 h 309489"/>
                        <a:gd name="connsiteX7" fmla="*/ 168812 w 187569"/>
                        <a:gd name="connsiteY7" fmla="*/ 84406 h 309489"/>
                        <a:gd name="connsiteX8" fmla="*/ 178191 w 187569"/>
                        <a:gd name="connsiteY8" fmla="*/ 37514 h 309489"/>
                        <a:gd name="connsiteX9" fmla="*/ 168812 w 187569"/>
                        <a:gd name="connsiteY9" fmla="*/ 9378 h 309489"/>
                        <a:gd name="connsiteX10" fmla="*/ 140677 w 187569"/>
                        <a:gd name="connsiteY10" fmla="*/ 0 h 309489"/>
                        <a:gd name="connsiteX11" fmla="*/ 93785 w 187569"/>
                        <a:gd name="connsiteY11" fmla="*/ 18757 h 309489"/>
                        <a:gd name="connsiteX12" fmla="*/ 46892 w 187569"/>
                        <a:gd name="connsiteY12" fmla="*/ 56271 h 309489"/>
                        <a:gd name="connsiteX13" fmla="*/ 18757 w 187569"/>
                        <a:gd name="connsiteY13" fmla="*/ 93785 h 309489"/>
                        <a:gd name="connsiteX14" fmla="*/ 9378 w 187569"/>
                        <a:gd name="connsiteY14" fmla="*/ 131298 h 309489"/>
                        <a:gd name="connsiteX15" fmla="*/ 18757 w 187569"/>
                        <a:gd name="connsiteY15" fmla="*/ 159434 h 309489"/>
                        <a:gd name="connsiteX16" fmla="*/ 46892 w 187569"/>
                        <a:gd name="connsiteY16" fmla="*/ 168812 h 309489"/>
                        <a:gd name="connsiteX17" fmla="*/ 0 w 187569"/>
                        <a:gd name="connsiteY17" fmla="*/ 271975 h 309489"/>
                        <a:gd name="connsiteX18" fmla="*/ 18757 w 187569"/>
                        <a:gd name="connsiteY18" fmla="*/ 300110 h 309489"/>
                        <a:gd name="connsiteX19" fmla="*/ 131299 w 187569"/>
                        <a:gd name="connsiteY19" fmla="*/ 37514 h 309489"/>
                        <a:gd name="connsiteX20" fmla="*/ 140677 w 187569"/>
                        <a:gd name="connsiteY20" fmla="*/ 56271 h 309489"/>
                        <a:gd name="connsiteX21" fmla="*/ 131299 w 187569"/>
                        <a:gd name="connsiteY21" fmla="*/ 93785 h 309489"/>
                        <a:gd name="connsiteX22" fmla="*/ 93785 w 187569"/>
                        <a:gd name="connsiteY22" fmla="*/ 121920 h 309489"/>
                        <a:gd name="connsiteX23" fmla="*/ 56271 w 187569"/>
                        <a:gd name="connsiteY23" fmla="*/ 131298 h 309489"/>
                        <a:gd name="connsiteX24" fmla="*/ 46892 w 187569"/>
                        <a:gd name="connsiteY24" fmla="*/ 112541 h 309489"/>
                        <a:gd name="connsiteX25" fmla="*/ 56271 w 187569"/>
                        <a:gd name="connsiteY25" fmla="*/ 75028 h 309489"/>
                        <a:gd name="connsiteX26" fmla="*/ 93785 w 187569"/>
                        <a:gd name="connsiteY26" fmla="*/ 46892 h 309489"/>
                        <a:gd name="connsiteX27" fmla="*/ 131299 w 187569"/>
                        <a:gd name="connsiteY27" fmla="*/ 37514 h 309489"/>
                        <a:gd name="connsiteX28" fmla="*/ 65649 w 187569"/>
                        <a:gd name="connsiteY28" fmla="*/ 271975 h 309489"/>
                        <a:gd name="connsiteX29" fmla="*/ 46892 w 187569"/>
                        <a:gd name="connsiteY29" fmla="*/ 262597 h 309489"/>
                        <a:gd name="connsiteX30" fmla="*/ 37514 w 187569"/>
                        <a:gd name="connsiteY30" fmla="*/ 243840 h 309489"/>
                        <a:gd name="connsiteX31" fmla="*/ 56271 w 187569"/>
                        <a:gd name="connsiteY31" fmla="*/ 196948 h 309489"/>
                        <a:gd name="connsiteX32" fmla="*/ 93785 w 187569"/>
                        <a:gd name="connsiteY32" fmla="*/ 159434 h 309489"/>
                        <a:gd name="connsiteX33" fmla="*/ 131299 w 187569"/>
                        <a:gd name="connsiteY33" fmla="*/ 150055 h 309489"/>
                        <a:gd name="connsiteX34" fmla="*/ 150056 w 187569"/>
                        <a:gd name="connsiteY34" fmla="*/ 178191 h 309489"/>
                        <a:gd name="connsiteX35" fmla="*/ 140677 w 187569"/>
                        <a:gd name="connsiteY35" fmla="*/ 206326 h 309489"/>
                        <a:gd name="connsiteX36" fmla="*/ 121920 w 187569"/>
                        <a:gd name="connsiteY36" fmla="*/ 234462 h 309489"/>
                        <a:gd name="connsiteX37" fmla="*/ 84406 w 187569"/>
                        <a:gd name="connsiteY37" fmla="*/ 262597 h 309489"/>
                        <a:gd name="connsiteX38" fmla="*/ 65649 w 187569"/>
                        <a:gd name="connsiteY38" fmla="*/ 271975 h 30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87569" h="309489">
                          <a:moveTo>
                            <a:pt x="18757" y="300110"/>
                          </a:moveTo>
                          <a:cubicBezTo>
                            <a:pt x="28135" y="309489"/>
                            <a:pt x="37514" y="309489"/>
                            <a:pt x="46892" y="309489"/>
                          </a:cubicBezTo>
                          <a:cubicBezTo>
                            <a:pt x="56271" y="309489"/>
                            <a:pt x="75028" y="300110"/>
                            <a:pt x="103163" y="290732"/>
                          </a:cubicBezTo>
                          <a:cubicBezTo>
                            <a:pt x="121920" y="281354"/>
                            <a:pt x="140677" y="262597"/>
                            <a:pt x="150056" y="253218"/>
                          </a:cubicBezTo>
                          <a:cubicBezTo>
                            <a:pt x="159434" y="234462"/>
                            <a:pt x="168812" y="225083"/>
                            <a:pt x="178191" y="206326"/>
                          </a:cubicBezTo>
                          <a:cubicBezTo>
                            <a:pt x="187569" y="187569"/>
                            <a:pt x="187569" y="178191"/>
                            <a:pt x="187569" y="168812"/>
                          </a:cubicBezTo>
                          <a:cubicBezTo>
                            <a:pt x="187569" y="131298"/>
                            <a:pt x="168812" y="121920"/>
                            <a:pt x="140677" y="121920"/>
                          </a:cubicBezTo>
                          <a:cubicBezTo>
                            <a:pt x="150056" y="112541"/>
                            <a:pt x="159434" y="103163"/>
                            <a:pt x="168812" y="84406"/>
                          </a:cubicBezTo>
                          <a:cubicBezTo>
                            <a:pt x="178191" y="65649"/>
                            <a:pt x="178191" y="56271"/>
                            <a:pt x="178191" y="37514"/>
                          </a:cubicBezTo>
                          <a:cubicBezTo>
                            <a:pt x="178191" y="28135"/>
                            <a:pt x="178191" y="18757"/>
                            <a:pt x="168812" y="9378"/>
                          </a:cubicBezTo>
                          <a:cubicBezTo>
                            <a:pt x="159434" y="0"/>
                            <a:pt x="159434" y="0"/>
                            <a:pt x="140677" y="0"/>
                          </a:cubicBezTo>
                          <a:cubicBezTo>
                            <a:pt x="131299" y="0"/>
                            <a:pt x="112542" y="9378"/>
                            <a:pt x="93785" y="18757"/>
                          </a:cubicBezTo>
                          <a:cubicBezTo>
                            <a:pt x="75028" y="28135"/>
                            <a:pt x="56271" y="37514"/>
                            <a:pt x="46892" y="56271"/>
                          </a:cubicBezTo>
                          <a:cubicBezTo>
                            <a:pt x="37514" y="65649"/>
                            <a:pt x="28135" y="84406"/>
                            <a:pt x="18757" y="93785"/>
                          </a:cubicBezTo>
                          <a:cubicBezTo>
                            <a:pt x="9378" y="103163"/>
                            <a:pt x="9378" y="121920"/>
                            <a:pt x="9378" y="131298"/>
                          </a:cubicBezTo>
                          <a:cubicBezTo>
                            <a:pt x="9378" y="150055"/>
                            <a:pt x="9378" y="159434"/>
                            <a:pt x="18757" y="159434"/>
                          </a:cubicBezTo>
                          <a:cubicBezTo>
                            <a:pt x="28135" y="168812"/>
                            <a:pt x="37514" y="168812"/>
                            <a:pt x="46892" y="168812"/>
                          </a:cubicBezTo>
                          <a:cubicBezTo>
                            <a:pt x="18757" y="196948"/>
                            <a:pt x="0" y="234462"/>
                            <a:pt x="0" y="271975"/>
                          </a:cubicBezTo>
                          <a:cubicBezTo>
                            <a:pt x="9378" y="281354"/>
                            <a:pt x="18757" y="290732"/>
                            <a:pt x="18757" y="300110"/>
                          </a:cubicBezTo>
                          <a:close/>
                          <a:moveTo>
                            <a:pt x="131299" y="37514"/>
                          </a:moveTo>
                          <a:cubicBezTo>
                            <a:pt x="140677" y="37514"/>
                            <a:pt x="140677" y="46892"/>
                            <a:pt x="140677" y="56271"/>
                          </a:cubicBezTo>
                          <a:cubicBezTo>
                            <a:pt x="140677" y="65649"/>
                            <a:pt x="140677" y="75028"/>
                            <a:pt x="131299" y="93785"/>
                          </a:cubicBezTo>
                          <a:cubicBezTo>
                            <a:pt x="121920" y="103163"/>
                            <a:pt x="112542" y="121920"/>
                            <a:pt x="93785" y="121920"/>
                          </a:cubicBezTo>
                          <a:cubicBezTo>
                            <a:pt x="75028" y="131298"/>
                            <a:pt x="65649" y="131298"/>
                            <a:pt x="56271" y="131298"/>
                          </a:cubicBezTo>
                          <a:cubicBezTo>
                            <a:pt x="46892" y="131298"/>
                            <a:pt x="46892" y="121920"/>
                            <a:pt x="46892" y="112541"/>
                          </a:cubicBezTo>
                          <a:cubicBezTo>
                            <a:pt x="46892" y="103163"/>
                            <a:pt x="46892" y="84406"/>
                            <a:pt x="56271" y="75028"/>
                          </a:cubicBezTo>
                          <a:cubicBezTo>
                            <a:pt x="65649" y="65649"/>
                            <a:pt x="75028" y="56271"/>
                            <a:pt x="93785" y="46892"/>
                          </a:cubicBezTo>
                          <a:cubicBezTo>
                            <a:pt x="112542" y="37514"/>
                            <a:pt x="131299" y="37514"/>
                            <a:pt x="131299" y="37514"/>
                          </a:cubicBezTo>
                          <a:close/>
                          <a:moveTo>
                            <a:pt x="65649" y="271975"/>
                          </a:moveTo>
                          <a:cubicBezTo>
                            <a:pt x="56271" y="271975"/>
                            <a:pt x="46892" y="271975"/>
                            <a:pt x="46892" y="262597"/>
                          </a:cubicBezTo>
                          <a:cubicBezTo>
                            <a:pt x="46892" y="253218"/>
                            <a:pt x="37514" y="253218"/>
                            <a:pt x="37514" y="243840"/>
                          </a:cubicBezTo>
                          <a:cubicBezTo>
                            <a:pt x="37514" y="225083"/>
                            <a:pt x="46892" y="215705"/>
                            <a:pt x="56271" y="196948"/>
                          </a:cubicBezTo>
                          <a:cubicBezTo>
                            <a:pt x="65649" y="178191"/>
                            <a:pt x="84406" y="168812"/>
                            <a:pt x="93785" y="159434"/>
                          </a:cubicBezTo>
                          <a:cubicBezTo>
                            <a:pt x="112542" y="150055"/>
                            <a:pt x="121920" y="150055"/>
                            <a:pt x="131299" y="150055"/>
                          </a:cubicBezTo>
                          <a:cubicBezTo>
                            <a:pt x="140677" y="150055"/>
                            <a:pt x="150056" y="159434"/>
                            <a:pt x="150056" y="178191"/>
                          </a:cubicBezTo>
                          <a:cubicBezTo>
                            <a:pt x="150056" y="187569"/>
                            <a:pt x="150056" y="196948"/>
                            <a:pt x="140677" y="206326"/>
                          </a:cubicBezTo>
                          <a:cubicBezTo>
                            <a:pt x="140677" y="215705"/>
                            <a:pt x="131299" y="225083"/>
                            <a:pt x="121920" y="234462"/>
                          </a:cubicBezTo>
                          <a:cubicBezTo>
                            <a:pt x="112542" y="243840"/>
                            <a:pt x="103163" y="253218"/>
                            <a:pt x="84406" y="262597"/>
                          </a:cubicBezTo>
                          <a:cubicBezTo>
                            <a:pt x="84406" y="271975"/>
                            <a:pt x="75028" y="271975"/>
                            <a:pt x="65649" y="271975"/>
                          </a:cubicBezTo>
                          <a:close/>
                        </a:path>
                      </a:pathLst>
                    </a:custGeom>
                    <a:solidFill>
                      <a:srgbClr val="C9CEE2"/>
                    </a:solidFill>
                    <a:ln w="93785" cap="flat">
                      <a:noFill/>
                      <a:prstDash val="solid"/>
                      <a:miter/>
                    </a:ln>
                  </p:spPr>
                  <p:txBody>
                    <a:bodyPr rtlCol="0" anchor="ctr"/>
                    <a:lstStyle/>
                    <a:p>
                      <a:endParaRPr lang="fr-FR"/>
                    </a:p>
                  </p:txBody>
                </p:sp>
                <p:sp>
                  <p:nvSpPr>
                    <p:cNvPr id="171" name="Forme libre : forme 170">
                      <a:extLst>
                        <a:ext uri="{FF2B5EF4-FFF2-40B4-BE49-F238E27FC236}">
                          <a16:creationId xmlns:a16="http://schemas.microsoft.com/office/drawing/2014/main" id="{A664FE0A-DA5E-4BBB-97E9-92A9D038A68E}"/>
                        </a:ext>
                      </a:extLst>
                    </p:cNvPr>
                    <p:cNvSpPr/>
                    <p:nvPr/>
                  </p:nvSpPr>
                  <p:spPr>
                    <a:xfrm>
                      <a:off x="8347014" y="3401278"/>
                      <a:ext cx="178190" cy="293076"/>
                    </a:xfrm>
                    <a:custGeom>
                      <a:avLst/>
                      <a:gdLst>
                        <a:gd name="connsiteX0" fmla="*/ 93785 w 178190"/>
                        <a:gd name="connsiteY0" fmla="*/ 286043 h 293076"/>
                        <a:gd name="connsiteX1" fmla="*/ 159434 w 178190"/>
                        <a:gd name="connsiteY1" fmla="*/ 211015 h 293076"/>
                        <a:gd name="connsiteX2" fmla="*/ 178191 w 178190"/>
                        <a:gd name="connsiteY2" fmla="*/ 98474 h 293076"/>
                        <a:gd name="connsiteX3" fmla="*/ 150056 w 178190"/>
                        <a:gd name="connsiteY3" fmla="*/ 14068 h 293076"/>
                        <a:gd name="connsiteX4" fmla="*/ 84406 w 178190"/>
                        <a:gd name="connsiteY4" fmla="*/ 14068 h 293076"/>
                        <a:gd name="connsiteX5" fmla="*/ 18757 w 178190"/>
                        <a:gd name="connsiteY5" fmla="*/ 89095 h 293076"/>
                        <a:gd name="connsiteX6" fmla="*/ 0 w 178190"/>
                        <a:gd name="connsiteY6" fmla="*/ 201637 h 293076"/>
                        <a:gd name="connsiteX7" fmla="*/ 28136 w 178190"/>
                        <a:gd name="connsiteY7" fmla="*/ 286043 h 293076"/>
                        <a:gd name="connsiteX8" fmla="*/ 93785 w 178190"/>
                        <a:gd name="connsiteY8" fmla="*/ 286043 h 293076"/>
                        <a:gd name="connsiteX9" fmla="*/ 140677 w 178190"/>
                        <a:gd name="connsiteY9" fmla="*/ 42203 h 293076"/>
                        <a:gd name="connsiteX10" fmla="*/ 159434 w 178190"/>
                        <a:gd name="connsiteY10" fmla="*/ 107852 h 293076"/>
                        <a:gd name="connsiteX11" fmla="*/ 140677 w 178190"/>
                        <a:gd name="connsiteY11" fmla="*/ 192258 h 293076"/>
                        <a:gd name="connsiteX12" fmla="*/ 93785 w 178190"/>
                        <a:gd name="connsiteY12" fmla="*/ 248529 h 293076"/>
                        <a:gd name="connsiteX13" fmla="*/ 46892 w 178190"/>
                        <a:gd name="connsiteY13" fmla="*/ 248529 h 293076"/>
                        <a:gd name="connsiteX14" fmla="*/ 37514 w 178190"/>
                        <a:gd name="connsiteY14" fmla="*/ 173501 h 293076"/>
                        <a:gd name="connsiteX15" fmla="*/ 56271 w 178190"/>
                        <a:gd name="connsiteY15" fmla="*/ 89095 h 293076"/>
                        <a:gd name="connsiteX16" fmla="*/ 103163 w 178190"/>
                        <a:gd name="connsiteY16" fmla="*/ 32824 h 293076"/>
                        <a:gd name="connsiteX17" fmla="*/ 140677 w 178190"/>
                        <a:gd name="connsiteY17" fmla="*/ 42203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93785" y="286043"/>
                          </a:moveTo>
                          <a:cubicBezTo>
                            <a:pt x="121920" y="267286"/>
                            <a:pt x="150056" y="239151"/>
                            <a:pt x="159434" y="211015"/>
                          </a:cubicBezTo>
                          <a:cubicBezTo>
                            <a:pt x="178191" y="173501"/>
                            <a:pt x="178191" y="135988"/>
                            <a:pt x="178191" y="98474"/>
                          </a:cubicBezTo>
                          <a:cubicBezTo>
                            <a:pt x="178191" y="60960"/>
                            <a:pt x="168813" y="23446"/>
                            <a:pt x="150056" y="14068"/>
                          </a:cubicBezTo>
                          <a:cubicBezTo>
                            <a:pt x="131299" y="-4689"/>
                            <a:pt x="112542" y="-4689"/>
                            <a:pt x="84406" y="14068"/>
                          </a:cubicBezTo>
                          <a:cubicBezTo>
                            <a:pt x="56271" y="32824"/>
                            <a:pt x="28136" y="60960"/>
                            <a:pt x="18757" y="89095"/>
                          </a:cubicBezTo>
                          <a:cubicBezTo>
                            <a:pt x="0" y="126609"/>
                            <a:pt x="0" y="164123"/>
                            <a:pt x="0" y="201637"/>
                          </a:cubicBezTo>
                          <a:cubicBezTo>
                            <a:pt x="0" y="239151"/>
                            <a:pt x="9379" y="276665"/>
                            <a:pt x="28136" y="286043"/>
                          </a:cubicBezTo>
                          <a:cubicBezTo>
                            <a:pt x="37514" y="295422"/>
                            <a:pt x="65649" y="295422"/>
                            <a:pt x="93785" y="286043"/>
                          </a:cubicBezTo>
                          <a:close/>
                          <a:moveTo>
                            <a:pt x="140677" y="42203"/>
                          </a:moveTo>
                          <a:cubicBezTo>
                            <a:pt x="150056" y="51581"/>
                            <a:pt x="159434" y="79717"/>
                            <a:pt x="159434" y="107852"/>
                          </a:cubicBezTo>
                          <a:cubicBezTo>
                            <a:pt x="159434" y="135988"/>
                            <a:pt x="150056" y="173501"/>
                            <a:pt x="140677" y="192258"/>
                          </a:cubicBezTo>
                          <a:cubicBezTo>
                            <a:pt x="131299" y="220394"/>
                            <a:pt x="112542" y="229772"/>
                            <a:pt x="93785" y="248529"/>
                          </a:cubicBezTo>
                          <a:cubicBezTo>
                            <a:pt x="75028" y="257908"/>
                            <a:pt x="56271" y="257908"/>
                            <a:pt x="46892" y="248529"/>
                          </a:cubicBezTo>
                          <a:cubicBezTo>
                            <a:pt x="37514" y="229772"/>
                            <a:pt x="37514" y="211015"/>
                            <a:pt x="37514" y="173501"/>
                          </a:cubicBezTo>
                          <a:cubicBezTo>
                            <a:pt x="37514" y="145366"/>
                            <a:pt x="46892" y="117231"/>
                            <a:pt x="56271" y="89095"/>
                          </a:cubicBezTo>
                          <a:cubicBezTo>
                            <a:pt x="65649" y="60960"/>
                            <a:pt x="84406" y="51581"/>
                            <a:pt x="103163" y="32824"/>
                          </a:cubicBezTo>
                          <a:cubicBezTo>
                            <a:pt x="121920" y="14068"/>
                            <a:pt x="131299" y="32824"/>
                            <a:pt x="140677" y="42203"/>
                          </a:cubicBezTo>
                          <a:close/>
                        </a:path>
                      </a:pathLst>
                    </a:custGeom>
                    <a:solidFill>
                      <a:srgbClr val="C9CEE2"/>
                    </a:solidFill>
                    <a:ln w="93785" cap="flat">
                      <a:noFill/>
                      <a:prstDash val="solid"/>
                      <a:miter/>
                    </a:ln>
                  </p:spPr>
                  <p:txBody>
                    <a:bodyPr rtlCol="0" anchor="ctr"/>
                    <a:lstStyle/>
                    <a:p>
                      <a:endParaRPr lang="fr-FR"/>
                    </a:p>
                  </p:txBody>
                </p:sp>
                <p:sp>
                  <p:nvSpPr>
                    <p:cNvPr id="172" name="Forme libre : forme 171">
                      <a:extLst>
                        <a:ext uri="{FF2B5EF4-FFF2-40B4-BE49-F238E27FC236}">
                          <a16:creationId xmlns:a16="http://schemas.microsoft.com/office/drawing/2014/main" id="{CD2A1E0A-4192-4014-814E-D510434C7A4C}"/>
                        </a:ext>
                      </a:extLst>
                    </p:cNvPr>
                    <p:cNvSpPr/>
                    <p:nvPr/>
                  </p:nvSpPr>
                  <p:spPr>
                    <a:xfrm>
                      <a:off x="8178202" y="3077721"/>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2 w 121919"/>
                        <a:gd name="connsiteY3" fmla="*/ 234462 h 290732"/>
                        <a:gd name="connsiteX4" fmla="*/ 9378 w 121919"/>
                        <a:gd name="connsiteY4" fmla="*/ 290732 h 290732"/>
                        <a:gd name="connsiteX5" fmla="*/ 0 w 121919"/>
                        <a:gd name="connsiteY5" fmla="*/ 290732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8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8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73" name="Forme libre : forme 172">
                      <a:extLst>
                        <a:ext uri="{FF2B5EF4-FFF2-40B4-BE49-F238E27FC236}">
                          <a16:creationId xmlns:a16="http://schemas.microsoft.com/office/drawing/2014/main" id="{A487C7EF-2E9E-4382-A905-A64F0A6475B7}"/>
                        </a:ext>
                      </a:extLst>
                    </p:cNvPr>
                    <p:cNvSpPr/>
                    <p:nvPr/>
                  </p:nvSpPr>
                  <p:spPr>
                    <a:xfrm>
                      <a:off x="8393907" y="2955801"/>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9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9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9 w 131298"/>
                        <a:gd name="connsiteY11" fmla="*/ 93785 h 290732"/>
                        <a:gd name="connsiteX12" fmla="*/ 0 w 131298"/>
                        <a:gd name="connsiteY12" fmla="*/ 93785 h 290732"/>
                        <a:gd name="connsiteX13" fmla="*/ 0 w 131298"/>
                        <a:gd name="connsiteY13" fmla="*/ 84406 h 290732"/>
                        <a:gd name="connsiteX14" fmla="*/ 9379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9" y="290732"/>
                          </a:lnTo>
                          <a:lnTo>
                            <a:pt x="0" y="290732"/>
                          </a:lnTo>
                          <a:lnTo>
                            <a:pt x="0" y="281354"/>
                          </a:lnTo>
                          <a:cubicBezTo>
                            <a:pt x="0" y="271975"/>
                            <a:pt x="0" y="271975"/>
                            <a:pt x="0" y="262597"/>
                          </a:cubicBezTo>
                          <a:cubicBezTo>
                            <a:pt x="0" y="253219"/>
                            <a:pt x="9379" y="253219"/>
                            <a:pt x="9379" y="253219"/>
                          </a:cubicBezTo>
                          <a:lnTo>
                            <a:pt x="46892" y="234462"/>
                          </a:lnTo>
                          <a:lnTo>
                            <a:pt x="46892" y="46892"/>
                          </a:lnTo>
                          <a:lnTo>
                            <a:pt x="18757" y="84406"/>
                          </a:lnTo>
                          <a:cubicBezTo>
                            <a:pt x="18757" y="84406"/>
                            <a:pt x="9379" y="93785"/>
                            <a:pt x="9379" y="93785"/>
                          </a:cubicBezTo>
                          <a:lnTo>
                            <a:pt x="0" y="93785"/>
                          </a:lnTo>
                          <a:lnTo>
                            <a:pt x="0" y="84406"/>
                          </a:lnTo>
                          <a:cubicBezTo>
                            <a:pt x="0" y="75028"/>
                            <a:pt x="0" y="65649"/>
                            <a:pt x="9379"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12542" y="196948"/>
                            <a:pt x="121920" y="196948"/>
                            <a:pt x="121920" y="206326"/>
                          </a:cubicBezTo>
                          <a:close/>
                        </a:path>
                      </a:pathLst>
                    </a:custGeom>
                    <a:solidFill>
                      <a:srgbClr val="C9CEE2"/>
                    </a:solidFill>
                    <a:ln w="93785" cap="flat">
                      <a:noFill/>
                      <a:prstDash val="solid"/>
                      <a:miter/>
                    </a:ln>
                  </p:spPr>
                  <p:txBody>
                    <a:bodyPr rtlCol="0" anchor="ctr"/>
                    <a:lstStyle/>
                    <a:p>
                      <a:endParaRPr lang="fr-FR"/>
                    </a:p>
                  </p:txBody>
                </p:sp>
              </p:grpSp>
            </p:grpSp>
          </p:grpSp>
          <p:grpSp>
            <p:nvGrpSpPr>
              <p:cNvPr id="129" name="Graphique 28">
                <a:extLst>
                  <a:ext uri="{FF2B5EF4-FFF2-40B4-BE49-F238E27FC236}">
                    <a16:creationId xmlns:a16="http://schemas.microsoft.com/office/drawing/2014/main" id="{015634F5-4622-4FD8-AA5B-875E9C34A8C4}"/>
                  </a:ext>
                </a:extLst>
              </p:cNvPr>
              <p:cNvGrpSpPr/>
              <p:nvPr/>
            </p:nvGrpSpPr>
            <p:grpSpPr>
              <a:xfrm>
                <a:off x="6049292" y="2907735"/>
                <a:ext cx="1425525" cy="1843030"/>
                <a:chOff x="6049292" y="2907736"/>
                <a:chExt cx="1425526" cy="1843029"/>
              </a:xfrm>
            </p:grpSpPr>
            <p:sp>
              <p:nvSpPr>
                <p:cNvPr id="130" name="Forme libre : forme 129">
                  <a:extLst>
                    <a:ext uri="{FF2B5EF4-FFF2-40B4-BE49-F238E27FC236}">
                      <a16:creationId xmlns:a16="http://schemas.microsoft.com/office/drawing/2014/main" id="{C6C96E80-D320-448F-A47F-D1D910FBE04E}"/>
                    </a:ext>
                  </a:extLst>
                </p:cNvPr>
                <p:cNvSpPr/>
                <p:nvPr/>
              </p:nvSpPr>
              <p:spPr>
                <a:xfrm>
                  <a:off x="7437304" y="3077721"/>
                  <a:ext cx="28135" cy="365760"/>
                </a:xfrm>
                <a:custGeom>
                  <a:avLst/>
                  <a:gdLst>
                    <a:gd name="connsiteX0" fmla="*/ 28135 w 28135"/>
                    <a:gd name="connsiteY0" fmla="*/ 168812 h 365760"/>
                    <a:gd name="connsiteX1" fmla="*/ 0 w 28135"/>
                    <a:gd name="connsiteY1" fmla="*/ 365760 h 365760"/>
                    <a:gd name="connsiteX2" fmla="*/ 0 w 28135"/>
                    <a:gd name="connsiteY2" fmla="*/ 0 h 365760"/>
                    <a:gd name="connsiteX3" fmla="*/ 28135 w 28135"/>
                    <a:gd name="connsiteY3" fmla="*/ 168812 h 365760"/>
                  </a:gdLst>
                  <a:ahLst/>
                  <a:cxnLst>
                    <a:cxn ang="0">
                      <a:pos x="connsiteX0" y="connsiteY0"/>
                    </a:cxn>
                    <a:cxn ang="0">
                      <a:pos x="connsiteX1" y="connsiteY1"/>
                    </a:cxn>
                    <a:cxn ang="0">
                      <a:pos x="connsiteX2" y="connsiteY2"/>
                    </a:cxn>
                    <a:cxn ang="0">
                      <a:pos x="connsiteX3" y="connsiteY3"/>
                    </a:cxn>
                  </a:cxnLst>
                  <a:rect l="l" t="t" r="r" b="b"/>
                  <a:pathLst>
                    <a:path w="28135" h="365760">
                      <a:moveTo>
                        <a:pt x="28135" y="168812"/>
                      </a:moveTo>
                      <a:cubicBezTo>
                        <a:pt x="28135" y="234462"/>
                        <a:pt x="18757" y="300111"/>
                        <a:pt x="0" y="365760"/>
                      </a:cubicBezTo>
                      <a:lnTo>
                        <a:pt x="0" y="0"/>
                      </a:lnTo>
                      <a:cubicBezTo>
                        <a:pt x="18757" y="56271"/>
                        <a:pt x="28135" y="103163"/>
                        <a:pt x="28135" y="168812"/>
                      </a:cubicBezTo>
                      <a:close/>
                    </a:path>
                  </a:pathLst>
                </a:custGeom>
                <a:solidFill>
                  <a:srgbClr val="57B3FE"/>
                </a:solidFill>
                <a:ln w="93785" cap="flat">
                  <a:noFill/>
                  <a:prstDash val="solid"/>
                  <a:miter/>
                </a:ln>
              </p:spPr>
              <p:txBody>
                <a:bodyPr rtlCol="0" anchor="ctr"/>
                <a:lstStyle/>
                <a:p>
                  <a:endParaRPr lang="fr-FR"/>
                </a:p>
              </p:txBody>
            </p:sp>
            <p:grpSp>
              <p:nvGrpSpPr>
                <p:cNvPr id="131" name="Graphique 28">
                  <a:extLst>
                    <a:ext uri="{FF2B5EF4-FFF2-40B4-BE49-F238E27FC236}">
                      <a16:creationId xmlns:a16="http://schemas.microsoft.com/office/drawing/2014/main" id="{12FECAF4-BDD4-4FE4-962B-752C329EE879}"/>
                    </a:ext>
                  </a:extLst>
                </p:cNvPr>
                <p:cNvGrpSpPr/>
                <p:nvPr/>
              </p:nvGrpSpPr>
              <p:grpSpPr>
                <a:xfrm>
                  <a:off x="6049292" y="2907736"/>
                  <a:ext cx="1425526" cy="1843029"/>
                  <a:chOff x="6049292" y="2907736"/>
                  <a:chExt cx="1425526" cy="1843029"/>
                </a:xfrm>
              </p:grpSpPr>
              <p:sp>
                <p:nvSpPr>
                  <p:cNvPr id="132" name="Forme libre : forme 131">
                    <a:extLst>
                      <a:ext uri="{FF2B5EF4-FFF2-40B4-BE49-F238E27FC236}">
                        <a16:creationId xmlns:a16="http://schemas.microsoft.com/office/drawing/2014/main" id="{5317F19E-3C2F-498F-AC8B-60067CF50D08}"/>
                      </a:ext>
                    </a:extLst>
                  </p:cNvPr>
                  <p:cNvSpPr/>
                  <p:nvPr/>
                </p:nvSpPr>
                <p:spPr>
                  <a:xfrm>
                    <a:off x="6565107" y="2907736"/>
                    <a:ext cx="909710" cy="1109003"/>
                  </a:xfrm>
                  <a:custGeom>
                    <a:avLst/>
                    <a:gdLst>
                      <a:gd name="connsiteX0" fmla="*/ 778412 w 909710"/>
                      <a:gd name="connsiteY0" fmla="*/ 76200 h 1109003"/>
                      <a:gd name="connsiteX1" fmla="*/ 694006 w 909710"/>
                      <a:gd name="connsiteY1" fmla="*/ 29308 h 1109003"/>
                      <a:gd name="connsiteX2" fmla="*/ 403274 w 909710"/>
                      <a:gd name="connsiteY2" fmla="*/ 57443 h 1109003"/>
                      <a:gd name="connsiteX3" fmla="*/ 0 w 909710"/>
                      <a:gd name="connsiteY3" fmla="*/ 760828 h 1109003"/>
                      <a:gd name="connsiteX4" fmla="*/ 121920 w 909710"/>
                      <a:gd name="connsiteY4" fmla="*/ 1023425 h 1109003"/>
                      <a:gd name="connsiteX5" fmla="*/ 215705 w 909710"/>
                      <a:gd name="connsiteY5" fmla="*/ 1079696 h 1109003"/>
                      <a:gd name="connsiteX6" fmla="*/ 506437 w 909710"/>
                      <a:gd name="connsiteY6" fmla="*/ 1051560 h 1109003"/>
                      <a:gd name="connsiteX7" fmla="*/ 909711 w 909710"/>
                      <a:gd name="connsiteY7" fmla="*/ 348176 h 1109003"/>
                      <a:gd name="connsiteX8" fmla="*/ 778412 w 909710"/>
                      <a:gd name="connsiteY8" fmla="*/ 76200 h 1109003"/>
                      <a:gd name="connsiteX9" fmla="*/ 403274 w 909710"/>
                      <a:gd name="connsiteY9" fmla="*/ 920262 h 1109003"/>
                      <a:gd name="connsiteX10" fmla="*/ 206326 w 909710"/>
                      <a:gd name="connsiteY10" fmla="*/ 967154 h 1109003"/>
                      <a:gd name="connsiteX11" fmla="*/ 150055 w 909710"/>
                      <a:gd name="connsiteY11" fmla="*/ 779585 h 1109003"/>
                      <a:gd name="connsiteX12" fmla="*/ 497058 w 909710"/>
                      <a:gd name="connsiteY12" fmla="*/ 179363 h 1109003"/>
                      <a:gd name="connsiteX13" fmla="*/ 694006 w 909710"/>
                      <a:gd name="connsiteY13" fmla="*/ 132471 h 1109003"/>
                      <a:gd name="connsiteX14" fmla="*/ 750277 w 909710"/>
                      <a:gd name="connsiteY14" fmla="*/ 320040 h 1109003"/>
                      <a:gd name="connsiteX15" fmla="*/ 403274 w 909710"/>
                      <a:gd name="connsiteY15" fmla="*/ 920262 h 110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09710" h="1109003">
                        <a:moveTo>
                          <a:pt x="778412" y="76200"/>
                        </a:moveTo>
                        <a:lnTo>
                          <a:pt x="694006" y="29308"/>
                        </a:lnTo>
                        <a:cubicBezTo>
                          <a:pt x="618979" y="-17585"/>
                          <a:pt x="515815" y="-8206"/>
                          <a:pt x="403274" y="57443"/>
                        </a:cubicBezTo>
                        <a:cubicBezTo>
                          <a:pt x="178191" y="188742"/>
                          <a:pt x="0" y="498231"/>
                          <a:pt x="0" y="760828"/>
                        </a:cubicBezTo>
                        <a:cubicBezTo>
                          <a:pt x="0" y="892126"/>
                          <a:pt x="46892" y="976533"/>
                          <a:pt x="121920" y="1023425"/>
                        </a:cubicBezTo>
                        <a:lnTo>
                          <a:pt x="215705" y="1079696"/>
                        </a:lnTo>
                        <a:cubicBezTo>
                          <a:pt x="290732" y="1126588"/>
                          <a:pt x="393895" y="1117209"/>
                          <a:pt x="506437" y="1051560"/>
                        </a:cubicBezTo>
                        <a:cubicBezTo>
                          <a:pt x="731520" y="920262"/>
                          <a:pt x="909711" y="610772"/>
                          <a:pt x="909711" y="348176"/>
                        </a:cubicBezTo>
                        <a:cubicBezTo>
                          <a:pt x="900332" y="207499"/>
                          <a:pt x="853440" y="123092"/>
                          <a:pt x="778412" y="76200"/>
                        </a:cubicBezTo>
                        <a:close/>
                        <a:moveTo>
                          <a:pt x="403274" y="920262"/>
                        </a:moveTo>
                        <a:cubicBezTo>
                          <a:pt x="328246" y="957776"/>
                          <a:pt x="262597" y="976533"/>
                          <a:pt x="206326" y="967154"/>
                        </a:cubicBezTo>
                        <a:cubicBezTo>
                          <a:pt x="168812" y="920262"/>
                          <a:pt x="150055" y="863991"/>
                          <a:pt x="150055" y="779585"/>
                        </a:cubicBezTo>
                        <a:cubicBezTo>
                          <a:pt x="150055" y="563880"/>
                          <a:pt x="300111" y="291905"/>
                          <a:pt x="497058" y="179363"/>
                        </a:cubicBezTo>
                        <a:cubicBezTo>
                          <a:pt x="572086" y="132471"/>
                          <a:pt x="637735" y="123092"/>
                          <a:pt x="694006" y="132471"/>
                        </a:cubicBezTo>
                        <a:cubicBezTo>
                          <a:pt x="731520" y="179363"/>
                          <a:pt x="750277" y="235634"/>
                          <a:pt x="750277" y="320040"/>
                        </a:cubicBezTo>
                        <a:cubicBezTo>
                          <a:pt x="750277" y="545123"/>
                          <a:pt x="590843" y="807720"/>
                          <a:pt x="403274" y="920262"/>
                        </a:cubicBezTo>
                        <a:close/>
                      </a:path>
                    </a:pathLst>
                  </a:custGeom>
                  <a:solidFill>
                    <a:srgbClr val="1D2943"/>
                  </a:solidFill>
                  <a:ln w="93785" cap="flat">
                    <a:noFill/>
                    <a:prstDash val="solid"/>
                    <a:miter/>
                  </a:ln>
                </p:spPr>
                <p:txBody>
                  <a:bodyPr rtlCol="0" anchor="ctr"/>
                  <a:lstStyle/>
                  <a:p>
                    <a:endParaRPr lang="fr-FR"/>
                  </a:p>
                </p:txBody>
              </p:sp>
              <p:grpSp>
                <p:nvGrpSpPr>
                  <p:cNvPr id="133" name="Graphique 28">
                    <a:extLst>
                      <a:ext uri="{FF2B5EF4-FFF2-40B4-BE49-F238E27FC236}">
                        <a16:creationId xmlns:a16="http://schemas.microsoft.com/office/drawing/2014/main" id="{738EBF0D-A148-4712-83AA-5A79B132782B}"/>
                      </a:ext>
                    </a:extLst>
                  </p:cNvPr>
                  <p:cNvGrpSpPr/>
                  <p:nvPr/>
                </p:nvGrpSpPr>
                <p:grpSpPr>
                  <a:xfrm>
                    <a:off x="6555728" y="2907736"/>
                    <a:ext cx="900332" cy="1099095"/>
                    <a:chOff x="6555728" y="2907736"/>
                    <a:chExt cx="900332" cy="1099095"/>
                  </a:xfrm>
                </p:grpSpPr>
                <p:sp>
                  <p:nvSpPr>
                    <p:cNvPr id="138" name="Forme libre : forme 137">
                      <a:extLst>
                        <a:ext uri="{FF2B5EF4-FFF2-40B4-BE49-F238E27FC236}">
                          <a16:creationId xmlns:a16="http://schemas.microsoft.com/office/drawing/2014/main" id="{49B62F72-6C5A-41D3-B209-92ACE835B1EF}"/>
                        </a:ext>
                      </a:extLst>
                    </p:cNvPr>
                    <p:cNvSpPr/>
                    <p:nvPr/>
                  </p:nvSpPr>
                  <p:spPr>
                    <a:xfrm>
                      <a:off x="6715162" y="3002693"/>
                      <a:ext cx="684627" cy="928191"/>
                    </a:xfrm>
                    <a:custGeom>
                      <a:avLst/>
                      <a:gdLst>
                        <a:gd name="connsiteX0" fmla="*/ 684628 w 684627"/>
                        <a:gd name="connsiteY0" fmla="*/ 281354 h 928191"/>
                        <a:gd name="connsiteX1" fmla="*/ 337624 w 684627"/>
                        <a:gd name="connsiteY1" fmla="*/ 881576 h 928191"/>
                        <a:gd name="connsiteX2" fmla="*/ 93785 w 684627"/>
                        <a:gd name="connsiteY2" fmla="*/ 909711 h 928191"/>
                        <a:gd name="connsiteX3" fmla="*/ 0 w 684627"/>
                        <a:gd name="connsiteY3" fmla="*/ 853440 h 928191"/>
                        <a:gd name="connsiteX4" fmla="*/ 243840 w 684627"/>
                        <a:gd name="connsiteY4" fmla="*/ 825305 h 928191"/>
                        <a:gd name="connsiteX5" fmla="*/ 590843 w 684627"/>
                        <a:gd name="connsiteY5" fmla="*/ 225083 h 928191"/>
                        <a:gd name="connsiteX6" fmla="*/ 487680 w 684627"/>
                        <a:gd name="connsiteY6" fmla="*/ 0 h 928191"/>
                        <a:gd name="connsiteX7" fmla="*/ 581465 w 684627"/>
                        <a:gd name="connsiteY7" fmla="*/ 56271 h 928191"/>
                        <a:gd name="connsiteX8" fmla="*/ 684628 w 684627"/>
                        <a:gd name="connsiteY8" fmla="*/ 281354 h 92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4627" h="928191">
                          <a:moveTo>
                            <a:pt x="684628" y="281354"/>
                          </a:moveTo>
                          <a:cubicBezTo>
                            <a:pt x="684628" y="497058"/>
                            <a:pt x="534572" y="769034"/>
                            <a:pt x="337624" y="881576"/>
                          </a:cubicBezTo>
                          <a:cubicBezTo>
                            <a:pt x="243840" y="937846"/>
                            <a:pt x="150055" y="937846"/>
                            <a:pt x="93785" y="909711"/>
                          </a:cubicBezTo>
                          <a:lnTo>
                            <a:pt x="0" y="853440"/>
                          </a:lnTo>
                          <a:cubicBezTo>
                            <a:pt x="65649" y="890954"/>
                            <a:pt x="150055" y="881576"/>
                            <a:pt x="243840" y="825305"/>
                          </a:cubicBezTo>
                          <a:cubicBezTo>
                            <a:pt x="431409" y="712763"/>
                            <a:pt x="590843" y="450166"/>
                            <a:pt x="590843" y="225083"/>
                          </a:cubicBezTo>
                          <a:cubicBezTo>
                            <a:pt x="590843" y="112542"/>
                            <a:pt x="553329" y="37514"/>
                            <a:pt x="487680" y="0"/>
                          </a:cubicBezTo>
                          <a:lnTo>
                            <a:pt x="581465" y="56271"/>
                          </a:lnTo>
                          <a:cubicBezTo>
                            <a:pt x="647114" y="93785"/>
                            <a:pt x="684628" y="178191"/>
                            <a:pt x="684628" y="281354"/>
                          </a:cubicBezTo>
                          <a:close/>
                        </a:path>
                      </a:pathLst>
                    </a:custGeom>
                    <a:solidFill>
                      <a:srgbClr val="1D2943"/>
                    </a:solidFill>
                    <a:ln w="93785" cap="flat">
                      <a:noFill/>
                      <a:prstDash val="solid"/>
                      <a:miter/>
                    </a:ln>
                  </p:spPr>
                  <p:txBody>
                    <a:bodyPr rtlCol="0" anchor="ctr"/>
                    <a:lstStyle/>
                    <a:p>
                      <a:endParaRPr lang="fr-FR"/>
                    </a:p>
                  </p:txBody>
                </p:sp>
                <p:sp>
                  <p:nvSpPr>
                    <p:cNvPr id="139" name="Forme libre : forme 138">
                      <a:extLst>
                        <a:ext uri="{FF2B5EF4-FFF2-40B4-BE49-F238E27FC236}">
                          <a16:creationId xmlns:a16="http://schemas.microsoft.com/office/drawing/2014/main" id="{45388276-255B-44B9-A91F-F387F69E333C}"/>
                        </a:ext>
                      </a:extLst>
                    </p:cNvPr>
                    <p:cNvSpPr/>
                    <p:nvPr/>
                  </p:nvSpPr>
                  <p:spPr>
                    <a:xfrm>
                      <a:off x="6555728" y="2907736"/>
                      <a:ext cx="787790" cy="1079695"/>
                    </a:xfrm>
                    <a:custGeom>
                      <a:avLst/>
                      <a:gdLst>
                        <a:gd name="connsiteX0" fmla="*/ 787791 w 787790"/>
                        <a:gd name="connsiteY0" fmla="*/ 85578 h 1079695"/>
                        <a:gd name="connsiteX1" fmla="*/ 497058 w 787790"/>
                        <a:gd name="connsiteY1" fmla="*/ 113714 h 1079695"/>
                        <a:gd name="connsiteX2" fmla="*/ 93785 w 787790"/>
                        <a:gd name="connsiteY2" fmla="*/ 817099 h 1079695"/>
                        <a:gd name="connsiteX3" fmla="*/ 215705 w 787790"/>
                        <a:gd name="connsiteY3" fmla="*/ 1079696 h 1079695"/>
                        <a:gd name="connsiteX4" fmla="*/ 121920 w 787790"/>
                        <a:gd name="connsiteY4" fmla="*/ 1023425 h 1079695"/>
                        <a:gd name="connsiteX5" fmla="*/ 0 w 787790"/>
                        <a:gd name="connsiteY5" fmla="*/ 760828 h 1079695"/>
                        <a:gd name="connsiteX6" fmla="*/ 403274 w 787790"/>
                        <a:gd name="connsiteY6" fmla="*/ 57443 h 1079695"/>
                        <a:gd name="connsiteX7" fmla="*/ 694006 w 787790"/>
                        <a:gd name="connsiteY7" fmla="*/ 29308 h 107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790" h="1079695">
                          <a:moveTo>
                            <a:pt x="787791" y="85578"/>
                          </a:moveTo>
                          <a:cubicBezTo>
                            <a:pt x="712763" y="38686"/>
                            <a:pt x="609600" y="48065"/>
                            <a:pt x="497058" y="113714"/>
                          </a:cubicBezTo>
                          <a:cubicBezTo>
                            <a:pt x="271975" y="245012"/>
                            <a:pt x="93785" y="554502"/>
                            <a:pt x="93785" y="817099"/>
                          </a:cubicBezTo>
                          <a:cubicBezTo>
                            <a:pt x="93785" y="948397"/>
                            <a:pt x="140677" y="1032803"/>
                            <a:pt x="215705" y="1079696"/>
                          </a:cubicBezTo>
                          <a:lnTo>
                            <a:pt x="121920" y="1023425"/>
                          </a:lnTo>
                          <a:cubicBezTo>
                            <a:pt x="46892" y="976533"/>
                            <a:pt x="0" y="892126"/>
                            <a:pt x="0" y="760828"/>
                          </a:cubicBezTo>
                          <a:cubicBezTo>
                            <a:pt x="0" y="507609"/>
                            <a:pt x="178191" y="188742"/>
                            <a:pt x="403274" y="57443"/>
                          </a:cubicBezTo>
                          <a:cubicBezTo>
                            <a:pt x="515815" y="-8206"/>
                            <a:pt x="618979" y="-17585"/>
                            <a:pt x="694006" y="29308"/>
                          </a:cubicBezTo>
                          <a:close/>
                        </a:path>
                      </a:pathLst>
                    </a:custGeom>
                    <a:solidFill>
                      <a:srgbClr val="1D2943"/>
                    </a:solidFill>
                    <a:ln w="93785" cap="flat">
                      <a:noFill/>
                      <a:prstDash val="solid"/>
                      <a:miter/>
                    </a:ln>
                  </p:spPr>
                  <p:txBody>
                    <a:bodyPr rtlCol="0" anchor="ctr"/>
                    <a:lstStyle/>
                    <a:p>
                      <a:endParaRPr lang="fr-FR"/>
                    </a:p>
                  </p:txBody>
                </p:sp>
                <p:sp>
                  <p:nvSpPr>
                    <p:cNvPr id="140" name="Forme libre : forme 139">
                      <a:extLst>
                        <a:ext uri="{FF2B5EF4-FFF2-40B4-BE49-F238E27FC236}">
                          <a16:creationId xmlns:a16="http://schemas.microsoft.com/office/drawing/2014/main" id="{12CB8DD8-FD3E-49B7-91C9-473B373298F9}"/>
                        </a:ext>
                      </a:extLst>
                    </p:cNvPr>
                    <p:cNvSpPr/>
                    <p:nvPr/>
                  </p:nvSpPr>
                  <p:spPr>
                    <a:xfrm>
                      <a:off x="6649513" y="2955158"/>
                      <a:ext cx="806547" cy="1051674"/>
                    </a:xfrm>
                    <a:custGeom>
                      <a:avLst/>
                      <a:gdLst>
                        <a:gd name="connsiteX0" fmla="*/ 403274 w 806547"/>
                        <a:gd name="connsiteY0" fmla="*/ 56914 h 1051674"/>
                        <a:gd name="connsiteX1" fmla="*/ 806548 w 806547"/>
                        <a:gd name="connsiteY1" fmla="*/ 291376 h 1051674"/>
                        <a:gd name="connsiteX2" fmla="*/ 403274 w 806547"/>
                        <a:gd name="connsiteY2" fmla="*/ 994760 h 1051674"/>
                        <a:gd name="connsiteX3" fmla="*/ 0 w 806547"/>
                        <a:gd name="connsiteY3" fmla="*/ 760299 h 1051674"/>
                        <a:gd name="connsiteX4" fmla="*/ 403274 w 806547"/>
                        <a:gd name="connsiteY4" fmla="*/ 56914 h 1051674"/>
                        <a:gd name="connsiteX5" fmla="*/ 412652 w 806547"/>
                        <a:gd name="connsiteY5" fmla="*/ 929111 h 1051674"/>
                        <a:gd name="connsiteX6" fmla="*/ 759655 w 806547"/>
                        <a:gd name="connsiteY6" fmla="*/ 328889 h 1051674"/>
                        <a:gd name="connsiteX7" fmla="*/ 412652 w 806547"/>
                        <a:gd name="connsiteY7" fmla="*/ 131942 h 1051674"/>
                        <a:gd name="connsiteX8" fmla="*/ 65649 w 806547"/>
                        <a:gd name="connsiteY8" fmla="*/ 732163 h 1051674"/>
                        <a:gd name="connsiteX9" fmla="*/ 412652 w 806547"/>
                        <a:gd name="connsiteY9" fmla="*/ 929111 h 1051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547" h="1051674">
                          <a:moveTo>
                            <a:pt x="403274" y="56914"/>
                          </a:moveTo>
                          <a:cubicBezTo>
                            <a:pt x="628357" y="-74384"/>
                            <a:pt x="806548" y="28779"/>
                            <a:pt x="806548" y="291376"/>
                          </a:cubicBezTo>
                          <a:cubicBezTo>
                            <a:pt x="806548" y="544594"/>
                            <a:pt x="628357" y="863462"/>
                            <a:pt x="403274" y="994760"/>
                          </a:cubicBezTo>
                          <a:cubicBezTo>
                            <a:pt x="178191" y="1126059"/>
                            <a:pt x="0" y="1022896"/>
                            <a:pt x="0" y="760299"/>
                          </a:cubicBezTo>
                          <a:cubicBezTo>
                            <a:pt x="0" y="507080"/>
                            <a:pt x="187569" y="188213"/>
                            <a:pt x="403274" y="56914"/>
                          </a:cubicBezTo>
                          <a:close/>
                          <a:moveTo>
                            <a:pt x="412652" y="929111"/>
                          </a:moveTo>
                          <a:cubicBezTo>
                            <a:pt x="600222" y="816570"/>
                            <a:pt x="759655" y="553973"/>
                            <a:pt x="759655" y="328889"/>
                          </a:cubicBezTo>
                          <a:cubicBezTo>
                            <a:pt x="759655" y="113185"/>
                            <a:pt x="600222" y="19400"/>
                            <a:pt x="412652" y="131942"/>
                          </a:cubicBezTo>
                          <a:cubicBezTo>
                            <a:pt x="225083" y="244483"/>
                            <a:pt x="65649" y="507080"/>
                            <a:pt x="65649" y="732163"/>
                          </a:cubicBezTo>
                          <a:cubicBezTo>
                            <a:pt x="65649" y="947868"/>
                            <a:pt x="215705" y="1041652"/>
                            <a:pt x="412652" y="929111"/>
                          </a:cubicBezTo>
                        </a:path>
                      </a:pathLst>
                    </a:custGeom>
                    <a:solidFill>
                      <a:srgbClr val="4C5C75"/>
                    </a:solidFill>
                    <a:ln w="93785" cap="flat">
                      <a:noFill/>
                      <a:prstDash val="solid"/>
                      <a:miter/>
                    </a:ln>
                  </p:spPr>
                  <p:txBody>
                    <a:bodyPr rtlCol="0" anchor="ctr"/>
                    <a:lstStyle/>
                    <a:p>
                      <a:endParaRPr lang="fr-FR"/>
                    </a:p>
                  </p:txBody>
                </p:sp>
              </p:grpSp>
              <p:grpSp>
                <p:nvGrpSpPr>
                  <p:cNvPr id="134" name="Graphique 28">
                    <a:extLst>
                      <a:ext uri="{FF2B5EF4-FFF2-40B4-BE49-F238E27FC236}">
                        <a16:creationId xmlns:a16="http://schemas.microsoft.com/office/drawing/2014/main" id="{B4A1819C-C042-4B96-98E0-DC2AF2A22CBB}"/>
                      </a:ext>
                    </a:extLst>
                  </p:cNvPr>
                  <p:cNvGrpSpPr/>
                  <p:nvPr/>
                </p:nvGrpSpPr>
                <p:grpSpPr>
                  <a:xfrm>
                    <a:off x="6049292" y="3846755"/>
                    <a:ext cx="656492" cy="904011"/>
                    <a:chOff x="6049292" y="3846755"/>
                    <a:chExt cx="656492" cy="904011"/>
                  </a:xfrm>
                </p:grpSpPr>
                <p:sp>
                  <p:nvSpPr>
                    <p:cNvPr id="135" name="Forme libre : forme 134">
                      <a:extLst>
                        <a:ext uri="{FF2B5EF4-FFF2-40B4-BE49-F238E27FC236}">
                          <a16:creationId xmlns:a16="http://schemas.microsoft.com/office/drawing/2014/main" id="{6F7FB032-D665-48CB-B383-ACF4C388069B}"/>
                        </a:ext>
                      </a:extLst>
                    </p:cNvPr>
                    <p:cNvSpPr/>
                    <p:nvPr/>
                  </p:nvSpPr>
                  <p:spPr>
                    <a:xfrm>
                      <a:off x="6433808" y="3846755"/>
                      <a:ext cx="271975" cy="328246"/>
                    </a:xfrm>
                    <a:custGeom>
                      <a:avLst/>
                      <a:gdLst>
                        <a:gd name="connsiteX0" fmla="*/ 271975 w 271975"/>
                        <a:gd name="connsiteY0" fmla="*/ 75028 h 328246"/>
                        <a:gd name="connsiteX1" fmla="*/ 93785 w 271975"/>
                        <a:gd name="connsiteY1" fmla="*/ 328246 h 328246"/>
                        <a:gd name="connsiteX2" fmla="*/ 84406 w 271975"/>
                        <a:gd name="connsiteY2" fmla="*/ 318868 h 328246"/>
                        <a:gd name="connsiteX3" fmla="*/ 18757 w 271975"/>
                        <a:gd name="connsiteY3" fmla="*/ 271976 h 328246"/>
                        <a:gd name="connsiteX4" fmla="*/ 0 w 271975"/>
                        <a:gd name="connsiteY4" fmla="*/ 253219 h 328246"/>
                        <a:gd name="connsiteX5" fmla="*/ 178191 w 271975"/>
                        <a:gd name="connsiteY5" fmla="*/ 0 h 328246"/>
                        <a:gd name="connsiteX6" fmla="*/ 187569 w 271975"/>
                        <a:gd name="connsiteY6" fmla="*/ 9378 h 328246"/>
                        <a:gd name="connsiteX7" fmla="*/ 253218 w 271975"/>
                        <a:gd name="connsiteY7" fmla="*/ 56271 h 328246"/>
                        <a:gd name="connsiteX8" fmla="*/ 271975 w 271975"/>
                        <a:gd name="connsiteY8" fmla="*/ 75028 h 3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975" h="328246">
                          <a:moveTo>
                            <a:pt x="271975" y="75028"/>
                          </a:moveTo>
                          <a:lnTo>
                            <a:pt x="93785" y="328246"/>
                          </a:lnTo>
                          <a:cubicBezTo>
                            <a:pt x="93785" y="328246"/>
                            <a:pt x="93785" y="328246"/>
                            <a:pt x="84406" y="318868"/>
                          </a:cubicBezTo>
                          <a:cubicBezTo>
                            <a:pt x="65649" y="309489"/>
                            <a:pt x="37514" y="290732"/>
                            <a:pt x="18757" y="271976"/>
                          </a:cubicBezTo>
                          <a:cubicBezTo>
                            <a:pt x="9378" y="262597"/>
                            <a:pt x="0" y="253219"/>
                            <a:pt x="0" y="253219"/>
                          </a:cubicBezTo>
                          <a:lnTo>
                            <a:pt x="178191" y="0"/>
                          </a:lnTo>
                          <a:cubicBezTo>
                            <a:pt x="178191" y="0"/>
                            <a:pt x="178191" y="0"/>
                            <a:pt x="187569" y="9378"/>
                          </a:cubicBezTo>
                          <a:cubicBezTo>
                            <a:pt x="206326" y="18757"/>
                            <a:pt x="234462" y="37514"/>
                            <a:pt x="253218" y="56271"/>
                          </a:cubicBezTo>
                          <a:cubicBezTo>
                            <a:pt x="262597" y="65649"/>
                            <a:pt x="271975" y="75028"/>
                            <a:pt x="271975" y="75028"/>
                          </a:cubicBezTo>
                          <a:close/>
                        </a:path>
                      </a:pathLst>
                    </a:custGeom>
                    <a:solidFill>
                      <a:srgbClr val="1D2943"/>
                    </a:solidFill>
                    <a:ln w="93785" cap="flat">
                      <a:noFill/>
                      <a:prstDash val="solid"/>
                      <a:miter/>
                    </a:ln>
                  </p:spPr>
                  <p:txBody>
                    <a:bodyPr rtlCol="0" anchor="ctr"/>
                    <a:lstStyle/>
                    <a:p>
                      <a:endParaRPr lang="fr-FR"/>
                    </a:p>
                  </p:txBody>
                </p:sp>
                <p:sp>
                  <p:nvSpPr>
                    <p:cNvPr id="136" name="Forme libre : forme 135">
                      <a:extLst>
                        <a:ext uri="{FF2B5EF4-FFF2-40B4-BE49-F238E27FC236}">
                          <a16:creationId xmlns:a16="http://schemas.microsoft.com/office/drawing/2014/main" id="{C9A4CE3B-8F08-4167-8236-269F28071007}"/>
                        </a:ext>
                      </a:extLst>
                    </p:cNvPr>
                    <p:cNvSpPr/>
                    <p:nvPr/>
                  </p:nvSpPr>
                  <p:spPr>
                    <a:xfrm>
                      <a:off x="6049292" y="3893647"/>
                      <a:ext cx="650793" cy="857119"/>
                    </a:xfrm>
                    <a:custGeom>
                      <a:avLst/>
                      <a:gdLst>
                        <a:gd name="connsiteX0" fmla="*/ 647114 w 650793"/>
                        <a:gd name="connsiteY0" fmla="*/ 131299 h 857119"/>
                        <a:gd name="connsiteX1" fmla="*/ 206326 w 650793"/>
                        <a:gd name="connsiteY1" fmla="*/ 806548 h 857119"/>
                        <a:gd name="connsiteX2" fmla="*/ 140677 w 650793"/>
                        <a:gd name="connsiteY2" fmla="*/ 853440 h 857119"/>
                        <a:gd name="connsiteX3" fmla="*/ 46892 w 650793"/>
                        <a:gd name="connsiteY3" fmla="*/ 834683 h 857119"/>
                        <a:gd name="connsiteX4" fmla="*/ 0 w 650793"/>
                        <a:gd name="connsiteY4" fmla="*/ 740899 h 857119"/>
                        <a:gd name="connsiteX5" fmla="*/ 18757 w 650793"/>
                        <a:gd name="connsiteY5" fmla="*/ 684628 h 857119"/>
                        <a:gd name="connsiteX6" fmla="*/ 459545 w 650793"/>
                        <a:gd name="connsiteY6" fmla="*/ 9378 h 857119"/>
                        <a:gd name="connsiteX7" fmla="*/ 478302 w 650793"/>
                        <a:gd name="connsiteY7" fmla="*/ 0 h 857119"/>
                        <a:gd name="connsiteX8" fmla="*/ 487680 w 650793"/>
                        <a:gd name="connsiteY8" fmla="*/ 9378 h 857119"/>
                        <a:gd name="connsiteX9" fmla="*/ 628357 w 650793"/>
                        <a:gd name="connsiteY9" fmla="*/ 103163 h 857119"/>
                        <a:gd name="connsiteX10" fmla="*/ 647114 w 650793"/>
                        <a:gd name="connsiteY10" fmla="*/ 131299 h 857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0793" h="857119">
                          <a:moveTo>
                            <a:pt x="647114" y="131299"/>
                          </a:moveTo>
                          <a:lnTo>
                            <a:pt x="206326" y="806548"/>
                          </a:lnTo>
                          <a:cubicBezTo>
                            <a:pt x="187569" y="825305"/>
                            <a:pt x="168812" y="844062"/>
                            <a:pt x="140677" y="853440"/>
                          </a:cubicBezTo>
                          <a:cubicBezTo>
                            <a:pt x="112542" y="862819"/>
                            <a:pt x="75028" y="853440"/>
                            <a:pt x="46892" y="834683"/>
                          </a:cubicBezTo>
                          <a:cubicBezTo>
                            <a:pt x="18757" y="815926"/>
                            <a:pt x="0" y="778412"/>
                            <a:pt x="0" y="740899"/>
                          </a:cubicBezTo>
                          <a:cubicBezTo>
                            <a:pt x="0" y="722142"/>
                            <a:pt x="9378" y="703385"/>
                            <a:pt x="18757" y="684628"/>
                          </a:cubicBezTo>
                          <a:lnTo>
                            <a:pt x="459545" y="9378"/>
                          </a:lnTo>
                          <a:cubicBezTo>
                            <a:pt x="468923" y="0"/>
                            <a:pt x="478302" y="0"/>
                            <a:pt x="478302" y="0"/>
                          </a:cubicBezTo>
                          <a:cubicBezTo>
                            <a:pt x="478302" y="0"/>
                            <a:pt x="487680" y="0"/>
                            <a:pt x="487680" y="9378"/>
                          </a:cubicBezTo>
                          <a:cubicBezTo>
                            <a:pt x="525194" y="37514"/>
                            <a:pt x="600222" y="84406"/>
                            <a:pt x="628357" y="103163"/>
                          </a:cubicBezTo>
                          <a:cubicBezTo>
                            <a:pt x="647114" y="112542"/>
                            <a:pt x="656492" y="131299"/>
                            <a:pt x="647114" y="131299"/>
                          </a:cubicBezTo>
                          <a:close/>
                        </a:path>
                      </a:pathLst>
                    </a:custGeom>
                    <a:solidFill>
                      <a:srgbClr val="DF3260"/>
                    </a:solidFill>
                    <a:ln w="93785" cap="flat">
                      <a:noFill/>
                      <a:prstDash val="solid"/>
                      <a:miter/>
                    </a:ln>
                  </p:spPr>
                  <p:txBody>
                    <a:bodyPr rtlCol="0" anchor="ctr"/>
                    <a:lstStyle/>
                    <a:p>
                      <a:endParaRPr lang="fr-FR"/>
                    </a:p>
                  </p:txBody>
                </p:sp>
                <p:sp>
                  <p:nvSpPr>
                    <p:cNvPr id="137" name="Forme libre : forme 136">
                      <a:extLst>
                        <a:ext uri="{FF2B5EF4-FFF2-40B4-BE49-F238E27FC236}">
                          <a16:creationId xmlns:a16="http://schemas.microsoft.com/office/drawing/2014/main" id="{B06BE9DC-A447-49EE-A495-81DAFEF74D67}"/>
                        </a:ext>
                      </a:extLst>
                    </p:cNvPr>
                    <p:cNvSpPr/>
                    <p:nvPr/>
                  </p:nvSpPr>
                  <p:spPr>
                    <a:xfrm>
                      <a:off x="6086805" y="3903026"/>
                      <a:ext cx="613484" cy="844061"/>
                    </a:xfrm>
                    <a:custGeom>
                      <a:avLst/>
                      <a:gdLst>
                        <a:gd name="connsiteX0" fmla="*/ 609600 w 613484"/>
                        <a:gd name="connsiteY0" fmla="*/ 121920 h 844061"/>
                        <a:gd name="connsiteX1" fmla="*/ 168812 w 613484"/>
                        <a:gd name="connsiteY1" fmla="*/ 797169 h 844061"/>
                        <a:gd name="connsiteX2" fmla="*/ 103163 w 613484"/>
                        <a:gd name="connsiteY2" fmla="*/ 844062 h 844061"/>
                        <a:gd name="connsiteX3" fmla="*/ 46892 w 613484"/>
                        <a:gd name="connsiteY3" fmla="*/ 825305 h 844061"/>
                        <a:gd name="connsiteX4" fmla="*/ 0 w 613484"/>
                        <a:gd name="connsiteY4" fmla="*/ 731520 h 844061"/>
                        <a:gd name="connsiteX5" fmla="*/ 18757 w 613484"/>
                        <a:gd name="connsiteY5" fmla="*/ 675249 h 844061"/>
                        <a:gd name="connsiteX6" fmla="*/ 459545 w 613484"/>
                        <a:gd name="connsiteY6" fmla="*/ 0 h 844061"/>
                        <a:gd name="connsiteX7" fmla="*/ 600222 w 613484"/>
                        <a:gd name="connsiteY7" fmla="*/ 93785 h 844061"/>
                        <a:gd name="connsiteX8" fmla="*/ 609600 w 613484"/>
                        <a:gd name="connsiteY8" fmla="*/ 121920 h 84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484" h="844061">
                          <a:moveTo>
                            <a:pt x="609600" y="121920"/>
                          </a:moveTo>
                          <a:lnTo>
                            <a:pt x="168812" y="797169"/>
                          </a:lnTo>
                          <a:cubicBezTo>
                            <a:pt x="150055" y="815926"/>
                            <a:pt x="131298" y="834683"/>
                            <a:pt x="103163" y="844062"/>
                          </a:cubicBezTo>
                          <a:cubicBezTo>
                            <a:pt x="84406" y="844062"/>
                            <a:pt x="65649" y="834683"/>
                            <a:pt x="46892" y="825305"/>
                          </a:cubicBezTo>
                          <a:cubicBezTo>
                            <a:pt x="18757" y="806548"/>
                            <a:pt x="0" y="769034"/>
                            <a:pt x="0" y="731520"/>
                          </a:cubicBezTo>
                          <a:cubicBezTo>
                            <a:pt x="0" y="712763"/>
                            <a:pt x="9378" y="694006"/>
                            <a:pt x="18757" y="675249"/>
                          </a:cubicBezTo>
                          <a:lnTo>
                            <a:pt x="459545" y="0"/>
                          </a:lnTo>
                          <a:cubicBezTo>
                            <a:pt x="497058" y="28136"/>
                            <a:pt x="572086" y="75028"/>
                            <a:pt x="600222" y="93785"/>
                          </a:cubicBezTo>
                          <a:cubicBezTo>
                            <a:pt x="609600" y="103163"/>
                            <a:pt x="618979" y="121920"/>
                            <a:pt x="609600" y="121920"/>
                          </a:cubicBezTo>
                          <a:close/>
                        </a:path>
                      </a:pathLst>
                    </a:custGeom>
                    <a:solidFill>
                      <a:srgbClr val="F45170"/>
                    </a:solidFill>
                    <a:ln w="93785" cap="flat">
                      <a:noFill/>
                      <a:prstDash val="solid"/>
                      <a:miter/>
                    </a:ln>
                  </p:spPr>
                  <p:txBody>
                    <a:bodyPr rtlCol="0" anchor="ctr"/>
                    <a:lstStyle/>
                    <a:p>
                      <a:endParaRPr lang="fr-FR"/>
                    </a:p>
                  </p:txBody>
                </p:sp>
              </p:grpSp>
            </p:grpSp>
          </p:grpSp>
        </p:grpSp>
        <p:sp>
          <p:nvSpPr>
            <p:cNvPr id="127" name="Forme libre : forme 126">
              <a:extLst>
                <a:ext uri="{FF2B5EF4-FFF2-40B4-BE49-F238E27FC236}">
                  <a16:creationId xmlns:a16="http://schemas.microsoft.com/office/drawing/2014/main" id="{EF09E8A4-D959-4238-A98E-B17BEECF76B6}"/>
                </a:ext>
              </a:extLst>
            </p:cNvPr>
            <p:cNvSpPr/>
            <p:nvPr/>
          </p:nvSpPr>
          <p:spPr>
            <a:xfrm>
              <a:off x="8478314" y="2085624"/>
              <a:ext cx="112541" cy="155392"/>
            </a:xfrm>
            <a:custGeom>
              <a:avLst/>
              <a:gdLst>
                <a:gd name="connsiteX0" fmla="*/ 56271 w 112541"/>
                <a:gd name="connsiteY0" fmla="*/ 7358 h 155393"/>
                <a:gd name="connsiteX1" fmla="*/ 112542 w 112541"/>
                <a:gd name="connsiteY1" fmla="*/ 44872 h 155393"/>
                <a:gd name="connsiteX2" fmla="*/ 56271 w 112541"/>
                <a:gd name="connsiteY2" fmla="*/ 148035 h 155393"/>
                <a:gd name="connsiteX3" fmla="*/ 0 w 112541"/>
                <a:gd name="connsiteY3" fmla="*/ 110521 h 155393"/>
                <a:gd name="connsiteX4" fmla="*/ 56271 w 112541"/>
                <a:gd name="connsiteY4" fmla="*/ 7358 h 155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541" h="155393">
                  <a:moveTo>
                    <a:pt x="56271" y="7358"/>
                  </a:moveTo>
                  <a:cubicBezTo>
                    <a:pt x="93785" y="-11398"/>
                    <a:pt x="112542" y="7358"/>
                    <a:pt x="112542" y="44872"/>
                  </a:cubicBezTo>
                  <a:cubicBezTo>
                    <a:pt x="112542" y="82386"/>
                    <a:pt x="84406" y="129278"/>
                    <a:pt x="56271" y="148035"/>
                  </a:cubicBezTo>
                  <a:cubicBezTo>
                    <a:pt x="18757" y="166792"/>
                    <a:pt x="0" y="148035"/>
                    <a:pt x="0" y="110521"/>
                  </a:cubicBezTo>
                  <a:cubicBezTo>
                    <a:pt x="0" y="73008"/>
                    <a:pt x="28135" y="26115"/>
                    <a:pt x="56271" y="7358"/>
                  </a:cubicBezTo>
                  <a:close/>
                </a:path>
              </a:pathLst>
            </a:custGeom>
            <a:solidFill>
              <a:srgbClr val="FFFFFF"/>
            </a:solidFill>
            <a:ln w="93785" cap="flat">
              <a:noFill/>
              <a:prstDash val="solid"/>
              <a:miter/>
            </a:ln>
          </p:spPr>
          <p:txBody>
            <a:bodyPr rtlCol="0" anchor="ctr"/>
            <a:lstStyle/>
            <a:p>
              <a:endParaRPr lang="fr-FR"/>
            </a:p>
          </p:txBody>
        </p:sp>
      </p:grpSp>
      <p:sp>
        <p:nvSpPr>
          <p:cNvPr id="92" name="ZoneTexte 91">
            <a:extLst>
              <a:ext uri="{FF2B5EF4-FFF2-40B4-BE49-F238E27FC236}">
                <a16:creationId xmlns:a16="http://schemas.microsoft.com/office/drawing/2014/main" id="{71F79B68-168A-41E9-9D2F-7D9CC334FFD4}"/>
              </a:ext>
            </a:extLst>
          </p:cNvPr>
          <p:cNvSpPr txBox="1"/>
          <p:nvPr>
            <p:custDataLst>
              <p:tags r:id="rId3"/>
            </p:custDataLst>
          </p:nvPr>
        </p:nvSpPr>
        <p:spPr>
          <a:xfrm>
            <a:off x="1292308" y="847057"/>
            <a:ext cx="947695" cy="338554"/>
          </a:xfrm>
          <a:prstGeom prst="rect">
            <a:avLst/>
          </a:prstGeom>
          <a:noFill/>
        </p:spPr>
        <p:txBody>
          <a:bodyPr wrap="none" rtlCol="0">
            <a:spAutoFit/>
          </a:bodyPr>
          <a:lstStyle/>
          <a:p>
            <a:r>
              <a:rPr lang="fr-FR" sz="1600" b="1" dirty="0">
                <a:latin typeface="Barlow Light" panose="00000400000000000000" pitchFamily="2" charset="0"/>
              </a:rPr>
              <a:t>Récence</a:t>
            </a:r>
          </a:p>
        </p:txBody>
      </p:sp>
      <p:sp>
        <p:nvSpPr>
          <p:cNvPr id="94" name="ZoneTexte 93">
            <a:extLst>
              <a:ext uri="{FF2B5EF4-FFF2-40B4-BE49-F238E27FC236}">
                <a16:creationId xmlns:a16="http://schemas.microsoft.com/office/drawing/2014/main" id="{E300EA31-C1E2-4ADB-8654-B284FB8F3529}"/>
              </a:ext>
            </a:extLst>
          </p:cNvPr>
          <p:cNvSpPr txBox="1"/>
          <p:nvPr>
            <p:custDataLst>
              <p:tags r:id="rId4"/>
            </p:custDataLst>
          </p:nvPr>
        </p:nvSpPr>
        <p:spPr>
          <a:xfrm>
            <a:off x="4763957" y="3391944"/>
            <a:ext cx="902811" cy="338554"/>
          </a:xfrm>
          <a:prstGeom prst="rect">
            <a:avLst/>
          </a:prstGeom>
          <a:noFill/>
        </p:spPr>
        <p:txBody>
          <a:bodyPr wrap="none" rtlCol="0">
            <a:spAutoFit/>
          </a:bodyPr>
          <a:lstStyle/>
          <a:p>
            <a:r>
              <a:rPr lang="fr-FR" sz="1600" b="1" dirty="0">
                <a:latin typeface="Barlow Light" panose="00000400000000000000" pitchFamily="2" charset="0"/>
              </a:rPr>
              <a:t>Montant</a:t>
            </a:r>
          </a:p>
        </p:txBody>
      </p:sp>
      <p:grpSp>
        <p:nvGrpSpPr>
          <p:cNvPr id="7" name="!! Groupe 6">
            <a:extLst>
              <a:ext uri="{FF2B5EF4-FFF2-40B4-BE49-F238E27FC236}">
                <a16:creationId xmlns:a16="http://schemas.microsoft.com/office/drawing/2014/main" id="{1D670807-DE90-4D0E-BE89-8F691F9AC74D}"/>
              </a:ext>
            </a:extLst>
          </p:cNvPr>
          <p:cNvGrpSpPr/>
          <p:nvPr/>
        </p:nvGrpSpPr>
        <p:grpSpPr>
          <a:xfrm>
            <a:off x="1235804" y="1253324"/>
            <a:ext cx="1060704" cy="1526510"/>
            <a:chOff x="1942761" y="1757817"/>
            <a:chExt cx="1060704" cy="1526510"/>
          </a:xfrm>
        </p:grpSpPr>
        <p:sp>
          <p:nvSpPr>
            <p:cNvPr id="95" name="Triangle isocèle 94">
              <a:extLst>
                <a:ext uri="{FF2B5EF4-FFF2-40B4-BE49-F238E27FC236}">
                  <a16:creationId xmlns:a16="http://schemas.microsoft.com/office/drawing/2014/main" id="{5D10DA0E-8F28-4F14-A3ED-3CAFC9C8557B}"/>
                </a:ext>
              </a:extLst>
            </p:cNvPr>
            <p:cNvSpPr/>
            <p:nvPr>
              <p:custDataLst>
                <p:tags r:id="rId8"/>
              </p:custDataLst>
            </p:nvPr>
          </p:nvSpPr>
          <p:spPr>
            <a:xfrm>
              <a:off x="1942761" y="1757817"/>
              <a:ext cx="1060704" cy="914400"/>
            </a:xfrm>
            <a:prstGeom prst="triangle">
              <a:avLst/>
            </a:prstGeom>
            <a:ln w="38100" cap="rnd" cmpd="sng">
              <a:solidFill>
                <a:srgbClr val="00B5DD"/>
              </a:solidFill>
              <a:extLst>
                <a:ext uri="{C807C97D-BFC1-408E-A445-0C87EB9F89A2}">
                  <ask:lineSketchStyleProps xmlns:ask="http://schemas.microsoft.com/office/drawing/2018/sketchyshapes" sd="1219033472">
                    <a:custGeom>
                      <a:avLst/>
                      <a:gdLst>
                        <a:gd name="connsiteX0" fmla="*/ 0 w 1060704"/>
                        <a:gd name="connsiteY0" fmla="*/ 914400 h 914400"/>
                        <a:gd name="connsiteX1" fmla="*/ 254569 w 1060704"/>
                        <a:gd name="connsiteY1" fmla="*/ 475488 h 914400"/>
                        <a:gd name="connsiteX2" fmla="*/ 530352 w 1060704"/>
                        <a:gd name="connsiteY2" fmla="*/ 0 h 914400"/>
                        <a:gd name="connsiteX3" fmla="*/ 806135 w 1060704"/>
                        <a:gd name="connsiteY3" fmla="*/ 475488 h 914400"/>
                        <a:gd name="connsiteX4" fmla="*/ 1060704 w 1060704"/>
                        <a:gd name="connsiteY4" fmla="*/ 914400 h 914400"/>
                        <a:gd name="connsiteX5" fmla="*/ 562173 w 1060704"/>
                        <a:gd name="connsiteY5" fmla="*/ 914400 h 914400"/>
                        <a:gd name="connsiteX6" fmla="*/ 0 w 1060704"/>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704" h="914400" fill="none" extrusionOk="0">
                          <a:moveTo>
                            <a:pt x="0" y="914400"/>
                          </a:moveTo>
                          <a:cubicBezTo>
                            <a:pt x="94523" y="693866"/>
                            <a:pt x="212841" y="668184"/>
                            <a:pt x="254569" y="475488"/>
                          </a:cubicBezTo>
                          <a:cubicBezTo>
                            <a:pt x="296297" y="282792"/>
                            <a:pt x="507882" y="160476"/>
                            <a:pt x="530352" y="0"/>
                          </a:cubicBezTo>
                          <a:cubicBezTo>
                            <a:pt x="673758" y="217419"/>
                            <a:pt x="676098" y="322450"/>
                            <a:pt x="806135" y="475488"/>
                          </a:cubicBezTo>
                          <a:cubicBezTo>
                            <a:pt x="936172" y="628526"/>
                            <a:pt x="918745" y="723115"/>
                            <a:pt x="1060704" y="914400"/>
                          </a:cubicBezTo>
                          <a:cubicBezTo>
                            <a:pt x="814490" y="952133"/>
                            <a:pt x="716617" y="896341"/>
                            <a:pt x="562173" y="914400"/>
                          </a:cubicBezTo>
                          <a:cubicBezTo>
                            <a:pt x="407729" y="932459"/>
                            <a:pt x="116157" y="888050"/>
                            <a:pt x="0" y="914400"/>
                          </a:cubicBezTo>
                          <a:close/>
                        </a:path>
                        <a:path w="1060704" h="914400" stroke="0" extrusionOk="0">
                          <a:moveTo>
                            <a:pt x="0" y="914400"/>
                          </a:moveTo>
                          <a:cubicBezTo>
                            <a:pt x="108459" y="720484"/>
                            <a:pt x="199902" y="604178"/>
                            <a:pt x="259872" y="466344"/>
                          </a:cubicBezTo>
                          <a:cubicBezTo>
                            <a:pt x="319842" y="328510"/>
                            <a:pt x="452638" y="260912"/>
                            <a:pt x="530352" y="0"/>
                          </a:cubicBezTo>
                          <a:cubicBezTo>
                            <a:pt x="623300" y="159640"/>
                            <a:pt x="643739" y="267063"/>
                            <a:pt x="806135" y="475488"/>
                          </a:cubicBezTo>
                          <a:cubicBezTo>
                            <a:pt x="968531" y="683912"/>
                            <a:pt x="912417" y="765159"/>
                            <a:pt x="1060704" y="914400"/>
                          </a:cubicBezTo>
                          <a:cubicBezTo>
                            <a:pt x="876099" y="957995"/>
                            <a:pt x="711782" y="855538"/>
                            <a:pt x="551566" y="914400"/>
                          </a:cubicBezTo>
                          <a:cubicBezTo>
                            <a:pt x="391350" y="973262"/>
                            <a:pt x="157066" y="860027"/>
                            <a:pt x="0" y="914400"/>
                          </a:cubicBezTo>
                          <a:close/>
                        </a:path>
                      </a:pathLst>
                    </a:custGeom>
                    <ask:type>
                      <ask:lineSketchNone/>
                    </ask:type>
                  </ask:lineSketchStyleProps>
                </a:ext>
              </a:extLst>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Corde 4">
              <a:extLst>
                <a:ext uri="{FF2B5EF4-FFF2-40B4-BE49-F238E27FC236}">
                  <a16:creationId xmlns:a16="http://schemas.microsoft.com/office/drawing/2014/main" id="{0E556499-6B88-44D7-B246-C8BAC51D0C33}"/>
                </a:ext>
              </a:extLst>
            </p:cNvPr>
            <p:cNvSpPr/>
            <p:nvPr/>
          </p:nvSpPr>
          <p:spPr>
            <a:xfrm rot="8606955">
              <a:off x="2019557" y="2369927"/>
              <a:ext cx="914400" cy="914400"/>
            </a:xfrm>
            <a:prstGeom prst="chord">
              <a:avLst>
                <a:gd name="adj1" fmla="val 2931810"/>
                <a:gd name="adj2" fmla="val 12432958"/>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6" name="Groupe 5">
            <a:extLst>
              <a:ext uri="{FF2B5EF4-FFF2-40B4-BE49-F238E27FC236}">
                <a16:creationId xmlns:a16="http://schemas.microsoft.com/office/drawing/2014/main" id="{CC218DF9-FCC2-410B-A592-6C1504D3F014}"/>
              </a:ext>
            </a:extLst>
          </p:cNvPr>
          <p:cNvGrpSpPr/>
          <p:nvPr/>
        </p:nvGrpSpPr>
        <p:grpSpPr>
          <a:xfrm rot="14460000">
            <a:off x="3496530" y="2198969"/>
            <a:ext cx="1060704" cy="1526510"/>
            <a:chOff x="1397485" y="2703462"/>
            <a:chExt cx="1060704" cy="1526510"/>
          </a:xfrm>
        </p:grpSpPr>
        <p:sp>
          <p:nvSpPr>
            <p:cNvPr id="98" name="Triangle isocèle 97">
              <a:extLst>
                <a:ext uri="{FF2B5EF4-FFF2-40B4-BE49-F238E27FC236}">
                  <a16:creationId xmlns:a16="http://schemas.microsoft.com/office/drawing/2014/main" id="{09AD9FE1-9BCF-4A03-99AA-765A2719E350}"/>
                </a:ext>
              </a:extLst>
            </p:cNvPr>
            <p:cNvSpPr/>
            <p:nvPr>
              <p:custDataLst>
                <p:tags r:id="rId7"/>
              </p:custDataLst>
            </p:nvPr>
          </p:nvSpPr>
          <p:spPr>
            <a:xfrm>
              <a:off x="1397485" y="2703462"/>
              <a:ext cx="1060704" cy="914400"/>
            </a:xfrm>
            <a:prstGeom prst="triangle">
              <a:avLst/>
            </a:prstGeom>
            <a:ln w="38100" cap="rnd" cmpd="sng">
              <a:solidFill>
                <a:srgbClr val="00B5DD"/>
              </a:solidFill>
              <a:extLst>
                <a:ext uri="{C807C97D-BFC1-408E-A445-0C87EB9F89A2}">
                  <ask:lineSketchStyleProps xmlns:ask="http://schemas.microsoft.com/office/drawing/2018/sketchyshapes" sd="1219033472">
                    <a:custGeom>
                      <a:avLst/>
                      <a:gdLst>
                        <a:gd name="connsiteX0" fmla="*/ 0 w 1060704"/>
                        <a:gd name="connsiteY0" fmla="*/ 914400 h 914400"/>
                        <a:gd name="connsiteX1" fmla="*/ 254569 w 1060704"/>
                        <a:gd name="connsiteY1" fmla="*/ 475488 h 914400"/>
                        <a:gd name="connsiteX2" fmla="*/ 530352 w 1060704"/>
                        <a:gd name="connsiteY2" fmla="*/ 0 h 914400"/>
                        <a:gd name="connsiteX3" fmla="*/ 806135 w 1060704"/>
                        <a:gd name="connsiteY3" fmla="*/ 475488 h 914400"/>
                        <a:gd name="connsiteX4" fmla="*/ 1060704 w 1060704"/>
                        <a:gd name="connsiteY4" fmla="*/ 914400 h 914400"/>
                        <a:gd name="connsiteX5" fmla="*/ 562173 w 1060704"/>
                        <a:gd name="connsiteY5" fmla="*/ 914400 h 914400"/>
                        <a:gd name="connsiteX6" fmla="*/ 0 w 1060704"/>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704" h="914400" fill="none" extrusionOk="0">
                          <a:moveTo>
                            <a:pt x="0" y="914400"/>
                          </a:moveTo>
                          <a:cubicBezTo>
                            <a:pt x="94523" y="693866"/>
                            <a:pt x="212841" y="668184"/>
                            <a:pt x="254569" y="475488"/>
                          </a:cubicBezTo>
                          <a:cubicBezTo>
                            <a:pt x="296297" y="282792"/>
                            <a:pt x="507882" y="160476"/>
                            <a:pt x="530352" y="0"/>
                          </a:cubicBezTo>
                          <a:cubicBezTo>
                            <a:pt x="673758" y="217419"/>
                            <a:pt x="676098" y="322450"/>
                            <a:pt x="806135" y="475488"/>
                          </a:cubicBezTo>
                          <a:cubicBezTo>
                            <a:pt x="936172" y="628526"/>
                            <a:pt x="918745" y="723115"/>
                            <a:pt x="1060704" y="914400"/>
                          </a:cubicBezTo>
                          <a:cubicBezTo>
                            <a:pt x="814490" y="952133"/>
                            <a:pt x="716617" y="896341"/>
                            <a:pt x="562173" y="914400"/>
                          </a:cubicBezTo>
                          <a:cubicBezTo>
                            <a:pt x="407729" y="932459"/>
                            <a:pt x="116157" y="888050"/>
                            <a:pt x="0" y="914400"/>
                          </a:cubicBezTo>
                          <a:close/>
                        </a:path>
                        <a:path w="1060704" h="914400" stroke="0" extrusionOk="0">
                          <a:moveTo>
                            <a:pt x="0" y="914400"/>
                          </a:moveTo>
                          <a:cubicBezTo>
                            <a:pt x="108459" y="720484"/>
                            <a:pt x="199902" y="604178"/>
                            <a:pt x="259872" y="466344"/>
                          </a:cubicBezTo>
                          <a:cubicBezTo>
                            <a:pt x="319842" y="328510"/>
                            <a:pt x="452638" y="260912"/>
                            <a:pt x="530352" y="0"/>
                          </a:cubicBezTo>
                          <a:cubicBezTo>
                            <a:pt x="623300" y="159640"/>
                            <a:pt x="643739" y="267063"/>
                            <a:pt x="806135" y="475488"/>
                          </a:cubicBezTo>
                          <a:cubicBezTo>
                            <a:pt x="968531" y="683912"/>
                            <a:pt x="912417" y="765159"/>
                            <a:pt x="1060704" y="914400"/>
                          </a:cubicBezTo>
                          <a:cubicBezTo>
                            <a:pt x="876099" y="957995"/>
                            <a:pt x="711782" y="855538"/>
                            <a:pt x="551566" y="914400"/>
                          </a:cubicBezTo>
                          <a:cubicBezTo>
                            <a:pt x="391350" y="973262"/>
                            <a:pt x="157066" y="860027"/>
                            <a:pt x="0" y="914400"/>
                          </a:cubicBezTo>
                          <a:close/>
                        </a:path>
                      </a:pathLst>
                    </a:custGeom>
                    <ask:type>
                      <ask:lineSketchNone/>
                    </ask:type>
                  </ask:lineSketchStyleProps>
                </a:ext>
              </a:extLst>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9" name="Corde 98">
              <a:extLst>
                <a:ext uri="{FF2B5EF4-FFF2-40B4-BE49-F238E27FC236}">
                  <a16:creationId xmlns:a16="http://schemas.microsoft.com/office/drawing/2014/main" id="{115C2028-0DFE-4767-98F0-A871F6D44ACB}"/>
                </a:ext>
              </a:extLst>
            </p:cNvPr>
            <p:cNvSpPr/>
            <p:nvPr/>
          </p:nvSpPr>
          <p:spPr>
            <a:xfrm rot="8606955">
              <a:off x="1474281" y="3315572"/>
              <a:ext cx="914400" cy="914400"/>
            </a:xfrm>
            <a:prstGeom prst="chord">
              <a:avLst>
                <a:gd name="adj1" fmla="val 2931810"/>
                <a:gd name="adj2" fmla="val 12432958"/>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02" name="Groupe 101">
            <a:extLst>
              <a:ext uri="{FF2B5EF4-FFF2-40B4-BE49-F238E27FC236}">
                <a16:creationId xmlns:a16="http://schemas.microsoft.com/office/drawing/2014/main" id="{C6B1F182-4894-4774-A44D-00EC43E6F085}"/>
              </a:ext>
            </a:extLst>
          </p:cNvPr>
          <p:cNvGrpSpPr/>
          <p:nvPr/>
        </p:nvGrpSpPr>
        <p:grpSpPr>
          <a:xfrm rot="7140000">
            <a:off x="4544197" y="2198940"/>
            <a:ext cx="1060704" cy="1526510"/>
            <a:chOff x="1942761" y="1757817"/>
            <a:chExt cx="1060704" cy="1526510"/>
          </a:xfrm>
        </p:grpSpPr>
        <p:sp>
          <p:nvSpPr>
            <p:cNvPr id="103" name="Triangle isocèle 102">
              <a:extLst>
                <a:ext uri="{FF2B5EF4-FFF2-40B4-BE49-F238E27FC236}">
                  <a16:creationId xmlns:a16="http://schemas.microsoft.com/office/drawing/2014/main" id="{D2E2B25A-C3A3-4B12-88A6-E7F774E560B5}"/>
                </a:ext>
              </a:extLst>
            </p:cNvPr>
            <p:cNvSpPr/>
            <p:nvPr>
              <p:custDataLst>
                <p:tags r:id="rId6"/>
              </p:custDataLst>
            </p:nvPr>
          </p:nvSpPr>
          <p:spPr>
            <a:xfrm>
              <a:off x="1942761" y="1757817"/>
              <a:ext cx="1060704" cy="914400"/>
            </a:xfrm>
            <a:prstGeom prst="triangle">
              <a:avLst/>
            </a:prstGeom>
            <a:ln w="38100" cap="rnd" cmpd="sng">
              <a:solidFill>
                <a:srgbClr val="00B5DD"/>
              </a:solidFill>
              <a:extLst>
                <a:ext uri="{C807C97D-BFC1-408E-A445-0C87EB9F89A2}">
                  <ask:lineSketchStyleProps xmlns:ask="http://schemas.microsoft.com/office/drawing/2018/sketchyshapes" sd="1219033472">
                    <a:custGeom>
                      <a:avLst/>
                      <a:gdLst>
                        <a:gd name="connsiteX0" fmla="*/ 0 w 1060704"/>
                        <a:gd name="connsiteY0" fmla="*/ 914400 h 914400"/>
                        <a:gd name="connsiteX1" fmla="*/ 254569 w 1060704"/>
                        <a:gd name="connsiteY1" fmla="*/ 475488 h 914400"/>
                        <a:gd name="connsiteX2" fmla="*/ 530352 w 1060704"/>
                        <a:gd name="connsiteY2" fmla="*/ 0 h 914400"/>
                        <a:gd name="connsiteX3" fmla="*/ 806135 w 1060704"/>
                        <a:gd name="connsiteY3" fmla="*/ 475488 h 914400"/>
                        <a:gd name="connsiteX4" fmla="*/ 1060704 w 1060704"/>
                        <a:gd name="connsiteY4" fmla="*/ 914400 h 914400"/>
                        <a:gd name="connsiteX5" fmla="*/ 562173 w 1060704"/>
                        <a:gd name="connsiteY5" fmla="*/ 914400 h 914400"/>
                        <a:gd name="connsiteX6" fmla="*/ 0 w 1060704"/>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704" h="914400" fill="none" extrusionOk="0">
                          <a:moveTo>
                            <a:pt x="0" y="914400"/>
                          </a:moveTo>
                          <a:cubicBezTo>
                            <a:pt x="94523" y="693866"/>
                            <a:pt x="212841" y="668184"/>
                            <a:pt x="254569" y="475488"/>
                          </a:cubicBezTo>
                          <a:cubicBezTo>
                            <a:pt x="296297" y="282792"/>
                            <a:pt x="507882" y="160476"/>
                            <a:pt x="530352" y="0"/>
                          </a:cubicBezTo>
                          <a:cubicBezTo>
                            <a:pt x="673758" y="217419"/>
                            <a:pt x="676098" y="322450"/>
                            <a:pt x="806135" y="475488"/>
                          </a:cubicBezTo>
                          <a:cubicBezTo>
                            <a:pt x="936172" y="628526"/>
                            <a:pt x="918745" y="723115"/>
                            <a:pt x="1060704" y="914400"/>
                          </a:cubicBezTo>
                          <a:cubicBezTo>
                            <a:pt x="814490" y="952133"/>
                            <a:pt x="716617" y="896341"/>
                            <a:pt x="562173" y="914400"/>
                          </a:cubicBezTo>
                          <a:cubicBezTo>
                            <a:pt x="407729" y="932459"/>
                            <a:pt x="116157" y="888050"/>
                            <a:pt x="0" y="914400"/>
                          </a:cubicBezTo>
                          <a:close/>
                        </a:path>
                        <a:path w="1060704" h="914400" stroke="0" extrusionOk="0">
                          <a:moveTo>
                            <a:pt x="0" y="914400"/>
                          </a:moveTo>
                          <a:cubicBezTo>
                            <a:pt x="108459" y="720484"/>
                            <a:pt x="199902" y="604178"/>
                            <a:pt x="259872" y="466344"/>
                          </a:cubicBezTo>
                          <a:cubicBezTo>
                            <a:pt x="319842" y="328510"/>
                            <a:pt x="452638" y="260912"/>
                            <a:pt x="530352" y="0"/>
                          </a:cubicBezTo>
                          <a:cubicBezTo>
                            <a:pt x="623300" y="159640"/>
                            <a:pt x="643739" y="267063"/>
                            <a:pt x="806135" y="475488"/>
                          </a:cubicBezTo>
                          <a:cubicBezTo>
                            <a:pt x="968531" y="683912"/>
                            <a:pt x="912417" y="765159"/>
                            <a:pt x="1060704" y="914400"/>
                          </a:cubicBezTo>
                          <a:cubicBezTo>
                            <a:pt x="876099" y="957995"/>
                            <a:pt x="711782" y="855538"/>
                            <a:pt x="551566" y="914400"/>
                          </a:cubicBezTo>
                          <a:cubicBezTo>
                            <a:pt x="391350" y="973262"/>
                            <a:pt x="157066" y="860027"/>
                            <a:pt x="0" y="914400"/>
                          </a:cubicBezTo>
                          <a:close/>
                        </a:path>
                      </a:pathLst>
                    </a:custGeom>
                    <ask:type>
                      <ask:lineSketchNone/>
                    </ask:type>
                  </ask:lineSketchStyleProps>
                </a:ext>
              </a:extLst>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4" name="Corde 103">
              <a:extLst>
                <a:ext uri="{FF2B5EF4-FFF2-40B4-BE49-F238E27FC236}">
                  <a16:creationId xmlns:a16="http://schemas.microsoft.com/office/drawing/2014/main" id="{1ACBEBF3-D076-4543-9D7E-81E7A12840AE}"/>
                </a:ext>
              </a:extLst>
            </p:cNvPr>
            <p:cNvSpPr/>
            <p:nvPr/>
          </p:nvSpPr>
          <p:spPr>
            <a:xfrm rot="8606955">
              <a:off x="2019557" y="2369927"/>
              <a:ext cx="914400" cy="914400"/>
            </a:xfrm>
            <a:prstGeom prst="chord">
              <a:avLst>
                <a:gd name="adj1" fmla="val 2931810"/>
                <a:gd name="adj2" fmla="val 12432958"/>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2" name="Groupe 11">
            <a:extLst>
              <a:ext uri="{FF2B5EF4-FFF2-40B4-BE49-F238E27FC236}">
                <a16:creationId xmlns:a16="http://schemas.microsoft.com/office/drawing/2014/main" id="{7F589514-0B46-48C7-A048-2B7B2600D393}"/>
              </a:ext>
            </a:extLst>
          </p:cNvPr>
          <p:cNvGrpSpPr/>
          <p:nvPr/>
        </p:nvGrpSpPr>
        <p:grpSpPr>
          <a:xfrm>
            <a:off x="1444166" y="2342529"/>
            <a:ext cx="815479" cy="731975"/>
            <a:chOff x="1444166" y="2342529"/>
            <a:chExt cx="815479" cy="731975"/>
          </a:xfrm>
        </p:grpSpPr>
        <p:pic>
          <p:nvPicPr>
            <p:cNvPr id="9" name="Graphique 8">
              <a:extLst>
                <a:ext uri="{FF2B5EF4-FFF2-40B4-BE49-F238E27FC236}">
                  <a16:creationId xmlns:a16="http://schemas.microsoft.com/office/drawing/2014/main" id="{FFB69935-4744-4CD1-A70A-51C91FF5E0D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44166" y="2342529"/>
              <a:ext cx="633248" cy="633248"/>
            </a:xfrm>
            <a:prstGeom prst="rect">
              <a:avLst/>
            </a:prstGeom>
          </p:spPr>
        </p:pic>
        <p:pic>
          <p:nvPicPr>
            <p:cNvPr id="11" name="Graphique 10">
              <a:extLst>
                <a:ext uri="{FF2B5EF4-FFF2-40B4-BE49-F238E27FC236}">
                  <a16:creationId xmlns:a16="http://schemas.microsoft.com/office/drawing/2014/main" id="{F7075ED9-0A8A-4C5B-95E9-EB4AD2455FF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862030" y="2676889"/>
              <a:ext cx="397615" cy="397615"/>
            </a:xfrm>
            <a:prstGeom prst="rect">
              <a:avLst/>
            </a:prstGeom>
          </p:spPr>
        </p:pic>
      </p:grpSp>
      <p:sp>
        <p:nvSpPr>
          <p:cNvPr id="93" name="ZoneTexte 92">
            <a:extLst>
              <a:ext uri="{FF2B5EF4-FFF2-40B4-BE49-F238E27FC236}">
                <a16:creationId xmlns:a16="http://schemas.microsoft.com/office/drawing/2014/main" id="{7AA4404C-CDAD-4D85-AF48-1DFBE4F67EF7}"/>
              </a:ext>
            </a:extLst>
          </p:cNvPr>
          <p:cNvSpPr txBox="1"/>
          <p:nvPr>
            <p:custDataLst>
              <p:tags r:id="rId5"/>
            </p:custDataLst>
          </p:nvPr>
        </p:nvSpPr>
        <p:spPr>
          <a:xfrm>
            <a:off x="3328838" y="3391944"/>
            <a:ext cx="1125629" cy="338554"/>
          </a:xfrm>
          <a:prstGeom prst="rect">
            <a:avLst/>
          </a:prstGeom>
          <a:noFill/>
        </p:spPr>
        <p:txBody>
          <a:bodyPr wrap="none" rtlCol="0">
            <a:spAutoFit/>
          </a:bodyPr>
          <a:lstStyle/>
          <a:p>
            <a:r>
              <a:rPr lang="fr-FR" sz="1600" b="1" dirty="0">
                <a:latin typeface="Barlow Light" panose="00000400000000000000" pitchFamily="2" charset="0"/>
              </a:rPr>
              <a:t>Fréquence</a:t>
            </a:r>
          </a:p>
        </p:txBody>
      </p:sp>
    </p:spTree>
    <p:extLst>
      <p:ext uri="{BB962C8B-B14F-4D97-AF65-F5344CB8AC3E}">
        <p14:creationId xmlns:p14="http://schemas.microsoft.com/office/powerpoint/2010/main" val="2456482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40"/>
        <p:cNvGrpSpPr/>
        <p:nvPr/>
      </p:nvGrpSpPr>
      <p:grpSpPr>
        <a:xfrm>
          <a:off x="0" y="0"/>
          <a:ext cx="0" cy="0"/>
          <a:chOff x="0" y="0"/>
          <a:chExt cx="0" cy="0"/>
        </a:xfrm>
      </p:grpSpPr>
      <p:sp>
        <p:nvSpPr>
          <p:cNvPr id="743" name="Google Shape;743;p18"/>
          <p:cNvSpPr txBox="1">
            <a:spLocks noGrp="1"/>
          </p:cNvSpPr>
          <p:nvPr>
            <p:ph type="sldNum" idx="12"/>
            <p:custDataLst>
              <p:tags r:id="rId1"/>
            </p:custDataLst>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23</a:t>
            </a:fld>
            <a:endParaRPr/>
          </a:p>
        </p:txBody>
      </p:sp>
      <p:grpSp>
        <p:nvGrpSpPr>
          <p:cNvPr id="125" name="Graphique 28">
            <a:extLst>
              <a:ext uri="{FF2B5EF4-FFF2-40B4-BE49-F238E27FC236}">
                <a16:creationId xmlns:a16="http://schemas.microsoft.com/office/drawing/2014/main" id="{9844A6FB-B08C-44E9-AB3A-AC622312E13C}"/>
              </a:ext>
            </a:extLst>
          </p:cNvPr>
          <p:cNvGrpSpPr>
            <a:grpSpLocks noChangeAspect="1"/>
          </p:cNvGrpSpPr>
          <p:nvPr>
            <p:custDataLst>
              <p:tags r:id="rId2"/>
            </p:custDataLst>
          </p:nvPr>
        </p:nvGrpSpPr>
        <p:grpSpPr>
          <a:xfrm>
            <a:off x="87410" y="126549"/>
            <a:ext cx="561600" cy="561600"/>
            <a:chOff x="6049285" y="614403"/>
            <a:chExt cx="2654101" cy="4496225"/>
          </a:xfrm>
        </p:grpSpPr>
        <p:grpSp>
          <p:nvGrpSpPr>
            <p:cNvPr id="126" name="Graphique 28">
              <a:extLst>
                <a:ext uri="{FF2B5EF4-FFF2-40B4-BE49-F238E27FC236}">
                  <a16:creationId xmlns:a16="http://schemas.microsoft.com/office/drawing/2014/main" id="{80A0D9BE-C7A6-4165-8933-71A0BDFDD95A}"/>
                </a:ext>
              </a:extLst>
            </p:cNvPr>
            <p:cNvGrpSpPr/>
            <p:nvPr/>
          </p:nvGrpSpPr>
          <p:grpSpPr>
            <a:xfrm>
              <a:off x="6049285" y="614403"/>
              <a:ext cx="2654101" cy="4496225"/>
              <a:chOff x="6049292" y="614404"/>
              <a:chExt cx="2654105" cy="4496230"/>
            </a:xfrm>
          </p:grpSpPr>
          <p:grpSp>
            <p:nvGrpSpPr>
              <p:cNvPr id="128" name="Graphique 28">
                <a:extLst>
                  <a:ext uri="{FF2B5EF4-FFF2-40B4-BE49-F238E27FC236}">
                    <a16:creationId xmlns:a16="http://schemas.microsoft.com/office/drawing/2014/main" id="{1A7ECC39-A3A8-45FA-81B7-0B7226B2D674}"/>
                  </a:ext>
                </a:extLst>
              </p:cNvPr>
              <p:cNvGrpSpPr/>
              <p:nvPr/>
            </p:nvGrpSpPr>
            <p:grpSpPr>
              <a:xfrm>
                <a:off x="6105563" y="614404"/>
                <a:ext cx="2597834" cy="4496230"/>
                <a:chOff x="6105562" y="614404"/>
                <a:chExt cx="2597834" cy="4496230"/>
              </a:xfrm>
            </p:grpSpPr>
            <p:sp>
              <p:nvSpPr>
                <p:cNvPr id="141" name="Forme libre : forme 140">
                  <a:extLst>
                    <a:ext uri="{FF2B5EF4-FFF2-40B4-BE49-F238E27FC236}">
                      <a16:creationId xmlns:a16="http://schemas.microsoft.com/office/drawing/2014/main" id="{F8C71E89-0582-4664-9AF3-52A8397F95A3}"/>
                    </a:ext>
                  </a:extLst>
                </p:cNvPr>
                <p:cNvSpPr/>
                <p:nvPr/>
              </p:nvSpPr>
              <p:spPr>
                <a:xfrm>
                  <a:off x="6321267" y="5094090"/>
                  <a:ext cx="18756" cy="9378"/>
                </a:xfrm>
                <a:custGeom>
                  <a:avLst/>
                  <a:gdLst>
                    <a:gd name="connsiteX0" fmla="*/ 18757 w 18756"/>
                    <a:gd name="connsiteY0" fmla="*/ 9379 h 9378"/>
                    <a:gd name="connsiteX1" fmla="*/ 0 w 18756"/>
                    <a:gd name="connsiteY1" fmla="*/ 0 h 9378"/>
                    <a:gd name="connsiteX2" fmla="*/ 18757 w 18756"/>
                    <a:gd name="connsiteY2" fmla="*/ 9379 h 9378"/>
                  </a:gdLst>
                  <a:ahLst/>
                  <a:cxnLst>
                    <a:cxn ang="0">
                      <a:pos x="connsiteX0" y="connsiteY0"/>
                    </a:cxn>
                    <a:cxn ang="0">
                      <a:pos x="connsiteX1" y="connsiteY1"/>
                    </a:cxn>
                    <a:cxn ang="0">
                      <a:pos x="connsiteX2" y="connsiteY2"/>
                    </a:cxn>
                  </a:cxnLst>
                  <a:rect l="l" t="t" r="r" b="b"/>
                  <a:pathLst>
                    <a:path w="18756" h="9378">
                      <a:moveTo>
                        <a:pt x="18757" y="9379"/>
                      </a:moveTo>
                      <a:cubicBezTo>
                        <a:pt x="9378" y="0"/>
                        <a:pt x="9378" y="0"/>
                        <a:pt x="0" y="0"/>
                      </a:cubicBezTo>
                      <a:cubicBezTo>
                        <a:pt x="9378" y="0"/>
                        <a:pt x="18757" y="9379"/>
                        <a:pt x="18757" y="9379"/>
                      </a:cubicBezTo>
                      <a:close/>
                    </a:path>
                  </a:pathLst>
                </a:custGeom>
                <a:solidFill>
                  <a:srgbClr val="DEDFFB"/>
                </a:solidFill>
                <a:ln w="93785" cap="flat">
                  <a:noFill/>
                  <a:prstDash val="solid"/>
                  <a:miter/>
                </a:ln>
              </p:spPr>
              <p:txBody>
                <a:bodyPr rtlCol="0" anchor="ctr"/>
                <a:lstStyle/>
                <a:p>
                  <a:endParaRPr lang="fr-FR"/>
                </a:p>
              </p:txBody>
            </p:sp>
            <p:grpSp>
              <p:nvGrpSpPr>
                <p:cNvPr id="142" name="Graphique 28">
                  <a:extLst>
                    <a:ext uri="{FF2B5EF4-FFF2-40B4-BE49-F238E27FC236}">
                      <a16:creationId xmlns:a16="http://schemas.microsoft.com/office/drawing/2014/main" id="{3C7B0C3E-2702-4FD7-BBF2-F3452303F838}"/>
                    </a:ext>
                  </a:extLst>
                </p:cNvPr>
                <p:cNvGrpSpPr/>
                <p:nvPr/>
              </p:nvGrpSpPr>
              <p:grpSpPr>
                <a:xfrm>
                  <a:off x="6114941" y="1173893"/>
                  <a:ext cx="2579076" cy="3935735"/>
                  <a:chOff x="6114941" y="1173893"/>
                  <a:chExt cx="2579076" cy="3935735"/>
                </a:xfrm>
                <a:solidFill>
                  <a:srgbClr val="DEDFFB"/>
                </a:solidFill>
              </p:grpSpPr>
              <p:sp>
                <p:nvSpPr>
                  <p:cNvPr id="205" name="Forme libre : forme 204">
                    <a:extLst>
                      <a:ext uri="{FF2B5EF4-FFF2-40B4-BE49-F238E27FC236}">
                        <a16:creationId xmlns:a16="http://schemas.microsoft.com/office/drawing/2014/main" id="{83F550C7-3F7B-42E9-94F6-A7AED9F470B5}"/>
                      </a:ext>
                    </a:extLst>
                  </p:cNvPr>
                  <p:cNvSpPr/>
                  <p:nvPr/>
                </p:nvSpPr>
                <p:spPr>
                  <a:xfrm>
                    <a:off x="6114941" y="1173893"/>
                    <a:ext cx="2579076" cy="3935735"/>
                  </a:xfrm>
                  <a:custGeom>
                    <a:avLst/>
                    <a:gdLst>
                      <a:gd name="connsiteX0" fmla="*/ 2579077 w 2579076"/>
                      <a:gd name="connsiteY0" fmla="*/ 2475914 h 3935735"/>
                      <a:gd name="connsiteX1" fmla="*/ 2457157 w 2579076"/>
                      <a:gd name="connsiteY1" fmla="*/ 2691619 h 3935735"/>
                      <a:gd name="connsiteX2" fmla="*/ 318868 w 2579076"/>
                      <a:gd name="connsiteY2" fmla="*/ 3920197 h 3935735"/>
                      <a:gd name="connsiteX3" fmla="*/ 234462 w 2579076"/>
                      <a:gd name="connsiteY3" fmla="*/ 3929576 h 3935735"/>
                      <a:gd name="connsiteX4" fmla="*/ 215705 w 2579076"/>
                      <a:gd name="connsiteY4" fmla="*/ 3920197 h 3935735"/>
                      <a:gd name="connsiteX5" fmla="*/ 225083 w 2579076"/>
                      <a:gd name="connsiteY5" fmla="*/ 3929576 h 3935735"/>
                      <a:gd name="connsiteX6" fmla="*/ 37514 w 2579076"/>
                      <a:gd name="connsiteY6" fmla="*/ 3817034 h 3935735"/>
                      <a:gd name="connsiteX7" fmla="*/ 0 w 2579076"/>
                      <a:gd name="connsiteY7" fmla="*/ 3742006 h 3935735"/>
                      <a:gd name="connsiteX8" fmla="*/ 0 w 2579076"/>
                      <a:gd name="connsiteY8" fmla="*/ 1275471 h 3935735"/>
                      <a:gd name="connsiteX9" fmla="*/ 196948 w 2579076"/>
                      <a:gd name="connsiteY9" fmla="*/ 1388012 h 3935735"/>
                      <a:gd name="connsiteX10" fmla="*/ 196948 w 2579076"/>
                      <a:gd name="connsiteY10" fmla="*/ 1388012 h 3935735"/>
                      <a:gd name="connsiteX11" fmla="*/ 431409 w 2579076"/>
                      <a:gd name="connsiteY11" fmla="*/ 1247335 h 3935735"/>
                      <a:gd name="connsiteX12" fmla="*/ 459545 w 2579076"/>
                      <a:gd name="connsiteY12" fmla="*/ 1200443 h 3935735"/>
                      <a:gd name="connsiteX13" fmla="*/ 459545 w 2579076"/>
                      <a:gd name="connsiteY13" fmla="*/ 1125415 h 3935735"/>
                      <a:gd name="connsiteX14" fmla="*/ 487680 w 2579076"/>
                      <a:gd name="connsiteY14" fmla="*/ 1078523 h 3935735"/>
                      <a:gd name="connsiteX15" fmla="*/ 928468 w 2579076"/>
                      <a:gd name="connsiteY15" fmla="*/ 825305 h 3935735"/>
                      <a:gd name="connsiteX16" fmla="*/ 956603 w 2579076"/>
                      <a:gd name="connsiteY16" fmla="*/ 844062 h 3935735"/>
                      <a:gd name="connsiteX17" fmla="*/ 956603 w 2579076"/>
                      <a:gd name="connsiteY17" fmla="*/ 909711 h 3935735"/>
                      <a:gd name="connsiteX18" fmla="*/ 984738 w 2579076"/>
                      <a:gd name="connsiteY18" fmla="*/ 928468 h 3935735"/>
                      <a:gd name="connsiteX19" fmla="*/ 1031631 w 2579076"/>
                      <a:gd name="connsiteY19" fmla="*/ 900332 h 3935735"/>
                      <a:gd name="connsiteX20" fmla="*/ 2579077 w 2579076"/>
                      <a:gd name="connsiteY20" fmla="*/ 0 h 3935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9076" h="3935735">
                        <a:moveTo>
                          <a:pt x="2579077" y="2475914"/>
                        </a:moveTo>
                        <a:cubicBezTo>
                          <a:pt x="2579077" y="2550942"/>
                          <a:pt x="2522806" y="2644726"/>
                          <a:pt x="2457157" y="2691619"/>
                        </a:cubicBezTo>
                        <a:lnTo>
                          <a:pt x="318868" y="3920197"/>
                        </a:lnTo>
                        <a:cubicBezTo>
                          <a:pt x="281354" y="3938954"/>
                          <a:pt x="253218" y="3938954"/>
                          <a:pt x="234462" y="3929576"/>
                        </a:cubicBezTo>
                        <a:cubicBezTo>
                          <a:pt x="225083" y="3929576"/>
                          <a:pt x="225083" y="3920197"/>
                          <a:pt x="215705" y="3920197"/>
                        </a:cubicBezTo>
                        <a:cubicBezTo>
                          <a:pt x="215705" y="3920197"/>
                          <a:pt x="225083" y="3929576"/>
                          <a:pt x="225083" y="3929576"/>
                        </a:cubicBezTo>
                        <a:lnTo>
                          <a:pt x="37514" y="3817034"/>
                        </a:lnTo>
                        <a:cubicBezTo>
                          <a:pt x="18757" y="3807655"/>
                          <a:pt x="0" y="3779520"/>
                          <a:pt x="0" y="3742006"/>
                        </a:cubicBezTo>
                        <a:lnTo>
                          <a:pt x="0" y="1275471"/>
                        </a:lnTo>
                        <a:lnTo>
                          <a:pt x="196948" y="1388012"/>
                        </a:lnTo>
                        <a:cubicBezTo>
                          <a:pt x="206326" y="1388012"/>
                          <a:pt x="206326" y="1388012"/>
                          <a:pt x="196948" y="1388012"/>
                        </a:cubicBezTo>
                        <a:lnTo>
                          <a:pt x="431409" y="1247335"/>
                        </a:lnTo>
                        <a:cubicBezTo>
                          <a:pt x="450166" y="1237957"/>
                          <a:pt x="459545" y="1219200"/>
                          <a:pt x="459545" y="1200443"/>
                        </a:cubicBezTo>
                        <a:lnTo>
                          <a:pt x="459545" y="1125415"/>
                        </a:lnTo>
                        <a:cubicBezTo>
                          <a:pt x="459545" y="1106658"/>
                          <a:pt x="468923" y="1087902"/>
                          <a:pt x="487680" y="1078523"/>
                        </a:cubicBezTo>
                        <a:lnTo>
                          <a:pt x="928468" y="825305"/>
                        </a:lnTo>
                        <a:cubicBezTo>
                          <a:pt x="947225" y="815926"/>
                          <a:pt x="956603" y="825305"/>
                          <a:pt x="956603" y="844062"/>
                        </a:cubicBezTo>
                        <a:lnTo>
                          <a:pt x="956603" y="909711"/>
                        </a:lnTo>
                        <a:cubicBezTo>
                          <a:pt x="956603" y="928468"/>
                          <a:pt x="965982" y="937846"/>
                          <a:pt x="984738" y="928468"/>
                        </a:cubicBezTo>
                        <a:lnTo>
                          <a:pt x="1031631" y="900332"/>
                        </a:lnTo>
                        <a:lnTo>
                          <a:pt x="2579077" y="0"/>
                        </a:lnTo>
                        <a:close/>
                      </a:path>
                    </a:pathLst>
                  </a:custGeom>
                  <a:solidFill>
                    <a:srgbClr val="DEDFFB"/>
                  </a:solidFill>
                  <a:ln w="93785" cap="flat">
                    <a:noFill/>
                    <a:prstDash val="solid"/>
                    <a:miter/>
                  </a:ln>
                </p:spPr>
                <p:txBody>
                  <a:bodyPr rtlCol="0" anchor="ctr"/>
                  <a:lstStyle/>
                  <a:p>
                    <a:endParaRPr lang="fr-FR"/>
                  </a:p>
                </p:txBody>
              </p:sp>
              <p:sp>
                <p:nvSpPr>
                  <p:cNvPr id="206" name="Forme libre : forme 205">
                    <a:extLst>
                      <a:ext uri="{FF2B5EF4-FFF2-40B4-BE49-F238E27FC236}">
                        <a16:creationId xmlns:a16="http://schemas.microsoft.com/office/drawing/2014/main" id="{86B6CA02-E5F2-4239-BA26-62CFABA71C57}"/>
                      </a:ext>
                    </a:extLst>
                  </p:cNvPr>
                  <p:cNvSpPr/>
                  <p:nvPr/>
                </p:nvSpPr>
                <p:spPr>
                  <a:xfrm>
                    <a:off x="6321267" y="5094090"/>
                    <a:ext cx="18756" cy="9378"/>
                  </a:xfrm>
                  <a:custGeom>
                    <a:avLst/>
                    <a:gdLst>
                      <a:gd name="connsiteX0" fmla="*/ 18757 w 18756"/>
                      <a:gd name="connsiteY0" fmla="*/ 9379 h 9378"/>
                      <a:gd name="connsiteX1" fmla="*/ 0 w 18756"/>
                      <a:gd name="connsiteY1" fmla="*/ 0 h 9378"/>
                      <a:gd name="connsiteX2" fmla="*/ 18757 w 18756"/>
                      <a:gd name="connsiteY2" fmla="*/ 9379 h 9378"/>
                    </a:gdLst>
                    <a:ahLst/>
                    <a:cxnLst>
                      <a:cxn ang="0">
                        <a:pos x="connsiteX0" y="connsiteY0"/>
                      </a:cxn>
                      <a:cxn ang="0">
                        <a:pos x="connsiteX1" y="connsiteY1"/>
                      </a:cxn>
                      <a:cxn ang="0">
                        <a:pos x="connsiteX2" y="connsiteY2"/>
                      </a:cxn>
                    </a:cxnLst>
                    <a:rect l="l" t="t" r="r" b="b"/>
                    <a:pathLst>
                      <a:path w="18756" h="9378">
                        <a:moveTo>
                          <a:pt x="18757" y="9379"/>
                        </a:moveTo>
                        <a:cubicBezTo>
                          <a:pt x="9378" y="0"/>
                          <a:pt x="9378" y="0"/>
                          <a:pt x="0" y="0"/>
                        </a:cubicBezTo>
                        <a:cubicBezTo>
                          <a:pt x="9378" y="0"/>
                          <a:pt x="18757" y="9379"/>
                          <a:pt x="18757" y="9379"/>
                        </a:cubicBezTo>
                        <a:close/>
                      </a:path>
                    </a:pathLst>
                  </a:custGeom>
                  <a:solidFill>
                    <a:srgbClr val="DEDFFB"/>
                  </a:solidFill>
                  <a:ln w="93785" cap="flat">
                    <a:noFill/>
                    <a:prstDash val="solid"/>
                    <a:miter/>
                  </a:ln>
                </p:spPr>
                <p:txBody>
                  <a:bodyPr rtlCol="0" anchor="ctr"/>
                  <a:lstStyle/>
                  <a:p>
                    <a:endParaRPr lang="fr-FR"/>
                  </a:p>
                </p:txBody>
              </p:sp>
            </p:grpSp>
            <p:sp>
              <p:nvSpPr>
                <p:cNvPr id="143" name="Forme libre : forme 142">
                  <a:extLst>
                    <a:ext uri="{FF2B5EF4-FFF2-40B4-BE49-F238E27FC236}">
                      <a16:creationId xmlns:a16="http://schemas.microsoft.com/office/drawing/2014/main" id="{D3EDA6BD-587F-466B-82F3-FA19B30E7E38}"/>
                    </a:ext>
                  </a:extLst>
                </p:cNvPr>
                <p:cNvSpPr/>
                <p:nvPr/>
              </p:nvSpPr>
              <p:spPr>
                <a:xfrm>
                  <a:off x="6105562" y="2439986"/>
                  <a:ext cx="234461" cy="2663483"/>
                </a:xfrm>
                <a:custGeom>
                  <a:avLst/>
                  <a:gdLst>
                    <a:gd name="connsiteX0" fmla="*/ 234462 w 234461"/>
                    <a:gd name="connsiteY0" fmla="*/ 2663483 h 2663483"/>
                    <a:gd name="connsiteX1" fmla="*/ 37514 w 234461"/>
                    <a:gd name="connsiteY1" fmla="*/ 2550942 h 2663483"/>
                    <a:gd name="connsiteX2" fmla="*/ 0 w 234461"/>
                    <a:gd name="connsiteY2" fmla="*/ 2475914 h 2663483"/>
                    <a:gd name="connsiteX3" fmla="*/ 0 w 234461"/>
                    <a:gd name="connsiteY3" fmla="*/ 0 h 2663483"/>
                    <a:gd name="connsiteX4" fmla="*/ 196948 w 234461"/>
                    <a:gd name="connsiteY4" fmla="*/ 112542 h 2663483"/>
                    <a:gd name="connsiteX5" fmla="*/ 206326 w 234461"/>
                    <a:gd name="connsiteY5" fmla="*/ 2579077 h 2663483"/>
                    <a:gd name="connsiteX6" fmla="*/ 234462 w 234461"/>
                    <a:gd name="connsiteY6" fmla="*/ 2663483 h 266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461" h="2663483">
                      <a:moveTo>
                        <a:pt x="234462" y="2663483"/>
                      </a:moveTo>
                      <a:lnTo>
                        <a:pt x="37514" y="2550942"/>
                      </a:lnTo>
                      <a:cubicBezTo>
                        <a:pt x="18757" y="2541563"/>
                        <a:pt x="0" y="2513428"/>
                        <a:pt x="0" y="2475914"/>
                      </a:cubicBezTo>
                      <a:lnTo>
                        <a:pt x="0" y="0"/>
                      </a:lnTo>
                      <a:lnTo>
                        <a:pt x="196948" y="112542"/>
                      </a:lnTo>
                      <a:lnTo>
                        <a:pt x="206326" y="2579077"/>
                      </a:lnTo>
                      <a:cubicBezTo>
                        <a:pt x="206326" y="2625969"/>
                        <a:pt x="215705" y="2654105"/>
                        <a:pt x="234462" y="2663483"/>
                      </a:cubicBezTo>
                      <a:close/>
                    </a:path>
                  </a:pathLst>
                </a:custGeom>
                <a:solidFill>
                  <a:srgbClr val="DEDFFB"/>
                </a:solidFill>
                <a:ln w="93785" cap="flat">
                  <a:noFill/>
                  <a:prstDash val="solid"/>
                  <a:miter/>
                </a:ln>
              </p:spPr>
              <p:txBody>
                <a:bodyPr rtlCol="0" anchor="ctr"/>
                <a:lstStyle/>
                <a:p>
                  <a:endParaRPr lang="fr-FR"/>
                </a:p>
              </p:txBody>
            </p:sp>
            <p:sp>
              <p:nvSpPr>
                <p:cNvPr id="144" name="Forme libre : forme 143">
                  <a:extLst>
                    <a:ext uri="{FF2B5EF4-FFF2-40B4-BE49-F238E27FC236}">
                      <a16:creationId xmlns:a16="http://schemas.microsoft.com/office/drawing/2014/main" id="{35073703-2ADF-4EF6-9074-EFEE7074542B}"/>
                    </a:ext>
                  </a:extLst>
                </p:cNvPr>
                <p:cNvSpPr/>
                <p:nvPr/>
              </p:nvSpPr>
              <p:spPr>
                <a:xfrm>
                  <a:off x="6302510" y="1173893"/>
                  <a:ext cx="2400886" cy="3936740"/>
                </a:xfrm>
                <a:custGeom>
                  <a:avLst/>
                  <a:gdLst>
                    <a:gd name="connsiteX0" fmla="*/ 731520 w 2400886"/>
                    <a:gd name="connsiteY0" fmla="*/ 825305 h 3936740"/>
                    <a:gd name="connsiteX1" fmla="*/ 759655 w 2400886"/>
                    <a:gd name="connsiteY1" fmla="*/ 844062 h 3936740"/>
                    <a:gd name="connsiteX2" fmla="*/ 759655 w 2400886"/>
                    <a:gd name="connsiteY2" fmla="*/ 909711 h 3936740"/>
                    <a:gd name="connsiteX3" fmla="*/ 787791 w 2400886"/>
                    <a:gd name="connsiteY3" fmla="*/ 928468 h 3936740"/>
                    <a:gd name="connsiteX4" fmla="*/ 834683 w 2400886"/>
                    <a:gd name="connsiteY4" fmla="*/ 900332 h 3936740"/>
                    <a:gd name="connsiteX5" fmla="*/ 2391508 w 2400886"/>
                    <a:gd name="connsiteY5" fmla="*/ 0 h 3936740"/>
                    <a:gd name="connsiteX6" fmla="*/ 2400886 w 2400886"/>
                    <a:gd name="connsiteY6" fmla="*/ 2466535 h 3936740"/>
                    <a:gd name="connsiteX7" fmla="*/ 2278966 w 2400886"/>
                    <a:gd name="connsiteY7" fmla="*/ 2682240 h 3936740"/>
                    <a:gd name="connsiteX8" fmla="*/ 131298 w 2400886"/>
                    <a:gd name="connsiteY8" fmla="*/ 3920197 h 3936740"/>
                    <a:gd name="connsiteX9" fmla="*/ 9378 w 2400886"/>
                    <a:gd name="connsiteY9" fmla="*/ 3854548 h 3936740"/>
                    <a:gd name="connsiteX10" fmla="*/ 0 w 2400886"/>
                    <a:gd name="connsiteY10" fmla="*/ 1388012 h 3936740"/>
                    <a:gd name="connsiteX11" fmla="*/ 234462 w 2400886"/>
                    <a:gd name="connsiteY11" fmla="*/ 1247335 h 3936740"/>
                    <a:gd name="connsiteX12" fmla="*/ 262597 w 2400886"/>
                    <a:gd name="connsiteY12" fmla="*/ 1200443 h 3936740"/>
                    <a:gd name="connsiteX13" fmla="*/ 262597 w 2400886"/>
                    <a:gd name="connsiteY13" fmla="*/ 1134794 h 3936740"/>
                    <a:gd name="connsiteX14" fmla="*/ 290732 w 2400886"/>
                    <a:gd name="connsiteY14" fmla="*/ 1087902 h 393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00886" h="3936740">
                      <a:moveTo>
                        <a:pt x="731520" y="825305"/>
                      </a:moveTo>
                      <a:cubicBezTo>
                        <a:pt x="750277" y="815926"/>
                        <a:pt x="759655" y="825305"/>
                        <a:pt x="759655" y="844062"/>
                      </a:cubicBezTo>
                      <a:lnTo>
                        <a:pt x="759655" y="909711"/>
                      </a:lnTo>
                      <a:cubicBezTo>
                        <a:pt x="759655" y="928468"/>
                        <a:pt x="769034" y="937846"/>
                        <a:pt x="787791" y="928468"/>
                      </a:cubicBezTo>
                      <a:lnTo>
                        <a:pt x="834683" y="900332"/>
                      </a:lnTo>
                      <a:lnTo>
                        <a:pt x="2391508" y="0"/>
                      </a:lnTo>
                      <a:lnTo>
                        <a:pt x="2400886" y="2466535"/>
                      </a:lnTo>
                      <a:cubicBezTo>
                        <a:pt x="2400886" y="2541563"/>
                        <a:pt x="2344615" y="2644726"/>
                        <a:pt x="2278966" y="2682240"/>
                      </a:cubicBezTo>
                      <a:lnTo>
                        <a:pt x="131298" y="3920197"/>
                      </a:lnTo>
                      <a:cubicBezTo>
                        <a:pt x="65649" y="3957711"/>
                        <a:pt x="9378" y="3929576"/>
                        <a:pt x="9378" y="3854548"/>
                      </a:cubicBezTo>
                      <a:lnTo>
                        <a:pt x="0" y="1388012"/>
                      </a:lnTo>
                      <a:lnTo>
                        <a:pt x="234462" y="1247335"/>
                      </a:lnTo>
                      <a:cubicBezTo>
                        <a:pt x="253218" y="1237957"/>
                        <a:pt x="262597" y="1219200"/>
                        <a:pt x="262597" y="1200443"/>
                      </a:cubicBezTo>
                      <a:lnTo>
                        <a:pt x="262597" y="1134794"/>
                      </a:lnTo>
                      <a:cubicBezTo>
                        <a:pt x="262597" y="1116037"/>
                        <a:pt x="271975" y="1097280"/>
                        <a:pt x="290732" y="1087902"/>
                      </a:cubicBezTo>
                      <a:close/>
                    </a:path>
                  </a:pathLst>
                </a:custGeom>
                <a:solidFill>
                  <a:srgbClr val="F3F1FC"/>
                </a:solidFill>
                <a:ln w="93785" cap="flat">
                  <a:noFill/>
                  <a:prstDash val="solid"/>
                  <a:miter/>
                </a:ln>
              </p:spPr>
              <p:txBody>
                <a:bodyPr rtlCol="0" anchor="ctr"/>
                <a:lstStyle/>
                <a:p>
                  <a:endParaRPr lang="fr-FR"/>
                </a:p>
              </p:txBody>
            </p:sp>
            <p:sp>
              <p:nvSpPr>
                <p:cNvPr id="145" name="Forme libre : forme 144">
                  <a:extLst>
                    <a:ext uri="{FF2B5EF4-FFF2-40B4-BE49-F238E27FC236}">
                      <a16:creationId xmlns:a16="http://schemas.microsoft.com/office/drawing/2014/main" id="{D2B14B73-60EA-4F05-9B6F-1CC24EBF6010}"/>
                    </a:ext>
                  </a:extLst>
                </p:cNvPr>
                <p:cNvSpPr/>
                <p:nvPr/>
              </p:nvSpPr>
              <p:spPr>
                <a:xfrm>
                  <a:off x="6105562" y="614404"/>
                  <a:ext cx="2550941" cy="1938123"/>
                </a:xfrm>
                <a:custGeom>
                  <a:avLst/>
                  <a:gdLst>
                    <a:gd name="connsiteX0" fmla="*/ 2550942 w 2550941"/>
                    <a:gd name="connsiteY0" fmla="*/ 118702 h 1938123"/>
                    <a:gd name="connsiteX1" fmla="*/ 196948 w 2550941"/>
                    <a:gd name="connsiteY1" fmla="*/ 1938123 h 1938123"/>
                    <a:gd name="connsiteX2" fmla="*/ 0 w 2550941"/>
                    <a:gd name="connsiteY2" fmla="*/ 1825582 h 1938123"/>
                    <a:gd name="connsiteX3" fmla="*/ 0 w 2550941"/>
                    <a:gd name="connsiteY3" fmla="*/ 1459822 h 1938123"/>
                    <a:gd name="connsiteX4" fmla="*/ 121920 w 2550941"/>
                    <a:gd name="connsiteY4" fmla="*/ 1244117 h 1938123"/>
                    <a:gd name="connsiteX5" fmla="*/ 2260209 w 2550941"/>
                    <a:gd name="connsiteY5" fmla="*/ 15539 h 1938123"/>
                    <a:gd name="connsiteX6" fmla="*/ 2353994 w 2550941"/>
                    <a:gd name="connsiteY6" fmla="*/ 6160 h 193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941" h="1938123">
                      <a:moveTo>
                        <a:pt x="2550942" y="118702"/>
                      </a:moveTo>
                      <a:cubicBezTo>
                        <a:pt x="1528689" y="784573"/>
                        <a:pt x="365760" y="1478579"/>
                        <a:pt x="196948" y="1938123"/>
                      </a:cubicBezTo>
                      <a:lnTo>
                        <a:pt x="0" y="1825582"/>
                      </a:lnTo>
                      <a:lnTo>
                        <a:pt x="0" y="1459822"/>
                      </a:lnTo>
                      <a:cubicBezTo>
                        <a:pt x="0" y="1384794"/>
                        <a:pt x="56271" y="1281631"/>
                        <a:pt x="121920" y="1244117"/>
                      </a:cubicBezTo>
                      <a:lnTo>
                        <a:pt x="2260209" y="15539"/>
                      </a:lnTo>
                      <a:cubicBezTo>
                        <a:pt x="2297723" y="-3218"/>
                        <a:pt x="2325859" y="-3218"/>
                        <a:pt x="2353994" y="6160"/>
                      </a:cubicBezTo>
                      <a:close/>
                    </a:path>
                  </a:pathLst>
                </a:custGeom>
                <a:solidFill>
                  <a:srgbClr val="BF7D5A"/>
                </a:solidFill>
                <a:ln w="93785" cap="flat">
                  <a:noFill/>
                  <a:prstDash val="solid"/>
                  <a:miter/>
                </a:ln>
              </p:spPr>
              <p:txBody>
                <a:bodyPr rtlCol="0" anchor="ctr"/>
                <a:lstStyle/>
                <a:p>
                  <a:endParaRPr lang="fr-FR"/>
                </a:p>
              </p:txBody>
            </p:sp>
            <p:sp>
              <p:nvSpPr>
                <p:cNvPr id="146" name="Forme libre : forme 145">
                  <a:extLst>
                    <a:ext uri="{FF2B5EF4-FFF2-40B4-BE49-F238E27FC236}">
                      <a16:creationId xmlns:a16="http://schemas.microsoft.com/office/drawing/2014/main" id="{1B378C89-AC52-4CA9-9C5E-36F79D98CBA6}"/>
                    </a:ext>
                  </a:extLst>
                </p:cNvPr>
                <p:cNvSpPr/>
                <p:nvPr/>
              </p:nvSpPr>
              <p:spPr>
                <a:xfrm>
                  <a:off x="6302510" y="726181"/>
                  <a:ext cx="2382129" cy="1826346"/>
                </a:xfrm>
                <a:custGeom>
                  <a:avLst/>
                  <a:gdLst>
                    <a:gd name="connsiteX0" fmla="*/ 2260209 w 2382129"/>
                    <a:gd name="connsiteY0" fmla="*/ 16303 h 1826346"/>
                    <a:gd name="connsiteX1" fmla="*/ 2382129 w 2382129"/>
                    <a:gd name="connsiteY1" fmla="*/ 91331 h 1826346"/>
                    <a:gd name="connsiteX2" fmla="*/ 2382129 w 2382129"/>
                    <a:gd name="connsiteY2" fmla="*/ 457091 h 1826346"/>
                    <a:gd name="connsiteX3" fmla="*/ 834683 w 2382129"/>
                    <a:gd name="connsiteY3" fmla="*/ 1348045 h 1826346"/>
                    <a:gd name="connsiteX4" fmla="*/ 787791 w 2382129"/>
                    <a:gd name="connsiteY4" fmla="*/ 1376180 h 1826346"/>
                    <a:gd name="connsiteX5" fmla="*/ 759655 w 2382129"/>
                    <a:gd name="connsiteY5" fmla="*/ 1357423 h 1826346"/>
                    <a:gd name="connsiteX6" fmla="*/ 759655 w 2382129"/>
                    <a:gd name="connsiteY6" fmla="*/ 1291774 h 1826346"/>
                    <a:gd name="connsiteX7" fmla="*/ 731520 w 2382129"/>
                    <a:gd name="connsiteY7" fmla="*/ 1273017 h 1826346"/>
                    <a:gd name="connsiteX8" fmla="*/ 290732 w 2382129"/>
                    <a:gd name="connsiteY8" fmla="*/ 1526235 h 1826346"/>
                    <a:gd name="connsiteX9" fmla="*/ 262597 w 2382129"/>
                    <a:gd name="connsiteY9" fmla="*/ 1573128 h 1826346"/>
                    <a:gd name="connsiteX10" fmla="*/ 262597 w 2382129"/>
                    <a:gd name="connsiteY10" fmla="*/ 1638777 h 1826346"/>
                    <a:gd name="connsiteX11" fmla="*/ 234462 w 2382129"/>
                    <a:gd name="connsiteY11" fmla="*/ 1685669 h 1826346"/>
                    <a:gd name="connsiteX12" fmla="*/ 0 w 2382129"/>
                    <a:gd name="connsiteY12" fmla="*/ 1826346 h 1826346"/>
                    <a:gd name="connsiteX13" fmla="*/ 0 w 2382129"/>
                    <a:gd name="connsiteY13" fmla="*/ 1460586 h 1826346"/>
                    <a:gd name="connsiteX14" fmla="*/ 121920 w 2382129"/>
                    <a:gd name="connsiteY14" fmla="*/ 1244882 h 182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129" h="1826346">
                      <a:moveTo>
                        <a:pt x="2260209" y="16303"/>
                      </a:moveTo>
                      <a:cubicBezTo>
                        <a:pt x="2325858" y="-21211"/>
                        <a:pt x="2382129" y="6925"/>
                        <a:pt x="2382129" y="91331"/>
                      </a:cubicBezTo>
                      <a:lnTo>
                        <a:pt x="2382129" y="457091"/>
                      </a:lnTo>
                      <a:lnTo>
                        <a:pt x="834683" y="1348045"/>
                      </a:lnTo>
                      <a:lnTo>
                        <a:pt x="787791" y="1376180"/>
                      </a:lnTo>
                      <a:cubicBezTo>
                        <a:pt x="769034" y="1385559"/>
                        <a:pt x="759655" y="1376180"/>
                        <a:pt x="759655" y="1357423"/>
                      </a:cubicBezTo>
                      <a:lnTo>
                        <a:pt x="759655" y="1291774"/>
                      </a:lnTo>
                      <a:cubicBezTo>
                        <a:pt x="759655" y="1273017"/>
                        <a:pt x="750277" y="1263639"/>
                        <a:pt x="731520" y="1273017"/>
                      </a:cubicBezTo>
                      <a:lnTo>
                        <a:pt x="290732" y="1526235"/>
                      </a:lnTo>
                      <a:cubicBezTo>
                        <a:pt x="271975" y="1535614"/>
                        <a:pt x="262597" y="1554371"/>
                        <a:pt x="262597" y="1573128"/>
                      </a:cubicBezTo>
                      <a:lnTo>
                        <a:pt x="262597" y="1638777"/>
                      </a:lnTo>
                      <a:cubicBezTo>
                        <a:pt x="262597" y="1657534"/>
                        <a:pt x="253218" y="1676291"/>
                        <a:pt x="234462" y="1685669"/>
                      </a:cubicBezTo>
                      <a:lnTo>
                        <a:pt x="0" y="1826346"/>
                      </a:lnTo>
                      <a:lnTo>
                        <a:pt x="0" y="1460586"/>
                      </a:lnTo>
                      <a:cubicBezTo>
                        <a:pt x="0" y="1385559"/>
                        <a:pt x="56271" y="1282395"/>
                        <a:pt x="121920" y="1244882"/>
                      </a:cubicBezTo>
                      <a:close/>
                    </a:path>
                  </a:pathLst>
                </a:custGeom>
                <a:solidFill>
                  <a:srgbClr val="DBA660"/>
                </a:solidFill>
                <a:ln w="93785" cap="flat">
                  <a:noFill/>
                  <a:prstDash val="solid"/>
                  <a:miter/>
                </a:ln>
              </p:spPr>
              <p:txBody>
                <a:bodyPr rtlCol="0" anchor="ctr"/>
                <a:lstStyle/>
                <a:p>
                  <a:endParaRPr lang="fr-FR"/>
                </a:p>
              </p:txBody>
            </p:sp>
            <p:sp>
              <p:nvSpPr>
                <p:cNvPr id="147" name="Forme libre : forme 146">
                  <a:extLst>
                    <a:ext uri="{FF2B5EF4-FFF2-40B4-BE49-F238E27FC236}">
                      <a16:creationId xmlns:a16="http://schemas.microsoft.com/office/drawing/2014/main" id="{DA82E311-F0F3-4B70-9ED6-F521A79DB651}"/>
                    </a:ext>
                  </a:extLst>
                </p:cNvPr>
                <p:cNvSpPr/>
                <p:nvPr/>
              </p:nvSpPr>
              <p:spPr>
                <a:xfrm>
                  <a:off x="6396295" y="1342706"/>
                  <a:ext cx="2203938" cy="3642522"/>
                </a:xfrm>
                <a:custGeom>
                  <a:avLst/>
                  <a:gdLst>
                    <a:gd name="connsiteX0" fmla="*/ 2194560 w 2203938"/>
                    <a:gd name="connsiteY0" fmla="*/ 0 h 3642522"/>
                    <a:gd name="connsiteX1" fmla="*/ 2203938 w 2203938"/>
                    <a:gd name="connsiteY1" fmla="*/ 2353994 h 3642522"/>
                    <a:gd name="connsiteX2" fmla="*/ 2175803 w 2203938"/>
                    <a:gd name="connsiteY2" fmla="*/ 2400886 h 3642522"/>
                    <a:gd name="connsiteX3" fmla="*/ 37514 w 2203938"/>
                    <a:gd name="connsiteY3" fmla="*/ 3638843 h 3642522"/>
                    <a:gd name="connsiteX4" fmla="*/ 9378 w 2203938"/>
                    <a:gd name="connsiteY4" fmla="*/ 3620086 h 3642522"/>
                    <a:gd name="connsiteX5" fmla="*/ 0 w 2203938"/>
                    <a:gd name="connsiteY5" fmla="*/ 1266092 h 3642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3938" h="3642522">
                      <a:moveTo>
                        <a:pt x="2194560" y="0"/>
                      </a:moveTo>
                      <a:lnTo>
                        <a:pt x="2203938" y="2353994"/>
                      </a:lnTo>
                      <a:cubicBezTo>
                        <a:pt x="2203938" y="2372751"/>
                        <a:pt x="2194560" y="2391508"/>
                        <a:pt x="2175803" y="2400886"/>
                      </a:cubicBezTo>
                      <a:lnTo>
                        <a:pt x="37514" y="3638843"/>
                      </a:lnTo>
                      <a:cubicBezTo>
                        <a:pt x="28135" y="3648222"/>
                        <a:pt x="9378" y="3638843"/>
                        <a:pt x="9378" y="3620086"/>
                      </a:cubicBezTo>
                      <a:lnTo>
                        <a:pt x="0" y="1266092"/>
                      </a:lnTo>
                      <a:close/>
                    </a:path>
                  </a:pathLst>
                </a:custGeom>
                <a:solidFill>
                  <a:srgbClr val="FFFFFF"/>
                </a:solidFill>
                <a:ln w="93785" cap="flat">
                  <a:noFill/>
                  <a:prstDash val="solid"/>
                  <a:miter/>
                </a:ln>
              </p:spPr>
              <p:txBody>
                <a:bodyPr rtlCol="0" anchor="ctr"/>
                <a:lstStyle/>
                <a:p>
                  <a:endParaRPr lang="fr-FR"/>
                </a:p>
              </p:txBody>
            </p:sp>
            <p:sp>
              <p:nvSpPr>
                <p:cNvPr id="148" name="Forme libre : forme 147">
                  <a:extLst>
                    <a:ext uri="{FF2B5EF4-FFF2-40B4-BE49-F238E27FC236}">
                      <a16:creationId xmlns:a16="http://schemas.microsoft.com/office/drawing/2014/main" id="{C395698E-C399-425C-B604-61EBE9C8E3EE}"/>
                    </a:ext>
                  </a:extLst>
                </p:cNvPr>
                <p:cNvSpPr/>
                <p:nvPr/>
              </p:nvSpPr>
              <p:spPr>
                <a:xfrm>
                  <a:off x="7896848" y="1235995"/>
                  <a:ext cx="159433" cy="213421"/>
                </a:xfrm>
                <a:custGeom>
                  <a:avLst/>
                  <a:gdLst>
                    <a:gd name="connsiteX0" fmla="*/ 75028 w 159433"/>
                    <a:gd name="connsiteY0" fmla="*/ 12926 h 213421"/>
                    <a:gd name="connsiteX1" fmla="*/ 159434 w 159433"/>
                    <a:gd name="connsiteY1" fmla="*/ 59819 h 213421"/>
                    <a:gd name="connsiteX2" fmla="*/ 84406 w 159433"/>
                    <a:gd name="connsiteY2" fmla="*/ 200496 h 213421"/>
                    <a:gd name="connsiteX3" fmla="*/ 0 w 159433"/>
                    <a:gd name="connsiteY3" fmla="*/ 153603 h 213421"/>
                    <a:gd name="connsiteX4" fmla="*/ 75028 w 159433"/>
                    <a:gd name="connsiteY4" fmla="*/ 12926 h 213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33" h="213421">
                      <a:moveTo>
                        <a:pt x="75028" y="12926"/>
                      </a:moveTo>
                      <a:cubicBezTo>
                        <a:pt x="121920" y="-15209"/>
                        <a:pt x="150055" y="3548"/>
                        <a:pt x="159434" y="59819"/>
                      </a:cubicBezTo>
                      <a:cubicBezTo>
                        <a:pt x="159434" y="106711"/>
                        <a:pt x="121920" y="172360"/>
                        <a:pt x="84406" y="200496"/>
                      </a:cubicBezTo>
                      <a:cubicBezTo>
                        <a:pt x="37514" y="228631"/>
                        <a:pt x="9378" y="209874"/>
                        <a:pt x="0" y="153603"/>
                      </a:cubicBezTo>
                      <a:cubicBezTo>
                        <a:pt x="0" y="106711"/>
                        <a:pt x="37514" y="41062"/>
                        <a:pt x="75028" y="12926"/>
                      </a:cubicBezTo>
                      <a:close/>
                    </a:path>
                  </a:pathLst>
                </a:custGeom>
                <a:solidFill>
                  <a:srgbClr val="FFFFFF"/>
                </a:solidFill>
                <a:ln w="93785" cap="flat">
                  <a:noFill/>
                  <a:prstDash val="solid"/>
                  <a:miter/>
                </a:ln>
              </p:spPr>
              <p:txBody>
                <a:bodyPr rtlCol="0" anchor="ctr"/>
                <a:lstStyle/>
                <a:p>
                  <a:endParaRPr lang="fr-FR"/>
                </a:p>
              </p:txBody>
            </p:sp>
            <p:sp>
              <p:nvSpPr>
                <p:cNvPr id="149" name="Forme libre : forme 148">
                  <a:extLst>
                    <a:ext uri="{FF2B5EF4-FFF2-40B4-BE49-F238E27FC236}">
                      <a16:creationId xmlns:a16="http://schemas.microsoft.com/office/drawing/2014/main" id="{8788D2DD-A896-4022-92F9-E23223CDBE5F}"/>
                    </a:ext>
                  </a:extLst>
                </p:cNvPr>
                <p:cNvSpPr/>
                <p:nvPr/>
              </p:nvSpPr>
              <p:spPr>
                <a:xfrm>
                  <a:off x="8157999" y="1085939"/>
                  <a:ext cx="160880" cy="213421"/>
                </a:xfrm>
                <a:custGeom>
                  <a:avLst/>
                  <a:gdLst>
                    <a:gd name="connsiteX0" fmla="*/ 76475 w 160880"/>
                    <a:gd name="connsiteY0" fmla="*/ 12926 h 213421"/>
                    <a:gd name="connsiteX1" fmla="*/ 160880 w 160880"/>
                    <a:gd name="connsiteY1" fmla="*/ 59819 h 213421"/>
                    <a:gd name="connsiteX2" fmla="*/ 85853 w 160880"/>
                    <a:gd name="connsiteY2" fmla="*/ 200495 h 213421"/>
                    <a:gd name="connsiteX3" fmla="*/ 1447 w 160880"/>
                    <a:gd name="connsiteY3" fmla="*/ 153603 h 213421"/>
                    <a:gd name="connsiteX4" fmla="*/ 76475 w 160880"/>
                    <a:gd name="connsiteY4" fmla="*/ 12926 h 213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80" h="213421">
                      <a:moveTo>
                        <a:pt x="76475" y="12926"/>
                      </a:moveTo>
                      <a:cubicBezTo>
                        <a:pt x="123367" y="-15209"/>
                        <a:pt x="151502" y="3548"/>
                        <a:pt x="160880" y="59819"/>
                      </a:cubicBezTo>
                      <a:cubicBezTo>
                        <a:pt x="160880" y="106711"/>
                        <a:pt x="123367" y="172360"/>
                        <a:pt x="85853" y="200495"/>
                      </a:cubicBezTo>
                      <a:cubicBezTo>
                        <a:pt x="38961" y="228631"/>
                        <a:pt x="1447" y="209874"/>
                        <a:pt x="1447" y="153603"/>
                      </a:cubicBezTo>
                      <a:cubicBezTo>
                        <a:pt x="-7932" y="106711"/>
                        <a:pt x="29582" y="41062"/>
                        <a:pt x="76475" y="12926"/>
                      </a:cubicBezTo>
                      <a:close/>
                    </a:path>
                  </a:pathLst>
                </a:custGeom>
                <a:solidFill>
                  <a:srgbClr val="FFFFFF"/>
                </a:solidFill>
                <a:ln w="93785" cap="flat">
                  <a:noFill/>
                  <a:prstDash val="solid"/>
                  <a:miter/>
                </a:ln>
              </p:spPr>
              <p:txBody>
                <a:bodyPr rtlCol="0" anchor="ctr"/>
                <a:lstStyle/>
                <a:p>
                  <a:endParaRPr lang="fr-FR"/>
                </a:p>
              </p:txBody>
            </p:sp>
            <p:sp>
              <p:nvSpPr>
                <p:cNvPr id="150" name="Forme libre : forme 149">
                  <a:extLst>
                    <a:ext uri="{FF2B5EF4-FFF2-40B4-BE49-F238E27FC236}">
                      <a16:creationId xmlns:a16="http://schemas.microsoft.com/office/drawing/2014/main" id="{B95132C5-4D1C-4208-9DA1-FE8F501A2B2B}"/>
                    </a:ext>
                  </a:extLst>
                </p:cNvPr>
                <p:cNvSpPr/>
                <p:nvPr/>
              </p:nvSpPr>
              <p:spPr>
                <a:xfrm>
                  <a:off x="8412664" y="945263"/>
                  <a:ext cx="159433" cy="213421"/>
                </a:xfrm>
                <a:custGeom>
                  <a:avLst/>
                  <a:gdLst>
                    <a:gd name="connsiteX0" fmla="*/ 75028 w 159433"/>
                    <a:gd name="connsiteY0" fmla="*/ 12926 h 213421"/>
                    <a:gd name="connsiteX1" fmla="*/ 159434 w 159433"/>
                    <a:gd name="connsiteY1" fmla="*/ 59819 h 213421"/>
                    <a:gd name="connsiteX2" fmla="*/ 84406 w 159433"/>
                    <a:gd name="connsiteY2" fmla="*/ 200495 h 213421"/>
                    <a:gd name="connsiteX3" fmla="*/ 0 w 159433"/>
                    <a:gd name="connsiteY3" fmla="*/ 153603 h 213421"/>
                    <a:gd name="connsiteX4" fmla="*/ 75028 w 159433"/>
                    <a:gd name="connsiteY4" fmla="*/ 12926 h 213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33" h="213421">
                      <a:moveTo>
                        <a:pt x="75028" y="12926"/>
                      </a:moveTo>
                      <a:cubicBezTo>
                        <a:pt x="121920" y="-15209"/>
                        <a:pt x="159434" y="3548"/>
                        <a:pt x="159434" y="59819"/>
                      </a:cubicBezTo>
                      <a:cubicBezTo>
                        <a:pt x="159434" y="106711"/>
                        <a:pt x="121920" y="172360"/>
                        <a:pt x="84406" y="200495"/>
                      </a:cubicBezTo>
                      <a:cubicBezTo>
                        <a:pt x="37514" y="228631"/>
                        <a:pt x="0" y="209874"/>
                        <a:pt x="0" y="153603"/>
                      </a:cubicBezTo>
                      <a:cubicBezTo>
                        <a:pt x="0" y="97332"/>
                        <a:pt x="37514" y="31683"/>
                        <a:pt x="75028" y="12926"/>
                      </a:cubicBezTo>
                      <a:close/>
                    </a:path>
                  </a:pathLst>
                </a:custGeom>
                <a:solidFill>
                  <a:srgbClr val="FFFFFF"/>
                </a:solidFill>
                <a:ln w="93785" cap="flat">
                  <a:noFill/>
                  <a:prstDash val="solid"/>
                  <a:miter/>
                </a:ln>
              </p:spPr>
              <p:txBody>
                <a:bodyPr rtlCol="0" anchor="ctr"/>
                <a:lstStyle/>
                <a:p>
                  <a:endParaRPr lang="fr-FR"/>
                </a:p>
              </p:txBody>
            </p:sp>
            <p:grpSp>
              <p:nvGrpSpPr>
                <p:cNvPr id="151" name="Graphique 28">
                  <a:extLst>
                    <a:ext uri="{FF2B5EF4-FFF2-40B4-BE49-F238E27FC236}">
                      <a16:creationId xmlns:a16="http://schemas.microsoft.com/office/drawing/2014/main" id="{C5FC6141-D38C-4E93-B66C-CD2932263972}"/>
                    </a:ext>
                  </a:extLst>
                </p:cNvPr>
                <p:cNvGrpSpPr/>
                <p:nvPr/>
              </p:nvGrpSpPr>
              <p:grpSpPr>
                <a:xfrm>
                  <a:off x="6471322" y="1539653"/>
                  <a:ext cx="2053883" cy="3254326"/>
                  <a:chOff x="6471322" y="1539653"/>
                  <a:chExt cx="2053883" cy="3254326"/>
                </a:xfrm>
                <a:solidFill>
                  <a:srgbClr val="C9CEE2"/>
                </a:solidFill>
              </p:grpSpPr>
              <p:grpSp>
                <p:nvGrpSpPr>
                  <p:cNvPr id="152" name="Graphique 28">
                    <a:extLst>
                      <a:ext uri="{FF2B5EF4-FFF2-40B4-BE49-F238E27FC236}">
                        <a16:creationId xmlns:a16="http://schemas.microsoft.com/office/drawing/2014/main" id="{7BA59623-E995-4821-A77E-675C7C5E4492}"/>
                      </a:ext>
                    </a:extLst>
                  </p:cNvPr>
                  <p:cNvGrpSpPr/>
                  <p:nvPr/>
                </p:nvGrpSpPr>
                <p:grpSpPr>
                  <a:xfrm>
                    <a:off x="6471322" y="1539653"/>
                    <a:ext cx="2053883" cy="2316479"/>
                    <a:chOff x="6471322" y="1539653"/>
                    <a:chExt cx="2053883" cy="2316479"/>
                  </a:xfrm>
                  <a:solidFill>
                    <a:srgbClr val="C9CEE2"/>
                  </a:solidFill>
                </p:grpSpPr>
                <p:grpSp>
                  <p:nvGrpSpPr>
                    <p:cNvPr id="174" name="Graphique 28">
                      <a:extLst>
                        <a:ext uri="{FF2B5EF4-FFF2-40B4-BE49-F238E27FC236}">
                          <a16:creationId xmlns:a16="http://schemas.microsoft.com/office/drawing/2014/main" id="{03269DA9-C9F2-4422-A0BC-1AD95F9ED716}"/>
                        </a:ext>
                      </a:extLst>
                    </p:cNvPr>
                    <p:cNvGrpSpPr/>
                    <p:nvPr/>
                  </p:nvGrpSpPr>
                  <p:grpSpPr>
                    <a:xfrm>
                      <a:off x="6471322" y="1666263"/>
                      <a:ext cx="2053883" cy="2189870"/>
                      <a:chOff x="6471322" y="1666263"/>
                      <a:chExt cx="2053883" cy="2189870"/>
                    </a:xfrm>
                    <a:solidFill>
                      <a:srgbClr val="C9CEE2"/>
                    </a:solidFill>
                  </p:grpSpPr>
                  <p:sp>
                    <p:nvSpPr>
                      <p:cNvPr id="176" name="Forme libre : forme 175">
                        <a:extLst>
                          <a:ext uri="{FF2B5EF4-FFF2-40B4-BE49-F238E27FC236}">
                            <a16:creationId xmlns:a16="http://schemas.microsoft.com/office/drawing/2014/main" id="{DA35032C-77D7-40A8-B7FE-2892E7242768}"/>
                          </a:ext>
                        </a:extLst>
                      </p:cNvPr>
                      <p:cNvSpPr/>
                      <p:nvPr/>
                    </p:nvSpPr>
                    <p:spPr>
                      <a:xfrm>
                        <a:off x="6471322" y="2632244"/>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5 h 300110"/>
                          <a:gd name="connsiteX6" fmla="*/ 178191 w 178190"/>
                          <a:gd name="connsiteY6" fmla="*/ 98474 h 300110"/>
                          <a:gd name="connsiteX7" fmla="*/ 150055 w 178190"/>
                          <a:gd name="connsiteY7" fmla="*/ 14068 h 300110"/>
                          <a:gd name="connsiteX8" fmla="*/ 84406 w 178190"/>
                          <a:gd name="connsiteY8" fmla="*/ 14068 h 300110"/>
                          <a:gd name="connsiteX9" fmla="*/ 46892 w 178190"/>
                          <a:gd name="connsiteY9" fmla="*/ 248529 h 300110"/>
                          <a:gd name="connsiteX10" fmla="*/ 28135 w 178190"/>
                          <a:gd name="connsiteY10" fmla="*/ 182880 h 300110"/>
                          <a:gd name="connsiteX11" fmla="*/ 46892 w 178190"/>
                          <a:gd name="connsiteY11" fmla="*/ 98474 h 300110"/>
                          <a:gd name="connsiteX12" fmla="*/ 93785 w 178190"/>
                          <a:gd name="connsiteY12" fmla="*/ 42203 h 300110"/>
                          <a:gd name="connsiteX13" fmla="*/ 140677 w 178190"/>
                          <a:gd name="connsiteY13" fmla="*/ 42203 h 300110"/>
                          <a:gd name="connsiteX14" fmla="*/ 159434 w 178190"/>
                          <a:gd name="connsiteY14" fmla="*/ 107852 h 300110"/>
                          <a:gd name="connsiteX15" fmla="*/ 140677 w 178190"/>
                          <a:gd name="connsiteY15" fmla="*/ 192258 h 300110"/>
                          <a:gd name="connsiteX16" fmla="*/ 93785 w 178190"/>
                          <a:gd name="connsiteY16" fmla="*/ 248529 h 300110"/>
                          <a:gd name="connsiteX17" fmla="*/ 46892 w 178190"/>
                          <a:gd name="connsiteY17" fmla="*/ 248529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ubicBezTo>
                              <a:pt x="121920" y="267286"/>
                              <a:pt x="150055" y="239151"/>
                              <a:pt x="159434" y="211015"/>
                            </a:cubicBezTo>
                            <a:cubicBezTo>
                              <a:pt x="178191" y="173501"/>
                              <a:pt x="178191" y="135988"/>
                              <a:pt x="178191" y="98474"/>
                            </a:cubicBezTo>
                            <a:cubicBezTo>
                              <a:pt x="178191" y="60960"/>
                              <a:pt x="168812" y="23446"/>
                              <a:pt x="150055" y="14068"/>
                            </a:cubicBezTo>
                            <a:cubicBezTo>
                              <a:pt x="140677" y="-4689"/>
                              <a:pt x="112542" y="-4689"/>
                              <a:pt x="84406" y="14068"/>
                            </a:cubicBezTo>
                            <a:close/>
                            <a:moveTo>
                              <a:pt x="46892" y="248529"/>
                            </a:moveTo>
                            <a:cubicBezTo>
                              <a:pt x="37514" y="239151"/>
                              <a:pt x="28135" y="211015"/>
                              <a:pt x="28135" y="182880"/>
                            </a:cubicBezTo>
                            <a:cubicBezTo>
                              <a:pt x="28135" y="154745"/>
                              <a:pt x="37514" y="126609"/>
                              <a:pt x="46892" y="98474"/>
                            </a:cubicBezTo>
                            <a:cubicBezTo>
                              <a:pt x="56271" y="70338"/>
                              <a:pt x="75028" y="60960"/>
                              <a:pt x="93785" y="42203"/>
                            </a:cubicBezTo>
                            <a:cubicBezTo>
                              <a:pt x="112542" y="32825"/>
                              <a:pt x="131298" y="32825"/>
                              <a:pt x="140677" y="42203"/>
                            </a:cubicBezTo>
                            <a:cubicBezTo>
                              <a:pt x="150055" y="51582"/>
                              <a:pt x="159434" y="79717"/>
                              <a:pt x="159434" y="107852"/>
                            </a:cubicBezTo>
                            <a:cubicBezTo>
                              <a:pt x="159434" y="135988"/>
                              <a:pt x="150055" y="173501"/>
                              <a:pt x="140677" y="192258"/>
                            </a:cubicBezTo>
                            <a:cubicBezTo>
                              <a:pt x="131298" y="220394"/>
                              <a:pt x="112542" y="229772"/>
                              <a:pt x="93785" y="248529"/>
                            </a:cubicBezTo>
                            <a:cubicBezTo>
                              <a:pt x="65649" y="267286"/>
                              <a:pt x="56271" y="267286"/>
                              <a:pt x="46892" y="248529"/>
                            </a:cubicBezTo>
                            <a:close/>
                          </a:path>
                        </a:pathLst>
                      </a:custGeom>
                      <a:solidFill>
                        <a:srgbClr val="C9CEE2"/>
                      </a:solidFill>
                      <a:ln w="93785" cap="flat">
                        <a:noFill/>
                        <a:prstDash val="solid"/>
                        <a:miter/>
                      </a:ln>
                    </p:spPr>
                    <p:txBody>
                      <a:bodyPr rtlCol="0" anchor="ctr"/>
                      <a:lstStyle/>
                      <a:p>
                        <a:endParaRPr lang="fr-FR"/>
                      </a:p>
                    </p:txBody>
                  </p:sp>
                  <p:sp>
                    <p:nvSpPr>
                      <p:cNvPr id="177" name="Forme libre : forme 176">
                        <a:extLst>
                          <a:ext uri="{FF2B5EF4-FFF2-40B4-BE49-F238E27FC236}">
                            <a16:creationId xmlns:a16="http://schemas.microsoft.com/office/drawing/2014/main" id="{931608D3-F7B0-4980-B936-46DEE8EA35DE}"/>
                          </a:ext>
                        </a:extLst>
                      </p:cNvPr>
                      <p:cNvSpPr/>
                      <p:nvPr/>
                    </p:nvSpPr>
                    <p:spPr>
                      <a:xfrm>
                        <a:off x="6677648" y="2510324"/>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9 w 178190"/>
                          <a:gd name="connsiteY9" fmla="*/ 51581 h 300110"/>
                          <a:gd name="connsiteX10" fmla="*/ 150055 w 178190"/>
                          <a:gd name="connsiteY10" fmla="*/ 117231 h 300110"/>
                          <a:gd name="connsiteX11" fmla="*/ 131299 w 178190"/>
                          <a:gd name="connsiteY11" fmla="*/ 201637 h 300110"/>
                          <a:gd name="connsiteX12" fmla="*/ 84406 w 178190"/>
                          <a:gd name="connsiteY12" fmla="*/ 257908 h 300110"/>
                          <a:gd name="connsiteX13" fmla="*/ 37514 w 178190"/>
                          <a:gd name="connsiteY13" fmla="*/ 257908 h 300110"/>
                          <a:gd name="connsiteX14" fmla="*/ 18757 w 178190"/>
                          <a:gd name="connsiteY14" fmla="*/ 192258 h 300110"/>
                          <a:gd name="connsiteX15" fmla="*/ 37514 w 178190"/>
                          <a:gd name="connsiteY15" fmla="*/ 107852 h 300110"/>
                          <a:gd name="connsiteX16" fmla="*/ 84406 w 178190"/>
                          <a:gd name="connsiteY16" fmla="*/ 51581 h 300110"/>
                          <a:gd name="connsiteX17" fmla="*/ 131299 w 178190"/>
                          <a:gd name="connsiteY17" fmla="*/ 51581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9" y="-4689"/>
                              <a:pt x="112542"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56271" y="304800"/>
                              <a:pt x="93785" y="286043"/>
                            </a:cubicBezTo>
                            <a:close/>
                            <a:moveTo>
                              <a:pt x="131299" y="51581"/>
                            </a:moveTo>
                            <a:cubicBezTo>
                              <a:pt x="140677" y="60960"/>
                              <a:pt x="150055" y="89095"/>
                              <a:pt x="150055" y="117231"/>
                            </a:cubicBezTo>
                            <a:cubicBezTo>
                              <a:pt x="150055" y="145366"/>
                              <a:pt x="140677" y="182880"/>
                              <a:pt x="131299" y="201637"/>
                            </a:cubicBezTo>
                            <a:cubicBezTo>
                              <a:pt x="121920" y="229772"/>
                              <a:pt x="103163" y="239151"/>
                              <a:pt x="84406" y="257908"/>
                            </a:cubicBezTo>
                            <a:cubicBezTo>
                              <a:pt x="65649" y="267286"/>
                              <a:pt x="46892" y="267286"/>
                              <a:pt x="37514" y="257908"/>
                            </a:cubicBezTo>
                            <a:cubicBezTo>
                              <a:pt x="28135" y="248529"/>
                              <a:pt x="18757" y="220394"/>
                              <a:pt x="18757" y="192258"/>
                            </a:cubicBezTo>
                            <a:cubicBezTo>
                              <a:pt x="18757" y="164123"/>
                              <a:pt x="28135" y="135988"/>
                              <a:pt x="37514" y="107852"/>
                            </a:cubicBezTo>
                            <a:cubicBezTo>
                              <a:pt x="46892" y="79717"/>
                              <a:pt x="65649" y="70338"/>
                              <a:pt x="84406" y="51581"/>
                            </a:cubicBezTo>
                            <a:cubicBezTo>
                              <a:pt x="103163" y="32825"/>
                              <a:pt x="121920" y="32825"/>
                              <a:pt x="131299" y="51581"/>
                            </a:cubicBezTo>
                            <a:close/>
                          </a:path>
                        </a:pathLst>
                      </a:custGeom>
                      <a:solidFill>
                        <a:srgbClr val="C9CEE2"/>
                      </a:solidFill>
                      <a:ln w="93785" cap="flat">
                        <a:noFill/>
                        <a:prstDash val="solid"/>
                        <a:miter/>
                      </a:ln>
                    </p:spPr>
                    <p:txBody>
                      <a:bodyPr rtlCol="0" anchor="ctr"/>
                      <a:lstStyle/>
                      <a:p>
                        <a:endParaRPr lang="fr-FR"/>
                      </a:p>
                    </p:txBody>
                  </p:sp>
                  <p:sp>
                    <p:nvSpPr>
                      <p:cNvPr id="178" name="Forme libre : forme 177">
                        <a:extLst>
                          <a:ext uri="{FF2B5EF4-FFF2-40B4-BE49-F238E27FC236}">
                            <a16:creationId xmlns:a16="http://schemas.microsoft.com/office/drawing/2014/main" id="{A06AAD24-48F3-4EB3-9EA6-9E109A106B19}"/>
                          </a:ext>
                        </a:extLst>
                      </p:cNvPr>
                      <p:cNvSpPr/>
                      <p:nvPr/>
                    </p:nvSpPr>
                    <p:spPr>
                      <a:xfrm>
                        <a:off x="6921488" y="2402472"/>
                        <a:ext cx="131298" cy="300110"/>
                      </a:xfrm>
                      <a:custGeom>
                        <a:avLst/>
                        <a:gdLst>
                          <a:gd name="connsiteX0" fmla="*/ 131298 w 131298"/>
                          <a:gd name="connsiteY0" fmla="*/ 215705 h 300110"/>
                          <a:gd name="connsiteX1" fmla="*/ 131298 w 131298"/>
                          <a:gd name="connsiteY1" fmla="*/ 234462 h 300110"/>
                          <a:gd name="connsiteX2" fmla="*/ 121920 w 131298"/>
                          <a:gd name="connsiteY2" fmla="*/ 243840 h 300110"/>
                          <a:gd name="connsiteX3" fmla="*/ 18757 w 131298"/>
                          <a:gd name="connsiteY3" fmla="*/ 300111 h 300110"/>
                          <a:gd name="connsiteX4" fmla="*/ 9378 w 131298"/>
                          <a:gd name="connsiteY4" fmla="*/ 300111 h 300110"/>
                          <a:gd name="connsiteX5" fmla="*/ 9378 w 131298"/>
                          <a:gd name="connsiteY5" fmla="*/ 290732 h 300110"/>
                          <a:gd name="connsiteX6" fmla="*/ 9378 w 131298"/>
                          <a:gd name="connsiteY6" fmla="*/ 271975 h 300110"/>
                          <a:gd name="connsiteX7" fmla="*/ 18757 w 131298"/>
                          <a:gd name="connsiteY7" fmla="*/ 262597 h 300110"/>
                          <a:gd name="connsiteX8" fmla="*/ 56271 w 131298"/>
                          <a:gd name="connsiteY8" fmla="*/ 243840 h 300110"/>
                          <a:gd name="connsiteX9" fmla="*/ 56271 w 131298"/>
                          <a:gd name="connsiteY9" fmla="*/ 56271 h 300110"/>
                          <a:gd name="connsiteX10" fmla="*/ 18757 w 131298"/>
                          <a:gd name="connsiteY10" fmla="*/ 84406 h 300110"/>
                          <a:gd name="connsiteX11" fmla="*/ 9378 w 131298"/>
                          <a:gd name="connsiteY11" fmla="*/ 93785 h 300110"/>
                          <a:gd name="connsiteX12" fmla="*/ 0 w 131298"/>
                          <a:gd name="connsiteY12" fmla="*/ 93785 h 300110"/>
                          <a:gd name="connsiteX13" fmla="*/ 0 w 131298"/>
                          <a:gd name="connsiteY13" fmla="*/ 84406 h 300110"/>
                          <a:gd name="connsiteX14" fmla="*/ 9378 w 131298"/>
                          <a:gd name="connsiteY14" fmla="*/ 65649 h 300110"/>
                          <a:gd name="connsiteX15" fmla="*/ 56271 w 131298"/>
                          <a:gd name="connsiteY15" fmla="*/ 9378 h 300110"/>
                          <a:gd name="connsiteX16" fmla="*/ 65649 w 131298"/>
                          <a:gd name="connsiteY16" fmla="*/ 0 h 300110"/>
                          <a:gd name="connsiteX17" fmla="*/ 75028 w 131298"/>
                          <a:gd name="connsiteY17" fmla="*/ 0 h 300110"/>
                          <a:gd name="connsiteX18" fmla="*/ 84406 w 131298"/>
                          <a:gd name="connsiteY18" fmla="*/ 0 h 300110"/>
                          <a:gd name="connsiteX19" fmla="*/ 93785 w 131298"/>
                          <a:gd name="connsiteY19" fmla="*/ 9378 h 300110"/>
                          <a:gd name="connsiteX20" fmla="*/ 93785 w 131298"/>
                          <a:gd name="connsiteY20" fmla="*/ 225083 h 300110"/>
                          <a:gd name="connsiteX21" fmla="*/ 121920 w 131298"/>
                          <a:gd name="connsiteY21" fmla="*/ 206326 h 300110"/>
                          <a:gd name="connsiteX22" fmla="*/ 131298 w 131298"/>
                          <a:gd name="connsiteY22" fmla="*/ 206326 h 300110"/>
                          <a:gd name="connsiteX23" fmla="*/ 131298 w 131298"/>
                          <a:gd name="connsiteY23" fmla="*/ 21570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131298" y="215705"/>
                            </a:moveTo>
                            <a:lnTo>
                              <a:pt x="131298" y="234462"/>
                            </a:lnTo>
                            <a:cubicBezTo>
                              <a:pt x="131298" y="243840"/>
                              <a:pt x="121920" y="243840"/>
                              <a:pt x="121920" y="243840"/>
                            </a:cubicBezTo>
                            <a:lnTo>
                              <a:pt x="18757" y="300111"/>
                            </a:lnTo>
                            <a:lnTo>
                              <a:pt x="9378" y="300111"/>
                            </a:lnTo>
                            <a:lnTo>
                              <a:pt x="9378" y="290732"/>
                            </a:lnTo>
                            <a:cubicBezTo>
                              <a:pt x="9378" y="281354"/>
                              <a:pt x="9378" y="281354"/>
                              <a:pt x="9378" y="271975"/>
                            </a:cubicBezTo>
                            <a:cubicBezTo>
                              <a:pt x="9378" y="262597"/>
                              <a:pt x="18757" y="262597"/>
                              <a:pt x="18757" y="262597"/>
                            </a:cubicBezTo>
                            <a:lnTo>
                              <a:pt x="56271" y="243840"/>
                            </a:lnTo>
                            <a:lnTo>
                              <a:pt x="56271" y="56271"/>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31298" y="206326"/>
                              <a:pt x="131298" y="206326"/>
                              <a:pt x="131298" y="215705"/>
                            </a:cubicBezTo>
                            <a:close/>
                          </a:path>
                        </a:pathLst>
                      </a:custGeom>
                      <a:solidFill>
                        <a:srgbClr val="C9CEE2"/>
                      </a:solidFill>
                      <a:ln w="93785" cap="flat">
                        <a:noFill/>
                        <a:prstDash val="solid"/>
                        <a:miter/>
                      </a:ln>
                    </p:spPr>
                    <p:txBody>
                      <a:bodyPr rtlCol="0" anchor="ctr"/>
                      <a:lstStyle/>
                      <a:p>
                        <a:endParaRPr lang="fr-FR"/>
                      </a:p>
                    </p:txBody>
                  </p:sp>
                  <p:sp>
                    <p:nvSpPr>
                      <p:cNvPr id="179" name="Forme libre : forme 178">
                        <a:extLst>
                          <a:ext uri="{FF2B5EF4-FFF2-40B4-BE49-F238E27FC236}">
                            <a16:creationId xmlns:a16="http://schemas.microsoft.com/office/drawing/2014/main" id="{A7AF9219-2530-47A8-81A8-77C813AE69A1}"/>
                          </a:ext>
                        </a:extLst>
                      </p:cNvPr>
                      <p:cNvSpPr/>
                      <p:nvPr/>
                    </p:nvSpPr>
                    <p:spPr>
                      <a:xfrm>
                        <a:off x="7090301" y="2275863"/>
                        <a:ext cx="181869" cy="293076"/>
                      </a:xfrm>
                      <a:custGeom>
                        <a:avLst/>
                        <a:gdLst>
                          <a:gd name="connsiteX0" fmla="*/ 93785 w 181869"/>
                          <a:gd name="connsiteY0" fmla="*/ 286043 h 293076"/>
                          <a:gd name="connsiteX1" fmla="*/ 159434 w 181869"/>
                          <a:gd name="connsiteY1" fmla="*/ 211015 h 293076"/>
                          <a:gd name="connsiteX2" fmla="*/ 178191 w 181869"/>
                          <a:gd name="connsiteY2" fmla="*/ 98474 h 293076"/>
                          <a:gd name="connsiteX3" fmla="*/ 150055 w 181869"/>
                          <a:gd name="connsiteY3" fmla="*/ 14068 h 293076"/>
                          <a:gd name="connsiteX4" fmla="*/ 84406 w 181869"/>
                          <a:gd name="connsiteY4" fmla="*/ 14068 h 293076"/>
                          <a:gd name="connsiteX5" fmla="*/ 18757 w 181869"/>
                          <a:gd name="connsiteY5" fmla="*/ 89095 h 293076"/>
                          <a:gd name="connsiteX6" fmla="*/ 0 w 181869"/>
                          <a:gd name="connsiteY6" fmla="*/ 201637 h 293076"/>
                          <a:gd name="connsiteX7" fmla="*/ 28135 w 181869"/>
                          <a:gd name="connsiteY7" fmla="*/ 286043 h 293076"/>
                          <a:gd name="connsiteX8" fmla="*/ 93785 w 181869"/>
                          <a:gd name="connsiteY8" fmla="*/ 286043 h 293076"/>
                          <a:gd name="connsiteX9" fmla="*/ 140677 w 181869"/>
                          <a:gd name="connsiteY9" fmla="*/ 42203 h 293076"/>
                          <a:gd name="connsiteX10" fmla="*/ 159434 w 181869"/>
                          <a:gd name="connsiteY10" fmla="*/ 107852 h 293076"/>
                          <a:gd name="connsiteX11" fmla="*/ 140677 w 181869"/>
                          <a:gd name="connsiteY11" fmla="*/ 192258 h 293076"/>
                          <a:gd name="connsiteX12" fmla="*/ 93785 w 181869"/>
                          <a:gd name="connsiteY12" fmla="*/ 248529 h 293076"/>
                          <a:gd name="connsiteX13" fmla="*/ 46892 w 181869"/>
                          <a:gd name="connsiteY13" fmla="*/ 248529 h 293076"/>
                          <a:gd name="connsiteX14" fmla="*/ 28135 w 181869"/>
                          <a:gd name="connsiteY14" fmla="*/ 182880 h 293076"/>
                          <a:gd name="connsiteX15" fmla="*/ 46892 w 181869"/>
                          <a:gd name="connsiteY15" fmla="*/ 98474 h 293076"/>
                          <a:gd name="connsiteX16" fmla="*/ 93785 w 181869"/>
                          <a:gd name="connsiteY16" fmla="*/ 42203 h 293076"/>
                          <a:gd name="connsiteX17" fmla="*/ 140677 w 181869"/>
                          <a:gd name="connsiteY17" fmla="*/ 42203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69" h="293076">
                            <a:moveTo>
                              <a:pt x="93785" y="286043"/>
                            </a:moveTo>
                            <a:cubicBezTo>
                              <a:pt x="121920" y="267286"/>
                              <a:pt x="150055" y="239151"/>
                              <a:pt x="159434" y="211015"/>
                            </a:cubicBezTo>
                            <a:cubicBezTo>
                              <a:pt x="178191" y="173502"/>
                              <a:pt x="187569"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295421"/>
                              <a:pt x="65649" y="295421"/>
                              <a:pt x="93785" y="286043"/>
                            </a:cubicBezTo>
                            <a:close/>
                            <a:moveTo>
                              <a:pt x="140677" y="42203"/>
                            </a:moveTo>
                            <a:cubicBezTo>
                              <a:pt x="150055" y="51581"/>
                              <a:pt x="159434" y="79717"/>
                              <a:pt x="159434" y="107852"/>
                            </a:cubicBezTo>
                            <a:cubicBezTo>
                              <a:pt x="159434" y="135988"/>
                              <a:pt x="150055" y="173502"/>
                              <a:pt x="140677" y="192258"/>
                            </a:cubicBezTo>
                            <a:cubicBezTo>
                              <a:pt x="131298" y="220394"/>
                              <a:pt x="112541" y="229772"/>
                              <a:pt x="93785" y="248529"/>
                            </a:cubicBezTo>
                            <a:cubicBezTo>
                              <a:pt x="75028" y="257908"/>
                              <a:pt x="56271" y="257908"/>
                              <a:pt x="46892" y="248529"/>
                            </a:cubicBezTo>
                            <a:cubicBezTo>
                              <a:pt x="37514" y="239151"/>
                              <a:pt x="28135" y="211015"/>
                              <a:pt x="28135" y="182880"/>
                            </a:cubicBezTo>
                            <a:cubicBezTo>
                              <a:pt x="28135" y="154745"/>
                              <a:pt x="37514" y="126609"/>
                              <a:pt x="46892" y="98474"/>
                            </a:cubicBezTo>
                            <a:cubicBezTo>
                              <a:pt x="56271" y="70338"/>
                              <a:pt x="75028" y="60960"/>
                              <a:pt x="93785" y="42203"/>
                            </a:cubicBezTo>
                            <a:cubicBezTo>
                              <a:pt x="112541" y="32825"/>
                              <a:pt x="131298" y="32825"/>
                              <a:pt x="140677" y="42203"/>
                            </a:cubicBezTo>
                            <a:close/>
                          </a:path>
                        </a:pathLst>
                      </a:custGeom>
                      <a:solidFill>
                        <a:srgbClr val="C9CEE2"/>
                      </a:solidFill>
                      <a:ln w="93785" cap="flat">
                        <a:noFill/>
                        <a:prstDash val="solid"/>
                        <a:miter/>
                      </a:ln>
                    </p:spPr>
                    <p:txBody>
                      <a:bodyPr rtlCol="0" anchor="ctr"/>
                      <a:lstStyle/>
                      <a:p>
                        <a:endParaRPr lang="fr-FR"/>
                      </a:p>
                    </p:txBody>
                  </p:sp>
                  <p:sp>
                    <p:nvSpPr>
                      <p:cNvPr id="180" name="Forme libre : forme 179">
                        <a:extLst>
                          <a:ext uri="{FF2B5EF4-FFF2-40B4-BE49-F238E27FC236}">
                            <a16:creationId xmlns:a16="http://schemas.microsoft.com/office/drawing/2014/main" id="{FB99E383-FA25-43B3-AEA2-9544A7986387}"/>
                          </a:ext>
                        </a:extLst>
                      </p:cNvPr>
                      <p:cNvSpPr/>
                      <p:nvPr/>
                    </p:nvSpPr>
                    <p:spPr>
                      <a:xfrm>
                        <a:off x="7334141" y="2168010"/>
                        <a:ext cx="131298" cy="290732"/>
                      </a:xfrm>
                      <a:custGeom>
                        <a:avLst/>
                        <a:gdLst>
                          <a:gd name="connsiteX0" fmla="*/ 131299 w 131298"/>
                          <a:gd name="connsiteY0" fmla="*/ 206326 h 290732"/>
                          <a:gd name="connsiteX1" fmla="*/ 131299 w 131298"/>
                          <a:gd name="connsiteY1" fmla="*/ 225083 h 290732"/>
                          <a:gd name="connsiteX2" fmla="*/ 121920 w 131298"/>
                          <a:gd name="connsiteY2" fmla="*/ 234462 h 290732"/>
                          <a:gd name="connsiteX3" fmla="*/ 18757 w 131298"/>
                          <a:gd name="connsiteY3" fmla="*/ 290732 h 290732"/>
                          <a:gd name="connsiteX4" fmla="*/ 9378 w 131298"/>
                          <a:gd name="connsiteY4" fmla="*/ 290732 h 290732"/>
                          <a:gd name="connsiteX5" fmla="*/ 9378 w 131298"/>
                          <a:gd name="connsiteY5" fmla="*/ 281354 h 290732"/>
                          <a:gd name="connsiteX6" fmla="*/ 9378 w 131298"/>
                          <a:gd name="connsiteY6" fmla="*/ 262597 h 290732"/>
                          <a:gd name="connsiteX7" fmla="*/ 18757 w 131298"/>
                          <a:gd name="connsiteY7" fmla="*/ 253218 h 290732"/>
                          <a:gd name="connsiteX8" fmla="*/ 56271 w 131298"/>
                          <a:gd name="connsiteY8" fmla="*/ 234462 h 290732"/>
                          <a:gd name="connsiteX9" fmla="*/ 56271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31299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31299" y="206326"/>
                            </a:moveTo>
                            <a:lnTo>
                              <a:pt x="131299" y="225083"/>
                            </a:lnTo>
                            <a:cubicBezTo>
                              <a:pt x="131299" y="234462"/>
                              <a:pt x="121920" y="234462"/>
                              <a:pt x="121920" y="234462"/>
                            </a:cubicBezTo>
                            <a:lnTo>
                              <a:pt x="18757" y="290732"/>
                            </a:lnTo>
                            <a:lnTo>
                              <a:pt x="9378" y="290732"/>
                            </a:lnTo>
                            <a:lnTo>
                              <a:pt x="9378" y="281354"/>
                            </a:lnTo>
                            <a:cubicBezTo>
                              <a:pt x="9378" y="271975"/>
                              <a:pt x="9378" y="271975"/>
                              <a:pt x="9378" y="262597"/>
                            </a:cubicBezTo>
                            <a:cubicBezTo>
                              <a:pt x="9378" y="253218"/>
                              <a:pt x="18757" y="253218"/>
                              <a:pt x="18757" y="253218"/>
                            </a:cubicBezTo>
                            <a:lnTo>
                              <a:pt x="56271" y="234462"/>
                            </a:lnTo>
                            <a:lnTo>
                              <a:pt x="56271"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31299" y="196948"/>
                              <a:pt x="131299" y="196948"/>
                              <a:pt x="131299" y="206326"/>
                            </a:cubicBezTo>
                            <a:close/>
                          </a:path>
                        </a:pathLst>
                      </a:custGeom>
                      <a:solidFill>
                        <a:srgbClr val="C9CEE2"/>
                      </a:solidFill>
                      <a:ln w="93785" cap="flat">
                        <a:noFill/>
                        <a:prstDash val="solid"/>
                        <a:miter/>
                      </a:ln>
                    </p:spPr>
                    <p:txBody>
                      <a:bodyPr rtlCol="0" anchor="ctr"/>
                      <a:lstStyle/>
                      <a:p>
                        <a:endParaRPr lang="fr-FR"/>
                      </a:p>
                    </p:txBody>
                  </p:sp>
                  <p:sp>
                    <p:nvSpPr>
                      <p:cNvPr id="181" name="Forme libre : forme 180">
                        <a:extLst>
                          <a:ext uri="{FF2B5EF4-FFF2-40B4-BE49-F238E27FC236}">
                            <a16:creationId xmlns:a16="http://schemas.microsoft.com/office/drawing/2014/main" id="{C485121D-92E7-42DB-A160-31CCFFE1BBCE}"/>
                          </a:ext>
                        </a:extLst>
                      </p:cNvPr>
                      <p:cNvSpPr/>
                      <p:nvPr/>
                    </p:nvSpPr>
                    <p:spPr>
                      <a:xfrm>
                        <a:off x="7512332" y="2032023"/>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42203 h 300110"/>
                          <a:gd name="connsiteX10" fmla="*/ 150055 w 178190"/>
                          <a:gd name="connsiteY10" fmla="*/ 107852 h 300110"/>
                          <a:gd name="connsiteX11" fmla="*/ 131298 w 178190"/>
                          <a:gd name="connsiteY11" fmla="*/ 192259 h 300110"/>
                          <a:gd name="connsiteX12" fmla="*/ 84406 w 178190"/>
                          <a:gd name="connsiteY12" fmla="*/ 248529 h 300110"/>
                          <a:gd name="connsiteX13" fmla="*/ 37514 w 178190"/>
                          <a:gd name="connsiteY13" fmla="*/ 248529 h 300110"/>
                          <a:gd name="connsiteX14" fmla="*/ 28135 w 178190"/>
                          <a:gd name="connsiteY14" fmla="*/ 182880 h 300110"/>
                          <a:gd name="connsiteX15" fmla="*/ 46892 w 178190"/>
                          <a:gd name="connsiteY15" fmla="*/ 98474 h 300110"/>
                          <a:gd name="connsiteX16" fmla="*/ 93785 w 178190"/>
                          <a:gd name="connsiteY16" fmla="*/ 42203 h 300110"/>
                          <a:gd name="connsiteX17" fmla="*/ 131298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65649" y="304800"/>
                              <a:pt x="93785" y="286043"/>
                            </a:cubicBezTo>
                            <a:close/>
                            <a:moveTo>
                              <a:pt x="131298" y="42203"/>
                            </a:moveTo>
                            <a:cubicBezTo>
                              <a:pt x="140677" y="51582"/>
                              <a:pt x="150055" y="79717"/>
                              <a:pt x="150055" y="107852"/>
                            </a:cubicBezTo>
                            <a:cubicBezTo>
                              <a:pt x="150055" y="135988"/>
                              <a:pt x="140677" y="173502"/>
                              <a:pt x="131298" y="192259"/>
                            </a:cubicBezTo>
                            <a:cubicBezTo>
                              <a:pt x="121920" y="220394"/>
                              <a:pt x="103163" y="229772"/>
                              <a:pt x="84406" y="248529"/>
                            </a:cubicBezTo>
                            <a:cubicBezTo>
                              <a:pt x="65649" y="257908"/>
                              <a:pt x="46892" y="257908"/>
                              <a:pt x="37514" y="248529"/>
                            </a:cubicBezTo>
                            <a:cubicBezTo>
                              <a:pt x="28135" y="239151"/>
                              <a:pt x="28135" y="211015"/>
                              <a:pt x="28135" y="182880"/>
                            </a:cubicBezTo>
                            <a:cubicBezTo>
                              <a:pt x="28135" y="154745"/>
                              <a:pt x="37514" y="126609"/>
                              <a:pt x="46892" y="98474"/>
                            </a:cubicBezTo>
                            <a:cubicBezTo>
                              <a:pt x="56271" y="70338"/>
                              <a:pt x="75028" y="60960"/>
                              <a:pt x="93785" y="42203"/>
                            </a:cubicBezTo>
                            <a:cubicBezTo>
                              <a:pt x="112541" y="32825"/>
                              <a:pt x="121920" y="32825"/>
                              <a:pt x="131298" y="42203"/>
                            </a:cubicBezTo>
                            <a:close/>
                          </a:path>
                        </a:pathLst>
                      </a:custGeom>
                      <a:solidFill>
                        <a:srgbClr val="C9CEE2"/>
                      </a:solidFill>
                      <a:ln w="93785" cap="flat">
                        <a:noFill/>
                        <a:prstDash val="solid"/>
                        <a:miter/>
                      </a:ln>
                    </p:spPr>
                    <p:txBody>
                      <a:bodyPr rtlCol="0" anchor="ctr"/>
                      <a:lstStyle/>
                      <a:p>
                        <a:endParaRPr lang="fr-FR"/>
                      </a:p>
                    </p:txBody>
                  </p:sp>
                  <p:sp>
                    <p:nvSpPr>
                      <p:cNvPr id="182" name="Forme libre : forme 181">
                        <a:extLst>
                          <a:ext uri="{FF2B5EF4-FFF2-40B4-BE49-F238E27FC236}">
                            <a16:creationId xmlns:a16="http://schemas.microsoft.com/office/drawing/2014/main" id="{E5E41ED9-F347-454C-9DB0-E2C059CBB02E}"/>
                          </a:ext>
                        </a:extLst>
                      </p:cNvPr>
                      <p:cNvSpPr/>
                      <p:nvPr/>
                    </p:nvSpPr>
                    <p:spPr>
                      <a:xfrm>
                        <a:off x="7765550" y="1924170"/>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cubicBezTo>
                              <a:pt x="0" y="290732"/>
                              <a:pt x="0" y="281354"/>
                              <a:pt x="0" y="281354"/>
                            </a:cubicBezTo>
                            <a:cubicBezTo>
                              <a:pt x="0" y="281354"/>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183" name="Forme libre : forme 182">
                        <a:extLst>
                          <a:ext uri="{FF2B5EF4-FFF2-40B4-BE49-F238E27FC236}">
                            <a16:creationId xmlns:a16="http://schemas.microsoft.com/office/drawing/2014/main" id="{11782A29-E098-41FE-97EF-29C9005218B2}"/>
                          </a:ext>
                        </a:extLst>
                      </p:cNvPr>
                      <p:cNvSpPr/>
                      <p:nvPr/>
                    </p:nvSpPr>
                    <p:spPr>
                      <a:xfrm>
                        <a:off x="7924984" y="1788183"/>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51582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28135 w 178190"/>
                          <a:gd name="connsiteY14" fmla="*/ 192259 h 300110"/>
                          <a:gd name="connsiteX15" fmla="*/ 46892 w 178190"/>
                          <a:gd name="connsiteY15" fmla="*/ 107852 h 300110"/>
                          <a:gd name="connsiteX16" fmla="*/ 93785 w 178190"/>
                          <a:gd name="connsiteY16" fmla="*/ 51582 h 300110"/>
                          <a:gd name="connsiteX17" fmla="*/ 140677 w 17819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2"/>
                            </a:moveTo>
                            <a:cubicBezTo>
                              <a:pt x="150055" y="60960"/>
                              <a:pt x="159434" y="89095"/>
                              <a:pt x="159434" y="117231"/>
                            </a:cubicBezTo>
                            <a:cubicBezTo>
                              <a:pt x="159434" y="145366"/>
                              <a:pt x="150055" y="182880"/>
                              <a:pt x="140677" y="201637"/>
                            </a:cubicBezTo>
                            <a:cubicBezTo>
                              <a:pt x="131298" y="229772"/>
                              <a:pt x="112541" y="239151"/>
                              <a:pt x="93785" y="257908"/>
                            </a:cubicBezTo>
                            <a:cubicBezTo>
                              <a:pt x="75028" y="267286"/>
                              <a:pt x="56271" y="267286"/>
                              <a:pt x="46892" y="257908"/>
                            </a:cubicBezTo>
                            <a:cubicBezTo>
                              <a:pt x="37514" y="248529"/>
                              <a:pt x="28135" y="220394"/>
                              <a:pt x="28135" y="192259"/>
                            </a:cubicBezTo>
                            <a:cubicBezTo>
                              <a:pt x="28135" y="164123"/>
                              <a:pt x="37514" y="135988"/>
                              <a:pt x="46892" y="107852"/>
                            </a:cubicBezTo>
                            <a:cubicBezTo>
                              <a:pt x="56271" y="79717"/>
                              <a:pt x="75028" y="70338"/>
                              <a:pt x="93785" y="51582"/>
                            </a:cubicBezTo>
                            <a:cubicBezTo>
                              <a:pt x="112541" y="32825"/>
                              <a:pt x="131298" y="32825"/>
                              <a:pt x="140677" y="51582"/>
                            </a:cubicBezTo>
                            <a:close/>
                          </a:path>
                        </a:pathLst>
                      </a:custGeom>
                      <a:solidFill>
                        <a:srgbClr val="C9CEE2"/>
                      </a:solidFill>
                      <a:ln w="93785" cap="flat">
                        <a:noFill/>
                        <a:prstDash val="solid"/>
                        <a:miter/>
                      </a:ln>
                    </p:spPr>
                    <p:txBody>
                      <a:bodyPr rtlCol="0" anchor="ctr"/>
                      <a:lstStyle/>
                      <a:p>
                        <a:endParaRPr lang="fr-FR"/>
                      </a:p>
                    </p:txBody>
                  </p:sp>
                  <p:sp>
                    <p:nvSpPr>
                      <p:cNvPr id="184" name="Forme libre : forme 183">
                        <a:extLst>
                          <a:ext uri="{FF2B5EF4-FFF2-40B4-BE49-F238E27FC236}">
                            <a16:creationId xmlns:a16="http://schemas.microsoft.com/office/drawing/2014/main" id="{C3D5666F-7BF3-469E-B122-2DD60EED78DF}"/>
                          </a:ext>
                        </a:extLst>
                      </p:cNvPr>
                      <p:cNvSpPr/>
                      <p:nvPr/>
                    </p:nvSpPr>
                    <p:spPr>
                      <a:xfrm>
                        <a:off x="8140688" y="1666263"/>
                        <a:ext cx="181870" cy="300110"/>
                      </a:xfrm>
                      <a:custGeom>
                        <a:avLst/>
                        <a:gdLst>
                          <a:gd name="connsiteX0" fmla="*/ 93785 w 181870"/>
                          <a:gd name="connsiteY0" fmla="*/ 286043 h 300110"/>
                          <a:gd name="connsiteX1" fmla="*/ 159434 w 181870"/>
                          <a:gd name="connsiteY1" fmla="*/ 211015 h 300110"/>
                          <a:gd name="connsiteX2" fmla="*/ 178191 w 181870"/>
                          <a:gd name="connsiteY2" fmla="*/ 98474 h 300110"/>
                          <a:gd name="connsiteX3" fmla="*/ 150055 w 181870"/>
                          <a:gd name="connsiteY3" fmla="*/ 14068 h 300110"/>
                          <a:gd name="connsiteX4" fmla="*/ 84406 w 181870"/>
                          <a:gd name="connsiteY4" fmla="*/ 14068 h 300110"/>
                          <a:gd name="connsiteX5" fmla="*/ 18757 w 181870"/>
                          <a:gd name="connsiteY5" fmla="*/ 89095 h 300110"/>
                          <a:gd name="connsiteX6" fmla="*/ 0 w 181870"/>
                          <a:gd name="connsiteY6" fmla="*/ 201637 h 300110"/>
                          <a:gd name="connsiteX7" fmla="*/ 28135 w 181870"/>
                          <a:gd name="connsiteY7" fmla="*/ 286043 h 300110"/>
                          <a:gd name="connsiteX8" fmla="*/ 93785 w 181870"/>
                          <a:gd name="connsiteY8" fmla="*/ 286043 h 300110"/>
                          <a:gd name="connsiteX9" fmla="*/ 131298 w 181870"/>
                          <a:gd name="connsiteY9" fmla="*/ 51582 h 300110"/>
                          <a:gd name="connsiteX10" fmla="*/ 150055 w 181870"/>
                          <a:gd name="connsiteY10" fmla="*/ 117231 h 300110"/>
                          <a:gd name="connsiteX11" fmla="*/ 131298 w 181870"/>
                          <a:gd name="connsiteY11" fmla="*/ 201637 h 300110"/>
                          <a:gd name="connsiteX12" fmla="*/ 84406 w 181870"/>
                          <a:gd name="connsiteY12" fmla="*/ 257908 h 300110"/>
                          <a:gd name="connsiteX13" fmla="*/ 37514 w 181870"/>
                          <a:gd name="connsiteY13" fmla="*/ 257908 h 300110"/>
                          <a:gd name="connsiteX14" fmla="*/ 18757 w 181870"/>
                          <a:gd name="connsiteY14" fmla="*/ 192259 h 300110"/>
                          <a:gd name="connsiteX15" fmla="*/ 37514 w 181870"/>
                          <a:gd name="connsiteY15" fmla="*/ 107852 h 300110"/>
                          <a:gd name="connsiteX16" fmla="*/ 84406 w 181870"/>
                          <a:gd name="connsiteY16" fmla="*/ 51582 h 300110"/>
                          <a:gd name="connsiteX17" fmla="*/ 131298 w 18187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70" h="300110">
                            <a:moveTo>
                              <a:pt x="93785" y="286043"/>
                            </a:moveTo>
                            <a:cubicBezTo>
                              <a:pt x="121920" y="267286"/>
                              <a:pt x="150055" y="239151"/>
                              <a:pt x="159434" y="211015"/>
                            </a:cubicBezTo>
                            <a:cubicBezTo>
                              <a:pt x="178191" y="173502"/>
                              <a:pt x="187569"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56271" y="304800"/>
                              <a:pt x="93785" y="286043"/>
                            </a:cubicBezTo>
                            <a:close/>
                            <a:moveTo>
                              <a:pt x="131298" y="51582"/>
                            </a:moveTo>
                            <a:cubicBezTo>
                              <a:pt x="140677" y="60960"/>
                              <a:pt x="150055" y="89095"/>
                              <a:pt x="150055" y="117231"/>
                            </a:cubicBezTo>
                            <a:cubicBezTo>
                              <a:pt x="150055" y="145366"/>
                              <a:pt x="140677" y="182880"/>
                              <a:pt x="131298" y="201637"/>
                            </a:cubicBezTo>
                            <a:cubicBezTo>
                              <a:pt x="121920" y="229772"/>
                              <a:pt x="103163" y="239151"/>
                              <a:pt x="84406" y="257908"/>
                            </a:cubicBezTo>
                            <a:cubicBezTo>
                              <a:pt x="65649" y="267286"/>
                              <a:pt x="46892" y="267286"/>
                              <a:pt x="37514" y="257908"/>
                            </a:cubicBezTo>
                            <a:cubicBezTo>
                              <a:pt x="28135" y="248529"/>
                              <a:pt x="18757" y="220394"/>
                              <a:pt x="18757" y="192259"/>
                            </a:cubicBezTo>
                            <a:cubicBezTo>
                              <a:pt x="18757" y="164123"/>
                              <a:pt x="28135" y="135988"/>
                              <a:pt x="37514" y="107852"/>
                            </a:cubicBezTo>
                            <a:cubicBezTo>
                              <a:pt x="46892" y="79717"/>
                              <a:pt x="65649" y="70338"/>
                              <a:pt x="84406" y="51582"/>
                            </a:cubicBezTo>
                            <a:cubicBezTo>
                              <a:pt x="103163" y="32825"/>
                              <a:pt x="121920" y="32825"/>
                              <a:pt x="131298" y="51582"/>
                            </a:cubicBezTo>
                            <a:close/>
                          </a:path>
                        </a:pathLst>
                      </a:custGeom>
                      <a:solidFill>
                        <a:srgbClr val="C9CEE2"/>
                      </a:solidFill>
                      <a:ln w="93785" cap="flat">
                        <a:noFill/>
                        <a:prstDash val="solid"/>
                        <a:miter/>
                      </a:ln>
                    </p:spPr>
                    <p:txBody>
                      <a:bodyPr rtlCol="0" anchor="ctr"/>
                      <a:lstStyle/>
                      <a:p>
                        <a:endParaRPr lang="fr-FR"/>
                      </a:p>
                    </p:txBody>
                  </p:sp>
                  <p:sp>
                    <p:nvSpPr>
                      <p:cNvPr id="185" name="Forme libre : forme 184">
                        <a:extLst>
                          <a:ext uri="{FF2B5EF4-FFF2-40B4-BE49-F238E27FC236}">
                            <a16:creationId xmlns:a16="http://schemas.microsoft.com/office/drawing/2014/main" id="{067E50B2-AA83-4287-BA14-0336BA3071CD}"/>
                          </a:ext>
                        </a:extLst>
                      </p:cNvPr>
                      <p:cNvSpPr/>
                      <p:nvPr/>
                    </p:nvSpPr>
                    <p:spPr>
                      <a:xfrm>
                        <a:off x="6921488" y="2871395"/>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8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5"/>
                              <a:pt x="0" y="271975"/>
                              <a:pt x="0" y="262597"/>
                            </a:cubicBezTo>
                            <a:cubicBezTo>
                              <a:pt x="0" y="253218"/>
                              <a:pt x="9378" y="253218"/>
                              <a:pt x="9378" y="253218"/>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87569"/>
                              <a:pt x="121920" y="187569"/>
                              <a:pt x="121920" y="196948"/>
                            </a:cubicBezTo>
                            <a:close/>
                          </a:path>
                        </a:pathLst>
                      </a:custGeom>
                      <a:solidFill>
                        <a:srgbClr val="C9CEE2"/>
                      </a:solidFill>
                      <a:ln w="93785" cap="flat">
                        <a:noFill/>
                        <a:prstDash val="solid"/>
                        <a:miter/>
                      </a:ln>
                    </p:spPr>
                    <p:txBody>
                      <a:bodyPr rtlCol="0" anchor="ctr"/>
                      <a:lstStyle/>
                      <a:p>
                        <a:endParaRPr lang="fr-FR"/>
                      </a:p>
                    </p:txBody>
                  </p:sp>
                  <p:sp>
                    <p:nvSpPr>
                      <p:cNvPr id="186" name="Forme libre : forme 185">
                        <a:extLst>
                          <a:ext uri="{FF2B5EF4-FFF2-40B4-BE49-F238E27FC236}">
                            <a16:creationId xmlns:a16="http://schemas.microsoft.com/office/drawing/2014/main" id="{D5247CB0-9FE7-45C2-BE3F-923DB8F10078}"/>
                          </a:ext>
                        </a:extLst>
                      </p:cNvPr>
                      <p:cNvSpPr/>
                      <p:nvPr/>
                    </p:nvSpPr>
                    <p:spPr>
                      <a:xfrm>
                        <a:off x="6715162" y="2983936"/>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1 w 121919"/>
                          <a:gd name="connsiteY3" fmla="*/ 234462 h 290732"/>
                          <a:gd name="connsiteX4" fmla="*/ 9378 w 121919"/>
                          <a:gd name="connsiteY4" fmla="*/ 290732 h 290732"/>
                          <a:gd name="connsiteX5" fmla="*/ 0 w 121919"/>
                          <a:gd name="connsiteY5" fmla="*/ 290732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8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8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1" y="234462"/>
                              <a:pt x="112541"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1"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87" name="Forme libre : forme 186">
                        <a:extLst>
                          <a:ext uri="{FF2B5EF4-FFF2-40B4-BE49-F238E27FC236}">
                            <a16:creationId xmlns:a16="http://schemas.microsoft.com/office/drawing/2014/main" id="{46099709-B843-473F-9843-764B74CA3D94}"/>
                          </a:ext>
                        </a:extLst>
                      </p:cNvPr>
                      <p:cNvSpPr/>
                      <p:nvPr/>
                    </p:nvSpPr>
                    <p:spPr>
                      <a:xfrm>
                        <a:off x="7137193" y="2749475"/>
                        <a:ext cx="131298" cy="290732"/>
                      </a:xfrm>
                      <a:custGeom>
                        <a:avLst/>
                        <a:gdLst>
                          <a:gd name="connsiteX0" fmla="*/ 121920 w 131298"/>
                          <a:gd name="connsiteY0" fmla="*/ 206326 h 290732"/>
                          <a:gd name="connsiteX1" fmla="*/ 121920 w 131298"/>
                          <a:gd name="connsiteY1" fmla="*/ 225083 h 290732"/>
                          <a:gd name="connsiteX2" fmla="*/ 112541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1" y="234462"/>
                              <a:pt x="112541" y="234462"/>
                            </a:cubicBezTo>
                            <a:lnTo>
                              <a:pt x="9378" y="290732"/>
                            </a:lnTo>
                            <a:lnTo>
                              <a:pt x="0" y="290732"/>
                            </a:lnTo>
                            <a:cubicBezTo>
                              <a:pt x="0" y="290732"/>
                              <a:pt x="0" y="281354"/>
                              <a:pt x="0" y="281354"/>
                            </a:cubicBezTo>
                            <a:cubicBezTo>
                              <a:pt x="0" y="281354"/>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196948"/>
                              <a:pt x="121920" y="206326"/>
                            </a:cubicBezTo>
                            <a:close/>
                          </a:path>
                        </a:pathLst>
                      </a:custGeom>
                      <a:solidFill>
                        <a:srgbClr val="C9CEE2"/>
                      </a:solidFill>
                      <a:ln w="93785" cap="flat">
                        <a:noFill/>
                        <a:prstDash val="solid"/>
                        <a:miter/>
                      </a:ln>
                    </p:spPr>
                    <p:txBody>
                      <a:bodyPr rtlCol="0" anchor="ctr"/>
                      <a:lstStyle/>
                      <a:p>
                        <a:endParaRPr lang="fr-FR"/>
                      </a:p>
                    </p:txBody>
                  </p:sp>
                  <p:sp>
                    <p:nvSpPr>
                      <p:cNvPr id="188" name="Forme libre : forme 187">
                        <a:extLst>
                          <a:ext uri="{FF2B5EF4-FFF2-40B4-BE49-F238E27FC236}">
                            <a16:creationId xmlns:a16="http://schemas.microsoft.com/office/drawing/2014/main" id="{E0D31EB5-0FD2-4DF4-BE72-4AF1D744F37F}"/>
                          </a:ext>
                        </a:extLst>
                      </p:cNvPr>
                      <p:cNvSpPr/>
                      <p:nvPr/>
                    </p:nvSpPr>
                    <p:spPr>
                      <a:xfrm>
                        <a:off x="7306005" y="2613487"/>
                        <a:ext cx="178190" cy="296872"/>
                      </a:xfrm>
                      <a:custGeom>
                        <a:avLst/>
                        <a:gdLst>
                          <a:gd name="connsiteX0" fmla="*/ 93785 w 178190"/>
                          <a:gd name="connsiteY0" fmla="*/ 286043 h 296872"/>
                          <a:gd name="connsiteX1" fmla="*/ 159434 w 178190"/>
                          <a:gd name="connsiteY1" fmla="*/ 211015 h 296872"/>
                          <a:gd name="connsiteX2" fmla="*/ 178191 w 178190"/>
                          <a:gd name="connsiteY2" fmla="*/ 98474 h 296872"/>
                          <a:gd name="connsiteX3" fmla="*/ 150055 w 178190"/>
                          <a:gd name="connsiteY3" fmla="*/ 14068 h 296872"/>
                          <a:gd name="connsiteX4" fmla="*/ 84406 w 178190"/>
                          <a:gd name="connsiteY4" fmla="*/ 14068 h 296872"/>
                          <a:gd name="connsiteX5" fmla="*/ 18757 w 178190"/>
                          <a:gd name="connsiteY5" fmla="*/ 89095 h 296872"/>
                          <a:gd name="connsiteX6" fmla="*/ 0 w 178190"/>
                          <a:gd name="connsiteY6" fmla="*/ 201637 h 296872"/>
                          <a:gd name="connsiteX7" fmla="*/ 28135 w 178190"/>
                          <a:gd name="connsiteY7" fmla="*/ 286043 h 296872"/>
                          <a:gd name="connsiteX8" fmla="*/ 93785 w 178190"/>
                          <a:gd name="connsiteY8" fmla="*/ 286043 h 296872"/>
                          <a:gd name="connsiteX9" fmla="*/ 131298 w 178190"/>
                          <a:gd name="connsiteY9" fmla="*/ 42203 h 296872"/>
                          <a:gd name="connsiteX10" fmla="*/ 150055 w 178190"/>
                          <a:gd name="connsiteY10" fmla="*/ 107852 h 296872"/>
                          <a:gd name="connsiteX11" fmla="*/ 131298 w 178190"/>
                          <a:gd name="connsiteY11" fmla="*/ 192258 h 296872"/>
                          <a:gd name="connsiteX12" fmla="*/ 84406 w 178190"/>
                          <a:gd name="connsiteY12" fmla="*/ 248529 h 296872"/>
                          <a:gd name="connsiteX13" fmla="*/ 37514 w 178190"/>
                          <a:gd name="connsiteY13" fmla="*/ 248529 h 296872"/>
                          <a:gd name="connsiteX14" fmla="*/ 18757 w 178190"/>
                          <a:gd name="connsiteY14" fmla="*/ 182880 h 296872"/>
                          <a:gd name="connsiteX15" fmla="*/ 37514 w 178190"/>
                          <a:gd name="connsiteY15" fmla="*/ 98474 h 296872"/>
                          <a:gd name="connsiteX16" fmla="*/ 84406 w 178190"/>
                          <a:gd name="connsiteY16" fmla="*/ 42203 h 296872"/>
                          <a:gd name="connsiteX17" fmla="*/ 131298 w 178190"/>
                          <a:gd name="connsiteY17" fmla="*/ 42203 h 29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6872">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2"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56271" y="295422"/>
                              <a:pt x="93785" y="286043"/>
                            </a:cubicBezTo>
                            <a:close/>
                            <a:moveTo>
                              <a:pt x="131298" y="42203"/>
                            </a:moveTo>
                            <a:cubicBezTo>
                              <a:pt x="140677" y="51582"/>
                              <a:pt x="150055" y="79717"/>
                              <a:pt x="150055" y="107852"/>
                            </a:cubicBezTo>
                            <a:cubicBezTo>
                              <a:pt x="150055" y="135988"/>
                              <a:pt x="140677" y="173502"/>
                              <a:pt x="131298" y="192258"/>
                            </a:cubicBezTo>
                            <a:cubicBezTo>
                              <a:pt x="121920" y="220394"/>
                              <a:pt x="103163" y="229772"/>
                              <a:pt x="84406" y="248529"/>
                            </a:cubicBezTo>
                            <a:cubicBezTo>
                              <a:pt x="65649" y="257908"/>
                              <a:pt x="46892" y="257908"/>
                              <a:pt x="37514" y="248529"/>
                            </a:cubicBezTo>
                            <a:cubicBezTo>
                              <a:pt x="28135" y="239151"/>
                              <a:pt x="18757" y="211015"/>
                              <a:pt x="18757" y="182880"/>
                            </a:cubicBezTo>
                            <a:cubicBezTo>
                              <a:pt x="18757" y="154745"/>
                              <a:pt x="28135" y="126609"/>
                              <a:pt x="37514" y="98474"/>
                            </a:cubicBezTo>
                            <a:cubicBezTo>
                              <a:pt x="46892" y="70339"/>
                              <a:pt x="65649" y="60960"/>
                              <a:pt x="84406" y="42203"/>
                            </a:cubicBezTo>
                            <a:cubicBezTo>
                              <a:pt x="103163" y="32825"/>
                              <a:pt x="121920" y="32825"/>
                              <a:pt x="131298" y="42203"/>
                            </a:cubicBezTo>
                            <a:close/>
                          </a:path>
                        </a:pathLst>
                      </a:custGeom>
                      <a:solidFill>
                        <a:srgbClr val="C9CEE2"/>
                      </a:solidFill>
                      <a:ln w="93785" cap="flat">
                        <a:noFill/>
                        <a:prstDash val="solid"/>
                        <a:miter/>
                      </a:ln>
                    </p:spPr>
                    <p:txBody>
                      <a:bodyPr rtlCol="0" anchor="ctr"/>
                      <a:lstStyle/>
                      <a:p>
                        <a:endParaRPr lang="fr-FR"/>
                      </a:p>
                    </p:txBody>
                  </p:sp>
                  <p:sp>
                    <p:nvSpPr>
                      <p:cNvPr id="189" name="Forme libre : forme 188">
                        <a:extLst>
                          <a:ext uri="{FF2B5EF4-FFF2-40B4-BE49-F238E27FC236}">
                            <a16:creationId xmlns:a16="http://schemas.microsoft.com/office/drawing/2014/main" id="{D4BF5304-9AB1-4EF0-B79B-92EF664D480C}"/>
                          </a:ext>
                        </a:extLst>
                      </p:cNvPr>
                      <p:cNvSpPr/>
                      <p:nvPr/>
                    </p:nvSpPr>
                    <p:spPr>
                      <a:xfrm>
                        <a:off x="7512332" y="2491567"/>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42203 h 300110"/>
                          <a:gd name="connsiteX10" fmla="*/ 150055 w 178190"/>
                          <a:gd name="connsiteY10" fmla="*/ 107852 h 300110"/>
                          <a:gd name="connsiteX11" fmla="*/ 131298 w 178190"/>
                          <a:gd name="connsiteY11" fmla="*/ 192258 h 300110"/>
                          <a:gd name="connsiteX12" fmla="*/ 84406 w 178190"/>
                          <a:gd name="connsiteY12" fmla="*/ 248529 h 300110"/>
                          <a:gd name="connsiteX13" fmla="*/ 37514 w 178190"/>
                          <a:gd name="connsiteY13" fmla="*/ 248529 h 300110"/>
                          <a:gd name="connsiteX14" fmla="*/ 28135 w 178190"/>
                          <a:gd name="connsiteY14" fmla="*/ 182880 h 300110"/>
                          <a:gd name="connsiteX15" fmla="*/ 46892 w 178190"/>
                          <a:gd name="connsiteY15" fmla="*/ 98474 h 300110"/>
                          <a:gd name="connsiteX16" fmla="*/ 93785 w 178190"/>
                          <a:gd name="connsiteY16" fmla="*/ 42203 h 300110"/>
                          <a:gd name="connsiteX17" fmla="*/ 131298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65649" y="304800"/>
                              <a:pt x="93785" y="286043"/>
                            </a:cubicBezTo>
                            <a:close/>
                            <a:moveTo>
                              <a:pt x="131298" y="42203"/>
                            </a:moveTo>
                            <a:cubicBezTo>
                              <a:pt x="140677" y="51582"/>
                              <a:pt x="150055" y="79717"/>
                              <a:pt x="150055" y="107852"/>
                            </a:cubicBezTo>
                            <a:cubicBezTo>
                              <a:pt x="150055" y="135988"/>
                              <a:pt x="140677" y="173501"/>
                              <a:pt x="131298" y="192258"/>
                            </a:cubicBezTo>
                            <a:cubicBezTo>
                              <a:pt x="121920" y="220394"/>
                              <a:pt x="103163" y="229772"/>
                              <a:pt x="84406" y="248529"/>
                            </a:cubicBezTo>
                            <a:cubicBezTo>
                              <a:pt x="65649" y="257908"/>
                              <a:pt x="46892" y="257908"/>
                              <a:pt x="37514" y="248529"/>
                            </a:cubicBezTo>
                            <a:cubicBezTo>
                              <a:pt x="37514" y="239151"/>
                              <a:pt x="28135" y="211015"/>
                              <a:pt x="28135" y="182880"/>
                            </a:cubicBezTo>
                            <a:cubicBezTo>
                              <a:pt x="28135" y="154745"/>
                              <a:pt x="37514" y="126609"/>
                              <a:pt x="46892" y="98474"/>
                            </a:cubicBezTo>
                            <a:cubicBezTo>
                              <a:pt x="56271" y="70338"/>
                              <a:pt x="75028" y="60960"/>
                              <a:pt x="93785" y="42203"/>
                            </a:cubicBezTo>
                            <a:cubicBezTo>
                              <a:pt x="112541" y="32825"/>
                              <a:pt x="121920" y="32825"/>
                              <a:pt x="131298" y="42203"/>
                            </a:cubicBezTo>
                            <a:close/>
                          </a:path>
                        </a:pathLst>
                      </a:custGeom>
                      <a:solidFill>
                        <a:srgbClr val="C9CEE2"/>
                      </a:solidFill>
                      <a:ln w="93785" cap="flat">
                        <a:noFill/>
                        <a:prstDash val="solid"/>
                        <a:miter/>
                      </a:ln>
                    </p:spPr>
                    <p:txBody>
                      <a:bodyPr rtlCol="0" anchor="ctr"/>
                      <a:lstStyle/>
                      <a:p>
                        <a:endParaRPr lang="fr-FR"/>
                      </a:p>
                    </p:txBody>
                  </p:sp>
                  <p:sp>
                    <p:nvSpPr>
                      <p:cNvPr id="190" name="Forme libre : forme 189">
                        <a:extLst>
                          <a:ext uri="{FF2B5EF4-FFF2-40B4-BE49-F238E27FC236}">
                            <a16:creationId xmlns:a16="http://schemas.microsoft.com/office/drawing/2014/main" id="{F14A3782-684E-4425-B37C-5F7D37714A1A}"/>
                          </a:ext>
                        </a:extLst>
                      </p:cNvPr>
                      <p:cNvSpPr/>
                      <p:nvPr/>
                    </p:nvSpPr>
                    <p:spPr>
                      <a:xfrm>
                        <a:off x="7728036" y="2367303"/>
                        <a:ext cx="178190" cy="293076"/>
                      </a:xfrm>
                      <a:custGeom>
                        <a:avLst/>
                        <a:gdLst>
                          <a:gd name="connsiteX0" fmla="*/ 84406 w 178190"/>
                          <a:gd name="connsiteY0" fmla="*/ 7034 h 293076"/>
                          <a:gd name="connsiteX1" fmla="*/ 18757 w 178190"/>
                          <a:gd name="connsiteY1" fmla="*/ 82062 h 293076"/>
                          <a:gd name="connsiteX2" fmla="*/ 0 w 178190"/>
                          <a:gd name="connsiteY2" fmla="*/ 194603 h 293076"/>
                          <a:gd name="connsiteX3" fmla="*/ 28135 w 178190"/>
                          <a:gd name="connsiteY3" fmla="*/ 279009 h 293076"/>
                          <a:gd name="connsiteX4" fmla="*/ 93785 w 178190"/>
                          <a:gd name="connsiteY4" fmla="*/ 279009 h 293076"/>
                          <a:gd name="connsiteX5" fmla="*/ 159434 w 178190"/>
                          <a:gd name="connsiteY5" fmla="*/ 203981 h 293076"/>
                          <a:gd name="connsiteX6" fmla="*/ 178191 w 178190"/>
                          <a:gd name="connsiteY6" fmla="*/ 91440 h 293076"/>
                          <a:gd name="connsiteX7" fmla="*/ 150055 w 178190"/>
                          <a:gd name="connsiteY7" fmla="*/ 7034 h 293076"/>
                          <a:gd name="connsiteX8" fmla="*/ 84406 w 178190"/>
                          <a:gd name="connsiteY8" fmla="*/ 7034 h 293076"/>
                          <a:gd name="connsiteX9" fmla="*/ 37514 w 178190"/>
                          <a:gd name="connsiteY9" fmla="*/ 250874 h 293076"/>
                          <a:gd name="connsiteX10" fmla="*/ 18757 w 178190"/>
                          <a:gd name="connsiteY10" fmla="*/ 185225 h 293076"/>
                          <a:gd name="connsiteX11" fmla="*/ 37514 w 178190"/>
                          <a:gd name="connsiteY11" fmla="*/ 100818 h 293076"/>
                          <a:gd name="connsiteX12" fmla="*/ 84406 w 178190"/>
                          <a:gd name="connsiteY12" fmla="*/ 44548 h 293076"/>
                          <a:gd name="connsiteX13" fmla="*/ 131298 w 178190"/>
                          <a:gd name="connsiteY13" fmla="*/ 44548 h 293076"/>
                          <a:gd name="connsiteX14" fmla="*/ 150055 w 178190"/>
                          <a:gd name="connsiteY14" fmla="*/ 110197 h 293076"/>
                          <a:gd name="connsiteX15" fmla="*/ 131298 w 178190"/>
                          <a:gd name="connsiteY15" fmla="*/ 194603 h 293076"/>
                          <a:gd name="connsiteX16" fmla="*/ 84406 w 178190"/>
                          <a:gd name="connsiteY16" fmla="*/ 250874 h 293076"/>
                          <a:gd name="connsiteX17" fmla="*/ 37514 w 178190"/>
                          <a:gd name="connsiteY17" fmla="*/ 250874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84406" y="7034"/>
                            </a:moveTo>
                            <a:cubicBezTo>
                              <a:pt x="56271" y="25791"/>
                              <a:pt x="28135" y="53926"/>
                              <a:pt x="18757" y="82062"/>
                            </a:cubicBezTo>
                            <a:cubicBezTo>
                              <a:pt x="0" y="119575"/>
                              <a:pt x="0" y="157089"/>
                              <a:pt x="0" y="194603"/>
                            </a:cubicBezTo>
                            <a:cubicBezTo>
                              <a:pt x="0" y="232117"/>
                              <a:pt x="9378" y="269631"/>
                              <a:pt x="28135" y="279009"/>
                            </a:cubicBezTo>
                            <a:cubicBezTo>
                              <a:pt x="46892" y="297766"/>
                              <a:pt x="65649" y="297766"/>
                              <a:pt x="93785" y="279009"/>
                            </a:cubicBezTo>
                            <a:cubicBezTo>
                              <a:pt x="121920" y="260252"/>
                              <a:pt x="150055" y="232117"/>
                              <a:pt x="159434" y="203981"/>
                            </a:cubicBezTo>
                            <a:cubicBezTo>
                              <a:pt x="178191" y="166468"/>
                              <a:pt x="178191" y="128954"/>
                              <a:pt x="178191" y="91440"/>
                            </a:cubicBezTo>
                            <a:cubicBezTo>
                              <a:pt x="178191" y="53926"/>
                              <a:pt x="168812" y="16412"/>
                              <a:pt x="150055" y="7034"/>
                            </a:cubicBezTo>
                            <a:cubicBezTo>
                              <a:pt x="140677" y="-2345"/>
                              <a:pt x="112542" y="-2345"/>
                              <a:pt x="84406" y="7034"/>
                            </a:cubicBezTo>
                            <a:close/>
                            <a:moveTo>
                              <a:pt x="37514" y="250874"/>
                            </a:moveTo>
                            <a:cubicBezTo>
                              <a:pt x="28135" y="241495"/>
                              <a:pt x="18757" y="213360"/>
                              <a:pt x="18757" y="185225"/>
                            </a:cubicBezTo>
                            <a:cubicBezTo>
                              <a:pt x="18757" y="157089"/>
                              <a:pt x="28135" y="128954"/>
                              <a:pt x="37514" y="100818"/>
                            </a:cubicBezTo>
                            <a:cubicBezTo>
                              <a:pt x="46892" y="72683"/>
                              <a:pt x="65649" y="63305"/>
                              <a:pt x="84406" y="44548"/>
                            </a:cubicBezTo>
                            <a:cubicBezTo>
                              <a:pt x="103163" y="35169"/>
                              <a:pt x="121920" y="35169"/>
                              <a:pt x="131298" y="44548"/>
                            </a:cubicBezTo>
                            <a:cubicBezTo>
                              <a:pt x="140677" y="53926"/>
                              <a:pt x="150055" y="82062"/>
                              <a:pt x="150055" y="110197"/>
                            </a:cubicBezTo>
                            <a:cubicBezTo>
                              <a:pt x="150055" y="138332"/>
                              <a:pt x="140677" y="175846"/>
                              <a:pt x="131298" y="194603"/>
                            </a:cubicBezTo>
                            <a:cubicBezTo>
                              <a:pt x="121920" y="222738"/>
                              <a:pt x="103163" y="232117"/>
                              <a:pt x="84406" y="250874"/>
                            </a:cubicBezTo>
                            <a:cubicBezTo>
                              <a:pt x="65649" y="260252"/>
                              <a:pt x="46892" y="260252"/>
                              <a:pt x="37514" y="250874"/>
                            </a:cubicBezTo>
                            <a:close/>
                          </a:path>
                        </a:pathLst>
                      </a:custGeom>
                      <a:solidFill>
                        <a:srgbClr val="C9CEE2"/>
                      </a:solidFill>
                      <a:ln w="93785" cap="flat">
                        <a:noFill/>
                        <a:prstDash val="solid"/>
                        <a:miter/>
                      </a:ln>
                    </p:spPr>
                    <p:txBody>
                      <a:bodyPr rtlCol="0" anchor="ctr"/>
                      <a:lstStyle/>
                      <a:p>
                        <a:endParaRPr lang="fr-FR"/>
                      </a:p>
                    </p:txBody>
                  </p:sp>
                  <p:sp>
                    <p:nvSpPr>
                      <p:cNvPr id="191" name="Forme libre : forme 190">
                        <a:extLst>
                          <a:ext uri="{FF2B5EF4-FFF2-40B4-BE49-F238E27FC236}">
                            <a16:creationId xmlns:a16="http://schemas.microsoft.com/office/drawing/2014/main" id="{56DCAF77-021C-417F-AFA5-461564C80577}"/>
                          </a:ext>
                        </a:extLst>
                      </p:cNvPr>
                      <p:cNvSpPr/>
                      <p:nvPr/>
                    </p:nvSpPr>
                    <p:spPr>
                      <a:xfrm>
                        <a:off x="7924984" y="2247727"/>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42203 h 300110"/>
                          <a:gd name="connsiteX10" fmla="*/ 159434 w 178190"/>
                          <a:gd name="connsiteY10" fmla="*/ 107852 h 300110"/>
                          <a:gd name="connsiteX11" fmla="*/ 140677 w 178190"/>
                          <a:gd name="connsiteY11" fmla="*/ 192258 h 300110"/>
                          <a:gd name="connsiteX12" fmla="*/ 93785 w 178190"/>
                          <a:gd name="connsiteY12" fmla="*/ 248529 h 300110"/>
                          <a:gd name="connsiteX13" fmla="*/ 46892 w 178190"/>
                          <a:gd name="connsiteY13" fmla="*/ 248529 h 300110"/>
                          <a:gd name="connsiteX14" fmla="*/ 28135 w 178190"/>
                          <a:gd name="connsiteY14" fmla="*/ 182880 h 300110"/>
                          <a:gd name="connsiteX15" fmla="*/ 46892 w 178190"/>
                          <a:gd name="connsiteY15" fmla="*/ 98474 h 300110"/>
                          <a:gd name="connsiteX16" fmla="*/ 93785 w 178190"/>
                          <a:gd name="connsiteY16" fmla="*/ 42203 h 300110"/>
                          <a:gd name="connsiteX17" fmla="*/ 140677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42203"/>
                            </a:moveTo>
                            <a:cubicBezTo>
                              <a:pt x="150055" y="51582"/>
                              <a:pt x="159434" y="79717"/>
                              <a:pt x="159434" y="107852"/>
                            </a:cubicBezTo>
                            <a:cubicBezTo>
                              <a:pt x="159434" y="135988"/>
                              <a:pt x="150055" y="173501"/>
                              <a:pt x="140677" y="192258"/>
                            </a:cubicBezTo>
                            <a:cubicBezTo>
                              <a:pt x="131298" y="220394"/>
                              <a:pt x="112541" y="229772"/>
                              <a:pt x="93785" y="248529"/>
                            </a:cubicBezTo>
                            <a:cubicBezTo>
                              <a:pt x="75028" y="257908"/>
                              <a:pt x="56271" y="257908"/>
                              <a:pt x="46892" y="248529"/>
                            </a:cubicBezTo>
                            <a:cubicBezTo>
                              <a:pt x="37514" y="239151"/>
                              <a:pt x="28135" y="211015"/>
                              <a:pt x="28135" y="182880"/>
                            </a:cubicBezTo>
                            <a:cubicBezTo>
                              <a:pt x="28135" y="154745"/>
                              <a:pt x="37514" y="126609"/>
                              <a:pt x="46892" y="98474"/>
                            </a:cubicBezTo>
                            <a:cubicBezTo>
                              <a:pt x="56271" y="70339"/>
                              <a:pt x="75028" y="60960"/>
                              <a:pt x="93785" y="42203"/>
                            </a:cubicBezTo>
                            <a:cubicBezTo>
                              <a:pt x="112541" y="32825"/>
                              <a:pt x="131298" y="32825"/>
                              <a:pt x="140677" y="42203"/>
                            </a:cubicBezTo>
                            <a:close/>
                          </a:path>
                        </a:pathLst>
                      </a:custGeom>
                      <a:solidFill>
                        <a:srgbClr val="C9CEE2"/>
                      </a:solidFill>
                      <a:ln w="93785" cap="flat">
                        <a:noFill/>
                        <a:prstDash val="solid"/>
                        <a:miter/>
                      </a:ln>
                    </p:spPr>
                    <p:txBody>
                      <a:bodyPr rtlCol="0" anchor="ctr"/>
                      <a:lstStyle/>
                      <a:p>
                        <a:endParaRPr lang="fr-FR"/>
                      </a:p>
                    </p:txBody>
                  </p:sp>
                  <p:sp>
                    <p:nvSpPr>
                      <p:cNvPr id="192" name="Forme libre : forme 191">
                        <a:extLst>
                          <a:ext uri="{FF2B5EF4-FFF2-40B4-BE49-F238E27FC236}">
                            <a16:creationId xmlns:a16="http://schemas.microsoft.com/office/drawing/2014/main" id="{0CD44BF7-BE41-4EB1-8260-F632EEA98347}"/>
                          </a:ext>
                        </a:extLst>
                      </p:cNvPr>
                      <p:cNvSpPr/>
                      <p:nvPr/>
                    </p:nvSpPr>
                    <p:spPr>
                      <a:xfrm>
                        <a:off x="6724541" y="3443481"/>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lnTo>
                              <a:pt x="0" y="281354"/>
                            </a:ln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12542" y="206326"/>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193" name="Forme libre : forme 192">
                        <a:extLst>
                          <a:ext uri="{FF2B5EF4-FFF2-40B4-BE49-F238E27FC236}">
                            <a16:creationId xmlns:a16="http://schemas.microsoft.com/office/drawing/2014/main" id="{CCC9F324-1993-4CE6-B2F8-575F2B09C354}"/>
                          </a:ext>
                        </a:extLst>
                      </p:cNvPr>
                      <p:cNvSpPr/>
                      <p:nvPr/>
                    </p:nvSpPr>
                    <p:spPr>
                      <a:xfrm>
                        <a:off x="6499458" y="3105857"/>
                        <a:ext cx="131298" cy="300110"/>
                      </a:xfrm>
                      <a:custGeom>
                        <a:avLst/>
                        <a:gdLst>
                          <a:gd name="connsiteX0" fmla="*/ 0 w 131298"/>
                          <a:gd name="connsiteY0" fmla="*/ 93785 h 300110"/>
                          <a:gd name="connsiteX1" fmla="*/ 0 w 131298"/>
                          <a:gd name="connsiteY1" fmla="*/ 84406 h 300110"/>
                          <a:gd name="connsiteX2" fmla="*/ 9378 w 131298"/>
                          <a:gd name="connsiteY2" fmla="*/ 65649 h 300110"/>
                          <a:gd name="connsiteX3" fmla="*/ 56271 w 131298"/>
                          <a:gd name="connsiteY3" fmla="*/ 9378 h 300110"/>
                          <a:gd name="connsiteX4" fmla="*/ 65649 w 131298"/>
                          <a:gd name="connsiteY4" fmla="*/ 0 h 300110"/>
                          <a:gd name="connsiteX5" fmla="*/ 75028 w 131298"/>
                          <a:gd name="connsiteY5" fmla="*/ 0 h 300110"/>
                          <a:gd name="connsiteX6" fmla="*/ 84406 w 131298"/>
                          <a:gd name="connsiteY6" fmla="*/ 0 h 300110"/>
                          <a:gd name="connsiteX7" fmla="*/ 93785 w 131298"/>
                          <a:gd name="connsiteY7" fmla="*/ 9378 h 300110"/>
                          <a:gd name="connsiteX8" fmla="*/ 93785 w 131298"/>
                          <a:gd name="connsiteY8" fmla="*/ 225083 h 300110"/>
                          <a:gd name="connsiteX9" fmla="*/ 121920 w 131298"/>
                          <a:gd name="connsiteY9" fmla="*/ 206326 h 300110"/>
                          <a:gd name="connsiteX10" fmla="*/ 131299 w 131298"/>
                          <a:gd name="connsiteY10" fmla="*/ 206326 h 300110"/>
                          <a:gd name="connsiteX11" fmla="*/ 131299 w 131298"/>
                          <a:gd name="connsiteY11" fmla="*/ 215705 h 300110"/>
                          <a:gd name="connsiteX12" fmla="*/ 131299 w 131298"/>
                          <a:gd name="connsiteY12" fmla="*/ 234462 h 300110"/>
                          <a:gd name="connsiteX13" fmla="*/ 121920 w 131298"/>
                          <a:gd name="connsiteY13" fmla="*/ 243840 h 300110"/>
                          <a:gd name="connsiteX14" fmla="*/ 18757 w 131298"/>
                          <a:gd name="connsiteY14" fmla="*/ 300111 h 300110"/>
                          <a:gd name="connsiteX15" fmla="*/ 9378 w 131298"/>
                          <a:gd name="connsiteY15" fmla="*/ 300111 h 300110"/>
                          <a:gd name="connsiteX16" fmla="*/ 9378 w 131298"/>
                          <a:gd name="connsiteY16" fmla="*/ 290732 h 300110"/>
                          <a:gd name="connsiteX17" fmla="*/ 9378 w 131298"/>
                          <a:gd name="connsiteY17" fmla="*/ 271975 h 300110"/>
                          <a:gd name="connsiteX18" fmla="*/ 18757 w 131298"/>
                          <a:gd name="connsiteY18" fmla="*/ 262597 h 300110"/>
                          <a:gd name="connsiteX19" fmla="*/ 56271 w 131298"/>
                          <a:gd name="connsiteY19" fmla="*/ 243840 h 300110"/>
                          <a:gd name="connsiteX20" fmla="*/ 56271 w 131298"/>
                          <a:gd name="connsiteY20" fmla="*/ 56271 h 300110"/>
                          <a:gd name="connsiteX21" fmla="*/ 28135 w 131298"/>
                          <a:gd name="connsiteY21" fmla="*/ 93785 h 300110"/>
                          <a:gd name="connsiteX22" fmla="*/ 18757 w 131298"/>
                          <a:gd name="connsiteY22" fmla="*/ 103163 h 300110"/>
                          <a:gd name="connsiteX23" fmla="*/ 0 w 131298"/>
                          <a:gd name="connsiteY23" fmla="*/ 9378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0" y="93785"/>
                            </a:move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lnTo>
                              <a:pt x="131299" y="215705"/>
                            </a:lnTo>
                            <a:cubicBezTo>
                              <a:pt x="131299" y="215705"/>
                              <a:pt x="131299" y="225083"/>
                              <a:pt x="131299" y="234462"/>
                            </a:cubicBezTo>
                            <a:cubicBezTo>
                              <a:pt x="131299" y="243840"/>
                              <a:pt x="121920" y="243840"/>
                              <a:pt x="121920" y="243840"/>
                            </a:cubicBezTo>
                            <a:lnTo>
                              <a:pt x="18757" y="300111"/>
                            </a:lnTo>
                            <a:lnTo>
                              <a:pt x="9378" y="300111"/>
                            </a:lnTo>
                            <a:cubicBezTo>
                              <a:pt x="9378" y="300111"/>
                              <a:pt x="9378" y="300111"/>
                              <a:pt x="9378" y="290732"/>
                            </a:cubicBezTo>
                            <a:cubicBezTo>
                              <a:pt x="9378" y="281354"/>
                              <a:pt x="9378" y="281354"/>
                              <a:pt x="9378" y="271975"/>
                            </a:cubicBezTo>
                            <a:cubicBezTo>
                              <a:pt x="9378" y="262597"/>
                              <a:pt x="18757" y="262597"/>
                              <a:pt x="18757" y="262597"/>
                            </a:cubicBezTo>
                            <a:lnTo>
                              <a:pt x="56271" y="243840"/>
                            </a:lnTo>
                            <a:lnTo>
                              <a:pt x="56271" y="56271"/>
                            </a:lnTo>
                            <a:lnTo>
                              <a:pt x="28135" y="93785"/>
                            </a:lnTo>
                            <a:cubicBezTo>
                              <a:pt x="28135" y="93785"/>
                              <a:pt x="18757" y="103163"/>
                              <a:pt x="18757" y="103163"/>
                            </a:cubicBezTo>
                            <a:cubicBezTo>
                              <a:pt x="9378" y="93785"/>
                              <a:pt x="0" y="93785"/>
                              <a:pt x="0" y="93785"/>
                            </a:cubicBezTo>
                            <a:close/>
                          </a:path>
                        </a:pathLst>
                      </a:custGeom>
                      <a:solidFill>
                        <a:srgbClr val="C9CEE2"/>
                      </a:solidFill>
                      <a:ln w="93785" cap="flat">
                        <a:noFill/>
                        <a:prstDash val="solid"/>
                        <a:miter/>
                      </a:ln>
                    </p:spPr>
                    <p:txBody>
                      <a:bodyPr rtlCol="0" anchor="ctr"/>
                      <a:lstStyle/>
                      <a:p>
                        <a:endParaRPr lang="fr-FR"/>
                      </a:p>
                    </p:txBody>
                  </p:sp>
                  <p:sp>
                    <p:nvSpPr>
                      <p:cNvPr id="194" name="Forme libre : forme 193">
                        <a:extLst>
                          <a:ext uri="{FF2B5EF4-FFF2-40B4-BE49-F238E27FC236}">
                            <a16:creationId xmlns:a16="http://schemas.microsoft.com/office/drawing/2014/main" id="{8FF3C570-EB96-436C-9B92-08ABEDDED4D3}"/>
                          </a:ext>
                        </a:extLst>
                      </p:cNvPr>
                      <p:cNvSpPr/>
                      <p:nvPr/>
                    </p:nvSpPr>
                    <p:spPr>
                      <a:xfrm>
                        <a:off x="6508836" y="3565401"/>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9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12542"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95" name="Forme libre : forme 194">
                        <a:extLst>
                          <a:ext uri="{FF2B5EF4-FFF2-40B4-BE49-F238E27FC236}">
                            <a16:creationId xmlns:a16="http://schemas.microsoft.com/office/drawing/2014/main" id="{633F66F4-8E28-487C-9A3F-3C06A57DAA3C}"/>
                          </a:ext>
                        </a:extLst>
                      </p:cNvPr>
                      <p:cNvSpPr/>
                      <p:nvPr/>
                    </p:nvSpPr>
                    <p:spPr>
                      <a:xfrm>
                        <a:off x="6883975" y="3307493"/>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51581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28135 w 178190"/>
                          <a:gd name="connsiteY14" fmla="*/ 192258 h 300110"/>
                          <a:gd name="connsiteX15" fmla="*/ 46892 w 178190"/>
                          <a:gd name="connsiteY15" fmla="*/ 107852 h 300110"/>
                          <a:gd name="connsiteX16" fmla="*/ 93785 w 178190"/>
                          <a:gd name="connsiteY16" fmla="*/ 51581 h 300110"/>
                          <a:gd name="connsiteX17" fmla="*/ 140677 w 178190"/>
                          <a:gd name="connsiteY17" fmla="*/ 51581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2"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1"/>
                            </a:moveTo>
                            <a:cubicBezTo>
                              <a:pt x="150055" y="60960"/>
                              <a:pt x="159434" y="89095"/>
                              <a:pt x="159434" y="117231"/>
                            </a:cubicBezTo>
                            <a:cubicBezTo>
                              <a:pt x="159434" y="145366"/>
                              <a:pt x="150055" y="182880"/>
                              <a:pt x="140677" y="201637"/>
                            </a:cubicBezTo>
                            <a:cubicBezTo>
                              <a:pt x="131298" y="229772"/>
                              <a:pt x="112542" y="239151"/>
                              <a:pt x="93785" y="257908"/>
                            </a:cubicBezTo>
                            <a:cubicBezTo>
                              <a:pt x="75028" y="267286"/>
                              <a:pt x="56271" y="267286"/>
                              <a:pt x="46892" y="257908"/>
                            </a:cubicBezTo>
                            <a:cubicBezTo>
                              <a:pt x="37514" y="248529"/>
                              <a:pt x="28135" y="220394"/>
                              <a:pt x="28135" y="192258"/>
                            </a:cubicBezTo>
                            <a:cubicBezTo>
                              <a:pt x="28135" y="164123"/>
                              <a:pt x="37514" y="135988"/>
                              <a:pt x="46892" y="107852"/>
                            </a:cubicBezTo>
                            <a:cubicBezTo>
                              <a:pt x="56271" y="79717"/>
                              <a:pt x="75028" y="70338"/>
                              <a:pt x="93785" y="51581"/>
                            </a:cubicBezTo>
                            <a:cubicBezTo>
                              <a:pt x="112542" y="32825"/>
                              <a:pt x="131298" y="32825"/>
                              <a:pt x="140677" y="51581"/>
                            </a:cubicBezTo>
                            <a:close/>
                          </a:path>
                        </a:pathLst>
                      </a:custGeom>
                      <a:solidFill>
                        <a:srgbClr val="C9CEE2"/>
                      </a:solidFill>
                      <a:ln w="93785" cap="flat">
                        <a:noFill/>
                        <a:prstDash val="solid"/>
                        <a:miter/>
                      </a:ln>
                    </p:spPr>
                    <p:txBody>
                      <a:bodyPr rtlCol="0" anchor="ctr"/>
                      <a:lstStyle/>
                      <a:p>
                        <a:endParaRPr lang="fr-FR"/>
                      </a:p>
                    </p:txBody>
                  </p:sp>
                  <p:sp>
                    <p:nvSpPr>
                      <p:cNvPr id="196" name="Forme libre : forme 195">
                        <a:extLst>
                          <a:ext uri="{FF2B5EF4-FFF2-40B4-BE49-F238E27FC236}">
                            <a16:creationId xmlns:a16="http://schemas.microsoft.com/office/drawing/2014/main" id="{92CE1B23-425E-4821-904D-07BCD081BF58}"/>
                          </a:ext>
                        </a:extLst>
                      </p:cNvPr>
                      <p:cNvSpPr/>
                      <p:nvPr/>
                    </p:nvSpPr>
                    <p:spPr>
                      <a:xfrm>
                        <a:off x="7090301" y="3185573"/>
                        <a:ext cx="181869" cy="300110"/>
                      </a:xfrm>
                      <a:custGeom>
                        <a:avLst/>
                        <a:gdLst>
                          <a:gd name="connsiteX0" fmla="*/ 93785 w 181869"/>
                          <a:gd name="connsiteY0" fmla="*/ 286043 h 300110"/>
                          <a:gd name="connsiteX1" fmla="*/ 159434 w 181869"/>
                          <a:gd name="connsiteY1" fmla="*/ 211015 h 300110"/>
                          <a:gd name="connsiteX2" fmla="*/ 178191 w 181869"/>
                          <a:gd name="connsiteY2" fmla="*/ 98474 h 300110"/>
                          <a:gd name="connsiteX3" fmla="*/ 150055 w 181869"/>
                          <a:gd name="connsiteY3" fmla="*/ 14068 h 300110"/>
                          <a:gd name="connsiteX4" fmla="*/ 84406 w 181869"/>
                          <a:gd name="connsiteY4" fmla="*/ 14068 h 300110"/>
                          <a:gd name="connsiteX5" fmla="*/ 18757 w 181869"/>
                          <a:gd name="connsiteY5" fmla="*/ 89095 h 300110"/>
                          <a:gd name="connsiteX6" fmla="*/ 0 w 181869"/>
                          <a:gd name="connsiteY6" fmla="*/ 201637 h 300110"/>
                          <a:gd name="connsiteX7" fmla="*/ 28135 w 181869"/>
                          <a:gd name="connsiteY7" fmla="*/ 286043 h 300110"/>
                          <a:gd name="connsiteX8" fmla="*/ 93785 w 181869"/>
                          <a:gd name="connsiteY8" fmla="*/ 286043 h 300110"/>
                          <a:gd name="connsiteX9" fmla="*/ 140677 w 181869"/>
                          <a:gd name="connsiteY9" fmla="*/ 51582 h 300110"/>
                          <a:gd name="connsiteX10" fmla="*/ 159434 w 181869"/>
                          <a:gd name="connsiteY10" fmla="*/ 117231 h 300110"/>
                          <a:gd name="connsiteX11" fmla="*/ 140677 w 181869"/>
                          <a:gd name="connsiteY11" fmla="*/ 201637 h 300110"/>
                          <a:gd name="connsiteX12" fmla="*/ 93785 w 181869"/>
                          <a:gd name="connsiteY12" fmla="*/ 257908 h 300110"/>
                          <a:gd name="connsiteX13" fmla="*/ 46892 w 181869"/>
                          <a:gd name="connsiteY13" fmla="*/ 257908 h 300110"/>
                          <a:gd name="connsiteX14" fmla="*/ 28135 w 181869"/>
                          <a:gd name="connsiteY14" fmla="*/ 192258 h 300110"/>
                          <a:gd name="connsiteX15" fmla="*/ 46892 w 181869"/>
                          <a:gd name="connsiteY15" fmla="*/ 107852 h 300110"/>
                          <a:gd name="connsiteX16" fmla="*/ 93785 w 181869"/>
                          <a:gd name="connsiteY16" fmla="*/ 51582 h 300110"/>
                          <a:gd name="connsiteX17" fmla="*/ 140677 w 181869"/>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69" h="300110">
                            <a:moveTo>
                              <a:pt x="93785" y="286043"/>
                            </a:moveTo>
                            <a:cubicBezTo>
                              <a:pt x="121920" y="267286"/>
                              <a:pt x="150055" y="239151"/>
                              <a:pt x="159434" y="211015"/>
                            </a:cubicBezTo>
                            <a:cubicBezTo>
                              <a:pt x="178191" y="173501"/>
                              <a:pt x="187569"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2"/>
                            </a:moveTo>
                            <a:cubicBezTo>
                              <a:pt x="150055" y="60960"/>
                              <a:pt x="159434" y="89095"/>
                              <a:pt x="159434" y="117231"/>
                            </a:cubicBezTo>
                            <a:cubicBezTo>
                              <a:pt x="159434" y="145366"/>
                              <a:pt x="150055" y="182880"/>
                              <a:pt x="140677" y="201637"/>
                            </a:cubicBezTo>
                            <a:cubicBezTo>
                              <a:pt x="131298" y="229772"/>
                              <a:pt x="112541" y="239151"/>
                              <a:pt x="93785" y="257908"/>
                            </a:cubicBezTo>
                            <a:cubicBezTo>
                              <a:pt x="75028" y="267286"/>
                              <a:pt x="56271" y="267286"/>
                              <a:pt x="46892" y="257908"/>
                            </a:cubicBezTo>
                            <a:cubicBezTo>
                              <a:pt x="37514" y="248529"/>
                              <a:pt x="28135" y="220394"/>
                              <a:pt x="28135" y="192258"/>
                            </a:cubicBezTo>
                            <a:cubicBezTo>
                              <a:pt x="28135" y="164123"/>
                              <a:pt x="37514" y="135988"/>
                              <a:pt x="46892" y="107852"/>
                            </a:cubicBezTo>
                            <a:cubicBezTo>
                              <a:pt x="56271" y="79717"/>
                              <a:pt x="75028" y="70339"/>
                              <a:pt x="93785" y="51582"/>
                            </a:cubicBezTo>
                            <a:cubicBezTo>
                              <a:pt x="112541" y="32825"/>
                              <a:pt x="131298" y="42203"/>
                              <a:pt x="140677" y="51582"/>
                            </a:cubicBezTo>
                            <a:close/>
                          </a:path>
                        </a:pathLst>
                      </a:custGeom>
                      <a:solidFill>
                        <a:srgbClr val="C9CEE2"/>
                      </a:solidFill>
                      <a:ln w="93785" cap="flat">
                        <a:noFill/>
                        <a:prstDash val="solid"/>
                        <a:miter/>
                      </a:ln>
                    </p:spPr>
                    <p:txBody>
                      <a:bodyPr rtlCol="0" anchor="ctr"/>
                      <a:lstStyle/>
                      <a:p>
                        <a:endParaRPr lang="fr-FR"/>
                      </a:p>
                    </p:txBody>
                  </p:sp>
                  <p:sp>
                    <p:nvSpPr>
                      <p:cNvPr id="197" name="Forme libre : forme 196">
                        <a:extLst>
                          <a:ext uri="{FF2B5EF4-FFF2-40B4-BE49-F238E27FC236}">
                            <a16:creationId xmlns:a16="http://schemas.microsoft.com/office/drawing/2014/main" id="{3123D7FF-A793-44B0-84E1-F66A1FDE7906}"/>
                          </a:ext>
                        </a:extLst>
                      </p:cNvPr>
                      <p:cNvSpPr/>
                      <p:nvPr/>
                    </p:nvSpPr>
                    <p:spPr>
                      <a:xfrm>
                        <a:off x="7334141" y="3077721"/>
                        <a:ext cx="131298" cy="300110"/>
                      </a:xfrm>
                      <a:custGeom>
                        <a:avLst/>
                        <a:gdLst>
                          <a:gd name="connsiteX0" fmla="*/ 131299 w 131298"/>
                          <a:gd name="connsiteY0" fmla="*/ 215705 h 300110"/>
                          <a:gd name="connsiteX1" fmla="*/ 131299 w 131298"/>
                          <a:gd name="connsiteY1" fmla="*/ 234462 h 300110"/>
                          <a:gd name="connsiteX2" fmla="*/ 121920 w 131298"/>
                          <a:gd name="connsiteY2" fmla="*/ 243840 h 300110"/>
                          <a:gd name="connsiteX3" fmla="*/ 18757 w 131298"/>
                          <a:gd name="connsiteY3" fmla="*/ 300111 h 300110"/>
                          <a:gd name="connsiteX4" fmla="*/ 9378 w 131298"/>
                          <a:gd name="connsiteY4" fmla="*/ 300111 h 300110"/>
                          <a:gd name="connsiteX5" fmla="*/ 9378 w 131298"/>
                          <a:gd name="connsiteY5" fmla="*/ 290732 h 300110"/>
                          <a:gd name="connsiteX6" fmla="*/ 9378 w 131298"/>
                          <a:gd name="connsiteY6" fmla="*/ 271976 h 300110"/>
                          <a:gd name="connsiteX7" fmla="*/ 18757 w 131298"/>
                          <a:gd name="connsiteY7" fmla="*/ 262597 h 300110"/>
                          <a:gd name="connsiteX8" fmla="*/ 56271 w 131298"/>
                          <a:gd name="connsiteY8" fmla="*/ 243840 h 300110"/>
                          <a:gd name="connsiteX9" fmla="*/ 56271 w 131298"/>
                          <a:gd name="connsiteY9" fmla="*/ 56271 h 300110"/>
                          <a:gd name="connsiteX10" fmla="*/ 18757 w 131298"/>
                          <a:gd name="connsiteY10" fmla="*/ 84406 h 300110"/>
                          <a:gd name="connsiteX11" fmla="*/ 9378 w 131298"/>
                          <a:gd name="connsiteY11" fmla="*/ 93785 h 300110"/>
                          <a:gd name="connsiteX12" fmla="*/ 0 w 131298"/>
                          <a:gd name="connsiteY12" fmla="*/ 93785 h 300110"/>
                          <a:gd name="connsiteX13" fmla="*/ 0 w 131298"/>
                          <a:gd name="connsiteY13" fmla="*/ 84406 h 300110"/>
                          <a:gd name="connsiteX14" fmla="*/ 9378 w 131298"/>
                          <a:gd name="connsiteY14" fmla="*/ 65649 h 300110"/>
                          <a:gd name="connsiteX15" fmla="*/ 56271 w 131298"/>
                          <a:gd name="connsiteY15" fmla="*/ 9378 h 300110"/>
                          <a:gd name="connsiteX16" fmla="*/ 65649 w 131298"/>
                          <a:gd name="connsiteY16" fmla="*/ 0 h 300110"/>
                          <a:gd name="connsiteX17" fmla="*/ 75028 w 131298"/>
                          <a:gd name="connsiteY17" fmla="*/ 0 h 300110"/>
                          <a:gd name="connsiteX18" fmla="*/ 84406 w 131298"/>
                          <a:gd name="connsiteY18" fmla="*/ 0 h 300110"/>
                          <a:gd name="connsiteX19" fmla="*/ 93785 w 131298"/>
                          <a:gd name="connsiteY19" fmla="*/ 9378 h 300110"/>
                          <a:gd name="connsiteX20" fmla="*/ 93785 w 131298"/>
                          <a:gd name="connsiteY20" fmla="*/ 225083 h 300110"/>
                          <a:gd name="connsiteX21" fmla="*/ 121920 w 131298"/>
                          <a:gd name="connsiteY21" fmla="*/ 206326 h 300110"/>
                          <a:gd name="connsiteX22" fmla="*/ 131299 w 131298"/>
                          <a:gd name="connsiteY22" fmla="*/ 206326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1298" h="300110">
                            <a:moveTo>
                              <a:pt x="131299" y="215705"/>
                            </a:moveTo>
                            <a:lnTo>
                              <a:pt x="131299" y="234462"/>
                            </a:lnTo>
                            <a:cubicBezTo>
                              <a:pt x="131299" y="243840"/>
                              <a:pt x="121920" y="243840"/>
                              <a:pt x="121920" y="243840"/>
                            </a:cubicBezTo>
                            <a:lnTo>
                              <a:pt x="18757" y="300111"/>
                            </a:lnTo>
                            <a:lnTo>
                              <a:pt x="9378" y="300111"/>
                            </a:lnTo>
                            <a:lnTo>
                              <a:pt x="9378" y="290732"/>
                            </a:lnTo>
                            <a:cubicBezTo>
                              <a:pt x="9378" y="281354"/>
                              <a:pt x="9378" y="281354"/>
                              <a:pt x="9378" y="271976"/>
                            </a:cubicBezTo>
                            <a:cubicBezTo>
                              <a:pt x="9378" y="262597"/>
                              <a:pt x="18757" y="262597"/>
                              <a:pt x="18757" y="262597"/>
                            </a:cubicBezTo>
                            <a:lnTo>
                              <a:pt x="56271" y="243840"/>
                            </a:lnTo>
                            <a:lnTo>
                              <a:pt x="56271" y="56271"/>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lose/>
                          </a:path>
                        </a:pathLst>
                      </a:custGeom>
                      <a:solidFill>
                        <a:srgbClr val="C9CEE2"/>
                      </a:solidFill>
                      <a:ln w="93785" cap="flat">
                        <a:noFill/>
                        <a:prstDash val="solid"/>
                        <a:miter/>
                      </a:ln>
                    </p:spPr>
                    <p:txBody>
                      <a:bodyPr rtlCol="0" anchor="ctr"/>
                      <a:lstStyle/>
                      <a:p>
                        <a:endParaRPr lang="fr-FR"/>
                      </a:p>
                    </p:txBody>
                  </p:sp>
                  <p:sp>
                    <p:nvSpPr>
                      <p:cNvPr id="198" name="Forme libre : forme 197">
                        <a:extLst>
                          <a:ext uri="{FF2B5EF4-FFF2-40B4-BE49-F238E27FC236}">
                            <a16:creationId xmlns:a16="http://schemas.microsoft.com/office/drawing/2014/main" id="{F540C1AC-69DD-497C-B1B2-58741EB6A87A}"/>
                          </a:ext>
                        </a:extLst>
                      </p:cNvPr>
                      <p:cNvSpPr/>
                      <p:nvPr/>
                    </p:nvSpPr>
                    <p:spPr>
                      <a:xfrm>
                        <a:off x="7521710" y="2941733"/>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5 h 300110"/>
                          <a:gd name="connsiteX6" fmla="*/ 178191 w 178190"/>
                          <a:gd name="connsiteY6" fmla="*/ 98474 h 300110"/>
                          <a:gd name="connsiteX7" fmla="*/ 150055 w 178190"/>
                          <a:gd name="connsiteY7" fmla="*/ 14068 h 300110"/>
                          <a:gd name="connsiteX8" fmla="*/ 84406 w 178190"/>
                          <a:gd name="connsiteY8" fmla="*/ 14068 h 300110"/>
                          <a:gd name="connsiteX9" fmla="*/ 37514 w 178190"/>
                          <a:gd name="connsiteY9" fmla="*/ 257908 h 300110"/>
                          <a:gd name="connsiteX10" fmla="*/ 18757 w 178190"/>
                          <a:gd name="connsiteY10" fmla="*/ 192258 h 300110"/>
                          <a:gd name="connsiteX11" fmla="*/ 37514 w 178190"/>
                          <a:gd name="connsiteY11" fmla="*/ 107852 h 300110"/>
                          <a:gd name="connsiteX12" fmla="*/ 84406 w 178190"/>
                          <a:gd name="connsiteY12" fmla="*/ 51582 h 300110"/>
                          <a:gd name="connsiteX13" fmla="*/ 131299 w 178190"/>
                          <a:gd name="connsiteY13" fmla="*/ 51582 h 300110"/>
                          <a:gd name="connsiteX14" fmla="*/ 150055 w 178190"/>
                          <a:gd name="connsiteY14" fmla="*/ 117231 h 300110"/>
                          <a:gd name="connsiteX15" fmla="*/ 131299 w 178190"/>
                          <a:gd name="connsiteY15" fmla="*/ 201637 h 300110"/>
                          <a:gd name="connsiteX16" fmla="*/ 84406 w 178190"/>
                          <a:gd name="connsiteY16" fmla="*/ 257908 h 300110"/>
                          <a:gd name="connsiteX17" fmla="*/ 37514 w 178190"/>
                          <a:gd name="connsiteY17" fmla="*/ 257908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ubicBezTo>
                              <a:pt x="121920" y="267286"/>
                              <a:pt x="150055" y="239151"/>
                              <a:pt x="159434" y="211015"/>
                            </a:cubicBezTo>
                            <a:cubicBezTo>
                              <a:pt x="178191" y="173502"/>
                              <a:pt x="178191" y="135988"/>
                              <a:pt x="178191" y="98474"/>
                            </a:cubicBezTo>
                            <a:cubicBezTo>
                              <a:pt x="178191" y="60960"/>
                              <a:pt x="168812" y="23446"/>
                              <a:pt x="150055" y="14068"/>
                            </a:cubicBezTo>
                            <a:cubicBezTo>
                              <a:pt x="131299" y="-4689"/>
                              <a:pt x="112542" y="-4689"/>
                              <a:pt x="84406" y="14068"/>
                            </a:cubicBezTo>
                            <a:close/>
                            <a:moveTo>
                              <a:pt x="37514" y="257908"/>
                            </a:moveTo>
                            <a:cubicBezTo>
                              <a:pt x="28135" y="248529"/>
                              <a:pt x="18757" y="220394"/>
                              <a:pt x="18757" y="192258"/>
                            </a:cubicBezTo>
                            <a:cubicBezTo>
                              <a:pt x="18757" y="164123"/>
                              <a:pt x="28135" y="135988"/>
                              <a:pt x="37514" y="107852"/>
                            </a:cubicBezTo>
                            <a:cubicBezTo>
                              <a:pt x="46892" y="79717"/>
                              <a:pt x="65649" y="70339"/>
                              <a:pt x="84406" y="51582"/>
                            </a:cubicBezTo>
                            <a:cubicBezTo>
                              <a:pt x="103163" y="42203"/>
                              <a:pt x="121920" y="42203"/>
                              <a:pt x="131299" y="51582"/>
                            </a:cubicBezTo>
                            <a:cubicBezTo>
                              <a:pt x="140677" y="60960"/>
                              <a:pt x="150055" y="89095"/>
                              <a:pt x="150055" y="117231"/>
                            </a:cubicBezTo>
                            <a:cubicBezTo>
                              <a:pt x="150055" y="145366"/>
                              <a:pt x="140677" y="182880"/>
                              <a:pt x="131299" y="201637"/>
                            </a:cubicBezTo>
                            <a:cubicBezTo>
                              <a:pt x="121920" y="229772"/>
                              <a:pt x="103163" y="239151"/>
                              <a:pt x="84406" y="257908"/>
                            </a:cubicBezTo>
                            <a:cubicBezTo>
                              <a:pt x="65649" y="267286"/>
                              <a:pt x="46892" y="267286"/>
                              <a:pt x="37514" y="257908"/>
                            </a:cubicBezTo>
                            <a:close/>
                          </a:path>
                        </a:pathLst>
                      </a:custGeom>
                      <a:solidFill>
                        <a:srgbClr val="C9CEE2"/>
                      </a:solidFill>
                      <a:ln w="93785" cap="flat">
                        <a:noFill/>
                        <a:prstDash val="solid"/>
                        <a:miter/>
                      </a:ln>
                    </p:spPr>
                    <p:txBody>
                      <a:bodyPr rtlCol="0" anchor="ctr"/>
                      <a:lstStyle/>
                      <a:p>
                        <a:endParaRPr lang="fr-FR"/>
                      </a:p>
                    </p:txBody>
                  </p:sp>
                  <p:sp>
                    <p:nvSpPr>
                      <p:cNvPr id="199" name="Forme libre : forme 198">
                        <a:extLst>
                          <a:ext uri="{FF2B5EF4-FFF2-40B4-BE49-F238E27FC236}">
                            <a16:creationId xmlns:a16="http://schemas.microsoft.com/office/drawing/2014/main" id="{E732E003-7337-4F20-8F97-AE80C770330C}"/>
                          </a:ext>
                        </a:extLst>
                      </p:cNvPr>
                      <p:cNvSpPr/>
                      <p:nvPr/>
                    </p:nvSpPr>
                    <p:spPr>
                      <a:xfrm>
                        <a:off x="7765550" y="2843260"/>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200" name="Forme libre : forme 199">
                        <a:extLst>
                          <a:ext uri="{FF2B5EF4-FFF2-40B4-BE49-F238E27FC236}">
                            <a16:creationId xmlns:a16="http://schemas.microsoft.com/office/drawing/2014/main" id="{EA905CA4-3D3B-44BD-8751-2B918986B56E}"/>
                          </a:ext>
                        </a:extLst>
                      </p:cNvPr>
                      <p:cNvSpPr/>
                      <p:nvPr/>
                    </p:nvSpPr>
                    <p:spPr>
                      <a:xfrm>
                        <a:off x="7934362" y="2704927"/>
                        <a:ext cx="178190" cy="293076"/>
                      </a:xfrm>
                      <a:custGeom>
                        <a:avLst/>
                        <a:gdLst>
                          <a:gd name="connsiteX0" fmla="*/ 84406 w 178190"/>
                          <a:gd name="connsiteY0" fmla="*/ 7034 h 293076"/>
                          <a:gd name="connsiteX1" fmla="*/ 18757 w 178190"/>
                          <a:gd name="connsiteY1" fmla="*/ 82062 h 293076"/>
                          <a:gd name="connsiteX2" fmla="*/ 0 w 178190"/>
                          <a:gd name="connsiteY2" fmla="*/ 194603 h 293076"/>
                          <a:gd name="connsiteX3" fmla="*/ 28135 w 178190"/>
                          <a:gd name="connsiteY3" fmla="*/ 279009 h 293076"/>
                          <a:gd name="connsiteX4" fmla="*/ 93785 w 178190"/>
                          <a:gd name="connsiteY4" fmla="*/ 279009 h 293076"/>
                          <a:gd name="connsiteX5" fmla="*/ 159434 w 178190"/>
                          <a:gd name="connsiteY5" fmla="*/ 203982 h 293076"/>
                          <a:gd name="connsiteX6" fmla="*/ 178191 w 178190"/>
                          <a:gd name="connsiteY6" fmla="*/ 91440 h 293076"/>
                          <a:gd name="connsiteX7" fmla="*/ 150055 w 178190"/>
                          <a:gd name="connsiteY7" fmla="*/ 7034 h 293076"/>
                          <a:gd name="connsiteX8" fmla="*/ 84406 w 178190"/>
                          <a:gd name="connsiteY8" fmla="*/ 7034 h 293076"/>
                          <a:gd name="connsiteX9" fmla="*/ 46892 w 178190"/>
                          <a:gd name="connsiteY9" fmla="*/ 250874 h 293076"/>
                          <a:gd name="connsiteX10" fmla="*/ 28135 w 178190"/>
                          <a:gd name="connsiteY10" fmla="*/ 185225 h 293076"/>
                          <a:gd name="connsiteX11" fmla="*/ 46892 w 178190"/>
                          <a:gd name="connsiteY11" fmla="*/ 100818 h 293076"/>
                          <a:gd name="connsiteX12" fmla="*/ 93785 w 178190"/>
                          <a:gd name="connsiteY12" fmla="*/ 44548 h 293076"/>
                          <a:gd name="connsiteX13" fmla="*/ 140677 w 178190"/>
                          <a:gd name="connsiteY13" fmla="*/ 44548 h 293076"/>
                          <a:gd name="connsiteX14" fmla="*/ 159434 w 178190"/>
                          <a:gd name="connsiteY14" fmla="*/ 110197 h 293076"/>
                          <a:gd name="connsiteX15" fmla="*/ 140677 w 178190"/>
                          <a:gd name="connsiteY15" fmla="*/ 194603 h 293076"/>
                          <a:gd name="connsiteX16" fmla="*/ 93785 w 178190"/>
                          <a:gd name="connsiteY16" fmla="*/ 250874 h 293076"/>
                          <a:gd name="connsiteX17" fmla="*/ 46892 w 178190"/>
                          <a:gd name="connsiteY17" fmla="*/ 250874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84406" y="7034"/>
                            </a:moveTo>
                            <a:cubicBezTo>
                              <a:pt x="56271" y="25791"/>
                              <a:pt x="28135" y="53926"/>
                              <a:pt x="18757" y="82062"/>
                            </a:cubicBezTo>
                            <a:cubicBezTo>
                              <a:pt x="0" y="119575"/>
                              <a:pt x="0" y="157089"/>
                              <a:pt x="0" y="194603"/>
                            </a:cubicBezTo>
                            <a:cubicBezTo>
                              <a:pt x="0" y="232117"/>
                              <a:pt x="9378" y="269631"/>
                              <a:pt x="28135" y="279009"/>
                            </a:cubicBezTo>
                            <a:cubicBezTo>
                              <a:pt x="46892" y="297766"/>
                              <a:pt x="65649" y="297766"/>
                              <a:pt x="93785" y="279009"/>
                            </a:cubicBezTo>
                            <a:cubicBezTo>
                              <a:pt x="121920" y="260252"/>
                              <a:pt x="150055" y="232117"/>
                              <a:pt x="159434" y="203982"/>
                            </a:cubicBezTo>
                            <a:cubicBezTo>
                              <a:pt x="178191" y="166468"/>
                              <a:pt x="178191" y="128954"/>
                              <a:pt x="178191" y="91440"/>
                            </a:cubicBezTo>
                            <a:cubicBezTo>
                              <a:pt x="178191" y="53926"/>
                              <a:pt x="168812" y="16412"/>
                              <a:pt x="150055" y="7034"/>
                            </a:cubicBezTo>
                            <a:cubicBezTo>
                              <a:pt x="140677" y="-2345"/>
                              <a:pt x="121920" y="-2345"/>
                              <a:pt x="84406" y="7034"/>
                            </a:cubicBezTo>
                            <a:close/>
                            <a:moveTo>
                              <a:pt x="46892" y="250874"/>
                            </a:moveTo>
                            <a:cubicBezTo>
                              <a:pt x="37514" y="241495"/>
                              <a:pt x="28135" y="213360"/>
                              <a:pt x="28135" y="185225"/>
                            </a:cubicBezTo>
                            <a:cubicBezTo>
                              <a:pt x="28135" y="157089"/>
                              <a:pt x="37514" y="128954"/>
                              <a:pt x="46892" y="100818"/>
                            </a:cubicBezTo>
                            <a:cubicBezTo>
                              <a:pt x="56271" y="72683"/>
                              <a:pt x="75028" y="63305"/>
                              <a:pt x="93785" y="44548"/>
                            </a:cubicBezTo>
                            <a:cubicBezTo>
                              <a:pt x="112541" y="35169"/>
                              <a:pt x="131298" y="35169"/>
                              <a:pt x="140677" y="44548"/>
                            </a:cubicBezTo>
                            <a:cubicBezTo>
                              <a:pt x="150055" y="53926"/>
                              <a:pt x="159434" y="82062"/>
                              <a:pt x="159434" y="110197"/>
                            </a:cubicBezTo>
                            <a:cubicBezTo>
                              <a:pt x="159434" y="138332"/>
                              <a:pt x="150055" y="175846"/>
                              <a:pt x="140677" y="194603"/>
                            </a:cubicBezTo>
                            <a:cubicBezTo>
                              <a:pt x="131298" y="222739"/>
                              <a:pt x="112541" y="232117"/>
                              <a:pt x="93785" y="250874"/>
                            </a:cubicBezTo>
                            <a:cubicBezTo>
                              <a:pt x="65649" y="260252"/>
                              <a:pt x="56271" y="260252"/>
                              <a:pt x="46892" y="250874"/>
                            </a:cubicBezTo>
                            <a:close/>
                          </a:path>
                        </a:pathLst>
                      </a:custGeom>
                      <a:solidFill>
                        <a:srgbClr val="C9CEE2"/>
                      </a:solidFill>
                      <a:ln w="93785" cap="flat">
                        <a:noFill/>
                        <a:prstDash val="solid"/>
                        <a:miter/>
                      </a:ln>
                    </p:spPr>
                    <p:txBody>
                      <a:bodyPr rtlCol="0" anchor="ctr"/>
                      <a:lstStyle/>
                      <a:p>
                        <a:endParaRPr lang="fr-FR"/>
                      </a:p>
                    </p:txBody>
                  </p:sp>
                  <p:sp>
                    <p:nvSpPr>
                      <p:cNvPr id="201" name="Forme libre : forme 200">
                        <a:extLst>
                          <a:ext uri="{FF2B5EF4-FFF2-40B4-BE49-F238E27FC236}">
                            <a16:creationId xmlns:a16="http://schemas.microsoft.com/office/drawing/2014/main" id="{19301B6C-5D24-4664-8332-400889C24276}"/>
                          </a:ext>
                        </a:extLst>
                      </p:cNvPr>
                      <p:cNvSpPr/>
                      <p:nvPr/>
                    </p:nvSpPr>
                    <p:spPr>
                      <a:xfrm>
                        <a:off x="8140688" y="2580663"/>
                        <a:ext cx="178190" cy="309489"/>
                      </a:xfrm>
                      <a:custGeom>
                        <a:avLst/>
                        <a:gdLst>
                          <a:gd name="connsiteX0" fmla="*/ 9378 w 178190"/>
                          <a:gd name="connsiteY0" fmla="*/ 300111 h 309489"/>
                          <a:gd name="connsiteX1" fmla="*/ 37514 w 178190"/>
                          <a:gd name="connsiteY1" fmla="*/ 309489 h 309489"/>
                          <a:gd name="connsiteX2" fmla="*/ 93785 w 178190"/>
                          <a:gd name="connsiteY2" fmla="*/ 290732 h 309489"/>
                          <a:gd name="connsiteX3" fmla="*/ 140677 w 178190"/>
                          <a:gd name="connsiteY3" fmla="*/ 253219 h 309489"/>
                          <a:gd name="connsiteX4" fmla="*/ 168812 w 178190"/>
                          <a:gd name="connsiteY4" fmla="*/ 206326 h 309489"/>
                          <a:gd name="connsiteX5" fmla="*/ 178191 w 178190"/>
                          <a:gd name="connsiteY5" fmla="*/ 168812 h 309489"/>
                          <a:gd name="connsiteX6" fmla="*/ 131298 w 178190"/>
                          <a:gd name="connsiteY6" fmla="*/ 121920 h 309489"/>
                          <a:gd name="connsiteX7" fmla="*/ 159434 w 178190"/>
                          <a:gd name="connsiteY7" fmla="*/ 84406 h 309489"/>
                          <a:gd name="connsiteX8" fmla="*/ 168812 w 178190"/>
                          <a:gd name="connsiteY8" fmla="*/ 37514 h 309489"/>
                          <a:gd name="connsiteX9" fmla="*/ 159434 w 178190"/>
                          <a:gd name="connsiteY9" fmla="*/ 9378 h 309489"/>
                          <a:gd name="connsiteX10" fmla="*/ 140677 w 178190"/>
                          <a:gd name="connsiteY10" fmla="*/ 0 h 309489"/>
                          <a:gd name="connsiteX11" fmla="*/ 93785 w 178190"/>
                          <a:gd name="connsiteY11" fmla="*/ 18757 h 309489"/>
                          <a:gd name="connsiteX12" fmla="*/ 46892 w 178190"/>
                          <a:gd name="connsiteY12" fmla="*/ 56271 h 309489"/>
                          <a:gd name="connsiteX13" fmla="*/ 18757 w 178190"/>
                          <a:gd name="connsiteY13" fmla="*/ 93785 h 309489"/>
                          <a:gd name="connsiteX14" fmla="*/ 9378 w 178190"/>
                          <a:gd name="connsiteY14" fmla="*/ 131298 h 309489"/>
                          <a:gd name="connsiteX15" fmla="*/ 18757 w 178190"/>
                          <a:gd name="connsiteY15" fmla="*/ 159434 h 309489"/>
                          <a:gd name="connsiteX16" fmla="*/ 46892 w 178190"/>
                          <a:gd name="connsiteY16" fmla="*/ 168812 h 309489"/>
                          <a:gd name="connsiteX17" fmla="*/ 0 w 178190"/>
                          <a:gd name="connsiteY17" fmla="*/ 271975 h 309489"/>
                          <a:gd name="connsiteX18" fmla="*/ 9378 w 178190"/>
                          <a:gd name="connsiteY18" fmla="*/ 300111 h 309489"/>
                          <a:gd name="connsiteX19" fmla="*/ 121920 w 178190"/>
                          <a:gd name="connsiteY19" fmla="*/ 37514 h 309489"/>
                          <a:gd name="connsiteX20" fmla="*/ 131298 w 178190"/>
                          <a:gd name="connsiteY20" fmla="*/ 56271 h 309489"/>
                          <a:gd name="connsiteX21" fmla="*/ 121920 w 178190"/>
                          <a:gd name="connsiteY21" fmla="*/ 93785 h 309489"/>
                          <a:gd name="connsiteX22" fmla="*/ 84406 w 178190"/>
                          <a:gd name="connsiteY22" fmla="*/ 121920 h 309489"/>
                          <a:gd name="connsiteX23" fmla="*/ 46892 w 178190"/>
                          <a:gd name="connsiteY23" fmla="*/ 131298 h 309489"/>
                          <a:gd name="connsiteX24" fmla="*/ 37514 w 178190"/>
                          <a:gd name="connsiteY24" fmla="*/ 112542 h 309489"/>
                          <a:gd name="connsiteX25" fmla="*/ 46892 w 178190"/>
                          <a:gd name="connsiteY25" fmla="*/ 75028 h 309489"/>
                          <a:gd name="connsiteX26" fmla="*/ 84406 w 178190"/>
                          <a:gd name="connsiteY26" fmla="*/ 46892 h 309489"/>
                          <a:gd name="connsiteX27" fmla="*/ 121920 w 178190"/>
                          <a:gd name="connsiteY27" fmla="*/ 37514 h 309489"/>
                          <a:gd name="connsiteX28" fmla="*/ 56271 w 178190"/>
                          <a:gd name="connsiteY28" fmla="*/ 271975 h 309489"/>
                          <a:gd name="connsiteX29" fmla="*/ 37514 w 178190"/>
                          <a:gd name="connsiteY29" fmla="*/ 262597 h 309489"/>
                          <a:gd name="connsiteX30" fmla="*/ 28135 w 178190"/>
                          <a:gd name="connsiteY30" fmla="*/ 243840 h 309489"/>
                          <a:gd name="connsiteX31" fmla="*/ 46892 w 178190"/>
                          <a:gd name="connsiteY31" fmla="*/ 196948 h 309489"/>
                          <a:gd name="connsiteX32" fmla="*/ 84406 w 178190"/>
                          <a:gd name="connsiteY32" fmla="*/ 159434 h 309489"/>
                          <a:gd name="connsiteX33" fmla="*/ 121920 w 178190"/>
                          <a:gd name="connsiteY33" fmla="*/ 150055 h 309489"/>
                          <a:gd name="connsiteX34" fmla="*/ 140677 w 178190"/>
                          <a:gd name="connsiteY34" fmla="*/ 178191 h 309489"/>
                          <a:gd name="connsiteX35" fmla="*/ 131298 w 178190"/>
                          <a:gd name="connsiteY35" fmla="*/ 206326 h 309489"/>
                          <a:gd name="connsiteX36" fmla="*/ 112541 w 178190"/>
                          <a:gd name="connsiteY36" fmla="*/ 234462 h 309489"/>
                          <a:gd name="connsiteX37" fmla="*/ 75028 w 178190"/>
                          <a:gd name="connsiteY37" fmla="*/ 262597 h 309489"/>
                          <a:gd name="connsiteX38" fmla="*/ 56271 w 178190"/>
                          <a:gd name="connsiteY38" fmla="*/ 271975 h 30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78190" h="309489">
                            <a:moveTo>
                              <a:pt x="9378" y="300111"/>
                            </a:moveTo>
                            <a:cubicBezTo>
                              <a:pt x="18757" y="309489"/>
                              <a:pt x="28135" y="309489"/>
                              <a:pt x="37514" y="309489"/>
                            </a:cubicBezTo>
                            <a:cubicBezTo>
                              <a:pt x="46892" y="309489"/>
                              <a:pt x="65649" y="300111"/>
                              <a:pt x="93785" y="290732"/>
                            </a:cubicBezTo>
                            <a:cubicBezTo>
                              <a:pt x="112541" y="281354"/>
                              <a:pt x="131298" y="262597"/>
                              <a:pt x="140677" y="253219"/>
                            </a:cubicBezTo>
                            <a:cubicBezTo>
                              <a:pt x="150055" y="234462"/>
                              <a:pt x="159434" y="225083"/>
                              <a:pt x="168812" y="206326"/>
                            </a:cubicBezTo>
                            <a:cubicBezTo>
                              <a:pt x="178191" y="187569"/>
                              <a:pt x="178191" y="178191"/>
                              <a:pt x="178191" y="168812"/>
                            </a:cubicBezTo>
                            <a:cubicBezTo>
                              <a:pt x="178191" y="131298"/>
                              <a:pt x="159434" y="121920"/>
                              <a:pt x="131298" y="121920"/>
                            </a:cubicBezTo>
                            <a:cubicBezTo>
                              <a:pt x="140677" y="112542"/>
                              <a:pt x="150055" y="103163"/>
                              <a:pt x="159434" y="84406"/>
                            </a:cubicBezTo>
                            <a:cubicBezTo>
                              <a:pt x="168812" y="65649"/>
                              <a:pt x="168812" y="56271"/>
                              <a:pt x="168812" y="37514"/>
                            </a:cubicBezTo>
                            <a:cubicBezTo>
                              <a:pt x="168812" y="28135"/>
                              <a:pt x="168812" y="18757"/>
                              <a:pt x="159434" y="9378"/>
                            </a:cubicBezTo>
                            <a:cubicBezTo>
                              <a:pt x="159434" y="0"/>
                              <a:pt x="150055" y="0"/>
                              <a:pt x="140677" y="0"/>
                            </a:cubicBezTo>
                            <a:cubicBezTo>
                              <a:pt x="131298" y="0"/>
                              <a:pt x="112541" y="9378"/>
                              <a:pt x="93785" y="18757"/>
                            </a:cubicBezTo>
                            <a:cubicBezTo>
                              <a:pt x="75028" y="28135"/>
                              <a:pt x="56271" y="37514"/>
                              <a:pt x="46892" y="56271"/>
                            </a:cubicBezTo>
                            <a:cubicBezTo>
                              <a:pt x="37514" y="65649"/>
                              <a:pt x="28135" y="84406"/>
                              <a:pt x="18757" y="93785"/>
                            </a:cubicBezTo>
                            <a:cubicBezTo>
                              <a:pt x="9378" y="103163"/>
                              <a:pt x="9378" y="121920"/>
                              <a:pt x="9378" y="131298"/>
                            </a:cubicBezTo>
                            <a:cubicBezTo>
                              <a:pt x="9378" y="150055"/>
                              <a:pt x="9378" y="159434"/>
                              <a:pt x="18757" y="159434"/>
                            </a:cubicBezTo>
                            <a:cubicBezTo>
                              <a:pt x="28135" y="168812"/>
                              <a:pt x="37514" y="168812"/>
                              <a:pt x="46892" y="168812"/>
                            </a:cubicBezTo>
                            <a:cubicBezTo>
                              <a:pt x="18757" y="196948"/>
                              <a:pt x="0" y="234462"/>
                              <a:pt x="0" y="271975"/>
                            </a:cubicBezTo>
                            <a:cubicBezTo>
                              <a:pt x="0" y="281354"/>
                              <a:pt x="9378" y="290732"/>
                              <a:pt x="9378" y="300111"/>
                            </a:cubicBezTo>
                            <a:close/>
                            <a:moveTo>
                              <a:pt x="121920" y="37514"/>
                            </a:moveTo>
                            <a:cubicBezTo>
                              <a:pt x="131298" y="37514"/>
                              <a:pt x="131298" y="46892"/>
                              <a:pt x="131298" y="56271"/>
                            </a:cubicBezTo>
                            <a:cubicBezTo>
                              <a:pt x="131298" y="65649"/>
                              <a:pt x="131298" y="75028"/>
                              <a:pt x="121920" y="93785"/>
                            </a:cubicBezTo>
                            <a:cubicBezTo>
                              <a:pt x="112541" y="103163"/>
                              <a:pt x="103163" y="121920"/>
                              <a:pt x="84406" y="121920"/>
                            </a:cubicBezTo>
                            <a:cubicBezTo>
                              <a:pt x="65649" y="131298"/>
                              <a:pt x="56271" y="131298"/>
                              <a:pt x="46892" y="131298"/>
                            </a:cubicBezTo>
                            <a:cubicBezTo>
                              <a:pt x="37514" y="131298"/>
                              <a:pt x="37514" y="121920"/>
                              <a:pt x="37514" y="112542"/>
                            </a:cubicBezTo>
                            <a:cubicBezTo>
                              <a:pt x="37514" y="103163"/>
                              <a:pt x="37514" y="84406"/>
                              <a:pt x="46892" y="75028"/>
                            </a:cubicBezTo>
                            <a:cubicBezTo>
                              <a:pt x="56271" y="65649"/>
                              <a:pt x="65649" y="56271"/>
                              <a:pt x="84406" y="46892"/>
                            </a:cubicBezTo>
                            <a:cubicBezTo>
                              <a:pt x="103163" y="37514"/>
                              <a:pt x="121920" y="37514"/>
                              <a:pt x="121920" y="37514"/>
                            </a:cubicBezTo>
                            <a:close/>
                            <a:moveTo>
                              <a:pt x="56271" y="271975"/>
                            </a:moveTo>
                            <a:cubicBezTo>
                              <a:pt x="46892" y="271975"/>
                              <a:pt x="37514" y="271975"/>
                              <a:pt x="37514" y="262597"/>
                            </a:cubicBezTo>
                            <a:cubicBezTo>
                              <a:pt x="37514" y="253219"/>
                              <a:pt x="28135" y="253219"/>
                              <a:pt x="28135" y="243840"/>
                            </a:cubicBezTo>
                            <a:cubicBezTo>
                              <a:pt x="28135" y="225083"/>
                              <a:pt x="37514" y="215705"/>
                              <a:pt x="46892" y="196948"/>
                            </a:cubicBezTo>
                            <a:cubicBezTo>
                              <a:pt x="56271" y="178191"/>
                              <a:pt x="75028" y="168812"/>
                              <a:pt x="84406" y="159434"/>
                            </a:cubicBezTo>
                            <a:cubicBezTo>
                              <a:pt x="103163" y="150055"/>
                              <a:pt x="112541" y="150055"/>
                              <a:pt x="121920" y="150055"/>
                            </a:cubicBezTo>
                            <a:cubicBezTo>
                              <a:pt x="131298" y="150055"/>
                              <a:pt x="140677" y="159434"/>
                              <a:pt x="140677" y="178191"/>
                            </a:cubicBezTo>
                            <a:cubicBezTo>
                              <a:pt x="140677" y="187569"/>
                              <a:pt x="140677" y="196948"/>
                              <a:pt x="131298" y="206326"/>
                            </a:cubicBezTo>
                            <a:cubicBezTo>
                              <a:pt x="131298" y="215705"/>
                              <a:pt x="121920" y="225083"/>
                              <a:pt x="112541" y="234462"/>
                            </a:cubicBezTo>
                            <a:cubicBezTo>
                              <a:pt x="103163" y="243840"/>
                              <a:pt x="93785" y="253219"/>
                              <a:pt x="75028" y="262597"/>
                            </a:cubicBezTo>
                            <a:cubicBezTo>
                              <a:pt x="56271" y="271975"/>
                              <a:pt x="65649" y="271975"/>
                              <a:pt x="56271" y="271975"/>
                            </a:cubicBezTo>
                            <a:close/>
                          </a:path>
                        </a:pathLst>
                      </a:custGeom>
                      <a:solidFill>
                        <a:srgbClr val="C9CEE2"/>
                      </a:solidFill>
                      <a:ln w="93785" cap="flat">
                        <a:noFill/>
                        <a:prstDash val="solid"/>
                        <a:miter/>
                      </a:ln>
                    </p:spPr>
                    <p:txBody>
                      <a:bodyPr rtlCol="0" anchor="ctr"/>
                      <a:lstStyle/>
                      <a:p>
                        <a:endParaRPr lang="fr-FR"/>
                      </a:p>
                    </p:txBody>
                  </p:sp>
                  <p:sp>
                    <p:nvSpPr>
                      <p:cNvPr id="202" name="Forme libre : forme 201">
                        <a:extLst>
                          <a:ext uri="{FF2B5EF4-FFF2-40B4-BE49-F238E27FC236}">
                            <a16:creationId xmlns:a16="http://schemas.microsoft.com/office/drawing/2014/main" id="{295655D9-16EF-4E74-A675-4CA3E6DE1FBA}"/>
                          </a:ext>
                        </a:extLst>
                      </p:cNvPr>
                      <p:cNvSpPr/>
                      <p:nvPr/>
                    </p:nvSpPr>
                    <p:spPr>
                      <a:xfrm>
                        <a:off x="8347014" y="2463432"/>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6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6 w 178190"/>
                          <a:gd name="connsiteY7" fmla="*/ 286043 h 300110"/>
                          <a:gd name="connsiteX8" fmla="*/ 93785 w 178190"/>
                          <a:gd name="connsiteY8" fmla="*/ 286043 h 300110"/>
                          <a:gd name="connsiteX9" fmla="*/ 140677 w 178190"/>
                          <a:gd name="connsiteY9" fmla="*/ 51581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37514 w 178190"/>
                          <a:gd name="connsiteY14" fmla="*/ 182880 h 300110"/>
                          <a:gd name="connsiteX15" fmla="*/ 56271 w 178190"/>
                          <a:gd name="connsiteY15" fmla="*/ 98474 h 300110"/>
                          <a:gd name="connsiteX16" fmla="*/ 103163 w 178190"/>
                          <a:gd name="connsiteY16" fmla="*/ 42203 h 300110"/>
                          <a:gd name="connsiteX17" fmla="*/ 140677 w 178190"/>
                          <a:gd name="connsiteY17" fmla="*/ 51581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6" y="239151"/>
                              <a:pt x="159434" y="211015"/>
                            </a:cubicBezTo>
                            <a:cubicBezTo>
                              <a:pt x="178191" y="173502"/>
                              <a:pt x="178191" y="135988"/>
                              <a:pt x="178191" y="98474"/>
                            </a:cubicBezTo>
                            <a:cubicBezTo>
                              <a:pt x="178191" y="60960"/>
                              <a:pt x="168813" y="23446"/>
                              <a:pt x="150056" y="14068"/>
                            </a:cubicBezTo>
                            <a:cubicBezTo>
                              <a:pt x="131299" y="-4689"/>
                              <a:pt x="112542" y="-4689"/>
                              <a:pt x="84406" y="14068"/>
                            </a:cubicBezTo>
                            <a:cubicBezTo>
                              <a:pt x="56271" y="32825"/>
                              <a:pt x="28136" y="60960"/>
                              <a:pt x="18757" y="89095"/>
                            </a:cubicBezTo>
                            <a:cubicBezTo>
                              <a:pt x="0" y="126609"/>
                              <a:pt x="0" y="164123"/>
                              <a:pt x="0" y="201637"/>
                            </a:cubicBezTo>
                            <a:cubicBezTo>
                              <a:pt x="0" y="239151"/>
                              <a:pt x="9379" y="276665"/>
                              <a:pt x="28136" y="286043"/>
                            </a:cubicBezTo>
                            <a:cubicBezTo>
                              <a:pt x="37514" y="304800"/>
                              <a:pt x="65649" y="304800"/>
                              <a:pt x="93785" y="286043"/>
                            </a:cubicBezTo>
                            <a:close/>
                            <a:moveTo>
                              <a:pt x="140677" y="51581"/>
                            </a:moveTo>
                            <a:cubicBezTo>
                              <a:pt x="150056" y="60960"/>
                              <a:pt x="159434" y="89095"/>
                              <a:pt x="159434" y="117231"/>
                            </a:cubicBezTo>
                            <a:cubicBezTo>
                              <a:pt x="159434" y="145366"/>
                              <a:pt x="150056" y="182880"/>
                              <a:pt x="140677" y="201637"/>
                            </a:cubicBezTo>
                            <a:cubicBezTo>
                              <a:pt x="131299" y="229772"/>
                              <a:pt x="112542" y="239151"/>
                              <a:pt x="93785" y="257908"/>
                            </a:cubicBezTo>
                            <a:cubicBezTo>
                              <a:pt x="75028" y="267286"/>
                              <a:pt x="56271" y="267286"/>
                              <a:pt x="46892" y="257908"/>
                            </a:cubicBezTo>
                            <a:cubicBezTo>
                              <a:pt x="37514" y="239151"/>
                              <a:pt x="37514" y="220394"/>
                              <a:pt x="37514" y="182880"/>
                            </a:cubicBezTo>
                            <a:cubicBezTo>
                              <a:pt x="37514" y="154745"/>
                              <a:pt x="46892" y="126609"/>
                              <a:pt x="56271" y="98474"/>
                            </a:cubicBezTo>
                            <a:cubicBezTo>
                              <a:pt x="65649" y="70338"/>
                              <a:pt x="84406" y="60960"/>
                              <a:pt x="103163" y="42203"/>
                            </a:cubicBezTo>
                            <a:cubicBezTo>
                              <a:pt x="121920" y="23446"/>
                              <a:pt x="131299" y="32825"/>
                              <a:pt x="140677" y="51581"/>
                            </a:cubicBezTo>
                            <a:close/>
                          </a:path>
                        </a:pathLst>
                      </a:custGeom>
                      <a:solidFill>
                        <a:srgbClr val="C9CEE2"/>
                      </a:solidFill>
                      <a:ln w="93785" cap="flat">
                        <a:noFill/>
                        <a:prstDash val="solid"/>
                        <a:miter/>
                      </a:ln>
                    </p:spPr>
                    <p:txBody>
                      <a:bodyPr rtlCol="0" anchor="ctr"/>
                      <a:lstStyle/>
                      <a:p>
                        <a:endParaRPr lang="fr-FR"/>
                      </a:p>
                    </p:txBody>
                  </p:sp>
                  <p:sp>
                    <p:nvSpPr>
                      <p:cNvPr id="203" name="Forme libre : forme 202">
                        <a:extLst>
                          <a:ext uri="{FF2B5EF4-FFF2-40B4-BE49-F238E27FC236}">
                            <a16:creationId xmlns:a16="http://schemas.microsoft.com/office/drawing/2014/main" id="{97A2401F-531F-4B7E-8EB1-4540ECD8ABE4}"/>
                          </a:ext>
                        </a:extLst>
                      </p:cNvPr>
                      <p:cNvSpPr/>
                      <p:nvPr/>
                    </p:nvSpPr>
                    <p:spPr>
                      <a:xfrm>
                        <a:off x="8178202" y="2139875"/>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2 w 121919"/>
                          <a:gd name="connsiteY3" fmla="*/ 234462 h 290732"/>
                          <a:gd name="connsiteX4" fmla="*/ 9378 w 121919"/>
                          <a:gd name="connsiteY4" fmla="*/ 290732 h 290732"/>
                          <a:gd name="connsiteX5" fmla="*/ 0 w 121919"/>
                          <a:gd name="connsiteY5" fmla="*/ 290732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8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8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204" name="Forme libre : forme 203">
                        <a:extLst>
                          <a:ext uri="{FF2B5EF4-FFF2-40B4-BE49-F238E27FC236}">
                            <a16:creationId xmlns:a16="http://schemas.microsoft.com/office/drawing/2014/main" id="{D3F5DA76-C2B9-428E-A2C7-95602646A982}"/>
                          </a:ext>
                        </a:extLst>
                      </p:cNvPr>
                      <p:cNvSpPr/>
                      <p:nvPr/>
                    </p:nvSpPr>
                    <p:spPr>
                      <a:xfrm>
                        <a:off x="8393907" y="2027333"/>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9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9 w 131298"/>
                          <a:gd name="connsiteY7" fmla="*/ 253218 h 290732"/>
                          <a:gd name="connsiteX8" fmla="*/ 46892 w 131298"/>
                          <a:gd name="connsiteY8" fmla="*/ 234462 h 290732"/>
                          <a:gd name="connsiteX9" fmla="*/ 46892 w 131298"/>
                          <a:gd name="connsiteY9" fmla="*/ 46892 h 290732"/>
                          <a:gd name="connsiteX10" fmla="*/ 18757 w 131298"/>
                          <a:gd name="connsiteY10" fmla="*/ 84406 h 290732"/>
                          <a:gd name="connsiteX11" fmla="*/ 9379 w 131298"/>
                          <a:gd name="connsiteY11" fmla="*/ 93785 h 290732"/>
                          <a:gd name="connsiteX12" fmla="*/ 0 w 131298"/>
                          <a:gd name="connsiteY12" fmla="*/ 93785 h 290732"/>
                          <a:gd name="connsiteX13" fmla="*/ 0 w 131298"/>
                          <a:gd name="connsiteY13" fmla="*/ 84406 h 290732"/>
                          <a:gd name="connsiteX14" fmla="*/ 9379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9" y="290732"/>
                            </a:lnTo>
                            <a:lnTo>
                              <a:pt x="0" y="290732"/>
                            </a:lnTo>
                            <a:lnTo>
                              <a:pt x="0" y="281354"/>
                            </a:lnTo>
                            <a:cubicBezTo>
                              <a:pt x="0" y="271975"/>
                              <a:pt x="0" y="271975"/>
                              <a:pt x="0" y="262597"/>
                            </a:cubicBezTo>
                            <a:cubicBezTo>
                              <a:pt x="0" y="253218"/>
                              <a:pt x="9379" y="253218"/>
                              <a:pt x="9379" y="253218"/>
                            </a:cubicBezTo>
                            <a:lnTo>
                              <a:pt x="46892" y="234462"/>
                            </a:lnTo>
                            <a:lnTo>
                              <a:pt x="46892" y="46892"/>
                            </a:lnTo>
                            <a:lnTo>
                              <a:pt x="18757" y="84406"/>
                            </a:lnTo>
                            <a:cubicBezTo>
                              <a:pt x="18757" y="84406"/>
                              <a:pt x="9379" y="93785"/>
                              <a:pt x="9379" y="93785"/>
                            </a:cubicBezTo>
                            <a:lnTo>
                              <a:pt x="0" y="93785"/>
                            </a:lnTo>
                            <a:lnTo>
                              <a:pt x="0" y="84406"/>
                            </a:lnTo>
                            <a:cubicBezTo>
                              <a:pt x="0" y="75028"/>
                              <a:pt x="0" y="65649"/>
                              <a:pt x="9379"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12542" y="196948"/>
                              <a:pt x="121920" y="196948"/>
                              <a:pt x="121920" y="206326"/>
                            </a:cubicBezTo>
                            <a:close/>
                          </a:path>
                        </a:pathLst>
                      </a:custGeom>
                      <a:solidFill>
                        <a:srgbClr val="C9CEE2"/>
                      </a:solidFill>
                      <a:ln w="93785" cap="flat">
                        <a:noFill/>
                        <a:prstDash val="solid"/>
                        <a:miter/>
                      </a:ln>
                    </p:spPr>
                    <p:txBody>
                      <a:bodyPr rtlCol="0" anchor="ctr"/>
                      <a:lstStyle/>
                      <a:p>
                        <a:endParaRPr lang="fr-FR"/>
                      </a:p>
                    </p:txBody>
                  </p:sp>
                </p:grpSp>
                <p:sp>
                  <p:nvSpPr>
                    <p:cNvPr id="175" name="Forme libre : forme 174">
                      <a:extLst>
                        <a:ext uri="{FF2B5EF4-FFF2-40B4-BE49-F238E27FC236}">
                          <a16:creationId xmlns:a16="http://schemas.microsoft.com/office/drawing/2014/main" id="{2E865339-0D9D-42E2-AB85-0BBA96586807}"/>
                        </a:ext>
                      </a:extLst>
                    </p:cNvPr>
                    <p:cNvSpPr/>
                    <p:nvPr/>
                  </p:nvSpPr>
                  <p:spPr>
                    <a:xfrm>
                      <a:off x="8384528" y="1539653"/>
                      <a:ext cx="131298" cy="290732"/>
                    </a:xfrm>
                    <a:custGeom>
                      <a:avLst/>
                      <a:gdLst>
                        <a:gd name="connsiteX0" fmla="*/ 131299 w 131298"/>
                        <a:gd name="connsiteY0" fmla="*/ 206326 h 290732"/>
                        <a:gd name="connsiteX1" fmla="*/ 131299 w 131298"/>
                        <a:gd name="connsiteY1" fmla="*/ 225083 h 290732"/>
                        <a:gd name="connsiteX2" fmla="*/ 121920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31299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31299" y="206326"/>
                          </a:moveTo>
                          <a:lnTo>
                            <a:pt x="131299" y="225083"/>
                          </a:lnTo>
                          <a:cubicBezTo>
                            <a:pt x="131299" y="234462"/>
                            <a:pt x="121920" y="234462"/>
                            <a:pt x="121920" y="234462"/>
                          </a:cubicBezTo>
                          <a:lnTo>
                            <a:pt x="9378" y="290732"/>
                          </a:lnTo>
                          <a:lnTo>
                            <a:pt x="0" y="290732"/>
                          </a:lnTo>
                          <a:lnTo>
                            <a:pt x="0" y="281354"/>
                          </a:ln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21920" y="196948"/>
                            <a:pt x="131299" y="206326"/>
                            <a:pt x="131299" y="206326"/>
                          </a:cubicBezTo>
                          <a:close/>
                        </a:path>
                      </a:pathLst>
                    </a:custGeom>
                    <a:solidFill>
                      <a:srgbClr val="C9CEE2"/>
                    </a:solidFill>
                    <a:ln w="93785" cap="flat">
                      <a:noFill/>
                      <a:prstDash val="solid"/>
                      <a:miter/>
                    </a:ln>
                  </p:spPr>
                  <p:txBody>
                    <a:bodyPr rtlCol="0" anchor="ctr"/>
                    <a:lstStyle/>
                    <a:p>
                      <a:endParaRPr lang="fr-FR"/>
                    </a:p>
                  </p:txBody>
                </p:sp>
              </p:grpSp>
              <p:grpSp>
                <p:nvGrpSpPr>
                  <p:cNvPr id="153" name="Graphique 28">
                    <a:extLst>
                      <a:ext uri="{FF2B5EF4-FFF2-40B4-BE49-F238E27FC236}">
                        <a16:creationId xmlns:a16="http://schemas.microsoft.com/office/drawing/2014/main" id="{F4A1C1D2-C264-410F-8961-60A40214A3D3}"/>
                      </a:ext>
                    </a:extLst>
                  </p:cNvPr>
                  <p:cNvGrpSpPr/>
                  <p:nvPr/>
                </p:nvGrpSpPr>
                <p:grpSpPr>
                  <a:xfrm>
                    <a:off x="6499458" y="2955801"/>
                    <a:ext cx="2025747" cy="1838178"/>
                    <a:chOff x="6499458" y="2955801"/>
                    <a:chExt cx="2025747" cy="1838178"/>
                  </a:xfrm>
                  <a:solidFill>
                    <a:srgbClr val="C9CEE2"/>
                  </a:solidFill>
                </p:grpSpPr>
                <p:sp>
                  <p:nvSpPr>
                    <p:cNvPr id="154" name="Forme libre : forme 153">
                      <a:extLst>
                        <a:ext uri="{FF2B5EF4-FFF2-40B4-BE49-F238E27FC236}">
                          <a16:creationId xmlns:a16="http://schemas.microsoft.com/office/drawing/2014/main" id="{F7BE80E5-FA0D-4AAD-B2CD-2C2BB6C5F61D}"/>
                        </a:ext>
                      </a:extLst>
                    </p:cNvPr>
                    <p:cNvSpPr/>
                    <p:nvPr/>
                  </p:nvSpPr>
                  <p:spPr>
                    <a:xfrm>
                      <a:off x="6921488" y="3799863"/>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9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55" name="Forme libre : forme 154">
                      <a:extLst>
                        <a:ext uri="{FF2B5EF4-FFF2-40B4-BE49-F238E27FC236}">
                          <a16:creationId xmlns:a16="http://schemas.microsoft.com/office/drawing/2014/main" id="{69667D10-C0A5-4696-977B-D336EC05B36D}"/>
                        </a:ext>
                      </a:extLst>
                    </p:cNvPr>
                    <p:cNvSpPr/>
                    <p:nvPr/>
                  </p:nvSpPr>
                  <p:spPr>
                    <a:xfrm>
                      <a:off x="6715162" y="3921783"/>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1 w 121919"/>
                        <a:gd name="connsiteY3" fmla="*/ 234462 h 290732"/>
                        <a:gd name="connsiteX4" fmla="*/ 9378 w 121919"/>
                        <a:gd name="connsiteY4" fmla="*/ 290733 h 290732"/>
                        <a:gd name="connsiteX5" fmla="*/ 0 w 121919"/>
                        <a:gd name="connsiteY5" fmla="*/ 290733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9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9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1" y="234462"/>
                            <a:pt x="112541" y="234462"/>
                          </a:cubicBezTo>
                          <a:lnTo>
                            <a:pt x="9378" y="290733"/>
                          </a:lnTo>
                          <a:lnTo>
                            <a:pt x="0" y="290733"/>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9"/>
                          </a:lnTo>
                          <a:cubicBezTo>
                            <a:pt x="56271" y="9379"/>
                            <a:pt x="65649" y="0"/>
                            <a:pt x="65649" y="0"/>
                          </a:cubicBezTo>
                          <a:lnTo>
                            <a:pt x="75028" y="0"/>
                          </a:lnTo>
                          <a:lnTo>
                            <a:pt x="84406" y="0"/>
                          </a:lnTo>
                          <a:cubicBezTo>
                            <a:pt x="84406" y="0"/>
                            <a:pt x="93785" y="9379"/>
                            <a:pt x="93785" y="9379"/>
                          </a:cubicBezTo>
                          <a:lnTo>
                            <a:pt x="93785" y="225083"/>
                          </a:lnTo>
                          <a:lnTo>
                            <a:pt x="121920" y="206326"/>
                          </a:lnTo>
                          <a:cubicBezTo>
                            <a:pt x="112541"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56" name="Forme libre : forme 155">
                      <a:extLst>
                        <a:ext uri="{FF2B5EF4-FFF2-40B4-BE49-F238E27FC236}">
                          <a16:creationId xmlns:a16="http://schemas.microsoft.com/office/drawing/2014/main" id="{843087A6-A63D-4063-B50E-8A5631541F23}"/>
                        </a:ext>
                      </a:extLst>
                    </p:cNvPr>
                    <p:cNvSpPr/>
                    <p:nvPr/>
                  </p:nvSpPr>
                  <p:spPr>
                    <a:xfrm>
                      <a:off x="7137193" y="3677943"/>
                      <a:ext cx="131298" cy="290732"/>
                    </a:xfrm>
                    <a:custGeom>
                      <a:avLst/>
                      <a:gdLst>
                        <a:gd name="connsiteX0" fmla="*/ 121920 w 131298"/>
                        <a:gd name="connsiteY0" fmla="*/ 206326 h 290732"/>
                        <a:gd name="connsiteX1" fmla="*/ 121920 w 131298"/>
                        <a:gd name="connsiteY1" fmla="*/ 225083 h 290732"/>
                        <a:gd name="connsiteX2" fmla="*/ 112541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1" y="234462"/>
                            <a:pt x="112541" y="234462"/>
                          </a:cubicBezTo>
                          <a:lnTo>
                            <a:pt x="9378" y="290732"/>
                          </a:lnTo>
                          <a:lnTo>
                            <a:pt x="0" y="290732"/>
                          </a:lnTo>
                          <a:cubicBezTo>
                            <a:pt x="0" y="290732"/>
                            <a:pt x="0" y="281354"/>
                            <a:pt x="0" y="281354"/>
                          </a:cubicBez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157" name="Forme libre : forme 156">
                      <a:extLst>
                        <a:ext uri="{FF2B5EF4-FFF2-40B4-BE49-F238E27FC236}">
                          <a16:creationId xmlns:a16="http://schemas.microsoft.com/office/drawing/2014/main" id="{83DEA375-BA84-49D1-B214-02754DB0B8F7}"/>
                        </a:ext>
                      </a:extLst>
                    </p:cNvPr>
                    <p:cNvSpPr/>
                    <p:nvPr/>
                  </p:nvSpPr>
                  <p:spPr>
                    <a:xfrm>
                      <a:off x="7306005" y="3541955"/>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42203 h 300110"/>
                        <a:gd name="connsiteX10" fmla="*/ 150055 w 178190"/>
                        <a:gd name="connsiteY10" fmla="*/ 107852 h 300110"/>
                        <a:gd name="connsiteX11" fmla="*/ 131298 w 178190"/>
                        <a:gd name="connsiteY11" fmla="*/ 192258 h 300110"/>
                        <a:gd name="connsiteX12" fmla="*/ 84406 w 178190"/>
                        <a:gd name="connsiteY12" fmla="*/ 248529 h 300110"/>
                        <a:gd name="connsiteX13" fmla="*/ 37514 w 178190"/>
                        <a:gd name="connsiteY13" fmla="*/ 248529 h 300110"/>
                        <a:gd name="connsiteX14" fmla="*/ 18757 w 178190"/>
                        <a:gd name="connsiteY14" fmla="*/ 182880 h 300110"/>
                        <a:gd name="connsiteX15" fmla="*/ 37514 w 178190"/>
                        <a:gd name="connsiteY15" fmla="*/ 98474 h 300110"/>
                        <a:gd name="connsiteX16" fmla="*/ 84406 w 178190"/>
                        <a:gd name="connsiteY16" fmla="*/ 42203 h 300110"/>
                        <a:gd name="connsiteX17" fmla="*/ 131298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2" y="-4689"/>
                            <a:pt x="84406" y="14068"/>
                          </a:cubicBezTo>
                          <a:cubicBezTo>
                            <a:pt x="56271" y="32824"/>
                            <a:pt x="28135" y="60960"/>
                            <a:pt x="18757" y="89095"/>
                          </a:cubicBezTo>
                          <a:cubicBezTo>
                            <a:pt x="0" y="126609"/>
                            <a:pt x="0" y="164123"/>
                            <a:pt x="0" y="201637"/>
                          </a:cubicBezTo>
                          <a:cubicBezTo>
                            <a:pt x="0" y="239151"/>
                            <a:pt x="9378" y="276665"/>
                            <a:pt x="28135" y="286043"/>
                          </a:cubicBezTo>
                          <a:cubicBezTo>
                            <a:pt x="37514" y="304800"/>
                            <a:pt x="56271" y="304800"/>
                            <a:pt x="93785" y="286043"/>
                          </a:cubicBezTo>
                          <a:close/>
                          <a:moveTo>
                            <a:pt x="131298" y="42203"/>
                          </a:moveTo>
                          <a:cubicBezTo>
                            <a:pt x="140677" y="51581"/>
                            <a:pt x="150055" y="79717"/>
                            <a:pt x="150055" y="107852"/>
                          </a:cubicBezTo>
                          <a:cubicBezTo>
                            <a:pt x="150055" y="135988"/>
                            <a:pt x="140677" y="173501"/>
                            <a:pt x="131298" y="192258"/>
                          </a:cubicBezTo>
                          <a:cubicBezTo>
                            <a:pt x="121920" y="220394"/>
                            <a:pt x="103163" y="229772"/>
                            <a:pt x="84406" y="248529"/>
                          </a:cubicBezTo>
                          <a:cubicBezTo>
                            <a:pt x="65649" y="257908"/>
                            <a:pt x="46892" y="257908"/>
                            <a:pt x="37514" y="248529"/>
                          </a:cubicBezTo>
                          <a:cubicBezTo>
                            <a:pt x="28135" y="239151"/>
                            <a:pt x="18757" y="211015"/>
                            <a:pt x="18757" y="182880"/>
                          </a:cubicBezTo>
                          <a:cubicBezTo>
                            <a:pt x="18757" y="154745"/>
                            <a:pt x="28135" y="126609"/>
                            <a:pt x="37514" y="98474"/>
                          </a:cubicBezTo>
                          <a:cubicBezTo>
                            <a:pt x="46892" y="70338"/>
                            <a:pt x="65649" y="60960"/>
                            <a:pt x="84406" y="42203"/>
                          </a:cubicBezTo>
                          <a:cubicBezTo>
                            <a:pt x="103163" y="32824"/>
                            <a:pt x="121920" y="32824"/>
                            <a:pt x="131298" y="42203"/>
                          </a:cubicBezTo>
                          <a:close/>
                        </a:path>
                      </a:pathLst>
                    </a:custGeom>
                    <a:solidFill>
                      <a:srgbClr val="C9CEE2"/>
                    </a:solidFill>
                    <a:ln w="93785" cap="flat">
                      <a:noFill/>
                      <a:prstDash val="solid"/>
                      <a:miter/>
                    </a:ln>
                  </p:spPr>
                  <p:txBody>
                    <a:bodyPr rtlCol="0" anchor="ctr"/>
                    <a:lstStyle/>
                    <a:p>
                      <a:endParaRPr lang="fr-FR"/>
                    </a:p>
                  </p:txBody>
                </p:sp>
                <p:sp>
                  <p:nvSpPr>
                    <p:cNvPr id="158" name="Forme libre : forme 157">
                      <a:extLst>
                        <a:ext uri="{FF2B5EF4-FFF2-40B4-BE49-F238E27FC236}">
                          <a16:creationId xmlns:a16="http://schemas.microsoft.com/office/drawing/2014/main" id="{A3E89030-DE47-4AEA-AA3A-2A266A382D1E}"/>
                        </a:ext>
                      </a:extLst>
                    </p:cNvPr>
                    <p:cNvSpPr/>
                    <p:nvPr/>
                  </p:nvSpPr>
                  <p:spPr>
                    <a:xfrm>
                      <a:off x="7512332" y="3420035"/>
                      <a:ext cx="178190" cy="300110"/>
                    </a:xfrm>
                    <a:custGeom>
                      <a:avLst/>
                      <a:gdLst>
                        <a:gd name="connsiteX0" fmla="*/ 93785 w 178190"/>
                        <a:gd name="connsiteY0" fmla="*/ 286043 h 300110"/>
                        <a:gd name="connsiteX1" fmla="*/ 159434 w 178190"/>
                        <a:gd name="connsiteY1" fmla="*/ 211016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6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51582 h 300110"/>
                        <a:gd name="connsiteX10" fmla="*/ 150055 w 178190"/>
                        <a:gd name="connsiteY10" fmla="*/ 117231 h 300110"/>
                        <a:gd name="connsiteX11" fmla="*/ 131298 w 178190"/>
                        <a:gd name="connsiteY11" fmla="*/ 201637 h 300110"/>
                        <a:gd name="connsiteX12" fmla="*/ 84406 w 178190"/>
                        <a:gd name="connsiteY12" fmla="*/ 257908 h 300110"/>
                        <a:gd name="connsiteX13" fmla="*/ 37514 w 178190"/>
                        <a:gd name="connsiteY13" fmla="*/ 257908 h 300110"/>
                        <a:gd name="connsiteX14" fmla="*/ 18757 w 178190"/>
                        <a:gd name="connsiteY14" fmla="*/ 192259 h 300110"/>
                        <a:gd name="connsiteX15" fmla="*/ 37514 w 178190"/>
                        <a:gd name="connsiteY15" fmla="*/ 107852 h 300110"/>
                        <a:gd name="connsiteX16" fmla="*/ 84406 w 178190"/>
                        <a:gd name="connsiteY16" fmla="*/ 51582 h 300110"/>
                        <a:gd name="connsiteX17" fmla="*/ 131298 w 17819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6"/>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6"/>
                          </a:cubicBezTo>
                          <a:cubicBezTo>
                            <a:pt x="0" y="126609"/>
                            <a:pt x="0" y="164123"/>
                            <a:pt x="0" y="201637"/>
                          </a:cubicBezTo>
                          <a:cubicBezTo>
                            <a:pt x="0" y="239151"/>
                            <a:pt x="9378" y="276665"/>
                            <a:pt x="28135" y="286043"/>
                          </a:cubicBezTo>
                          <a:cubicBezTo>
                            <a:pt x="37514" y="304800"/>
                            <a:pt x="65649" y="304800"/>
                            <a:pt x="93785" y="286043"/>
                          </a:cubicBezTo>
                          <a:close/>
                          <a:moveTo>
                            <a:pt x="131298" y="51582"/>
                          </a:moveTo>
                          <a:cubicBezTo>
                            <a:pt x="140677" y="60960"/>
                            <a:pt x="150055" y="89096"/>
                            <a:pt x="150055" y="117231"/>
                          </a:cubicBezTo>
                          <a:cubicBezTo>
                            <a:pt x="150055" y="145366"/>
                            <a:pt x="140677" y="182880"/>
                            <a:pt x="131298" y="201637"/>
                          </a:cubicBezTo>
                          <a:cubicBezTo>
                            <a:pt x="121920" y="229773"/>
                            <a:pt x="103163" y="239151"/>
                            <a:pt x="84406" y="257908"/>
                          </a:cubicBezTo>
                          <a:cubicBezTo>
                            <a:pt x="65649" y="267286"/>
                            <a:pt x="46892" y="267286"/>
                            <a:pt x="37514" y="257908"/>
                          </a:cubicBezTo>
                          <a:cubicBezTo>
                            <a:pt x="28135" y="248529"/>
                            <a:pt x="18757" y="220394"/>
                            <a:pt x="18757" y="192259"/>
                          </a:cubicBezTo>
                          <a:cubicBezTo>
                            <a:pt x="18757" y="164123"/>
                            <a:pt x="28135" y="135988"/>
                            <a:pt x="37514" y="107852"/>
                          </a:cubicBezTo>
                          <a:cubicBezTo>
                            <a:pt x="46892" y="79717"/>
                            <a:pt x="65649" y="70339"/>
                            <a:pt x="84406" y="51582"/>
                          </a:cubicBezTo>
                          <a:cubicBezTo>
                            <a:pt x="112541" y="32825"/>
                            <a:pt x="121920" y="32825"/>
                            <a:pt x="131298" y="51582"/>
                          </a:cubicBezTo>
                          <a:close/>
                        </a:path>
                      </a:pathLst>
                    </a:custGeom>
                    <a:solidFill>
                      <a:srgbClr val="C9CEE2"/>
                    </a:solidFill>
                    <a:ln w="93785" cap="flat">
                      <a:noFill/>
                      <a:prstDash val="solid"/>
                      <a:miter/>
                    </a:ln>
                  </p:spPr>
                  <p:txBody>
                    <a:bodyPr rtlCol="0" anchor="ctr"/>
                    <a:lstStyle/>
                    <a:p>
                      <a:endParaRPr lang="fr-FR"/>
                    </a:p>
                  </p:txBody>
                </p:sp>
                <p:sp>
                  <p:nvSpPr>
                    <p:cNvPr id="159" name="Forme libre : forme 158">
                      <a:extLst>
                        <a:ext uri="{FF2B5EF4-FFF2-40B4-BE49-F238E27FC236}">
                          <a16:creationId xmlns:a16="http://schemas.microsoft.com/office/drawing/2014/main" id="{AE96533B-6EC8-4465-BB1D-DD0CFD63355E}"/>
                        </a:ext>
                      </a:extLst>
                    </p:cNvPr>
                    <p:cNvSpPr/>
                    <p:nvPr/>
                  </p:nvSpPr>
                  <p:spPr>
                    <a:xfrm>
                      <a:off x="7728036" y="3298115"/>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6 h 300110"/>
                        <a:gd name="connsiteX6" fmla="*/ 178191 w 178190"/>
                        <a:gd name="connsiteY6" fmla="*/ 98474 h 300110"/>
                        <a:gd name="connsiteX7" fmla="*/ 150055 w 178190"/>
                        <a:gd name="connsiteY7" fmla="*/ 14068 h 300110"/>
                        <a:gd name="connsiteX8" fmla="*/ 84406 w 178190"/>
                        <a:gd name="connsiteY8" fmla="*/ 14068 h 300110"/>
                        <a:gd name="connsiteX9" fmla="*/ 37514 w 178190"/>
                        <a:gd name="connsiteY9" fmla="*/ 248529 h 300110"/>
                        <a:gd name="connsiteX10" fmla="*/ 18757 w 178190"/>
                        <a:gd name="connsiteY10" fmla="*/ 182880 h 300110"/>
                        <a:gd name="connsiteX11" fmla="*/ 37514 w 178190"/>
                        <a:gd name="connsiteY11" fmla="*/ 98474 h 300110"/>
                        <a:gd name="connsiteX12" fmla="*/ 84406 w 178190"/>
                        <a:gd name="connsiteY12" fmla="*/ 42203 h 300110"/>
                        <a:gd name="connsiteX13" fmla="*/ 131298 w 178190"/>
                        <a:gd name="connsiteY13" fmla="*/ 42203 h 300110"/>
                        <a:gd name="connsiteX14" fmla="*/ 150055 w 178190"/>
                        <a:gd name="connsiteY14" fmla="*/ 107852 h 300110"/>
                        <a:gd name="connsiteX15" fmla="*/ 131298 w 178190"/>
                        <a:gd name="connsiteY15" fmla="*/ 192259 h 300110"/>
                        <a:gd name="connsiteX16" fmla="*/ 84406 w 178190"/>
                        <a:gd name="connsiteY16" fmla="*/ 248529 h 300110"/>
                        <a:gd name="connsiteX17" fmla="*/ 37514 w 178190"/>
                        <a:gd name="connsiteY17" fmla="*/ 248529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5"/>
                            <a:pt x="28135" y="60960"/>
                            <a:pt x="18757" y="89095"/>
                          </a:cubicBezTo>
                          <a:cubicBezTo>
                            <a:pt x="0" y="126609"/>
                            <a:pt x="0" y="164123"/>
                            <a:pt x="0" y="201637"/>
                          </a:cubicBezTo>
                          <a:cubicBezTo>
                            <a:pt x="0" y="239151"/>
                            <a:pt x="9378" y="276664"/>
                            <a:pt x="28135" y="286043"/>
                          </a:cubicBezTo>
                          <a:cubicBezTo>
                            <a:pt x="46892" y="304800"/>
                            <a:pt x="65649" y="304800"/>
                            <a:pt x="93785" y="286043"/>
                          </a:cubicBezTo>
                          <a:cubicBezTo>
                            <a:pt x="121920" y="267286"/>
                            <a:pt x="150055" y="239151"/>
                            <a:pt x="159434" y="211016"/>
                          </a:cubicBezTo>
                          <a:cubicBezTo>
                            <a:pt x="178191" y="173502"/>
                            <a:pt x="178191" y="135988"/>
                            <a:pt x="178191" y="98474"/>
                          </a:cubicBezTo>
                          <a:cubicBezTo>
                            <a:pt x="178191" y="60960"/>
                            <a:pt x="168812" y="23446"/>
                            <a:pt x="150055" y="14068"/>
                          </a:cubicBezTo>
                          <a:cubicBezTo>
                            <a:pt x="140677" y="-4689"/>
                            <a:pt x="112542" y="-4689"/>
                            <a:pt x="84406" y="14068"/>
                          </a:cubicBezTo>
                          <a:close/>
                          <a:moveTo>
                            <a:pt x="37514" y="248529"/>
                          </a:moveTo>
                          <a:cubicBezTo>
                            <a:pt x="28135" y="239151"/>
                            <a:pt x="18757" y="211016"/>
                            <a:pt x="18757" y="182880"/>
                          </a:cubicBezTo>
                          <a:cubicBezTo>
                            <a:pt x="18757" y="154745"/>
                            <a:pt x="28135" y="126609"/>
                            <a:pt x="37514" y="98474"/>
                          </a:cubicBezTo>
                          <a:cubicBezTo>
                            <a:pt x="46892" y="70338"/>
                            <a:pt x="65649" y="60960"/>
                            <a:pt x="84406" y="42203"/>
                          </a:cubicBezTo>
                          <a:cubicBezTo>
                            <a:pt x="103163" y="32825"/>
                            <a:pt x="121920" y="32825"/>
                            <a:pt x="131298" y="42203"/>
                          </a:cubicBezTo>
                          <a:cubicBezTo>
                            <a:pt x="140677" y="51582"/>
                            <a:pt x="150055" y="79717"/>
                            <a:pt x="150055" y="107852"/>
                          </a:cubicBezTo>
                          <a:cubicBezTo>
                            <a:pt x="150055" y="135988"/>
                            <a:pt x="140677" y="173502"/>
                            <a:pt x="131298" y="192259"/>
                          </a:cubicBezTo>
                          <a:cubicBezTo>
                            <a:pt x="121920" y="220394"/>
                            <a:pt x="103163" y="229772"/>
                            <a:pt x="84406" y="248529"/>
                          </a:cubicBezTo>
                          <a:cubicBezTo>
                            <a:pt x="65649" y="267286"/>
                            <a:pt x="46892" y="267286"/>
                            <a:pt x="37514" y="248529"/>
                          </a:cubicBezTo>
                          <a:close/>
                        </a:path>
                      </a:pathLst>
                    </a:custGeom>
                    <a:solidFill>
                      <a:srgbClr val="C9CEE2"/>
                    </a:solidFill>
                    <a:ln w="93785" cap="flat">
                      <a:noFill/>
                      <a:prstDash val="solid"/>
                      <a:miter/>
                    </a:ln>
                  </p:spPr>
                  <p:txBody>
                    <a:bodyPr rtlCol="0" anchor="ctr"/>
                    <a:lstStyle/>
                    <a:p>
                      <a:endParaRPr lang="fr-FR"/>
                    </a:p>
                  </p:txBody>
                </p:sp>
                <p:sp>
                  <p:nvSpPr>
                    <p:cNvPr id="160" name="Forme libre : forme 159">
                      <a:extLst>
                        <a:ext uri="{FF2B5EF4-FFF2-40B4-BE49-F238E27FC236}">
                          <a16:creationId xmlns:a16="http://schemas.microsoft.com/office/drawing/2014/main" id="{1A940F85-E6EA-4DE1-A3F9-E09B5A648283}"/>
                        </a:ext>
                      </a:extLst>
                    </p:cNvPr>
                    <p:cNvSpPr/>
                    <p:nvPr/>
                  </p:nvSpPr>
                  <p:spPr>
                    <a:xfrm>
                      <a:off x="7924984" y="3176195"/>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51582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28135 w 178190"/>
                        <a:gd name="connsiteY14" fmla="*/ 192258 h 300110"/>
                        <a:gd name="connsiteX15" fmla="*/ 46892 w 178190"/>
                        <a:gd name="connsiteY15" fmla="*/ 107852 h 300110"/>
                        <a:gd name="connsiteX16" fmla="*/ 93785 w 178190"/>
                        <a:gd name="connsiteY16" fmla="*/ 51582 h 300110"/>
                        <a:gd name="connsiteX17" fmla="*/ 140677 w 17819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2"/>
                          </a:moveTo>
                          <a:cubicBezTo>
                            <a:pt x="150055" y="60960"/>
                            <a:pt x="159434" y="89095"/>
                            <a:pt x="159434" y="117231"/>
                          </a:cubicBezTo>
                          <a:cubicBezTo>
                            <a:pt x="159434" y="145366"/>
                            <a:pt x="150055" y="182880"/>
                            <a:pt x="140677" y="201637"/>
                          </a:cubicBezTo>
                          <a:cubicBezTo>
                            <a:pt x="131298" y="229772"/>
                            <a:pt x="112541" y="239151"/>
                            <a:pt x="93785" y="257908"/>
                          </a:cubicBezTo>
                          <a:cubicBezTo>
                            <a:pt x="75028" y="267286"/>
                            <a:pt x="56271" y="267286"/>
                            <a:pt x="46892" y="257908"/>
                          </a:cubicBezTo>
                          <a:cubicBezTo>
                            <a:pt x="37514" y="248529"/>
                            <a:pt x="28135" y="220394"/>
                            <a:pt x="28135" y="192258"/>
                          </a:cubicBezTo>
                          <a:cubicBezTo>
                            <a:pt x="28135" y="164123"/>
                            <a:pt x="37514" y="135988"/>
                            <a:pt x="46892" y="107852"/>
                          </a:cubicBezTo>
                          <a:cubicBezTo>
                            <a:pt x="56271" y="79717"/>
                            <a:pt x="75028" y="70339"/>
                            <a:pt x="93785" y="51582"/>
                          </a:cubicBezTo>
                          <a:cubicBezTo>
                            <a:pt x="112541" y="32825"/>
                            <a:pt x="131298" y="32825"/>
                            <a:pt x="140677" y="51582"/>
                          </a:cubicBezTo>
                          <a:close/>
                        </a:path>
                      </a:pathLst>
                    </a:custGeom>
                    <a:solidFill>
                      <a:srgbClr val="C9CEE2"/>
                    </a:solidFill>
                    <a:ln w="93785" cap="flat">
                      <a:noFill/>
                      <a:prstDash val="solid"/>
                      <a:miter/>
                    </a:ln>
                  </p:spPr>
                  <p:txBody>
                    <a:bodyPr rtlCol="0" anchor="ctr"/>
                    <a:lstStyle/>
                    <a:p>
                      <a:endParaRPr lang="fr-FR"/>
                    </a:p>
                  </p:txBody>
                </p:sp>
                <p:sp>
                  <p:nvSpPr>
                    <p:cNvPr id="161" name="Forme libre : forme 160">
                      <a:extLst>
                        <a:ext uri="{FF2B5EF4-FFF2-40B4-BE49-F238E27FC236}">
                          <a16:creationId xmlns:a16="http://schemas.microsoft.com/office/drawing/2014/main" id="{E8DF2041-B31D-4F7C-87B4-3F4868349D75}"/>
                        </a:ext>
                      </a:extLst>
                    </p:cNvPr>
                    <p:cNvSpPr/>
                    <p:nvPr/>
                  </p:nvSpPr>
                  <p:spPr>
                    <a:xfrm>
                      <a:off x="6715162" y="4371949"/>
                      <a:ext cx="131298" cy="300110"/>
                    </a:xfrm>
                    <a:custGeom>
                      <a:avLst/>
                      <a:gdLst>
                        <a:gd name="connsiteX0" fmla="*/ 131298 w 131298"/>
                        <a:gd name="connsiteY0" fmla="*/ 215705 h 300110"/>
                        <a:gd name="connsiteX1" fmla="*/ 131298 w 131298"/>
                        <a:gd name="connsiteY1" fmla="*/ 234462 h 300110"/>
                        <a:gd name="connsiteX2" fmla="*/ 121920 w 131298"/>
                        <a:gd name="connsiteY2" fmla="*/ 243840 h 300110"/>
                        <a:gd name="connsiteX3" fmla="*/ 18757 w 131298"/>
                        <a:gd name="connsiteY3" fmla="*/ 300111 h 300110"/>
                        <a:gd name="connsiteX4" fmla="*/ 9378 w 131298"/>
                        <a:gd name="connsiteY4" fmla="*/ 300111 h 300110"/>
                        <a:gd name="connsiteX5" fmla="*/ 9378 w 131298"/>
                        <a:gd name="connsiteY5" fmla="*/ 290733 h 300110"/>
                        <a:gd name="connsiteX6" fmla="*/ 9378 w 131298"/>
                        <a:gd name="connsiteY6" fmla="*/ 271976 h 300110"/>
                        <a:gd name="connsiteX7" fmla="*/ 18757 w 131298"/>
                        <a:gd name="connsiteY7" fmla="*/ 262597 h 300110"/>
                        <a:gd name="connsiteX8" fmla="*/ 56271 w 131298"/>
                        <a:gd name="connsiteY8" fmla="*/ 243840 h 300110"/>
                        <a:gd name="connsiteX9" fmla="*/ 56271 w 131298"/>
                        <a:gd name="connsiteY9" fmla="*/ 56271 h 300110"/>
                        <a:gd name="connsiteX10" fmla="*/ 18757 w 131298"/>
                        <a:gd name="connsiteY10" fmla="*/ 84406 h 300110"/>
                        <a:gd name="connsiteX11" fmla="*/ 9378 w 131298"/>
                        <a:gd name="connsiteY11" fmla="*/ 93785 h 300110"/>
                        <a:gd name="connsiteX12" fmla="*/ 0 w 131298"/>
                        <a:gd name="connsiteY12" fmla="*/ 93785 h 300110"/>
                        <a:gd name="connsiteX13" fmla="*/ 0 w 131298"/>
                        <a:gd name="connsiteY13" fmla="*/ 84406 h 300110"/>
                        <a:gd name="connsiteX14" fmla="*/ 9378 w 131298"/>
                        <a:gd name="connsiteY14" fmla="*/ 65649 h 300110"/>
                        <a:gd name="connsiteX15" fmla="*/ 56271 w 131298"/>
                        <a:gd name="connsiteY15" fmla="*/ 9379 h 300110"/>
                        <a:gd name="connsiteX16" fmla="*/ 65649 w 131298"/>
                        <a:gd name="connsiteY16" fmla="*/ 0 h 300110"/>
                        <a:gd name="connsiteX17" fmla="*/ 75028 w 131298"/>
                        <a:gd name="connsiteY17" fmla="*/ 0 h 300110"/>
                        <a:gd name="connsiteX18" fmla="*/ 84406 w 131298"/>
                        <a:gd name="connsiteY18" fmla="*/ 0 h 300110"/>
                        <a:gd name="connsiteX19" fmla="*/ 93785 w 131298"/>
                        <a:gd name="connsiteY19" fmla="*/ 9379 h 300110"/>
                        <a:gd name="connsiteX20" fmla="*/ 93785 w 131298"/>
                        <a:gd name="connsiteY20" fmla="*/ 225083 h 300110"/>
                        <a:gd name="connsiteX21" fmla="*/ 121920 w 131298"/>
                        <a:gd name="connsiteY21" fmla="*/ 206326 h 300110"/>
                        <a:gd name="connsiteX22" fmla="*/ 131298 w 131298"/>
                        <a:gd name="connsiteY22" fmla="*/ 206326 h 300110"/>
                        <a:gd name="connsiteX23" fmla="*/ 131298 w 131298"/>
                        <a:gd name="connsiteY23" fmla="*/ 21570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131298" y="215705"/>
                          </a:moveTo>
                          <a:lnTo>
                            <a:pt x="131298" y="234462"/>
                          </a:lnTo>
                          <a:cubicBezTo>
                            <a:pt x="131298" y="243840"/>
                            <a:pt x="121920" y="243840"/>
                            <a:pt x="121920" y="243840"/>
                          </a:cubicBezTo>
                          <a:lnTo>
                            <a:pt x="18757" y="300111"/>
                          </a:lnTo>
                          <a:lnTo>
                            <a:pt x="9378" y="300111"/>
                          </a:lnTo>
                          <a:lnTo>
                            <a:pt x="9378" y="290733"/>
                          </a:lnTo>
                          <a:cubicBezTo>
                            <a:pt x="9378" y="281354"/>
                            <a:pt x="9378" y="281354"/>
                            <a:pt x="9378" y="271976"/>
                          </a:cubicBezTo>
                          <a:cubicBezTo>
                            <a:pt x="9378" y="262597"/>
                            <a:pt x="18757" y="262597"/>
                            <a:pt x="18757" y="262597"/>
                          </a:cubicBezTo>
                          <a:lnTo>
                            <a:pt x="56271" y="243840"/>
                          </a:lnTo>
                          <a:lnTo>
                            <a:pt x="56271" y="56271"/>
                          </a:lnTo>
                          <a:lnTo>
                            <a:pt x="18757" y="84406"/>
                          </a:lnTo>
                          <a:cubicBezTo>
                            <a:pt x="18757" y="84406"/>
                            <a:pt x="9378" y="93785"/>
                            <a:pt x="9378" y="93785"/>
                          </a:cubicBezTo>
                          <a:lnTo>
                            <a:pt x="0" y="93785"/>
                          </a:lnTo>
                          <a:lnTo>
                            <a:pt x="0" y="84406"/>
                          </a:lnTo>
                          <a:cubicBezTo>
                            <a:pt x="0" y="75028"/>
                            <a:pt x="0" y="65649"/>
                            <a:pt x="9378" y="65649"/>
                          </a:cubicBezTo>
                          <a:lnTo>
                            <a:pt x="56271" y="9379"/>
                          </a:lnTo>
                          <a:cubicBezTo>
                            <a:pt x="56271" y="9379"/>
                            <a:pt x="65649" y="0"/>
                            <a:pt x="65649" y="0"/>
                          </a:cubicBezTo>
                          <a:lnTo>
                            <a:pt x="75028" y="0"/>
                          </a:lnTo>
                          <a:lnTo>
                            <a:pt x="84406" y="0"/>
                          </a:lnTo>
                          <a:cubicBezTo>
                            <a:pt x="84406" y="0"/>
                            <a:pt x="93785" y="9379"/>
                            <a:pt x="93785" y="9379"/>
                          </a:cubicBezTo>
                          <a:lnTo>
                            <a:pt x="93785" y="225083"/>
                          </a:lnTo>
                          <a:lnTo>
                            <a:pt x="121920" y="206326"/>
                          </a:lnTo>
                          <a:lnTo>
                            <a:pt x="131298" y="206326"/>
                          </a:lnTo>
                          <a:cubicBezTo>
                            <a:pt x="121920" y="206326"/>
                            <a:pt x="131298" y="206326"/>
                            <a:pt x="131298" y="215705"/>
                          </a:cubicBezTo>
                          <a:close/>
                        </a:path>
                      </a:pathLst>
                    </a:custGeom>
                    <a:solidFill>
                      <a:srgbClr val="C9CEE2"/>
                    </a:solidFill>
                    <a:ln w="93785" cap="flat">
                      <a:noFill/>
                      <a:prstDash val="solid"/>
                      <a:miter/>
                    </a:ln>
                  </p:spPr>
                  <p:txBody>
                    <a:bodyPr rtlCol="0" anchor="ctr"/>
                    <a:lstStyle/>
                    <a:p>
                      <a:endParaRPr lang="fr-FR"/>
                    </a:p>
                  </p:txBody>
                </p:sp>
                <p:sp>
                  <p:nvSpPr>
                    <p:cNvPr id="162" name="Forme libre : forme 161">
                      <a:extLst>
                        <a:ext uri="{FF2B5EF4-FFF2-40B4-BE49-F238E27FC236}">
                          <a16:creationId xmlns:a16="http://schemas.microsoft.com/office/drawing/2014/main" id="{0BB193C9-1B6E-416B-9545-4138F4B53C9C}"/>
                        </a:ext>
                      </a:extLst>
                    </p:cNvPr>
                    <p:cNvSpPr/>
                    <p:nvPr/>
                  </p:nvSpPr>
                  <p:spPr>
                    <a:xfrm>
                      <a:off x="6499458" y="4034324"/>
                      <a:ext cx="131298" cy="300110"/>
                    </a:xfrm>
                    <a:custGeom>
                      <a:avLst/>
                      <a:gdLst>
                        <a:gd name="connsiteX0" fmla="*/ 0 w 131298"/>
                        <a:gd name="connsiteY0" fmla="*/ 93785 h 300110"/>
                        <a:gd name="connsiteX1" fmla="*/ 0 w 131298"/>
                        <a:gd name="connsiteY1" fmla="*/ 84406 h 300110"/>
                        <a:gd name="connsiteX2" fmla="*/ 9378 w 131298"/>
                        <a:gd name="connsiteY2" fmla="*/ 65649 h 300110"/>
                        <a:gd name="connsiteX3" fmla="*/ 56271 w 131298"/>
                        <a:gd name="connsiteY3" fmla="*/ 9378 h 300110"/>
                        <a:gd name="connsiteX4" fmla="*/ 65649 w 131298"/>
                        <a:gd name="connsiteY4" fmla="*/ 0 h 300110"/>
                        <a:gd name="connsiteX5" fmla="*/ 75028 w 131298"/>
                        <a:gd name="connsiteY5" fmla="*/ 0 h 300110"/>
                        <a:gd name="connsiteX6" fmla="*/ 84406 w 131298"/>
                        <a:gd name="connsiteY6" fmla="*/ 0 h 300110"/>
                        <a:gd name="connsiteX7" fmla="*/ 93785 w 131298"/>
                        <a:gd name="connsiteY7" fmla="*/ 9378 h 300110"/>
                        <a:gd name="connsiteX8" fmla="*/ 93785 w 131298"/>
                        <a:gd name="connsiteY8" fmla="*/ 225083 h 300110"/>
                        <a:gd name="connsiteX9" fmla="*/ 121920 w 131298"/>
                        <a:gd name="connsiteY9" fmla="*/ 206326 h 300110"/>
                        <a:gd name="connsiteX10" fmla="*/ 131299 w 131298"/>
                        <a:gd name="connsiteY10" fmla="*/ 206326 h 300110"/>
                        <a:gd name="connsiteX11" fmla="*/ 131299 w 131298"/>
                        <a:gd name="connsiteY11" fmla="*/ 215705 h 300110"/>
                        <a:gd name="connsiteX12" fmla="*/ 131299 w 131298"/>
                        <a:gd name="connsiteY12" fmla="*/ 234462 h 300110"/>
                        <a:gd name="connsiteX13" fmla="*/ 121920 w 131298"/>
                        <a:gd name="connsiteY13" fmla="*/ 243840 h 300110"/>
                        <a:gd name="connsiteX14" fmla="*/ 18757 w 131298"/>
                        <a:gd name="connsiteY14" fmla="*/ 300111 h 300110"/>
                        <a:gd name="connsiteX15" fmla="*/ 9378 w 131298"/>
                        <a:gd name="connsiteY15" fmla="*/ 300111 h 300110"/>
                        <a:gd name="connsiteX16" fmla="*/ 9378 w 131298"/>
                        <a:gd name="connsiteY16" fmla="*/ 290732 h 300110"/>
                        <a:gd name="connsiteX17" fmla="*/ 9378 w 131298"/>
                        <a:gd name="connsiteY17" fmla="*/ 271976 h 300110"/>
                        <a:gd name="connsiteX18" fmla="*/ 18757 w 131298"/>
                        <a:gd name="connsiteY18" fmla="*/ 262597 h 300110"/>
                        <a:gd name="connsiteX19" fmla="*/ 56271 w 131298"/>
                        <a:gd name="connsiteY19" fmla="*/ 243840 h 300110"/>
                        <a:gd name="connsiteX20" fmla="*/ 56271 w 131298"/>
                        <a:gd name="connsiteY20" fmla="*/ 56271 h 300110"/>
                        <a:gd name="connsiteX21" fmla="*/ 28135 w 131298"/>
                        <a:gd name="connsiteY21" fmla="*/ 93785 h 300110"/>
                        <a:gd name="connsiteX22" fmla="*/ 18757 w 131298"/>
                        <a:gd name="connsiteY22" fmla="*/ 103163 h 300110"/>
                        <a:gd name="connsiteX23" fmla="*/ 0 w 131298"/>
                        <a:gd name="connsiteY23" fmla="*/ 9378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0" y="93785"/>
                          </a:move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lnTo>
                            <a:pt x="131299" y="215705"/>
                          </a:lnTo>
                          <a:cubicBezTo>
                            <a:pt x="131299" y="215705"/>
                            <a:pt x="131299" y="225083"/>
                            <a:pt x="131299" y="234462"/>
                          </a:cubicBezTo>
                          <a:cubicBezTo>
                            <a:pt x="131299" y="243840"/>
                            <a:pt x="121920" y="243840"/>
                            <a:pt x="121920" y="243840"/>
                          </a:cubicBezTo>
                          <a:lnTo>
                            <a:pt x="18757" y="300111"/>
                          </a:lnTo>
                          <a:lnTo>
                            <a:pt x="9378" y="300111"/>
                          </a:lnTo>
                          <a:cubicBezTo>
                            <a:pt x="9378" y="300111"/>
                            <a:pt x="9378" y="300111"/>
                            <a:pt x="9378" y="290732"/>
                          </a:cubicBezTo>
                          <a:cubicBezTo>
                            <a:pt x="9378" y="281354"/>
                            <a:pt x="9378" y="281354"/>
                            <a:pt x="9378" y="271976"/>
                          </a:cubicBezTo>
                          <a:cubicBezTo>
                            <a:pt x="9378" y="262597"/>
                            <a:pt x="18757" y="262597"/>
                            <a:pt x="18757" y="262597"/>
                          </a:cubicBezTo>
                          <a:lnTo>
                            <a:pt x="56271" y="243840"/>
                          </a:lnTo>
                          <a:lnTo>
                            <a:pt x="56271" y="56271"/>
                          </a:lnTo>
                          <a:lnTo>
                            <a:pt x="28135" y="93785"/>
                          </a:lnTo>
                          <a:cubicBezTo>
                            <a:pt x="28135" y="93785"/>
                            <a:pt x="18757" y="103163"/>
                            <a:pt x="18757" y="103163"/>
                          </a:cubicBezTo>
                          <a:cubicBezTo>
                            <a:pt x="9378" y="93785"/>
                            <a:pt x="0" y="93785"/>
                            <a:pt x="0" y="93785"/>
                          </a:cubicBezTo>
                          <a:close/>
                        </a:path>
                      </a:pathLst>
                    </a:custGeom>
                    <a:solidFill>
                      <a:srgbClr val="C9CEE2"/>
                    </a:solidFill>
                    <a:ln w="93785" cap="flat">
                      <a:noFill/>
                      <a:prstDash val="solid"/>
                      <a:miter/>
                    </a:ln>
                  </p:spPr>
                  <p:txBody>
                    <a:bodyPr rtlCol="0" anchor="ctr"/>
                    <a:lstStyle/>
                    <a:p>
                      <a:endParaRPr lang="fr-FR"/>
                    </a:p>
                  </p:txBody>
                </p:sp>
                <p:sp>
                  <p:nvSpPr>
                    <p:cNvPr id="163" name="Forme libre : forme 162">
                      <a:extLst>
                        <a:ext uri="{FF2B5EF4-FFF2-40B4-BE49-F238E27FC236}">
                          <a16:creationId xmlns:a16="http://schemas.microsoft.com/office/drawing/2014/main" id="{AA388E14-F06F-461A-A673-1715C613B2AF}"/>
                        </a:ext>
                      </a:extLst>
                    </p:cNvPr>
                    <p:cNvSpPr/>
                    <p:nvPr/>
                  </p:nvSpPr>
                  <p:spPr>
                    <a:xfrm>
                      <a:off x="6508836" y="4503247"/>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9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87569"/>
                            <a:pt x="112542" y="187569"/>
                            <a:pt x="121920" y="196948"/>
                          </a:cubicBezTo>
                          <a:close/>
                        </a:path>
                      </a:pathLst>
                    </a:custGeom>
                    <a:solidFill>
                      <a:srgbClr val="C9CEE2"/>
                    </a:solidFill>
                    <a:ln w="93785" cap="flat">
                      <a:noFill/>
                      <a:prstDash val="solid"/>
                      <a:miter/>
                    </a:ln>
                  </p:spPr>
                  <p:txBody>
                    <a:bodyPr rtlCol="0" anchor="ctr"/>
                    <a:lstStyle/>
                    <a:p>
                      <a:endParaRPr lang="fr-FR"/>
                    </a:p>
                  </p:txBody>
                </p:sp>
                <p:sp>
                  <p:nvSpPr>
                    <p:cNvPr id="164" name="Forme libre : forme 163">
                      <a:extLst>
                        <a:ext uri="{FF2B5EF4-FFF2-40B4-BE49-F238E27FC236}">
                          <a16:creationId xmlns:a16="http://schemas.microsoft.com/office/drawing/2014/main" id="{4BF0E3DD-BF69-4FCC-A0C8-1359637B8E77}"/>
                        </a:ext>
                      </a:extLst>
                    </p:cNvPr>
                    <p:cNvSpPr/>
                    <p:nvPr/>
                  </p:nvSpPr>
                  <p:spPr>
                    <a:xfrm>
                      <a:off x="6883975" y="4245340"/>
                      <a:ext cx="178190" cy="292203"/>
                    </a:xfrm>
                    <a:custGeom>
                      <a:avLst/>
                      <a:gdLst>
                        <a:gd name="connsiteX0" fmla="*/ 93785 w 178190"/>
                        <a:gd name="connsiteY0" fmla="*/ 286043 h 292203"/>
                        <a:gd name="connsiteX1" fmla="*/ 159434 w 178190"/>
                        <a:gd name="connsiteY1" fmla="*/ 211015 h 292203"/>
                        <a:gd name="connsiteX2" fmla="*/ 178191 w 178190"/>
                        <a:gd name="connsiteY2" fmla="*/ 98474 h 292203"/>
                        <a:gd name="connsiteX3" fmla="*/ 150055 w 178190"/>
                        <a:gd name="connsiteY3" fmla="*/ 14068 h 292203"/>
                        <a:gd name="connsiteX4" fmla="*/ 84406 w 178190"/>
                        <a:gd name="connsiteY4" fmla="*/ 14068 h 292203"/>
                        <a:gd name="connsiteX5" fmla="*/ 18757 w 178190"/>
                        <a:gd name="connsiteY5" fmla="*/ 89095 h 292203"/>
                        <a:gd name="connsiteX6" fmla="*/ 0 w 178190"/>
                        <a:gd name="connsiteY6" fmla="*/ 192258 h 292203"/>
                        <a:gd name="connsiteX7" fmla="*/ 28135 w 178190"/>
                        <a:gd name="connsiteY7" fmla="*/ 276665 h 292203"/>
                        <a:gd name="connsiteX8" fmla="*/ 93785 w 178190"/>
                        <a:gd name="connsiteY8" fmla="*/ 286043 h 292203"/>
                        <a:gd name="connsiteX9" fmla="*/ 140677 w 178190"/>
                        <a:gd name="connsiteY9" fmla="*/ 42203 h 292203"/>
                        <a:gd name="connsiteX10" fmla="*/ 159434 w 178190"/>
                        <a:gd name="connsiteY10" fmla="*/ 107852 h 292203"/>
                        <a:gd name="connsiteX11" fmla="*/ 140677 w 178190"/>
                        <a:gd name="connsiteY11" fmla="*/ 192258 h 292203"/>
                        <a:gd name="connsiteX12" fmla="*/ 93785 w 178190"/>
                        <a:gd name="connsiteY12" fmla="*/ 248529 h 292203"/>
                        <a:gd name="connsiteX13" fmla="*/ 46892 w 178190"/>
                        <a:gd name="connsiteY13" fmla="*/ 248529 h 292203"/>
                        <a:gd name="connsiteX14" fmla="*/ 28135 w 178190"/>
                        <a:gd name="connsiteY14" fmla="*/ 182880 h 292203"/>
                        <a:gd name="connsiteX15" fmla="*/ 46892 w 178190"/>
                        <a:gd name="connsiteY15" fmla="*/ 98474 h 292203"/>
                        <a:gd name="connsiteX16" fmla="*/ 93785 w 178190"/>
                        <a:gd name="connsiteY16" fmla="*/ 42203 h 292203"/>
                        <a:gd name="connsiteX17" fmla="*/ 140677 w 178190"/>
                        <a:gd name="connsiteY17" fmla="*/ 42203 h 29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2203">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2" y="-4689"/>
                            <a:pt x="84406" y="14068"/>
                          </a:cubicBezTo>
                          <a:cubicBezTo>
                            <a:pt x="56271" y="32824"/>
                            <a:pt x="28135" y="60960"/>
                            <a:pt x="18757" y="89095"/>
                          </a:cubicBezTo>
                          <a:cubicBezTo>
                            <a:pt x="9378" y="117231"/>
                            <a:pt x="0" y="154745"/>
                            <a:pt x="0" y="192258"/>
                          </a:cubicBezTo>
                          <a:cubicBezTo>
                            <a:pt x="0" y="229772"/>
                            <a:pt x="9378" y="267286"/>
                            <a:pt x="28135" y="276665"/>
                          </a:cubicBezTo>
                          <a:cubicBezTo>
                            <a:pt x="46892" y="295422"/>
                            <a:pt x="65649" y="295422"/>
                            <a:pt x="93785" y="286043"/>
                          </a:cubicBezTo>
                          <a:close/>
                          <a:moveTo>
                            <a:pt x="140677" y="42203"/>
                          </a:moveTo>
                          <a:cubicBezTo>
                            <a:pt x="150055" y="51581"/>
                            <a:pt x="159434" y="79717"/>
                            <a:pt x="159434" y="107852"/>
                          </a:cubicBezTo>
                          <a:cubicBezTo>
                            <a:pt x="159434" y="135988"/>
                            <a:pt x="150055" y="173501"/>
                            <a:pt x="140677" y="192258"/>
                          </a:cubicBezTo>
                          <a:cubicBezTo>
                            <a:pt x="131298" y="220394"/>
                            <a:pt x="112542" y="229772"/>
                            <a:pt x="93785" y="248529"/>
                          </a:cubicBezTo>
                          <a:cubicBezTo>
                            <a:pt x="75028" y="257908"/>
                            <a:pt x="56271" y="257908"/>
                            <a:pt x="46892" y="248529"/>
                          </a:cubicBezTo>
                          <a:cubicBezTo>
                            <a:pt x="37514" y="239151"/>
                            <a:pt x="28135" y="211015"/>
                            <a:pt x="28135" y="182880"/>
                          </a:cubicBezTo>
                          <a:cubicBezTo>
                            <a:pt x="28135" y="154745"/>
                            <a:pt x="37514" y="126609"/>
                            <a:pt x="46892" y="98474"/>
                          </a:cubicBezTo>
                          <a:cubicBezTo>
                            <a:pt x="56271" y="70338"/>
                            <a:pt x="75028" y="60960"/>
                            <a:pt x="93785" y="42203"/>
                          </a:cubicBezTo>
                          <a:cubicBezTo>
                            <a:pt x="112542" y="32824"/>
                            <a:pt x="131298" y="32824"/>
                            <a:pt x="140677" y="42203"/>
                          </a:cubicBezTo>
                          <a:close/>
                        </a:path>
                      </a:pathLst>
                    </a:custGeom>
                    <a:solidFill>
                      <a:srgbClr val="C9CEE2"/>
                    </a:solidFill>
                    <a:ln w="93785" cap="flat">
                      <a:noFill/>
                      <a:prstDash val="solid"/>
                      <a:miter/>
                    </a:ln>
                  </p:spPr>
                  <p:txBody>
                    <a:bodyPr rtlCol="0" anchor="ctr"/>
                    <a:lstStyle/>
                    <a:p>
                      <a:endParaRPr lang="fr-FR"/>
                    </a:p>
                  </p:txBody>
                </p:sp>
                <p:sp>
                  <p:nvSpPr>
                    <p:cNvPr id="165" name="Forme libre : forme 164">
                      <a:extLst>
                        <a:ext uri="{FF2B5EF4-FFF2-40B4-BE49-F238E27FC236}">
                          <a16:creationId xmlns:a16="http://schemas.microsoft.com/office/drawing/2014/main" id="{5B43A337-DD99-4B9B-84C1-159CE622D93E}"/>
                        </a:ext>
                      </a:extLst>
                    </p:cNvPr>
                    <p:cNvSpPr/>
                    <p:nvPr/>
                  </p:nvSpPr>
                  <p:spPr>
                    <a:xfrm>
                      <a:off x="7090301" y="4123420"/>
                      <a:ext cx="181869" cy="300110"/>
                    </a:xfrm>
                    <a:custGeom>
                      <a:avLst/>
                      <a:gdLst>
                        <a:gd name="connsiteX0" fmla="*/ 93785 w 181869"/>
                        <a:gd name="connsiteY0" fmla="*/ 286043 h 300110"/>
                        <a:gd name="connsiteX1" fmla="*/ 159434 w 181869"/>
                        <a:gd name="connsiteY1" fmla="*/ 211015 h 300110"/>
                        <a:gd name="connsiteX2" fmla="*/ 178191 w 181869"/>
                        <a:gd name="connsiteY2" fmla="*/ 98474 h 300110"/>
                        <a:gd name="connsiteX3" fmla="*/ 150055 w 181869"/>
                        <a:gd name="connsiteY3" fmla="*/ 14067 h 300110"/>
                        <a:gd name="connsiteX4" fmla="*/ 84406 w 181869"/>
                        <a:gd name="connsiteY4" fmla="*/ 14067 h 300110"/>
                        <a:gd name="connsiteX5" fmla="*/ 18757 w 181869"/>
                        <a:gd name="connsiteY5" fmla="*/ 89095 h 300110"/>
                        <a:gd name="connsiteX6" fmla="*/ 0 w 181869"/>
                        <a:gd name="connsiteY6" fmla="*/ 201637 h 300110"/>
                        <a:gd name="connsiteX7" fmla="*/ 28135 w 181869"/>
                        <a:gd name="connsiteY7" fmla="*/ 286043 h 300110"/>
                        <a:gd name="connsiteX8" fmla="*/ 93785 w 181869"/>
                        <a:gd name="connsiteY8" fmla="*/ 286043 h 300110"/>
                        <a:gd name="connsiteX9" fmla="*/ 140677 w 181869"/>
                        <a:gd name="connsiteY9" fmla="*/ 42203 h 300110"/>
                        <a:gd name="connsiteX10" fmla="*/ 159434 w 181869"/>
                        <a:gd name="connsiteY10" fmla="*/ 107852 h 300110"/>
                        <a:gd name="connsiteX11" fmla="*/ 140677 w 181869"/>
                        <a:gd name="connsiteY11" fmla="*/ 192258 h 300110"/>
                        <a:gd name="connsiteX12" fmla="*/ 93785 w 181869"/>
                        <a:gd name="connsiteY12" fmla="*/ 248529 h 300110"/>
                        <a:gd name="connsiteX13" fmla="*/ 46892 w 181869"/>
                        <a:gd name="connsiteY13" fmla="*/ 248529 h 300110"/>
                        <a:gd name="connsiteX14" fmla="*/ 28135 w 181869"/>
                        <a:gd name="connsiteY14" fmla="*/ 182880 h 300110"/>
                        <a:gd name="connsiteX15" fmla="*/ 46892 w 181869"/>
                        <a:gd name="connsiteY15" fmla="*/ 98474 h 300110"/>
                        <a:gd name="connsiteX16" fmla="*/ 93785 w 181869"/>
                        <a:gd name="connsiteY16" fmla="*/ 42203 h 300110"/>
                        <a:gd name="connsiteX17" fmla="*/ 140677 w 181869"/>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69" h="300110">
                          <a:moveTo>
                            <a:pt x="93785" y="286043"/>
                          </a:moveTo>
                          <a:cubicBezTo>
                            <a:pt x="121920" y="267286"/>
                            <a:pt x="150055" y="239151"/>
                            <a:pt x="159434" y="211015"/>
                          </a:cubicBezTo>
                          <a:cubicBezTo>
                            <a:pt x="178191" y="173501"/>
                            <a:pt x="187569" y="135988"/>
                            <a:pt x="178191" y="98474"/>
                          </a:cubicBezTo>
                          <a:cubicBezTo>
                            <a:pt x="178191" y="60960"/>
                            <a:pt x="168812" y="23446"/>
                            <a:pt x="150055" y="14067"/>
                          </a:cubicBezTo>
                          <a:cubicBezTo>
                            <a:pt x="131298" y="-4689"/>
                            <a:pt x="112541" y="-4689"/>
                            <a:pt x="84406" y="14067"/>
                          </a:cubicBezTo>
                          <a:cubicBezTo>
                            <a:pt x="56271" y="32824"/>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42203"/>
                          </a:moveTo>
                          <a:cubicBezTo>
                            <a:pt x="150055" y="51581"/>
                            <a:pt x="159434" y="79717"/>
                            <a:pt x="159434" y="107852"/>
                          </a:cubicBezTo>
                          <a:cubicBezTo>
                            <a:pt x="159434" y="135988"/>
                            <a:pt x="150055" y="173501"/>
                            <a:pt x="140677" y="192258"/>
                          </a:cubicBezTo>
                          <a:cubicBezTo>
                            <a:pt x="131298" y="220394"/>
                            <a:pt x="112541" y="229772"/>
                            <a:pt x="93785" y="248529"/>
                          </a:cubicBezTo>
                          <a:cubicBezTo>
                            <a:pt x="75028" y="257908"/>
                            <a:pt x="56271" y="257908"/>
                            <a:pt x="46892" y="248529"/>
                          </a:cubicBezTo>
                          <a:cubicBezTo>
                            <a:pt x="37514" y="239151"/>
                            <a:pt x="28135" y="211015"/>
                            <a:pt x="28135" y="182880"/>
                          </a:cubicBezTo>
                          <a:cubicBezTo>
                            <a:pt x="28135" y="154744"/>
                            <a:pt x="37514" y="126609"/>
                            <a:pt x="46892" y="98474"/>
                          </a:cubicBezTo>
                          <a:cubicBezTo>
                            <a:pt x="56271" y="70338"/>
                            <a:pt x="75028" y="60960"/>
                            <a:pt x="93785" y="42203"/>
                          </a:cubicBezTo>
                          <a:cubicBezTo>
                            <a:pt x="112541" y="32824"/>
                            <a:pt x="131298" y="32824"/>
                            <a:pt x="140677" y="42203"/>
                          </a:cubicBezTo>
                          <a:close/>
                        </a:path>
                      </a:pathLst>
                    </a:custGeom>
                    <a:solidFill>
                      <a:srgbClr val="C9CEE2"/>
                    </a:solidFill>
                    <a:ln w="93785" cap="flat">
                      <a:noFill/>
                      <a:prstDash val="solid"/>
                      <a:miter/>
                    </a:ln>
                  </p:spPr>
                  <p:txBody>
                    <a:bodyPr rtlCol="0" anchor="ctr"/>
                    <a:lstStyle/>
                    <a:p>
                      <a:endParaRPr lang="fr-FR"/>
                    </a:p>
                  </p:txBody>
                </p:sp>
                <p:sp>
                  <p:nvSpPr>
                    <p:cNvPr id="166" name="Forme libre : forme 165">
                      <a:extLst>
                        <a:ext uri="{FF2B5EF4-FFF2-40B4-BE49-F238E27FC236}">
                          <a16:creationId xmlns:a16="http://schemas.microsoft.com/office/drawing/2014/main" id="{00316368-EF92-46B2-B89A-F7E70061AF96}"/>
                        </a:ext>
                      </a:extLst>
                    </p:cNvPr>
                    <p:cNvSpPr/>
                    <p:nvPr/>
                  </p:nvSpPr>
                  <p:spPr>
                    <a:xfrm>
                      <a:off x="7334141" y="4015567"/>
                      <a:ext cx="131298" cy="290732"/>
                    </a:xfrm>
                    <a:custGeom>
                      <a:avLst/>
                      <a:gdLst>
                        <a:gd name="connsiteX0" fmla="*/ 131299 w 131298"/>
                        <a:gd name="connsiteY0" fmla="*/ 206326 h 290732"/>
                        <a:gd name="connsiteX1" fmla="*/ 131299 w 131298"/>
                        <a:gd name="connsiteY1" fmla="*/ 225083 h 290732"/>
                        <a:gd name="connsiteX2" fmla="*/ 121920 w 131298"/>
                        <a:gd name="connsiteY2" fmla="*/ 234462 h 290732"/>
                        <a:gd name="connsiteX3" fmla="*/ 18757 w 131298"/>
                        <a:gd name="connsiteY3" fmla="*/ 290733 h 290732"/>
                        <a:gd name="connsiteX4" fmla="*/ 9378 w 131298"/>
                        <a:gd name="connsiteY4" fmla="*/ 290733 h 290732"/>
                        <a:gd name="connsiteX5" fmla="*/ 9378 w 131298"/>
                        <a:gd name="connsiteY5" fmla="*/ 281354 h 290732"/>
                        <a:gd name="connsiteX6" fmla="*/ 9378 w 131298"/>
                        <a:gd name="connsiteY6" fmla="*/ 262597 h 290732"/>
                        <a:gd name="connsiteX7" fmla="*/ 18757 w 131298"/>
                        <a:gd name="connsiteY7" fmla="*/ 253219 h 290732"/>
                        <a:gd name="connsiteX8" fmla="*/ 56271 w 131298"/>
                        <a:gd name="connsiteY8" fmla="*/ 234462 h 290732"/>
                        <a:gd name="connsiteX9" fmla="*/ 56271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9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9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31299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31299" y="206326"/>
                          </a:moveTo>
                          <a:lnTo>
                            <a:pt x="131299" y="225083"/>
                          </a:lnTo>
                          <a:cubicBezTo>
                            <a:pt x="131299" y="234462"/>
                            <a:pt x="121920" y="234462"/>
                            <a:pt x="121920" y="234462"/>
                          </a:cubicBezTo>
                          <a:lnTo>
                            <a:pt x="18757" y="290733"/>
                          </a:lnTo>
                          <a:lnTo>
                            <a:pt x="9378" y="290733"/>
                          </a:lnTo>
                          <a:lnTo>
                            <a:pt x="9378" y="281354"/>
                          </a:lnTo>
                          <a:cubicBezTo>
                            <a:pt x="9378" y="271976"/>
                            <a:pt x="9378" y="271976"/>
                            <a:pt x="9378" y="262597"/>
                          </a:cubicBezTo>
                          <a:cubicBezTo>
                            <a:pt x="9378" y="253219"/>
                            <a:pt x="18757" y="253219"/>
                            <a:pt x="18757" y="253219"/>
                          </a:cubicBezTo>
                          <a:lnTo>
                            <a:pt x="56271" y="234462"/>
                          </a:lnTo>
                          <a:lnTo>
                            <a:pt x="56271" y="46892"/>
                          </a:lnTo>
                          <a:lnTo>
                            <a:pt x="18757" y="84406"/>
                          </a:lnTo>
                          <a:cubicBezTo>
                            <a:pt x="18757" y="84406"/>
                            <a:pt x="9378" y="93785"/>
                            <a:pt x="9378" y="93785"/>
                          </a:cubicBezTo>
                          <a:lnTo>
                            <a:pt x="0" y="93785"/>
                          </a:lnTo>
                          <a:lnTo>
                            <a:pt x="0" y="84406"/>
                          </a:lnTo>
                          <a:cubicBezTo>
                            <a:pt x="0" y="75028"/>
                            <a:pt x="0" y="65649"/>
                            <a:pt x="9378" y="65649"/>
                          </a:cubicBezTo>
                          <a:lnTo>
                            <a:pt x="56271" y="9379"/>
                          </a:lnTo>
                          <a:cubicBezTo>
                            <a:pt x="56271" y="9379"/>
                            <a:pt x="65649" y="0"/>
                            <a:pt x="65649" y="0"/>
                          </a:cubicBezTo>
                          <a:lnTo>
                            <a:pt x="75028" y="0"/>
                          </a:lnTo>
                          <a:lnTo>
                            <a:pt x="84406" y="0"/>
                          </a:lnTo>
                          <a:cubicBezTo>
                            <a:pt x="84406" y="0"/>
                            <a:pt x="93785" y="9379"/>
                            <a:pt x="93785" y="9379"/>
                          </a:cubicBezTo>
                          <a:lnTo>
                            <a:pt x="93785" y="225083"/>
                          </a:lnTo>
                          <a:lnTo>
                            <a:pt x="121920" y="206326"/>
                          </a:lnTo>
                          <a:lnTo>
                            <a:pt x="131299" y="206326"/>
                          </a:lnTo>
                          <a:cubicBezTo>
                            <a:pt x="131299" y="196948"/>
                            <a:pt x="131299" y="206326"/>
                            <a:pt x="131299" y="206326"/>
                          </a:cubicBezTo>
                          <a:close/>
                        </a:path>
                      </a:pathLst>
                    </a:custGeom>
                    <a:solidFill>
                      <a:srgbClr val="C9CEE2"/>
                    </a:solidFill>
                    <a:ln w="93785" cap="flat">
                      <a:noFill/>
                      <a:prstDash val="solid"/>
                      <a:miter/>
                    </a:ln>
                  </p:spPr>
                  <p:txBody>
                    <a:bodyPr rtlCol="0" anchor="ctr"/>
                    <a:lstStyle/>
                    <a:p>
                      <a:endParaRPr lang="fr-FR"/>
                    </a:p>
                  </p:txBody>
                </p:sp>
                <p:sp>
                  <p:nvSpPr>
                    <p:cNvPr id="167" name="Forme libre : forme 166">
                      <a:extLst>
                        <a:ext uri="{FF2B5EF4-FFF2-40B4-BE49-F238E27FC236}">
                          <a16:creationId xmlns:a16="http://schemas.microsoft.com/office/drawing/2014/main" id="{487E3DAE-897B-4C54-9AFF-E295F24B0B48}"/>
                        </a:ext>
                      </a:extLst>
                    </p:cNvPr>
                    <p:cNvSpPr/>
                    <p:nvPr/>
                  </p:nvSpPr>
                  <p:spPr>
                    <a:xfrm>
                      <a:off x="7521710" y="3877235"/>
                      <a:ext cx="178190" cy="293076"/>
                    </a:xfrm>
                    <a:custGeom>
                      <a:avLst/>
                      <a:gdLst>
                        <a:gd name="connsiteX0" fmla="*/ 84406 w 178190"/>
                        <a:gd name="connsiteY0" fmla="*/ 7034 h 293076"/>
                        <a:gd name="connsiteX1" fmla="*/ 18757 w 178190"/>
                        <a:gd name="connsiteY1" fmla="*/ 82062 h 293076"/>
                        <a:gd name="connsiteX2" fmla="*/ 0 w 178190"/>
                        <a:gd name="connsiteY2" fmla="*/ 194603 h 293076"/>
                        <a:gd name="connsiteX3" fmla="*/ 28135 w 178190"/>
                        <a:gd name="connsiteY3" fmla="*/ 279009 h 293076"/>
                        <a:gd name="connsiteX4" fmla="*/ 93785 w 178190"/>
                        <a:gd name="connsiteY4" fmla="*/ 279009 h 293076"/>
                        <a:gd name="connsiteX5" fmla="*/ 159434 w 178190"/>
                        <a:gd name="connsiteY5" fmla="*/ 203982 h 293076"/>
                        <a:gd name="connsiteX6" fmla="*/ 178191 w 178190"/>
                        <a:gd name="connsiteY6" fmla="*/ 91440 h 293076"/>
                        <a:gd name="connsiteX7" fmla="*/ 150055 w 178190"/>
                        <a:gd name="connsiteY7" fmla="*/ 7034 h 293076"/>
                        <a:gd name="connsiteX8" fmla="*/ 84406 w 178190"/>
                        <a:gd name="connsiteY8" fmla="*/ 7034 h 293076"/>
                        <a:gd name="connsiteX9" fmla="*/ 37514 w 178190"/>
                        <a:gd name="connsiteY9" fmla="*/ 250874 h 293076"/>
                        <a:gd name="connsiteX10" fmla="*/ 18757 w 178190"/>
                        <a:gd name="connsiteY10" fmla="*/ 185225 h 293076"/>
                        <a:gd name="connsiteX11" fmla="*/ 37514 w 178190"/>
                        <a:gd name="connsiteY11" fmla="*/ 100819 h 293076"/>
                        <a:gd name="connsiteX12" fmla="*/ 84406 w 178190"/>
                        <a:gd name="connsiteY12" fmla="*/ 44548 h 293076"/>
                        <a:gd name="connsiteX13" fmla="*/ 131299 w 178190"/>
                        <a:gd name="connsiteY13" fmla="*/ 44548 h 293076"/>
                        <a:gd name="connsiteX14" fmla="*/ 150055 w 178190"/>
                        <a:gd name="connsiteY14" fmla="*/ 110197 h 293076"/>
                        <a:gd name="connsiteX15" fmla="*/ 131299 w 178190"/>
                        <a:gd name="connsiteY15" fmla="*/ 194603 h 293076"/>
                        <a:gd name="connsiteX16" fmla="*/ 84406 w 178190"/>
                        <a:gd name="connsiteY16" fmla="*/ 250874 h 293076"/>
                        <a:gd name="connsiteX17" fmla="*/ 37514 w 178190"/>
                        <a:gd name="connsiteY17" fmla="*/ 250874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84406" y="7034"/>
                          </a:moveTo>
                          <a:cubicBezTo>
                            <a:pt x="56271" y="25791"/>
                            <a:pt x="28135" y="53926"/>
                            <a:pt x="18757" y="82062"/>
                          </a:cubicBezTo>
                          <a:cubicBezTo>
                            <a:pt x="0" y="119575"/>
                            <a:pt x="0" y="157089"/>
                            <a:pt x="0" y="194603"/>
                          </a:cubicBezTo>
                          <a:cubicBezTo>
                            <a:pt x="0" y="232117"/>
                            <a:pt x="9378" y="269631"/>
                            <a:pt x="28135" y="279009"/>
                          </a:cubicBezTo>
                          <a:cubicBezTo>
                            <a:pt x="46892" y="297766"/>
                            <a:pt x="65649" y="297766"/>
                            <a:pt x="93785" y="279009"/>
                          </a:cubicBezTo>
                          <a:cubicBezTo>
                            <a:pt x="121920" y="260252"/>
                            <a:pt x="150055" y="232117"/>
                            <a:pt x="159434" y="203982"/>
                          </a:cubicBezTo>
                          <a:cubicBezTo>
                            <a:pt x="178191" y="166468"/>
                            <a:pt x="178191" y="128954"/>
                            <a:pt x="178191" y="91440"/>
                          </a:cubicBezTo>
                          <a:cubicBezTo>
                            <a:pt x="178191" y="53926"/>
                            <a:pt x="168812" y="16412"/>
                            <a:pt x="150055" y="7034"/>
                          </a:cubicBezTo>
                          <a:cubicBezTo>
                            <a:pt x="131299" y="-2345"/>
                            <a:pt x="112542" y="-2345"/>
                            <a:pt x="84406" y="7034"/>
                          </a:cubicBezTo>
                          <a:close/>
                          <a:moveTo>
                            <a:pt x="37514" y="250874"/>
                          </a:moveTo>
                          <a:cubicBezTo>
                            <a:pt x="28135" y="241496"/>
                            <a:pt x="18757" y="213360"/>
                            <a:pt x="18757" y="185225"/>
                          </a:cubicBezTo>
                          <a:cubicBezTo>
                            <a:pt x="18757" y="157089"/>
                            <a:pt x="28135" y="128954"/>
                            <a:pt x="37514" y="100819"/>
                          </a:cubicBezTo>
                          <a:cubicBezTo>
                            <a:pt x="46892" y="72683"/>
                            <a:pt x="65649" y="63305"/>
                            <a:pt x="84406" y="44548"/>
                          </a:cubicBezTo>
                          <a:cubicBezTo>
                            <a:pt x="103163" y="35169"/>
                            <a:pt x="121920" y="35169"/>
                            <a:pt x="131299" y="44548"/>
                          </a:cubicBezTo>
                          <a:cubicBezTo>
                            <a:pt x="140677" y="53926"/>
                            <a:pt x="150055" y="82062"/>
                            <a:pt x="150055" y="110197"/>
                          </a:cubicBezTo>
                          <a:cubicBezTo>
                            <a:pt x="150055" y="138332"/>
                            <a:pt x="140677" y="175846"/>
                            <a:pt x="131299" y="194603"/>
                          </a:cubicBezTo>
                          <a:cubicBezTo>
                            <a:pt x="121920" y="222739"/>
                            <a:pt x="103163" y="232117"/>
                            <a:pt x="84406" y="250874"/>
                          </a:cubicBezTo>
                          <a:cubicBezTo>
                            <a:pt x="65649" y="260252"/>
                            <a:pt x="46892" y="260252"/>
                            <a:pt x="37514" y="250874"/>
                          </a:cubicBezTo>
                          <a:close/>
                        </a:path>
                      </a:pathLst>
                    </a:custGeom>
                    <a:solidFill>
                      <a:srgbClr val="C9CEE2"/>
                    </a:solidFill>
                    <a:ln w="93785" cap="flat">
                      <a:noFill/>
                      <a:prstDash val="solid"/>
                      <a:miter/>
                    </a:ln>
                  </p:spPr>
                  <p:txBody>
                    <a:bodyPr rtlCol="0" anchor="ctr"/>
                    <a:lstStyle/>
                    <a:p>
                      <a:endParaRPr lang="fr-FR"/>
                    </a:p>
                  </p:txBody>
                </p:sp>
                <p:sp>
                  <p:nvSpPr>
                    <p:cNvPr id="168" name="Forme libre : forme 167">
                      <a:extLst>
                        <a:ext uri="{FF2B5EF4-FFF2-40B4-BE49-F238E27FC236}">
                          <a16:creationId xmlns:a16="http://schemas.microsoft.com/office/drawing/2014/main" id="{15978C6C-507A-4A22-B1E9-42F2A8CE289A}"/>
                        </a:ext>
                      </a:extLst>
                    </p:cNvPr>
                    <p:cNvSpPr/>
                    <p:nvPr/>
                  </p:nvSpPr>
                  <p:spPr>
                    <a:xfrm>
                      <a:off x="7765550" y="3771727"/>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lnTo>
                            <a:pt x="0" y="281354"/>
                          </a:ln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206326"/>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169" name="Forme libre : forme 168">
                      <a:extLst>
                        <a:ext uri="{FF2B5EF4-FFF2-40B4-BE49-F238E27FC236}">
                          <a16:creationId xmlns:a16="http://schemas.microsoft.com/office/drawing/2014/main" id="{66061A05-564D-4107-9139-C0404D3B6E65}"/>
                        </a:ext>
                      </a:extLst>
                    </p:cNvPr>
                    <p:cNvSpPr/>
                    <p:nvPr/>
                  </p:nvSpPr>
                  <p:spPr>
                    <a:xfrm>
                      <a:off x="7934362" y="3635740"/>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5 h 300110"/>
                        <a:gd name="connsiteX6" fmla="*/ 178191 w 178190"/>
                        <a:gd name="connsiteY6" fmla="*/ 98474 h 300110"/>
                        <a:gd name="connsiteX7" fmla="*/ 150055 w 178190"/>
                        <a:gd name="connsiteY7" fmla="*/ 14068 h 300110"/>
                        <a:gd name="connsiteX8" fmla="*/ 84406 w 178190"/>
                        <a:gd name="connsiteY8" fmla="*/ 14068 h 300110"/>
                        <a:gd name="connsiteX9" fmla="*/ 46892 w 178190"/>
                        <a:gd name="connsiteY9" fmla="*/ 248529 h 300110"/>
                        <a:gd name="connsiteX10" fmla="*/ 28135 w 178190"/>
                        <a:gd name="connsiteY10" fmla="*/ 182880 h 300110"/>
                        <a:gd name="connsiteX11" fmla="*/ 46892 w 178190"/>
                        <a:gd name="connsiteY11" fmla="*/ 98474 h 300110"/>
                        <a:gd name="connsiteX12" fmla="*/ 93785 w 178190"/>
                        <a:gd name="connsiteY12" fmla="*/ 42203 h 300110"/>
                        <a:gd name="connsiteX13" fmla="*/ 140677 w 178190"/>
                        <a:gd name="connsiteY13" fmla="*/ 42203 h 300110"/>
                        <a:gd name="connsiteX14" fmla="*/ 159434 w 178190"/>
                        <a:gd name="connsiteY14" fmla="*/ 107852 h 300110"/>
                        <a:gd name="connsiteX15" fmla="*/ 140677 w 178190"/>
                        <a:gd name="connsiteY15" fmla="*/ 192258 h 300110"/>
                        <a:gd name="connsiteX16" fmla="*/ 93785 w 178190"/>
                        <a:gd name="connsiteY16" fmla="*/ 248529 h 300110"/>
                        <a:gd name="connsiteX17" fmla="*/ 46892 w 178190"/>
                        <a:gd name="connsiteY17" fmla="*/ 248529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4"/>
                            <a:pt x="28135" y="60960"/>
                            <a:pt x="18757" y="89095"/>
                          </a:cubicBezTo>
                          <a:cubicBezTo>
                            <a:pt x="0" y="126609"/>
                            <a:pt x="0" y="164123"/>
                            <a:pt x="0" y="201637"/>
                          </a:cubicBezTo>
                          <a:cubicBezTo>
                            <a:pt x="0" y="239151"/>
                            <a:pt x="9378" y="276665"/>
                            <a:pt x="28135" y="286043"/>
                          </a:cubicBezTo>
                          <a:cubicBezTo>
                            <a:pt x="46892" y="304800"/>
                            <a:pt x="65649" y="304800"/>
                            <a:pt x="93785" y="286043"/>
                          </a:cubicBezTo>
                          <a:cubicBezTo>
                            <a:pt x="121920" y="267286"/>
                            <a:pt x="150055" y="239151"/>
                            <a:pt x="159434" y="211015"/>
                          </a:cubicBezTo>
                          <a:cubicBezTo>
                            <a:pt x="178191" y="173501"/>
                            <a:pt x="178191" y="135988"/>
                            <a:pt x="178191" y="98474"/>
                          </a:cubicBezTo>
                          <a:cubicBezTo>
                            <a:pt x="178191" y="60960"/>
                            <a:pt x="168812" y="23446"/>
                            <a:pt x="150055" y="14068"/>
                          </a:cubicBezTo>
                          <a:cubicBezTo>
                            <a:pt x="140677" y="-4689"/>
                            <a:pt x="121920" y="-4689"/>
                            <a:pt x="84406" y="14068"/>
                          </a:cubicBezTo>
                          <a:close/>
                          <a:moveTo>
                            <a:pt x="46892" y="248529"/>
                          </a:moveTo>
                          <a:cubicBezTo>
                            <a:pt x="37514" y="239151"/>
                            <a:pt x="28135" y="211015"/>
                            <a:pt x="28135" y="182880"/>
                          </a:cubicBezTo>
                          <a:cubicBezTo>
                            <a:pt x="28135" y="154745"/>
                            <a:pt x="37514" y="126609"/>
                            <a:pt x="46892" y="98474"/>
                          </a:cubicBezTo>
                          <a:cubicBezTo>
                            <a:pt x="56271" y="70338"/>
                            <a:pt x="75028" y="60960"/>
                            <a:pt x="93785" y="42203"/>
                          </a:cubicBezTo>
                          <a:cubicBezTo>
                            <a:pt x="112541" y="32824"/>
                            <a:pt x="131298" y="32824"/>
                            <a:pt x="140677" y="42203"/>
                          </a:cubicBezTo>
                          <a:cubicBezTo>
                            <a:pt x="150055" y="51581"/>
                            <a:pt x="159434" y="79717"/>
                            <a:pt x="159434" y="107852"/>
                          </a:cubicBezTo>
                          <a:cubicBezTo>
                            <a:pt x="159434" y="135988"/>
                            <a:pt x="150055" y="173501"/>
                            <a:pt x="140677" y="192258"/>
                          </a:cubicBezTo>
                          <a:cubicBezTo>
                            <a:pt x="131298" y="220394"/>
                            <a:pt x="112541" y="229772"/>
                            <a:pt x="93785" y="248529"/>
                          </a:cubicBezTo>
                          <a:cubicBezTo>
                            <a:pt x="65649" y="267286"/>
                            <a:pt x="56271" y="267286"/>
                            <a:pt x="46892" y="248529"/>
                          </a:cubicBezTo>
                          <a:close/>
                        </a:path>
                      </a:pathLst>
                    </a:custGeom>
                    <a:solidFill>
                      <a:srgbClr val="C9CEE2"/>
                    </a:solidFill>
                    <a:ln w="93785" cap="flat">
                      <a:noFill/>
                      <a:prstDash val="solid"/>
                      <a:miter/>
                    </a:ln>
                  </p:spPr>
                  <p:txBody>
                    <a:bodyPr rtlCol="0" anchor="ctr"/>
                    <a:lstStyle/>
                    <a:p>
                      <a:endParaRPr lang="fr-FR"/>
                    </a:p>
                  </p:txBody>
                </p:sp>
                <p:sp>
                  <p:nvSpPr>
                    <p:cNvPr id="170" name="Forme libre : forme 169">
                      <a:extLst>
                        <a:ext uri="{FF2B5EF4-FFF2-40B4-BE49-F238E27FC236}">
                          <a16:creationId xmlns:a16="http://schemas.microsoft.com/office/drawing/2014/main" id="{39216002-86EF-4FD7-BF78-2D8EFB800355}"/>
                        </a:ext>
                      </a:extLst>
                    </p:cNvPr>
                    <p:cNvSpPr/>
                    <p:nvPr/>
                  </p:nvSpPr>
                  <p:spPr>
                    <a:xfrm>
                      <a:off x="8131310" y="3509130"/>
                      <a:ext cx="187569" cy="309489"/>
                    </a:xfrm>
                    <a:custGeom>
                      <a:avLst/>
                      <a:gdLst>
                        <a:gd name="connsiteX0" fmla="*/ 18757 w 187569"/>
                        <a:gd name="connsiteY0" fmla="*/ 300110 h 309489"/>
                        <a:gd name="connsiteX1" fmla="*/ 46892 w 187569"/>
                        <a:gd name="connsiteY1" fmla="*/ 309489 h 309489"/>
                        <a:gd name="connsiteX2" fmla="*/ 103163 w 187569"/>
                        <a:gd name="connsiteY2" fmla="*/ 290732 h 309489"/>
                        <a:gd name="connsiteX3" fmla="*/ 150056 w 187569"/>
                        <a:gd name="connsiteY3" fmla="*/ 253218 h 309489"/>
                        <a:gd name="connsiteX4" fmla="*/ 178191 w 187569"/>
                        <a:gd name="connsiteY4" fmla="*/ 206326 h 309489"/>
                        <a:gd name="connsiteX5" fmla="*/ 187569 w 187569"/>
                        <a:gd name="connsiteY5" fmla="*/ 168812 h 309489"/>
                        <a:gd name="connsiteX6" fmla="*/ 140677 w 187569"/>
                        <a:gd name="connsiteY6" fmla="*/ 121920 h 309489"/>
                        <a:gd name="connsiteX7" fmla="*/ 168812 w 187569"/>
                        <a:gd name="connsiteY7" fmla="*/ 84406 h 309489"/>
                        <a:gd name="connsiteX8" fmla="*/ 178191 w 187569"/>
                        <a:gd name="connsiteY8" fmla="*/ 37514 h 309489"/>
                        <a:gd name="connsiteX9" fmla="*/ 168812 w 187569"/>
                        <a:gd name="connsiteY9" fmla="*/ 9378 h 309489"/>
                        <a:gd name="connsiteX10" fmla="*/ 140677 w 187569"/>
                        <a:gd name="connsiteY10" fmla="*/ 0 h 309489"/>
                        <a:gd name="connsiteX11" fmla="*/ 93785 w 187569"/>
                        <a:gd name="connsiteY11" fmla="*/ 18757 h 309489"/>
                        <a:gd name="connsiteX12" fmla="*/ 46892 w 187569"/>
                        <a:gd name="connsiteY12" fmla="*/ 56271 h 309489"/>
                        <a:gd name="connsiteX13" fmla="*/ 18757 w 187569"/>
                        <a:gd name="connsiteY13" fmla="*/ 93785 h 309489"/>
                        <a:gd name="connsiteX14" fmla="*/ 9378 w 187569"/>
                        <a:gd name="connsiteY14" fmla="*/ 131298 h 309489"/>
                        <a:gd name="connsiteX15" fmla="*/ 18757 w 187569"/>
                        <a:gd name="connsiteY15" fmla="*/ 159434 h 309489"/>
                        <a:gd name="connsiteX16" fmla="*/ 46892 w 187569"/>
                        <a:gd name="connsiteY16" fmla="*/ 168812 h 309489"/>
                        <a:gd name="connsiteX17" fmla="*/ 0 w 187569"/>
                        <a:gd name="connsiteY17" fmla="*/ 271975 h 309489"/>
                        <a:gd name="connsiteX18" fmla="*/ 18757 w 187569"/>
                        <a:gd name="connsiteY18" fmla="*/ 300110 h 309489"/>
                        <a:gd name="connsiteX19" fmla="*/ 131299 w 187569"/>
                        <a:gd name="connsiteY19" fmla="*/ 37514 h 309489"/>
                        <a:gd name="connsiteX20" fmla="*/ 140677 w 187569"/>
                        <a:gd name="connsiteY20" fmla="*/ 56271 h 309489"/>
                        <a:gd name="connsiteX21" fmla="*/ 131299 w 187569"/>
                        <a:gd name="connsiteY21" fmla="*/ 93785 h 309489"/>
                        <a:gd name="connsiteX22" fmla="*/ 93785 w 187569"/>
                        <a:gd name="connsiteY22" fmla="*/ 121920 h 309489"/>
                        <a:gd name="connsiteX23" fmla="*/ 56271 w 187569"/>
                        <a:gd name="connsiteY23" fmla="*/ 131298 h 309489"/>
                        <a:gd name="connsiteX24" fmla="*/ 46892 w 187569"/>
                        <a:gd name="connsiteY24" fmla="*/ 112541 h 309489"/>
                        <a:gd name="connsiteX25" fmla="*/ 56271 w 187569"/>
                        <a:gd name="connsiteY25" fmla="*/ 75028 h 309489"/>
                        <a:gd name="connsiteX26" fmla="*/ 93785 w 187569"/>
                        <a:gd name="connsiteY26" fmla="*/ 46892 h 309489"/>
                        <a:gd name="connsiteX27" fmla="*/ 131299 w 187569"/>
                        <a:gd name="connsiteY27" fmla="*/ 37514 h 309489"/>
                        <a:gd name="connsiteX28" fmla="*/ 65649 w 187569"/>
                        <a:gd name="connsiteY28" fmla="*/ 271975 h 309489"/>
                        <a:gd name="connsiteX29" fmla="*/ 46892 w 187569"/>
                        <a:gd name="connsiteY29" fmla="*/ 262597 h 309489"/>
                        <a:gd name="connsiteX30" fmla="*/ 37514 w 187569"/>
                        <a:gd name="connsiteY30" fmla="*/ 243840 h 309489"/>
                        <a:gd name="connsiteX31" fmla="*/ 56271 w 187569"/>
                        <a:gd name="connsiteY31" fmla="*/ 196948 h 309489"/>
                        <a:gd name="connsiteX32" fmla="*/ 93785 w 187569"/>
                        <a:gd name="connsiteY32" fmla="*/ 159434 h 309489"/>
                        <a:gd name="connsiteX33" fmla="*/ 131299 w 187569"/>
                        <a:gd name="connsiteY33" fmla="*/ 150055 h 309489"/>
                        <a:gd name="connsiteX34" fmla="*/ 150056 w 187569"/>
                        <a:gd name="connsiteY34" fmla="*/ 178191 h 309489"/>
                        <a:gd name="connsiteX35" fmla="*/ 140677 w 187569"/>
                        <a:gd name="connsiteY35" fmla="*/ 206326 h 309489"/>
                        <a:gd name="connsiteX36" fmla="*/ 121920 w 187569"/>
                        <a:gd name="connsiteY36" fmla="*/ 234462 h 309489"/>
                        <a:gd name="connsiteX37" fmla="*/ 84406 w 187569"/>
                        <a:gd name="connsiteY37" fmla="*/ 262597 h 309489"/>
                        <a:gd name="connsiteX38" fmla="*/ 65649 w 187569"/>
                        <a:gd name="connsiteY38" fmla="*/ 271975 h 30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87569" h="309489">
                          <a:moveTo>
                            <a:pt x="18757" y="300110"/>
                          </a:moveTo>
                          <a:cubicBezTo>
                            <a:pt x="28135" y="309489"/>
                            <a:pt x="37514" y="309489"/>
                            <a:pt x="46892" y="309489"/>
                          </a:cubicBezTo>
                          <a:cubicBezTo>
                            <a:pt x="56271" y="309489"/>
                            <a:pt x="75028" y="300110"/>
                            <a:pt x="103163" y="290732"/>
                          </a:cubicBezTo>
                          <a:cubicBezTo>
                            <a:pt x="121920" y="281354"/>
                            <a:pt x="140677" y="262597"/>
                            <a:pt x="150056" y="253218"/>
                          </a:cubicBezTo>
                          <a:cubicBezTo>
                            <a:pt x="159434" y="234462"/>
                            <a:pt x="168812" y="225083"/>
                            <a:pt x="178191" y="206326"/>
                          </a:cubicBezTo>
                          <a:cubicBezTo>
                            <a:pt x="187569" y="187569"/>
                            <a:pt x="187569" y="178191"/>
                            <a:pt x="187569" y="168812"/>
                          </a:cubicBezTo>
                          <a:cubicBezTo>
                            <a:pt x="187569" y="131298"/>
                            <a:pt x="168812" y="121920"/>
                            <a:pt x="140677" y="121920"/>
                          </a:cubicBezTo>
                          <a:cubicBezTo>
                            <a:pt x="150056" y="112541"/>
                            <a:pt x="159434" y="103163"/>
                            <a:pt x="168812" y="84406"/>
                          </a:cubicBezTo>
                          <a:cubicBezTo>
                            <a:pt x="178191" y="65649"/>
                            <a:pt x="178191" y="56271"/>
                            <a:pt x="178191" y="37514"/>
                          </a:cubicBezTo>
                          <a:cubicBezTo>
                            <a:pt x="178191" y="28135"/>
                            <a:pt x="178191" y="18757"/>
                            <a:pt x="168812" y="9378"/>
                          </a:cubicBezTo>
                          <a:cubicBezTo>
                            <a:pt x="159434" y="0"/>
                            <a:pt x="159434" y="0"/>
                            <a:pt x="140677" y="0"/>
                          </a:cubicBezTo>
                          <a:cubicBezTo>
                            <a:pt x="131299" y="0"/>
                            <a:pt x="112542" y="9378"/>
                            <a:pt x="93785" y="18757"/>
                          </a:cubicBezTo>
                          <a:cubicBezTo>
                            <a:pt x="75028" y="28135"/>
                            <a:pt x="56271" y="37514"/>
                            <a:pt x="46892" y="56271"/>
                          </a:cubicBezTo>
                          <a:cubicBezTo>
                            <a:pt x="37514" y="65649"/>
                            <a:pt x="28135" y="84406"/>
                            <a:pt x="18757" y="93785"/>
                          </a:cubicBezTo>
                          <a:cubicBezTo>
                            <a:pt x="9378" y="103163"/>
                            <a:pt x="9378" y="121920"/>
                            <a:pt x="9378" y="131298"/>
                          </a:cubicBezTo>
                          <a:cubicBezTo>
                            <a:pt x="9378" y="150055"/>
                            <a:pt x="9378" y="159434"/>
                            <a:pt x="18757" y="159434"/>
                          </a:cubicBezTo>
                          <a:cubicBezTo>
                            <a:pt x="28135" y="168812"/>
                            <a:pt x="37514" y="168812"/>
                            <a:pt x="46892" y="168812"/>
                          </a:cubicBezTo>
                          <a:cubicBezTo>
                            <a:pt x="18757" y="196948"/>
                            <a:pt x="0" y="234462"/>
                            <a:pt x="0" y="271975"/>
                          </a:cubicBezTo>
                          <a:cubicBezTo>
                            <a:pt x="9378" y="281354"/>
                            <a:pt x="18757" y="290732"/>
                            <a:pt x="18757" y="300110"/>
                          </a:cubicBezTo>
                          <a:close/>
                          <a:moveTo>
                            <a:pt x="131299" y="37514"/>
                          </a:moveTo>
                          <a:cubicBezTo>
                            <a:pt x="140677" y="37514"/>
                            <a:pt x="140677" y="46892"/>
                            <a:pt x="140677" y="56271"/>
                          </a:cubicBezTo>
                          <a:cubicBezTo>
                            <a:pt x="140677" y="65649"/>
                            <a:pt x="140677" y="75028"/>
                            <a:pt x="131299" y="93785"/>
                          </a:cubicBezTo>
                          <a:cubicBezTo>
                            <a:pt x="121920" y="103163"/>
                            <a:pt x="112542" y="121920"/>
                            <a:pt x="93785" y="121920"/>
                          </a:cubicBezTo>
                          <a:cubicBezTo>
                            <a:pt x="75028" y="131298"/>
                            <a:pt x="65649" y="131298"/>
                            <a:pt x="56271" y="131298"/>
                          </a:cubicBezTo>
                          <a:cubicBezTo>
                            <a:pt x="46892" y="131298"/>
                            <a:pt x="46892" y="121920"/>
                            <a:pt x="46892" y="112541"/>
                          </a:cubicBezTo>
                          <a:cubicBezTo>
                            <a:pt x="46892" y="103163"/>
                            <a:pt x="46892" y="84406"/>
                            <a:pt x="56271" y="75028"/>
                          </a:cubicBezTo>
                          <a:cubicBezTo>
                            <a:pt x="65649" y="65649"/>
                            <a:pt x="75028" y="56271"/>
                            <a:pt x="93785" y="46892"/>
                          </a:cubicBezTo>
                          <a:cubicBezTo>
                            <a:pt x="112542" y="37514"/>
                            <a:pt x="131299" y="37514"/>
                            <a:pt x="131299" y="37514"/>
                          </a:cubicBezTo>
                          <a:close/>
                          <a:moveTo>
                            <a:pt x="65649" y="271975"/>
                          </a:moveTo>
                          <a:cubicBezTo>
                            <a:pt x="56271" y="271975"/>
                            <a:pt x="46892" y="271975"/>
                            <a:pt x="46892" y="262597"/>
                          </a:cubicBezTo>
                          <a:cubicBezTo>
                            <a:pt x="46892" y="253218"/>
                            <a:pt x="37514" y="253218"/>
                            <a:pt x="37514" y="243840"/>
                          </a:cubicBezTo>
                          <a:cubicBezTo>
                            <a:pt x="37514" y="225083"/>
                            <a:pt x="46892" y="215705"/>
                            <a:pt x="56271" y="196948"/>
                          </a:cubicBezTo>
                          <a:cubicBezTo>
                            <a:pt x="65649" y="178191"/>
                            <a:pt x="84406" y="168812"/>
                            <a:pt x="93785" y="159434"/>
                          </a:cubicBezTo>
                          <a:cubicBezTo>
                            <a:pt x="112542" y="150055"/>
                            <a:pt x="121920" y="150055"/>
                            <a:pt x="131299" y="150055"/>
                          </a:cubicBezTo>
                          <a:cubicBezTo>
                            <a:pt x="140677" y="150055"/>
                            <a:pt x="150056" y="159434"/>
                            <a:pt x="150056" y="178191"/>
                          </a:cubicBezTo>
                          <a:cubicBezTo>
                            <a:pt x="150056" y="187569"/>
                            <a:pt x="150056" y="196948"/>
                            <a:pt x="140677" y="206326"/>
                          </a:cubicBezTo>
                          <a:cubicBezTo>
                            <a:pt x="140677" y="215705"/>
                            <a:pt x="131299" y="225083"/>
                            <a:pt x="121920" y="234462"/>
                          </a:cubicBezTo>
                          <a:cubicBezTo>
                            <a:pt x="112542" y="243840"/>
                            <a:pt x="103163" y="253218"/>
                            <a:pt x="84406" y="262597"/>
                          </a:cubicBezTo>
                          <a:cubicBezTo>
                            <a:pt x="84406" y="271975"/>
                            <a:pt x="75028" y="271975"/>
                            <a:pt x="65649" y="271975"/>
                          </a:cubicBezTo>
                          <a:close/>
                        </a:path>
                      </a:pathLst>
                    </a:custGeom>
                    <a:solidFill>
                      <a:srgbClr val="C9CEE2"/>
                    </a:solidFill>
                    <a:ln w="93785" cap="flat">
                      <a:noFill/>
                      <a:prstDash val="solid"/>
                      <a:miter/>
                    </a:ln>
                  </p:spPr>
                  <p:txBody>
                    <a:bodyPr rtlCol="0" anchor="ctr"/>
                    <a:lstStyle/>
                    <a:p>
                      <a:endParaRPr lang="fr-FR"/>
                    </a:p>
                  </p:txBody>
                </p:sp>
                <p:sp>
                  <p:nvSpPr>
                    <p:cNvPr id="171" name="Forme libre : forme 170">
                      <a:extLst>
                        <a:ext uri="{FF2B5EF4-FFF2-40B4-BE49-F238E27FC236}">
                          <a16:creationId xmlns:a16="http://schemas.microsoft.com/office/drawing/2014/main" id="{A664FE0A-DA5E-4BBB-97E9-92A9D038A68E}"/>
                        </a:ext>
                      </a:extLst>
                    </p:cNvPr>
                    <p:cNvSpPr/>
                    <p:nvPr/>
                  </p:nvSpPr>
                  <p:spPr>
                    <a:xfrm>
                      <a:off x="8347014" y="3401278"/>
                      <a:ext cx="178190" cy="293076"/>
                    </a:xfrm>
                    <a:custGeom>
                      <a:avLst/>
                      <a:gdLst>
                        <a:gd name="connsiteX0" fmla="*/ 93785 w 178190"/>
                        <a:gd name="connsiteY0" fmla="*/ 286043 h 293076"/>
                        <a:gd name="connsiteX1" fmla="*/ 159434 w 178190"/>
                        <a:gd name="connsiteY1" fmla="*/ 211015 h 293076"/>
                        <a:gd name="connsiteX2" fmla="*/ 178191 w 178190"/>
                        <a:gd name="connsiteY2" fmla="*/ 98474 h 293076"/>
                        <a:gd name="connsiteX3" fmla="*/ 150056 w 178190"/>
                        <a:gd name="connsiteY3" fmla="*/ 14068 h 293076"/>
                        <a:gd name="connsiteX4" fmla="*/ 84406 w 178190"/>
                        <a:gd name="connsiteY4" fmla="*/ 14068 h 293076"/>
                        <a:gd name="connsiteX5" fmla="*/ 18757 w 178190"/>
                        <a:gd name="connsiteY5" fmla="*/ 89095 h 293076"/>
                        <a:gd name="connsiteX6" fmla="*/ 0 w 178190"/>
                        <a:gd name="connsiteY6" fmla="*/ 201637 h 293076"/>
                        <a:gd name="connsiteX7" fmla="*/ 28136 w 178190"/>
                        <a:gd name="connsiteY7" fmla="*/ 286043 h 293076"/>
                        <a:gd name="connsiteX8" fmla="*/ 93785 w 178190"/>
                        <a:gd name="connsiteY8" fmla="*/ 286043 h 293076"/>
                        <a:gd name="connsiteX9" fmla="*/ 140677 w 178190"/>
                        <a:gd name="connsiteY9" fmla="*/ 42203 h 293076"/>
                        <a:gd name="connsiteX10" fmla="*/ 159434 w 178190"/>
                        <a:gd name="connsiteY10" fmla="*/ 107852 h 293076"/>
                        <a:gd name="connsiteX11" fmla="*/ 140677 w 178190"/>
                        <a:gd name="connsiteY11" fmla="*/ 192258 h 293076"/>
                        <a:gd name="connsiteX12" fmla="*/ 93785 w 178190"/>
                        <a:gd name="connsiteY12" fmla="*/ 248529 h 293076"/>
                        <a:gd name="connsiteX13" fmla="*/ 46892 w 178190"/>
                        <a:gd name="connsiteY13" fmla="*/ 248529 h 293076"/>
                        <a:gd name="connsiteX14" fmla="*/ 37514 w 178190"/>
                        <a:gd name="connsiteY14" fmla="*/ 173501 h 293076"/>
                        <a:gd name="connsiteX15" fmla="*/ 56271 w 178190"/>
                        <a:gd name="connsiteY15" fmla="*/ 89095 h 293076"/>
                        <a:gd name="connsiteX16" fmla="*/ 103163 w 178190"/>
                        <a:gd name="connsiteY16" fmla="*/ 32824 h 293076"/>
                        <a:gd name="connsiteX17" fmla="*/ 140677 w 178190"/>
                        <a:gd name="connsiteY17" fmla="*/ 42203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93785" y="286043"/>
                          </a:moveTo>
                          <a:cubicBezTo>
                            <a:pt x="121920" y="267286"/>
                            <a:pt x="150056" y="239151"/>
                            <a:pt x="159434" y="211015"/>
                          </a:cubicBezTo>
                          <a:cubicBezTo>
                            <a:pt x="178191" y="173501"/>
                            <a:pt x="178191" y="135988"/>
                            <a:pt x="178191" y="98474"/>
                          </a:cubicBezTo>
                          <a:cubicBezTo>
                            <a:pt x="178191" y="60960"/>
                            <a:pt x="168813" y="23446"/>
                            <a:pt x="150056" y="14068"/>
                          </a:cubicBezTo>
                          <a:cubicBezTo>
                            <a:pt x="131299" y="-4689"/>
                            <a:pt x="112542" y="-4689"/>
                            <a:pt x="84406" y="14068"/>
                          </a:cubicBezTo>
                          <a:cubicBezTo>
                            <a:pt x="56271" y="32824"/>
                            <a:pt x="28136" y="60960"/>
                            <a:pt x="18757" y="89095"/>
                          </a:cubicBezTo>
                          <a:cubicBezTo>
                            <a:pt x="0" y="126609"/>
                            <a:pt x="0" y="164123"/>
                            <a:pt x="0" y="201637"/>
                          </a:cubicBezTo>
                          <a:cubicBezTo>
                            <a:pt x="0" y="239151"/>
                            <a:pt x="9379" y="276665"/>
                            <a:pt x="28136" y="286043"/>
                          </a:cubicBezTo>
                          <a:cubicBezTo>
                            <a:pt x="37514" y="295422"/>
                            <a:pt x="65649" y="295422"/>
                            <a:pt x="93785" y="286043"/>
                          </a:cubicBezTo>
                          <a:close/>
                          <a:moveTo>
                            <a:pt x="140677" y="42203"/>
                          </a:moveTo>
                          <a:cubicBezTo>
                            <a:pt x="150056" y="51581"/>
                            <a:pt x="159434" y="79717"/>
                            <a:pt x="159434" y="107852"/>
                          </a:cubicBezTo>
                          <a:cubicBezTo>
                            <a:pt x="159434" y="135988"/>
                            <a:pt x="150056" y="173501"/>
                            <a:pt x="140677" y="192258"/>
                          </a:cubicBezTo>
                          <a:cubicBezTo>
                            <a:pt x="131299" y="220394"/>
                            <a:pt x="112542" y="229772"/>
                            <a:pt x="93785" y="248529"/>
                          </a:cubicBezTo>
                          <a:cubicBezTo>
                            <a:pt x="75028" y="257908"/>
                            <a:pt x="56271" y="257908"/>
                            <a:pt x="46892" y="248529"/>
                          </a:cubicBezTo>
                          <a:cubicBezTo>
                            <a:pt x="37514" y="229772"/>
                            <a:pt x="37514" y="211015"/>
                            <a:pt x="37514" y="173501"/>
                          </a:cubicBezTo>
                          <a:cubicBezTo>
                            <a:pt x="37514" y="145366"/>
                            <a:pt x="46892" y="117231"/>
                            <a:pt x="56271" y="89095"/>
                          </a:cubicBezTo>
                          <a:cubicBezTo>
                            <a:pt x="65649" y="60960"/>
                            <a:pt x="84406" y="51581"/>
                            <a:pt x="103163" y="32824"/>
                          </a:cubicBezTo>
                          <a:cubicBezTo>
                            <a:pt x="121920" y="14068"/>
                            <a:pt x="131299" y="32824"/>
                            <a:pt x="140677" y="42203"/>
                          </a:cubicBezTo>
                          <a:close/>
                        </a:path>
                      </a:pathLst>
                    </a:custGeom>
                    <a:solidFill>
                      <a:srgbClr val="C9CEE2"/>
                    </a:solidFill>
                    <a:ln w="93785" cap="flat">
                      <a:noFill/>
                      <a:prstDash val="solid"/>
                      <a:miter/>
                    </a:ln>
                  </p:spPr>
                  <p:txBody>
                    <a:bodyPr rtlCol="0" anchor="ctr"/>
                    <a:lstStyle/>
                    <a:p>
                      <a:endParaRPr lang="fr-FR"/>
                    </a:p>
                  </p:txBody>
                </p:sp>
                <p:sp>
                  <p:nvSpPr>
                    <p:cNvPr id="172" name="Forme libre : forme 171">
                      <a:extLst>
                        <a:ext uri="{FF2B5EF4-FFF2-40B4-BE49-F238E27FC236}">
                          <a16:creationId xmlns:a16="http://schemas.microsoft.com/office/drawing/2014/main" id="{CD2A1E0A-4192-4014-814E-D510434C7A4C}"/>
                        </a:ext>
                      </a:extLst>
                    </p:cNvPr>
                    <p:cNvSpPr/>
                    <p:nvPr/>
                  </p:nvSpPr>
                  <p:spPr>
                    <a:xfrm>
                      <a:off x="8178202" y="3077721"/>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2 w 121919"/>
                        <a:gd name="connsiteY3" fmla="*/ 234462 h 290732"/>
                        <a:gd name="connsiteX4" fmla="*/ 9378 w 121919"/>
                        <a:gd name="connsiteY4" fmla="*/ 290732 h 290732"/>
                        <a:gd name="connsiteX5" fmla="*/ 0 w 121919"/>
                        <a:gd name="connsiteY5" fmla="*/ 290732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8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8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73" name="Forme libre : forme 172">
                      <a:extLst>
                        <a:ext uri="{FF2B5EF4-FFF2-40B4-BE49-F238E27FC236}">
                          <a16:creationId xmlns:a16="http://schemas.microsoft.com/office/drawing/2014/main" id="{A487C7EF-2E9E-4382-A905-A64F0A6475B7}"/>
                        </a:ext>
                      </a:extLst>
                    </p:cNvPr>
                    <p:cNvSpPr/>
                    <p:nvPr/>
                  </p:nvSpPr>
                  <p:spPr>
                    <a:xfrm>
                      <a:off x="8393907" y="2955801"/>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9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9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9 w 131298"/>
                        <a:gd name="connsiteY11" fmla="*/ 93785 h 290732"/>
                        <a:gd name="connsiteX12" fmla="*/ 0 w 131298"/>
                        <a:gd name="connsiteY12" fmla="*/ 93785 h 290732"/>
                        <a:gd name="connsiteX13" fmla="*/ 0 w 131298"/>
                        <a:gd name="connsiteY13" fmla="*/ 84406 h 290732"/>
                        <a:gd name="connsiteX14" fmla="*/ 9379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9" y="290732"/>
                          </a:lnTo>
                          <a:lnTo>
                            <a:pt x="0" y="290732"/>
                          </a:lnTo>
                          <a:lnTo>
                            <a:pt x="0" y="281354"/>
                          </a:lnTo>
                          <a:cubicBezTo>
                            <a:pt x="0" y="271975"/>
                            <a:pt x="0" y="271975"/>
                            <a:pt x="0" y="262597"/>
                          </a:cubicBezTo>
                          <a:cubicBezTo>
                            <a:pt x="0" y="253219"/>
                            <a:pt x="9379" y="253219"/>
                            <a:pt x="9379" y="253219"/>
                          </a:cubicBezTo>
                          <a:lnTo>
                            <a:pt x="46892" y="234462"/>
                          </a:lnTo>
                          <a:lnTo>
                            <a:pt x="46892" y="46892"/>
                          </a:lnTo>
                          <a:lnTo>
                            <a:pt x="18757" y="84406"/>
                          </a:lnTo>
                          <a:cubicBezTo>
                            <a:pt x="18757" y="84406"/>
                            <a:pt x="9379" y="93785"/>
                            <a:pt x="9379" y="93785"/>
                          </a:cubicBezTo>
                          <a:lnTo>
                            <a:pt x="0" y="93785"/>
                          </a:lnTo>
                          <a:lnTo>
                            <a:pt x="0" y="84406"/>
                          </a:lnTo>
                          <a:cubicBezTo>
                            <a:pt x="0" y="75028"/>
                            <a:pt x="0" y="65649"/>
                            <a:pt x="9379"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12542" y="196948"/>
                            <a:pt x="121920" y="196948"/>
                            <a:pt x="121920" y="206326"/>
                          </a:cubicBezTo>
                          <a:close/>
                        </a:path>
                      </a:pathLst>
                    </a:custGeom>
                    <a:solidFill>
                      <a:srgbClr val="C9CEE2"/>
                    </a:solidFill>
                    <a:ln w="93785" cap="flat">
                      <a:noFill/>
                      <a:prstDash val="solid"/>
                      <a:miter/>
                    </a:ln>
                  </p:spPr>
                  <p:txBody>
                    <a:bodyPr rtlCol="0" anchor="ctr"/>
                    <a:lstStyle/>
                    <a:p>
                      <a:endParaRPr lang="fr-FR"/>
                    </a:p>
                  </p:txBody>
                </p:sp>
              </p:grpSp>
            </p:grpSp>
          </p:grpSp>
          <p:grpSp>
            <p:nvGrpSpPr>
              <p:cNvPr id="129" name="Graphique 28">
                <a:extLst>
                  <a:ext uri="{FF2B5EF4-FFF2-40B4-BE49-F238E27FC236}">
                    <a16:creationId xmlns:a16="http://schemas.microsoft.com/office/drawing/2014/main" id="{015634F5-4622-4FD8-AA5B-875E9C34A8C4}"/>
                  </a:ext>
                </a:extLst>
              </p:cNvPr>
              <p:cNvGrpSpPr/>
              <p:nvPr/>
            </p:nvGrpSpPr>
            <p:grpSpPr>
              <a:xfrm>
                <a:off x="6049292" y="2907735"/>
                <a:ext cx="1425525" cy="1843030"/>
                <a:chOff x="6049292" y="2907736"/>
                <a:chExt cx="1425526" cy="1843029"/>
              </a:xfrm>
            </p:grpSpPr>
            <p:sp>
              <p:nvSpPr>
                <p:cNvPr id="130" name="Forme libre : forme 129">
                  <a:extLst>
                    <a:ext uri="{FF2B5EF4-FFF2-40B4-BE49-F238E27FC236}">
                      <a16:creationId xmlns:a16="http://schemas.microsoft.com/office/drawing/2014/main" id="{C6C96E80-D320-448F-A47F-D1D910FBE04E}"/>
                    </a:ext>
                  </a:extLst>
                </p:cNvPr>
                <p:cNvSpPr/>
                <p:nvPr/>
              </p:nvSpPr>
              <p:spPr>
                <a:xfrm>
                  <a:off x="7437304" y="3077721"/>
                  <a:ext cx="28135" cy="365760"/>
                </a:xfrm>
                <a:custGeom>
                  <a:avLst/>
                  <a:gdLst>
                    <a:gd name="connsiteX0" fmla="*/ 28135 w 28135"/>
                    <a:gd name="connsiteY0" fmla="*/ 168812 h 365760"/>
                    <a:gd name="connsiteX1" fmla="*/ 0 w 28135"/>
                    <a:gd name="connsiteY1" fmla="*/ 365760 h 365760"/>
                    <a:gd name="connsiteX2" fmla="*/ 0 w 28135"/>
                    <a:gd name="connsiteY2" fmla="*/ 0 h 365760"/>
                    <a:gd name="connsiteX3" fmla="*/ 28135 w 28135"/>
                    <a:gd name="connsiteY3" fmla="*/ 168812 h 365760"/>
                  </a:gdLst>
                  <a:ahLst/>
                  <a:cxnLst>
                    <a:cxn ang="0">
                      <a:pos x="connsiteX0" y="connsiteY0"/>
                    </a:cxn>
                    <a:cxn ang="0">
                      <a:pos x="connsiteX1" y="connsiteY1"/>
                    </a:cxn>
                    <a:cxn ang="0">
                      <a:pos x="connsiteX2" y="connsiteY2"/>
                    </a:cxn>
                    <a:cxn ang="0">
                      <a:pos x="connsiteX3" y="connsiteY3"/>
                    </a:cxn>
                  </a:cxnLst>
                  <a:rect l="l" t="t" r="r" b="b"/>
                  <a:pathLst>
                    <a:path w="28135" h="365760">
                      <a:moveTo>
                        <a:pt x="28135" y="168812"/>
                      </a:moveTo>
                      <a:cubicBezTo>
                        <a:pt x="28135" y="234462"/>
                        <a:pt x="18757" y="300111"/>
                        <a:pt x="0" y="365760"/>
                      </a:cubicBezTo>
                      <a:lnTo>
                        <a:pt x="0" y="0"/>
                      </a:lnTo>
                      <a:cubicBezTo>
                        <a:pt x="18757" y="56271"/>
                        <a:pt x="28135" y="103163"/>
                        <a:pt x="28135" y="168812"/>
                      </a:cubicBezTo>
                      <a:close/>
                    </a:path>
                  </a:pathLst>
                </a:custGeom>
                <a:solidFill>
                  <a:srgbClr val="57B3FE"/>
                </a:solidFill>
                <a:ln w="93785" cap="flat">
                  <a:noFill/>
                  <a:prstDash val="solid"/>
                  <a:miter/>
                </a:ln>
              </p:spPr>
              <p:txBody>
                <a:bodyPr rtlCol="0" anchor="ctr"/>
                <a:lstStyle/>
                <a:p>
                  <a:endParaRPr lang="fr-FR"/>
                </a:p>
              </p:txBody>
            </p:sp>
            <p:grpSp>
              <p:nvGrpSpPr>
                <p:cNvPr id="131" name="Graphique 28">
                  <a:extLst>
                    <a:ext uri="{FF2B5EF4-FFF2-40B4-BE49-F238E27FC236}">
                      <a16:creationId xmlns:a16="http://schemas.microsoft.com/office/drawing/2014/main" id="{12FECAF4-BDD4-4FE4-962B-752C329EE879}"/>
                    </a:ext>
                  </a:extLst>
                </p:cNvPr>
                <p:cNvGrpSpPr/>
                <p:nvPr/>
              </p:nvGrpSpPr>
              <p:grpSpPr>
                <a:xfrm>
                  <a:off x="6049292" y="2907736"/>
                  <a:ext cx="1425526" cy="1843029"/>
                  <a:chOff x="6049292" y="2907736"/>
                  <a:chExt cx="1425526" cy="1843029"/>
                </a:xfrm>
              </p:grpSpPr>
              <p:sp>
                <p:nvSpPr>
                  <p:cNvPr id="132" name="Forme libre : forme 131">
                    <a:extLst>
                      <a:ext uri="{FF2B5EF4-FFF2-40B4-BE49-F238E27FC236}">
                        <a16:creationId xmlns:a16="http://schemas.microsoft.com/office/drawing/2014/main" id="{5317F19E-3C2F-498F-AC8B-60067CF50D08}"/>
                      </a:ext>
                    </a:extLst>
                  </p:cNvPr>
                  <p:cNvSpPr/>
                  <p:nvPr/>
                </p:nvSpPr>
                <p:spPr>
                  <a:xfrm>
                    <a:off x="6565107" y="2907736"/>
                    <a:ext cx="909710" cy="1109003"/>
                  </a:xfrm>
                  <a:custGeom>
                    <a:avLst/>
                    <a:gdLst>
                      <a:gd name="connsiteX0" fmla="*/ 778412 w 909710"/>
                      <a:gd name="connsiteY0" fmla="*/ 76200 h 1109003"/>
                      <a:gd name="connsiteX1" fmla="*/ 694006 w 909710"/>
                      <a:gd name="connsiteY1" fmla="*/ 29308 h 1109003"/>
                      <a:gd name="connsiteX2" fmla="*/ 403274 w 909710"/>
                      <a:gd name="connsiteY2" fmla="*/ 57443 h 1109003"/>
                      <a:gd name="connsiteX3" fmla="*/ 0 w 909710"/>
                      <a:gd name="connsiteY3" fmla="*/ 760828 h 1109003"/>
                      <a:gd name="connsiteX4" fmla="*/ 121920 w 909710"/>
                      <a:gd name="connsiteY4" fmla="*/ 1023425 h 1109003"/>
                      <a:gd name="connsiteX5" fmla="*/ 215705 w 909710"/>
                      <a:gd name="connsiteY5" fmla="*/ 1079696 h 1109003"/>
                      <a:gd name="connsiteX6" fmla="*/ 506437 w 909710"/>
                      <a:gd name="connsiteY6" fmla="*/ 1051560 h 1109003"/>
                      <a:gd name="connsiteX7" fmla="*/ 909711 w 909710"/>
                      <a:gd name="connsiteY7" fmla="*/ 348176 h 1109003"/>
                      <a:gd name="connsiteX8" fmla="*/ 778412 w 909710"/>
                      <a:gd name="connsiteY8" fmla="*/ 76200 h 1109003"/>
                      <a:gd name="connsiteX9" fmla="*/ 403274 w 909710"/>
                      <a:gd name="connsiteY9" fmla="*/ 920262 h 1109003"/>
                      <a:gd name="connsiteX10" fmla="*/ 206326 w 909710"/>
                      <a:gd name="connsiteY10" fmla="*/ 967154 h 1109003"/>
                      <a:gd name="connsiteX11" fmla="*/ 150055 w 909710"/>
                      <a:gd name="connsiteY11" fmla="*/ 779585 h 1109003"/>
                      <a:gd name="connsiteX12" fmla="*/ 497058 w 909710"/>
                      <a:gd name="connsiteY12" fmla="*/ 179363 h 1109003"/>
                      <a:gd name="connsiteX13" fmla="*/ 694006 w 909710"/>
                      <a:gd name="connsiteY13" fmla="*/ 132471 h 1109003"/>
                      <a:gd name="connsiteX14" fmla="*/ 750277 w 909710"/>
                      <a:gd name="connsiteY14" fmla="*/ 320040 h 1109003"/>
                      <a:gd name="connsiteX15" fmla="*/ 403274 w 909710"/>
                      <a:gd name="connsiteY15" fmla="*/ 920262 h 110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09710" h="1109003">
                        <a:moveTo>
                          <a:pt x="778412" y="76200"/>
                        </a:moveTo>
                        <a:lnTo>
                          <a:pt x="694006" y="29308"/>
                        </a:lnTo>
                        <a:cubicBezTo>
                          <a:pt x="618979" y="-17585"/>
                          <a:pt x="515815" y="-8206"/>
                          <a:pt x="403274" y="57443"/>
                        </a:cubicBezTo>
                        <a:cubicBezTo>
                          <a:pt x="178191" y="188742"/>
                          <a:pt x="0" y="498231"/>
                          <a:pt x="0" y="760828"/>
                        </a:cubicBezTo>
                        <a:cubicBezTo>
                          <a:pt x="0" y="892126"/>
                          <a:pt x="46892" y="976533"/>
                          <a:pt x="121920" y="1023425"/>
                        </a:cubicBezTo>
                        <a:lnTo>
                          <a:pt x="215705" y="1079696"/>
                        </a:lnTo>
                        <a:cubicBezTo>
                          <a:pt x="290732" y="1126588"/>
                          <a:pt x="393895" y="1117209"/>
                          <a:pt x="506437" y="1051560"/>
                        </a:cubicBezTo>
                        <a:cubicBezTo>
                          <a:pt x="731520" y="920262"/>
                          <a:pt x="909711" y="610772"/>
                          <a:pt x="909711" y="348176"/>
                        </a:cubicBezTo>
                        <a:cubicBezTo>
                          <a:pt x="900332" y="207499"/>
                          <a:pt x="853440" y="123092"/>
                          <a:pt x="778412" y="76200"/>
                        </a:cubicBezTo>
                        <a:close/>
                        <a:moveTo>
                          <a:pt x="403274" y="920262"/>
                        </a:moveTo>
                        <a:cubicBezTo>
                          <a:pt x="328246" y="957776"/>
                          <a:pt x="262597" y="976533"/>
                          <a:pt x="206326" y="967154"/>
                        </a:cubicBezTo>
                        <a:cubicBezTo>
                          <a:pt x="168812" y="920262"/>
                          <a:pt x="150055" y="863991"/>
                          <a:pt x="150055" y="779585"/>
                        </a:cubicBezTo>
                        <a:cubicBezTo>
                          <a:pt x="150055" y="563880"/>
                          <a:pt x="300111" y="291905"/>
                          <a:pt x="497058" y="179363"/>
                        </a:cubicBezTo>
                        <a:cubicBezTo>
                          <a:pt x="572086" y="132471"/>
                          <a:pt x="637735" y="123092"/>
                          <a:pt x="694006" y="132471"/>
                        </a:cubicBezTo>
                        <a:cubicBezTo>
                          <a:pt x="731520" y="179363"/>
                          <a:pt x="750277" y="235634"/>
                          <a:pt x="750277" y="320040"/>
                        </a:cubicBezTo>
                        <a:cubicBezTo>
                          <a:pt x="750277" y="545123"/>
                          <a:pt x="590843" y="807720"/>
                          <a:pt x="403274" y="920262"/>
                        </a:cubicBezTo>
                        <a:close/>
                      </a:path>
                    </a:pathLst>
                  </a:custGeom>
                  <a:solidFill>
                    <a:srgbClr val="1D2943"/>
                  </a:solidFill>
                  <a:ln w="93785" cap="flat">
                    <a:noFill/>
                    <a:prstDash val="solid"/>
                    <a:miter/>
                  </a:ln>
                </p:spPr>
                <p:txBody>
                  <a:bodyPr rtlCol="0" anchor="ctr"/>
                  <a:lstStyle/>
                  <a:p>
                    <a:endParaRPr lang="fr-FR"/>
                  </a:p>
                </p:txBody>
              </p:sp>
              <p:grpSp>
                <p:nvGrpSpPr>
                  <p:cNvPr id="133" name="Graphique 28">
                    <a:extLst>
                      <a:ext uri="{FF2B5EF4-FFF2-40B4-BE49-F238E27FC236}">
                        <a16:creationId xmlns:a16="http://schemas.microsoft.com/office/drawing/2014/main" id="{738EBF0D-A148-4712-83AA-5A79B132782B}"/>
                      </a:ext>
                    </a:extLst>
                  </p:cNvPr>
                  <p:cNvGrpSpPr/>
                  <p:nvPr/>
                </p:nvGrpSpPr>
                <p:grpSpPr>
                  <a:xfrm>
                    <a:off x="6555728" y="2907736"/>
                    <a:ext cx="900332" cy="1099095"/>
                    <a:chOff x="6555728" y="2907736"/>
                    <a:chExt cx="900332" cy="1099095"/>
                  </a:xfrm>
                </p:grpSpPr>
                <p:sp>
                  <p:nvSpPr>
                    <p:cNvPr id="138" name="Forme libre : forme 137">
                      <a:extLst>
                        <a:ext uri="{FF2B5EF4-FFF2-40B4-BE49-F238E27FC236}">
                          <a16:creationId xmlns:a16="http://schemas.microsoft.com/office/drawing/2014/main" id="{49B62F72-6C5A-41D3-B209-92ACE835B1EF}"/>
                        </a:ext>
                      </a:extLst>
                    </p:cNvPr>
                    <p:cNvSpPr/>
                    <p:nvPr/>
                  </p:nvSpPr>
                  <p:spPr>
                    <a:xfrm>
                      <a:off x="6715162" y="3002693"/>
                      <a:ext cx="684627" cy="928191"/>
                    </a:xfrm>
                    <a:custGeom>
                      <a:avLst/>
                      <a:gdLst>
                        <a:gd name="connsiteX0" fmla="*/ 684628 w 684627"/>
                        <a:gd name="connsiteY0" fmla="*/ 281354 h 928191"/>
                        <a:gd name="connsiteX1" fmla="*/ 337624 w 684627"/>
                        <a:gd name="connsiteY1" fmla="*/ 881576 h 928191"/>
                        <a:gd name="connsiteX2" fmla="*/ 93785 w 684627"/>
                        <a:gd name="connsiteY2" fmla="*/ 909711 h 928191"/>
                        <a:gd name="connsiteX3" fmla="*/ 0 w 684627"/>
                        <a:gd name="connsiteY3" fmla="*/ 853440 h 928191"/>
                        <a:gd name="connsiteX4" fmla="*/ 243840 w 684627"/>
                        <a:gd name="connsiteY4" fmla="*/ 825305 h 928191"/>
                        <a:gd name="connsiteX5" fmla="*/ 590843 w 684627"/>
                        <a:gd name="connsiteY5" fmla="*/ 225083 h 928191"/>
                        <a:gd name="connsiteX6" fmla="*/ 487680 w 684627"/>
                        <a:gd name="connsiteY6" fmla="*/ 0 h 928191"/>
                        <a:gd name="connsiteX7" fmla="*/ 581465 w 684627"/>
                        <a:gd name="connsiteY7" fmla="*/ 56271 h 928191"/>
                        <a:gd name="connsiteX8" fmla="*/ 684628 w 684627"/>
                        <a:gd name="connsiteY8" fmla="*/ 281354 h 92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4627" h="928191">
                          <a:moveTo>
                            <a:pt x="684628" y="281354"/>
                          </a:moveTo>
                          <a:cubicBezTo>
                            <a:pt x="684628" y="497058"/>
                            <a:pt x="534572" y="769034"/>
                            <a:pt x="337624" y="881576"/>
                          </a:cubicBezTo>
                          <a:cubicBezTo>
                            <a:pt x="243840" y="937846"/>
                            <a:pt x="150055" y="937846"/>
                            <a:pt x="93785" y="909711"/>
                          </a:cubicBezTo>
                          <a:lnTo>
                            <a:pt x="0" y="853440"/>
                          </a:lnTo>
                          <a:cubicBezTo>
                            <a:pt x="65649" y="890954"/>
                            <a:pt x="150055" y="881576"/>
                            <a:pt x="243840" y="825305"/>
                          </a:cubicBezTo>
                          <a:cubicBezTo>
                            <a:pt x="431409" y="712763"/>
                            <a:pt x="590843" y="450166"/>
                            <a:pt x="590843" y="225083"/>
                          </a:cubicBezTo>
                          <a:cubicBezTo>
                            <a:pt x="590843" y="112542"/>
                            <a:pt x="553329" y="37514"/>
                            <a:pt x="487680" y="0"/>
                          </a:cubicBezTo>
                          <a:lnTo>
                            <a:pt x="581465" y="56271"/>
                          </a:lnTo>
                          <a:cubicBezTo>
                            <a:pt x="647114" y="93785"/>
                            <a:pt x="684628" y="178191"/>
                            <a:pt x="684628" y="281354"/>
                          </a:cubicBezTo>
                          <a:close/>
                        </a:path>
                      </a:pathLst>
                    </a:custGeom>
                    <a:solidFill>
                      <a:srgbClr val="1D2943"/>
                    </a:solidFill>
                    <a:ln w="93785" cap="flat">
                      <a:noFill/>
                      <a:prstDash val="solid"/>
                      <a:miter/>
                    </a:ln>
                  </p:spPr>
                  <p:txBody>
                    <a:bodyPr rtlCol="0" anchor="ctr"/>
                    <a:lstStyle/>
                    <a:p>
                      <a:endParaRPr lang="fr-FR"/>
                    </a:p>
                  </p:txBody>
                </p:sp>
                <p:sp>
                  <p:nvSpPr>
                    <p:cNvPr id="139" name="Forme libre : forme 138">
                      <a:extLst>
                        <a:ext uri="{FF2B5EF4-FFF2-40B4-BE49-F238E27FC236}">
                          <a16:creationId xmlns:a16="http://schemas.microsoft.com/office/drawing/2014/main" id="{45388276-255B-44B9-A91F-F387F69E333C}"/>
                        </a:ext>
                      </a:extLst>
                    </p:cNvPr>
                    <p:cNvSpPr/>
                    <p:nvPr/>
                  </p:nvSpPr>
                  <p:spPr>
                    <a:xfrm>
                      <a:off x="6555728" y="2907736"/>
                      <a:ext cx="787790" cy="1079695"/>
                    </a:xfrm>
                    <a:custGeom>
                      <a:avLst/>
                      <a:gdLst>
                        <a:gd name="connsiteX0" fmla="*/ 787791 w 787790"/>
                        <a:gd name="connsiteY0" fmla="*/ 85578 h 1079695"/>
                        <a:gd name="connsiteX1" fmla="*/ 497058 w 787790"/>
                        <a:gd name="connsiteY1" fmla="*/ 113714 h 1079695"/>
                        <a:gd name="connsiteX2" fmla="*/ 93785 w 787790"/>
                        <a:gd name="connsiteY2" fmla="*/ 817099 h 1079695"/>
                        <a:gd name="connsiteX3" fmla="*/ 215705 w 787790"/>
                        <a:gd name="connsiteY3" fmla="*/ 1079696 h 1079695"/>
                        <a:gd name="connsiteX4" fmla="*/ 121920 w 787790"/>
                        <a:gd name="connsiteY4" fmla="*/ 1023425 h 1079695"/>
                        <a:gd name="connsiteX5" fmla="*/ 0 w 787790"/>
                        <a:gd name="connsiteY5" fmla="*/ 760828 h 1079695"/>
                        <a:gd name="connsiteX6" fmla="*/ 403274 w 787790"/>
                        <a:gd name="connsiteY6" fmla="*/ 57443 h 1079695"/>
                        <a:gd name="connsiteX7" fmla="*/ 694006 w 787790"/>
                        <a:gd name="connsiteY7" fmla="*/ 29308 h 107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790" h="1079695">
                          <a:moveTo>
                            <a:pt x="787791" y="85578"/>
                          </a:moveTo>
                          <a:cubicBezTo>
                            <a:pt x="712763" y="38686"/>
                            <a:pt x="609600" y="48065"/>
                            <a:pt x="497058" y="113714"/>
                          </a:cubicBezTo>
                          <a:cubicBezTo>
                            <a:pt x="271975" y="245012"/>
                            <a:pt x="93785" y="554502"/>
                            <a:pt x="93785" y="817099"/>
                          </a:cubicBezTo>
                          <a:cubicBezTo>
                            <a:pt x="93785" y="948397"/>
                            <a:pt x="140677" y="1032803"/>
                            <a:pt x="215705" y="1079696"/>
                          </a:cubicBezTo>
                          <a:lnTo>
                            <a:pt x="121920" y="1023425"/>
                          </a:lnTo>
                          <a:cubicBezTo>
                            <a:pt x="46892" y="976533"/>
                            <a:pt x="0" y="892126"/>
                            <a:pt x="0" y="760828"/>
                          </a:cubicBezTo>
                          <a:cubicBezTo>
                            <a:pt x="0" y="507609"/>
                            <a:pt x="178191" y="188742"/>
                            <a:pt x="403274" y="57443"/>
                          </a:cubicBezTo>
                          <a:cubicBezTo>
                            <a:pt x="515815" y="-8206"/>
                            <a:pt x="618979" y="-17585"/>
                            <a:pt x="694006" y="29308"/>
                          </a:cubicBezTo>
                          <a:close/>
                        </a:path>
                      </a:pathLst>
                    </a:custGeom>
                    <a:solidFill>
                      <a:srgbClr val="1D2943"/>
                    </a:solidFill>
                    <a:ln w="93785" cap="flat">
                      <a:noFill/>
                      <a:prstDash val="solid"/>
                      <a:miter/>
                    </a:ln>
                  </p:spPr>
                  <p:txBody>
                    <a:bodyPr rtlCol="0" anchor="ctr"/>
                    <a:lstStyle/>
                    <a:p>
                      <a:endParaRPr lang="fr-FR"/>
                    </a:p>
                  </p:txBody>
                </p:sp>
                <p:sp>
                  <p:nvSpPr>
                    <p:cNvPr id="140" name="Forme libre : forme 139">
                      <a:extLst>
                        <a:ext uri="{FF2B5EF4-FFF2-40B4-BE49-F238E27FC236}">
                          <a16:creationId xmlns:a16="http://schemas.microsoft.com/office/drawing/2014/main" id="{12CB8DD8-FD3E-49B7-91C9-473B373298F9}"/>
                        </a:ext>
                      </a:extLst>
                    </p:cNvPr>
                    <p:cNvSpPr/>
                    <p:nvPr/>
                  </p:nvSpPr>
                  <p:spPr>
                    <a:xfrm>
                      <a:off x="6649513" y="2955158"/>
                      <a:ext cx="806547" cy="1051674"/>
                    </a:xfrm>
                    <a:custGeom>
                      <a:avLst/>
                      <a:gdLst>
                        <a:gd name="connsiteX0" fmla="*/ 403274 w 806547"/>
                        <a:gd name="connsiteY0" fmla="*/ 56914 h 1051674"/>
                        <a:gd name="connsiteX1" fmla="*/ 806548 w 806547"/>
                        <a:gd name="connsiteY1" fmla="*/ 291376 h 1051674"/>
                        <a:gd name="connsiteX2" fmla="*/ 403274 w 806547"/>
                        <a:gd name="connsiteY2" fmla="*/ 994760 h 1051674"/>
                        <a:gd name="connsiteX3" fmla="*/ 0 w 806547"/>
                        <a:gd name="connsiteY3" fmla="*/ 760299 h 1051674"/>
                        <a:gd name="connsiteX4" fmla="*/ 403274 w 806547"/>
                        <a:gd name="connsiteY4" fmla="*/ 56914 h 1051674"/>
                        <a:gd name="connsiteX5" fmla="*/ 412652 w 806547"/>
                        <a:gd name="connsiteY5" fmla="*/ 929111 h 1051674"/>
                        <a:gd name="connsiteX6" fmla="*/ 759655 w 806547"/>
                        <a:gd name="connsiteY6" fmla="*/ 328889 h 1051674"/>
                        <a:gd name="connsiteX7" fmla="*/ 412652 w 806547"/>
                        <a:gd name="connsiteY7" fmla="*/ 131942 h 1051674"/>
                        <a:gd name="connsiteX8" fmla="*/ 65649 w 806547"/>
                        <a:gd name="connsiteY8" fmla="*/ 732163 h 1051674"/>
                        <a:gd name="connsiteX9" fmla="*/ 412652 w 806547"/>
                        <a:gd name="connsiteY9" fmla="*/ 929111 h 1051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547" h="1051674">
                          <a:moveTo>
                            <a:pt x="403274" y="56914"/>
                          </a:moveTo>
                          <a:cubicBezTo>
                            <a:pt x="628357" y="-74384"/>
                            <a:pt x="806548" y="28779"/>
                            <a:pt x="806548" y="291376"/>
                          </a:cubicBezTo>
                          <a:cubicBezTo>
                            <a:pt x="806548" y="544594"/>
                            <a:pt x="628357" y="863462"/>
                            <a:pt x="403274" y="994760"/>
                          </a:cubicBezTo>
                          <a:cubicBezTo>
                            <a:pt x="178191" y="1126059"/>
                            <a:pt x="0" y="1022896"/>
                            <a:pt x="0" y="760299"/>
                          </a:cubicBezTo>
                          <a:cubicBezTo>
                            <a:pt x="0" y="507080"/>
                            <a:pt x="187569" y="188213"/>
                            <a:pt x="403274" y="56914"/>
                          </a:cubicBezTo>
                          <a:close/>
                          <a:moveTo>
                            <a:pt x="412652" y="929111"/>
                          </a:moveTo>
                          <a:cubicBezTo>
                            <a:pt x="600222" y="816570"/>
                            <a:pt x="759655" y="553973"/>
                            <a:pt x="759655" y="328889"/>
                          </a:cubicBezTo>
                          <a:cubicBezTo>
                            <a:pt x="759655" y="113185"/>
                            <a:pt x="600222" y="19400"/>
                            <a:pt x="412652" y="131942"/>
                          </a:cubicBezTo>
                          <a:cubicBezTo>
                            <a:pt x="225083" y="244483"/>
                            <a:pt x="65649" y="507080"/>
                            <a:pt x="65649" y="732163"/>
                          </a:cubicBezTo>
                          <a:cubicBezTo>
                            <a:pt x="65649" y="947868"/>
                            <a:pt x="215705" y="1041652"/>
                            <a:pt x="412652" y="929111"/>
                          </a:cubicBezTo>
                        </a:path>
                      </a:pathLst>
                    </a:custGeom>
                    <a:solidFill>
                      <a:srgbClr val="4C5C75"/>
                    </a:solidFill>
                    <a:ln w="93785" cap="flat">
                      <a:noFill/>
                      <a:prstDash val="solid"/>
                      <a:miter/>
                    </a:ln>
                  </p:spPr>
                  <p:txBody>
                    <a:bodyPr rtlCol="0" anchor="ctr"/>
                    <a:lstStyle/>
                    <a:p>
                      <a:endParaRPr lang="fr-FR"/>
                    </a:p>
                  </p:txBody>
                </p:sp>
              </p:grpSp>
              <p:grpSp>
                <p:nvGrpSpPr>
                  <p:cNvPr id="134" name="Graphique 28">
                    <a:extLst>
                      <a:ext uri="{FF2B5EF4-FFF2-40B4-BE49-F238E27FC236}">
                        <a16:creationId xmlns:a16="http://schemas.microsoft.com/office/drawing/2014/main" id="{B4A1819C-C042-4B96-98E0-DC2AF2A22CBB}"/>
                      </a:ext>
                    </a:extLst>
                  </p:cNvPr>
                  <p:cNvGrpSpPr/>
                  <p:nvPr/>
                </p:nvGrpSpPr>
                <p:grpSpPr>
                  <a:xfrm>
                    <a:off x="6049292" y="3846755"/>
                    <a:ext cx="656492" cy="904011"/>
                    <a:chOff x="6049292" y="3846755"/>
                    <a:chExt cx="656492" cy="904011"/>
                  </a:xfrm>
                </p:grpSpPr>
                <p:sp>
                  <p:nvSpPr>
                    <p:cNvPr id="135" name="Forme libre : forme 134">
                      <a:extLst>
                        <a:ext uri="{FF2B5EF4-FFF2-40B4-BE49-F238E27FC236}">
                          <a16:creationId xmlns:a16="http://schemas.microsoft.com/office/drawing/2014/main" id="{6F7FB032-D665-48CB-B383-ACF4C388069B}"/>
                        </a:ext>
                      </a:extLst>
                    </p:cNvPr>
                    <p:cNvSpPr/>
                    <p:nvPr/>
                  </p:nvSpPr>
                  <p:spPr>
                    <a:xfrm>
                      <a:off x="6433808" y="3846755"/>
                      <a:ext cx="271975" cy="328246"/>
                    </a:xfrm>
                    <a:custGeom>
                      <a:avLst/>
                      <a:gdLst>
                        <a:gd name="connsiteX0" fmla="*/ 271975 w 271975"/>
                        <a:gd name="connsiteY0" fmla="*/ 75028 h 328246"/>
                        <a:gd name="connsiteX1" fmla="*/ 93785 w 271975"/>
                        <a:gd name="connsiteY1" fmla="*/ 328246 h 328246"/>
                        <a:gd name="connsiteX2" fmla="*/ 84406 w 271975"/>
                        <a:gd name="connsiteY2" fmla="*/ 318868 h 328246"/>
                        <a:gd name="connsiteX3" fmla="*/ 18757 w 271975"/>
                        <a:gd name="connsiteY3" fmla="*/ 271976 h 328246"/>
                        <a:gd name="connsiteX4" fmla="*/ 0 w 271975"/>
                        <a:gd name="connsiteY4" fmla="*/ 253219 h 328246"/>
                        <a:gd name="connsiteX5" fmla="*/ 178191 w 271975"/>
                        <a:gd name="connsiteY5" fmla="*/ 0 h 328246"/>
                        <a:gd name="connsiteX6" fmla="*/ 187569 w 271975"/>
                        <a:gd name="connsiteY6" fmla="*/ 9378 h 328246"/>
                        <a:gd name="connsiteX7" fmla="*/ 253218 w 271975"/>
                        <a:gd name="connsiteY7" fmla="*/ 56271 h 328246"/>
                        <a:gd name="connsiteX8" fmla="*/ 271975 w 271975"/>
                        <a:gd name="connsiteY8" fmla="*/ 75028 h 3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975" h="328246">
                          <a:moveTo>
                            <a:pt x="271975" y="75028"/>
                          </a:moveTo>
                          <a:lnTo>
                            <a:pt x="93785" y="328246"/>
                          </a:lnTo>
                          <a:cubicBezTo>
                            <a:pt x="93785" y="328246"/>
                            <a:pt x="93785" y="328246"/>
                            <a:pt x="84406" y="318868"/>
                          </a:cubicBezTo>
                          <a:cubicBezTo>
                            <a:pt x="65649" y="309489"/>
                            <a:pt x="37514" y="290732"/>
                            <a:pt x="18757" y="271976"/>
                          </a:cubicBezTo>
                          <a:cubicBezTo>
                            <a:pt x="9378" y="262597"/>
                            <a:pt x="0" y="253219"/>
                            <a:pt x="0" y="253219"/>
                          </a:cubicBezTo>
                          <a:lnTo>
                            <a:pt x="178191" y="0"/>
                          </a:lnTo>
                          <a:cubicBezTo>
                            <a:pt x="178191" y="0"/>
                            <a:pt x="178191" y="0"/>
                            <a:pt x="187569" y="9378"/>
                          </a:cubicBezTo>
                          <a:cubicBezTo>
                            <a:pt x="206326" y="18757"/>
                            <a:pt x="234462" y="37514"/>
                            <a:pt x="253218" y="56271"/>
                          </a:cubicBezTo>
                          <a:cubicBezTo>
                            <a:pt x="262597" y="65649"/>
                            <a:pt x="271975" y="75028"/>
                            <a:pt x="271975" y="75028"/>
                          </a:cubicBezTo>
                          <a:close/>
                        </a:path>
                      </a:pathLst>
                    </a:custGeom>
                    <a:solidFill>
                      <a:srgbClr val="1D2943"/>
                    </a:solidFill>
                    <a:ln w="93785" cap="flat">
                      <a:noFill/>
                      <a:prstDash val="solid"/>
                      <a:miter/>
                    </a:ln>
                  </p:spPr>
                  <p:txBody>
                    <a:bodyPr rtlCol="0" anchor="ctr"/>
                    <a:lstStyle/>
                    <a:p>
                      <a:endParaRPr lang="fr-FR"/>
                    </a:p>
                  </p:txBody>
                </p:sp>
                <p:sp>
                  <p:nvSpPr>
                    <p:cNvPr id="136" name="Forme libre : forme 135">
                      <a:extLst>
                        <a:ext uri="{FF2B5EF4-FFF2-40B4-BE49-F238E27FC236}">
                          <a16:creationId xmlns:a16="http://schemas.microsoft.com/office/drawing/2014/main" id="{C9A4CE3B-8F08-4167-8236-269F28071007}"/>
                        </a:ext>
                      </a:extLst>
                    </p:cNvPr>
                    <p:cNvSpPr/>
                    <p:nvPr/>
                  </p:nvSpPr>
                  <p:spPr>
                    <a:xfrm>
                      <a:off x="6049292" y="3893647"/>
                      <a:ext cx="650793" cy="857119"/>
                    </a:xfrm>
                    <a:custGeom>
                      <a:avLst/>
                      <a:gdLst>
                        <a:gd name="connsiteX0" fmla="*/ 647114 w 650793"/>
                        <a:gd name="connsiteY0" fmla="*/ 131299 h 857119"/>
                        <a:gd name="connsiteX1" fmla="*/ 206326 w 650793"/>
                        <a:gd name="connsiteY1" fmla="*/ 806548 h 857119"/>
                        <a:gd name="connsiteX2" fmla="*/ 140677 w 650793"/>
                        <a:gd name="connsiteY2" fmla="*/ 853440 h 857119"/>
                        <a:gd name="connsiteX3" fmla="*/ 46892 w 650793"/>
                        <a:gd name="connsiteY3" fmla="*/ 834683 h 857119"/>
                        <a:gd name="connsiteX4" fmla="*/ 0 w 650793"/>
                        <a:gd name="connsiteY4" fmla="*/ 740899 h 857119"/>
                        <a:gd name="connsiteX5" fmla="*/ 18757 w 650793"/>
                        <a:gd name="connsiteY5" fmla="*/ 684628 h 857119"/>
                        <a:gd name="connsiteX6" fmla="*/ 459545 w 650793"/>
                        <a:gd name="connsiteY6" fmla="*/ 9378 h 857119"/>
                        <a:gd name="connsiteX7" fmla="*/ 478302 w 650793"/>
                        <a:gd name="connsiteY7" fmla="*/ 0 h 857119"/>
                        <a:gd name="connsiteX8" fmla="*/ 487680 w 650793"/>
                        <a:gd name="connsiteY8" fmla="*/ 9378 h 857119"/>
                        <a:gd name="connsiteX9" fmla="*/ 628357 w 650793"/>
                        <a:gd name="connsiteY9" fmla="*/ 103163 h 857119"/>
                        <a:gd name="connsiteX10" fmla="*/ 647114 w 650793"/>
                        <a:gd name="connsiteY10" fmla="*/ 131299 h 857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0793" h="857119">
                          <a:moveTo>
                            <a:pt x="647114" y="131299"/>
                          </a:moveTo>
                          <a:lnTo>
                            <a:pt x="206326" y="806548"/>
                          </a:lnTo>
                          <a:cubicBezTo>
                            <a:pt x="187569" y="825305"/>
                            <a:pt x="168812" y="844062"/>
                            <a:pt x="140677" y="853440"/>
                          </a:cubicBezTo>
                          <a:cubicBezTo>
                            <a:pt x="112542" y="862819"/>
                            <a:pt x="75028" y="853440"/>
                            <a:pt x="46892" y="834683"/>
                          </a:cubicBezTo>
                          <a:cubicBezTo>
                            <a:pt x="18757" y="815926"/>
                            <a:pt x="0" y="778412"/>
                            <a:pt x="0" y="740899"/>
                          </a:cubicBezTo>
                          <a:cubicBezTo>
                            <a:pt x="0" y="722142"/>
                            <a:pt x="9378" y="703385"/>
                            <a:pt x="18757" y="684628"/>
                          </a:cubicBezTo>
                          <a:lnTo>
                            <a:pt x="459545" y="9378"/>
                          </a:lnTo>
                          <a:cubicBezTo>
                            <a:pt x="468923" y="0"/>
                            <a:pt x="478302" y="0"/>
                            <a:pt x="478302" y="0"/>
                          </a:cubicBezTo>
                          <a:cubicBezTo>
                            <a:pt x="478302" y="0"/>
                            <a:pt x="487680" y="0"/>
                            <a:pt x="487680" y="9378"/>
                          </a:cubicBezTo>
                          <a:cubicBezTo>
                            <a:pt x="525194" y="37514"/>
                            <a:pt x="600222" y="84406"/>
                            <a:pt x="628357" y="103163"/>
                          </a:cubicBezTo>
                          <a:cubicBezTo>
                            <a:pt x="647114" y="112542"/>
                            <a:pt x="656492" y="131299"/>
                            <a:pt x="647114" y="131299"/>
                          </a:cubicBezTo>
                          <a:close/>
                        </a:path>
                      </a:pathLst>
                    </a:custGeom>
                    <a:solidFill>
                      <a:srgbClr val="DF3260"/>
                    </a:solidFill>
                    <a:ln w="93785" cap="flat">
                      <a:noFill/>
                      <a:prstDash val="solid"/>
                      <a:miter/>
                    </a:ln>
                  </p:spPr>
                  <p:txBody>
                    <a:bodyPr rtlCol="0" anchor="ctr"/>
                    <a:lstStyle/>
                    <a:p>
                      <a:endParaRPr lang="fr-FR"/>
                    </a:p>
                  </p:txBody>
                </p:sp>
                <p:sp>
                  <p:nvSpPr>
                    <p:cNvPr id="137" name="Forme libre : forme 136">
                      <a:extLst>
                        <a:ext uri="{FF2B5EF4-FFF2-40B4-BE49-F238E27FC236}">
                          <a16:creationId xmlns:a16="http://schemas.microsoft.com/office/drawing/2014/main" id="{B06BE9DC-A447-49EE-A495-81DAFEF74D67}"/>
                        </a:ext>
                      </a:extLst>
                    </p:cNvPr>
                    <p:cNvSpPr/>
                    <p:nvPr/>
                  </p:nvSpPr>
                  <p:spPr>
                    <a:xfrm>
                      <a:off x="6086805" y="3903026"/>
                      <a:ext cx="613484" cy="844061"/>
                    </a:xfrm>
                    <a:custGeom>
                      <a:avLst/>
                      <a:gdLst>
                        <a:gd name="connsiteX0" fmla="*/ 609600 w 613484"/>
                        <a:gd name="connsiteY0" fmla="*/ 121920 h 844061"/>
                        <a:gd name="connsiteX1" fmla="*/ 168812 w 613484"/>
                        <a:gd name="connsiteY1" fmla="*/ 797169 h 844061"/>
                        <a:gd name="connsiteX2" fmla="*/ 103163 w 613484"/>
                        <a:gd name="connsiteY2" fmla="*/ 844062 h 844061"/>
                        <a:gd name="connsiteX3" fmla="*/ 46892 w 613484"/>
                        <a:gd name="connsiteY3" fmla="*/ 825305 h 844061"/>
                        <a:gd name="connsiteX4" fmla="*/ 0 w 613484"/>
                        <a:gd name="connsiteY4" fmla="*/ 731520 h 844061"/>
                        <a:gd name="connsiteX5" fmla="*/ 18757 w 613484"/>
                        <a:gd name="connsiteY5" fmla="*/ 675249 h 844061"/>
                        <a:gd name="connsiteX6" fmla="*/ 459545 w 613484"/>
                        <a:gd name="connsiteY6" fmla="*/ 0 h 844061"/>
                        <a:gd name="connsiteX7" fmla="*/ 600222 w 613484"/>
                        <a:gd name="connsiteY7" fmla="*/ 93785 h 844061"/>
                        <a:gd name="connsiteX8" fmla="*/ 609600 w 613484"/>
                        <a:gd name="connsiteY8" fmla="*/ 121920 h 84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484" h="844061">
                          <a:moveTo>
                            <a:pt x="609600" y="121920"/>
                          </a:moveTo>
                          <a:lnTo>
                            <a:pt x="168812" y="797169"/>
                          </a:lnTo>
                          <a:cubicBezTo>
                            <a:pt x="150055" y="815926"/>
                            <a:pt x="131298" y="834683"/>
                            <a:pt x="103163" y="844062"/>
                          </a:cubicBezTo>
                          <a:cubicBezTo>
                            <a:pt x="84406" y="844062"/>
                            <a:pt x="65649" y="834683"/>
                            <a:pt x="46892" y="825305"/>
                          </a:cubicBezTo>
                          <a:cubicBezTo>
                            <a:pt x="18757" y="806548"/>
                            <a:pt x="0" y="769034"/>
                            <a:pt x="0" y="731520"/>
                          </a:cubicBezTo>
                          <a:cubicBezTo>
                            <a:pt x="0" y="712763"/>
                            <a:pt x="9378" y="694006"/>
                            <a:pt x="18757" y="675249"/>
                          </a:cubicBezTo>
                          <a:lnTo>
                            <a:pt x="459545" y="0"/>
                          </a:lnTo>
                          <a:cubicBezTo>
                            <a:pt x="497058" y="28136"/>
                            <a:pt x="572086" y="75028"/>
                            <a:pt x="600222" y="93785"/>
                          </a:cubicBezTo>
                          <a:cubicBezTo>
                            <a:pt x="609600" y="103163"/>
                            <a:pt x="618979" y="121920"/>
                            <a:pt x="609600" y="121920"/>
                          </a:cubicBezTo>
                          <a:close/>
                        </a:path>
                      </a:pathLst>
                    </a:custGeom>
                    <a:solidFill>
                      <a:srgbClr val="F45170"/>
                    </a:solidFill>
                    <a:ln w="93785" cap="flat">
                      <a:noFill/>
                      <a:prstDash val="solid"/>
                      <a:miter/>
                    </a:ln>
                  </p:spPr>
                  <p:txBody>
                    <a:bodyPr rtlCol="0" anchor="ctr"/>
                    <a:lstStyle/>
                    <a:p>
                      <a:endParaRPr lang="fr-FR"/>
                    </a:p>
                  </p:txBody>
                </p:sp>
              </p:grpSp>
            </p:grpSp>
          </p:grpSp>
        </p:grpSp>
        <p:sp>
          <p:nvSpPr>
            <p:cNvPr id="127" name="Forme libre : forme 126">
              <a:extLst>
                <a:ext uri="{FF2B5EF4-FFF2-40B4-BE49-F238E27FC236}">
                  <a16:creationId xmlns:a16="http://schemas.microsoft.com/office/drawing/2014/main" id="{EF09E8A4-D959-4238-A98E-B17BEECF76B6}"/>
                </a:ext>
              </a:extLst>
            </p:cNvPr>
            <p:cNvSpPr/>
            <p:nvPr/>
          </p:nvSpPr>
          <p:spPr>
            <a:xfrm>
              <a:off x="8478314" y="2085624"/>
              <a:ext cx="112541" cy="155392"/>
            </a:xfrm>
            <a:custGeom>
              <a:avLst/>
              <a:gdLst>
                <a:gd name="connsiteX0" fmla="*/ 56271 w 112541"/>
                <a:gd name="connsiteY0" fmla="*/ 7358 h 155393"/>
                <a:gd name="connsiteX1" fmla="*/ 112542 w 112541"/>
                <a:gd name="connsiteY1" fmla="*/ 44872 h 155393"/>
                <a:gd name="connsiteX2" fmla="*/ 56271 w 112541"/>
                <a:gd name="connsiteY2" fmla="*/ 148035 h 155393"/>
                <a:gd name="connsiteX3" fmla="*/ 0 w 112541"/>
                <a:gd name="connsiteY3" fmla="*/ 110521 h 155393"/>
                <a:gd name="connsiteX4" fmla="*/ 56271 w 112541"/>
                <a:gd name="connsiteY4" fmla="*/ 7358 h 155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541" h="155393">
                  <a:moveTo>
                    <a:pt x="56271" y="7358"/>
                  </a:moveTo>
                  <a:cubicBezTo>
                    <a:pt x="93785" y="-11398"/>
                    <a:pt x="112542" y="7358"/>
                    <a:pt x="112542" y="44872"/>
                  </a:cubicBezTo>
                  <a:cubicBezTo>
                    <a:pt x="112542" y="82386"/>
                    <a:pt x="84406" y="129278"/>
                    <a:pt x="56271" y="148035"/>
                  </a:cubicBezTo>
                  <a:cubicBezTo>
                    <a:pt x="18757" y="166792"/>
                    <a:pt x="0" y="148035"/>
                    <a:pt x="0" y="110521"/>
                  </a:cubicBezTo>
                  <a:cubicBezTo>
                    <a:pt x="0" y="73008"/>
                    <a:pt x="28135" y="26115"/>
                    <a:pt x="56271" y="7358"/>
                  </a:cubicBezTo>
                  <a:close/>
                </a:path>
              </a:pathLst>
            </a:custGeom>
            <a:solidFill>
              <a:srgbClr val="FFFFFF"/>
            </a:solidFill>
            <a:ln w="93785" cap="flat">
              <a:noFill/>
              <a:prstDash val="solid"/>
              <a:miter/>
            </a:ln>
          </p:spPr>
          <p:txBody>
            <a:bodyPr rtlCol="0" anchor="ctr"/>
            <a:lstStyle/>
            <a:p>
              <a:endParaRPr lang="fr-FR"/>
            </a:p>
          </p:txBody>
        </p:sp>
      </p:grpSp>
      <p:sp>
        <p:nvSpPr>
          <p:cNvPr id="92" name="ZoneTexte 91">
            <a:extLst>
              <a:ext uri="{FF2B5EF4-FFF2-40B4-BE49-F238E27FC236}">
                <a16:creationId xmlns:a16="http://schemas.microsoft.com/office/drawing/2014/main" id="{71F79B68-168A-41E9-9D2F-7D9CC334FFD4}"/>
              </a:ext>
            </a:extLst>
          </p:cNvPr>
          <p:cNvSpPr txBox="1"/>
          <p:nvPr>
            <p:custDataLst>
              <p:tags r:id="rId3"/>
            </p:custDataLst>
          </p:nvPr>
        </p:nvSpPr>
        <p:spPr>
          <a:xfrm>
            <a:off x="1292308" y="847057"/>
            <a:ext cx="947695" cy="338554"/>
          </a:xfrm>
          <a:prstGeom prst="rect">
            <a:avLst/>
          </a:prstGeom>
          <a:noFill/>
        </p:spPr>
        <p:txBody>
          <a:bodyPr wrap="none" rtlCol="0">
            <a:spAutoFit/>
          </a:bodyPr>
          <a:lstStyle/>
          <a:p>
            <a:r>
              <a:rPr lang="fr-FR" sz="1600" b="1" dirty="0">
                <a:latin typeface="Barlow Light" panose="00000400000000000000" pitchFamily="2" charset="0"/>
              </a:rPr>
              <a:t>Récence</a:t>
            </a:r>
          </a:p>
        </p:txBody>
      </p:sp>
      <p:grpSp>
        <p:nvGrpSpPr>
          <p:cNvPr id="7" name="!! Groupe 6">
            <a:extLst>
              <a:ext uri="{FF2B5EF4-FFF2-40B4-BE49-F238E27FC236}">
                <a16:creationId xmlns:a16="http://schemas.microsoft.com/office/drawing/2014/main" id="{1D670807-DE90-4D0E-BE89-8F691F9AC74D}"/>
              </a:ext>
            </a:extLst>
          </p:cNvPr>
          <p:cNvGrpSpPr/>
          <p:nvPr/>
        </p:nvGrpSpPr>
        <p:grpSpPr>
          <a:xfrm>
            <a:off x="1235804" y="1253324"/>
            <a:ext cx="1060704" cy="1526510"/>
            <a:chOff x="1942761" y="1757817"/>
            <a:chExt cx="1060704" cy="1526510"/>
          </a:xfrm>
        </p:grpSpPr>
        <p:sp>
          <p:nvSpPr>
            <p:cNvPr id="95" name="Triangle isocèle 94">
              <a:extLst>
                <a:ext uri="{FF2B5EF4-FFF2-40B4-BE49-F238E27FC236}">
                  <a16:creationId xmlns:a16="http://schemas.microsoft.com/office/drawing/2014/main" id="{5D10DA0E-8F28-4F14-A3ED-3CAFC9C8557B}"/>
                </a:ext>
              </a:extLst>
            </p:cNvPr>
            <p:cNvSpPr/>
            <p:nvPr>
              <p:custDataLst>
                <p:tags r:id="rId8"/>
              </p:custDataLst>
            </p:nvPr>
          </p:nvSpPr>
          <p:spPr>
            <a:xfrm>
              <a:off x="1942761" y="1757817"/>
              <a:ext cx="1060704" cy="914400"/>
            </a:xfrm>
            <a:prstGeom prst="triangle">
              <a:avLst/>
            </a:prstGeom>
            <a:ln w="38100" cap="rnd" cmpd="sng">
              <a:solidFill>
                <a:srgbClr val="00B5DD"/>
              </a:solidFill>
              <a:extLst>
                <a:ext uri="{C807C97D-BFC1-408E-A445-0C87EB9F89A2}">
                  <ask:lineSketchStyleProps xmlns:ask="http://schemas.microsoft.com/office/drawing/2018/sketchyshapes" sd="1219033472">
                    <a:custGeom>
                      <a:avLst/>
                      <a:gdLst>
                        <a:gd name="connsiteX0" fmla="*/ 0 w 1060704"/>
                        <a:gd name="connsiteY0" fmla="*/ 914400 h 914400"/>
                        <a:gd name="connsiteX1" fmla="*/ 254569 w 1060704"/>
                        <a:gd name="connsiteY1" fmla="*/ 475488 h 914400"/>
                        <a:gd name="connsiteX2" fmla="*/ 530352 w 1060704"/>
                        <a:gd name="connsiteY2" fmla="*/ 0 h 914400"/>
                        <a:gd name="connsiteX3" fmla="*/ 806135 w 1060704"/>
                        <a:gd name="connsiteY3" fmla="*/ 475488 h 914400"/>
                        <a:gd name="connsiteX4" fmla="*/ 1060704 w 1060704"/>
                        <a:gd name="connsiteY4" fmla="*/ 914400 h 914400"/>
                        <a:gd name="connsiteX5" fmla="*/ 562173 w 1060704"/>
                        <a:gd name="connsiteY5" fmla="*/ 914400 h 914400"/>
                        <a:gd name="connsiteX6" fmla="*/ 0 w 1060704"/>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704" h="914400" fill="none" extrusionOk="0">
                          <a:moveTo>
                            <a:pt x="0" y="914400"/>
                          </a:moveTo>
                          <a:cubicBezTo>
                            <a:pt x="94523" y="693866"/>
                            <a:pt x="212841" y="668184"/>
                            <a:pt x="254569" y="475488"/>
                          </a:cubicBezTo>
                          <a:cubicBezTo>
                            <a:pt x="296297" y="282792"/>
                            <a:pt x="507882" y="160476"/>
                            <a:pt x="530352" y="0"/>
                          </a:cubicBezTo>
                          <a:cubicBezTo>
                            <a:pt x="673758" y="217419"/>
                            <a:pt x="676098" y="322450"/>
                            <a:pt x="806135" y="475488"/>
                          </a:cubicBezTo>
                          <a:cubicBezTo>
                            <a:pt x="936172" y="628526"/>
                            <a:pt x="918745" y="723115"/>
                            <a:pt x="1060704" y="914400"/>
                          </a:cubicBezTo>
                          <a:cubicBezTo>
                            <a:pt x="814490" y="952133"/>
                            <a:pt x="716617" y="896341"/>
                            <a:pt x="562173" y="914400"/>
                          </a:cubicBezTo>
                          <a:cubicBezTo>
                            <a:pt x="407729" y="932459"/>
                            <a:pt x="116157" y="888050"/>
                            <a:pt x="0" y="914400"/>
                          </a:cubicBezTo>
                          <a:close/>
                        </a:path>
                        <a:path w="1060704" h="914400" stroke="0" extrusionOk="0">
                          <a:moveTo>
                            <a:pt x="0" y="914400"/>
                          </a:moveTo>
                          <a:cubicBezTo>
                            <a:pt x="108459" y="720484"/>
                            <a:pt x="199902" y="604178"/>
                            <a:pt x="259872" y="466344"/>
                          </a:cubicBezTo>
                          <a:cubicBezTo>
                            <a:pt x="319842" y="328510"/>
                            <a:pt x="452638" y="260912"/>
                            <a:pt x="530352" y="0"/>
                          </a:cubicBezTo>
                          <a:cubicBezTo>
                            <a:pt x="623300" y="159640"/>
                            <a:pt x="643739" y="267063"/>
                            <a:pt x="806135" y="475488"/>
                          </a:cubicBezTo>
                          <a:cubicBezTo>
                            <a:pt x="968531" y="683912"/>
                            <a:pt x="912417" y="765159"/>
                            <a:pt x="1060704" y="914400"/>
                          </a:cubicBezTo>
                          <a:cubicBezTo>
                            <a:pt x="876099" y="957995"/>
                            <a:pt x="711782" y="855538"/>
                            <a:pt x="551566" y="914400"/>
                          </a:cubicBezTo>
                          <a:cubicBezTo>
                            <a:pt x="391350" y="973262"/>
                            <a:pt x="157066" y="860027"/>
                            <a:pt x="0" y="914400"/>
                          </a:cubicBezTo>
                          <a:close/>
                        </a:path>
                      </a:pathLst>
                    </a:custGeom>
                    <ask:type>
                      <ask:lineSketchNone/>
                    </ask:type>
                  </ask:lineSketchStyleProps>
                </a:ext>
              </a:extLst>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Corde 4">
              <a:extLst>
                <a:ext uri="{FF2B5EF4-FFF2-40B4-BE49-F238E27FC236}">
                  <a16:creationId xmlns:a16="http://schemas.microsoft.com/office/drawing/2014/main" id="{0E556499-6B88-44D7-B246-C8BAC51D0C33}"/>
                </a:ext>
              </a:extLst>
            </p:cNvPr>
            <p:cNvSpPr/>
            <p:nvPr/>
          </p:nvSpPr>
          <p:spPr>
            <a:xfrm rot="8606955">
              <a:off x="2019557" y="2369927"/>
              <a:ext cx="914400" cy="914400"/>
            </a:xfrm>
            <a:prstGeom prst="chord">
              <a:avLst>
                <a:gd name="adj1" fmla="val 2931810"/>
                <a:gd name="adj2" fmla="val 12432958"/>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6" name="Groupe 5">
            <a:extLst>
              <a:ext uri="{FF2B5EF4-FFF2-40B4-BE49-F238E27FC236}">
                <a16:creationId xmlns:a16="http://schemas.microsoft.com/office/drawing/2014/main" id="{CC218DF9-FCC2-410B-A592-6C1504D3F014}"/>
              </a:ext>
            </a:extLst>
          </p:cNvPr>
          <p:cNvGrpSpPr/>
          <p:nvPr/>
        </p:nvGrpSpPr>
        <p:grpSpPr>
          <a:xfrm>
            <a:off x="4039499" y="1185611"/>
            <a:ext cx="1060704" cy="1526510"/>
            <a:chOff x="1397485" y="2703462"/>
            <a:chExt cx="1060704" cy="1526510"/>
          </a:xfrm>
        </p:grpSpPr>
        <p:sp>
          <p:nvSpPr>
            <p:cNvPr id="98" name="Triangle isocèle 97">
              <a:extLst>
                <a:ext uri="{FF2B5EF4-FFF2-40B4-BE49-F238E27FC236}">
                  <a16:creationId xmlns:a16="http://schemas.microsoft.com/office/drawing/2014/main" id="{09AD9FE1-9BCF-4A03-99AA-765A2719E350}"/>
                </a:ext>
              </a:extLst>
            </p:cNvPr>
            <p:cNvSpPr/>
            <p:nvPr>
              <p:custDataLst>
                <p:tags r:id="rId7"/>
              </p:custDataLst>
            </p:nvPr>
          </p:nvSpPr>
          <p:spPr>
            <a:xfrm>
              <a:off x="1397485" y="2703462"/>
              <a:ext cx="1060704" cy="914400"/>
            </a:xfrm>
            <a:prstGeom prst="triangle">
              <a:avLst/>
            </a:prstGeom>
            <a:ln w="38100" cap="rnd" cmpd="sng">
              <a:solidFill>
                <a:srgbClr val="00B5DD"/>
              </a:solidFill>
              <a:extLst>
                <a:ext uri="{C807C97D-BFC1-408E-A445-0C87EB9F89A2}">
                  <ask:lineSketchStyleProps xmlns:ask="http://schemas.microsoft.com/office/drawing/2018/sketchyshapes" sd="1219033472">
                    <a:custGeom>
                      <a:avLst/>
                      <a:gdLst>
                        <a:gd name="connsiteX0" fmla="*/ 0 w 1060704"/>
                        <a:gd name="connsiteY0" fmla="*/ 914400 h 914400"/>
                        <a:gd name="connsiteX1" fmla="*/ 254569 w 1060704"/>
                        <a:gd name="connsiteY1" fmla="*/ 475488 h 914400"/>
                        <a:gd name="connsiteX2" fmla="*/ 530352 w 1060704"/>
                        <a:gd name="connsiteY2" fmla="*/ 0 h 914400"/>
                        <a:gd name="connsiteX3" fmla="*/ 806135 w 1060704"/>
                        <a:gd name="connsiteY3" fmla="*/ 475488 h 914400"/>
                        <a:gd name="connsiteX4" fmla="*/ 1060704 w 1060704"/>
                        <a:gd name="connsiteY4" fmla="*/ 914400 h 914400"/>
                        <a:gd name="connsiteX5" fmla="*/ 562173 w 1060704"/>
                        <a:gd name="connsiteY5" fmla="*/ 914400 h 914400"/>
                        <a:gd name="connsiteX6" fmla="*/ 0 w 1060704"/>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704" h="914400" fill="none" extrusionOk="0">
                          <a:moveTo>
                            <a:pt x="0" y="914400"/>
                          </a:moveTo>
                          <a:cubicBezTo>
                            <a:pt x="94523" y="693866"/>
                            <a:pt x="212841" y="668184"/>
                            <a:pt x="254569" y="475488"/>
                          </a:cubicBezTo>
                          <a:cubicBezTo>
                            <a:pt x="296297" y="282792"/>
                            <a:pt x="507882" y="160476"/>
                            <a:pt x="530352" y="0"/>
                          </a:cubicBezTo>
                          <a:cubicBezTo>
                            <a:pt x="673758" y="217419"/>
                            <a:pt x="676098" y="322450"/>
                            <a:pt x="806135" y="475488"/>
                          </a:cubicBezTo>
                          <a:cubicBezTo>
                            <a:pt x="936172" y="628526"/>
                            <a:pt x="918745" y="723115"/>
                            <a:pt x="1060704" y="914400"/>
                          </a:cubicBezTo>
                          <a:cubicBezTo>
                            <a:pt x="814490" y="952133"/>
                            <a:pt x="716617" y="896341"/>
                            <a:pt x="562173" y="914400"/>
                          </a:cubicBezTo>
                          <a:cubicBezTo>
                            <a:pt x="407729" y="932459"/>
                            <a:pt x="116157" y="888050"/>
                            <a:pt x="0" y="914400"/>
                          </a:cubicBezTo>
                          <a:close/>
                        </a:path>
                        <a:path w="1060704" h="914400" stroke="0" extrusionOk="0">
                          <a:moveTo>
                            <a:pt x="0" y="914400"/>
                          </a:moveTo>
                          <a:cubicBezTo>
                            <a:pt x="108459" y="720484"/>
                            <a:pt x="199902" y="604178"/>
                            <a:pt x="259872" y="466344"/>
                          </a:cubicBezTo>
                          <a:cubicBezTo>
                            <a:pt x="319842" y="328510"/>
                            <a:pt x="452638" y="260912"/>
                            <a:pt x="530352" y="0"/>
                          </a:cubicBezTo>
                          <a:cubicBezTo>
                            <a:pt x="623300" y="159640"/>
                            <a:pt x="643739" y="267063"/>
                            <a:pt x="806135" y="475488"/>
                          </a:cubicBezTo>
                          <a:cubicBezTo>
                            <a:pt x="968531" y="683912"/>
                            <a:pt x="912417" y="765159"/>
                            <a:pt x="1060704" y="914400"/>
                          </a:cubicBezTo>
                          <a:cubicBezTo>
                            <a:pt x="876099" y="957995"/>
                            <a:pt x="711782" y="855538"/>
                            <a:pt x="551566" y="914400"/>
                          </a:cubicBezTo>
                          <a:cubicBezTo>
                            <a:pt x="391350" y="973262"/>
                            <a:pt x="157066" y="860027"/>
                            <a:pt x="0" y="914400"/>
                          </a:cubicBezTo>
                          <a:close/>
                        </a:path>
                      </a:pathLst>
                    </a:custGeom>
                    <ask:type>
                      <ask:lineSketchNone/>
                    </ask:type>
                  </ask:lineSketchStyleProps>
                </a:ext>
              </a:extLst>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9" name="Corde 98">
              <a:extLst>
                <a:ext uri="{FF2B5EF4-FFF2-40B4-BE49-F238E27FC236}">
                  <a16:creationId xmlns:a16="http://schemas.microsoft.com/office/drawing/2014/main" id="{115C2028-0DFE-4767-98F0-A871F6D44ACB}"/>
                </a:ext>
              </a:extLst>
            </p:cNvPr>
            <p:cNvSpPr/>
            <p:nvPr/>
          </p:nvSpPr>
          <p:spPr>
            <a:xfrm rot="8606955">
              <a:off x="1474281" y="3315572"/>
              <a:ext cx="914400" cy="914400"/>
            </a:xfrm>
            <a:prstGeom prst="chord">
              <a:avLst>
                <a:gd name="adj1" fmla="val 2931810"/>
                <a:gd name="adj2" fmla="val 12432958"/>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02" name="Groupe 101">
            <a:extLst>
              <a:ext uri="{FF2B5EF4-FFF2-40B4-BE49-F238E27FC236}">
                <a16:creationId xmlns:a16="http://schemas.microsoft.com/office/drawing/2014/main" id="{C6B1F182-4894-4774-A44D-00EC43E6F085}"/>
              </a:ext>
            </a:extLst>
          </p:cNvPr>
          <p:cNvGrpSpPr/>
          <p:nvPr/>
        </p:nvGrpSpPr>
        <p:grpSpPr>
          <a:xfrm rot="7140000">
            <a:off x="5263483" y="2595608"/>
            <a:ext cx="1060704" cy="1526510"/>
            <a:chOff x="1942761" y="1757817"/>
            <a:chExt cx="1060704" cy="1526510"/>
          </a:xfrm>
        </p:grpSpPr>
        <p:sp>
          <p:nvSpPr>
            <p:cNvPr id="103" name="Triangle isocèle 102">
              <a:extLst>
                <a:ext uri="{FF2B5EF4-FFF2-40B4-BE49-F238E27FC236}">
                  <a16:creationId xmlns:a16="http://schemas.microsoft.com/office/drawing/2014/main" id="{D2E2B25A-C3A3-4B12-88A6-E7F774E560B5}"/>
                </a:ext>
              </a:extLst>
            </p:cNvPr>
            <p:cNvSpPr/>
            <p:nvPr>
              <p:custDataLst>
                <p:tags r:id="rId6"/>
              </p:custDataLst>
            </p:nvPr>
          </p:nvSpPr>
          <p:spPr>
            <a:xfrm>
              <a:off x="1942761" y="1757817"/>
              <a:ext cx="1060704" cy="914400"/>
            </a:xfrm>
            <a:prstGeom prst="triangle">
              <a:avLst/>
            </a:prstGeom>
            <a:ln w="38100" cap="rnd" cmpd="sng">
              <a:solidFill>
                <a:srgbClr val="00B5DD"/>
              </a:solidFill>
              <a:extLst>
                <a:ext uri="{C807C97D-BFC1-408E-A445-0C87EB9F89A2}">
                  <ask:lineSketchStyleProps xmlns:ask="http://schemas.microsoft.com/office/drawing/2018/sketchyshapes" sd="1219033472">
                    <a:custGeom>
                      <a:avLst/>
                      <a:gdLst>
                        <a:gd name="connsiteX0" fmla="*/ 0 w 1060704"/>
                        <a:gd name="connsiteY0" fmla="*/ 914400 h 914400"/>
                        <a:gd name="connsiteX1" fmla="*/ 254569 w 1060704"/>
                        <a:gd name="connsiteY1" fmla="*/ 475488 h 914400"/>
                        <a:gd name="connsiteX2" fmla="*/ 530352 w 1060704"/>
                        <a:gd name="connsiteY2" fmla="*/ 0 h 914400"/>
                        <a:gd name="connsiteX3" fmla="*/ 806135 w 1060704"/>
                        <a:gd name="connsiteY3" fmla="*/ 475488 h 914400"/>
                        <a:gd name="connsiteX4" fmla="*/ 1060704 w 1060704"/>
                        <a:gd name="connsiteY4" fmla="*/ 914400 h 914400"/>
                        <a:gd name="connsiteX5" fmla="*/ 562173 w 1060704"/>
                        <a:gd name="connsiteY5" fmla="*/ 914400 h 914400"/>
                        <a:gd name="connsiteX6" fmla="*/ 0 w 1060704"/>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704" h="914400" fill="none" extrusionOk="0">
                          <a:moveTo>
                            <a:pt x="0" y="914400"/>
                          </a:moveTo>
                          <a:cubicBezTo>
                            <a:pt x="94523" y="693866"/>
                            <a:pt x="212841" y="668184"/>
                            <a:pt x="254569" y="475488"/>
                          </a:cubicBezTo>
                          <a:cubicBezTo>
                            <a:pt x="296297" y="282792"/>
                            <a:pt x="507882" y="160476"/>
                            <a:pt x="530352" y="0"/>
                          </a:cubicBezTo>
                          <a:cubicBezTo>
                            <a:pt x="673758" y="217419"/>
                            <a:pt x="676098" y="322450"/>
                            <a:pt x="806135" y="475488"/>
                          </a:cubicBezTo>
                          <a:cubicBezTo>
                            <a:pt x="936172" y="628526"/>
                            <a:pt x="918745" y="723115"/>
                            <a:pt x="1060704" y="914400"/>
                          </a:cubicBezTo>
                          <a:cubicBezTo>
                            <a:pt x="814490" y="952133"/>
                            <a:pt x="716617" y="896341"/>
                            <a:pt x="562173" y="914400"/>
                          </a:cubicBezTo>
                          <a:cubicBezTo>
                            <a:pt x="407729" y="932459"/>
                            <a:pt x="116157" y="888050"/>
                            <a:pt x="0" y="914400"/>
                          </a:cubicBezTo>
                          <a:close/>
                        </a:path>
                        <a:path w="1060704" h="914400" stroke="0" extrusionOk="0">
                          <a:moveTo>
                            <a:pt x="0" y="914400"/>
                          </a:moveTo>
                          <a:cubicBezTo>
                            <a:pt x="108459" y="720484"/>
                            <a:pt x="199902" y="604178"/>
                            <a:pt x="259872" y="466344"/>
                          </a:cubicBezTo>
                          <a:cubicBezTo>
                            <a:pt x="319842" y="328510"/>
                            <a:pt x="452638" y="260912"/>
                            <a:pt x="530352" y="0"/>
                          </a:cubicBezTo>
                          <a:cubicBezTo>
                            <a:pt x="623300" y="159640"/>
                            <a:pt x="643739" y="267063"/>
                            <a:pt x="806135" y="475488"/>
                          </a:cubicBezTo>
                          <a:cubicBezTo>
                            <a:pt x="968531" y="683912"/>
                            <a:pt x="912417" y="765159"/>
                            <a:pt x="1060704" y="914400"/>
                          </a:cubicBezTo>
                          <a:cubicBezTo>
                            <a:pt x="876099" y="957995"/>
                            <a:pt x="711782" y="855538"/>
                            <a:pt x="551566" y="914400"/>
                          </a:cubicBezTo>
                          <a:cubicBezTo>
                            <a:pt x="391350" y="973262"/>
                            <a:pt x="157066" y="860027"/>
                            <a:pt x="0" y="914400"/>
                          </a:cubicBezTo>
                          <a:close/>
                        </a:path>
                      </a:pathLst>
                    </a:custGeom>
                    <ask:type>
                      <ask:lineSketchNone/>
                    </ask:type>
                  </ask:lineSketchStyleProps>
                </a:ext>
              </a:extLst>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4" name="Corde 103">
              <a:extLst>
                <a:ext uri="{FF2B5EF4-FFF2-40B4-BE49-F238E27FC236}">
                  <a16:creationId xmlns:a16="http://schemas.microsoft.com/office/drawing/2014/main" id="{1ACBEBF3-D076-4543-9D7E-81E7A12840AE}"/>
                </a:ext>
              </a:extLst>
            </p:cNvPr>
            <p:cNvSpPr/>
            <p:nvPr/>
          </p:nvSpPr>
          <p:spPr>
            <a:xfrm rot="8606955">
              <a:off x="2019557" y="2369927"/>
              <a:ext cx="914400" cy="914400"/>
            </a:xfrm>
            <a:prstGeom prst="chord">
              <a:avLst>
                <a:gd name="adj1" fmla="val 2931810"/>
                <a:gd name="adj2" fmla="val 12432958"/>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2" name="Groupe 11">
            <a:extLst>
              <a:ext uri="{FF2B5EF4-FFF2-40B4-BE49-F238E27FC236}">
                <a16:creationId xmlns:a16="http://schemas.microsoft.com/office/drawing/2014/main" id="{7F589514-0B46-48C7-A048-2B7B2600D393}"/>
              </a:ext>
            </a:extLst>
          </p:cNvPr>
          <p:cNvGrpSpPr/>
          <p:nvPr/>
        </p:nvGrpSpPr>
        <p:grpSpPr>
          <a:xfrm>
            <a:off x="1444166" y="2342529"/>
            <a:ext cx="815479" cy="731975"/>
            <a:chOff x="1444166" y="2342529"/>
            <a:chExt cx="815479" cy="731975"/>
          </a:xfrm>
        </p:grpSpPr>
        <p:pic>
          <p:nvPicPr>
            <p:cNvPr id="9" name="Graphique 8">
              <a:extLst>
                <a:ext uri="{FF2B5EF4-FFF2-40B4-BE49-F238E27FC236}">
                  <a16:creationId xmlns:a16="http://schemas.microsoft.com/office/drawing/2014/main" id="{FFB69935-4744-4CD1-A70A-51C91FF5E0D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44166" y="2342529"/>
              <a:ext cx="633248" cy="633248"/>
            </a:xfrm>
            <a:prstGeom prst="rect">
              <a:avLst/>
            </a:prstGeom>
          </p:spPr>
        </p:pic>
        <p:pic>
          <p:nvPicPr>
            <p:cNvPr id="11" name="Graphique 10">
              <a:extLst>
                <a:ext uri="{FF2B5EF4-FFF2-40B4-BE49-F238E27FC236}">
                  <a16:creationId xmlns:a16="http://schemas.microsoft.com/office/drawing/2014/main" id="{F7075ED9-0A8A-4C5B-95E9-EB4AD2455FF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862030" y="2676889"/>
              <a:ext cx="397615" cy="397615"/>
            </a:xfrm>
            <a:prstGeom prst="rect">
              <a:avLst/>
            </a:prstGeom>
          </p:spPr>
        </p:pic>
      </p:grpSp>
      <p:sp>
        <p:nvSpPr>
          <p:cNvPr id="93" name="ZoneTexte 92">
            <a:extLst>
              <a:ext uri="{FF2B5EF4-FFF2-40B4-BE49-F238E27FC236}">
                <a16:creationId xmlns:a16="http://schemas.microsoft.com/office/drawing/2014/main" id="{7AA4404C-CDAD-4D85-AF48-1DFBE4F67EF7}"/>
              </a:ext>
            </a:extLst>
          </p:cNvPr>
          <p:cNvSpPr txBox="1"/>
          <p:nvPr>
            <p:custDataLst>
              <p:tags r:id="rId4"/>
            </p:custDataLst>
          </p:nvPr>
        </p:nvSpPr>
        <p:spPr>
          <a:xfrm>
            <a:off x="4039499" y="791306"/>
            <a:ext cx="1125629" cy="338554"/>
          </a:xfrm>
          <a:prstGeom prst="rect">
            <a:avLst/>
          </a:prstGeom>
          <a:noFill/>
        </p:spPr>
        <p:txBody>
          <a:bodyPr wrap="none" rtlCol="0">
            <a:spAutoFit/>
          </a:bodyPr>
          <a:lstStyle/>
          <a:p>
            <a:r>
              <a:rPr lang="fr-FR" sz="1600" b="1" dirty="0">
                <a:latin typeface="Barlow Light" panose="00000400000000000000" pitchFamily="2" charset="0"/>
              </a:rPr>
              <a:t>Fréquence</a:t>
            </a:r>
          </a:p>
        </p:txBody>
      </p:sp>
      <p:grpSp>
        <p:nvGrpSpPr>
          <p:cNvPr id="4" name="Groupe 3">
            <a:extLst>
              <a:ext uri="{FF2B5EF4-FFF2-40B4-BE49-F238E27FC236}">
                <a16:creationId xmlns:a16="http://schemas.microsoft.com/office/drawing/2014/main" id="{025E3E15-7144-481C-9231-AA2E22F7D7D3}"/>
              </a:ext>
            </a:extLst>
          </p:cNvPr>
          <p:cNvGrpSpPr/>
          <p:nvPr/>
        </p:nvGrpSpPr>
        <p:grpSpPr>
          <a:xfrm>
            <a:off x="4194573" y="2290127"/>
            <a:ext cx="816500" cy="773524"/>
            <a:chOff x="4194573" y="2342529"/>
            <a:chExt cx="816500" cy="773524"/>
          </a:xfrm>
        </p:grpSpPr>
        <p:pic>
          <p:nvPicPr>
            <p:cNvPr id="101" name="Graphique 100">
              <a:extLst>
                <a:ext uri="{FF2B5EF4-FFF2-40B4-BE49-F238E27FC236}">
                  <a16:creationId xmlns:a16="http://schemas.microsoft.com/office/drawing/2014/main" id="{4DCC0EB2-9D0A-4EB2-B955-7763D24721E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194573" y="2342529"/>
              <a:ext cx="633248" cy="633248"/>
            </a:xfrm>
            <a:prstGeom prst="rect">
              <a:avLst/>
            </a:prstGeom>
          </p:spPr>
        </p:pic>
        <p:pic>
          <p:nvPicPr>
            <p:cNvPr id="3" name="Graphique 2">
              <a:extLst>
                <a:ext uri="{FF2B5EF4-FFF2-40B4-BE49-F238E27FC236}">
                  <a16:creationId xmlns:a16="http://schemas.microsoft.com/office/drawing/2014/main" id="{232BFD2B-E7AC-4342-B943-E5C751A35DF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554173" y="2659153"/>
              <a:ext cx="456900" cy="456900"/>
            </a:xfrm>
            <a:prstGeom prst="rect">
              <a:avLst/>
            </a:prstGeom>
          </p:spPr>
        </p:pic>
      </p:grpSp>
      <p:sp>
        <p:nvSpPr>
          <p:cNvPr id="94" name="ZoneTexte 93">
            <a:extLst>
              <a:ext uri="{FF2B5EF4-FFF2-40B4-BE49-F238E27FC236}">
                <a16:creationId xmlns:a16="http://schemas.microsoft.com/office/drawing/2014/main" id="{E300EA31-C1E2-4ADB-8654-B284FB8F3529}"/>
              </a:ext>
            </a:extLst>
          </p:cNvPr>
          <p:cNvSpPr txBox="1"/>
          <p:nvPr>
            <p:custDataLst>
              <p:tags r:id="rId5"/>
            </p:custDataLst>
          </p:nvPr>
        </p:nvSpPr>
        <p:spPr>
          <a:xfrm>
            <a:off x="5483243" y="3788612"/>
            <a:ext cx="902811" cy="338554"/>
          </a:xfrm>
          <a:prstGeom prst="rect">
            <a:avLst/>
          </a:prstGeom>
          <a:noFill/>
        </p:spPr>
        <p:txBody>
          <a:bodyPr wrap="none" rtlCol="0">
            <a:spAutoFit/>
          </a:bodyPr>
          <a:lstStyle/>
          <a:p>
            <a:r>
              <a:rPr lang="fr-FR" sz="1600" b="1" dirty="0">
                <a:latin typeface="Barlow Light" panose="00000400000000000000" pitchFamily="2" charset="0"/>
              </a:rPr>
              <a:t>Montant</a:t>
            </a:r>
          </a:p>
        </p:txBody>
      </p:sp>
    </p:spTree>
    <p:extLst>
      <p:ext uri="{BB962C8B-B14F-4D97-AF65-F5344CB8AC3E}">
        <p14:creationId xmlns:p14="http://schemas.microsoft.com/office/powerpoint/2010/main" val="3174936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40"/>
        <p:cNvGrpSpPr/>
        <p:nvPr/>
      </p:nvGrpSpPr>
      <p:grpSpPr>
        <a:xfrm>
          <a:off x="0" y="0"/>
          <a:ext cx="0" cy="0"/>
          <a:chOff x="0" y="0"/>
          <a:chExt cx="0" cy="0"/>
        </a:xfrm>
      </p:grpSpPr>
      <p:sp>
        <p:nvSpPr>
          <p:cNvPr id="743" name="Google Shape;743;p18"/>
          <p:cNvSpPr txBox="1">
            <a:spLocks noGrp="1"/>
          </p:cNvSpPr>
          <p:nvPr>
            <p:ph type="sldNum" idx="12"/>
            <p:custDataLst>
              <p:tags r:id="rId1"/>
            </p:custDataLst>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24</a:t>
            </a:fld>
            <a:endParaRPr/>
          </a:p>
        </p:txBody>
      </p:sp>
      <p:grpSp>
        <p:nvGrpSpPr>
          <p:cNvPr id="125" name="Graphique 28">
            <a:extLst>
              <a:ext uri="{FF2B5EF4-FFF2-40B4-BE49-F238E27FC236}">
                <a16:creationId xmlns:a16="http://schemas.microsoft.com/office/drawing/2014/main" id="{9844A6FB-B08C-44E9-AB3A-AC622312E13C}"/>
              </a:ext>
            </a:extLst>
          </p:cNvPr>
          <p:cNvGrpSpPr>
            <a:grpSpLocks noChangeAspect="1"/>
          </p:cNvGrpSpPr>
          <p:nvPr>
            <p:custDataLst>
              <p:tags r:id="rId2"/>
            </p:custDataLst>
          </p:nvPr>
        </p:nvGrpSpPr>
        <p:grpSpPr>
          <a:xfrm>
            <a:off x="87410" y="126549"/>
            <a:ext cx="561600" cy="561600"/>
            <a:chOff x="6049285" y="614403"/>
            <a:chExt cx="2654101" cy="4496225"/>
          </a:xfrm>
        </p:grpSpPr>
        <p:grpSp>
          <p:nvGrpSpPr>
            <p:cNvPr id="126" name="Graphique 28">
              <a:extLst>
                <a:ext uri="{FF2B5EF4-FFF2-40B4-BE49-F238E27FC236}">
                  <a16:creationId xmlns:a16="http://schemas.microsoft.com/office/drawing/2014/main" id="{80A0D9BE-C7A6-4165-8933-71A0BDFDD95A}"/>
                </a:ext>
              </a:extLst>
            </p:cNvPr>
            <p:cNvGrpSpPr/>
            <p:nvPr/>
          </p:nvGrpSpPr>
          <p:grpSpPr>
            <a:xfrm>
              <a:off x="6049285" y="614403"/>
              <a:ext cx="2654101" cy="4496225"/>
              <a:chOff x="6049292" y="614404"/>
              <a:chExt cx="2654105" cy="4496230"/>
            </a:xfrm>
          </p:grpSpPr>
          <p:grpSp>
            <p:nvGrpSpPr>
              <p:cNvPr id="128" name="Graphique 28">
                <a:extLst>
                  <a:ext uri="{FF2B5EF4-FFF2-40B4-BE49-F238E27FC236}">
                    <a16:creationId xmlns:a16="http://schemas.microsoft.com/office/drawing/2014/main" id="{1A7ECC39-A3A8-45FA-81B7-0B7226B2D674}"/>
                  </a:ext>
                </a:extLst>
              </p:cNvPr>
              <p:cNvGrpSpPr/>
              <p:nvPr/>
            </p:nvGrpSpPr>
            <p:grpSpPr>
              <a:xfrm>
                <a:off x="6105563" y="614404"/>
                <a:ext cx="2597834" cy="4496230"/>
                <a:chOff x="6105562" y="614404"/>
                <a:chExt cx="2597834" cy="4496230"/>
              </a:xfrm>
            </p:grpSpPr>
            <p:sp>
              <p:nvSpPr>
                <p:cNvPr id="141" name="Forme libre : forme 140">
                  <a:extLst>
                    <a:ext uri="{FF2B5EF4-FFF2-40B4-BE49-F238E27FC236}">
                      <a16:creationId xmlns:a16="http://schemas.microsoft.com/office/drawing/2014/main" id="{F8C71E89-0582-4664-9AF3-52A8397F95A3}"/>
                    </a:ext>
                  </a:extLst>
                </p:cNvPr>
                <p:cNvSpPr/>
                <p:nvPr/>
              </p:nvSpPr>
              <p:spPr>
                <a:xfrm>
                  <a:off x="6321267" y="5094090"/>
                  <a:ext cx="18756" cy="9378"/>
                </a:xfrm>
                <a:custGeom>
                  <a:avLst/>
                  <a:gdLst>
                    <a:gd name="connsiteX0" fmla="*/ 18757 w 18756"/>
                    <a:gd name="connsiteY0" fmla="*/ 9379 h 9378"/>
                    <a:gd name="connsiteX1" fmla="*/ 0 w 18756"/>
                    <a:gd name="connsiteY1" fmla="*/ 0 h 9378"/>
                    <a:gd name="connsiteX2" fmla="*/ 18757 w 18756"/>
                    <a:gd name="connsiteY2" fmla="*/ 9379 h 9378"/>
                  </a:gdLst>
                  <a:ahLst/>
                  <a:cxnLst>
                    <a:cxn ang="0">
                      <a:pos x="connsiteX0" y="connsiteY0"/>
                    </a:cxn>
                    <a:cxn ang="0">
                      <a:pos x="connsiteX1" y="connsiteY1"/>
                    </a:cxn>
                    <a:cxn ang="0">
                      <a:pos x="connsiteX2" y="connsiteY2"/>
                    </a:cxn>
                  </a:cxnLst>
                  <a:rect l="l" t="t" r="r" b="b"/>
                  <a:pathLst>
                    <a:path w="18756" h="9378">
                      <a:moveTo>
                        <a:pt x="18757" y="9379"/>
                      </a:moveTo>
                      <a:cubicBezTo>
                        <a:pt x="9378" y="0"/>
                        <a:pt x="9378" y="0"/>
                        <a:pt x="0" y="0"/>
                      </a:cubicBezTo>
                      <a:cubicBezTo>
                        <a:pt x="9378" y="0"/>
                        <a:pt x="18757" y="9379"/>
                        <a:pt x="18757" y="9379"/>
                      </a:cubicBezTo>
                      <a:close/>
                    </a:path>
                  </a:pathLst>
                </a:custGeom>
                <a:solidFill>
                  <a:srgbClr val="DEDFFB"/>
                </a:solidFill>
                <a:ln w="93785" cap="flat">
                  <a:noFill/>
                  <a:prstDash val="solid"/>
                  <a:miter/>
                </a:ln>
              </p:spPr>
              <p:txBody>
                <a:bodyPr rtlCol="0" anchor="ctr"/>
                <a:lstStyle/>
                <a:p>
                  <a:endParaRPr lang="fr-FR"/>
                </a:p>
              </p:txBody>
            </p:sp>
            <p:grpSp>
              <p:nvGrpSpPr>
                <p:cNvPr id="142" name="Graphique 28">
                  <a:extLst>
                    <a:ext uri="{FF2B5EF4-FFF2-40B4-BE49-F238E27FC236}">
                      <a16:creationId xmlns:a16="http://schemas.microsoft.com/office/drawing/2014/main" id="{3C7B0C3E-2702-4FD7-BBF2-F3452303F838}"/>
                    </a:ext>
                  </a:extLst>
                </p:cNvPr>
                <p:cNvGrpSpPr/>
                <p:nvPr/>
              </p:nvGrpSpPr>
              <p:grpSpPr>
                <a:xfrm>
                  <a:off x="6114941" y="1173893"/>
                  <a:ext cx="2579076" cy="3935735"/>
                  <a:chOff x="6114941" y="1173893"/>
                  <a:chExt cx="2579076" cy="3935735"/>
                </a:xfrm>
                <a:solidFill>
                  <a:srgbClr val="DEDFFB"/>
                </a:solidFill>
              </p:grpSpPr>
              <p:sp>
                <p:nvSpPr>
                  <p:cNvPr id="205" name="Forme libre : forme 204">
                    <a:extLst>
                      <a:ext uri="{FF2B5EF4-FFF2-40B4-BE49-F238E27FC236}">
                        <a16:creationId xmlns:a16="http://schemas.microsoft.com/office/drawing/2014/main" id="{83F550C7-3F7B-42E9-94F6-A7AED9F470B5}"/>
                      </a:ext>
                    </a:extLst>
                  </p:cNvPr>
                  <p:cNvSpPr/>
                  <p:nvPr/>
                </p:nvSpPr>
                <p:spPr>
                  <a:xfrm>
                    <a:off x="6114941" y="1173893"/>
                    <a:ext cx="2579076" cy="3935735"/>
                  </a:xfrm>
                  <a:custGeom>
                    <a:avLst/>
                    <a:gdLst>
                      <a:gd name="connsiteX0" fmla="*/ 2579077 w 2579076"/>
                      <a:gd name="connsiteY0" fmla="*/ 2475914 h 3935735"/>
                      <a:gd name="connsiteX1" fmla="*/ 2457157 w 2579076"/>
                      <a:gd name="connsiteY1" fmla="*/ 2691619 h 3935735"/>
                      <a:gd name="connsiteX2" fmla="*/ 318868 w 2579076"/>
                      <a:gd name="connsiteY2" fmla="*/ 3920197 h 3935735"/>
                      <a:gd name="connsiteX3" fmla="*/ 234462 w 2579076"/>
                      <a:gd name="connsiteY3" fmla="*/ 3929576 h 3935735"/>
                      <a:gd name="connsiteX4" fmla="*/ 215705 w 2579076"/>
                      <a:gd name="connsiteY4" fmla="*/ 3920197 h 3935735"/>
                      <a:gd name="connsiteX5" fmla="*/ 225083 w 2579076"/>
                      <a:gd name="connsiteY5" fmla="*/ 3929576 h 3935735"/>
                      <a:gd name="connsiteX6" fmla="*/ 37514 w 2579076"/>
                      <a:gd name="connsiteY6" fmla="*/ 3817034 h 3935735"/>
                      <a:gd name="connsiteX7" fmla="*/ 0 w 2579076"/>
                      <a:gd name="connsiteY7" fmla="*/ 3742006 h 3935735"/>
                      <a:gd name="connsiteX8" fmla="*/ 0 w 2579076"/>
                      <a:gd name="connsiteY8" fmla="*/ 1275471 h 3935735"/>
                      <a:gd name="connsiteX9" fmla="*/ 196948 w 2579076"/>
                      <a:gd name="connsiteY9" fmla="*/ 1388012 h 3935735"/>
                      <a:gd name="connsiteX10" fmla="*/ 196948 w 2579076"/>
                      <a:gd name="connsiteY10" fmla="*/ 1388012 h 3935735"/>
                      <a:gd name="connsiteX11" fmla="*/ 431409 w 2579076"/>
                      <a:gd name="connsiteY11" fmla="*/ 1247335 h 3935735"/>
                      <a:gd name="connsiteX12" fmla="*/ 459545 w 2579076"/>
                      <a:gd name="connsiteY12" fmla="*/ 1200443 h 3935735"/>
                      <a:gd name="connsiteX13" fmla="*/ 459545 w 2579076"/>
                      <a:gd name="connsiteY13" fmla="*/ 1125415 h 3935735"/>
                      <a:gd name="connsiteX14" fmla="*/ 487680 w 2579076"/>
                      <a:gd name="connsiteY14" fmla="*/ 1078523 h 3935735"/>
                      <a:gd name="connsiteX15" fmla="*/ 928468 w 2579076"/>
                      <a:gd name="connsiteY15" fmla="*/ 825305 h 3935735"/>
                      <a:gd name="connsiteX16" fmla="*/ 956603 w 2579076"/>
                      <a:gd name="connsiteY16" fmla="*/ 844062 h 3935735"/>
                      <a:gd name="connsiteX17" fmla="*/ 956603 w 2579076"/>
                      <a:gd name="connsiteY17" fmla="*/ 909711 h 3935735"/>
                      <a:gd name="connsiteX18" fmla="*/ 984738 w 2579076"/>
                      <a:gd name="connsiteY18" fmla="*/ 928468 h 3935735"/>
                      <a:gd name="connsiteX19" fmla="*/ 1031631 w 2579076"/>
                      <a:gd name="connsiteY19" fmla="*/ 900332 h 3935735"/>
                      <a:gd name="connsiteX20" fmla="*/ 2579077 w 2579076"/>
                      <a:gd name="connsiteY20" fmla="*/ 0 h 3935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9076" h="3935735">
                        <a:moveTo>
                          <a:pt x="2579077" y="2475914"/>
                        </a:moveTo>
                        <a:cubicBezTo>
                          <a:pt x="2579077" y="2550942"/>
                          <a:pt x="2522806" y="2644726"/>
                          <a:pt x="2457157" y="2691619"/>
                        </a:cubicBezTo>
                        <a:lnTo>
                          <a:pt x="318868" y="3920197"/>
                        </a:lnTo>
                        <a:cubicBezTo>
                          <a:pt x="281354" y="3938954"/>
                          <a:pt x="253218" y="3938954"/>
                          <a:pt x="234462" y="3929576"/>
                        </a:cubicBezTo>
                        <a:cubicBezTo>
                          <a:pt x="225083" y="3929576"/>
                          <a:pt x="225083" y="3920197"/>
                          <a:pt x="215705" y="3920197"/>
                        </a:cubicBezTo>
                        <a:cubicBezTo>
                          <a:pt x="215705" y="3920197"/>
                          <a:pt x="225083" y="3929576"/>
                          <a:pt x="225083" y="3929576"/>
                        </a:cubicBezTo>
                        <a:lnTo>
                          <a:pt x="37514" y="3817034"/>
                        </a:lnTo>
                        <a:cubicBezTo>
                          <a:pt x="18757" y="3807655"/>
                          <a:pt x="0" y="3779520"/>
                          <a:pt x="0" y="3742006"/>
                        </a:cubicBezTo>
                        <a:lnTo>
                          <a:pt x="0" y="1275471"/>
                        </a:lnTo>
                        <a:lnTo>
                          <a:pt x="196948" y="1388012"/>
                        </a:lnTo>
                        <a:cubicBezTo>
                          <a:pt x="206326" y="1388012"/>
                          <a:pt x="206326" y="1388012"/>
                          <a:pt x="196948" y="1388012"/>
                        </a:cubicBezTo>
                        <a:lnTo>
                          <a:pt x="431409" y="1247335"/>
                        </a:lnTo>
                        <a:cubicBezTo>
                          <a:pt x="450166" y="1237957"/>
                          <a:pt x="459545" y="1219200"/>
                          <a:pt x="459545" y="1200443"/>
                        </a:cubicBezTo>
                        <a:lnTo>
                          <a:pt x="459545" y="1125415"/>
                        </a:lnTo>
                        <a:cubicBezTo>
                          <a:pt x="459545" y="1106658"/>
                          <a:pt x="468923" y="1087902"/>
                          <a:pt x="487680" y="1078523"/>
                        </a:cubicBezTo>
                        <a:lnTo>
                          <a:pt x="928468" y="825305"/>
                        </a:lnTo>
                        <a:cubicBezTo>
                          <a:pt x="947225" y="815926"/>
                          <a:pt x="956603" y="825305"/>
                          <a:pt x="956603" y="844062"/>
                        </a:cubicBezTo>
                        <a:lnTo>
                          <a:pt x="956603" y="909711"/>
                        </a:lnTo>
                        <a:cubicBezTo>
                          <a:pt x="956603" y="928468"/>
                          <a:pt x="965982" y="937846"/>
                          <a:pt x="984738" y="928468"/>
                        </a:cubicBezTo>
                        <a:lnTo>
                          <a:pt x="1031631" y="900332"/>
                        </a:lnTo>
                        <a:lnTo>
                          <a:pt x="2579077" y="0"/>
                        </a:lnTo>
                        <a:close/>
                      </a:path>
                    </a:pathLst>
                  </a:custGeom>
                  <a:solidFill>
                    <a:srgbClr val="DEDFFB"/>
                  </a:solidFill>
                  <a:ln w="93785" cap="flat">
                    <a:noFill/>
                    <a:prstDash val="solid"/>
                    <a:miter/>
                  </a:ln>
                </p:spPr>
                <p:txBody>
                  <a:bodyPr rtlCol="0" anchor="ctr"/>
                  <a:lstStyle/>
                  <a:p>
                    <a:endParaRPr lang="fr-FR"/>
                  </a:p>
                </p:txBody>
              </p:sp>
              <p:sp>
                <p:nvSpPr>
                  <p:cNvPr id="206" name="Forme libre : forme 205">
                    <a:extLst>
                      <a:ext uri="{FF2B5EF4-FFF2-40B4-BE49-F238E27FC236}">
                        <a16:creationId xmlns:a16="http://schemas.microsoft.com/office/drawing/2014/main" id="{86B6CA02-E5F2-4239-BA26-62CFABA71C57}"/>
                      </a:ext>
                    </a:extLst>
                  </p:cNvPr>
                  <p:cNvSpPr/>
                  <p:nvPr/>
                </p:nvSpPr>
                <p:spPr>
                  <a:xfrm>
                    <a:off x="6321267" y="5094090"/>
                    <a:ext cx="18756" cy="9378"/>
                  </a:xfrm>
                  <a:custGeom>
                    <a:avLst/>
                    <a:gdLst>
                      <a:gd name="connsiteX0" fmla="*/ 18757 w 18756"/>
                      <a:gd name="connsiteY0" fmla="*/ 9379 h 9378"/>
                      <a:gd name="connsiteX1" fmla="*/ 0 w 18756"/>
                      <a:gd name="connsiteY1" fmla="*/ 0 h 9378"/>
                      <a:gd name="connsiteX2" fmla="*/ 18757 w 18756"/>
                      <a:gd name="connsiteY2" fmla="*/ 9379 h 9378"/>
                    </a:gdLst>
                    <a:ahLst/>
                    <a:cxnLst>
                      <a:cxn ang="0">
                        <a:pos x="connsiteX0" y="connsiteY0"/>
                      </a:cxn>
                      <a:cxn ang="0">
                        <a:pos x="connsiteX1" y="connsiteY1"/>
                      </a:cxn>
                      <a:cxn ang="0">
                        <a:pos x="connsiteX2" y="connsiteY2"/>
                      </a:cxn>
                    </a:cxnLst>
                    <a:rect l="l" t="t" r="r" b="b"/>
                    <a:pathLst>
                      <a:path w="18756" h="9378">
                        <a:moveTo>
                          <a:pt x="18757" y="9379"/>
                        </a:moveTo>
                        <a:cubicBezTo>
                          <a:pt x="9378" y="0"/>
                          <a:pt x="9378" y="0"/>
                          <a:pt x="0" y="0"/>
                        </a:cubicBezTo>
                        <a:cubicBezTo>
                          <a:pt x="9378" y="0"/>
                          <a:pt x="18757" y="9379"/>
                          <a:pt x="18757" y="9379"/>
                        </a:cubicBezTo>
                        <a:close/>
                      </a:path>
                    </a:pathLst>
                  </a:custGeom>
                  <a:solidFill>
                    <a:srgbClr val="DEDFFB"/>
                  </a:solidFill>
                  <a:ln w="93785" cap="flat">
                    <a:noFill/>
                    <a:prstDash val="solid"/>
                    <a:miter/>
                  </a:ln>
                </p:spPr>
                <p:txBody>
                  <a:bodyPr rtlCol="0" anchor="ctr"/>
                  <a:lstStyle/>
                  <a:p>
                    <a:endParaRPr lang="fr-FR"/>
                  </a:p>
                </p:txBody>
              </p:sp>
            </p:grpSp>
            <p:sp>
              <p:nvSpPr>
                <p:cNvPr id="143" name="Forme libre : forme 142">
                  <a:extLst>
                    <a:ext uri="{FF2B5EF4-FFF2-40B4-BE49-F238E27FC236}">
                      <a16:creationId xmlns:a16="http://schemas.microsoft.com/office/drawing/2014/main" id="{D3EDA6BD-587F-466B-82F3-FA19B30E7E38}"/>
                    </a:ext>
                  </a:extLst>
                </p:cNvPr>
                <p:cNvSpPr/>
                <p:nvPr/>
              </p:nvSpPr>
              <p:spPr>
                <a:xfrm>
                  <a:off x="6105562" y="2439986"/>
                  <a:ext cx="234461" cy="2663483"/>
                </a:xfrm>
                <a:custGeom>
                  <a:avLst/>
                  <a:gdLst>
                    <a:gd name="connsiteX0" fmla="*/ 234462 w 234461"/>
                    <a:gd name="connsiteY0" fmla="*/ 2663483 h 2663483"/>
                    <a:gd name="connsiteX1" fmla="*/ 37514 w 234461"/>
                    <a:gd name="connsiteY1" fmla="*/ 2550942 h 2663483"/>
                    <a:gd name="connsiteX2" fmla="*/ 0 w 234461"/>
                    <a:gd name="connsiteY2" fmla="*/ 2475914 h 2663483"/>
                    <a:gd name="connsiteX3" fmla="*/ 0 w 234461"/>
                    <a:gd name="connsiteY3" fmla="*/ 0 h 2663483"/>
                    <a:gd name="connsiteX4" fmla="*/ 196948 w 234461"/>
                    <a:gd name="connsiteY4" fmla="*/ 112542 h 2663483"/>
                    <a:gd name="connsiteX5" fmla="*/ 206326 w 234461"/>
                    <a:gd name="connsiteY5" fmla="*/ 2579077 h 2663483"/>
                    <a:gd name="connsiteX6" fmla="*/ 234462 w 234461"/>
                    <a:gd name="connsiteY6" fmla="*/ 2663483 h 266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461" h="2663483">
                      <a:moveTo>
                        <a:pt x="234462" y="2663483"/>
                      </a:moveTo>
                      <a:lnTo>
                        <a:pt x="37514" y="2550942"/>
                      </a:lnTo>
                      <a:cubicBezTo>
                        <a:pt x="18757" y="2541563"/>
                        <a:pt x="0" y="2513428"/>
                        <a:pt x="0" y="2475914"/>
                      </a:cubicBezTo>
                      <a:lnTo>
                        <a:pt x="0" y="0"/>
                      </a:lnTo>
                      <a:lnTo>
                        <a:pt x="196948" y="112542"/>
                      </a:lnTo>
                      <a:lnTo>
                        <a:pt x="206326" y="2579077"/>
                      </a:lnTo>
                      <a:cubicBezTo>
                        <a:pt x="206326" y="2625969"/>
                        <a:pt x="215705" y="2654105"/>
                        <a:pt x="234462" y="2663483"/>
                      </a:cubicBezTo>
                      <a:close/>
                    </a:path>
                  </a:pathLst>
                </a:custGeom>
                <a:solidFill>
                  <a:srgbClr val="DEDFFB"/>
                </a:solidFill>
                <a:ln w="93785" cap="flat">
                  <a:noFill/>
                  <a:prstDash val="solid"/>
                  <a:miter/>
                </a:ln>
              </p:spPr>
              <p:txBody>
                <a:bodyPr rtlCol="0" anchor="ctr"/>
                <a:lstStyle/>
                <a:p>
                  <a:endParaRPr lang="fr-FR"/>
                </a:p>
              </p:txBody>
            </p:sp>
            <p:sp>
              <p:nvSpPr>
                <p:cNvPr id="144" name="Forme libre : forme 143">
                  <a:extLst>
                    <a:ext uri="{FF2B5EF4-FFF2-40B4-BE49-F238E27FC236}">
                      <a16:creationId xmlns:a16="http://schemas.microsoft.com/office/drawing/2014/main" id="{35073703-2ADF-4EF6-9074-EFEE7074542B}"/>
                    </a:ext>
                  </a:extLst>
                </p:cNvPr>
                <p:cNvSpPr/>
                <p:nvPr/>
              </p:nvSpPr>
              <p:spPr>
                <a:xfrm>
                  <a:off x="6302510" y="1173893"/>
                  <a:ext cx="2400886" cy="3936740"/>
                </a:xfrm>
                <a:custGeom>
                  <a:avLst/>
                  <a:gdLst>
                    <a:gd name="connsiteX0" fmla="*/ 731520 w 2400886"/>
                    <a:gd name="connsiteY0" fmla="*/ 825305 h 3936740"/>
                    <a:gd name="connsiteX1" fmla="*/ 759655 w 2400886"/>
                    <a:gd name="connsiteY1" fmla="*/ 844062 h 3936740"/>
                    <a:gd name="connsiteX2" fmla="*/ 759655 w 2400886"/>
                    <a:gd name="connsiteY2" fmla="*/ 909711 h 3936740"/>
                    <a:gd name="connsiteX3" fmla="*/ 787791 w 2400886"/>
                    <a:gd name="connsiteY3" fmla="*/ 928468 h 3936740"/>
                    <a:gd name="connsiteX4" fmla="*/ 834683 w 2400886"/>
                    <a:gd name="connsiteY4" fmla="*/ 900332 h 3936740"/>
                    <a:gd name="connsiteX5" fmla="*/ 2391508 w 2400886"/>
                    <a:gd name="connsiteY5" fmla="*/ 0 h 3936740"/>
                    <a:gd name="connsiteX6" fmla="*/ 2400886 w 2400886"/>
                    <a:gd name="connsiteY6" fmla="*/ 2466535 h 3936740"/>
                    <a:gd name="connsiteX7" fmla="*/ 2278966 w 2400886"/>
                    <a:gd name="connsiteY7" fmla="*/ 2682240 h 3936740"/>
                    <a:gd name="connsiteX8" fmla="*/ 131298 w 2400886"/>
                    <a:gd name="connsiteY8" fmla="*/ 3920197 h 3936740"/>
                    <a:gd name="connsiteX9" fmla="*/ 9378 w 2400886"/>
                    <a:gd name="connsiteY9" fmla="*/ 3854548 h 3936740"/>
                    <a:gd name="connsiteX10" fmla="*/ 0 w 2400886"/>
                    <a:gd name="connsiteY10" fmla="*/ 1388012 h 3936740"/>
                    <a:gd name="connsiteX11" fmla="*/ 234462 w 2400886"/>
                    <a:gd name="connsiteY11" fmla="*/ 1247335 h 3936740"/>
                    <a:gd name="connsiteX12" fmla="*/ 262597 w 2400886"/>
                    <a:gd name="connsiteY12" fmla="*/ 1200443 h 3936740"/>
                    <a:gd name="connsiteX13" fmla="*/ 262597 w 2400886"/>
                    <a:gd name="connsiteY13" fmla="*/ 1134794 h 3936740"/>
                    <a:gd name="connsiteX14" fmla="*/ 290732 w 2400886"/>
                    <a:gd name="connsiteY14" fmla="*/ 1087902 h 393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00886" h="3936740">
                      <a:moveTo>
                        <a:pt x="731520" y="825305"/>
                      </a:moveTo>
                      <a:cubicBezTo>
                        <a:pt x="750277" y="815926"/>
                        <a:pt x="759655" y="825305"/>
                        <a:pt x="759655" y="844062"/>
                      </a:cubicBezTo>
                      <a:lnTo>
                        <a:pt x="759655" y="909711"/>
                      </a:lnTo>
                      <a:cubicBezTo>
                        <a:pt x="759655" y="928468"/>
                        <a:pt x="769034" y="937846"/>
                        <a:pt x="787791" y="928468"/>
                      </a:cubicBezTo>
                      <a:lnTo>
                        <a:pt x="834683" y="900332"/>
                      </a:lnTo>
                      <a:lnTo>
                        <a:pt x="2391508" y="0"/>
                      </a:lnTo>
                      <a:lnTo>
                        <a:pt x="2400886" y="2466535"/>
                      </a:lnTo>
                      <a:cubicBezTo>
                        <a:pt x="2400886" y="2541563"/>
                        <a:pt x="2344615" y="2644726"/>
                        <a:pt x="2278966" y="2682240"/>
                      </a:cubicBezTo>
                      <a:lnTo>
                        <a:pt x="131298" y="3920197"/>
                      </a:lnTo>
                      <a:cubicBezTo>
                        <a:pt x="65649" y="3957711"/>
                        <a:pt x="9378" y="3929576"/>
                        <a:pt x="9378" y="3854548"/>
                      </a:cubicBezTo>
                      <a:lnTo>
                        <a:pt x="0" y="1388012"/>
                      </a:lnTo>
                      <a:lnTo>
                        <a:pt x="234462" y="1247335"/>
                      </a:lnTo>
                      <a:cubicBezTo>
                        <a:pt x="253218" y="1237957"/>
                        <a:pt x="262597" y="1219200"/>
                        <a:pt x="262597" y="1200443"/>
                      </a:cubicBezTo>
                      <a:lnTo>
                        <a:pt x="262597" y="1134794"/>
                      </a:lnTo>
                      <a:cubicBezTo>
                        <a:pt x="262597" y="1116037"/>
                        <a:pt x="271975" y="1097280"/>
                        <a:pt x="290732" y="1087902"/>
                      </a:cubicBezTo>
                      <a:close/>
                    </a:path>
                  </a:pathLst>
                </a:custGeom>
                <a:solidFill>
                  <a:srgbClr val="F3F1FC"/>
                </a:solidFill>
                <a:ln w="93785" cap="flat">
                  <a:noFill/>
                  <a:prstDash val="solid"/>
                  <a:miter/>
                </a:ln>
              </p:spPr>
              <p:txBody>
                <a:bodyPr rtlCol="0" anchor="ctr"/>
                <a:lstStyle/>
                <a:p>
                  <a:endParaRPr lang="fr-FR"/>
                </a:p>
              </p:txBody>
            </p:sp>
            <p:sp>
              <p:nvSpPr>
                <p:cNvPr id="145" name="Forme libre : forme 144">
                  <a:extLst>
                    <a:ext uri="{FF2B5EF4-FFF2-40B4-BE49-F238E27FC236}">
                      <a16:creationId xmlns:a16="http://schemas.microsoft.com/office/drawing/2014/main" id="{D2B14B73-60EA-4F05-9B6F-1CC24EBF6010}"/>
                    </a:ext>
                  </a:extLst>
                </p:cNvPr>
                <p:cNvSpPr/>
                <p:nvPr/>
              </p:nvSpPr>
              <p:spPr>
                <a:xfrm>
                  <a:off x="6105562" y="614404"/>
                  <a:ext cx="2550941" cy="1938123"/>
                </a:xfrm>
                <a:custGeom>
                  <a:avLst/>
                  <a:gdLst>
                    <a:gd name="connsiteX0" fmla="*/ 2550942 w 2550941"/>
                    <a:gd name="connsiteY0" fmla="*/ 118702 h 1938123"/>
                    <a:gd name="connsiteX1" fmla="*/ 196948 w 2550941"/>
                    <a:gd name="connsiteY1" fmla="*/ 1938123 h 1938123"/>
                    <a:gd name="connsiteX2" fmla="*/ 0 w 2550941"/>
                    <a:gd name="connsiteY2" fmla="*/ 1825582 h 1938123"/>
                    <a:gd name="connsiteX3" fmla="*/ 0 w 2550941"/>
                    <a:gd name="connsiteY3" fmla="*/ 1459822 h 1938123"/>
                    <a:gd name="connsiteX4" fmla="*/ 121920 w 2550941"/>
                    <a:gd name="connsiteY4" fmla="*/ 1244117 h 1938123"/>
                    <a:gd name="connsiteX5" fmla="*/ 2260209 w 2550941"/>
                    <a:gd name="connsiteY5" fmla="*/ 15539 h 1938123"/>
                    <a:gd name="connsiteX6" fmla="*/ 2353994 w 2550941"/>
                    <a:gd name="connsiteY6" fmla="*/ 6160 h 193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941" h="1938123">
                      <a:moveTo>
                        <a:pt x="2550942" y="118702"/>
                      </a:moveTo>
                      <a:cubicBezTo>
                        <a:pt x="1528689" y="784573"/>
                        <a:pt x="365760" y="1478579"/>
                        <a:pt x="196948" y="1938123"/>
                      </a:cubicBezTo>
                      <a:lnTo>
                        <a:pt x="0" y="1825582"/>
                      </a:lnTo>
                      <a:lnTo>
                        <a:pt x="0" y="1459822"/>
                      </a:lnTo>
                      <a:cubicBezTo>
                        <a:pt x="0" y="1384794"/>
                        <a:pt x="56271" y="1281631"/>
                        <a:pt x="121920" y="1244117"/>
                      </a:cubicBezTo>
                      <a:lnTo>
                        <a:pt x="2260209" y="15539"/>
                      </a:lnTo>
                      <a:cubicBezTo>
                        <a:pt x="2297723" y="-3218"/>
                        <a:pt x="2325859" y="-3218"/>
                        <a:pt x="2353994" y="6160"/>
                      </a:cubicBezTo>
                      <a:close/>
                    </a:path>
                  </a:pathLst>
                </a:custGeom>
                <a:solidFill>
                  <a:srgbClr val="BF7D5A"/>
                </a:solidFill>
                <a:ln w="93785" cap="flat">
                  <a:noFill/>
                  <a:prstDash val="solid"/>
                  <a:miter/>
                </a:ln>
              </p:spPr>
              <p:txBody>
                <a:bodyPr rtlCol="0" anchor="ctr"/>
                <a:lstStyle/>
                <a:p>
                  <a:endParaRPr lang="fr-FR"/>
                </a:p>
              </p:txBody>
            </p:sp>
            <p:sp>
              <p:nvSpPr>
                <p:cNvPr id="146" name="Forme libre : forme 145">
                  <a:extLst>
                    <a:ext uri="{FF2B5EF4-FFF2-40B4-BE49-F238E27FC236}">
                      <a16:creationId xmlns:a16="http://schemas.microsoft.com/office/drawing/2014/main" id="{1B378C89-AC52-4CA9-9C5E-36F79D98CBA6}"/>
                    </a:ext>
                  </a:extLst>
                </p:cNvPr>
                <p:cNvSpPr/>
                <p:nvPr/>
              </p:nvSpPr>
              <p:spPr>
                <a:xfrm>
                  <a:off x="6302510" y="726181"/>
                  <a:ext cx="2382129" cy="1826346"/>
                </a:xfrm>
                <a:custGeom>
                  <a:avLst/>
                  <a:gdLst>
                    <a:gd name="connsiteX0" fmla="*/ 2260209 w 2382129"/>
                    <a:gd name="connsiteY0" fmla="*/ 16303 h 1826346"/>
                    <a:gd name="connsiteX1" fmla="*/ 2382129 w 2382129"/>
                    <a:gd name="connsiteY1" fmla="*/ 91331 h 1826346"/>
                    <a:gd name="connsiteX2" fmla="*/ 2382129 w 2382129"/>
                    <a:gd name="connsiteY2" fmla="*/ 457091 h 1826346"/>
                    <a:gd name="connsiteX3" fmla="*/ 834683 w 2382129"/>
                    <a:gd name="connsiteY3" fmla="*/ 1348045 h 1826346"/>
                    <a:gd name="connsiteX4" fmla="*/ 787791 w 2382129"/>
                    <a:gd name="connsiteY4" fmla="*/ 1376180 h 1826346"/>
                    <a:gd name="connsiteX5" fmla="*/ 759655 w 2382129"/>
                    <a:gd name="connsiteY5" fmla="*/ 1357423 h 1826346"/>
                    <a:gd name="connsiteX6" fmla="*/ 759655 w 2382129"/>
                    <a:gd name="connsiteY6" fmla="*/ 1291774 h 1826346"/>
                    <a:gd name="connsiteX7" fmla="*/ 731520 w 2382129"/>
                    <a:gd name="connsiteY7" fmla="*/ 1273017 h 1826346"/>
                    <a:gd name="connsiteX8" fmla="*/ 290732 w 2382129"/>
                    <a:gd name="connsiteY8" fmla="*/ 1526235 h 1826346"/>
                    <a:gd name="connsiteX9" fmla="*/ 262597 w 2382129"/>
                    <a:gd name="connsiteY9" fmla="*/ 1573128 h 1826346"/>
                    <a:gd name="connsiteX10" fmla="*/ 262597 w 2382129"/>
                    <a:gd name="connsiteY10" fmla="*/ 1638777 h 1826346"/>
                    <a:gd name="connsiteX11" fmla="*/ 234462 w 2382129"/>
                    <a:gd name="connsiteY11" fmla="*/ 1685669 h 1826346"/>
                    <a:gd name="connsiteX12" fmla="*/ 0 w 2382129"/>
                    <a:gd name="connsiteY12" fmla="*/ 1826346 h 1826346"/>
                    <a:gd name="connsiteX13" fmla="*/ 0 w 2382129"/>
                    <a:gd name="connsiteY13" fmla="*/ 1460586 h 1826346"/>
                    <a:gd name="connsiteX14" fmla="*/ 121920 w 2382129"/>
                    <a:gd name="connsiteY14" fmla="*/ 1244882 h 182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129" h="1826346">
                      <a:moveTo>
                        <a:pt x="2260209" y="16303"/>
                      </a:moveTo>
                      <a:cubicBezTo>
                        <a:pt x="2325858" y="-21211"/>
                        <a:pt x="2382129" y="6925"/>
                        <a:pt x="2382129" y="91331"/>
                      </a:cubicBezTo>
                      <a:lnTo>
                        <a:pt x="2382129" y="457091"/>
                      </a:lnTo>
                      <a:lnTo>
                        <a:pt x="834683" y="1348045"/>
                      </a:lnTo>
                      <a:lnTo>
                        <a:pt x="787791" y="1376180"/>
                      </a:lnTo>
                      <a:cubicBezTo>
                        <a:pt x="769034" y="1385559"/>
                        <a:pt x="759655" y="1376180"/>
                        <a:pt x="759655" y="1357423"/>
                      </a:cubicBezTo>
                      <a:lnTo>
                        <a:pt x="759655" y="1291774"/>
                      </a:lnTo>
                      <a:cubicBezTo>
                        <a:pt x="759655" y="1273017"/>
                        <a:pt x="750277" y="1263639"/>
                        <a:pt x="731520" y="1273017"/>
                      </a:cubicBezTo>
                      <a:lnTo>
                        <a:pt x="290732" y="1526235"/>
                      </a:lnTo>
                      <a:cubicBezTo>
                        <a:pt x="271975" y="1535614"/>
                        <a:pt x="262597" y="1554371"/>
                        <a:pt x="262597" y="1573128"/>
                      </a:cubicBezTo>
                      <a:lnTo>
                        <a:pt x="262597" y="1638777"/>
                      </a:lnTo>
                      <a:cubicBezTo>
                        <a:pt x="262597" y="1657534"/>
                        <a:pt x="253218" y="1676291"/>
                        <a:pt x="234462" y="1685669"/>
                      </a:cubicBezTo>
                      <a:lnTo>
                        <a:pt x="0" y="1826346"/>
                      </a:lnTo>
                      <a:lnTo>
                        <a:pt x="0" y="1460586"/>
                      </a:lnTo>
                      <a:cubicBezTo>
                        <a:pt x="0" y="1385559"/>
                        <a:pt x="56271" y="1282395"/>
                        <a:pt x="121920" y="1244882"/>
                      </a:cubicBezTo>
                      <a:close/>
                    </a:path>
                  </a:pathLst>
                </a:custGeom>
                <a:solidFill>
                  <a:srgbClr val="DBA660"/>
                </a:solidFill>
                <a:ln w="93785" cap="flat">
                  <a:noFill/>
                  <a:prstDash val="solid"/>
                  <a:miter/>
                </a:ln>
              </p:spPr>
              <p:txBody>
                <a:bodyPr rtlCol="0" anchor="ctr"/>
                <a:lstStyle/>
                <a:p>
                  <a:endParaRPr lang="fr-FR"/>
                </a:p>
              </p:txBody>
            </p:sp>
            <p:sp>
              <p:nvSpPr>
                <p:cNvPr id="147" name="Forme libre : forme 146">
                  <a:extLst>
                    <a:ext uri="{FF2B5EF4-FFF2-40B4-BE49-F238E27FC236}">
                      <a16:creationId xmlns:a16="http://schemas.microsoft.com/office/drawing/2014/main" id="{DA82E311-F0F3-4B70-9ED6-F521A79DB651}"/>
                    </a:ext>
                  </a:extLst>
                </p:cNvPr>
                <p:cNvSpPr/>
                <p:nvPr/>
              </p:nvSpPr>
              <p:spPr>
                <a:xfrm>
                  <a:off x="6396295" y="1342706"/>
                  <a:ext cx="2203938" cy="3642522"/>
                </a:xfrm>
                <a:custGeom>
                  <a:avLst/>
                  <a:gdLst>
                    <a:gd name="connsiteX0" fmla="*/ 2194560 w 2203938"/>
                    <a:gd name="connsiteY0" fmla="*/ 0 h 3642522"/>
                    <a:gd name="connsiteX1" fmla="*/ 2203938 w 2203938"/>
                    <a:gd name="connsiteY1" fmla="*/ 2353994 h 3642522"/>
                    <a:gd name="connsiteX2" fmla="*/ 2175803 w 2203938"/>
                    <a:gd name="connsiteY2" fmla="*/ 2400886 h 3642522"/>
                    <a:gd name="connsiteX3" fmla="*/ 37514 w 2203938"/>
                    <a:gd name="connsiteY3" fmla="*/ 3638843 h 3642522"/>
                    <a:gd name="connsiteX4" fmla="*/ 9378 w 2203938"/>
                    <a:gd name="connsiteY4" fmla="*/ 3620086 h 3642522"/>
                    <a:gd name="connsiteX5" fmla="*/ 0 w 2203938"/>
                    <a:gd name="connsiteY5" fmla="*/ 1266092 h 3642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3938" h="3642522">
                      <a:moveTo>
                        <a:pt x="2194560" y="0"/>
                      </a:moveTo>
                      <a:lnTo>
                        <a:pt x="2203938" y="2353994"/>
                      </a:lnTo>
                      <a:cubicBezTo>
                        <a:pt x="2203938" y="2372751"/>
                        <a:pt x="2194560" y="2391508"/>
                        <a:pt x="2175803" y="2400886"/>
                      </a:cubicBezTo>
                      <a:lnTo>
                        <a:pt x="37514" y="3638843"/>
                      </a:lnTo>
                      <a:cubicBezTo>
                        <a:pt x="28135" y="3648222"/>
                        <a:pt x="9378" y="3638843"/>
                        <a:pt x="9378" y="3620086"/>
                      </a:cubicBezTo>
                      <a:lnTo>
                        <a:pt x="0" y="1266092"/>
                      </a:lnTo>
                      <a:close/>
                    </a:path>
                  </a:pathLst>
                </a:custGeom>
                <a:solidFill>
                  <a:srgbClr val="FFFFFF"/>
                </a:solidFill>
                <a:ln w="93785" cap="flat">
                  <a:noFill/>
                  <a:prstDash val="solid"/>
                  <a:miter/>
                </a:ln>
              </p:spPr>
              <p:txBody>
                <a:bodyPr rtlCol="0" anchor="ctr"/>
                <a:lstStyle/>
                <a:p>
                  <a:endParaRPr lang="fr-FR"/>
                </a:p>
              </p:txBody>
            </p:sp>
            <p:sp>
              <p:nvSpPr>
                <p:cNvPr id="148" name="Forme libre : forme 147">
                  <a:extLst>
                    <a:ext uri="{FF2B5EF4-FFF2-40B4-BE49-F238E27FC236}">
                      <a16:creationId xmlns:a16="http://schemas.microsoft.com/office/drawing/2014/main" id="{C395698E-C399-425C-B604-61EBE9C8E3EE}"/>
                    </a:ext>
                  </a:extLst>
                </p:cNvPr>
                <p:cNvSpPr/>
                <p:nvPr/>
              </p:nvSpPr>
              <p:spPr>
                <a:xfrm>
                  <a:off x="7896848" y="1235995"/>
                  <a:ext cx="159433" cy="213421"/>
                </a:xfrm>
                <a:custGeom>
                  <a:avLst/>
                  <a:gdLst>
                    <a:gd name="connsiteX0" fmla="*/ 75028 w 159433"/>
                    <a:gd name="connsiteY0" fmla="*/ 12926 h 213421"/>
                    <a:gd name="connsiteX1" fmla="*/ 159434 w 159433"/>
                    <a:gd name="connsiteY1" fmla="*/ 59819 h 213421"/>
                    <a:gd name="connsiteX2" fmla="*/ 84406 w 159433"/>
                    <a:gd name="connsiteY2" fmla="*/ 200496 h 213421"/>
                    <a:gd name="connsiteX3" fmla="*/ 0 w 159433"/>
                    <a:gd name="connsiteY3" fmla="*/ 153603 h 213421"/>
                    <a:gd name="connsiteX4" fmla="*/ 75028 w 159433"/>
                    <a:gd name="connsiteY4" fmla="*/ 12926 h 213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33" h="213421">
                      <a:moveTo>
                        <a:pt x="75028" y="12926"/>
                      </a:moveTo>
                      <a:cubicBezTo>
                        <a:pt x="121920" y="-15209"/>
                        <a:pt x="150055" y="3548"/>
                        <a:pt x="159434" y="59819"/>
                      </a:cubicBezTo>
                      <a:cubicBezTo>
                        <a:pt x="159434" y="106711"/>
                        <a:pt x="121920" y="172360"/>
                        <a:pt x="84406" y="200496"/>
                      </a:cubicBezTo>
                      <a:cubicBezTo>
                        <a:pt x="37514" y="228631"/>
                        <a:pt x="9378" y="209874"/>
                        <a:pt x="0" y="153603"/>
                      </a:cubicBezTo>
                      <a:cubicBezTo>
                        <a:pt x="0" y="106711"/>
                        <a:pt x="37514" y="41062"/>
                        <a:pt x="75028" y="12926"/>
                      </a:cubicBezTo>
                      <a:close/>
                    </a:path>
                  </a:pathLst>
                </a:custGeom>
                <a:solidFill>
                  <a:srgbClr val="FFFFFF"/>
                </a:solidFill>
                <a:ln w="93785" cap="flat">
                  <a:noFill/>
                  <a:prstDash val="solid"/>
                  <a:miter/>
                </a:ln>
              </p:spPr>
              <p:txBody>
                <a:bodyPr rtlCol="0" anchor="ctr"/>
                <a:lstStyle/>
                <a:p>
                  <a:endParaRPr lang="fr-FR"/>
                </a:p>
              </p:txBody>
            </p:sp>
            <p:sp>
              <p:nvSpPr>
                <p:cNvPr id="149" name="Forme libre : forme 148">
                  <a:extLst>
                    <a:ext uri="{FF2B5EF4-FFF2-40B4-BE49-F238E27FC236}">
                      <a16:creationId xmlns:a16="http://schemas.microsoft.com/office/drawing/2014/main" id="{8788D2DD-A896-4022-92F9-E23223CDBE5F}"/>
                    </a:ext>
                  </a:extLst>
                </p:cNvPr>
                <p:cNvSpPr/>
                <p:nvPr/>
              </p:nvSpPr>
              <p:spPr>
                <a:xfrm>
                  <a:off x="8157999" y="1085939"/>
                  <a:ext cx="160880" cy="213421"/>
                </a:xfrm>
                <a:custGeom>
                  <a:avLst/>
                  <a:gdLst>
                    <a:gd name="connsiteX0" fmla="*/ 76475 w 160880"/>
                    <a:gd name="connsiteY0" fmla="*/ 12926 h 213421"/>
                    <a:gd name="connsiteX1" fmla="*/ 160880 w 160880"/>
                    <a:gd name="connsiteY1" fmla="*/ 59819 h 213421"/>
                    <a:gd name="connsiteX2" fmla="*/ 85853 w 160880"/>
                    <a:gd name="connsiteY2" fmla="*/ 200495 h 213421"/>
                    <a:gd name="connsiteX3" fmla="*/ 1447 w 160880"/>
                    <a:gd name="connsiteY3" fmla="*/ 153603 h 213421"/>
                    <a:gd name="connsiteX4" fmla="*/ 76475 w 160880"/>
                    <a:gd name="connsiteY4" fmla="*/ 12926 h 213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80" h="213421">
                      <a:moveTo>
                        <a:pt x="76475" y="12926"/>
                      </a:moveTo>
                      <a:cubicBezTo>
                        <a:pt x="123367" y="-15209"/>
                        <a:pt x="151502" y="3548"/>
                        <a:pt x="160880" y="59819"/>
                      </a:cubicBezTo>
                      <a:cubicBezTo>
                        <a:pt x="160880" y="106711"/>
                        <a:pt x="123367" y="172360"/>
                        <a:pt x="85853" y="200495"/>
                      </a:cubicBezTo>
                      <a:cubicBezTo>
                        <a:pt x="38961" y="228631"/>
                        <a:pt x="1447" y="209874"/>
                        <a:pt x="1447" y="153603"/>
                      </a:cubicBezTo>
                      <a:cubicBezTo>
                        <a:pt x="-7932" y="106711"/>
                        <a:pt x="29582" y="41062"/>
                        <a:pt x="76475" y="12926"/>
                      </a:cubicBezTo>
                      <a:close/>
                    </a:path>
                  </a:pathLst>
                </a:custGeom>
                <a:solidFill>
                  <a:srgbClr val="FFFFFF"/>
                </a:solidFill>
                <a:ln w="93785" cap="flat">
                  <a:noFill/>
                  <a:prstDash val="solid"/>
                  <a:miter/>
                </a:ln>
              </p:spPr>
              <p:txBody>
                <a:bodyPr rtlCol="0" anchor="ctr"/>
                <a:lstStyle/>
                <a:p>
                  <a:endParaRPr lang="fr-FR"/>
                </a:p>
              </p:txBody>
            </p:sp>
            <p:sp>
              <p:nvSpPr>
                <p:cNvPr id="150" name="Forme libre : forme 149">
                  <a:extLst>
                    <a:ext uri="{FF2B5EF4-FFF2-40B4-BE49-F238E27FC236}">
                      <a16:creationId xmlns:a16="http://schemas.microsoft.com/office/drawing/2014/main" id="{B95132C5-4D1C-4208-9DA1-FE8F501A2B2B}"/>
                    </a:ext>
                  </a:extLst>
                </p:cNvPr>
                <p:cNvSpPr/>
                <p:nvPr/>
              </p:nvSpPr>
              <p:spPr>
                <a:xfrm>
                  <a:off x="8412664" y="945263"/>
                  <a:ext cx="159433" cy="213421"/>
                </a:xfrm>
                <a:custGeom>
                  <a:avLst/>
                  <a:gdLst>
                    <a:gd name="connsiteX0" fmla="*/ 75028 w 159433"/>
                    <a:gd name="connsiteY0" fmla="*/ 12926 h 213421"/>
                    <a:gd name="connsiteX1" fmla="*/ 159434 w 159433"/>
                    <a:gd name="connsiteY1" fmla="*/ 59819 h 213421"/>
                    <a:gd name="connsiteX2" fmla="*/ 84406 w 159433"/>
                    <a:gd name="connsiteY2" fmla="*/ 200495 h 213421"/>
                    <a:gd name="connsiteX3" fmla="*/ 0 w 159433"/>
                    <a:gd name="connsiteY3" fmla="*/ 153603 h 213421"/>
                    <a:gd name="connsiteX4" fmla="*/ 75028 w 159433"/>
                    <a:gd name="connsiteY4" fmla="*/ 12926 h 213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33" h="213421">
                      <a:moveTo>
                        <a:pt x="75028" y="12926"/>
                      </a:moveTo>
                      <a:cubicBezTo>
                        <a:pt x="121920" y="-15209"/>
                        <a:pt x="159434" y="3548"/>
                        <a:pt x="159434" y="59819"/>
                      </a:cubicBezTo>
                      <a:cubicBezTo>
                        <a:pt x="159434" y="106711"/>
                        <a:pt x="121920" y="172360"/>
                        <a:pt x="84406" y="200495"/>
                      </a:cubicBezTo>
                      <a:cubicBezTo>
                        <a:pt x="37514" y="228631"/>
                        <a:pt x="0" y="209874"/>
                        <a:pt x="0" y="153603"/>
                      </a:cubicBezTo>
                      <a:cubicBezTo>
                        <a:pt x="0" y="97332"/>
                        <a:pt x="37514" y="31683"/>
                        <a:pt x="75028" y="12926"/>
                      </a:cubicBezTo>
                      <a:close/>
                    </a:path>
                  </a:pathLst>
                </a:custGeom>
                <a:solidFill>
                  <a:srgbClr val="FFFFFF"/>
                </a:solidFill>
                <a:ln w="93785" cap="flat">
                  <a:noFill/>
                  <a:prstDash val="solid"/>
                  <a:miter/>
                </a:ln>
              </p:spPr>
              <p:txBody>
                <a:bodyPr rtlCol="0" anchor="ctr"/>
                <a:lstStyle/>
                <a:p>
                  <a:endParaRPr lang="fr-FR"/>
                </a:p>
              </p:txBody>
            </p:sp>
            <p:grpSp>
              <p:nvGrpSpPr>
                <p:cNvPr id="151" name="Graphique 28">
                  <a:extLst>
                    <a:ext uri="{FF2B5EF4-FFF2-40B4-BE49-F238E27FC236}">
                      <a16:creationId xmlns:a16="http://schemas.microsoft.com/office/drawing/2014/main" id="{C5FC6141-D38C-4E93-B66C-CD2932263972}"/>
                    </a:ext>
                  </a:extLst>
                </p:cNvPr>
                <p:cNvGrpSpPr/>
                <p:nvPr/>
              </p:nvGrpSpPr>
              <p:grpSpPr>
                <a:xfrm>
                  <a:off x="6471322" y="1539653"/>
                  <a:ext cx="2053883" cy="3254326"/>
                  <a:chOff x="6471322" y="1539653"/>
                  <a:chExt cx="2053883" cy="3254326"/>
                </a:xfrm>
                <a:solidFill>
                  <a:srgbClr val="C9CEE2"/>
                </a:solidFill>
              </p:grpSpPr>
              <p:grpSp>
                <p:nvGrpSpPr>
                  <p:cNvPr id="152" name="Graphique 28">
                    <a:extLst>
                      <a:ext uri="{FF2B5EF4-FFF2-40B4-BE49-F238E27FC236}">
                        <a16:creationId xmlns:a16="http://schemas.microsoft.com/office/drawing/2014/main" id="{7BA59623-E995-4821-A77E-675C7C5E4492}"/>
                      </a:ext>
                    </a:extLst>
                  </p:cNvPr>
                  <p:cNvGrpSpPr/>
                  <p:nvPr/>
                </p:nvGrpSpPr>
                <p:grpSpPr>
                  <a:xfrm>
                    <a:off x="6471322" y="1539653"/>
                    <a:ext cx="2053883" cy="2316479"/>
                    <a:chOff x="6471322" y="1539653"/>
                    <a:chExt cx="2053883" cy="2316479"/>
                  </a:xfrm>
                  <a:solidFill>
                    <a:srgbClr val="C9CEE2"/>
                  </a:solidFill>
                </p:grpSpPr>
                <p:grpSp>
                  <p:nvGrpSpPr>
                    <p:cNvPr id="174" name="Graphique 28">
                      <a:extLst>
                        <a:ext uri="{FF2B5EF4-FFF2-40B4-BE49-F238E27FC236}">
                          <a16:creationId xmlns:a16="http://schemas.microsoft.com/office/drawing/2014/main" id="{03269DA9-C9F2-4422-A0BC-1AD95F9ED716}"/>
                        </a:ext>
                      </a:extLst>
                    </p:cNvPr>
                    <p:cNvGrpSpPr/>
                    <p:nvPr/>
                  </p:nvGrpSpPr>
                  <p:grpSpPr>
                    <a:xfrm>
                      <a:off x="6471322" y="1666263"/>
                      <a:ext cx="2053883" cy="2189870"/>
                      <a:chOff x="6471322" y="1666263"/>
                      <a:chExt cx="2053883" cy="2189870"/>
                    </a:xfrm>
                    <a:solidFill>
                      <a:srgbClr val="C9CEE2"/>
                    </a:solidFill>
                  </p:grpSpPr>
                  <p:sp>
                    <p:nvSpPr>
                      <p:cNvPr id="176" name="Forme libre : forme 175">
                        <a:extLst>
                          <a:ext uri="{FF2B5EF4-FFF2-40B4-BE49-F238E27FC236}">
                            <a16:creationId xmlns:a16="http://schemas.microsoft.com/office/drawing/2014/main" id="{DA35032C-77D7-40A8-B7FE-2892E7242768}"/>
                          </a:ext>
                        </a:extLst>
                      </p:cNvPr>
                      <p:cNvSpPr/>
                      <p:nvPr/>
                    </p:nvSpPr>
                    <p:spPr>
                      <a:xfrm>
                        <a:off x="6471322" y="2632244"/>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5 h 300110"/>
                          <a:gd name="connsiteX6" fmla="*/ 178191 w 178190"/>
                          <a:gd name="connsiteY6" fmla="*/ 98474 h 300110"/>
                          <a:gd name="connsiteX7" fmla="*/ 150055 w 178190"/>
                          <a:gd name="connsiteY7" fmla="*/ 14068 h 300110"/>
                          <a:gd name="connsiteX8" fmla="*/ 84406 w 178190"/>
                          <a:gd name="connsiteY8" fmla="*/ 14068 h 300110"/>
                          <a:gd name="connsiteX9" fmla="*/ 46892 w 178190"/>
                          <a:gd name="connsiteY9" fmla="*/ 248529 h 300110"/>
                          <a:gd name="connsiteX10" fmla="*/ 28135 w 178190"/>
                          <a:gd name="connsiteY10" fmla="*/ 182880 h 300110"/>
                          <a:gd name="connsiteX11" fmla="*/ 46892 w 178190"/>
                          <a:gd name="connsiteY11" fmla="*/ 98474 h 300110"/>
                          <a:gd name="connsiteX12" fmla="*/ 93785 w 178190"/>
                          <a:gd name="connsiteY12" fmla="*/ 42203 h 300110"/>
                          <a:gd name="connsiteX13" fmla="*/ 140677 w 178190"/>
                          <a:gd name="connsiteY13" fmla="*/ 42203 h 300110"/>
                          <a:gd name="connsiteX14" fmla="*/ 159434 w 178190"/>
                          <a:gd name="connsiteY14" fmla="*/ 107852 h 300110"/>
                          <a:gd name="connsiteX15" fmla="*/ 140677 w 178190"/>
                          <a:gd name="connsiteY15" fmla="*/ 192258 h 300110"/>
                          <a:gd name="connsiteX16" fmla="*/ 93785 w 178190"/>
                          <a:gd name="connsiteY16" fmla="*/ 248529 h 300110"/>
                          <a:gd name="connsiteX17" fmla="*/ 46892 w 178190"/>
                          <a:gd name="connsiteY17" fmla="*/ 248529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ubicBezTo>
                              <a:pt x="121920" y="267286"/>
                              <a:pt x="150055" y="239151"/>
                              <a:pt x="159434" y="211015"/>
                            </a:cubicBezTo>
                            <a:cubicBezTo>
                              <a:pt x="178191" y="173501"/>
                              <a:pt x="178191" y="135988"/>
                              <a:pt x="178191" y="98474"/>
                            </a:cubicBezTo>
                            <a:cubicBezTo>
                              <a:pt x="178191" y="60960"/>
                              <a:pt x="168812" y="23446"/>
                              <a:pt x="150055" y="14068"/>
                            </a:cubicBezTo>
                            <a:cubicBezTo>
                              <a:pt x="140677" y="-4689"/>
                              <a:pt x="112542" y="-4689"/>
                              <a:pt x="84406" y="14068"/>
                            </a:cubicBezTo>
                            <a:close/>
                            <a:moveTo>
                              <a:pt x="46892" y="248529"/>
                            </a:moveTo>
                            <a:cubicBezTo>
                              <a:pt x="37514" y="239151"/>
                              <a:pt x="28135" y="211015"/>
                              <a:pt x="28135" y="182880"/>
                            </a:cubicBezTo>
                            <a:cubicBezTo>
                              <a:pt x="28135" y="154745"/>
                              <a:pt x="37514" y="126609"/>
                              <a:pt x="46892" y="98474"/>
                            </a:cubicBezTo>
                            <a:cubicBezTo>
                              <a:pt x="56271" y="70338"/>
                              <a:pt x="75028" y="60960"/>
                              <a:pt x="93785" y="42203"/>
                            </a:cubicBezTo>
                            <a:cubicBezTo>
                              <a:pt x="112542" y="32825"/>
                              <a:pt x="131298" y="32825"/>
                              <a:pt x="140677" y="42203"/>
                            </a:cubicBezTo>
                            <a:cubicBezTo>
                              <a:pt x="150055" y="51582"/>
                              <a:pt x="159434" y="79717"/>
                              <a:pt x="159434" y="107852"/>
                            </a:cubicBezTo>
                            <a:cubicBezTo>
                              <a:pt x="159434" y="135988"/>
                              <a:pt x="150055" y="173501"/>
                              <a:pt x="140677" y="192258"/>
                            </a:cubicBezTo>
                            <a:cubicBezTo>
                              <a:pt x="131298" y="220394"/>
                              <a:pt x="112542" y="229772"/>
                              <a:pt x="93785" y="248529"/>
                            </a:cubicBezTo>
                            <a:cubicBezTo>
                              <a:pt x="65649" y="267286"/>
                              <a:pt x="56271" y="267286"/>
                              <a:pt x="46892" y="248529"/>
                            </a:cubicBezTo>
                            <a:close/>
                          </a:path>
                        </a:pathLst>
                      </a:custGeom>
                      <a:solidFill>
                        <a:srgbClr val="C9CEE2"/>
                      </a:solidFill>
                      <a:ln w="93785" cap="flat">
                        <a:noFill/>
                        <a:prstDash val="solid"/>
                        <a:miter/>
                      </a:ln>
                    </p:spPr>
                    <p:txBody>
                      <a:bodyPr rtlCol="0" anchor="ctr"/>
                      <a:lstStyle/>
                      <a:p>
                        <a:endParaRPr lang="fr-FR"/>
                      </a:p>
                    </p:txBody>
                  </p:sp>
                  <p:sp>
                    <p:nvSpPr>
                      <p:cNvPr id="177" name="Forme libre : forme 176">
                        <a:extLst>
                          <a:ext uri="{FF2B5EF4-FFF2-40B4-BE49-F238E27FC236}">
                            <a16:creationId xmlns:a16="http://schemas.microsoft.com/office/drawing/2014/main" id="{931608D3-F7B0-4980-B936-46DEE8EA35DE}"/>
                          </a:ext>
                        </a:extLst>
                      </p:cNvPr>
                      <p:cNvSpPr/>
                      <p:nvPr/>
                    </p:nvSpPr>
                    <p:spPr>
                      <a:xfrm>
                        <a:off x="6677648" y="2510324"/>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9 w 178190"/>
                          <a:gd name="connsiteY9" fmla="*/ 51581 h 300110"/>
                          <a:gd name="connsiteX10" fmla="*/ 150055 w 178190"/>
                          <a:gd name="connsiteY10" fmla="*/ 117231 h 300110"/>
                          <a:gd name="connsiteX11" fmla="*/ 131299 w 178190"/>
                          <a:gd name="connsiteY11" fmla="*/ 201637 h 300110"/>
                          <a:gd name="connsiteX12" fmla="*/ 84406 w 178190"/>
                          <a:gd name="connsiteY12" fmla="*/ 257908 h 300110"/>
                          <a:gd name="connsiteX13" fmla="*/ 37514 w 178190"/>
                          <a:gd name="connsiteY13" fmla="*/ 257908 h 300110"/>
                          <a:gd name="connsiteX14" fmla="*/ 18757 w 178190"/>
                          <a:gd name="connsiteY14" fmla="*/ 192258 h 300110"/>
                          <a:gd name="connsiteX15" fmla="*/ 37514 w 178190"/>
                          <a:gd name="connsiteY15" fmla="*/ 107852 h 300110"/>
                          <a:gd name="connsiteX16" fmla="*/ 84406 w 178190"/>
                          <a:gd name="connsiteY16" fmla="*/ 51581 h 300110"/>
                          <a:gd name="connsiteX17" fmla="*/ 131299 w 178190"/>
                          <a:gd name="connsiteY17" fmla="*/ 51581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9" y="-4689"/>
                              <a:pt x="112542"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56271" y="304800"/>
                              <a:pt x="93785" y="286043"/>
                            </a:cubicBezTo>
                            <a:close/>
                            <a:moveTo>
                              <a:pt x="131299" y="51581"/>
                            </a:moveTo>
                            <a:cubicBezTo>
                              <a:pt x="140677" y="60960"/>
                              <a:pt x="150055" y="89095"/>
                              <a:pt x="150055" y="117231"/>
                            </a:cubicBezTo>
                            <a:cubicBezTo>
                              <a:pt x="150055" y="145366"/>
                              <a:pt x="140677" y="182880"/>
                              <a:pt x="131299" y="201637"/>
                            </a:cubicBezTo>
                            <a:cubicBezTo>
                              <a:pt x="121920" y="229772"/>
                              <a:pt x="103163" y="239151"/>
                              <a:pt x="84406" y="257908"/>
                            </a:cubicBezTo>
                            <a:cubicBezTo>
                              <a:pt x="65649" y="267286"/>
                              <a:pt x="46892" y="267286"/>
                              <a:pt x="37514" y="257908"/>
                            </a:cubicBezTo>
                            <a:cubicBezTo>
                              <a:pt x="28135" y="248529"/>
                              <a:pt x="18757" y="220394"/>
                              <a:pt x="18757" y="192258"/>
                            </a:cubicBezTo>
                            <a:cubicBezTo>
                              <a:pt x="18757" y="164123"/>
                              <a:pt x="28135" y="135988"/>
                              <a:pt x="37514" y="107852"/>
                            </a:cubicBezTo>
                            <a:cubicBezTo>
                              <a:pt x="46892" y="79717"/>
                              <a:pt x="65649" y="70338"/>
                              <a:pt x="84406" y="51581"/>
                            </a:cubicBezTo>
                            <a:cubicBezTo>
                              <a:pt x="103163" y="32825"/>
                              <a:pt x="121920" y="32825"/>
                              <a:pt x="131299" y="51581"/>
                            </a:cubicBezTo>
                            <a:close/>
                          </a:path>
                        </a:pathLst>
                      </a:custGeom>
                      <a:solidFill>
                        <a:srgbClr val="C9CEE2"/>
                      </a:solidFill>
                      <a:ln w="93785" cap="flat">
                        <a:noFill/>
                        <a:prstDash val="solid"/>
                        <a:miter/>
                      </a:ln>
                    </p:spPr>
                    <p:txBody>
                      <a:bodyPr rtlCol="0" anchor="ctr"/>
                      <a:lstStyle/>
                      <a:p>
                        <a:endParaRPr lang="fr-FR"/>
                      </a:p>
                    </p:txBody>
                  </p:sp>
                  <p:sp>
                    <p:nvSpPr>
                      <p:cNvPr id="178" name="Forme libre : forme 177">
                        <a:extLst>
                          <a:ext uri="{FF2B5EF4-FFF2-40B4-BE49-F238E27FC236}">
                            <a16:creationId xmlns:a16="http://schemas.microsoft.com/office/drawing/2014/main" id="{A06AAD24-48F3-4EB3-9EA6-9E109A106B19}"/>
                          </a:ext>
                        </a:extLst>
                      </p:cNvPr>
                      <p:cNvSpPr/>
                      <p:nvPr/>
                    </p:nvSpPr>
                    <p:spPr>
                      <a:xfrm>
                        <a:off x="6921488" y="2402472"/>
                        <a:ext cx="131298" cy="300110"/>
                      </a:xfrm>
                      <a:custGeom>
                        <a:avLst/>
                        <a:gdLst>
                          <a:gd name="connsiteX0" fmla="*/ 131298 w 131298"/>
                          <a:gd name="connsiteY0" fmla="*/ 215705 h 300110"/>
                          <a:gd name="connsiteX1" fmla="*/ 131298 w 131298"/>
                          <a:gd name="connsiteY1" fmla="*/ 234462 h 300110"/>
                          <a:gd name="connsiteX2" fmla="*/ 121920 w 131298"/>
                          <a:gd name="connsiteY2" fmla="*/ 243840 h 300110"/>
                          <a:gd name="connsiteX3" fmla="*/ 18757 w 131298"/>
                          <a:gd name="connsiteY3" fmla="*/ 300111 h 300110"/>
                          <a:gd name="connsiteX4" fmla="*/ 9378 w 131298"/>
                          <a:gd name="connsiteY4" fmla="*/ 300111 h 300110"/>
                          <a:gd name="connsiteX5" fmla="*/ 9378 w 131298"/>
                          <a:gd name="connsiteY5" fmla="*/ 290732 h 300110"/>
                          <a:gd name="connsiteX6" fmla="*/ 9378 w 131298"/>
                          <a:gd name="connsiteY6" fmla="*/ 271975 h 300110"/>
                          <a:gd name="connsiteX7" fmla="*/ 18757 w 131298"/>
                          <a:gd name="connsiteY7" fmla="*/ 262597 h 300110"/>
                          <a:gd name="connsiteX8" fmla="*/ 56271 w 131298"/>
                          <a:gd name="connsiteY8" fmla="*/ 243840 h 300110"/>
                          <a:gd name="connsiteX9" fmla="*/ 56271 w 131298"/>
                          <a:gd name="connsiteY9" fmla="*/ 56271 h 300110"/>
                          <a:gd name="connsiteX10" fmla="*/ 18757 w 131298"/>
                          <a:gd name="connsiteY10" fmla="*/ 84406 h 300110"/>
                          <a:gd name="connsiteX11" fmla="*/ 9378 w 131298"/>
                          <a:gd name="connsiteY11" fmla="*/ 93785 h 300110"/>
                          <a:gd name="connsiteX12" fmla="*/ 0 w 131298"/>
                          <a:gd name="connsiteY12" fmla="*/ 93785 h 300110"/>
                          <a:gd name="connsiteX13" fmla="*/ 0 w 131298"/>
                          <a:gd name="connsiteY13" fmla="*/ 84406 h 300110"/>
                          <a:gd name="connsiteX14" fmla="*/ 9378 w 131298"/>
                          <a:gd name="connsiteY14" fmla="*/ 65649 h 300110"/>
                          <a:gd name="connsiteX15" fmla="*/ 56271 w 131298"/>
                          <a:gd name="connsiteY15" fmla="*/ 9378 h 300110"/>
                          <a:gd name="connsiteX16" fmla="*/ 65649 w 131298"/>
                          <a:gd name="connsiteY16" fmla="*/ 0 h 300110"/>
                          <a:gd name="connsiteX17" fmla="*/ 75028 w 131298"/>
                          <a:gd name="connsiteY17" fmla="*/ 0 h 300110"/>
                          <a:gd name="connsiteX18" fmla="*/ 84406 w 131298"/>
                          <a:gd name="connsiteY18" fmla="*/ 0 h 300110"/>
                          <a:gd name="connsiteX19" fmla="*/ 93785 w 131298"/>
                          <a:gd name="connsiteY19" fmla="*/ 9378 h 300110"/>
                          <a:gd name="connsiteX20" fmla="*/ 93785 w 131298"/>
                          <a:gd name="connsiteY20" fmla="*/ 225083 h 300110"/>
                          <a:gd name="connsiteX21" fmla="*/ 121920 w 131298"/>
                          <a:gd name="connsiteY21" fmla="*/ 206326 h 300110"/>
                          <a:gd name="connsiteX22" fmla="*/ 131298 w 131298"/>
                          <a:gd name="connsiteY22" fmla="*/ 206326 h 300110"/>
                          <a:gd name="connsiteX23" fmla="*/ 131298 w 131298"/>
                          <a:gd name="connsiteY23" fmla="*/ 21570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131298" y="215705"/>
                            </a:moveTo>
                            <a:lnTo>
                              <a:pt x="131298" y="234462"/>
                            </a:lnTo>
                            <a:cubicBezTo>
                              <a:pt x="131298" y="243840"/>
                              <a:pt x="121920" y="243840"/>
                              <a:pt x="121920" y="243840"/>
                            </a:cubicBezTo>
                            <a:lnTo>
                              <a:pt x="18757" y="300111"/>
                            </a:lnTo>
                            <a:lnTo>
                              <a:pt x="9378" y="300111"/>
                            </a:lnTo>
                            <a:lnTo>
                              <a:pt x="9378" y="290732"/>
                            </a:lnTo>
                            <a:cubicBezTo>
                              <a:pt x="9378" y="281354"/>
                              <a:pt x="9378" y="281354"/>
                              <a:pt x="9378" y="271975"/>
                            </a:cubicBezTo>
                            <a:cubicBezTo>
                              <a:pt x="9378" y="262597"/>
                              <a:pt x="18757" y="262597"/>
                              <a:pt x="18757" y="262597"/>
                            </a:cubicBezTo>
                            <a:lnTo>
                              <a:pt x="56271" y="243840"/>
                            </a:lnTo>
                            <a:lnTo>
                              <a:pt x="56271" y="56271"/>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31298" y="206326"/>
                              <a:pt x="131298" y="206326"/>
                              <a:pt x="131298" y="215705"/>
                            </a:cubicBezTo>
                            <a:close/>
                          </a:path>
                        </a:pathLst>
                      </a:custGeom>
                      <a:solidFill>
                        <a:srgbClr val="C9CEE2"/>
                      </a:solidFill>
                      <a:ln w="93785" cap="flat">
                        <a:noFill/>
                        <a:prstDash val="solid"/>
                        <a:miter/>
                      </a:ln>
                    </p:spPr>
                    <p:txBody>
                      <a:bodyPr rtlCol="0" anchor="ctr"/>
                      <a:lstStyle/>
                      <a:p>
                        <a:endParaRPr lang="fr-FR"/>
                      </a:p>
                    </p:txBody>
                  </p:sp>
                  <p:sp>
                    <p:nvSpPr>
                      <p:cNvPr id="179" name="Forme libre : forme 178">
                        <a:extLst>
                          <a:ext uri="{FF2B5EF4-FFF2-40B4-BE49-F238E27FC236}">
                            <a16:creationId xmlns:a16="http://schemas.microsoft.com/office/drawing/2014/main" id="{A7AF9219-2530-47A8-81A8-77C813AE69A1}"/>
                          </a:ext>
                        </a:extLst>
                      </p:cNvPr>
                      <p:cNvSpPr/>
                      <p:nvPr/>
                    </p:nvSpPr>
                    <p:spPr>
                      <a:xfrm>
                        <a:off x="7090301" y="2275863"/>
                        <a:ext cx="181869" cy="293076"/>
                      </a:xfrm>
                      <a:custGeom>
                        <a:avLst/>
                        <a:gdLst>
                          <a:gd name="connsiteX0" fmla="*/ 93785 w 181869"/>
                          <a:gd name="connsiteY0" fmla="*/ 286043 h 293076"/>
                          <a:gd name="connsiteX1" fmla="*/ 159434 w 181869"/>
                          <a:gd name="connsiteY1" fmla="*/ 211015 h 293076"/>
                          <a:gd name="connsiteX2" fmla="*/ 178191 w 181869"/>
                          <a:gd name="connsiteY2" fmla="*/ 98474 h 293076"/>
                          <a:gd name="connsiteX3" fmla="*/ 150055 w 181869"/>
                          <a:gd name="connsiteY3" fmla="*/ 14068 h 293076"/>
                          <a:gd name="connsiteX4" fmla="*/ 84406 w 181869"/>
                          <a:gd name="connsiteY4" fmla="*/ 14068 h 293076"/>
                          <a:gd name="connsiteX5" fmla="*/ 18757 w 181869"/>
                          <a:gd name="connsiteY5" fmla="*/ 89095 h 293076"/>
                          <a:gd name="connsiteX6" fmla="*/ 0 w 181869"/>
                          <a:gd name="connsiteY6" fmla="*/ 201637 h 293076"/>
                          <a:gd name="connsiteX7" fmla="*/ 28135 w 181869"/>
                          <a:gd name="connsiteY7" fmla="*/ 286043 h 293076"/>
                          <a:gd name="connsiteX8" fmla="*/ 93785 w 181869"/>
                          <a:gd name="connsiteY8" fmla="*/ 286043 h 293076"/>
                          <a:gd name="connsiteX9" fmla="*/ 140677 w 181869"/>
                          <a:gd name="connsiteY9" fmla="*/ 42203 h 293076"/>
                          <a:gd name="connsiteX10" fmla="*/ 159434 w 181869"/>
                          <a:gd name="connsiteY10" fmla="*/ 107852 h 293076"/>
                          <a:gd name="connsiteX11" fmla="*/ 140677 w 181869"/>
                          <a:gd name="connsiteY11" fmla="*/ 192258 h 293076"/>
                          <a:gd name="connsiteX12" fmla="*/ 93785 w 181869"/>
                          <a:gd name="connsiteY12" fmla="*/ 248529 h 293076"/>
                          <a:gd name="connsiteX13" fmla="*/ 46892 w 181869"/>
                          <a:gd name="connsiteY13" fmla="*/ 248529 h 293076"/>
                          <a:gd name="connsiteX14" fmla="*/ 28135 w 181869"/>
                          <a:gd name="connsiteY14" fmla="*/ 182880 h 293076"/>
                          <a:gd name="connsiteX15" fmla="*/ 46892 w 181869"/>
                          <a:gd name="connsiteY15" fmla="*/ 98474 h 293076"/>
                          <a:gd name="connsiteX16" fmla="*/ 93785 w 181869"/>
                          <a:gd name="connsiteY16" fmla="*/ 42203 h 293076"/>
                          <a:gd name="connsiteX17" fmla="*/ 140677 w 181869"/>
                          <a:gd name="connsiteY17" fmla="*/ 42203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69" h="293076">
                            <a:moveTo>
                              <a:pt x="93785" y="286043"/>
                            </a:moveTo>
                            <a:cubicBezTo>
                              <a:pt x="121920" y="267286"/>
                              <a:pt x="150055" y="239151"/>
                              <a:pt x="159434" y="211015"/>
                            </a:cubicBezTo>
                            <a:cubicBezTo>
                              <a:pt x="178191" y="173502"/>
                              <a:pt x="187569"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295421"/>
                              <a:pt x="65649" y="295421"/>
                              <a:pt x="93785" y="286043"/>
                            </a:cubicBezTo>
                            <a:close/>
                            <a:moveTo>
                              <a:pt x="140677" y="42203"/>
                            </a:moveTo>
                            <a:cubicBezTo>
                              <a:pt x="150055" y="51581"/>
                              <a:pt x="159434" y="79717"/>
                              <a:pt x="159434" y="107852"/>
                            </a:cubicBezTo>
                            <a:cubicBezTo>
                              <a:pt x="159434" y="135988"/>
                              <a:pt x="150055" y="173502"/>
                              <a:pt x="140677" y="192258"/>
                            </a:cubicBezTo>
                            <a:cubicBezTo>
                              <a:pt x="131298" y="220394"/>
                              <a:pt x="112541" y="229772"/>
                              <a:pt x="93785" y="248529"/>
                            </a:cubicBezTo>
                            <a:cubicBezTo>
                              <a:pt x="75028" y="257908"/>
                              <a:pt x="56271" y="257908"/>
                              <a:pt x="46892" y="248529"/>
                            </a:cubicBezTo>
                            <a:cubicBezTo>
                              <a:pt x="37514" y="239151"/>
                              <a:pt x="28135" y="211015"/>
                              <a:pt x="28135" y="182880"/>
                            </a:cubicBezTo>
                            <a:cubicBezTo>
                              <a:pt x="28135" y="154745"/>
                              <a:pt x="37514" y="126609"/>
                              <a:pt x="46892" y="98474"/>
                            </a:cubicBezTo>
                            <a:cubicBezTo>
                              <a:pt x="56271" y="70338"/>
                              <a:pt x="75028" y="60960"/>
                              <a:pt x="93785" y="42203"/>
                            </a:cubicBezTo>
                            <a:cubicBezTo>
                              <a:pt x="112541" y="32825"/>
                              <a:pt x="131298" y="32825"/>
                              <a:pt x="140677" y="42203"/>
                            </a:cubicBezTo>
                            <a:close/>
                          </a:path>
                        </a:pathLst>
                      </a:custGeom>
                      <a:solidFill>
                        <a:srgbClr val="C9CEE2"/>
                      </a:solidFill>
                      <a:ln w="93785" cap="flat">
                        <a:noFill/>
                        <a:prstDash val="solid"/>
                        <a:miter/>
                      </a:ln>
                    </p:spPr>
                    <p:txBody>
                      <a:bodyPr rtlCol="0" anchor="ctr"/>
                      <a:lstStyle/>
                      <a:p>
                        <a:endParaRPr lang="fr-FR"/>
                      </a:p>
                    </p:txBody>
                  </p:sp>
                  <p:sp>
                    <p:nvSpPr>
                      <p:cNvPr id="180" name="Forme libre : forme 179">
                        <a:extLst>
                          <a:ext uri="{FF2B5EF4-FFF2-40B4-BE49-F238E27FC236}">
                            <a16:creationId xmlns:a16="http://schemas.microsoft.com/office/drawing/2014/main" id="{FB99E383-FA25-43B3-AEA2-9544A7986387}"/>
                          </a:ext>
                        </a:extLst>
                      </p:cNvPr>
                      <p:cNvSpPr/>
                      <p:nvPr/>
                    </p:nvSpPr>
                    <p:spPr>
                      <a:xfrm>
                        <a:off x="7334141" y="2168010"/>
                        <a:ext cx="131298" cy="290732"/>
                      </a:xfrm>
                      <a:custGeom>
                        <a:avLst/>
                        <a:gdLst>
                          <a:gd name="connsiteX0" fmla="*/ 131299 w 131298"/>
                          <a:gd name="connsiteY0" fmla="*/ 206326 h 290732"/>
                          <a:gd name="connsiteX1" fmla="*/ 131299 w 131298"/>
                          <a:gd name="connsiteY1" fmla="*/ 225083 h 290732"/>
                          <a:gd name="connsiteX2" fmla="*/ 121920 w 131298"/>
                          <a:gd name="connsiteY2" fmla="*/ 234462 h 290732"/>
                          <a:gd name="connsiteX3" fmla="*/ 18757 w 131298"/>
                          <a:gd name="connsiteY3" fmla="*/ 290732 h 290732"/>
                          <a:gd name="connsiteX4" fmla="*/ 9378 w 131298"/>
                          <a:gd name="connsiteY4" fmla="*/ 290732 h 290732"/>
                          <a:gd name="connsiteX5" fmla="*/ 9378 w 131298"/>
                          <a:gd name="connsiteY5" fmla="*/ 281354 h 290732"/>
                          <a:gd name="connsiteX6" fmla="*/ 9378 w 131298"/>
                          <a:gd name="connsiteY6" fmla="*/ 262597 h 290732"/>
                          <a:gd name="connsiteX7" fmla="*/ 18757 w 131298"/>
                          <a:gd name="connsiteY7" fmla="*/ 253218 h 290732"/>
                          <a:gd name="connsiteX8" fmla="*/ 56271 w 131298"/>
                          <a:gd name="connsiteY8" fmla="*/ 234462 h 290732"/>
                          <a:gd name="connsiteX9" fmla="*/ 56271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31299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31299" y="206326"/>
                            </a:moveTo>
                            <a:lnTo>
                              <a:pt x="131299" y="225083"/>
                            </a:lnTo>
                            <a:cubicBezTo>
                              <a:pt x="131299" y="234462"/>
                              <a:pt x="121920" y="234462"/>
                              <a:pt x="121920" y="234462"/>
                            </a:cubicBezTo>
                            <a:lnTo>
                              <a:pt x="18757" y="290732"/>
                            </a:lnTo>
                            <a:lnTo>
                              <a:pt x="9378" y="290732"/>
                            </a:lnTo>
                            <a:lnTo>
                              <a:pt x="9378" y="281354"/>
                            </a:lnTo>
                            <a:cubicBezTo>
                              <a:pt x="9378" y="271975"/>
                              <a:pt x="9378" y="271975"/>
                              <a:pt x="9378" y="262597"/>
                            </a:cubicBezTo>
                            <a:cubicBezTo>
                              <a:pt x="9378" y="253218"/>
                              <a:pt x="18757" y="253218"/>
                              <a:pt x="18757" y="253218"/>
                            </a:cubicBezTo>
                            <a:lnTo>
                              <a:pt x="56271" y="234462"/>
                            </a:lnTo>
                            <a:lnTo>
                              <a:pt x="56271"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31299" y="196948"/>
                              <a:pt x="131299" y="196948"/>
                              <a:pt x="131299" y="206326"/>
                            </a:cubicBezTo>
                            <a:close/>
                          </a:path>
                        </a:pathLst>
                      </a:custGeom>
                      <a:solidFill>
                        <a:srgbClr val="C9CEE2"/>
                      </a:solidFill>
                      <a:ln w="93785" cap="flat">
                        <a:noFill/>
                        <a:prstDash val="solid"/>
                        <a:miter/>
                      </a:ln>
                    </p:spPr>
                    <p:txBody>
                      <a:bodyPr rtlCol="0" anchor="ctr"/>
                      <a:lstStyle/>
                      <a:p>
                        <a:endParaRPr lang="fr-FR"/>
                      </a:p>
                    </p:txBody>
                  </p:sp>
                  <p:sp>
                    <p:nvSpPr>
                      <p:cNvPr id="181" name="Forme libre : forme 180">
                        <a:extLst>
                          <a:ext uri="{FF2B5EF4-FFF2-40B4-BE49-F238E27FC236}">
                            <a16:creationId xmlns:a16="http://schemas.microsoft.com/office/drawing/2014/main" id="{C485121D-92E7-42DB-A160-31CCFFE1BBCE}"/>
                          </a:ext>
                        </a:extLst>
                      </p:cNvPr>
                      <p:cNvSpPr/>
                      <p:nvPr/>
                    </p:nvSpPr>
                    <p:spPr>
                      <a:xfrm>
                        <a:off x="7512332" y="2032023"/>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42203 h 300110"/>
                          <a:gd name="connsiteX10" fmla="*/ 150055 w 178190"/>
                          <a:gd name="connsiteY10" fmla="*/ 107852 h 300110"/>
                          <a:gd name="connsiteX11" fmla="*/ 131298 w 178190"/>
                          <a:gd name="connsiteY11" fmla="*/ 192259 h 300110"/>
                          <a:gd name="connsiteX12" fmla="*/ 84406 w 178190"/>
                          <a:gd name="connsiteY12" fmla="*/ 248529 h 300110"/>
                          <a:gd name="connsiteX13" fmla="*/ 37514 w 178190"/>
                          <a:gd name="connsiteY13" fmla="*/ 248529 h 300110"/>
                          <a:gd name="connsiteX14" fmla="*/ 28135 w 178190"/>
                          <a:gd name="connsiteY14" fmla="*/ 182880 h 300110"/>
                          <a:gd name="connsiteX15" fmla="*/ 46892 w 178190"/>
                          <a:gd name="connsiteY15" fmla="*/ 98474 h 300110"/>
                          <a:gd name="connsiteX16" fmla="*/ 93785 w 178190"/>
                          <a:gd name="connsiteY16" fmla="*/ 42203 h 300110"/>
                          <a:gd name="connsiteX17" fmla="*/ 131298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65649" y="304800"/>
                              <a:pt x="93785" y="286043"/>
                            </a:cubicBezTo>
                            <a:close/>
                            <a:moveTo>
                              <a:pt x="131298" y="42203"/>
                            </a:moveTo>
                            <a:cubicBezTo>
                              <a:pt x="140677" y="51582"/>
                              <a:pt x="150055" y="79717"/>
                              <a:pt x="150055" y="107852"/>
                            </a:cubicBezTo>
                            <a:cubicBezTo>
                              <a:pt x="150055" y="135988"/>
                              <a:pt x="140677" y="173502"/>
                              <a:pt x="131298" y="192259"/>
                            </a:cubicBezTo>
                            <a:cubicBezTo>
                              <a:pt x="121920" y="220394"/>
                              <a:pt x="103163" y="229772"/>
                              <a:pt x="84406" y="248529"/>
                            </a:cubicBezTo>
                            <a:cubicBezTo>
                              <a:pt x="65649" y="257908"/>
                              <a:pt x="46892" y="257908"/>
                              <a:pt x="37514" y="248529"/>
                            </a:cubicBezTo>
                            <a:cubicBezTo>
                              <a:pt x="28135" y="239151"/>
                              <a:pt x="28135" y="211015"/>
                              <a:pt x="28135" y="182880"/>
                            </a:cubicBezTo>
                            <a:cubicBezTo>
                              <a:pt x="28135" y="154745"/>
                              <a:pt x="37514" y="126609"/>
                              <a:pt x="46892" y="98474"/>
                            </a:cubicBezTo>
                            <a:cubicBezTo>
                              <a:pt x="56271" y="70338"/>
                              <a:pt x="75028" y="60960"/>
                              <a:pt x="93785" y="42203"/>
                            </a:cubicBezTo>
                            <a:cubicBezTo>
                              <a:pt x="112541" y="32825"/>
                              <a:pt x="121920" y="32825"/>
                              <a:pt x="131298" y="42203"/>
                            </a:cubicBezTo>
                            <a:close/>
                          </a:path>
                        </a:pathLst>
                      </a:custGeom>
                      <a:solidFill>
                        <a:srgbClr val="C9CEE2"/>
                      </a:solidFill>
                      <a:ln w="93785" cap="flat">
                        <a:noFill/>
                        <a:prstDash val="solid"/>
                        <a:miter/>
                      </a:ln>
                    </p:spPr>
                    <p:txBody>
                      <a:bodyPr rtlCol="0" anchor="ctr"/>
                      <a:lstStyle/>
                      <a:p>
                        <a:endParaRPr lang="fr-FR"/>
                      </a:p>
                    </p:txBody>
                  </p:sp>
                  <p:sp>
                    <p:nvSpPr>
                      <p:cNvPr id="182" name="Forme libre : forme 181">
                        <a:extLst>
                          <a:ext uri="{FF2B5EF4-FFF2-40B4-BE49-F238E27FC236}">
                            <a16:creationId xmlns:a16="http://schemas.microsoft.com/office/drawing/2014/main" id="{E5E41ED9-F347-454C-9DB0-E2C059CBB02E}"/>
                          </a:ext>
                        </a:extLst>
                      </p:cNvPr>
                      <p:cNvSpPr/>
                      <p:nvPr/>
                    </p:nvSpPr>
                    <p:spPr>
                      <a:xfrm>
                        <a:off x="7765550" y="1924170"/>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cubicBezTo>
                              <a:pt x="0" y="290732"/>
                              <a:pt x="0" y="281354"/>
                              <a:pt x="0" y="281354"/>
                            </a:cubicBezTo>
                            <a:cubicBezTo>
                              <a:pt x="0" y="281354"/>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183" name="Forme libre : forme 182">
                        <a:extLst>
                          <a:ext uri="{FF2B5EF4-FFF2-40B4-BE49-F238E27FC236}">
                            <a16:creationId xmlns:a16="http://schemas.microsoft.com/office/drawing/2014/main" id="{11782A29-E098-41FE-97EF-29C9005218B2}"/>
                          </a:ext>
                        </a:extLst>
                      </p:cNvPr>
                      <p:cNvSpPr/>
                      <p:nvPr/>
                    </p:nvSpPr>
                    <p:spPr>
                      <a:xfrm>
                        <a:off x="7924984" y="1788183"/>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51582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28135 w 178190"/>
                          <a:gd name="connsiteY14" fmla="*/ 192259 h 300110"/>
                          <a:gd name="connsiteX15" fmla="*/ 46892 w 178190"/>
                          <a:gd name="connsiteY15" fmla="*/ 107852 h 300110"/>
                          <a:gd name="connsiteX16" fmla="*/ 93785 w 178190"/>
                          <a:gd name="connsiteY16" fmla="*/ 51582 h 300110"/>
                          <a:gd name="connsiteX17" fmla="*/ 140677 w 17819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2"/>
                            </a:moveTo>
                            <a:cubicBezTo>
                              <a:pt x="150055" y="60960"/>
                              <a:pt x="159434" y="89095"/>
                              <a:pt x="159434" y="117231"/>
                            </a:cubicBezTo>
                            <a:cubicBezTo>
                              <a:pt x="159434" y="145366"/>
                              <a:pt x="150055" y="182880"/>
                              <a:pt x="140677" y="201637"/>
                            </a:cubicBezTo>
                            <a:cubicBezTo>
                              <a:pt x="131298" y="229772"/>
                              <a:pt x="112541" y="239151"/>
                              <a:pt x="93785" y="257908"/>
                            </a:cubicBezTo>
                            <a:cubicBezTo>
                              <a:pt x="75028" y="267286"/>
                              <a:pt x="56271" y="267286"/>
                              <a:pt x="46892" y="257908"/>
                            </a:cubicBezTo>
                            <a:cubicBezTo>
                              <a:pt x="37514" y="248529"/>
                              <a:pt x="28135" y="220394"/>
                              <a:pt x="28135" y="192259"/>
                            </a:cubicBezTo>
                            <a:cubicBezTo>
                              <a:pt x="28135" y="164123"/>
                              <a:pt x="37514" y="135988"/>
                              <a:pt x="46892" y="107852"/>
                            </a:cubicBezTo>
                            <a:cubicBezTo>
                              <a:pt x="56271" y="79717"/>
                              <a:pt x="75028" y="70338"/>
                              <a:pt x="93785" y="51582"/>
                            </a:cubicBezTo>
                            <a:cubicBezTo>
                              <a:pt x="112541" y="32825"/>
                              <a:pt x="131298" y="32825"/>
                              <a:pt x="140677" y="51582"/>
                            </a:cubicBezTo>
                            <a:close/>
                          </a:path>
                        </a:pathLst>
                      </a:custGeom>
                      <a:solidFill>
                        <a:srgbClr val="C9CEE2"/>
                      </a:solidFill>
                      <a:ln w="93785" cap="flat">
                        <a:noFill/>
                        <a:prstDash val="solid"/>
                        <a:miter/>
                      </a:ln>
                    </p:spPr>
                    <p:txBody>
                      <a:bodyPr rtlCol="0" anchor="ctr"/>
                      <a:lstStyle/>
                      <a:p>
                        <a:endParaRPr lang="fr-FR"/>
                      </a:p>
                    </p:txBody>
                  </p:sp>
                  <p:sp>
                    <p:nvSpPr>
                      <p:cNvPr id="184" name="Forme libre : forme 183">
                        <a:extLst>
                          <a:ext uri="{FF2B5EF4-FFF2-40B4-BE49-F238E27FC236}">
                            <a16:creationId xmlns:a16="http://schemas.microsoft.com/office/drawing/2014/main" id="{C3D5666F-7BF3-469E-B122-2DD60EED78DF}"/>
                          </a:ext>
                        </a:extLst>
                      </p:cNvPr>
                      <p:cNvSpPr/>
                      <p:nvPr/>
                    </p:nvSpPr>
                    <p:spPr>
                      <a:xfrm>
                        <a:off x="8140688" y="1666263"/>
                        <a:ext cx="181870" cy="300110"/>
                      </a:xfrm>
                      <a:custGeom>
                        <a:avLst/>
                        <a:gdLst>
                          <a:gd name="connsiteX0" fmla="*/ 93785 w 181870"/>
                          <a:gd name="connsiteY0" fmla="*/ 286043 h 300110"/>
                          <a:gd name="connsiteX1" fmla="*/ 159434 w 181870"/>
                          <a:gd name="connsiteY1" fmla="*/ 211015 h 300110"/>
                          <a:gd name="connsiteX2" fmla="*/ 178191 w 181870"/>
                          <a:gd name="connsiteY2" fmla="*/ 98474 h 300110"/>
                          <a:gd name="connsiteX3" fmla="*/ 150055 w 181870"/>
                          <a:gd name="connsiteY3" fmla="*/ 14068 h 300110"/>
                          <a:gd name="connsiteX4" fmla="*/ 84406 w 181870"/>
                          <a:gd name="connsiteY4" fmla="*/ 14068 h 300110"/>
                          <a:gd name="connsiteX5" fmla="*/ 18757 w 181870"/>
                          <a:gd name="connsiteY5" fmla="*/ 89095 h 300110"/>
                          <a:gd name="connsiteX6" fmla="*/ 0 w 181870"/>
                          <a:gd name="connsiteY6" fmla="*/ 201637 h 300110"/>
                          <a:gd name="connsiteX7" fmla="*/ 28135 w 181870"/>
                          <a:gd name="connsiteY7" fmla="*/ 286043 h 300110"/>
                          <a:gd name="connsiteX8" fmla="*/ 93785 w 181870"/>
                          <a:gd name="connsiteY8" fmla="*/ 286043 h 300110"/>
                          <a:gd name="connsiteX9" fmla="*/ 131298 w 181870"/>
                          <a:gd name="connsiteY9" fmla="*/ 51582 h 300110"/>
                          <a:gd name="connsiteX10" fmla="*/ 150055 w 181870"/>
                          <a:gd name="connsiteY10" fmla="*/ 117231 h 300110"/>
                          <a:gd name="connsiteX11" fmla="*/ 131298 w 181870"/>
                          <a:gd name="connsiteY11" fmla="*/ 201637 h 300110"/>
                          <a:gd name="connsiteX12" fmla="*/ 84406 w 181870"/>
                          <a:gd name="connsiteY12" fmla="*/ 257908 h 300110"/>
                          <a:gd name="connsiteX13" fmla="*/ 37514 w 181870"/>
                          <a:gd name="connsiteY13" fmla="*/ 257908 h 300110"/>
                          <a:gd name="connsiteX14" fmla="*/ 18757 w 181870"/>
                          <a:gd name="connsiteY14" fmla="*/ 192259 h 300110"/>
                          <a:gd name="connsiteX15" fmla="*/ 37514 w 181870"/>
                          <a:gd name="connsiteY15" fmla="*/ 107852 h 300110"/>
                          <a:gd name="connsiteX16" fmla="*/ 84406 w 181870"/>
                          <a:gd name="connsiteY16" fmla="*/ 51582 h 300110"/>
                          <a:gd name="connsiteX17" fmla="*/ 131298 w 18187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70" h="300110">
                            <a:moveTo>
                              <a:pt x="93785" y="286043"/>
                            </a:moveTo>
                            <a:cubicBezTo>
                              <a:pt x="121920" y="267286"/>
                              <a:pt x="150055" y="239151"/>
                              <a:pt x="159434" y="211015"/>
                            </a:cubicBezTo>
                            <a:cubicBezTo>
                              <a:pt x="178191" y="173502"/>
                              <a:pt x="187569"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56271" y="304800"/>
                              <a:pt x="93785" y="286043"/>
                            </a:cubicBezTo>
                            <a:close/>
                            <a:moveTo>
                              <a:pt x="131298" y="51582"/>
                            </a:moveTo>
                            <a:cubicBezTo>
                              <a:pt x="140677" y="60960"/>
                              <a:pt x="150055" y="89095"/>
                              <a:pt x="150055" y="117231"/>
                            </a:cubicBezTo>
                            <a:cubicBezTo>
                              <a:pt x="150055" y="145366"/>
                              <a:pt x="140677" y="182880"/>
                              <a:pt x="131298" y="201637"/>
                            </a:cubicBezTo>
                            <a:cubicBezTo>
                              <a:pt x="121920" y="229772"/>
                              <a:pt x="103163" y="239151"/>
                              <a:pt x="84406" y="257908"/>
                            </a:cubicBezTo>
                            <a:cubicBezTo>
                              <a:pt x="65649" y="267286"/>
                              <a:pt x="46892" y="267286"/>
                              <a:pt x="37514" y="257908"/>
                            </a:cubicBezTo>
                            <a:cubicBezTo>
                              <a:pt x="28135" y="248529"/>
                              <a:pt x="18757" y="220394"/>
                              <a:pt x="18757" y="192259"/>
                            </a:cubicBezTo>
                            <a:cubicBezTo>
                              <a:pt x="18757" y="164123"/>
                              <a:pt x="28135" y="135988"/>
                              <a:pt x="37514" y="107852"/>
                            </a:cubicBezTo>
                            <a:cubicBezTo>
                              <a:pt x="46892" y="79717"/>
                              <a:pt x="65649" y="70338"/>
                              <a:pt x="84406" y="51582"/>
                            </a:cubicBezTo>
                            <a:cubicBezTo>
                              <a:pt x="103163" y="32825"/>
                              <a:pt x="121920" y="32825"/>
                              <a:pt x="131298" y="51582"/>
                            </a:cubicBezTo>
                            <a:close/>
                          </a:path>
                        </a:pathLst>
                      </a:custGeom>
                      <a:solidFill>
                        <a:srgbClr val="C9CEE2"/>
                      </a:solidFill>
                      <a:ln w="93785" cap="flat">
                        <a:noFill/>
                        <a:prstDash val="solid"/>
                        <a:miter/>
                      </a:ln>
                    </p:spPr>
                    <p:txBody>
                      <a:bodyPr rtlCol="0" anchor="ctr"/>
                      <a:lstStyle/>
                      <a:p>
                        <a:endParaRPr lang="fr-FR"/>
                      </a:p>
                    </p:txBody>
                  </p:sp>
                  <p:sp>
                    <p:nvSpPr>
                      <p:cNvPr id="185" name="Forme libre : forme 184">
                        <a:extLst>
                          <a:ext uri="{FF2B5EF4-FFF2-40B4-BE49-F238E27FC236}">
                            <a16:creationId xmlns:a16="http://schemas.microsoft.com/office/drawing/2014/main" id="{067E50B2-AA83-4287-BA14-0336BA3071CD}"/>
                          </a:ext>
                        </a:extLst>
                      </p:cNvPr>
                      <p:cNvSpPr/>
                      <p:nvPr/>
                    </p:nvSpPr>
                    <p:spPr>
                      <a:xfrm>
                        <a:off x="6921488" y="2871395"/>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8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5"/>
                              <a:pt x="0" y="271975"/>
                              <a:pt x="0" y="262597"/>
                            </a:cubicBezTo>
                            <a:cubicBezTo>
                              <a:pt x="0" y="253218"/>
                              <a:pt x="9378" y="253218"/>
                              <a:pt x="9378" y="253218"/>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87569"/>
                              <a:pt x="121920" y="187569"/>
                              <a:pt x="121920" y="196948"/>
                            </a:cubicBezTo>
                            <a:close/>
                          </a:path>
                        </a:pathLst>
                      </a:custGeom>
                      <a:solidFill>
                        <a:srgbClr val="C9CEE2"/>
                      </a:solidFill>
                      <a:ln w="93785" cap="flat">
                        <a:noFill/>
                        <a:prstDash val="solid"/>
                        <a:miter/>
                      </a:ln>
                    </p:spPr>
                    <p:txBody>
                      <a:bodyPr rtlCol="0" anchor="ctr"/>
                      <a:lstStyle/>
                      <a:p>
                        <a:endParaRPr lang="fr-FR"/>
                      </a:p>
                    </p:txBody>
                  </p:sp>
                  <p:sp>
                    <p:nvSpPr>
                      <p:cNvPr id="186" name="Forme libre : forme 185">
                        <a:extLst>
                          <a:ext uri="{FF2B5EF4-FFF2-40B4-BE49-F238E27FC236}">
                            <a16:creationId xmlns:a16="http://schemas.microsoft.com/office/drawing/2014/main" id="{D5247CB0-9FE7-45C2-BE3F-923DB8F10078}"/>
                          </a:ext>
                        </a:extLst>
                      </p:cNvPr>
                      <p:cNvSpPr/>
                      <p:nvPr/>
                    </p:nvSpPr>
                    <p:spPr>
                      <a:xfrm>
                        <a:off x="6715162" y="2983936"/>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1 w 121919"/>
                          <a:gd name="connsiteY3" fmla="*/ 234462 h 290732"/>
                          <a:gd name="connsiteX4" fmla="*/ 9378 w 121919"/>
                          <a:gd name="connsiteY4" fmla="*/ 290732 h 290732"/>
                          <a:gd name="connsiteX5" fmla="*/ 0 w 121919"/>
                          <a:gd name="connsiteY5" fmla="*/ 290732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8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8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1" y="234462"/>
                              <a:pt x="112541"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1"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87" name="Forme libre : forme 186">
                        <a:extLst>
                          <a:ext uri="{FF2B5EF4-FFF2-40B4-BE49-F238E27FC236}">
                            <a16:creationId xmlns:a16="http://schemas.microsoft.com/office/drawing/2014/main" id="{46099709-B843-473F-9843-764B74CA3D94}"/>
                          </a:ext>
                        </a:extLst>
                      </p:cNvPr>
                      <p:cNvSpPr/>
                      <p:nvPr/>
                    </p:nvSpPr>
                    <p:spPr>
                      <a:xfrm>
                        <a:off x="7137193" y="2749475"/>
                        <a:ext cx="131298" cy="290732"/>
                      </a:xfrm>
                      <a:custGeom>
                        <a:avLst/>
                        <a:gdLst>
                          <a:gd name="connsiteX0" fmla="*/ 121920 w 131298"/>
                          <a:gd name="connsiteY0" fmla="*/ 206326 h 290732"/>
                          <a:gd name="connsiteX1" fmla="*/ 121920 w 131298"/>
                          <a:gd name="connsiteY1" fmla="*/ 225083 h 290732"/>
                          <a:gd name="connsiteX2" fmla="*/ 112541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1" y="234462"/>
                              <a:pt x="112541" y="234462"/>
                            </a:cubicBezTo>
                            <a:lnTo>
                              <a:pt x="9378" y="290732"/>
                            </a:lnTo>
                            <a:lnTo>
                              <a:pt x="0" y="290732"/>
                            </a:lnTo>
                            <a:cubicBezTo>
                              <a:pt x="0" y="290732"/>
                              <a:pt x="0" y="281354"/>
                              <a:pt x="0" y="281354"/>
                            </a:cubicBezTo>
                            <a:cubicBezTo>
                              <a:pt x="0" y="281354"/>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196948"/>
                              <a:pt x="121920" y="206326"/>
                            </a:cubicBezTo>
                            <a:close/>
                          </a:path>
                        </a:pathLst>
                      </a:custGeom>
                      <a:solidFill>
                        <a:srgbClr val="C9CEE2"/>
                      </a:solidFill>
                      <a:ln w="93785" cap="flat">
                        <a:noFill/>
                        <a:prstDash val="solid"/>
                        <a:miter/>
                      </a:ln>
                    </p:spPr>
                    <p:txBody>
                      <a:bodyPr rtlCol="0" anchor="ctr"/>
                      <a:lstStyle/>
                      <a:p>
                        <a:endParaRPr lang="fr-FR"/>
                      </a:p>
                    </p:txBody>
                  </p:sp>
                  <p:sp>
                    <p:nvSpPr>
                      <p:cNvPr id="188" name="Forme libre : forme 187">
                        <a:extLst>
                          <a:ext uri="{FF2B5EF4-FFF2-40B4-BE49-F238E27FC236}">
                            <a16:creationId xmlns:a16="http://schemas.microsoft.com/office/drawing/2014/main" id="{E0D31EB5-0FD2-4DF4-BE72-4AF1D744F37F}"/>
                          </a:ext>
                        </a:extLst>
                      </p:cNvPr>
                      <p:cNvSpPr/>
                      <p:nvPr/>
                    </p:nvSpPr>
                    <p:spPr>
                      <a:xfrm>
                        <a:off x="7306005" y="2613487"/>
                        <a:ext cx="178190" cy="296872"/>
                      </a:xfrm>
                      <a:custGeom>
                        <a:avLst/>
                        <a:gdLst>
                          <a:gd name="connsiteX0" fmla="*/ 93785 w 178190"/>
                          <a:gd name="connsiteY0" fmla="*/ 286043 h 296872"/>
                          <a:gd name="connsiteX1" fmla="*/ 159434 w 178190"/>
                          <a:gd name="connsiteY1" fmla="*/ 211015 h 296872"/>
                          <a:gd name="connsiteX2" fmla="*/ 178191 w 178190"/>
                          <a:gd name="connsiteY2" fmla="*/ 98474 h 296872"/>
                          <a:gd name="connsiteX3" fmla="*/ 150055 w 178190"/>
                          <a:gd name="connsiteY3" fmla="*/ 14068 h 296872"/>
                          <a:gd name="connsiteX4" fmla="*/ 84406 w 178190"/>
                          <a:gd name="connsiteY4" fmla="*/ 14068 h 296872"/>
                          <a:gd name="connsiteX5" fmla="*/ 18757 w 178190"/>
                          <a:gd name="connsiteY5" fmla="*/ 89095 h 296872"/>
                          <a:gd name="connsiteX6" fmla="*/ 0 w 178190"/>
                          <a:gd name="connsiteY6" fmla="*/ 201637 h 296872"/>
                          <a:gd name="connsiteX7" fmla="*/ 28135 w 178190"/>
                          <a:gd name="connsiteY7" fmla="*/ 286043 h 296872"/>
                          <a:gd name="connsiteX8" fmla="*/ 93785 w 178190"/>
                          <a:gd name="connsiteY8" fmla="*/ 286043 h 296872"/>
                          <a:gd name="connsiteX9" fmla="*/ 131298 w 178190"/>
                          <a:gd name="connsiteY9" fmla="*/ 42203 h 296872"/>
                          <a:gd name="connsiteX10" fmla="*/ 150055 w 178190"/>
                          <a:gd name="connsiteY10" fmla="*/ 107852 h 296872"/>
                          <a:gd name="connsiteX11" fmla="*/ 131298 w 178190"/>
                          <a:gd name="connsiteY11" fmla="*/ 192258 h 296872"/>
                          <a:gd name="connsiteX12" fmla="*/ 84406 w 178190"/>
                          <a:gd name="connsiteY12" fmla="*/ 248529 h 296872"/>
                          <a:gd name="connsiteX13" fmla="*/ 37514 w 178190"/>
                          <a:gd name="connsiteY13" fmla="*/ 248529 h 296872"/>
                          <a:gd name="connsiteX14" fmla="*/ 18757 w 178190"/>
                          <a:gd name="connsiteY14" fmla="*/ 182880 h 296872"/>
                          <a:gd name="connsiteX15" fmla="*/ 37514 w 178190"/>
                          <a:gd name="connsiteY15" fmla="*/ 98474 h 296872"/>
                          <a:gd name="connsiteX16" fmla="*/ 84406 w 178190"/>
                          <a:gd name="connsiteY16" fmla="*/ 42203 h 296872"/>
                          <a:gd name="connsiteX17" fmla="*/ 131298 w 178190"/>
                          <a:gd name="connsiteY17" fmla="*/ 42203 h 29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6872">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2"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56271" y="295422"/>
                              <a:pt x="93785" y="286043"/>
                            </a:cubicBezTo>
                            <a:close/>
                            <a:moveTo>
                              <a:pt x="131298" y="42203"/>
                            </a:moveTo>
                            <a:cubicBezTo>
                              <a:pt x="140677" y="51582"/>
                              <a:pt x="150055" y="79717"/>
                              <a:pt x="150055" y="107852"/>
                            </a:cubicBezTo>
                            <a:cubicBezTo>
                              <a:pt x="150055" y="135988"/>
                              <a:pt x="140677" y="173502"/>
                              <a:pt x="131298" y="192258"/>
                            </a:cubicBezTo>
                            <a:cubicBezTo>
                              <a:pt x="121920" y="220394"/>
                              <a:pt x="103163" y="229772"/>
                              <a:pt x="84406" y="248529"/>
                            </a:cubicBezTo>
                            <a:cubicBezTo>
                              <a:pt x="65649" y="257908"/>
                              <a:pt x="46892" y="257908"/>
                              <a:pt x="37514" y="248529"/>
                            </a:cubicBezTo>
                            <a:cubicBezTo>
                              <a:pt x="28135" y="239151"/>
                              <a:pt x="18757" y="211015"/>
                              <a:pt x="18757" y="182880"/>
                            </a:cubicBezTo>
                            <a:cubicBezTo>
                              <a:pt x="18757" y="154745"/>
                              <a:pt x="28135" y="126609"/>
                              <a:pt x="37514" y="98474"/>
                            </a:cubicBezTo>
                            <a:cubicBezTo>
                              <a:pt x="46892" y="70339"/>
                              <a:pt x="65649" y="60960"/>
                              <a:pt x="84406" y="42203"/>
                            </a:cubicBezTo>
                            <a:cubicBezTo>
                              <a:pt x="103163" y="32825"/>
                              <a:pt x="121920" y="32825"/>
                              <a:pt x="131298" y="42203"/>
                            </a:cubicBezTo>
                            <a:close/>
                          </a:path>
                        </a:pathLst>
                      </a:custGeom>
                      <a:solidFill>
                        <a:srgbClr val="C9CEE2"/>
                      </a:solidFill>
                      <a:ln w="93785" cap="flat">
                        <a:noFill/>
                        <a:prstDash val="solid"/>
                        <a:miter/>
                      </a:ln>
                    </p:spPr>
                    <p:txBody>
                      <a:bodyPr rtlCol="0" anchor="ctr"/>
                      <a:lstStyle/>
                      <a:p>
                        <a:endParaRPr lang="fr-FR"/>
                      </a:p>
                    </p:txBody>
                  </p:sp>
                  <p:sp>
                    <p:nvSpPr>
                      <p:cNvPr id="189" name="Forme libre : forme 188">
                        <a:extLst>
                          <a:ext uri="{FF2B5EF4-FFF2-40B4-BE49-F238E27FC236}">
                            <a16:creationId xmlns:a16="http://schemas.microsoft.com/office/drawing/2014/main" id="{D4BF5304-9AB1-4EF0-B79B-92EF664D480C}"/>
                          </a:ext>
                        </a:extLst>
                      </p:cNvPr>
                      <p:cNvSpPr/>
                      <p:nvPr/>
                    </p:nvSpPr>
                    <p:spPr>
                      <a:xfrm>
                        <a:off x="7512332" y="2491567"/>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42203 h 300110"/>
                          <a:gd name="connsiteX10" fmla="*/ 150055 w 178190"/>
                          <a:gd name="connsiteY10" fmla="*/ 107852 h 300110"/>
                          <a:gd name="connsiteX11" fmla="*/ 131298 w 178190"/>
                          <a:gd name="connsiteY11" fmla="*/ 192258 h 300110"/>
                          <a:gd name="connsiteX12" fmla="*/ 84406 w 178190"/>
                          <a:gd name="connsiteY12" fmla="*/ 248529 h 300110"/>
                          <a:gd name="connsiteX13" fmla="*/ 37514 w 178190"/>
                          <a:gd name="connsiteY13" fmla="*/ 248529 h 300110"/>
                          <a:gd name="connsiteX14" fmla="*/ 28135 w 178190"/>
                          <a:gd name="connsiteY14" fmla="*/ 182880 h 300110"/>
                          <a:gd name="connsiteX15" fmla="*/ 46892 w 178190"/>
                          <a:gd name="connsiteY15" fmla="*/ 98474 h 300110"/>
                          <a:gd name="connsiteX16" fmla="*/ 93785 w 178190"/>
                          <a:gd name="connsiteY16" fmla="*/ 42203 h 300110"/>
                          <a:gd name="connsiteX17" fmla="*/ 131298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65649" y="304800"/>
                              <a:pt x="93785" y="286043"/>
                            </a:cubicBezTo>
                            <a:close/>
                            <a:moveTo>
                              <a:pt x="131298" y="42203"/>
                            </a:moveTo>
                            <a:cubicBezTo>
                              <a:pt x="140677" y="51582"/>
                              <a:pt x="150055" y="79717"/>
                              <a:pt x="150055" y="107852"/>
                            </a:cubicBezTo>
                            <a:cubicBezTo>
                              <a:pt x="150055" y="135988"/>
                              <a:pt x="140677" y="173501"/>
                              <a:pt x="131298" y="192258"/>
                            </a:cubicBezTo>
                            <a:cubicBezTo>
                              <a:pt x="121920" y="220394"/>
                              <a:pt x="103163" y="229772"/>
                              <a:pt x="84406" y="248529"/>
                            </a:cubicBezTo>
                            <a:cubicBezTo>
                              <a:pt x="65649" y="257908"/>
                              <a:pt x="46892" y="257908"/>
                              <a:pt x="37514" y="248529"/>
                            </a:cubicBezTo>
                            <a:cubicBezTo>
                              <a:pt x="37514" y="239151"/>
                              <a:pt x="28135" y="211015"/>
                              <a:pt x="28135" y="182880"/>
                            </a:cubicBezTo>
                            <a:cubicBezTo>
                              <a:pt x="28135" y="154745"/>
                              <a:pt x="37514" y="126609"/>
                              <a:pt x="46892" y="98474"/>
                            </a:cubicBezTo>
                            <a:cubicBezTo>
                              <a:pt x="56271" y="70338"/>
                              <a:pt x="75028" y="60960"/>
                              <a:pt x="93785" y="42203"/>
                            </a:cubicBezTo>
                            <a:cubicBezTo>
                              <a:pt x="112541" y="32825"/>
                              <a:pt x="121920" y="32825"/>
                              <a:pt x="131298" y="42203"/>
                            </a:cubicBezTo>
                            <a:close/>
                          </a:path>
                        </a:pathLst>
                      </a:custGeom>
                      <a:solidFill>
                        <a:srgbClr val="C9CEE2"/>
                      </a:solidFill>
                      <a:ln w="93785" cap="flat">
                        <a:noFill/>
                        <a:prstDash val="solid"/>
                        <a:miter/>
                      </a:ln>
                    </p:spPr>
                    <p:txBody>
                      <a:bodyPr rtlCol="0" anchor="ctr"/>
                      <a:lstStyle/>
                      <a:p>
                        <a:endParaRPr lang="fr-FR"/>
                      </a:p>
                    </p:txBody>
                  </p:sp>
                  <p:sp>
                    <p:nvSpPr>
                      <p:cNvPr id="190" name="Forme libre : forme 189">
                        <a:extLst>
                          <a:ext uri="{FF2B5EF4-FFF2-40B4-BE49-F238E27FC236}">
                            <a16:creationId xmlns:a16="http://schemas.microsoft.com/office/drawing/2014/main" id="{F14A3782-684E-4425-B37C-5F7D37714A1A}"/>
                          </a:ext>
                        </a:extLst>
                      </p:cNvPr>
                      <p:cNvSpPr/>
                      <p:nvPr/>
                    </p:nvSpPr>
                    <p:spPr>
                      <a:xfrm>
                        <a:off x="7728036" y="2367303"/>
                        <a:ext cx="178190" cy="293076"/>
                      </a:xfrm>
                      <a:custGeom>
                        <a:avLst/>
                        <a:gdLst>
                          <a:gd name="connsiteX0" fmla="*/ 84406 w 178190"/>
                          <a:gd name="connsiteY0" fmla="*/ 7034 h 293076"/>
                          <a:gd name="connsiteX1" fmla="*/ 18757 w 178190"/>
                          <a:gd name="connsiteY1" fmla="*/ 82062 h 293076"/>
                          <a:gd name="connsiteX2" fmla="*/ 0 w 178190"/>
                          <a:gd name="connsiteY2" fmla="*/ 194603 h 293076"/>
                          <a:gd name="connsiteX3" fmla="*/ 28135 w 178190"/>
                          <a:gd name="connsiteY3" fmla="*/ 279009 h 293076"/>
                          <a:gd name="connsiteX4" fmla="*/ 93785 w 178190"/>
                          <a:gd name="connsiteY4" fmla="*/ 279009 h 293076"/>
                          <a:gd name="connsiteX5" fmla="*/ 159434 w 178190"/>
                          <a:gd name="connsiteY5" fmla="*/ 203981 h 293076"/>
                          <a:gd name="connsiteX6" fmla="*/ 178191 w 178190"/>
                          <a:gd name="connsiteY6" fmla="*/ 91440 h 293076"/>
                          <a:gd name="connsiteX7" fmla="*/ 150055 w 178190"/>
                          <a:gd name="connsiteY7" fmla="*/ 7034 h 293076"/>
                          <a:gd name="connsiteX8" fmla="*/ 84406 w 178190"/>
                          <a:gd name="connsiteY8" fmla="*/ 7034 h 293076"/>
                          <a:gd name="connsiteX9" fmla="*/ 37514 w 178190"/>
                          <a:gd name="connsiteY9" fmla="*/ 250874 h 293076"/>
                          <a:gd name="connsiteX10" fmla="*/ 18757 w 178190"/>
                          <a:gd name="connsiteY10" fmla="*/ 185225 h 293076"/>
                          <a:gd name="connsiteX11" fmla="*/ 37514 w 178190"/>
                          <a:gd name="connsiteY11" fmla="*/ 100818 h 293076"/>
                          <a:gd name="connsiteX12" fmla="*/ 84406 w 178190"/>
                          <a:gd name="connsiteY12" fmla="*/ 44548 h 293076"/>
                          <a:gd name="connsiteX13" fmla="*/ 131298 w 178190"/>
                          <a:gd name="connsiteY13" fmla="*/ 44548 h 293076"/>
                          <a:gd name="connsiteX14" fmla="*/ 150055 w 178190"/>
                          <a:gd name="connsiteY14" fmla="*/ 110197 h 293076"/>
                          <a:gd name="connsiteX15" fmla="*/ 131298 w 178190"/>
                          <a:gd name="connsiteY15" fmla="*/ 194603 h 293076"/>
                          <a:gd name="connsiteX16" fmla="*/ 84406 w 178190"/>
                          <a:gd name="connsiteY16" fmla="*/ 250874 h 293076"/>
                          <a:gd name="connsiteX17" fmla="*/ 37514 w 178190"/>
                          <a:gd name="connsiteY17" fmla="*/ 250874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84406" y="7034"/>
                            </a:moveTo>
                            <a:cubicBezTo>
                              <a:pt x="56271" y="25791"/>
                              <a:pt x="28135" y="53926"/>
                              <a:pt x="18757" y="82062"/>
                            </a:cubicBezTo>
                            <a:cubicBezTo>
                              <a:pt x="0" y="119575"/>
                              <a:pt x="0" y="157089"/>
                              <a:pt x="0" y="194603"/>
                            </a:cubicBezTo>
                            <a:cubicBezTo>
                              <a:pt x="0" y="232117"/>
                              <a:pt x="9378" y="269631"/>
                              <a:pt x="28135" y="279009"/>
                            </a:cubicBezTo>
                            <a:cubicBezTo>
                              <a:pt x="46892" y="297766"/>
                              <a:pt x="65649" y="297766"/>
                              <a:pt x="93785" y="279009"/>
                            </a:cubicBezTo>
                            <a:cubicBezTo>
                              <a:pt x="121920" y="260252"/>
                              <a:pt x="150055" y="232117"/>
                              <a:pt x="159434" y="203981"/>
                            </a:cubicBezTo>
                            <a:cubicBezTo>
                              <a:pt x="178191" y="166468"/>
                              <a:pt x="178191" y="128954"/>
                              <a:pt x="178191" y="91440"/>
                            </a:cubicBezTo>
                            <a:cubicBezTo>
                              <a:pt x="178191" y="53926"/>
                              <a:pt x="168812" y="16412"/>
                              <a:pt x="150055" y="7034"/>
                            </a:cubicBezTo>
                            <a:cubicBezTo>
                              <a:pt x="140677" y="-2345"/>
                              <a:pt x="112542" y="-2345"/>
                              <a:pt x="84406" y="7034"/>
                            </a:cubicBezTo>
                            <a:close/>
                            <a:moveTo>
                              <a:pt x="37514" y="250874"/>
                            </a:moveTo>
                            <a:cubicBezTo>
                              <a:pt x="28135" y="241495"/>
                              <a:pt x="18757" y="213360"/>
                              <a:pt x="18757" y="185225"/>
                            </a:cubicBezTo>
                            <a:cubicBezTo>
                              <a:pt x="18757" y="157089"/>
                              <a:pt x="28135" y="128954"/>
                              <a:pt x="37514" y="100818"/>
                            </a:cubicBezTo>
                            <a:cubicBezTo>
                              <a:pt x="46892" y="72683"/>
                              <a:pt x="65649" y="63305"/>
                              <a:pt x="84406" y="44548"/>
                            </a:cubicBezTo>
                            <a:cubicBezTo>
                              <a:pt x="103163" y="35169"/>
                              <a:pt x="121920" y="35169"/>
                              <a:pt x="131298" y="44548"/>
                            </a:cubicBezTo>
                            <a:cubicBezTo>
                              <a:pt x="140677" y="53926"/>
                              <a:pt x="150055" y="82062"/>
                              <a:pt x="150055" y="110197"/>
                            </a:cubicBezTo>
                            <a:cubicBezTo>
                              <a:pt x="150055" y="138332"/>
                              <a:pt x="140677" y="175846"/>
                              <a:pt x="131298" y="194603"/>
                            </a:cubicBezTo>
                            <a:cubicBezTo>
                              <a:pt x="121920" y="222738"/>
                              <a:pt x="103163" y="232117"/>
                              <a:pt x="84406" y="250874"/>
                            </a:cubicBezTo>
                            <a:cubicBezTo>
                              <a:pt x="65649" y="260252"/>
                              <a:pt x="46892" y="260252"/>
                              <a:pt x="37514" y="250874"/>
                            </a:cubicBezTo>
                            <a:close/>
                          </a:path>
                        </a:pathLst>
                      </a:custGeom>
                      <a:solidFill>
                        <a:srgbClr val="C9CEE2"/>
                      </a:solidFill>
                      <a:ln w="93785" cap="flat">
                        <a:noFill/>
                        <a:prstDash val="solid"/>
                        <a:miter/>
                      </a:ln>
                    </p:spPr>
                    <p:txBody>
                      <a:bodyPr rtlCol="0" anchor="ctr"/>
                      <a:lstStyle/>
                      <a:p>
                        <a:endParaRPr lang="fr-FR"/>
                      </a:p>
                    </p:txBody>
                  </p:sp>
                  <p:sp>
                    <p:nvSpPr>
                      <p:cNvPr id="191" name="Forme libre : forme 190">
                        <a:extLst>
                          <a:ext uri="{FF2B5EF4-FFF2-40B4-BE49-F238E27FC236}">
                            <a16:creationId xmlns:a16="http://schemas.microsoft.com/office/drawing/2014/main" id="{56DCAF77-021C-417F-AFA5-461564C80577}"/>
                          </a:ext>
                        </a:extLst>
                      </p:cNvPr>
                      <p:cNvSpPr/>
                      <p:nvPr/>
                    </p:nvSpPr>
                    <p:spPr>
                      <a:xfrm>
                        <a:off x="7924984" y="2247727"/>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42203 h 300110"/>
                          <a:gd name="connsiteX10" fmla="*/ 159434 w 178190"/>
                          <a:gd name="connsiteY10" fmla="*/ 107852 h 300110"/>
                          <a:gd name="connsiteX11" fmla="*/ 140677 w 178190"/>
                          <a:gd name="connsiteY11" fmla="*/ 192258 h 300110"/>
                          <a:gd name="connsiteX12" fmla="*/ 93785 w 178190"/>
                          <a:gd name="connsiteY12" fmla="*/ 248529 h 300110"/>
                          <a:gd name="connsiteX13" fmla="*/ 46892 w 178190"/>
                          <a:gd name="connsiteY13" fmla="*/ 248529 h 300110"/>
                          <a:gd name="connsiteX14" fmla="*/ 28135 w 178190"/>
                          <a:gd name="connsiteY14" fmla="*/ 182880 h 300110"/>
                          <a:gd name="connsiteX15" fmla="*/ 46892 w 178190"/>
                          <a:gd name="connsiteY15" fmla="*/ 98474 h 300110"/>
                          <a:gd name="connsiteX16" fmla="*/ 93785 w 178190"/>
                          <a:gd name="connsiteY16" fmla="*/ 42203 h 300110"/>
                          <a:gd name="connsiteX17" fmla="*/ 140677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42203"/>
                            </a:moveTo>
                            <a:cubicBezTo>
                              <a:pt x="150055" y="51582"/>
                              <a:pt x="159434" y="79717"/>
                              <a:pt x="159434" y="107852"/>
                            </a:cubicBezTo>
                            <a:cubicBezTo>
                              <a:pt x="159434" y="135988"/>
                              <a:pt x="150055" y="173501"/>
                              <a:pt x="140677" y="192258"/>
                            </a:cubicBezTo>
                            <a:cubicBezTo>
                              <a:pt x="131298" y="220394"/>
                              <a:pt x="112541" y="229772"/>
                              <a:pt x="93785" y="248529"/>
                            </a:cubicBezTo>
                            <a:cubicBezTo>
                              <a:pt x="75028" y="257908"/>
                              <a:pt x="56271" y="257908"/>
                              <a:pt x="46892" y="248529"/>
                            </a:cubicBezTo>
                            <a:cubicBezTo>
                              <a:pt x="37514" y="239151"/>
                              <a:pt x="28135" y="211015"/>
                              <a:pt x="28135" y="182880"/>
                            </a:cubicBezTo>
                            <a:cubicBezTo>
                              <a:pt x="28135" y="154745"/>
                              <a:pt x="37514" y="126609"/>
                              <a:pt x="46892" y="98474"/>
                            </a:cubicBezTo>
                            <a:cubicBezTo>
                              <a:pt x="56271" y="70339"/>
                              <a:pt x="75028" y="60960"/>
                              <a:pt x="93785" y="42203"/>
                            </a:cubicBezTo>
                            <a:cubicBezTo>
                              <a:pt x="112541" y="32825"/>
                              <a:pt x="131298" y="32825"/>
                              <a:pt x="140677" y="42203"/>
                            </a:cubicBezTo>
                            <a:close/>
                          </a:path>
                        </a:pathLst>
                      </a:custGeom>
                      <a:solidFill>
                        <a:srgbClr val="C9CEE2"/>
                      </a:solidFill>
                      <a:ln w="93785" cap="flat">
                        <a:noFill/>
                        <a:prstDash val="solid"/>
                        <a:miter/>
                      </a:ln>
                    </p:spPr>
                    <p:txBody>
                      <a:bodyPr rtlCol="0" anchor="ctr"/>
                      <a:lstStyle/>
                      <a:p>
                        <a:endParaRPr lang="fr-FR"/>
                      </a:p>
                    </p:txBody>
                  </p:sp>
                  <p:sp>
                    <p:nvSpPr>
                      <p:cNvPr id="192" name="Forme libre : forme 191">
                        <a:extLst>
                          <a:ext uri="{FF2B5EF4-FFF2-40B4-BE49-F238E27FC236}">
                            <a16:creationId xmlns:a16="http://schemas.microsoft.com/office/drawing/2014/main" id="{0CD44BF7-BE41-4EB1-8260-F632EEA98347}"/>
                          </a:ext>
                        </a:extLst>
                      </p:cNvPr>
                      <p:cNvSpPr/>
                      <p:nvPr/>
                    </p:nvSpPr>
                    <p:spPr>
                      <a:xfrm>
                        <a:off x="6724541" y="3443481"/>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lnTo>
                              <a:pt x="0" y="281354"/>
                            </a:ln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12542" y="206326"/>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193" name="Forme libre : forme 192">
                        <a:extLst>
                          <a:ext uri="{FF2B5EF4-FFF2-40B4-BE49-F238E27FC236}">
                            <a16:creationId xmlns:a16="http://schemas.microsoft.com/office/drawing/2014/main" id="{CCC9F324-1993-4CE6-B2F8-575F2B09C354}"/>
                          </a:ext>
                        </a:extLst>
                      </p:cNvPr>
                      <p:cNvSpPr/>
                      <p:nvPr/>
                    </p:nvSpPr>
                    <p:spPr>
                      <a:xfrm>
                        <a:off x="6499458" y="3105857"/>
                        <a:ext cx="131298" cy="300110"/>
                      </a:xfrm>
                      <a:custGeom>
                        <a:avLst/>
                        <a:gdLst>
                          <a:gd name="connsiteX0" fmla="*/ 0 w 131298"/>
                          <a:gd name="connsiteY0" fmla="*/ 93785 h 300110"/>
                          <a:gd name="connsiteX1" fmla="*/ 0 w 131298"/>
                          <a:gd name="connsiteY1" fmla="*/ 84406 h 300110"/>
                          <a:gd name="connsiteX2" fmla="*/ 9378 w 131298"/>
                          <a:gd name="connsiteY2" fmla="*/ 65649 h 300110"/>
                          <a:gd name="connsiteX3" fmla="*/ 56271 w 131298"/>
                          <a:gd name="connsiteY3" fmla="*/ 9378 h 300110"/>
                          <a:gd name="connsiteX4" fmla="*/ 65649 w 131298"/>
                          <a:gd name="connsiteY4" fmla="*/ 0 h 300110"/>
                          <a:gd name="connsiteX5" fmla="*/ 75028 w 131298"/>
                          <a:gd name="connsiteY5" fmla="*/ 0 h 300110"/>
                          <a:gd name="connsiteX6" fmla="*/ 84406 w 131298"/>
                          <a:gd name="connsiteY6" fmla="*/ 0 h 300110"/>
                          <a:gd name="connsiteX7" fmla="*/ 93785 w 131298"/>
                          <a:gd name="connsiteY7" fmla="*/ 9378 h 300110"/>
                          <a:gd name="connsiteX8" fmla="*/ 93785 w 131298"/>
                          <a:gd name="connsiteY8" fmla="*/ 225083 h 300110"/>
                          <a:gd name="connsiteX9" fmla="*/ 121920 w 131298"/>
                          <a:gd name="connsiteY9" fmla="*/ 206326 h 300110"/>
                          <a:gd name="connsiteX10" fmla="*/ 131299 w 131298"/>
                          <a:gd name="connsiteY10" fmla="*/ 206326 h 300110"/>
                          <a:gd name="connsiteX11" fmla="*/ 131299 w 131298"/>
                          <a:gd name="connsiteY11" fmla="*/ 215705 h 300110"/>
                          <a:gd name="connsiteX12" fmla="*/ 131299 w 131298"/>
                          <a:gd name="connsiteY12" fmla="*/ 234462 h 300110"/>
                          <a:gd name="connsiteX13" fmla="*/ 121920 w 131298"/>
                          <a:gd name="connsiteY13" fmla="*/ 243840 h 300110"/>
                          <a:gd name="connsiteX14" fmla="*/ 18757 w 131298"/>
                          <a:gd name="connsiteY14" fmla="*/ 300111 h 300110"/>
                          <a:gd name="connsiteX15" fmla="*/ 9378 w 131298"/>
                          <a:gd name="connsiteY15" fmla="*/ 300111 h 300110"/>
                          <a:gd name="connsiteX16" fmla="*/ 9378 w 131298"/>
                          <a:gd name="connsiteY16" fmla="*/ 290732 h 300110"/>
                          <a:gd name="connsiteX17" fmla="*/ 9378 w 131298"/>
                          <a:gd name="connsiteY17" fmla="*/ 271975 h 300110"/>
                          <a:gd name="connsiteX18" fmla="*/ 18757 w 131298"/>
                          <a:gd name="connsiteY18" fmla="*/ 262597 h 300110"/>
                          <a:gd name="connsiteX19" fmla="*/ 56271 w 131298"/>
                          <a:gd name="connsiteY19" fmla="*/ 243840 h 300110"/>
                          <a:gd name="connsiteX20" fmla="*/ 56271 w 131298"/>
                          <a:gd name="connsiteY20" fmla="*/ 56271 h 300110"/>
                          <a:gd name="connsiteX21" fmla="*/ 28135 w 131298"/>
                          <a:gd name="connsiteY21" fmla="*/ 93785 h 300110"/>
                          <a:gd name="connsiteX22" fmla="*/ 18757 w 131298"/>
                          <a:gd name="connsiteY22" fmla="*/ 103163 h 300110"/>
                          <a:gd name="connsiteX23" fmla="*/ 0 w 131298"/>
                          <a:gd name="connsiteY23" fmla="*/ 9378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0" y="93785"/>
                            </a:move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lnTo>
                              <a:pt x="131299" y="215705"/>
                            </a:lnTo>
                            <a:cubicBezTo>
                              <a:pt x="131299" y="215705"/>
                              <a:pt x="131299" y="225083"/>
                              <a:pt x="131299" y="234462"/>
                            </a:cubicBezTo>
                            <a:cubicBezTo>
                              <a:pt x="131299" y="243840"/>
                              <a:pt x="121920" y="243840"/>
                              <a:pt x="121920" y="243840"/>
                            </a:cubicBezTo>
                            <a:lnTo>
                              <a:pt x="18757" y="300111"/>
                            </a:lnTo>
                            <a:lnTo>
                              <a:pt x="9378" y="300111"/>
                            </a:lnTo>
                            <a:cubicBezTo>
                              <a:pt x="9378" y="300111"/>
                              <a:pt x="9378" y="300111"/>
                              <a:pt x="9378" y="290732"/>
                            </a:cubicBezTo>
                            <a:cubicBezTo>
                              <a:pt x="9378" y="281354"/>
                              <a:pt x="9378" y="281354"/>
                              <a:pt x="9378" y="271975"/>
                            </a:cubicBezTo>
                            <a:cubicBezTo>
                              <a:pt x="9378" y="262597"/>
                              <a:pt x="18757" y="262597"/>
                              <a:pt x="18757" y="262597"/>
                            </a:cubicBezTo>
                            <a:lnTo>
                              <a:pt x="56271" y="243840"/>
                            </a:lnTo>
                            <a:lnTo>
                              <a:pt x="56271" y="56271"/>
                            </a:lnTo>
                            <a:lnTo>
                              <a:pt x="28135" y="93785"/>
                            </a:lnTo>
                            <a:cubicBezTo>
                              <a:pt x="28135" y="93785"/>
                              <a:pt x="18757" y="103163"/>
                              <a:pt x="18757" y="103163"/>
                            </a:cubicBezTo>
                            <a:cubicBezTo>
                              <a:pt x="9378" y="93785"/>
                              <a:pt x="0" y="93785"/>
                              <a:pt x="0" y="93785"/>
                            </a:cubicBezTo>
                            <a:close/>
                          </a:path>
                        </a:pathLst>
                      </a:custGeom>
                      <a:solidFill>
                        <a:srgbClr val="C9CEE2"/>
                      </a:solidFill>
                      <a:ln w="93785" cap="flat">
                        <a:noFill/>
                        <a:prstDash val="solid"/>
                        <a:miter/>
                      </a:ln>
                    </p:spPr>
                    <p:txBody>
                      <a:bodyPr rtlCol="0" anchor="ctr"/>
                      <a:lstStyle/>
                      <a:p>
                        <a:endParaRPr lang="fr-FR"/>
                      </a:p>
                    </p:txBody>
                  </p:sp>
                  <p:sp>
                    <p:nvSpPr>
                      <p:cNvPr id="194" name="Forme libre : forme 193">
                        <a:extLst>
                          <a:ext uri="{FF2B5EF4-FFF2-40B4-BE49-F238E27FC236}">
                            <a16:creationId xmlns:a16="http://schemas.microsoft.com/office/drawing/2014/main" id="{8FF3C570-EB96-436C-9B92-08ABEDDED4D3}"/>
                          </a:ext>
                        </a:extLst>
                      </p:cNvPr>
                      <p:cNvSpPr/>
                      <p:nvPr/>
                    </p:nvSpPr>
                    <p:spPr>
                      <a:xfrm>
                        <a:off x="6508836" y="3565401"/>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9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12542"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95" name="Forme libre : forme 194">
                        <a:extLst>
                          <a:ext uri="{FF2B5EF4-FFF2-40B4-BE49-F238E27FC236}">
                            <a16:creationId xmlns:a16="http://schemas.microsoft.com/office/drawing/2014/main" id="{633F66F4-8E28-487C-9A3F-3C06A57DAA3C}"/>
                          </a:ext>
                        </a:extLst>
                      </p:cNvPr>
                      <p:cNvSpPr/>
                      <p:nvPr/>
                    </p:nvSpPr>
                    <p:spPr>
                      <a:xfrm>
                        <a:off x="6883975" y="3307493"/>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51581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28135 w 178190"/>
                          <a:gd name="connsiteY14" fmla="*/ 192258 h 300110"/>
                          <a:gd name="connsiteX15" fmla="*/ 46892 w 178190"/>
                          <a:gd name="connsiteY15" fmla="*/ 107852 h 300110"/>
                          <a:gd name="connsiteX16" fmla="*/ 93785 w 178190"/>
                          <a:gd name="connsiteY16" fmla="*/ 51581 h 300110"/>
                          <a:gd name="connsiteX17" fmla="*/ 140677 w 178190"/>
                          <a:gd name="connsiteY17" fmla="*/ 51581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2"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1"/>
                            </a:moveTo>
                            <a:cubicBezTo>
                              <a:pt x="150055" y="60960"/>
                              <a:pt x="159434" y="89095"/>
                              <a:pt x="159434" y="117231"/>
                            </a:cubicBezTo>
                            <a:cubicBezTo>
                              <a:pt x="159434" y="145366"/>
                              <a:pt x="150055" y="182880"/>
                              <a:pt x="140677" y="201637"/>
                            </a:cubicBezTo>
                            <a:cubicBezTo>
                              <a:pt x="131298" y="229772"/>
                              <a:pt x="112542" y="239151"/>
                              <a:pt x="93785" y="257908"/>
                            </a:cubicBezTo>
                            <a:cubicBezTo>
                              <a:pt x="75028" y="267286"/>
                              <a:pt x="56271" y="267286"/>
                              <a:pt x="46892" y="257908"/>
                            </a:cubicBezTo>
                            <a:cubicBezTo>
                              <a:pt x="37514" y="248529"/>
                              <a:pt x="28135" y="220394"/>
                              <a:pt x="28135" y="192258"/>
                            </a:cubicBezTo>
                            <a:cubicBezTo>
                              <a:pt x="28135" y="164123"/>
                              <a:pt x="37514" y="135988"/>
                              <a:pt x="46892" y="107852"/>
                            </a:cubicBezTo>
                            <a:cubicBezTo>
                              <a:pt x="56271" y="79717"/>
                              <a:pt x="75028" y="70338"/>
                              <a:pt x="93785" y="51581"/>
                            </a:cubicBezTo>
                            <a:cubicBezTo>
                              <a:pt x="112542" y="32825"/>
                              <a:pt x="131298" y="32825"/>
                              <a:pt x="140677" y="51581"/>
                            </a:cubicBezTo>
                            <a:close/>
                          </a:path>
                        </a:pathLst>
                      </a:custGeom>
                      <a:solidFill>
                        <a:srgbClr val="C9CEE2"/>
                      </a:solidFill>
                      <a:ln w="93785" cap="flat">
                        <a:noFill/>
                        <a:prstDash val="solid"/>
                        <a:miter/>
                      </a:ln>
                    </p:spPr>
                    <p:txBody>
                      <a:bodyPr rtlCol="0" anchor="ctr"/>
                      <a:lstStyle/>
                      <a:p>
                        <a:endParaRPr lang="fr-FR"/>
                      </a:p>
                    </p:txBody>
                  </p:sp>
                  <p:sp>
                    <p:nvSpPr>
                      <p:cNvPr id="196" name="Forme libre : forme 195">
                        <a:extLst>
                          <a:ext uri="{FF2B5EF4-FFF2-40B4-BE49-F238E27FC236}">
                            <a16:creationId xmlns:a16="http://schemas.microsoft.com/office/drawing/2014/main" id="{92CE1B23-425E-4821-904D-07BCD081BF58}"/>
                          </a:ext>
                        </a:extLst>
                      </p:cNvPr>
                      <p:cNvSpPr/>
                      <p:nvPr/>
                    </p:nvSpPr>
                    <p:spPr>
                      <a:xfrm>
                        <a:off x="7090301" y="3185573"/>
                        <a:ext cx="181869" cy="300110"/>
                      </a:xfrm>
                      <a:custGeom>
                        <a:avLst/>
                        <a:gdLst>
                          <a:gd name="connsiteX0" fmla="*/ 93785 w 181869"/>
                          <a:gd name="connsiteY0" fmla="*/ 286043 h 300110"/>
                          <a:gd name="connsiteX1" fmla="*/ 159434 w 181869"/>
                          <a:gd name="connsiteY1" fmla="*/ 211015 h 300110"/>
                          <a:gd name="connsiteX2" fmla="*/ 178191 w 181869"/>
                          <a:gd name="connsiteY2" fmla="*/ 98474 h 300110"/>
                          <a:gd name="connsiteX3" fmla="*/ 150055 w 181869"/>
                          <a:gd name="connsiteY3" fmla="*/ 14068 h 300110"/>
                          <a:gd name="connsiteX4" fmla="*/ 84406 w 181869"/>
                          <a:gd name="connsiteY4" fmla="*/ 14068 h 300110"/>
                          <a:gd name="connsiteX5" fmla="*/ 18757 w 181869"/>
                          <a:gd name="connsiteY5" fmla="*/ 89095 h 300110"/>
                          <a:gd name="connsiteX6" fmla="*/ 0 w 181869"/>
                          <a:gd name="connsiteY6" fmla="*/ 201637 h 300110"/>
                          <a:gd name="connsiteX7" fmla="*/ 28135 w 181869"/>
                          <a:gd name="connsiteY7" fmla="*/ 286043 h 300110"/>
                          <a:gd name="connsiteX8" fmla="*/ 93785 w 181869"/>
                          <a:gd name="connsiteY8" fmla="*/ 286043 h 300110"/>
                          <a:gd name="connsiteX9" fmla="*/ 140677 w 181869"/>
                          <a:gd name="connsiteY9" fmla="*/ 51582 h 300110"/>
                          <a:gd name="connsiteX10" fmla="*/ 159434 w 181869"/>
                          <a:gd name="connsiteY10" fmla="*/ 117231 h 300110"/>
                          <a:gd name="connsiteX11" fmla="*/ 140677 w 181869"/>
                          <a:gd name="connsiteY11" fmla="*/ 201637 h 300110"/>
                          <a:gd name="connsiteX12" fmla="*/ 93785 w 181869"/>
                          <a:gd name="connsiteY12" fmla="*/ 257908 h 300110"/>
                          <a:gd name="connsiteX13" fmla="*/ 46892 w 181869"/>
                          <a:gd name="connsiteY13" fmla="*/ 257908 h 300110"/>
                          <a:gd name="connsiteX14" fmla="*/ 28135 w 181869"/>
                          <a:gd name="connsiteY14" fmla="*/ 192258 h 300110"/>
                          <a:gd name="connsiteX15" fmla="*/ 46892 w 181869"/>
                          <a:gd name="connsiteY15" fmla="*/ 107852 h 300110"/>
                          <a:gd name="connsiteX16" fmla="*/ 93785 w 181869"/>
                          <a:gd name="connsiteY16" fmla="*/ 51582 h 300110"/>
                          <a:gd name="connsiteX17" fmla="*/ 140677 w 181869"/>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69" h="300110">
                            <a:moveTo>
                              <a:pt x="93785" y="286043"/>
                            </a:moveTo>
                            <a:cubicBezTo>
                              <a:pt x="121920" y="267286"/>
                              <a:pt x="150055" y="239151"/>
                              <a:pt x="159434" y="211015"/>
                            </a:cubicBezTo>
                            <a:cubicBezTo>
                              <a:pt x="178191" y="173501"/>
                              <a:pt x="187569"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2"/>
                            </a:moveTo>
                            <a:cubicBezTo>
                              <a:pt x="150055" y="60960"/>
                              <a:pt x="159434" y="89095"/>
                              <a:pt x="159434" y="117231"/>
                            </a:cubicBezTo>
                            <a:cubicBezTo>
                              <a:pt x="159434" y="145366"/>
                              <a:pt x="150055" y="182880"/>
                              <a:pt x="140677" y="201637"/>
                            </a:cubicBezTo>
                            <a:cubicBezTo>
                              <a:pt x="131298" y="229772"/>
                              <a:pt x="112541" y="239151"/>
                              <a:pt x="93785" y="257908"/>
                            </a:cubicBezTo>
                            <a:cubicBezTo>
                              <a:pt x="75028" y="267286"/>
                              <a:pt x="56271" y="267286"/>
                              <a:pt x="46892" y="257908"/>
                            </a:cubicBezTo>
                            <a:cubicBezTo>
                              <a:pt x="37514" y="248529"/>
                              <a:pt x="28135" y="220394"/>
                              <a:pt x="28135" y="192258"/>
                            </a:cubicBezTo>
                            <a:cubicBezTo>
                              <a:pt x="28135" y="164123"/>
                              <a:pt x="37514" y="135988"/>
                              <a:pt x="46892" y="107852"/>
                            </a:cubicBezTo>
                            <a:cubicBezTo>
                              <a:pt x="56271" y="79717"/>
                              <a:pt x="75028" y="70339"/>
                              <a:pt x="93785" y="51582"/>
                            </a:cubicBezTo>
                            <a:cubicBezTo>
                              <a:pt x="112541" y="32825"/>
                              <a:pt x="131298" y="42203"/>
                              <a:pt x="140677" y="51582"/>
                            </a:cubicBezTo>
                            <a:close/>
                          </a:path>
                        </a:pathLst>
                      </a:custGeom>
                      <a:solidFill>
                        <a:srgbClr val="C9CEE2"/>
                      </a:solidFill>
                      <a:ln w="93785" cap="flat">
                        <a:noFill/>
                        <a:prstDash val="solid"/>
                        <a:miter/>
                      </a:ln>
                    </p:spPr>
                    <p:txBody>
                      <a:bodyPr rtlCol="0" anchor="ctr"/>
                      <a:lstStyle/>
                      <a:p>
                        <a:endParaRPr lang="fr-FR"/>
                      </a:p>
                    </p:txBody>
                  </p:sp>
                  <p:sp>
                    <p:nvSpPr>
                      <p:cNvPr id="197" name="Forme libre : forme 196">
                        <a:extLst>
                          <a:ext uri="{FF2B5EF4-FFF2-40B4-BE49-F238E27FC236}">
                            <a16:creationId xmlns:a16="http://schemas.microsoft.com/office/drawing/2014/main" id="{3123D7FF-A793-44B0-84E1-F66A1FDE7906}"/>
                          </a:ext>
                        </a:extLst>
                      </p:cNvPr>
                      <p:cNvSpPr/>
                      <p:nvPr/>
                    </p:nvSpPr>
                    <p:spPr>
                      <a:xfrm>
                        <a:off x="7334141" y="3077721"/>
                        <a:ext cx="131298" cy="300110"/>
                      </a:xfrm>
                      <a:custGeom>
                        <a:avLst/>
                        <a:gdLst>
                          <a:gd name="connsiteX0" fmla="*/ 131299 w 131298"/>
                          <a:gd name="connsiteY0" fmla="*/ 215705 h 300110"/>
                          <a:gd name="connsiteX1" fmla="*/ 131299 w 131298"/>
                          <a:gd name="connsiteY1" fmla="*/ 234462 h 300110"/>
                          <a:gd name="connsiteX2" fmla="*/ 121920 w 131298"/>
                          <a:gd name="connsiteY2" fmla="*/ 243840 h 300110"/>
                          <a:gd name="connsiteX3" fmla="*/ 18757 w 131298"/>
                          <a:gd name="connsiteY3" fmla="*/ 300111 h 300110"/>
                          <a:gd name="connsiteX4" fmla="*/ 9378 w 131298"/>
                          <a:gd name="connsiteY4" fmla="*/ 300111 h 300110"/>
                          <a:gd name="connsiteX5" fmla="*/ 9378 w 131298"/>
                          <a:gd name="connsiteY5" fmla="*/ 290732 h 300110"/>
                          <a:gd name="connsiteX6" fmla="*/ 9378 w 131298"/>
                          <a:gd name="connsiteY6" fmla="*/ 271976 h 300110"/>
                          <a:gd name="connsiteX7" fmla="*/ 18757 w 131298"/>
                          <a:gd name="connsiteY7" fmla="*/ 262597 h 300110"/>
                          <a:gd name="connsiteX8" fmla="*/ 56271 w 131298"/>
                          <a:gd name="connsiteY8" fmla="*/ 243840 h 300110"/>
                          <a:gd name="connsiteX9" fmla="*/ 56271 w 131298"/>
                          <a:gd name="connsiteY9" fmla="*/ 56271 h 300110"/>
                          <a:gd name="connsiteX10" fmla="*/ 18757 w 131298"/>
                          <a:gd name="connsiteY10" fmla="*/ 84406 h 300110"/>
                          <a:gd name="connsiteX11" fmla="*/ 9378 w 131298"/>
                          <a:gd name="connsiteY11" fmla="*/ 93785 h 300110"/>
                          <a:gd name="connsiteX12" fmla="*/ 0 w 131298"/>
                          <a:gd name="connsiteY12" fmla="*/ 93785 h 300110"/>
                          <a:gd name="connsiteX13" fmla="*/ 0 w 131298"/>
                          <a:gd name="connsiteY13" fmla="*/ 84406 h 300110"/>
                          <a:gd name="connsiteX14" fmla="*/ 9378 w 131298"/>
                          <a:gd name="connsiteY14" fmla="*/ 65649 h 300110"/>
                          <a:gd name="connsiteX15" fmla="*/ 56271 w 131298"/>
                          <a:gd name="connsiteY15" fmla="*/ 9378 h 300110"/>
                          <a:gd name="connsiteX16" fmla="*/ 65649 w 131298"/>
                          <a:gd name="connsiteY16" fmla="*/ 0 h 300110"/>
                          <a:gd name="connsiteX17" fmla="*/ 75028 w 131298"/>
                          <a:gd name="connsiteY17" fmla="*/ 0 h 300110"/>
                          <a:gd name="connsiteX18" fmla="*/ 84406 w 131298"/>
                          <a:gd name="connsiteY18" fmla="*/ 0 h 300110"/>
                          <a:gd name="connsiteX19" fmla="*/ 93785 w 131298"/>
                          <a:gd name="connsiteY19" fmla="*/ 9378 h 300110"/>
                          <a:gd name="connsiteX20" fmla="*/ 93785 w 131298"/>
                          <a:gd name="connsiteY20" fmla="*/ 225083 h 300110"/>
                          <a:gd name="connsiteX21" fmla="*/ 121920 w 131298"/>
                          <a:gd name="connsiteY21" fmla="*/ 206326 h 300110"/>
                          <a:gd name="connsiteX22" fmla="*/ 131299 w 131298"/>
                          <a:gd name="connsiteY22" fmla="*/ 206326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1298" h="300110">
                            <a:moveTo>
                              <a:pt x="131299" y="215705"/>
                            </a:moveTo>
                            <a:lnTo>
                              <a:pt x="131299" y="234462"/>
                            </a:lnTo>
                            <a:cubicBezTo>
                              <a:pt x="131299" y="243840"/>
                              <a:pt x="121920" y="243840"/>
                              <a:pt x="121920" y="243840"/>
                            </a:cubicBezTo>
                            <a:lnTo>
                              <a:pt x="18757" y="300111"/>
                            </a:lnTo>
                            <a:lnTo>
                              <a:pt x="9378" y="300111"/>
                            </a:lnTo>
                            <a:lnTo>
                              <a:pt x="9378" y="290732"/>
                            </a:lnTo>
                            <a:cubicBezTo>
                              <a:pt x="9378" y="281354"/>
                              <a:pt x="9378" y="281354"/>
                              <a:pt x="9378" y="271976"/>
                            </a:cubicBezTo>
                            <a:cubicBezTo>
                              <a:pt x="9378" y="262597"/>
                              <a:pt x="18757" y="262597"/>
                              <a:pt x="18757" y="262597"/>
                            </a:cubicBezTo>
                            <a:lnTo>
                              <a:pt x="56271" y="243840"/>
                            </a:lnTo>
                            <a:lnTo>
                              <a:pt x="56271" y="56271"/>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lose/>
                          </a:path>
                        </a:pathLst>
                      </a:custGeom>
                      <a:solidFill>
                        <a:srgbClr val="C9CEE2"/>
                      </a:solidFill>
                      <a:ln w="93785" cap="flat">
                        <a:noFill/>
                        <a:prstDash val="solid"/>
                        <a:miter/>
                      </a:ln>
                    </p:spPr>
                    <p:txBody>
                      <a:bodyPr rtlCol="0" anchor="ctr"/>
                      <a:lstStyle/>
                      <a:p>
                        <a:endParaRPr lang="fr-FR"/>
                      </a:p>
                    </p:txBody>
                  </p:sp>
                  <p:sp>
                    <p:nvSpPr>
                      <p:cNvPr id="198" name="Forme libre : forme 197">
                        <a:extLst>
                          <a:ext uri="{FF2B5EF4-FFF2-40B4-BE49-F238E27FC236}">
                            <a16:creationId xmlns:a16="http://schemas.microsoft.com/office/drawing/2014/main" id="{F540C1AC-69DD-497C-B1B2-58741EB6A87A}"/>
                          </a:ext>
                        </a:extLst>
                      </p:cNvPr>
                      <p:cNvSpPr/>
                      <p:nvPr/>
                    </p:nvSpPr>
                    <p:spPr>
                      <a:xfrm>
                        <a:off x="7521710" y="2941733"/>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5 h 300110"/>
                          <a:gd name="connsiteX6" fmla="*/ 178191 w 178190"/>
                          <a:gd name="connsiteY6" fmla="*/ 98474 h 300110"/>
                          <a:gd name="connsiteX7" fmla="*/ 150055 w 178190"/>
                          <a:gd name="connsiteY7" fmla="*/ 14068 h 300110"/>
                          <a:gd name="connsiteX8" fmla="*/ 84406 w 178190"/>
                          <a:gd name="connsiteY8" fmla="*/ 14068 h 300110"/>
                          <a:gd name="connsiteX9" fmla="*/ 37514 w 178190"/>
                          <a:gd name="connsiteY9" fmla="*/ 257908 h 300110"/>
                          <a:gd name="connsiteX10" fmla="*/ 18757 w 178190"/>
                          <a:gd name="connsiteY10" fmla="*/ 192258 h 300110"/>
                          <a:gd name="connsiteX11" fmla="*/ 37514 w 178190"/>
                          <a:gd name="connsiteY11" fmla="*/ 107852 h 300110"/>
                          <a:gd name="connsiteX12" fmla="*/ 84406 w 178190"/>
                          <a:gd name="connsiteY12" fmla="*/ 51582 h 300110"/>
                          <a:gd name="connsiteX13" fmla="*/ 131299 w 178190"/>
                          <a:gd name="connsiteY13" fmla="*/ 51582 h 300110"/>
                          <a:gd name="connsiteX14" fmla="*/ 150055 w 178190"/>
                          <a:gd name="connsiteY14" fmla="*/ 117231 h 300110"/>
                          <a:gd name="connsiteX15" fmla="*/ 131299 w 178190"/>
                          <a:gd name="connsiteY15" fmla="*/ 201637 h 300110"/>
                          <a:gd name="connsiteX16" fmla="*/ 84406 w 178190"/>
                          <a:gd name="connsiteY16" fmla="*/ 257908 h 300110"/>
                          <a:gd name="connsiteX17" fmla="*/ 37514 w 178190"/>
                          <a:gd name="connsiteY17" fmla="*/ 257908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ubicBezTo>
                              <a:pt x="121920" y="267286"/>
                              <a:pt x="150055" y="239151"/>
                              <a:pt x="159434" y="211015"/>
                            </a:cubicBezTo>
                            <a:cubicBezTo>
                              <a:pt x="178191" y="173502"/>
                              <a:pt x="178191" y="135988"/>
                              <a:pt x="178191" y="98474"/>
                            </a:cubicBezTo>
                            <a:cubicBezTo>
                              <a:pt x="178191" y="60960"/>
                              <a:pt x="168812" y="23446"/>
                              <a:pt x="150055" y="14068"/>
                            </a:cubicBezTo>
                            <a:cubicBezTo>
                              <a:pt x="131299" y="-4689"/>
                              <a:pt x="112542" y="-4689"/>
                              <a:pt x="84406" y="14068"/>
                            </a:cubicBezTo>
                            <a:close/>
                            <a:moveTo>
                              <a:pt x="37514" y="257908"/>
                            </a:moveTo>
                            <a:cubicBezTo>
                              <a:pt x="28135" y="248529"/>
                              <a:pt x="18757" y="220394"/>
                              <a:pt x="18757" y="192258"/>
                            </a:cubicBezTo>
                            <a:cubicBezTo>
                              <a:pt x="18757" y="164123"/>
                              <a:pt x="28135" y="135988"/>
                              <a:pt x="37514" y="107852"/>
                            </a:cubicBezTo>
                            <a:cubicBezTo>
                              <a:pt x="46892" y="79717"/>
                              <a:pt x="65649" y="70339"/>
                              <a:pt x="84406" y="51582"/>
                            </a:cubicBezTo>
                            <a:cubicBezTo>
                              <a:pt x="103163" y="42203"/>
                              <a:pt x="121920" y="42203"/>
                              <a:pt x="131299" y="51582"/>
                            </a:cubicBezTo>
                            <a:cubicBezTo>
                              <a:pt x="140677" y="60960"/>
                              <a:pt x="150055" y="89095"/>
                              <a:pt x="150055" y="117231"/>
                            </a:cubicBezTo>
                            <a:cubicBezTo>
                              <a:pt x="150055" y="145366"/>
                              <a:pt x="140677" y="182880"/>
                              <a:pt x="131299" y="201637"/>
                            </a:cubicBezTo>
                            <a:cubicBezTo>
                              <a:pt x="121920" y="229772"/>
                              <a:pt x="103163" y="239151"/>
                              <a:pt x="84406" y="257908"/>
                            </a:cubicBezTo>
                            <a:cubicBezTo>
                              <a:pt x="65649" y="267286"/>
                              <a:pt x="46892" y="267286"/>
                              <a:pt x="37514" y="257908"/>
                            </a:cubicBezTo>
                            <a:close/>
                          </a:path>
                        </a:pathLst>
                      </a:custGeom>
                      <a:solidFill>
                        <a:srgbClr val="C9CEE2"/>
                      </a:solidFill>
                      <a:ln w="93785" cap="flat">
                        <a:noFill/>
                        <a:prstDash val="solid"/>
                        <a:miter/>
                      </a:ln>
                    </p:spPr>
                    <p:txBody>
                      <a:bodyPr rtlCol="0" anchor="ctr"/>
                      <a:lstStyle/>
                      <a:p>
                        <a:endParaRPr lang="fr-FR"/>
                      </a:p>
                    </p:txBody>
                  </p:sp>
                  <p:sp>
                    <p:nvSpPr>
                      <p:cNvPr id="199" name="Forme libre : forme 198">
                        <a:extLst>
                          <a:ext uri="{FF2B5EF4-FFF2-40B4-BE49-F238E27FC236}">
                            <a16:creationId xmlns:a16="http://schemas.microsoft.com/office/drawing/2014/main" id="{E732E003-7337-4F20-8F97-AE80C770330C}"/>
                          </a:ext>
                        </a:extLst>
                      </p:cNvPr>
                      <p:cNvSpPr/>
                      <p:nvPr/>
                    </p:nvSpPr>
                    <p:spPr>
                      <a:xfrm>
                        <a:off x="7765550" y="2843260"/>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200" name="Forme libre : forme 199">
                        <a:extLst>
                          <a:ext uri="{FF2B5EF4-FFF2-40B4-BE49-F238E27FC236}">
                            <a16:creationId xmlns:a16="http://schemas.microsoft.com/office/drawing/2014/main" id="{EA905CA4-3D3B-44BD-8751-2B918986B56E}"/>
                          </a:ext>
                        </a:extLst>
                      </p:cNvPr>
                      <p:cNvSpPr/>
                      <p:nvPr/>
                    </p:nvSpPr>
                    <p:spPr>
                      <a:xfrm>
                        <a:off x="7934362" y="2704927"/>
                        <a:ext cx="178190" cy="293076"/>
                      </a:xfrm>
                      <a:custGeom>
                        <a:avLst/>
                        <a:gdLst>
                          <a:gd name="connsiteX0" fmla="*/ 84406 w 178190"/>
                          <a:gd name="connsiteY0" fmla="*/ 7034 h 293076"/>
                          <a:gd name="connsiteX1" fmla="*/ 18757 w 178190"/>
                          <a:gd name="connsiteY1" fmla="*/ 82062 h 293076"/>
                          <a:gd name="connsiteX2" fmla="*/ 0 w 178190"/>
                          <a:gd name="connsiteY2" fmla="*/ 194603 h 293076"/>
                          <a:gd name="connsiteX3" fmla="*/ 28135 w 178190"/>
                          <a:gd name="connsiteY3" fmla="*/ 279009 h 293076"/>
                          <a:gd name="connsiteX4" fmla="*/ 93785 w 178190"/>
                          <a:gd name="connsiteY4" fmla="*/ 279009 h 293076"/>
                          <a:gd name="connsiteX5" fmla="*/ 159434 w 178190"/>
                          <a:gd name="connsiteY5" fmla="*/ 203982 h 293076"/>
                          <a:gd name="connsiteX6" fmla="*/ 178191 w 178190"/>
                          <a:gd name="connsiteY6" fmla="*/ 91440 h 293076"/>
                          <a:gd name="connsiteX7" fmla="*/ 150055 w 178190"/>
                          <a:gd name="connsiteY7" fmla="*/ 7034 h 293076"/>
                          <a:gd name="connsiteX8" fmla="*/ 84406 w 178190"/>
                          <a:gd name="connsiteY8" fmla="*/ 7034 h 293076"/>
                          <a:gd name="connsiteX9" fmla="*/ 46892 w 178190"/>
                          <a:gd name="connsiteY9" fmla="*/ 250874 h 293076"/>
                          <a:gd name="connsiteX10" fmla="*/ 28135 w 178190"/>
                          <a:gd name="connsiteY10" fmla="*/ 185225 h 293076"/>
                          <a:gd name="connsiteX11" fmla="*/ 46892 w 178190"/>
                          <a:gd name="connsiteY11" fmla="*/ 100818 h 293076"/>
                          <a:gd name="connsiteX12" fmla="*/ 93785 w 178190"/>
                          <a:gd name="connsiteY12" fmla="*/ 44548 h 293076"/>
                          <a:gd name="connsiteX13" fmla="*/ 140677 w 178190"/>
                          <a:gd name="connsiteY13" fmla="*/ 44548 h 293076"/>
                          <a:gd name="connsiteX14" fmla="*/ 159434 w 178190"/>
                          <a:gd name="connsiteY14" fmla="*/ 110197 h 293076"/>
                          <a:gd name="connsiteX15" fmla="*/ 140677 w 178190"/>
                          <a:gd name="connsiteY15" fmla="*/ 194603 h 293076"/>
                          <a:gd name="connsiteX16" fmla="*/ 93785 w 178190"/>
                          <a:gd name="connsiteY16" fmla="*/ 250874 h 293076"/>
                          <a:gd name="connsiteX17" fmla="*/ 46892 w 178190"/>
                          <a:gd name="connsiteY17" fmla="*/ 250874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84406" y="7034"/>
                            </a:moveTo>
                            <a:cubicBezTo>
                              <a:pt x="56271" y="25791"/>
                              <a:pt x="28135" y="53926"/>
                              <a:pt x="18757" y="82062"/>
                            </a:cubicBezTo>
                            <a:cubicBezTo>
                              <a:pt x="0" y="119575"/>
                              <a:pt x="0" y="157089"/>
                              <a:pt x="0" y="194603"/>
                            </a:cubicBezTo>
                            <a:cubicBezTo>
                              <a:pt x="0" y="232117"/>
                              <a:pt x="9378" y="269631"/>
                              <a:pt x="28135" y="279009"/>
                            </a:cubicBezTo>
                            <a:cubicBezTo>
                              <a:pt x="46892" y="297766"/>
                              <a:pt x="65649" y="297766"/>
                              <a:pt x="93785" y="279009"/>
                            </a:cubicBezTo>
                            <a:cubicBezTo>
                              <a:pt x="121920" y="260252"/>
                              <a:pt x="150055" y="232117"/>
                              <a:pt x="159434" y="203982"/>
                            </a:cubicBezTo>
                            <a:cubicBezTo>
                              <a:pt x="178191" y="166468"/>
                              <a:pt x="178191" y="128954"/>
                              <a:pt x="178191" y="91440"/>
                            </a:cubicBezTo>
                            <a:cubicBezTo>
                              <a:pt x="178191" y="53926"/>
                              <a:pt x="168812" y="16412"/>
                              <a:pt x="150055" y="7034"/>
                            </a:cubicBezTo>
                            <a:cubicBezTo>
                              <a:pt x="140677" y="-2345"/>
                              <a:pt x="121920" y="-2345"/>
                              <a:pt x="84406" y="7034"/>
                            </a:cubicBezTo>
                            <a:close/>
                            <a:moveTo>
                              <a:pt x="46892" y="250874"/>
                            </a:moveTo>
                            <a:cubicBezTo>
                              <a:pt x="37514" y="241495"/>
                              <a:pt x="28135" y="213360"/>
                              <a:pt x="28135" y="185225"/>
                            </a:cubicBezTo>
                            <a:cubicBezTo>
                              <a:pt x="28135" y="157089"/>
                              <a:pt x="37514" y="128954"/>
                              <a:pt x="46892" y="100818"/>
                            </a:cubicBezTo>
                            <a:cubicBezTo>
                              <a:pt x="56271" y="72683"/>
                              <a:pt x="75028" y="63305"/>
                              <a:pt x="93785" y="44548"/>
                            </a:cubicBezTo>
                            <a:cubicBezTo>
                              <a:pt x="112541" y="35169"/>
                              <a:pt x="131298" y="35169"/>
                              <a:pt x="140677" y="44548"/>
                            </a:cubicBezTo>
                            <a:cubicBezTo>
                              <a:pt x="150055" y="53926"/>
                              <a:pt x="159434" y="82062"/>
                              <a:pt x="159434" y="110197"/>
                            </a:cubicBezTo>
                            <a:cubicBezTo>
                              <a:pt x="159434" y="138332"/>
                              <a:pt x="150055" y="175846"/>
                              <a:pt x="140677" y="194603"/>
                            </a:cubicBezTo>
                            <a:cubicBezTo>
                              <a:pt x="131298" y="222739"/>
                              <a:pt x="112541" y="232117"/>
                              <a:pt x="93785" y="250874"/>
                            </a:cubicBezTo>
                            <a:cubicBezTo>
                              <a:pt x="65649" y="260252"/>
                              <a:pt x="56271" y="260252"/>
                              <a:pt x="46892" y="250874"/>
                            </a:cubicBezTo>
                            <a:close/>
                          </a:path>
                        </a:pathLst>
                      </a:custGeom>
                      <a:solidFill>
                        <a:srgbClr val="C9CEE2"/>
                      </a:solidFill>
                      <a:ln w="93785" cap="flat">
                        <a:noFill/>
                        <a:prstDash val="solid"/>
                        <a:miter/>
                      </a:ln>
                    </p:spPr>
                    <p:txBody>
                      <a:bodyPr rtlCol="0" anchor="ctr"/>
                      <a:lstStyle/>
                      <a:p>
                        <a:endParaRPr lang="fr-FR"/>
                      </a:p>
                    </p:txBody>
                  </p:sp>
                  <p:sp>
                    <p:nvSpPr>
                      <p:cNvPr id="201" name="Forme libre : forme 200">
                        <a:extLst>
                          <a:ext uri="{FF2B5EF4-FFF2-40B4-BE49-F238E27FC236}">
                            <a16:creationId xmlns:a16="http://schemas.microsoft.com/office/drawing/2014/main" id="{19301B6C-5D24-4664-8332-400889C24276}"/>
                          </a:ext>
                        </a:extLst>
                      </p:cNvPr>
                      <p:cNvSpPr/>
                      <p:nvPr/>
                    </p:nvSpPr>
                    <p:spPr>
                      <a:xfrm>
                        <a:off x="8140688" y="2580663"/>
                        <a:ext cx="178190" cy="309489"/>
                      </a:xfrm>
                      <a:custGeom>
                        <a:avLst/>
                        <a:gdLst>
                          <a:gd name="connsiteX0" fmla="*/ 9378 w 178190"/>
                          <a:gd name="connsiteY0" fmla="*/ 300111 h 309489"/>
                          <a:gd name="connsiteX1" fmla="*/ 37514 w 178190"/>
                          <a:gd name="connsiteY1" fmla="*/ 309489 h 309489"/>
                          <a:gd name="connsiteX2" fmla="*/ 93785 w 178190"/>
                          <a:gd name="connsiteY2" fmla="*/ 290732 h 309489"/>
                          <a:gd name="connsiteX3" fmla="*/ 140677 w 178190"/>
                          <a:gd name="connsiteY3" fmla="*/ 253219 h 309489"/>
                          <a:gd name="connsiteX4" fmla="*/ 168812 w 178190"/>
                          <a:gd name="connsiteY4" fmla="*/ 206326 h 309489"/>
                          <a:gd name="connsiteX5" fmla="*/ 178191 w 178190"/>
                          <a:gd name="connsiteY5" fmla="*/ 168812 h 309489"/>
                          <a:gd name="connsiteX6" fmla="*/ 131298 w 178190"/>
                          <a:gd name="connsiteY6" fmla="*/ 121920 h 309489"/>
                          <a:gd name="connsiteX7" fmla="*/ 159434 w 178190"/>
                          <a:gd name="connsiteY7" fmla="*/ 84406 h 309489"/>
                          <a:gd name="connsiteX8" fmla="*/ 168812 w 178190"/>
                          <a:gd name="connsiteY8" fmla="*/ 37514 h 309489"/>
                          <a:gd name="connsiteX9" fmla="*/ 159434 w 178190"/>
                          <a:gd name="connsiteY9" fmla="*/ 9378 h 309489"/>
                          <a:gd name="connsiteX10" fmla="*/ 140677 w 178190"/>
                          <a:gd name="connsiteY10" fmla="*/ 0 h 309489"/>
                          <a:gd name="connsiteX11" fmla="*/ 93785 w 178190"/>
                          <a:gd name="connsiteY11" fmla="*/ 18757 h 309489"/>
                          <a:gd name="connsiteX12" fmla="*/ 46892 w 178190"/>
                          <a:gd name="connsiteY12" fmla="*/ 56271 h 309489"/>
                          <a:gd name="connsiteX13" fmla="*/ 18757 w 178190"/>
                          <a:gd name="connsiteY13" fmla="*/ 93785 h 309489"/>
                          <a:gd name="connsiteX14" fmla="*/ 9378 w 178190"/>
                          <a:gd name="connsiteY14" fmla="*/ 131298 h 309489"/>
                          <a:gd name="connsiteX15" fmla="*/ 18757 w 178190"/>
                          <a:gd name="connsiteY15" fmla="*/ 159434 h 309489"/>
                          <a:gd name="connsiteX16" fmla="*/ 46892 w 178190"/>
                          <a:gd name="connsiteY16" fmla="*/ 168812 h 309489"/>
                          <a:gd name="connsiteX17" fmla="*/ 0 w 178190"/>
                          <a:gd name="connsiteY17" fmla="*/ 271975 h 309489"/>
                          <a:gd name="connsiteX18" fmla="*/ 9378 w 178190"/>
                          <a:gd name="connsiteY18" fmla="*/ 300111 h 309489"/>
                          <a:gd name="connsiteX19" fmla="*/ 121920 w 178190"/>
                          <a:gd name="connsiteY19" fmla="*/ 37514 h 309489"/>
                          <a:gd name="connsiteX20" fmla="*/ 131298 w 178190"/>
                          <a:gd name="connsiteY20" fmla="*/ 56271 h 309489"/>
                          <a:gd name="connsiteX21" fmla="*/ 121920 w 178190"/>
                          <a:gd name="connsiteY21" fmla="*/ 93785 h 309489"/>
                          <a:gd name="connsiteX22" fmla="*/ 84406 w 178190"/>
                          <a:gd name="connsiteY22" fmla="*/ 121920 h 309489"/>
                          <a:gd name="connsiteX23" fmla="*/ 46892 w 178190"/>
                          <a:gd name="connsiteY23" fmla="*/ 131298 h 309489"/>
                          <a:gd name="connsiteX24" fmla="*/ 37514 w 178190"/>
                          <a:gd name="connsiteY24" fmla="*/ 112542 h 309489"/>
                          <a:gd name="connsiteX25" fmla="*/ 46892 w 178190"/>
                          <a:gd name="connsiteY25" fmla="*/ 75028 h 309489"/>
                          <a:gd name="connsiteX26" fmla="*/ 84406 w 178190"/>
                          <a:gd name="connsiteY26" fmla="*/ 46892 h 309489"/>
                          <a:gd name="connsiteX27" fmla="*/ 121920 w 178190"/>
                          <a:gd name="connsiteY27" fmla="*/ 37514 h 309489"/>
                          <a:gd name="connsiteX28" fmla="*/ 56271 w 178190"/>
                          <a:gd name="connsiteY28" fmla="*/ 271975 h 309489"/>
                          <a:gd name="connsiteX29" fmla="*/ 37514 w 178190"/>
                          <a:gd name="connsiteY29" fmla="*/ 262597 h 309489"/>
                          <a:gd name="connsiteX30" fmla="*/ 28135 w 178190"/>
                          <a:gd name="connsiteY30" fmla="*/ 243840 h 309489"/>
                          <a:gd name="connsiteX31" fmla="*/ 46892 w 178190"/>
                          <a:gd name="connsiteY31" fmla="*/ 196948 h 309489"/>
                          <a:gd name="connsiteX32" fmla="*/ 84406 w 178190"/>
                          <a:gd name="connsiteY32" fmla="*/ 159434 h 309489"/>
                          <a:gd name="connsiteX33" fmla="*/ 121920 w 178190"/>
                          <a:gd name="connsiteY33" fmla="*/ 150055 h 309489"/>
                          <a:gd name="connsiteX34" fmla="*/ 140677 w 178190"/>
                          <a:gd name="connsiteY34" fmla="*/ 178191 h 309489"/>
                          <a:gd name="connsiteX35" fmla="*/ 131298 w 178190"/>
                          <a:gd name="connsiteY35" fmla="*/ 206326 h 309489"/>
                          <a:gd name="connsiteX36" fmla="*/ 112541 w 178190"/>
                          <a:gd name="connsiteY36" fmla="*/ 234462 h 309489"/>
                          <a:gd name="connsiteX37" fmla="*/ 75028 w 178190"/>
                          <a:gd name="connsiteY37" fmla="*/ 262597 h 309489"/>
                          <a:gd name="connsiteX38" fmla="*/ 56271 w 178190"/>
                          <a:gd name="connsiteY38" fmla="*/ 271975 h 30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78190" h="309489">
                            <a:moveTo>
                              <a:pt x="9378" y="300111"/>
                            </a:moveTo>
                            <a:cubicBezTo>
                              <a:pt x="18757" y="309489"/>
                              <a:pt x="28135" y="309489"/>
                              <a:pt x="37514" y="309489"/>
                            </a:cubicBezTo>
                            <a:cubicBezTo>
                              <a:pt x="46892" y="309489"/>
                              <a:pt x="65649" y="300111"/>
                              <a:pt x="93785" y="290732"/>
                            </a:cubicBezTo>
                            <a:cubicBezTo>
                              <a:pt x="112541" y="281354"/>
                              <a:pt x="131298" y="262597"/>
                              <a:pt x="140677" y="253219"/>
                            </a:cubicBezTo>
                            <a:cubicBezTo>
                              <a:pt x="150055" y="234462"/>
                              <a:pt x="159434" y="225083"/>
                              <a:pt x="168812" y="206326"/>
                            </a:cubicBezTo>
                            <a:cubicBezTo>
                              <a:pt x="178191" y="187569"/>
                              <a:pt x="178191" y="178191"/>
                              <a:pt x="178191" y="168812"/>
                            </a:cubicBezTo>
                            <a:cubicBezTo>
                              <a:pt x="178191" y="131298"/>
                              <a:pt x="159434" y="121920"/>
                              <a:pt x="131298" y="121920"/>
                            </a:cubicBezTo>
                            <a:cubicBezTo>
                              <a:pt x="140677" y="112542"/>
                              <a:pt x="150055" y="103163"/>
                              <a:pt x="159434" y="84406"/>
                            </a:cubicBezTo>
                            <a:cubicBezTo>
                              <a:pt x="168812" y="65649"/>
                              <a:pt x="168812" y="56271"/>
                              <a:pt x="168812" y="37514"/>
                            </a:cubicBezTo>
                            <a:cubicBezTo>
                              <a:pt x="168812" y="28135"/>
                              <a:pt x="168812" y="18757"/>
                              <a:pt x="159434" y="9378"/>
                            </a:cubicBezTo>
                            <a:cubicBezTo>
                              <a:pt x="159434" y="0"/>
                              <a:pt x="150055" y="0"/>
                              <a:pt x="140677" y="0"/>
                            </a:cubicBezTo>
                            <a:cubicBezTo>
                              <a:pt x="131298" y="0"/>
                              <a:pt x="112541" y="9378"/>
                              <a:pt x="93785" y="18757"/>
                            </a:cubicBezTo>
                            <a:cubicBezTo>
                              <a:pt x="75028" y="28135"/>
                              <a:pt x="56271" y="37514"/>
                              <a:pt x="46892" y="56271"/>
                            </a:cubicBezTo>
                            <a:cubicBezTo>
                              <a:pt x="37514" y="65649"/>
                              <a:pt x="28135" y="84406"/>
                              <a:pt x="18757" y="93785"/>
                            </a:cubicBezTo>
                            <a:cubicBezTo>
                              <a:pt x="9378" y="103163"/>
                              <a:pt x="9378" y="121920"/>
                              <a:pt x="9378" y="131298"/>
                            </a:cubicBezTo>
                            <a:cubicBezTo>
                              <a:pt x="9378" y="150055"/>
                              <a:pt x="9378" y="159434"/>
                              <a:pt x="18757" y="159434"/>
                            </a:cubicBezTo>
                            <a:cubicBezTo>
                              <a:pt x="28135" y="168812"/>
                              <a:pt x="37514" y="168812"/>
                              <a:pt x="46892" y="168812"/>
                            </a:cubicBezTo>
                            <a:cubicBezTo>
                              <a:pt x="18757" y="196948"/>
                              <a:pt x="0" y="234462"/>
                              <a:pt x="0" y="271975"/>
                            </a:cubicBezTo>
                            <a:cubicBezTo>
                              <a:pt x="0" y="281354"/>
                              <a:pt x="9378" y="290732"/>
                              <a:pt x="9378" y="300111"/>
                            </a:cubicBezTo>
                            <a:close/>
                            <a:moveTo>
                              <a:pt x="121920" y="37514"/>
                            </a:moveTo>
                            <a:cubicBezTo>
                              <a:pt x="131298" y="37514"/>
                              <a:pt x="131298" y="46892"/>
                              <a:pt x="131298" y="56271"/>
                            </a:cubicBezTo>
                            <a:cubicBezTo>
                              <a:pt x="131298" y="65649"/>
                              <a:pt x="131298" y="75028"/>
                              <a:pt x="121920" y="93785"/>
                            </a:cubicBezTo>
                            <a:cubicBezTo>
                              <a:pt x="112541" y="103163"/>
                              <a:pt x="103163" y="121920"/>
                              <a:pt x="84406" y="121920"/>
                            </a:cubicBezTo>
                            <a:cubicBezTo>
                              <a:pt x="65649" y="131298"/>
                              <a:pt x="56271" y="131298"/>
                              <a:pt x="46892" y="131298"/>
                            </a:cubicBezTo>
                            <a:cubicBezTo>
                              <a:pt x="37514" y="131298"/>
                              <a:pt x="37514" y="121920"/>
                              <a:pt x="37514" y="112542"/>
                            </a:cubicBezTo>
                            <a:cubicBezTo>
                              <a:pt x="37514" y="103163"/>
                              <a:pt x="37514" y="84406"/>
                              <a:pt x="46892" y="75028"/>
                            </a:cubicBezTo>
                            <a:cubicBezTo>
                              <a:pt x="56271" y="65649"/>
                              <a:pt x="65649" y="56271"/>
                              <a:pt x="84406" y="46892"/>
                            </a:cubicBezTo>
                            <a:cubicBezTo>
                              <a:pt x="103163" y="37514"/>
                              <a:pt x="121920" y="37514"/>
                              <a:pt x="121920" y="37514"/>
                            </a:cubicBezTo>
                            <a:close/>
                            <a:moveTo>
                              <a:pt x="56271" y="271975"/>
                            </a:moveTo>
                            <a:cubicBezTo>
                              <a:pt x="46892" y="271975"/>
                              <a:pt x="37514" y="271975"/>
                              <a:pt x="37514" y="262597"/>
                            </a:cubicBezTo>
                            <a:cubicBezTo>
                              <a:pt x="37514" y="253219"/>
                              <a:pt x="28135" y="253219"/>
                              <a:pt x="28135" y="243840"/>
                            </a:cubicBezTo>
                            <a:cubicBezTo>
                              <a:pt x="28135" y="225083"/>
                              <a:pt x="37514" y="215705"/>
                              <a:pt x="46892" y="196948"/>
                            </a:cubicBezTo>
                            <a:cubicBezTo>
                              <a:pt x="56271" y="178191"/>
                              <a:pt x="75028" y="168812"/>
                              <a:pt x="84406" y="159434"/>
                            </a:cubicBezTo>
                            <a:cubicBezTo>
                              <a:pt x="103163" y="150055"/>
                              <a:pt x="112541" y="150055"/>
                              <a:pt x="121920" y="150055"/>
                            </a:cubicBezTo>
                            <a:cubicBezTo>
                              <a:pt x="131298" y="150055"/>
                              <a:pt x="140677" y="159434"/>
                              <a:pt x="140677" y="178191"/>
                            </a:cubicBezTo>
                            <a:cubicBezTo>
                              <a:pt x="140677" y="187569"/>
                              <a:pt x="140677" y="196948"/>
                              <a:pt x="131298" y="206326"/>
                            </a:cubicBezTo>
                            <a:cubicBezTo>
                              <a:pt x="131298" y="215705"/>
                              <a:pt x="121920" y="225083"/>
                              <a:pt x="112541" y="234462"/>
                            </a:cubicBezTo>
                            <a:cubicBezTo>
                              <a:pt x="103163" y="243840"/>
                              <a:pt x="93785" y="253219"/>
                              <a:pt x="75028" y="262597"/>
                            </a:cubicBezTo>
                            <a:cubicBezTo>
                              <a:pt x="56271" y="271975"/>
                              <a:pt x="65649" y="271975"/>
                              <a:pt x="56271" y="271975"/>
                            </a:cubicBezTo>
                            <a:close/>
                          </a:path>
                        </a:pathLst>
                      </a:custGeom>
                      <a:solidFill>
                        <a:srgbClr val="C9CEE2"/>
                      </a:solidFill>
                      <a:ln w="93785" cap="flat">
                        <a:noFill/>
                        <a:prstDash val="solid"/>
                        <a:miter/>
                      </a:ln>
                    </p:spPr>
                    <p:txBody>
                      <a:bodyPr rtlCol="0" anchor="ctr"/>
                      <a:lstStyle/>
                      <a:p>
                        <a:endParaRPr lang="fr-FR"/>
                      </a:p>
                    </p:txBody>
                  </p:sp>
                  <p:sp>
                    <p:nvSpPr>
                      <p:cNvPr id="202" name="Forme libre : forme 201">
                        <a:extLst>
                          <a:ext uri="{FF2B5EF4-FFF2-40B4-BE49-F238E27FC236}">
                            <a16:creationId xmlns:a16="http://schemas.microsoft.com/office/drawing/2014/main" id="{295655D9-16EF-4E74-A675-4CA3E6DE1FBA}"/>
                          </a:ext>
                        </a:extLst>
                      </p:cNvPr>
                      <p:cNvSpPr/>
                      <p:nvPr/>
                    </p:nvSpPr>
                    <p:spPr>
                      <a:xfrm>
                        <a:off x="8347014" y="2463432"/>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6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6 w 178190"/>
                          <a:gd name="connsiteY7" fmla="*/ 286043 h 300110"/>
                          <a:gd name="connsiteX8" fmla="*/ 93785 w 178190"/>
                          <a:gd name="connsiteY8" fmla="*/ 286043 h 300110"/>
                          <a:gd name="connsiteX9" fmla="*/ 140677 w 178190"/>
                          <a:gd name="connsiteY9" fmla="*/ 51581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37514 w 178190"/>
                          <a:gd name="connsiteY14" fmla="*/ 182880 h 300110"/>
                          <a:gd name="connsiteX15" fmla="*/ 56271 w 178190"/>
                          <a:gd name="connsiteY15" fmla="*/ 98474 h 300110"/>
                          <a:gd name="connsiteX16" fmla="*/ 103163 w 178190"/>
                          <a:gd name="connsiteY16" fmla="*/ 42203 h 300110"/>
                          <a:gd name="connsiteX17" fmla="*/ 140677 w 178190"/>
                          <a:gd name="connsiteY17" fmla="*/ 51581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6" y="239151"/>
                              <a:pt x="159434" y="211015"/>
                            </a:cubicBezTo>
                            <a:cubicBezTo>
                              <a:pt x="178191" y="173502"/>
                              <a:pt x="178191" y="135988"/>
                              <a:pt x="178191" y="98474"/>
                            </a:cubicBezTo>
                            <a:cubicBezTo>
                              <a:pt x="178191" y="60960"/>
                              <a:pt x="168813" y="23446"/>
                              <a:pt x="150056" y="14068"/>
                            </a:cubicBezTo>
                            <a:cubicBezTo>
                              <a:pt x="131299" y="-4689"/>
                              <a:pt x="112542" y="-4689"/>
                              <a:pt x="84406" y="14068"/>
                            </a:cubicBezTo>
                            <a:cubicBezTo>
                              <a:pt x="56271" y="32825"/>
                              <a:pt x="28136" y="60960"/>
                              <a:pt x="18757" y="89095"/>
                            </a:cubicBezTo>
                            <a:cubicBezTo>
                              <a:pt x="0" y="126609"/>
                              <a:pt x="0" y="164123"/>
                              <a:pt x="0" y="201637"/>
                            </a:cubicBezTo>
                            <a:cubicBezTo>
                              <a:pt x="0" y="239151"/>
                              <a:pt x="9379" y="276665"/>
                              <a:pt x="28136" y="286043"/>
                            </a:cubicBezTo>
                            <a:cubicBezTo>
                              <a:pt x="37514" y="304800"/>
                              <a:pt x="65649" y="304800"/>
                              <a:pt x="93785" y="286043"/>
                            </a:cubicBezTo>
                            <a:close/>
                            <a:moveTo>
                              <a:pt x="140677" y="51581"/>
                            </a:moveTo>
                            <a:cubicBezTo>
                              <a:pt x="150056" y="60960"/>
                              <a:pt x="159434" y="89095"/>
                              <a:pt x="159434" y="117231"/>
                            </a:cubicBezTo>
                            <a:cubicBezTo>
                              <a:pt x="159434" y="145366"/>
                              <a:pt x="150056" y="182880"/>
                              <a:pt x="140677" y="201637"/>
                            </a:cubicBezTo>
                            <a:cubicBezTo>
                              <a:pt x="131299" y="229772"/>
                              <a:pt x="112542" y="239151"/>
                              <a:pt x="93785" y="257908"/>
                            </a:cubicBezTo>
                            <a:cubicBezTo>
                              <a:pt x="75028" y="267286"/>
                              <a:pt x="56271" y="267286"/>
                              <a:pt x="46892" y="257908"/>
                            </a:cubicBezTo>
                            <a:cubicBezTo>
                              <a:pt x="37514" y="239151"/>
                              <a:pt x="37514" y="220394"/>
                              <a:pt x="37514" y="182880"/>
                            </a:cubicBezTo>
                            <a:cubicBezTo>
                              <a:pt x="37514" y="154745"/>
                              <a:pt x="46892" y="126609"/>
                              <a:pt x="56271" y="98474"/>
                            </a:cubicBezTo>
                            <a:cubicBezTo>
                              <a:pt x="65649" y="70338"/>
                              <a:pt x="84406" y="60960"/>
                              <a:pt x="103163" y="42203"/>
                            </a:cubicBezTo>
                            <a:cubicBezTo>
                              <a:pt x="121920" y="23446"/>
                              <a:pt x="131299" y="32825"/>
                              <a:pt x="140677" y="51581"/>
                            </a:cubicBezTo>
                            <a:close/>
                          </a:path>
                        </a:pathLst>
                      </a:custGeom>
                      <a:solidFill>
                        <a:srgbClr val="C9CEE2"/>
                      </a:solidFill>
                      <a:ln w="93785" cap="flat">
                        <a:noFill/>
                        <a:prstDash val="solid"/>
                        <a:miter/>
                      </a:ln>
                    </p:spPr>
                    <p:txBody>
                      <a:bodyPr rtlCol="0" anchor="ctr"/>
                      <a:lstStyle/>
                      <a:p>
                        <a:endParaRPr lang="fr-FR"/>
                      </a:p>
                    </p:txBody>
                  </p:sp>
                  <p:sp>
                    <p:nvSpPr>
                      <p:cNvPr id="203" name="Forme libre : forme 202">
                        <a:extLst>
                          <a:ext uri="{FF2B5EF4-FFF2-40B4-BE49-F238E27FC236}">
                            <a16:creationId xmlns:a16="http://schemas.microsoft.com/office/drawing/2014/main" id="{97A2401F-531F-4B7E-8EB1-4540ECD8ABE4}"/>
                          </a:ext>
                        </a:extLst>
                      </p:cNvPr>
                      <p:cNvSpPr/>
                      <p:nvPr/>
                    </p:nvSpPr>
                    <p:spPr>
                      <a:xfrm>
                        <a:off x="8178202" y="2139875"/>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2 w 121919"/>
                          <a:gd name="connsiteY3" fmla="*/ 234462 h 290732"/>
                          <a:gd name="connsiteX4" fmla="*/ 9378 w 121919"/>
                          <a:gd name="connsiteY4" fmla="*/ 290732 h 290732"/>
                          <a:gd name="connsiteX5" fmla="*/ 0 w 121919"/>
                          <a:gd name="connsiteY5" fmla="*/ 290732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8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8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204" name="Forme libre : forme 203">
                        <a:extLst>
                          <a:ext uri="{FF2B5EF4-FFF2-40B4-BE49-F238E27FC236}">
                            <a16:creationId xmlns:a16="http://schemas.microsoft.com/office/drawing/2014/main" id="{D3F5DA76-C2B9-428E-A2C7-95602646A982}"/>
                          </a:ext>
                        </a:extLst>
                      </p:cNvPr>
                      <p:cNvSpPr/>
                      <p:nvPr/>
                    </p:nvSpPr>
                    <p:spPr>
                      <a:xfrm>
                        <a:off x="8393907" y="2027333"/>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9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9 w 131298"/>
                          <a:gd name="connsiteY7" fmla="*/ 253218 h 290732"/>
                          <a:gd name="connsiteX8" fmla="*/ 46892 w 131298"/>
                          <a:gd name="connsiteY8" fmla="*/ 234462 h 290732"/>
                          <a:gd name="connsiteX9" fmla="*/ 46892 w 131298"/>
                          <a:gd name="connsiteY9" fmla="*/ 46892 h 290732"/>
                          <a:gd name="connsiteX10" fmla="*/ 18757 w 131298"/>
                          <a:gd name="connsiteY10" fmla="*/ 84406 h 290732"/>
                          <a:gd name="connsiteX11" fmla="*/ 9379 w 131298"/>
                          <a:gd name="connsiteY11" fmla="*/ 93785 h 290732"/>
                          <a:gd name="connsiteX12" fmla="*/ 0 w 131298"/>
                          <a:gd name="connsiteY12" fmla="*/ 93785 h 290732"/>
                          <a:gd name="connsiteX13" fmla="*/ 0 w 131298"/>
                          <a:gd name="connsiteY13" fmla="*/ 84406 h 290732"/>
                          <a:gd name="connsiteX14" fmla="*/ 9379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9" y="290732"/>
                            </a:lnTo>
                            <a:lnTo>
                              <a:pt x="0" y="290732"/>
                            </a:lnTo>
                            <a:lnTo>
                              <a:pt x="0" y="281354"/>
                            </a:lnTo>
                            <a:cubicBezTo>
                              <a:pt x="0" y="271975"/>
                              <a:pt x="0" y="271975"/>
                              <a:pt x="0" y="262597"/>
                            </a:cubicBezTo>
                            <a:cubicBezTo>
                              <a:pt x="0" y="253218"/>
                              <a:pt x="9379" y="253218"/>
                              <a:pt x="9379" y="253218"/>
                            </a:cubicBezTo>
                            <a:lnTo>
                              <a:pt x="46892" y="234462"/>
                            </a:lnTo>
                            <a:lnTo>
                              <a:pt x="46892" y="46892"/>
                            </a:lnTo>
                            <a:lnTo>
                              <a:pt x="18757" y="84406"/>
                            </a:lnTo>
                            <a:cubicBezTo>
                              <a:pt x="18757" y="84406"/>
                              <a:pt x="9379" y="93785"/>
                              <a:pt x="9379" y="93785"/>
                            </a:cubicBezTo>
                            <a:lnTo>
                              <a:pt x="0" y="93785"/>
                            </a:lnTo>
                            <a:lnTo>
                              <a:pt x="0" y="84406"/>
                            </a:lnTo>
                            <a:cubicBezTo>
                              <a:pt x="0" y="75028"/>
                              <a:pt x="0" y="65649"/>
                              <a:pt x="9379"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12542" y="196948"/>
                              <a:pt x="121920" y="196948"/>
                              <a:pt x="121920" y="206326"/>
                            </a:cubicBezTo>
                            <a:close/>
                          </a:path>
                        </a:pathLst>
                      </a:custGeom>
                      <a:solidFill>
                        <a:srgbClr val="C9CEE2"/>
                      </a:solidFill>
                      <a:ln w="93785" cap="flat">
                        <a:noFill/>
                        <a:prstDash val="solid"/>
                        <a:miter/>
                      </a:ln>
                    </p:spPr>
                    <p:txBody>
                      <a:bodyPr rtlCol="0" anchor="ctr"/>
                      <a:lstStyle/>
                      <a:p>
                        <a:endParaRPr lang="fr-FR"/>
                      </a:p>
                    </p:txBody>
                  </p:sp>
                </p:grpSp>
                <p:sp>
                  <p:nvSpPr>
                    <p:cNvPr id="175" name="Forme libre : forme 174">
                      <a:extLst>
                        <a:ext uri="{FF2B5EF4-FFF2-40B4-BE49-F238E27FC236}">
                          <a16:creationId xmlns:a16="http://schemas.microsoft.com/office/drawing/2014/main" id="{2E865339-0D9D-42E2-AB85-0BBA96586807}"/>
                        </a:ext>
                      </a:extLst>
                    </p:cNvPr>
                    <p:cNvSpPr/>
                    <p:nvPr/>
                  </p:nvSpPr>
                  <p:spPr>
                    <a:xfrm>
                      <a:off x="8384528" y="1539653"/>
                      <a:ext cx="131298" cy="290732"/>
                    </a:xfrm>
                    <a:custGeom>
                      <a:avLst/>
                      <a:gdLst>
                        <a:gd name="connsiteX0" fmla="*/ 131299 w 131298"/>
                        <a:gd name="connsiteY0" fmla="*/ 206326 h 290732"/>
                        <a:gd name="connsiteX1" fmla="*/ 131299 w 131298"/>
                        <a:gd name="connsiteY1" fmla="*/ 225083 h 290732"/>
                        <a:gd name="connsiteX2" fmla="*/ 121920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31299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31299" y="206326"/>
                          </a:moveTo>
                          <a:lnTo>
                            <a:pt x="131299" y="225083"/>
                          </a:lnTo>
                          <a:cubicBezTo>
                            <a:pt x="131299" y="234462"/>
                            <a:pt x="121920" y="234462"/>
                            <a:pt x="121920" y="234462"/>
                          </a:cubicBezTo>
                          <a:lnTo>
                            <a:pt x="9378" y="290732"/>
                          </a:lnTo>
                          <a:lnTo>
                            <a:pt x="0" y="290732"/>
                          </a:lnTo>
                          <a:lnTo>
                            <a:pt x="0" y="281354"/>
                          </a:ln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21920" y="196948"/>
                            <a:pt x="131299" y="206326"/>
                            <a:pt x="131299" y="206326"/>
                          </a:cubicBezTo>
                          <a:close/>
                        </a:path>
                      </a:pathLst>
                    </a:custGeom>
                    <a:solidFill>
                      <a:srgbClr val="C9CEE2"/>
                    </a:solidFill>
                    <a:ln w="93785" cap="flat">
                      <a:noFill/>
                      <a:prstDash val="solid"/>
                      <a:miter/>
                    </a:ln>
                  </p:spPr>
                  <p:txBody>
                    <a:bodyPr rtlCol="0" anchor="ctr"/>
                    <a:lstStyle/>
                    <a:p>
                      <a:endParaRPr lang="fr-FR"/>
                    </a:p>
                  </p:txBody>
                </p:sp>
              </p:grpSp>
              <p:grpSp>
                <p:nvGrpSpPr>
                  <p:cNvPr id="153" name="Graphique 28">
                    <a:extLst>
                      <a:ext uri="{FF2B5EF4-FFF2-40B4-BE49-F238E27FC236}">
                        <a16:creationId xmlns:a16="http://schemas.microsoft.com/office/drawing/2014/main" id="{F4A1C1D2-C264-410F-8961-60A40214A3D3}"/>
                      </a:ext>
                    </a:extLst>
                  </p:cNvPr>
                  <p:cNvGrpSpPr/>
                  <p:nvPr/>
                </p:nvGrpSpPr>
                <p:grpSpPr>
                  <a:xfrm>
                    <a:off x="6499458" y="2955801"/>
                    <a:ext cx="2025747" cy="1838178"/>
                    <a:chOff x="6499458" y="2955801"/>
                    <a:chExt cx="2025747" cy="1838178"/>
                  </a:xfrm>
                  <a:solidFill>
                    <a:srgbClr val="C9CEE2"/>
                  </a:solidFill>
                </p:grpSpPr>
                <p:sp>
                  <p:nvSpPr>
                    <p:cNvPr id="154" name="Forme libre : forme 153">
                      <a:extLst>
                        <a:ext uri="{FF2B5EF4-FFF2-40B4-BE49-F238E27FC236}">
                          <a16:creationId xmlns:a16="http://schemas.microsoft.com/office/drawing/2014/main" id="{F7BE80E5-FA0D-4AAD-B2CD-2C2BB6C5F61D}"/>
                        </a:ext>
                      </a:extLst>
                    </p:cNvPr>
                    <p:cNvSpPr/>
                    <p:nvPr/>
                  </p:nvSpPr>
                  <p:spPr>
                    <a:xfrm>
                      <a:off x="6921488" y="3799863"/>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9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55" name="Forme libre : forme 154">
                      <a:extLst>
                        <a:ext uri="{FF2B5EF4-FFF2-40B4-BE49-F238E27FC236}">
                          <a16:creationId xmlns:a16="http://schemas.microsoft.com/office/drawing/2014/main" id="{69667D10-C0A5-4696-977B-D336EC05B36D}"/>
                        </a:ext>
                      </a:extLst>
                    </p:cNvPr>
                    <p:cNvSpPr/>
                    <p:nvPr/>
                  </p:nvSpPr>
                  <p:spPr>
                    <a:xfrm>
                      <a:off x="6715162" y="3921783"/>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1 w 121919"/>
                        <a:gd name="connsiteY3" fmla="*/ 234462 h 290732"/>
                        <a:gd name="connsiteX4" fmla="*/ 9378 w 121919"/>
                        <a:gd name="connsiteY4" fmla="*/ 290733 h 290732"/>
                        <a:gd name="connsiteX5" fmla="*/ 0 w 121919"/>
                        <a:gd name="connsiteY5" fmla="*/ 290733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9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9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1" y="234462"/>
                            <a:pt x="112541" y="234462"/>
                          </a:cubicBezTo>
                          <a:lnTo>
                            <a:pt x="9378" y="290733"/>
                          </a:lnTo>
                          <a:lnTo>
                            <a:pt x="0" y="290733"/>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9"/>
                          </a:lnTo>
                          <a:cubicBezTo>
                            <a:pt x="56271" y="9379"/>
                            <a:pt x="65649" y="0"/>
                            <a:pt x="65649" y="0"/>
                          </a:cubicBezTo>
                          <a:lnTo>
                            <a:pt x="75028" y="0"/>
                          </a:lnTo>
                          <a:lnTo>
                            <a:pt x="84406" y="0"/>
                          </a:lnTo>
                          <a:cubicBezTo>
                            <a:pt x="84406" y="0"/>
                            <a:pt x="93785" y="9379"/>
                            <a:pt x="93785" y="9379"/>
                          </a:cubicBezTo>
                          <a:lnTo>
                            <a:pt x="93785" y="225083"/>
                          </a:lnTo>
                          <a:lnTo>
                            <a:pt x="121920" y="206326"/>
                          </a:lnTo>
                          <a:cubicBezTo>
                            <a:pt x="112541"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56" name="Forme libre : forme 155">
                      <a:extLst>
                        <a:ext uri="{FF2B5EF4-FFF2-40B4-BE49-F238E27FC236}">
                          <a16:creationId xmlns:a16="http://schemas.microsoft.com/office/drawing/2014/main" id="{843087A6-A63D-4063-B50E-8A5631541F23}"/>
                        </a:ext>
                      </a:extLst>
                    </p:cNvPr>
                    <p:cNvSpPr/>
                    <p:nvPr/>
                  </p:nvSpPr>
                  <p:spPr>
                    <a:xfrm>
                      <a:off x="7137193" y="3677943"/>
                      <a:ext cx="131298" cy="290732"/>
                    </a:xfrm>
                    <a:custGeom>
                      <a:avLst/>
                      <a:gdLst>
                        <a:gd name="connsiteX0" fmla="*/ 121920 w 131298"/>
                        <a:gd name="connsiteY0" fmla="*/ 206326 h 290732"/>
                        <a:gd name="connsiteX1" fmla="*/ 121920 w 131298"/>
                        <a:gd name="connsiteY1" fmla="*/ 225083 h 290732"/>
                        <a:gd name="connsiteX2" fmla="*/ 112541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1" y="234462"/>
                            <a:pt x="112541" y="234462"/>
                          </a:cubicBezTo>
                          <a:lnTo>
                            <a:pt x="9378" y="290732"/>
                          </a:lnTo>
                          <a:lnTo>
                            <a:pt x="0" y="290732"/>
                          </a:lnTo>
                          <a:cubicBezTo>
                            <a:pt x="0" y="290732"/>
                            <a:pt x="0" y="281354"/>
                            <a:pt x="0" y="281354"/>
                          </a:cubicBez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157" name="Forme libre : forme 156">
                      <a:extLst>
                        <a:ext uri="{FF2B5EF4-FFF2-40B4-BE49-F238E27FC236}">
                          <a16:creationId xmlns:a16="http://schemas.microsoft.com/office/drawing/2014/main" id="{83DEA375-BA84-49D1-B214-02754DB0B8F7}"/>
                        </a:ext>
                      </a:extLst>
                    </p:cNvPr>
                    <p:cNvSpPr/>
                    <p:nvPr/>
                  </p:nvSpPr>
                  <p:spPr>
                    <a:xfrm>
                      <a:off x="7306005" y="3541955"/>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42203 h 300110"/>
                        <a:gd name="connsiteX10" fmla="*/ 150055 w 178190"/>
                        <a:gd name="connsiteY10" fmla="*/ 107852 h 300110"/>
                        <a:gd name="connsiteX11" fmla="*/ 131298 w 178190"/>
                        <a:gd name="connsiteY11" fmla="*/ 192258 h 300110"/>
                        <a:gd name="connsiteX12" fmla="*/ 84406 w 178190"/>
                        <a:gd name="connsiteY12" fmla="*/ 248529 h 300110"/>
                        <a:gd name="connsiteX13" fmla="*/ 37514 w 178190"/>
                        <a:gd name="connsiteY13" fmla="*/ 248529 h 300110"/>
                        <a:gd name="connsiteX14" fmla="*/ 18757 w 178190"/>
                        <a:gd name="connsiteY14" fmla="*/ 182880 h 300110"/>
                        <a:gd name="connsiteX15" fmla="*/ 37514 w 178190"/>
                        <a:gd name="connsiteY15" fmla="*/ 98474 h 300110"/>
                        <a:gd name="connsiteX16" fmla="*/ 84406 w 178190"/>
                        <a:gd name="connsiteY16" fmla="*/ 42203 h 300110"/>
                        <a:gd name="connsiteX17" fmla="*/ 131298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2" y="-4689"/>
                            <a:pt x="84406" y="14068"/>
                          </a:cubicBezTo>
                          <a:cubicBezTo>
                            <a:pt x="56271" y="32824"/>
                            <a:pt x="28135" y="60960"/>
                            <a:pt x="18757" y="89095"/>
                          </a:cubicBezTo>
                          <a:cubicBezTo>
                            <a:pt x="0" y="126609"/>
                            <a:pt x="0" y="164123"/>
                            <a:pt x="0" y="201637"/>
                          </a:cubicBezTo>
                          <a:cubicBezTo>
                            <a:pt x="0" y="239151"/>
                            <a:pt x="9378" y="276665"/>
                            <a:pt x="28135" y="286043"/>
                          </a:cubicBezTo>
                          <a:cubicBezTo>
                            <a:pt x="37514" y="304800"/>
                            <a:pt x="56271" y="304800"/>
                            <a:pt x="93785" y="286043"/>
                          </a:cubicBezTo>
                          <a:close/>
                          <a:moveTo>
                            <a:pt x="131298" y="42203"/>
                          </a:moveTo>
                          <a:cubicBezTo>
                            <a:pt x="140677" y="51581"/>
                            <a:pt x="150055" y="79717"/>
                            <a:pt x="150055" y="107852"/>
                          </a:cubicBezTo>
                          <a:cubicBezTo>
                            <a:pt x="150055" y="135988"/>
                            <a:pt x="140677" y="173501"/>
                            <a:pt x="131298" y="192258"/>
                          </a:cubicBezTo>
                          <a:cubicBezTo>
                            <a:pt x="121920" y="220394"/>
                            <a:pt x="103163" y="229772"/>
                            <a:pt x="84406" y="248529"/>
                          </a:cubicBezTo>
                          <a:cubicBezTo>
                            <a:pt x="65649" y="257908"/>
                            <a:pt x="46892" y="257908"/>
                            <a:pt x="37514" y="248529"/>
                          </a:cubicBezTo>
                          <a:cubicBezTo>
                            <a:pt x="28135" y="239151"/>
                            <a:pt x="18757" y="211015"/>
                            <a:pt x="18757" y="182880"/>
                          </a:cubicBezTo>
                          <a:cubicBezTo>
                            <a:pt x="18757" y="154745"/>
                            <a:pt x="28135" y="126609"/>
                            <a:pt x="37514" y="98474"/>
                          </a:cubicBezTo>
                          <a:cubicBezTo>
                            <a:pt x="46892" y="70338"/>
                            <a:pt x="65649" y="60960"/>
                            <a:pt x="84406" y="42203"/>
                          </a:cubicBezTo>
                          <a:cubicBezTo>
                            <a:pt x="103163" y="32824"/>
                            <a:pt x="121920" y="32824"/>
                            <a:pt x="131298" y="42203"/>
                          </a:cubicBezTo>
                          <a:close/>
                        </a:path>
                      </a:pathLst>
                    </a:custGeom>
                    <a:solidFill>
                      <a:srgbClr val="C9CEE2"/>
                    </a:solidFill>
                    <a:ln w="93785" cap="flat">
                      <a:noFill/>
                      <a:prstDash val="solid"/>
                      <a:miter/>
                    </a:ln>
                  </p:spPr>
                  <p:txBody>
                    <a:bodyPr rtlCol="0" anchor="ctr"/>
                    <a:lstStyle/>
                    <a:p>
                      <a:endParaRPr lang="fr-FR"/>
                    </a:p>
                  </p:txBody>
                </p:sp>
                <p:sp>
                  <p:nvSpPr>
                    <p:cNvPr id="158" name="Forme libre : forme 157">
                      <a:extLst>
                        <a:ext uri="{FF2B5EF4-FFF2-40B4-BE49-F238E27FC236}">
                          <a16:creationId xmlns:a16="http://schemas.microsoft.com/office/drawing/2014/main" id="{A3E89030-DE47-4AEA-AA3A-2A266A382D1E}"/>
                        </a:ext>
                      </a:extLst>
                    </p:cNvPr>
                    <p:cNvSpPr/>
                    <p:nvPr/>
                  </p:nvSpPr>
                  <p:spPr>
                    <a:xfrm>
                      <a:off x="7512332" y="3420035"/>
                      <a:ext cx="178190" cy="300110"/>
                    </a:xfrm>
                    <a:custGeom>
                      <a:avLst/>
                      <a:gdLst>
                        <a:gd name="connsiteX0" fmla="*/ 93785 w 178190"/>
                        <a:gd name="connsiteY0" fmla="*/ 286043 h 300110"/>
                        <a:gd name="connsiteX1" fmla="*/ 159434 w 178190"/>
                        <a:gd name="connsiteY1" fmla="*/ 211016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6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51582 h 300110"/>
                        <a:gd name="connsiteX10" fmla="*/ 150055 w 178190"/>
                        <a:gd name="connsiteY10" fmla="*/ 117231 h 300110"/>
                        <a:gd name="connsiteX11" fmla="*/ 131298 w 178190"/>
                        <a:gd name="connsiteY11" fmla="*/ 201637 h 300110"/>
                        <a:gd name="connsiteX12" fmla="*/ 84406 w 178190"/>
                        <a:gd name="connsiteY12" fmla="*/ 257908 h 300110"/>
                        <a:gd name="connsiteX13" fmla="*/ 37514 w 178190"/>
                        <a:gd name="connsiteY13" fmla="*/ 257908 h 300110"/>
                        <a:gd name="connsiteX14" fmla="*/ 18757 w 178190"/>
                        <a:gd name="connsiteY14" fmla="*/ 192259 h 300110"/>
                        <a:gd name="connsiteX15" fmla="*/ 37514 w 178190"/>
                        <a:gd name="connsiteY15" fmla="*/ 107852 h 300110"/>
                        <a:gd name="connsiteX16" fmla="*/ 84406 w 178190"/>
                        <a:gd name="connsiteY16" fmla="*/ 51582 h 300110"/>
                        <a:gd name="connsiteX17" fmla="*/ 131298 w 17819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6"/>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6"/>
                          </a:cubicBezTo>
                          <a:cubicBezTo>
                            <a:pt x="0" y="126609"/>
                            <a:pt x="0" y="164123"/>
                            <a:pt x="0" y="201637"/>
                          </a:cubicBezTo>
                          <a:cubicBezTo>
                            <a:pt x="0" y="239151"/>
                            <a:pt x="9378" y="276665"/>
                            <a:pt x="28135" y="286043"/>
                          </a:cubicBezTo>
                          <a:cubicBezTo>
                            <a:pt x="37514" y="304800"/>
                            <a:pt x="65649" y="304800"/>
                            <a:pt x="93785" y="286043"/>
                          </a:cubicBezTo>
                          <a:close/>
                          <a:moveTo>
                            <a:pt x="131298" y="51582"/>
                          </a:moveTo>
                          <a:cubicBezTo>
                            <a:pt x="140677" y="60960"/>
                            <a:pt x="150055" y="89096"/>
                            <a:pt x="150055" y="117231"/>
                          </a:cubicBezTo>
                          <a:cubicBezTo>
                            <a:pt x="150055" y="145366"/>
                            <a:pt x="140677" y="182880"/>
                            <a:pt x="131298" y="201637"/>
                          </a:cubicBezTo>
                          <a:cubicBezTo>
                            <a:pt x="121920" y="229773"/>
                            <a:pt x="103163" y="239151"/>
                            <a:pt x="84406" y="257908"/>
                          </a:cubicBezTo>
                          <a:cubicBezTo>
                            <a:pt x="65649" y="267286"/>
                            <a:pt x="46892" y="267286"/>
                            <a:pt x="37514" y="257908"/>
                          </a:cubicBezTo>
                          <a:cubicBezTo>
                            <a:pt x="28135" y="248529"/>
                            <a:pt x="18757" y="220394"/>
                            <a:pt x="18757" y="192259"/>
                          </a:cubicBezTo>
                          <a:cubicBezTo>
                            <a:pt x="18757" y="164123"/>
                            <a:pt x="28135" y="135988"/>
                            <a:pt x="37514" y="107852"/>
                          </a:cubicBezTo>
                          <a:cubicBezTo>
                            <a:pt x="46892" y="79717"/>
                            <a:pt x="65649" y="70339"/>
                            <a:pt x="84406" y="51582"/>
                          </a:cubicBezTo>
                          <a:cubicBezTo>
                            <a:pt x="112541" y="32825"/>
                            <a:pt x="121920" y="32825"/>
                            <a:pt x="131298" y="51582"/>
                          </a:cubicBezTo>
                          <a:close/>
                        </a:path>
                      </a:pathLst>
                    </a:custGeom>
                    <a:solidFill>
                      <a:srgbClr val="C9CEE2"/>
                    </a:solidFill>
                    <a:ln w="93785" cap="flat">
                      <a:noFill/>
                      <a:prstDash val="solid"/>
                      <a:miter/>
                    </a:ln>
                  </p:spPr>
                  <p:txBody>
                    <a:bodyPr rtlCol="0" anchor="ctr"/>
                    <a:lstStyle/>
                    <a:p>
                      <a:endParaRPr lang="fr-FR"/>
                    </a:p>
                  </p:txBody>
                </p:sp>
                <p:sp>
                  <p:nvSpPr>
                    <p:cNvPr id="159" name="Forme libre : forme 158">
                      <a:extLst>
                        <a:ext uri="{FF2B5EF4-FFF2-40B4-BE49-F238E27FC236}">
                          <a16:creationId xmlns:a16="http://schemas.microsoft.com/office/drawing/2014/main" id="{AE96533B-6EC8-4465-BB1D-DD0CFD63355E}"/>
                        </a:ext>
                      </a:extLst>
                    </p:cNvPr>
                    <p:cNvSpPr/>
                    <p:nvPr/>
                  </p:nvSpPr>
                  <p:spPr>
                    <a:xfrm>
                      <a:off x="7728036" y="3298115"/>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6 h 300110"/>
                        <a:gd name="connsiteX6" fmla="*/ 178191 w 178190"/>
                        <a:gd name="connsiteY6" fmla="*/ 98474 h 300110"/>
                        <a:gd name="connsiteX7" fmla="*/ 150055 w 178190"/>
                        <a:gd name="connsiteY7" fmla="*/ 14068 h 300110"/>
                        <a:gd name="connsiteX8" fmla="*/ 84406 w 178190"/>
                        <a:gd name="connsiteY8" fmla="*/ 14068 h 300110"/>
                        <a:gd name="connsiteX9" fmla="*/ 37514 w 178190"/>
                        <a:gd name="connsiteY9" fmla="*/ 248529 h 300110"/>
                        <a:gd name="connsiteX10" fmla="*/ 18757 w 178190"/>
                        <a:gd name="connsiteY10" fmla="*/ 182880 h 300110"/>
                        <a:gd name="connsiteX11" fmla="*/ 37514 w 178190"/>
                        <a:gd name="connsiteY11" fmla="*/ 98474 h 300110"/>
                        <a:gd name="connsiteX12" fmla="*/ 84406 w 178190"/>
                        <a:gd name="connsiteY12" fmla="*/ 42203 h 300110"/>
                        <a:gd name="connsiteX13" fmla="*/ 131298 w 178190"/>
                        <a:gd name="connsiteY13" fmla="*/ 42203 h 300110"/>
                        <a:gd name="connsiteX14" fmla="*/ 150055 w 178190"/>
                        <a:gd name="connsiteY14" fmla="*/ 107852 h 300110"/>
                        <a:gd name="connsiteX15" fmla="*/ 131298 w 178190"/>
                        <a:gd name="connsiteY15" fmla="*/ 192259 h 300110"/>
                        <a:gd name="connsiteX16" fmla="*/ 84406 w 178190"/>
                        <a:gd name="connsiteY16" fmla="*/ 248529 h 300110"/>
                        <a:gd name="connsiteX17" fmla="*/ 37514 w 178190"/>
                        <a:gd name="connsiteY17" fmla="*/ 248529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5"/>
                            <a:pt x="28135" y="60960"/>
                            <a:pt x="18757" y="89095"/>
                          </a:cubicBezTo>
                          <a:cubicBezTo>
                            <a:pt x="0" y="126609"/>
                            <a:pt x="0" y="164123"/>
                            <a:pt x="0" y="201637"/>
                          </a:cubicBezTo>
                          <a:cubicBezTo>
                            <a:pt x="0" y="239151"/>
                            <a:pt x="9378" y="276664"/>
                            <a:pt x="28135" y="286043"/>
                          </a:cubicBezTo>
                          <a:cubicBezTo>
                            <a:pt x="46892" y="304800"/>
                            <a:pt x="65649" y="304800"/>
                            <a:pt x="93785" y="286043"/>
                          </a:cubicBezTo>
                          <a:cubicBezTo>
                            <a:pt x="121920" y="267286"/>
                            <a:pt x="150055" y="239151"/>
                            <a:pt x="159434" y="211016"/>
                          </a:cubicBezTo>
                          <a:cubicBezTo>
                            <a:pt x="178191" y="173502"/>
                            <a:pt x="178191" y="135988"/>
                            <a:pt x="178191" y="98474"/>
                          </a:cubicBezTo>
                          <a:cubicBezTo>
                            <a:pt x="178191" y="60960"/>
                            <a:pt x="168812" y="23446"/>
                            <a:pt x="150055" y="14068"/>
                          </a:cubicBezTo>
                          <a:cubicBezTo>
                            <a:pt x="140677" y="-4689"/>
                            <a:pt x="112542" y="-4689"/>
                            <a:pt x="84406" y="14068"/>
                          </a:cubicBezTo>
                          <a:close/>
                          <a:moveTo>
                            <a:pt x="37514" y="248529"/>
                          </a:moveTo>
                          <a:cubicBezTo>
                            <a:pt x="28135" y="239151"/>
                            <a:pt x="18757" y="211016"/>
                            <a:pt x="18757" y="182880"/>
                          </a:cubicBezTo>
                          <a:cubicBezTo>
                            <a:pt x="18757" y="154745"/>
                            <a:pt x="28135" y="126609"/>
                            <a:pt x="37514" y="98474"/>
                          </a:cubicBezTo>
                          <a:cubicBezTo>
                            <a:pt x="46892" y="70338"/>
                            <a:pt x="65649" y="60960"/>
                            <a:pt x="84406" y="42203"/>
                          </a:cubicBezTo>
                          <a:cubicBezTo>
                            <a:pt x="103163" y="32825"/>
                            <a:pt x="121920" y="32825"/>
                            <a:pt x="131298" y="42203"/>
                          </a:cubicBezTo>
                          <a:cubicBezTo>
                            <a:pt x="140677" y="51582"/>
                            <a:pt x="150055" y="79717"/>
                            <a:pt x="150055" y="107852"/>
                          </a:cubicBezTo>
                          <a:cubicBezTo>
                            <a:pt x="150055" y="135988"/>
                            <a:pt x="140677" y="173502"/>
                            <a:pt x="131298" y="192259"/>
                          </a:cubicBezTo>
                          <a:cubicBezTo>
                            <a:pt x="121920" y="220394"/>
                            <a:pt x="103163" y="229772"/>
                            <a:pt x="84406" y="248529"/>
                          </a:cubicBezTo>
                          <a:cubicBezTo>
                            <a:pt x="65649" y="267286"/>
                            <a:pt x="46892" y="267286"/>
                            <a:pt x="37514" y="248529"/>
                          </a:cubicBezTo>
                          <a:close/>
                        </a:path>
                      </a:pathLst>
                    </a:custGeom>
                    <a:solidFill>
                      <a:srgbClr val="C9CEE2"/>
                    </a:solidFill>
                    <a:ln w="93785" cap="flat">
                      <a:noFill/>
                      <a:prstDash val="solid"/>
                      <a:miter/>
                    </a:ln>
                  </p:spPr>
                  <p:txBody>
                    <a:bodyPr rtlCol="0" anchor="ctr"/>
                    <a:lstStyle/>
                    <a:p>
                      <a:endParaRPr lang="fr-FR"/>
                    </a:p>
                  </p:txBody>
                </p:sp>
                <p:sp>
                  <p:nvSpPr>
                    <p:cNvPr id="160" name="Forme libre : forme 159">
                      <a:extLst>
                        <a:ext uri="{FF2B5EF4-FFF2-40B4-BE49-F238E27FC236}">
                          <a16:creationId xmlns:a16="http://schemas.microsoft.com/office/drawing/2014/main" id="{1A940F85-E6EA-4DE1-A3F9-E09B5A648283}"/>
                        </a:ext>
                      </a:extLst>
                    </p:cNvPr>
                    <p:cNvSpPr/>
                    <p:nvPr/>
                  </p:nvSpPr>
                  <p:spPr>
                    <a:xfrm>
                      <a:off x="7924984" y="3176195"/>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51582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28135 w 178190"/>
                        <a:gd name="connsiteY14" fmla="*/ 192258 h 300110"/>
                        <a:gd name="connsiteX15" fmla="*/ 46892 w 178190"/>
                        <a:gd name="connsiteY15" fmla="*/ 107852 h 300110"/>
                        <a:gd name="connsiteX16" fmla="*/ 93785 w 178190"/>
                        <a:gd name="connsiteY16" fmla="*/ 51582 h 300110"/>
                        <a:gd name="connsiteX17" fmla="*/ 140677 w 17819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2"/>
                          </a:moveTo>
                          <a:cubicBezTo>
                            <a:pt x="150055" y="60960"/>
                            <a:pt x="159434" y="89095"/>
                            <a:pt x="159434" y="117231"/>
                          </a:cubicBezTo>
                          <a:cubicBezTo>
                            <a:pt x="159434" y="145366"/>
                            <a:pt x="150055" y="182880"/>
                            <a:pt x="140677" y="201637"/>
                          </a:cubicBezTo>
                          <a:cubicBezTo>
                            <a:pt x="131298" y="229772"/>
                            <a:pt x="112541" y="239151"/>
                            <a:pt x="93785" y="257908"/>
                          </a:cubicBezTo>
                          <a:cubicBezTo>
                            <a:pt x="75028" y="267286"/>
                            <a:pt x="56271" y="267286"/>
                            <a:pt x="46892" y="257908"/>
                          </a:cubicBezTo>
                          <a:cubicBezTo>
                            <a:pt x="37514" y="248529"/>
                            <a:pt x="28135" y="220394"/>
                            <a:pt x="28135" y="192258"/>
                          </a:cubicBezTo>
                          <a:cubicBezTo>
                            <a:pt x="28135" y="164123"/>
                            <a:pt x="37514" y="135988"/>
                            <a:pt x="46892" y="107852"/>
                          </a:cubicBezTo>
                          <a:cubicBezTo>
                            <a:pt x="56271" y="79717"/>
                            <a:pt x="75028" y="70339"/>
                            <a:pt x="93785" y="51582"/>
                          </a:cubicBezTo>
                          <a:cubicBezTo>
                            <a:pt x="112541" y="32825"/>
                            <a:pt x="131298" y="32825"/>
                            <a:pt x="140677" y="51582"/>
                          </a:cubicBezTo>
                          <a:close/>
                        </a:path>
                      </a:pathLst>
                    </a:custGeom>
                    <a:solidFill>
                      <a:srgbClr val="C9CEE2"/>
                    </a:solidFill>
                    <a:ln w="93785" cap="flat">
                      <a:noFill/>
                      <a:prstDash val="solid"/>
                      <a:miter/>
                    </a:ln>
                  </p:spPr>
                  <p:txBody>
                    <a:bodyPr rtlCol="0" anchor="ctr"/>
                    <a:lstStyle/>
                    <a:p>
                      <a:endParaRPr lang="fr-FR"/>
                    </a:p>
                  </p:txBody>
                </p:sp>
                <p:sp>
                  <p:nvSpPr>
                    <p:cNvPr id="161" name="Forme libre : forme 160">
                      <a:extLst>
                        <a:ext uri="{FF2B5EF4-FFF2-40B4-BE49-F238E27FC236}">
                          <a16:creationId xmlns:a16="http://schemas.microsoft.com/office/drawing/2014/main" id="{E8DF2041-B31D-4F7C-87B4-3F4868349D75}"/>
                        </a:ext>
                      </a:extLst>
                    </p:cNvPr>
                    <p:cNvSpPr/>
                    <p:nvPr/>
                  </p:nvSpPr>
                  <p:spPr>
                    <a:xfrm>
                      <a:off x="6715162" y="4371949"/>
                      <a:ext cx="131298" cy="300110"/>
                    </a:xfrm>
                    <a:custGeom>
                      <a:avLst/>
                      <a:gdLst>
                        <a:gd name="connsiteX0" fmla="*/ 131298 w 131298"/>
                        <a:gd name="connsiteY0" fmla="*/ 215705 h 300110"/>
                        <a:gd name="connsiteX1" fmla="*/ 131298 w 131298"/>
                        <a:gd name="connsiteY1" fmla="*/ 234462 h 300110"/>
                        <a:gd name="connsiteX2" fmla="*/ 121920 w 131298"/>
                        <a:gd name="connsiteY2" fmla="*/ 243840 h 300110"/>
                        <a:gd name="connsiteX3" fmla="*/ 18757 w 131298"/>
                        <a:gd name="connsiteY3" fmla="*/ 300111 h 300110"/>
                        <a:gd name="connsiteX4" fmla="*/ 9378 w 131298"/>
                        <a:gd name="connsiteY4" fmla="*/ 300111 h 300110"/>
                        <a:gd name="connsiteX5" fmla="*/ 9378 w 131298"/>
                        <a:gd name="connsiteY5" fmla="*/ 290733 h 300110"/>
                        <a:gd name="connsiteX6" fmla="*/ 9378 w 131298"/>
                        <a:gd name="connsiteY6" fmla="*/ 271976 h 300110"/>
                        <a:gd name="connsiteX7" fmla="*/ 18757 w 131298"/>
                        <a:gd name="connsiteY7" fmla="*/ 262597 h 300110"/>
                        <a:gd name="connsiteX8" fmla="*/ 56271 w 131298"/>
                        <a:gd name="connsiteY8" fmla="*/ 243840 h 300110"/>
                        <a:gd name="connsiteX9" fmla="*/ 56271 w 131298"/>
                        <a:gd name="connsiteY9" fmla="*/ 56271 h 300110"/>
                        <a:gd name="connsiteX10" fmla="*/ 18757 w 131298"/>
                        <a:gd name="connsiteY10" fmla="*/ 84406 h 300110"/>
                        <a:gd name="connsiteX11" fmla="*/ 9378 w 131298"/>
                        <a:gd name="connsiteY11" fmla="*/ 93785 h 300110"/>
                        <a:gd name="connsiteX12" fmla="*/ 0 w 131298"/>
                        <a:gd name="connsiteY12" fmla="*/ 93785 h 300110"/>
                        <a:gd name="connsiteX13" fmla="*/ 0 w 131298"/>
                        <a:gd name="connsiteY13" fmla="*/ 84406 h 300110"/>
                        <a:gd name="connsiteX14" fmla="*/ 9378 w 131298"/>
                        <a:gd name="connsiteY14" fmla="*/ 65649 h 300110"/>
                        <a:gd name="connsiteX15" fmla="*/ 56271 w 131298"/>
                        <a:gd name="connsiteY15" fmla="*/ 9379 h 300110"/>
                        <a:gd name="connsiteX16" fmla="*/ 65649 w 131298"/>
                        <a:gd name="connsiteY16" fmla="*/ 0 h 300110"/>
                        <a:gd name="connsiteX17" fmla="*/ 75028 w 131298"/>
                        <a:gd name="connsiteY17" fmla="*/ 0 h 300110"/>
                        <a:gd name="connsiteX18" fmla="*/ 84406 w 131298"/>
                        <a:gd name="connsiteY18" fmla="*/ 0 h 300110"/>
                        <a:gd name="connsiteX19" fmla="*/ 93785 w 131298"/>
                        <a:gd name="connsiteY19" fmla="*/ 9379 h 300110"/>
                        <a:gd name="connsiteX20" fmla="*/ 93785 w 131298"/>
                        <a:gd name="connsiteY20" fmla="*/ 225083 h 300110"/>
                        <a:gd name="connsiteX21" fmla="*/ 121920 w 131298"/>
                        <a:gd name="connsiteY21" fmla="*/ 206326 h 300110"/>
                        <a:gd name="connsiteX22" fmla="*/ 131298 w 131298"/>
                        <a:gd name="connsiteY22" fmla="*/ 206326 h 300110"/>
                        <a:gd name="connsiteX23" fmla="*/ 131298 w 131298"/>
                        <a:gd name="connsiteY23" fmla="*/ 21570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131298" y="215705"/>
                          </a:moveTo>
                          <a:lnTo>
                            <a:pt x="131298" y="234462"/>
                          </a:lnTo>
                          <a:cubicBezTo>
                            <a:pt x="131298" y="243840"/>
                            <a:pt x="121920" y="243840"/>
                            <a:pt x="121920" y="243840"/>
                          </a:cubicBezTo>
                          <a:lnTo>
                            <a:pt x="18757" y="300111"/>
                          </a:lnTo>
                          <a:lnTo>
                            <a:pt x="9378" y="300111"/>
                          </a:lnTo>
                          <a:lnTo>
                            <a:pt x="9378" y="290733"/>
                          </a:lnTo>
                          <a:cubicBezTo>
                            <a:pt x="9378" y="281354"/>
                            <a:pt x="9378" y="281354"/>
                            <a:pt x="9378" y="271976"/>
                          </a:cubicBezTo>
                          <a:cubicBezTo>
                            <a:pt x="9378" y="262597"/>
                            <a:pt x="18757" y="262597"/>
                            <a:pt x="18757" y="262597"/>
                          </a:cubicBezTo>
                          <a:lnTo>
                            <a:pt x="56271" y="243840"/>
                          </a:lnTo>
                          <a:lnTo>
                            <a:pt x="56271" y="56271"/>
                          </a:lnTo>
                          <a:lnTo>
                            <a:pt x="18757" y="84406"/>
                          </a:lnTo>
                          <a:cubicBezTo>
                            <a:pt x="18757" y="84406"/>
                            <a:pt x="9378" y="93785"/>
                            <a:pt x="9378" y="93785"/>
                          </a:cubicBezTo>
                          <a:lnTo>
                            <a:pt x="0" y="93785"/>
                          </a:lnTo>
                          <a:lnTo>
                            <a:pt x="0" y="84406"/>
                          </a:lnTo>
                          <a:cubicBezTo>
                            <a:pt x="0" y="75028"/>
                            <a:pt x="0" y="65649"/>
                            <a:pt x="9378" y="65649"/>
                          </a:cubicBezTo>
                          <a:lnTo>
                            <a:pt x="56271" y="9379"/>
                          </a:lnTo>
                          <a:cubicBezTo>
                            <a:pt x="56271" y="9379"/>
                            <a:pt x="65649" y="0"/>
                            <a:pt x="65649" y="0"/>
                          </a:cubicBezTo>
                          <a:lnTo>
                            <a:pt x="75028" y="0"/>
                          </a:lnTo>
                          <a:lnTo>
                            <a:pt x="84406" y="0"/>
                          </a:lnTo>
                          <a:cubicBezTo>
                            <a:pt x="84406" y="0"/>
                            <a:pt x="93785" y="9379"/>
                            <a:pt x="93785" y="9379"/>
                          </a:cubicBezTo>
                          <a:lnTo>
                            <a:pt x="93785" y="225083"/>
                          </a:lnTo>
                          <a:lnTo>
                            <a:pt x="121920" y="206326"/>
                          </a:lnTo>
                          <a:lnTo>
                            <a:pt x="131298" y="206326"/>
                          </a:lnTo>
                          <a:cubicBezTo>
                            <a:pt x="121920" y="206326"/>
                            <a:pt x="131298" y="206326"/>
                            <a:pt x="131298" y="215705"/>
                          </a:cubicBezTo>
                          <a:close/>
                        </a:path>
                      </a:pathLst>
                    </a:custGeom>
                    <a:solidFill>
                      <a:srgbClr val="C9CEE2"/>
                    </a:solidFill>
                    <a:ln w="93785" cap="flat">
                      <a:noFill/>
                      <a:prstDash val="solid"/>
                      <a:miter/>
                    </a:ln>
                  </p:spPr>
                  <p:txBody>
                    <a:bodyPr rtlCol="0" anchor="ctr"/>
                    <a:lstStyle/>
                    <a:p>
                      <a:endParaRPr lang="fr-FR"/>
                    </a:p>
                  </p:txBody>
                </p:sp>
                <p:sp>
                  <p:nvSpPr>
                    <p:cNvPr id="162" name="Forme libre : forme 161">
                      <a:extLst>
                        <a:ext uri="{FF2B5EF4-FFF2-40B4-BE49-F238E27FC236}">
                          <a16:creationId xmlns:a16="http://schemas.microsoft.com/office/drawing/2014/main" id="{0BB193C9-1B6E-416B-9545-4138F4B53C9C}"/>
                        </a:ext>
                      </a:extLst>
                    </p:cNvPr>
                    <p:cNvSpPr/>
                    <p:nvPr/>
                  </p:nvSpPr>
                  <p:spPr>
                    <a:xfrm>
                      <a:off x="6499458" y="4034324"/>
                      <a:ext cx="131298" cy="300110"/>
                    </a:xfrm>
                    <a:custGeom>
                      <a:avLst/>
                      <a:gdLst>
                        <a:gd name="connsiteX0" fmla="*/ 0 w 131298"/>
                        <a:gd name="connsiteY0" fmla="*/ 93785 h 300110"/>
                        <a:gd name="connsiteX1" fmla="*/ 0 w 131298"/>
                        <a:gd name="connsiteY1" fmla="*/ 84406 h 300110"/>
                        <a:gd name="connsiteX2" fmla="*/ 9378 w 131298"/>
                        <a:gd name="connsiteY2" fmla="*/ 65649 h 300110"/>
                        <a:gd name="connsiteX3" fmla="*/ 56271 w 131298"/>
                        <a:gd name="connsiteY3" fmla="*/ 9378 h 300110"/>
                        <a:gd name="connsiteX4" fmla="*/ 65649 w 131298"/>
                        <a:gd name="connsiteY4" fmla="*/ 0 h 300110"/>
                        <a:gd name="connsiteX5" fmla="*/ 75028 w 131298"/>
                        <a:gd name="connsiteY5" fmla="*/ 0 h 300110"/>
                        <a:gd name="connsiteX6" fmla="*/ 84406 w 131298"/>
                        <a:gd name="connsiteY6" fmla="*/ 0 h 300110"/>
                        <a:gd name="connsiteX7" fmla="*/ 93785 w 131298"/>
                        <a:gd name="connsiteY7" fmla="*/ 9378 h 300110"/>
                        <a:gd name="connsiteX8" fmla="*/ 93785 w 131298"/>
                        <a:gd name="connsiteY8" fmla="*/ 225083 h 300110"/>
                        <a:gd name="connsiteX9" fmla="*/ 121920 w 131298"/>
                        <a:gd name="connsiteY9" fmla="*/ 206326 h 300110"/>
                        <a:gd name="connsiteX10" fmla="*/ 131299 w 131298"/>
                        <a:gd name="connsiteY10" fmla="*/ 206326 h 300110"/>
                        <a:gd name="connsiteX11" fmla="*/ 131299 w 131298"/>
                        <a:gd name="connsiteY11" fmla="*/ 215705 h 300110"/>
                        <a:gd name="connsiteX12" fmla="*/ 131299 w 131298"/>
                        <a:gd name="connsiteY12" fmla="*/ 234462 h 300110"/>
                        <a:gd name="connsiteX13" fmla="*/ 121920 w 131298"/>
                        <a:gd name="connsiteY13" fmla="*/ 243840 h 300110"/>
                        <a:gd name="connsiteX14" fmla="*/ 18757 w 131298"/>
                        <a:gd name="connsiteY14" fmla="*/ 300111 h 300110"/>
                        <a:gd name="connsiteX15" fmla="*/ 9378 w 131298"/>
                        <a:gd name="connsiteY15" fmla="*/ 300111 h 300110"/>
                        <a:gd name="connsiteX16" fmla="*/ 9378 w 131298"/>
                        <a:gd name="connsiteY16" fmla="*/ 290732 h 300110"/>
                        <a:gd name="connsiteX17" fmla="*/ 9378 w 131298"/>
                        <a:gd name="connsiteY17" fmla="*/ 271976 h 300110"/>
                        <a:gd name="connsiteX18" fmla="*/ 18757 w 131298"/>
                        <a:gd name="connsiteY18" fmla="*/ 262597 h 300110"/>
                        <a:gd name="connsiteX19" fmla="*/ 56271 w 131298"/>
                        <a:gd name="connsiteY19" fmla="*/ 243840 h 300110"/>
                        <a:gd name="connsiteX20" fmla="*/ 56271 w 131298"/>
                        <a:gd name="connsiteY20" fmla="*/ 56271 h 300110"/>
                        <a:gd name="connsiteX21" fmla="*/ 28135 w 131298"/>
                        <a:gd name="connsiteY21" fmla="*/ 93785 h 300110"/>
                        <a:gd name="connsiteX22" fmla="*/ 18757 w 131298"/>
                        <a:gd name="connsiteY22" fmla="*/ 103163 h 300110"/>
                        <a:gd name="connsiteX23" fmla="*/ 0 w 131298"/>
                        <a:gd name="connsiteY23" fmla="*/ 9378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0" y="93785"/>
                          </a:move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lnTo>
                            <a:pt x="131299" y="215705"/>
                          </a:lnTo>
                          <a:cubicBezTo>
                            <a:pt x="131299" y="215705"/>
                            <a:pt x="131299" y="225083"/>
                            <a:pt x="131299" y="234462"/>
                          </a:cubicBezTo>
                          <a:cubicBezTo>
                            <a:pt x="131299" y="243840"/>
                            <a:pt x="121920" y="243840"/>
                            <a:pt x="121920" y="243840"/>
                          </a:cubicBezTo>
                          <a:lnTo>
                            <a:pt x="18757" y="300111"/>
                          </a:lnTo>
                          <a:lnTo>
                            <a:pt x="9378" y="300111"/>
                          </a:lnTo>
                          <a:cubicBezTo>
                            <a:pt x="9378" y="300111"/>
                            <a:pt x="9378" y="300111"/>
                            <a:pt x="9378" y="290732"/>
                          </a:cubicBezTo>
                          <a:cubicBezTo>
                            <a:pt x="9378" y="281354"/>
                            <a:pt x="9378" y="281354"/>
                            <a:pt x="9378" y="271976"/>
                          </a:cubicBezTo>
                          <a:cubicBezTo>
                            <a:pt x="9378" y="262597"/>
                            <a:pt x="18757" y="262597"/>
                            <a:pt x="18757" y="262597"/>
                          </a:cubicBezTo>
                          <a:lnTo>
                            <a:pt x="56271" y="243840"/>
                          </a:lnTo>
                          <a:lnTo>
                            <a:pt x="56271" y="56271"/>
                          </a:lnTo>
                          <a:lnTo>
                            <a:pt x="28135" y="93785"/>
                          </a:lnTo>
                          <a:cubicBezTo>
                            <a:pt x="28135" y="93785"/>
                            <a:pt x="18757" y="103163"/>
                            <a:pt x="18757" y="103163"/>
                          </a:cubicBezTo>
                          <a:cubicBezTo>
                            <a:pt x="9378" y="93785"/>
                            <a:pt x="0" y="93785"/>
                            <a:pt x="0" y="93785"/>
                          </a:cubicBezTo>
                          <a:close/>
                        </a:path>
                      </a:pathLst>
                    </a:custGeom>
                    <a:solidFill>
                      <a:srgbClr val="C9CEE2"/>
                    </a:solidFill>
                    <a:ln w="93785" cap="flat">
                      <a:noFill/>
                      <a:prstDash val="solid"/>
                      <a:miter/>
                    </a:ln>
                  </p:spPr>
                  <p:txBody>
                    <a:bodyPr rtlCol="0" anchor="ctr"/>
                    <a:lstStyle/>
                    <a:p>
                      <a:endParaRPr lang="fr-FR"/>
                    </a:p>
                  </p:txBody>
                </p:sp>
                <p:sp>
                  <p:nvSpPr>
                    <p:cNvPr id="163" name="Forme libre : forme 162">
                      <a:extLst>
                        <a:ext uri="{FF2B5EF4-FFF2-40B4-BE49-F238E27FC236}">
                          <a16:creationId xmlns:a16="http://schemas.microsoft.com/office/drawing/2014/main" id="{AA388E14-F06F-461A-A673-1715C613B2AF}"/>
                        </a:ext>
                      </a:extLst>
                    </p:cNvPr>
                    <p:cNvSpPr/>
                    <p:nvPr/>
                  </p:nvSpPr>
                  <p:spPr>
                    <a:xfrm>
                      <a:off x="6508836" y="4503247"/>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9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87569"/>
                            <a:pt x="112542" y="187569"/>
                            <a:pt x="121920" y="196948"/>
                          </a:cubicBezTo>
                          <a:close/>
                        </a:path>
                      </a:pathLst>
                    </a:custGeom>
                    <a:solidFill>
                      <a:srgbClr val="C9CEE2"/>
                    </a:solidFill>
                    <a:ln w="93785" cap="flat">
                      <a:noFill/>
                      <a:prstDash val="solid"/>
                      <a:miter/>
                    </a:ln>
                  </p:spPr>
                  <p:txBody>
                    <a:bodyPr rtlCol="0" anchor="ctr"/>
                    <a:lstStyle/>
                    <a:p>
                      <a:endParaRPr lang="fr-FR"/>
                    </a:p>
                  </p:txBody>
                </p:sp>
                <p:sp>
                  <p:nvSpPr>
                    <p:cNvPr id="164" name="Forme libre : forme 163">
                      <a:extLst>
                        <a:ext uri="{FF2B5EF4-FFF2-40B4-BE49-F238E27FC236}">
                          <a16:creationId xmlns:a16="http://schemas.microsoft.com/office/drawing/2014/main" id="{4BF0E3DD-BF69-4FCC-A0C8-1359637B8E77}"/>
                        </a:ext>
                      </a:extLst>
                    </p:cNvPr>
                    <p:cNvSpPr/>
                    <p:nvPr/>
                  </p:nvSpPr>
                  <p:spPr>
                    <a:xfrm>
                      <a:off x="6883975" y="4245340"/>
                      <a:ext cx="178190" cy="292203"/>
                    </a:xfrm>
                    <a:custGeom>
                      <a:avLst/>
                      <a:gdLst>
                        <a:gd name="connsiteX0" fmla="*/ 93785 w 178190"/>
                        <a:gd name="connsiteY0" fmla="*/ 286043 h 292203"/>
                        <a:gd name="connsiteX1" fmla="*/ 159434 w 178190"/>
                        <a:gd name="connsiteY1" fmla="*/ 211015 h 292203"/>
                        <a:gd name="connsiteX2" fmla="*/ 178191 w 178190"/>
                        <a:gd name="connsiteY2" fmla="*/ 98474 h 292203"/>
                        <a:gd name="connsiteX3" fmla="*/ 150055 w 178190"/>
                        <a:gd name="connsiteY3" fmla="*/ 14068 h 292203"/>
                        <a:gd name="connsiteX4" fmla="*/ 84406 w 178190"/>
                        <a:gd name="connsiteY4" fmla="*/ 14068 h 292203"/>
                        <a:gd name="connsiteX5" fmla="*/ 18757 w 178190"/>
                        <a:gd name="connsiteY5" fmla="*/ 89095 h 292203"/>
                        <a:gd name="connsiteX6" fmla="*/ 0 w 178190"/>
                        <a:gd name="connsiteY6" fmla="*/ 192258 h 292203"/>
                        <a:gd name="connsiteX7" fmla="*/ 28135 w 178190"/>
                        <a:gd name="connsiteY7" fmla="*/ 276665 h 292203"/>
                        <a:gd name="connsiteX8" fmla="*/ 93785 w 178190"/>
                        <a:gd name="connsiteY8" fmla="*/ 286043 h 292203"/>
                        <a:gd name="connsiteX9" fmla="*/ 140677 w 178190"/>
                        <a:gd name="connsiteY9" fmla="*/ 42203 h 292203"/>
                        <a:gd name="connsiteX10" fmla="*/ 159434 w 178190"/>
                        <a:gd name="connsiteY10" fmla="*/ 107852 h 292203"/>
                        <a:gd name="connsiteX11" fmla="*/ 140677 w 178190"/>
                        <a:gd name="connsiteY11" fmla="*/ 192258 h 292203"/>
                        <a:gd name="connsiteX12" fmla="*/ 93785 w 178190"/>
                        <a:gd name="connsiteY12" fmla="*/ 248529 h 292203"/>
                        <a:gd name="connsiteX13" fmla="*/ 46892 w 178190"/>
                        <a:gd name="connsiteY13" fmla="*/ 248529 h 292203"/>
                        <a:gd name="connsiteX14" fmla="*/ 28135 w 178190"/>
                        <a:gd name="connsiteY14" fmla="*/ 182880 h 292203"/>
                        <a:gd name="connsiteX15" fmla="*/ 46892 w 178190"/>
                        <a:gd name="connsiteY15" fmla="*/ 98474 h 292203"/>
                        <a:gd name="connsiteX16" fmla="*/ 93785 w 178190"/>
                        <a:gd name="connsiteY16" fmla="*/ 42203 h 292203"/>
                        <a:gd name="connsiteX17" fmla="*/ 140677 w 178190"/>
                        <a:gd name="connsiteY17" fmla="*/ 42203 h 29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2203">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2" y="-4689"/>
                            <a:pt x="84406" y="14068"/>
                          </a:cubicBezTo>
                          <a:cubicBezTo>
                            <a:pt x="56271" y="32824"/>
                            <a:pt x="28135" y="60960"/>
                            <a:pt x="18757" y="89095"/>
                          </a:cubicBezTo>
                          <a:cubicBezTo>
                            <a:pt x="9378" y="117231"/>
                            <a:pt x="0" y="154745"/>
                            <a:pt x="0" y="192258"/>
                          </a:cubicBezTo>
                          <a:cubicBezTo>
                            <a:pt x="0" y="229772"/>
                            <a:pt x="9378" y="267286"/>
                            <a:pt x="28135" y="276665"/>
                          </a:cubicBezTo>
                          <a:cubicBezTo>
                            <a:pt x="46892" y="295422"/>
                            <a:pt x="65649" y="295422"/>
                            <a:pt x="93785" y="286043"/>
                          </a:cubicBezTo>
                          <a:close/>
                          <a:moveTo>
                            <a:pt x="140677" y="42203"/>
                          </a:moveTo>
                          <a:cubicBezTo>
                            <a:pt x="150055" y="51581"/>
                            <a:pt x="159434" y="79717"/>
                            <a:pt x="159434" y="107852"/>
                          </a:cubicBezTo>
                          <a:cubicBezTo>
                            <a:pt x="159434" y="135988"/>
                            <a:pt x="150055" y="173501"/>
                            <a:pt x="140677" y="192258"/>
                          </a:cubicBezTo>
                          <a:cubicBezTo>
                            <a:pt x="131298" y="220394"/>
                            <a:pt x="112542" y="229772"/>
                            <a:pt x="93785" y="248529"/>
                          </a:cubicBezTo>
                          <a:cubicBezTo>
                            <a:pt x="75028" y="257908"/>
                            <a:pt x="56271" y="257908"/>
                            <a:pt x="46892" y="248529"/>
                          </a:cubicBezTo>
                          <a:cubicBezTo>
                            <a:pt x="37514" y="239151"/>
                            <a:pt x="28135" y="211015"/>
                            <a:pt x="28135" y="182880"/>
                          </a:cubicBezTo>
                          <a:cubicBezTo>
                            <a:pt x="28135" y="154745"/>
                            <a:pt x="37514" y="126609"/>
                            <a:pt x="46892" y="98474"/>
                          </a:cubicBezTo>
                          <a:cubicBezTo>
                            <a:pt x="56271" y="70338"/>
                            <a:pt x="75028" y="60960"/>
                            <a:pt x="93785" y="42203"/>
                          </a:cubicBezTo>
                          <a:cubicBezTo>
                            <a:pt x="112542" y="32824"/>
                            <a:pt x="131298" y="32824"/>
                            <a:pt x="140677" y="42203"/>
                          </a:cubicBezTo>
                          <a:close/>
                        </a:path>
                      </a:pathLst>
                    </a:custGeom>
                    <a:solidFill>
                      <a:srgbClr val="C9CEE2"/>
                    </a:solidFill>
                    <a:ln w="93785" cap="flat">
                      <a:noFill/>
                      <a:prstDash val="solid"/>
                      <a:miter/>
                    </a:ln>
                  </p:spPr>
                  <p:txBody>
                    <a:bodyPr rtlCol="0" anchor="ctr"/>
                    <a:lstStyle/>
                    <a:p>
                      <a:endParaRPr lang="fr-FR"/>
                    </a:p>
                  </p:txBody>
                </p:sp>
                <p:sp>
                  <p:nvSpPr>
                    <p:cNvPr id="165" name="Forme libre : forme 164">
                      <a:extLst>
                        <a:ext uri="{FF2B5EF4-FFF2-40B4-BE49-F238E27FC236}">
                          <a16:creationId xmlns:a16="http://schemas.microsoft.com/office/drawing/2014/main" id="{5B43A337-DD99-4B9B-84C1-159CE622D93E}"/>
                        </a:ext>
                      </a:extLst>
                    </p:cNvPr>
                    <p:cNvSpPr/>
                    <p:nvPr/>
                  </p:nvSpPr>
                  <p:spPr>
                    <a:xfrm>
                      <a:off x="7090301" y="4123420"/>
                      <a:ext cx="181869" cy="300110"/>
                    </a:xfrm>
                    <a:custGeom>
                      <a:avLst/>
                      <a:gdLst>
                        <a:gd name="connsiteX0" fmla="*/ 93785 w 181869"/>
                        <a:gd name="connsiteY0" fmla="*/ 286043 h 300110"/>
                        <a:gd name="connsiteX1" fmla="*/ 159434 w 181869"/>
                        <a:gd name="connsiteY1" fmla="*/ 211015 h 300110"/>
                        <a:gd name="connsiteX2" fmla="*/ 178191 w 181869"/>
                        <a:gd name="connsiteY2" fmla="*/ 98474 h 300110"/>
                        <a:gd name="connsiteX3" fmla="*/ 150055 w 181869"/>
                        <a:gd name="connsiteY3" fmla="*/ 14067 h 300110"/>
                        <a:gd name="connsiteX4" fmla="*/ 84406 w 181869"/>
                        <a:gd name="connsiteY4" fmla="*/ 14067 h 300110"/>
                        <a:gd name="connsiteX5" fmla="*/ 18757 w 181869"/>
                        <a:gd name="connsiteY5" fmla="*/ 89095 h 300110"/>
                        <a:gd name="connsiteX6" fmla="*/ 0 w 181869"/>
                        <a:gd name="connsiteY6" fmla="*/ 201637 h 300110"/>
                        <a:gd name="connsiteX7" fmla="*/ 28135 w 181869"/>
                        <a:gd name="connsiteY7" fmla="*/ 286043 h 300110"/>
                        <a:gd name="connsiteX8" fmla="*/ 93785 w 181869"/>
                        <a:gd name="connsiteY8" fmla="*/ 286043 h 300110"/>
                        <a:gd name="connsiteX9" fmla="*/ 140677 w 181869"/>
                        <a:gd name="connsiteY9" fmla="*/ 42203 h 300110"/>
                        <a:gd name="connsiteX10" fmla="*/ 159434 w 181869"/>
                        <a:gd name="connsiteY10" fmla="*/ 107852 h 300110"/>
                        <a:gd name="connsiteX11" fmla="*/ 140677 w 181869"/>
                        <a:gd name="connsiteY11" fmla="*/ 192258 h 300110"/>
                        <a:gd name="connsiteX12" fmla="*/ 93785 w 181869"/>
                        <a:gd name="connsiteY12" fmla="*/ 248529 h 300110"/>
                        <a:gd name="connsiteX13" fmla="*/ 46892 w 181869"/>
                        <a:gd name="connsiteY13" fmla="*/ 248529 h 300110"/>
                        <a:gd name="connsiteX14" fmla="*/ 28135 w 181869"/>
                        <a:gd name="connsiteY14" fmla="*/ 182880 h 300110"/>
                        <a:gd name="connsiteX15" fmla="*/ 46892 w 181869"/>
                        <a:gd name="connsiteY15" fmla="*/ 98474 h 300110"/>
                        <a:gd name="connsiteX16" fmla="*/ 93785 w 181869"/>
                        <a:gd name="connsiteY16" fmla="*/ 42203 h 300110"/>
                        <a:gd name="connsiteX17" fmla="*/ 140677 w 181869"/>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69" h="300110">
                          <a:moveTo>
                            <a:pt x="93785" y="286043"/>
                          </a:moveTo>
                          <a:cubicBezTo>
                            <a:pt x="121920" y="267286"/>
                            <a:pt x="150055" y="239151"/>
                            <a:pt x="159434" y="211015"/>
                          </a:cubicBezTo>
                          <a:cubicBezTo>
                            <a:pt x="178191" y="173501"/>
                            <a:pt x="187569" y="135988"/>
                            <a:pt x="178191" y="98474"/>
                          </a:cubicBezTo>
                          <a:cubicBezTo>
                            <a:pt x="178191" y="60960"/>
                            <a:pt x="168812" y="23446"/>
                            <a:pt x="150055" y="14067"/>
                          </a:cubicBezTo>
                          <a:cubicBezTo>
                            <a:pt x="131298" y="-4689"/>
                            <a:pt x="112541" y="-4689"/>
                            <a:pt x="84406" y="14067"/>
                          </a:cubicBezTo>
                          <a:cubicBezTo>
                            <a:pt x="56271" y="32824"/>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42203"/>
                          </a:moveTo>
                          <a:cubicBezTo>
                            <a:pt x="150055" y="51581"/>
                            <a:pt x="159434" y="79717"/>
                            <a:pt x="159434" y="107852"/>
                          </a:cubicBezTo>
                          <a:cubicBezTo>
                            <a:pt x="159434" y="135988"/>
                            <a:pt x="150055" y="173501"/>
                            <a:pt x="140677" y="192258"/>
                          </a:cubicBezTo>
                          <a:cubicBezTo>
                            <a:pt x="131298" y="220394"/>
                            <a:pt x="112541" y="229772"/>
                            <a:pt x="93785" y="248529"/>
                          </a:cubicBezTo>
                          <a:cubicBezTo>
                            <a:pt x="75028" y="257908"/>
                            <a:pt x="56271" y="257908"/>
                            <a:pt x="46892" y="248529"/>
                          </a:cubicBezTo>
                          <a:cubicBezTo>
                            <a:pt x="37514" y="239151"/>
                            <a:pt x="28135" y="211015"/>
                            <a:pt x="28135" y="182880"/>
                          </a:cubicBezTo>
                          <a:cubicBezTo>
                            <a:pt x="28135" y="154744"/>
                            <a:pt x="37514" y="126609"/>
                            <a:pt x="46892" y="98474"/>
                          </a:cubicBezTo>
                          <a:cubicBezTo>
                            <a:pt x="56271" y="70338"/>
                            <a:pt x="75028" y="60960"/>
                            <a:pt x="93785" y="42203"/>
                          </a:cubicBezTo>
                          <a:cubicBezTo>
                            <a:pt x="112541" y="32824"/>
                            <a:pt x="131298" y="32824"/>
                            <a:pt x="140677" y="42203"/>
                          </a:cubicBezTo>
                          <a:close/>
                        </a:path>
                      </a:pathLst>
                    </a:custGeom>
                    <a:solidFill>
                      <a:srgbClr val="C9CEE2"/>
                    </a:solidFill>
                    <a:ln w="93785" cap="flat">
                      <a:noFill/>
                      <a:prstDash val="solid"/>
                      <a:miter/>
                    </a:ln>
                  </p:spPr>
                  <p:txBody>
                    <a:bodyPr rtlCol="0" anchor="ctr"/>
                    <a:lstStyle/>
                    <a:p>
                      <a:endParaRPr lang="fr-FR"/>
                    </a:p>
                  </p:txBody>
                </p:sp>
                <p:sp>
                  <p:nvSpPr>
                    <p:cNvPr id="166" name="Forme libre : forme 165">
                      <a:extLst>
                        <a:ext uri="{FF2B5EF4-FFF2-40B4-BE49-F238E27FC236}">
                          <a16:creationId xmlns:a16="http://schemas.microsoft.com/office/drawing/2014/main" id="{00316368-EF92-46B2-B89A-F7E70061AF96}"/>
                        </a:ext>
                      </a:extLst>
                    </p:cNvPr>
                    <p:cNvSpPr/>
                    <p:nvPr/>
                  </p:nvSpPr>
                  <p:spPr>
                    <a:xfrm>
                      <a:off x="7334141" y="4015567"/>
                      <a:ext cx="131298" cy="290732"/>
                    </a:xfrm>
                    <a:custGeom>
                      <a:avLst/>
                      <a:gdLst>
                        <a:gd name="connsiteX0" fmla="*/ 131299 w 131298"/>
                        <a:gd name="connsiteY0" fmla="*/ 206326 h 290732"/>
                        <a:gd name="connsiteX1" fmla="*/ 131299 w 131298"/>
                        <a:gd name="connsiteY1" fmla="*/ 225083 h 290732"/>
                        <a:gd name="connsiteX2" fmla="*/ 121920 w 131298"/>
                        <a:gd name="connsiteY2" fmla="*/ 234462 h 290732"/>
                        <a:gd name="connsiteX3" fmla="*/ 18757 w 131298"/>
                        <a:gd name="connsiteY3" fmla="*/ 290733 h 290732"/>
                        <a:gd name="connsiteX4" fmla="*/ 9378 w 131298"/>
                        <a:gd name="connsiteY4" fmla="*/ 290733 h 290732"/>
                        <a:gd name="connsiteX5" fmla="*/ 9378 w 131298"/>
                        <a:gd name="connsiteY5" fmla="*/ 281354 h 290732"/>
                        <a:gd name="connsiteX6" fmla="*/ 9378 w 131298"/>
                        <a:gd name="connsiteY6" fmla="*/ 262597 h 290732"/>
                        <a:gd name="connsiteX7" fmla="*/ 18757 w 131298"/>
                        <a:gd name="connsiteY7" fmla="*/ 253219 h 290732"/>
                        <a:gd name="connsiteX8" fmla="*/ 56271 w 131298"/>
                        <a:gd name="connsiteY8" fmla="*/ 234462 h 290732"/>
                        <a:gd name="connsiteX9" fmla="*/ 56271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9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9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31299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31299" y="206326"/>
                          </a:moveTo>
                          <a:lnTo>
                            <a:pt x="131299" y="225083"/>
                          </a:lnTo>
                          <a:cubicBezTo>
                            <a:pt x="131299" y="234462"/>
                            <a:pt x="121920" y="234462"/>
                            <a:pt x="121920" y="234462"/>
                          </a:cubicBezTo>
                          <a:lnTo>
                            <a:pt x="18757" y="290733"/>
                          </a:lnTo>
                          <a:lnTo>
                            <a:pt x="9378" y="290733"/>
                          </a:lnTo>
                          <a:lnTo>
                            <a:pt x="9378" y="281354"/>
                          </a:lnTo>
                          <a:cubicBezTo>
                            <a:pt x="9378" y="271976"/>
                            <a:pt x="9378" y="271976"/>
                            <a:pt x="9378" y="262597"/>
                          </a:cubicBezTo>
                          <a:cubicBezTo>
                            <a:pt x="9378" y="253219"/>
                            <a:pt x="18757" y="253219"/>
                            <a:pt x="18757" y="253219"/>
                          </a:cubicBezTo>
                          <a:lnTo>
                            <a:pt x="56271" y="234462"/>
                          </a:lnTo>
                          <a:lnTo>
                            <a:pt x="56271" y="46892"/>
                          </a:lnTo>
                          <a:lnTo>
                            <a:pt x="18757" y="84406"/>
                          </a:lnTo>
                          <a:cubicBezTo>
                            <a:pt x="18757" y="84406"/>
                            <a:pt x="9378" y="93785"/>
                            <a:pt x="9378" y="93785"/>
                          </a:cubicBezTo>
                          <a:lnTo>
                            <a:pt x="0" y="93785"/>
                          </a:lnTo>
                          <a:lnTo>
                            <a:pt x="0" y="84406"/>
                          </a:lnTo>
                          <a:cubicBezTo>
                            <a:pt x="0" y="75028"/>
                            <a:pt x="0" y="65649"/>
                            <a:pt x="9378" y="65649"/>
                          </a:cubicBezTo>
                          <a:lnTo>
                            <a:pt x="56271" y="9379"/>
                          </a:lnTo>
                          <a:cubicBezTo>
                            <a:pt x="56271" y="9379"/>
                            <a:pt x="65649" y="0"/>
                            <a:pt x="65649" y="0"/>
                          </a:cubicBezTo>
                          <a:lnTo>
                            <a:pt x="75028" y="0"/>
                          </a:lnTo>
                          <a:lnTo>
                            <a:pt x="84406" y="0"/>
                          </a:lnTo>
                          <a:cubicBezTo>
                            <a:pt x="84406" y="0"/>
                            <a:pt x="93785" y="9379"/>
                            <a:pt x="93785" y="9379"/>
                          </a:cubicBezTo>
                          <a:lnTo>
                            <a:pt x="93785" y="225083"/>
                          </a:lnTo>
                          <a:lnTo>
                            <a:pt x="121920" y="206326"/>
                          </a:lnTo>
                          <a:lnTo>
                            <a:pt x="131299" y="206326"/>
                          </a:lnTo>
                          <a:cubicBezTo>
                            <a:pt x="131299" y="196948"/>
                            <a:pt x="131299" y="206326"/>
                            <a:pt x="131299" y="206326"/>
                          </a:cubicBezTo>
                          <a:close/>
                        </a:path>
                      </a:pathLst>
                    </a:custGeom>
                    <a:solidFill>
                      <a:srgbClr val="C9CEE2"/>
                    </a:solidFill>
                    <a:ln w="93785" cap="flat">
                      <a:noFill/>
                      <a:prstDash val="solid"/>
                      <a:miter/>
                    </a:ln>
                  </p:spPr>
                  <p:txBody>
                    <a:bodyPr rtlCol="0" anchor="ctr"/>
                    <a:lstStyle/>
                    <a:p>
                      <a:endParaRPr lang="fr-FR"/>
                    </a:p>
                  </p:txBody>
                </p:sp>
                <p:sp>
                  <p:nvSpPr>
                    <p:cNvPr id="167" name="Forme libre : forme 166">
                      <a:extLst>
                        <a:ext uri="{FF2B5EF4-FFF2-40B4-BE49-F238E27FC236}">
                          <a16:creationId xmlns:a16="http://schemas.microsoft.com/office/drawing/2014/main" id="{487E3DAE-897B-4C54-9AFF-E295F24B0B48}"/>
                        </a:ext>
                      </a:extLst>
                    </p:cNvPr>
                    <p:cNvSpPr/>
                    <p:nvPr/>
                  </p:nvSpPr>
                  <p:spPr>
                    <a:xfrm>
                      <a:off x="7521710" y="3877235"/>
                      <a:ext cx="178190" cy="293076"/>
                    </a:xfrm>
                    <a:custGeom>
                      <a:avLst/>
                      <a:gdLst>
                        <a:gd name="connsiteX0" fmla="*/ 84406 w 178190"/>
                        <a:gd name="connsiteY0" fmla="*/ 7034 h 293076"/>
                        <a:gd name="connsiteX1" fmla="*/ 18757 w 178190"/>
                        <a:gd name="connsiteY1" fmla="*/ 82062 h 293076"/>
                        <a:gd name="connsiteX2" fmla="*/ 0 w 178190"/>
                        <a:gd name="connsiteY2" fmla="*/ 194603 h 293076"/>
                        <a:gd name="connsiteX3" fmla="*/ 28135 w 178190"/>
                        <a:gd name="connsiteY3" fmla="*/ 279009 h 293076"/>
                        <a:gd name="connsiteX4" fmla="*/ 93785 w 178190"/>
                        <a:gd name="connsiteY4" fmla="*/ 279009 h 293076"/>
                        <a:gd name="connsiteX5" fmla="*/ 159434 w 178190"/>
                        <a:gd name="connsiteY5" fmla="*/ 203982 h 293076"/>
                        <a:gd name="connsiteX6" fmla="*/ 178191 w 178190"/>
                        <a:gd name="connsiteY6" fmla="*/ 91440 h 293076"/>
                        <a:gd name="connsiteX7" fmla="*/ 150055 w 178190"/>
                        <a:gd name="connsiteY7" fmla="*/ 7034 h 293076"/>
                        <a:gd name="connsiteX8" fmla="*/ 84406 w 178190"/>
                        <a:gd name="connsiteY8" fmla="*/ 7034 h 293076"/>
                        <a:gd name="connsiteX9" fmla="*/ 37514 w 178190"/>
                        <a:gd name="connsiteY9" fmla="*/ 250874 h 293076"/>
                        <a:gd name="connsiteX10" fmla="*/ 18757 w 178190"/>
                        <a:gd name="connsiteY10" fmla="*/ 185225 h 293076"/>
                        <a:gd name="connsiteX11" fmla="*/ 37514 w 178190"/>
                        <a:gd name="connsiteY11" fmla="*/ 100819 h 293076"/>
                        <a:gd name="connsiteX12" fmla="*/ 84406 w 178190"/>
                        <a:gd name="connsiteY12" fmla="*/ 44548 h 293076"/>
                        <a:gd name="connsiteX13" fmla="*/ 131299 w 178190"/>
                        <a:gd name="connsiteY13" fmla="*/ 44548 h 293076"/>
                        <a:gd name="connsiteX14" fmla="*/ 150055 w 178190"/>
                        <a:gd name="connsiteY14" fmla="*/ 110197 h 293076"/>
                        <a:gd name="connsiteX15" fmla="*/ 131299 w 178190"/>
                        <a:gd name="connsiteY15" fmla="*/ 194603 h 293076"/>
                        <a:gd name="connsiteX16" fmla="*/ 84406 w 178190"/>
                        <a:gd name="connsiteY16" fmla="*/ 250874 h 293076"/>
                        <a:gd name="connsiteX17" fmla="*/ 37514 w 178190"/>
                        <a:gd name="connsiteY17" fmla="*/ 250874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84406" y="7034"/>
                          </a:moveTo>
                          <a:cubicBezTo>
                            <a:pt x="56271" y="25791"/>
                            <a:pt x="28135" y="53926"/>
                            <a:pt x="18757" y="82062"/>
                          </a:cubicBezTo>
                          <a:cubicBezTo>
                            <a:pt x="0" y="119575"/>
                            <a:pt x="0" y="157089"/>
                            <a:pt x="0" y="194603"/>
                          </a:cubicBezTo>
                          <a:cubicBezTo>
                            <a:pt x="0" y="232117"/>
                            <a:pt x="9378" y="269631"/>
                            <a:pt x="28135" y="279009"/>
                          </a:cubicBezTo>
                          <a:cubicBezTo>
                            <a:pt x="46892" y="297766"/>
                            <a:pt x="65649" y="297766"/>
                            <a:pt x="93785" y="279009"/>
                          </a:cubicBezTo>
                          <a:cubicBezTo>
                            <a:pt x="121920" y="260252"/>
                            <a:pt x="150055" y="232117"/>
                            <a:pt x="159434" y="203982"/>
                          </a:cubicBezTo>
                          <a:cubicBezTo>
                            <a:pt x="178191" y="166468"/>
                            <a:pt x="178191" y="128954"/>
                            <a:pt x="178191" y="91440"/>
                          </a:cubicBezTo>
                          <a:cubicBezTo>
                            <a:pt x="178191" y="53926"/>
                            <a:pt x="168812" y="16412"/>
                            <a:pt x="150055" y="7034"/>
                          </a:cubicBezTo>
                          <a:cubicBezTo>
                            <a:pt x="131299" y="-2345"/>
                            <a:pt x="112542" y="-2345"/>
                            <a:pt x="84406" y="7034"/>
                          </a:cubicBezTo>
                          <a:close/>
                          <a:moveTo>
                            <a:pt x="37514" y="250874"/>
                          </a:moveTo>
                          <a:cubicBezTo>
                            <a:pt x="28135" y="241496"/>
                            <a:pt x="18757" y="213360"/>
                            <a:pt x="18757" y="185225"/>
                          </a:cubicBezTo>
                          <a:cubicBezTo>
                            <a:pt x="18757" y="157089"/>
                            <a:pt x="28135" y="128954"/>
                            <a:pt x="37514" y="100819"/>
                          </a:cubicBezTo>
                          <a:cubicBezTo>
                            <a:pt x="46892" y="72683"/>
                            <a:pt x="65649" y="63305"/>
                            <a:pt x="84406" y="44548"/>
                          </a:cubicBezTo>
                          <a:cubicBezTo>
                            <a:pt x="103163" y="35169"/>
                            <a:pt x="121920" y="35169"/>
                            <a:pt x="131299" y="44548"/>
                          </a:cubicBezTo>
                          <a:cubicBezTo>
                            <a:pt x="140677" y="53926"/>
                            <a:pt x="150055" y="82062"/>
                            <a:pt x="150055" y="110197"/>
                          </a:cubicBezTo>
                          <a:cubicBezTo>
                            <a:pt x="150055" y="138332"/>
                            <a:pt x="140677" y="175846"/>
                            <a:pt x="131299" y="194603"/>
                          </a:cubicBezTo>
                          <a:cubicBezTo>
                            <a:pt x="121920" y="222739"/>
                            <a:pt x="103163" y="232117"/>
                            <a:pt x="84406" y="250874"/>
                          </a:cubicBezTo>
                          <a:cubicBezTo>
                            <a:pt x="65649" y="260252"/>
                            <a:pt x="46892" y="260252"/>
                            <a:pt x="37514" y="250874"/>
                          </a:cubicBezTo>
                          <a:close/>
                        </a:path>
                      </a:pathLst>
                    </a:custGeom>
                    <a:solidFill>
                      <a:srgbClr val="C9CEE2"/>
                    </a:solidFill>
                    <a:ln w="93785" cap="flat">
                      <a:noFill/>
                      <a:prstDash val="solid"/>
                      <a:miter/>
                    </a:ln>
                  </p:spPr>
                  <p:txBody>
                    <a:bodyPr rtlCol="0" anchor="ctr"/>
                    <a:lstStyle/>
                    <a:p>
                      <a:endParaRPr lang="fr-FR"/>
                    </a:p>
                  </p:txBody>
                </p:sp>
                <p:sp>
                  <p:nvSpPr>
                    <p:cNvPr id="168" name="Forme libre : forme 167">
                      <a:extLst>
                        <a:ext uri="{FF2B5EF4-FFF2-40B4-BE49-F238E27FC236}">
                          <a16:creationId xmlns:a16="http://schemas.microsoft.com/office/drawing/2014/main" id="{15978C6C-507A-4A22-B1E9-42F2A8CE289A}"/>
                        </a:ext>
                      </a:extLst>
                    </p:cNvPr>
                    <p:cNvSpPr/>
                    <p:nvPr/>
                  </p:nvSpPr>
                  <p:spPr>
                    <a:xfrm>
                      <a:off x="7765550" y="3771727"/>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lnTo>
                            <a:pt x="0" y="281354"/>
                          </a:ln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206326"/>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169" name="Forme libre : forme 168">
                      <a:extLst>
                        <a:ext uri="{FF2B5EF4-FFF2-40B4-BE49-F238E27FC236}">
                          <a16:creationId xmlns:a16="http://schemas.microsoft.com/office/drawing/2014/main" id="{66061A05-564D-4107-9139-C0404D3B6E65}"/>
                        </a:ext>
                      </a:extLst>
                    </p:cNvPr>
                    <p:cNvSpPr/>
                    <p:nvPr/>
                  </p:nvSpPr>
                  <p:spPr>
                    <a:xfrm>
                      <a:off x="7934362" y="3635740"/>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5 h 300110"/>
                        <a:gd name="connsiteX6" fmla="*/ 178191 w 178190"/>
                        <a:gd name="connsiteY6" fmla="*/ 98474 h 300110"/>
                        <a:gd name="connsiteX7" fmla="*/ 150055 w 178190"/>
                        <a:gd name="connsiteY7" fmla="*/ 14068 h 300110"/>
                        <a:gd name="connsiteX8" fmla="*/ 84406 w 178190"/>
                        <a:gd name="connsiteY8" fmla="*/ 14068 h 300110"/>
                        <a:gd name="connsiteX9" fmla="*/ 46892 w 178190"/>
                        <a:gd name="connsiteY9" fmla="*/ 248529 h 300110"/>
                        <a:gd name="connsiteX10" fmla="*/ 28135 w 178190"/>
                        <a:gd name="connsiteY10" fmla="*/ 182880 h 300110"/>
                        <a:gd name="connsiteX11" fmla="*/ 46892 w 178190"/>
                        <a:gd name="connsiteY11" fmla="*/ 98474 h 300110"/>
                        <a:gd name="connsiteX12" fmla="*/ 93785 w 178190"/>
                        <a:gd name="connsiteY12" fmla="*/ 42203 h 300110"/>
                        <a:gd name="connsiteX13" fmla="*/ 140677 w 178190"/>
                        <a:gd name="connsiteY13" fmla="*/ 42203 h 300110"/>
                        <a:gd name="connsiteX14" fmla="*/ 159434 w 178190"/>
                        <a:gd name="connsiteY14" fmla="*/ 107852 h 300110"/>
                        <a:gd name="connsiteX15" fmla="*/ 140677 w 178190"/>
                        <a:gd name="connsiteY15" fmla="*/ 192258 h 300110"/>
                        <a:gd name="connsiteX16" fmla="*/ 93785 w 178190"/>
                        <a:gd name="connsiteY16" fmla="*/ 248529 h 300110"/>
                        <a:gd name="connsiteX17" fmla="*/ 46892 w 178190"/>
                        <a:gd name="connsiteY17" fmla="*/ 248529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4"/>
                            <a:pt x="28135" y="60960"/>
                            <a:pt x="18757" y="89095"/>
                          </a:cubicBezTo>
                          <a:cubicBezTo>
                            <a:pt x="0" y="126609"/>
                            <a:pt x="0" y="164123"/>
                            <a:pt x="0" y="201637"/>
                          </a:cubicBezTo>
                          <a:cubicBezTo>
                            <a:pt x="0" y="239151"/>
                            <a:pt x="9378" y="276665"/>
                            <a:pt x="28135" y="286043"/>
                          </a:cubicBezTo>
                          <a:cubicBezTo>
                            <a:pt x="46892" y="304800"/>
                            <a:pt x="65649" y="304800"/>
                            <a:pt x="93785" y="286043"/>
                          </a:cubicBezTo>
                          <a:cubicBezTo>
                            <a:pt x="121920" y="267286"/>
                            <a:pt x="150055" y="239151"/>
                            <a:pt x="159434" y="211015"/>
                          </a:cubicBezTo>
                          <a:cubicBezTo>
                            <a:pt x="178191" y="173501"/>
                            <a:pt x="178191" y="135988"/>
                            <a:pt x="178191" y="98474"/>
                          </a:cubicBezTo>
                          <a:cubicBezTo>
                            <a:pt x="178191" y="60960"/>
                            <a:pt x="168812" y="23446"/>
                            <a:pt x="150055" y="14068"/>
                          </a:cubicBezTo>
                          <a:cubicBezTo>
                            <a:pt x="140677" y="-4689"/>
                            <a:pt x="121920" y="-4689"/>
                            <a:pt x="84406" y="14068"/>
                          </a:cubicBezTo>
                          <a:close/>
                          <a:moveTo>
                            <a:pt x="46892" y="248529"/>
                          </a:moveTo>
                          <a:cubicBezTo>
                            <a:pt x="37514" y="239151"/>
                            <a:pt x="28135" y="211015"/>
                            <a:pt x="28135" y="182880"/>
                          </a:cubicBezTo>
                          <a:cubicBezTo>
                            <a:pt x="28135" y="154745"/>
                            <a:pt x="37514" y="126609"/>
                            <a:pt x="46892" y="98474"/>
                          </a:cubicBezTo>
                          <a:cubicBezTo>
                            <a:pt x="56271" y="70338"/>
                            <a:pt x="75028" y="60960"/>
                            <a:pt x="93785" y="42203"/>
                          </a:cubicBezTo>
                          <a:cubicBezTo>
                            <a:pt x="112541" y="32824"/>
                            <a:pt x="131298" y="32824"/>
                            <a:pt x="140677" y="42203"/>
                          </a:cubicBezTo>
                          <a:cubicBezTo>
                            <a:pt x="150055" y="51581"/>
                            <a:pt x="159434" y="79717"/>
                            <a:pt x="159434" y="107852"/>
                          </a:cubicBezTo>
                          <a:cubicBezTo>
                            <a:pt x="159434" y="135988"/>
                            <a:pt x="150055" y="173501"/>
                            <a:pt x="140677" y="192258"/>
                          </a:cubicBezTo>
                          <a:cubicBezTo>
                            <a:pt x="131298" y="220394"/>
                            <a:pt x="112541" y="229772"/>
                            <a:pt x="93785" y="248529"/>
                          </a:cubicBezTo>
                          <a:cubicBezTo>
                            <a:pt x="65649" y="267286"/>
                            <a:pt x="56271" y="267286"/>
                            <a:pt x="46892" y="248529"/>
                          </a:cubicBezTo>
                          <a:close/>
                        </a:path>
                      </a:pathLst>
                    </a:custGeom>
                    <a:solidFill>
                      <a:srgbClr val="C9CEE2"/>
                    </a:solidFill>
                    <a:ln w="93785" cap="flat">
                      <a:noFill/>
                      <a:prstDash val="solid"/>
                      <a:miter/>
                    </a:ln>
                  </p:spPr>
                  <p:txBody>
                    <a:bodyPr rtlCol="0" anchor="ctr"/>
                    <a:lstStyle/>
                    <a:p>
                      <a:endParaRPr lang="fr-FR"/>
                    </a:p>
                  </p:txBody>
                </p:sp>
                <p:sp>
                  <p:nvSpPr>
                    <p:cNvPr id="170" name="Forme libre : forme 169">
                      <a:extLst>
                        <a:ext uri="{FF2B5EF4-FFF2-40B4-BE49-F238E27FC236}">
                          <a16:creationId xmlns:a16="http://schemas.microsoft.com/office/drawing/2014/main" id="{39216002-86EF-4FD7-BF78-2D8EFB800355}"/>
                        </a:ext>
                      </a:extLst>
                    </p:cNvPr>
                    <p:cNvSpPr/>
                    <p:nvPr/>
                  </p:nvSpPr>
                  <p:spPr>
                    <a:xfrm>
                      <a:off x="8131310" y="3509130"/>
                      <a:ext cx="187569" cy="309489"/>
                    </a:xfrm>
                    <a:custGeom>
                      <a:avLst/>
                      <a:gdLst>
                        <a:gd name="connsiteX0" fmla="*/ 18757 w 187569"/>
                        <a:gd name="connsiteY0" fmla="*/ 300110 h 309489"/>
                        <a:gd name="connsiteX1" fmla="*/ 46892 w 187569"/>
                        <a:gd name="connsiteY1" fmla="*/ 309489 h 309489"/>
                        <a:gd name="connsiteX2" fmla="*/ 103163 w 187569"/>
                        <a:gd name="connsiteY2" fmla="*/ 290732 h 309489"/>
                        <a:gd name="connsiteX3" fmla="*/ 150056 w 187569"/>
                        <a:gd name="connsiteY3" fmla="*/ 253218 h 309489"/>
                        <a:gd name="connsiteX4" fmla="*/ 178191 w 187569"/>
                        <a:gd name="connsiteY4" fmla="*/ 206326 h 309489"/>
                        <a:gd name="connsiteX5" fmla="*/ 187569 w 187569"/>
                        <a:gd name="connsiteY5" fmla="*/ 168812 h 309489"/>
                        <a:gd name="connsiteX6" fmla="*/ 140677 w 187569"/>
                        <a:gd name="connsiteY6" fmla="*/ 121920 h 309489"/>
                        <a:gd name="connsiteX7" fmla="*/ 168812 w 187569"/>
                        <a:gd name="connsiteY7" fmla="*/ 84406 h 309489"/>
                        <a:gd name="connsiteX8" fmla="*/ 178191 w 187569"/>
                        <a:gd name="connsiteY8" fmla="*/ 37514 h 309489"/>
                        <a:gd name="connsiteX9" fmla="*/ 168812 w 187569"/>
                        <a:gd name="connsiteY9" fmla="*/ 9378 h 309489"/>
                        <a:gd name="connsiteX10" fmla="*/ 140677 w 187569"/>
                        <a:gd name="connsiteY10" fmla="*/ 0 h 309489"/>
                        <a:gd name="connsiteX11" fmla="*/ 93785 w 187569"/>
                        <a:gd name="connsiteY11" fmla="*/ 18757 h 309489"/>
                        <a:gd name="connsiteX12" fmla="*/ 46892 w 187569"/>
                        <a:gd name="connsiteY12" fmla="*/ 56271 h 309489"/>
                        <a:gd name="connsiteX13" fmla="*/ 18757 w 187569"/>
                        <a:gd name="connsiteY13" fmla="*/ 93785 h 309489"/>
                        <a:gd name="connsiteX14" fmla="*/ 9378 w 187569"/>
                        <a:gd name="connsiteY14" fmla="*/ 131298 h 309489"/>
                        <a:gd name="connsiteX15" fmla="*/ 18757 w 187569"/>
                        <a:gd name="connsiteY15" fmla="*/ 159434 h 309489"/>
                        <a:gd name="connsiteX16" fmla="*/ 46892 w 187569"/>
                        <a:gd name="connsiteY16" fmla="*/ 168812 h 309489"/>
                        <a:gd name="connsiteX17" fmla="*/ 0 w 187569"/>
                        <a:gd name="connsiteY17" fmla="*/ 271975 h 309489"/>
                        <a:gd name="connsiteX18" fmla="*/ 18757 w 187569"/>
                        <a:gd name="connsiteY18" fmla="*/ 300110 h 309489"/>
                        <a:gd name="connsiteX19" fmla="*/ 131299 w 187569"/>
                        <a:gd name="connsiteY19" fmla="*/ 37514 h 309489"/>
                        <a:gd name="connsiteX20" fmla="*/ 140677 w 187569"/>
                        <a:gd name="connsiteY20" fmla="*/ 56271 h 309489"/>
                        <a:gd name="connsiteX21" fmla="*/ 131299 w 187569"/>
                        <a:gd name="connsiteY21" fmla="*/ 93785 h 309489"/>
                        <a:gd name="connsiteX22" fmla="*/ 93785 w 187569"/>
                        <a:gd name="connsiteY22" fmla="*/ 121920 h 309489"/>
                        <a:gd name="connsiteX23" fmla="*/ 56271 w 187569"/>
                        <a:gd name="connsiteY23" fmla="*/ 131298 h 309489"/>
                        <a:gd name="connsiteX24" fmla="*/ 46892 w 187569"/>
                        <a:gd name="connsiteY24" fmla="*/ 112541 h 309489"/>
                        <a:gd name="connsiteX25" fmla="*/ 56271 w 187569"/>
                        <a:gd name="connsiteY25" fmla="*/ 75028 h 309489"/>
                        <a:gd name="connsiteX26" fmla="*/ 93785 w 187569"/>
                        <a:gd name="connsiteY26" fmla="*/ 46892 h 309489"/>
                        <a:gd name="connsiteX27" fmla="*/ 131299 w 187569"/>
                        <a:gd name="connsiteY27" fmla="*/ 37514 h 309489"/>
                        <a:gd name="connsiteX28" fmla="*/ 65649 w 187569"/>
                        <a:gd name="connsiteY28" fmla="*/ 271975 h 309489"/>
                        <a:gd name="connsiteX29" fmla="*/ 46892 w 187569"/>
                        <a:gd name="connsiteY29" fmla="*/ 262597 h 309489"/>
                        <a:gd name="connsiteX30" fmla="*/ 37514 w 187569"/>
                        <a:gd name="connsiteY30" fmla="*/ 243840 h 309489"/>
                        <a:gd name="connsiteX31" fmla="*/ 56271 w 187569"/>
                        <a:gd name="connsiteY31" fmla="*/ 196948 h 309489"/>
                        <a:gd name="connsiteX32" fmla="*/ 93785 w 187569"/>
                        <a:gd name="connsiteY32" fmla="*/ 159434 h 309489"/>
                        <a:gd name="connsiteX33" fmla="*/ 131299 w 187569"/>
                        <a:gd name="connsiteY33" fmla="*/ 150055 h 309489"/>
                        <a:gd name="connsiteX34" fmla="*/ 150056 w 187569"/>
                        <a:gd name="connsiteY34" fmla="*/ 178191 h 309489"/>
                        <a:gd name="connsiteX35" fmla="*/ 140677 w 187569"/>
                        <a:gd name="connsiteY35" fmla="*/ 206326 h 309489"/>
                        <a:gd name="connsiteX36" fmla="*/ 121920 w 187569"/>
                        <a:gd name="connsiteY36" fmla="*/ 234462 h 309489"/>
                        <a:gd name="connsiteX37" fmla="*/ 84406 w 187569"/>
                        <a:gd name="connsiteY37" fmla="*/ 262597 h 309489"/>
                        <a:gd name="connsiteX38" fmla="*/ 65649 w 187569"/>
                        <a:gd name="connsiteY38" fmla="*/ 271975 h 30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87569" h="309489">
                          <a:moveTo>
                            <a:pt x="18757" y="300110"/>
                          </a:moveTo>
                          <a:cubicBezTo>
                            <a:pt x="28135" y="309489"/>
                            <a:pt x="37514" y="309489"/>
                            <a:pt x="46892" y="309489"/>
                          </a:cubicBezTo>
                          <a:cubicBezTo>
                            <a:pt x="56271" y="309489"/>
                            <a:pt x="75028" y="300110"/>
                            <a:pt x="103163" y="290732"/>
                          </a:cubicBezTo>
                          <a:cubicBezTo>
                            <a:pt x="121920" y="281354"/>
                            <a:pt x="140677" y="262597"/>
                            <a:pt x="150056" y="253218"/>
                          </a:cubicBezTo>
                          <a:cubicBezTo>
                            <a:pt x="159434" y="234462"/>
                            <a:pt x="168812" y="225083"/>
                            <a:pt x="178191" y="206326"/>
                          </a:cubicBezTo>
                          <a:cubicBezTo>
                            <a:pt x="187569" y="187569"/>
                            <a:pt x="187569" y="178191"/>
                            <a:pt x="187569" y="168812"/>
                          </a:cubicBezTo>
                          <a:cubicBezTo>
                            <a:pt x="187569" y="131298"/>
                            <a:pt x="168812" y="121920"/>
                            <a:pt x="140677" y="121920"/>
                          </a:cubicBezTo>
                          <a:cubicBezTo>
                            <a:pt x="150056" y="112541"/>
                            <a:pt x="159434" y="103163"/>
                            <a:pt x="168812" y="84406"/>
                          </a:cubicBezTo>
                          <a:cubicBezTo>
                            <a:pt x="178191" y="65649"/>
                            <a:pt x="178191" y="56271"/>
                            <a:pt x="178191" y="37514"/>
                          </a:cubicBezTo>
                          <a:cubicBezTo>
                            <a:pt x="178191" y="28135"/>
                            <a:pt x="178191" y="18757"/>
                            <a:pt x="168812" y="9378"/>
                          </a:cubicBezTo>
                          <a:cubicBezTo>
                            <a:pt x="159434" y="0"/>
                            <a:pt x="159434" y="0"/>
                            <a:pt x="140677" y="0"/>
                          </a:cubicBezTo>
                          <a:cubicBezTo>
                            <a:pt x="131299" y="0"/>
                            <a:pt x="112542" y="9378"/>
                            <a:pt x="93785" y="18757"/>
                          </a:cubicBezTo>
                          <a:cubicBezTo>
                            <a:pt x="75028" y="28135"/>
                            <a:pt x="56271" y="37514"/>
                            <a:pt x="46892" y="56271"/>
                          </a:cubicBezTo>
                          <a:cubicBezTo>
                            <a:pt x="37514" y="65649"/>
                            <a:pt x="28135" y="84406"/>
                            <a:pt x="18757" y="93785"/>
                          </a:cubicBezTo>
                          <a:cubicBezTo>
                            <a:pt x="9378" y="103163"/>
                            <a:pt x="9378" y="121920"/>
                            <a:pt x="9378" y="131298"/>
                          </a:cubicBezTo>
                          <a:cubicBezTo>
                            <a:pt x="9378" y="150055"/>
                            <a:pt x="9378" y="159434"/>
                            <a:pt x="18757" y="159434"/>
                          </a:cubicBezTo>
                          <a:cubicBezTo>
                            <a:pt x="28135" y="168812"/>
                            <a:pt x="37514" y="168812"/>
                            <a:pt x="46892" y="168812"/>
                          </a:cubicBezTo>
                          <a:cubicBezTo>
                            <a:pt x="18757" y="196948"/>
                            <a:pt x="0" y="234462"/>
                            <a:pt x="0" y="271975"/>
                          </a:cubicBezTo>
                          <a:cubicBezTo>
                            <a:pt x="9378" y="281354"/>
                            <a:pt x="18757" y="290732"/>
                            <a:pt x="18757" y="300110"/>
                          </a:cubicBezTo>
                          <a:close/>
                          <a:moveTo>
                            <a:pt x="131299" y="37514"/>
                          </a:moveTo>
                          <a:cubicBezTo>
                            <a:pt x="140677" y="37514"/>
                            <a:pt x="140677" y="46892"/>
                            <a:pt x="140677" y="56271"/>
                          </a:cubicBezTo>
                          <a:cubicBezTo>
                            <a:pt x="140677" y="65649"/>
                            <a:pt x="140677" y="75028"/>
                            <a:pt x="131299" y="93785"/>
                          </a:cubicBezTo>
                          <a:cubicBezTo>
                            <a:pt x="121920" y="103163"/>
                            <a:pt x="112542" y="121920"/>
                            <a:pt x="93785" y="121920"/>
                          </a:cubicBezTo>
                          <a:cubicBezTo>
                            <a:pt x="75028" y="131298"/>
                            <a:pt x="65649" y="131298"/>
                            <a:pt x="56271" y="131298"/>
                          </a:cubicBezTo>
                          <a:cubicBezTo>
                            <a:pt x="46892" y="131298"/>
                            <a:pt x="46892" y="121920"/>
                            <a:pt x="46892" y="112541"/>
                          </a:cubicBezTo>
                          <a:cubicBezTo>
                            <a:pt x="46892" y="103163"/>
                            <a:pt x="46892" y="84406"/>
                            <a:pt x="56271" y="75028"/>
                          </a:cubicBezTo>
                          <a:cubicBezTo>
                            <a:pt x="65649" y="65649"/>
                            <a:pt x="75028" y="56271"/>
                            <a:pt x="93785" y="46892"/>
                          </a:cubicBezTo>
                          <a:cubicBezTo>
                            <a:pt x="112542" y="37514"/>
                            <a:pt x="131299" y="37514"/>
                            <a:pt x="131299" y="37514"/>
                          </a:cubicBezTo>
                          <a:close/>
                          <a:moveTo>
                            <a:pt x="65649" y="271975"/>
                          </a:moveTo>
                          <a:cubicBezTo>
                            <a:pt x="56271" y="271975"/>
                            <a:pt x="46892" y="271975"/>
                            <a:pt x="46892" y="262597"/>
                          </a:cubicBezTo>
                          <a:cubicBezTo>
                            <a:pt x="46892" y="253218"/>
                            <a:pt x="37514" y="253218"/>
                            <a:pt x="37514" y="243840"/>
                          </a:cubicBezTo>
                          <a:cubicBezTo>
                            <a:pt x="37514" y="225083"/>
                            <a:pt x="46892" y="215705"/>
                            <a:pt x="56271" y="196948"/>
                          </a:cubicBezTo>
                          <a:cubicBezTo>
                            <a:pt x="65649" y="178191"/>
                            <a:pt x="84406" y="168812"/>
                            <a:pt x="93785" y="159434"/>
                          </a:cubicBezTo>
                          <a:cubicBezTo>
                            <a:pt x="112542" y="150055"/>
                            <a:pt x="121920" y="150055"/>
                            <a:pt x="131299" y="150055"/>
                          </a:cubicBezTo>
                          <a:cubicBezTo>
                            <a:pt x="140677" y="150055"/>
                            <a:pt x="150056" y="159434"/>
                            <a:pt x="150056" y="178191"/>
                          </a:cubicBezTo>
                          <a:cubicBezTo>
                            <a:pt x="150056" y="187569"/>
                            <a:pt x="150056" y="196948"/>
                            <a:pt x="140677" y="206326"/>
                          </a:cubicBezTo>
                          <a:cubicBezTo>
                            <a:pt x="140677" y="215705"/>
                            <a:pt x="131299" y="225083"/>
                            <a:pt x="121920" y="234462"/>
                          </a:cubicBezTo>
                          <a:cubicBezTo>
                            <a:pt x="112542" y="243840"/>
                            <a:pt x="103163" y="253218"/>
                            <a:pt x="84406" y="262597"/>
                          </a:cubicBezTo>
                          <a:cubicBezTo>
                            <a:pt x="84406" y="271975"/>
                            <a:pt x="75028" y="271975"/>
                            <a:pt x="65649" y="271975"/>
                          </a:cubicBezTo>
                          <a:close/>
                        </a:path>
                      </a:pathLst>
                    </a:custGeom>
                    <a:solidFill>
                      <a:srgbClr val="C9CEE2"/>
                    </a:solidFill>
                    <a:ln w="93785" cap="flat">
                      <a:noFill/>
                      <a:prstDash val="solid"/>
                      <a:miter/>
                    </a:ln>
                  </p:spPr>
                  <p:txBody>
                    <a:bodyPr rtlCol="0" anchor="ctr"/>
                    <a:lstStyle/>
                    <a:p>
                      <a:endParaRPr lang="fr-FR"/>
                    </a:p>
                  </p:txBody>
                </p:sp>
                <p:sp>
                  <p:nvSpPr>
                    <p:cNvPr id="171" name="Forme libre : forme 170">
                      <a:extLst>
                        <a:ext uri="{FF2B5EF4-FFF2-40B4-BE49-F238E27FC236}">
                          <a16:creationId xmlns:a16="http://schemas.microsoft.com/office/drawing/2014/main" id="{A664FE0A-DA5E-4BBB-97E9-92A9D038A68E}"/>
                        </a:ext>
                      </a:extLst>
                    </p:cNvPr>
                    <p:cNvSpPr/>
                    <p:nvPr/>
                  </p:nvSpPr>
                  <p:spPr>
                    <a:xfrm>
                      <a:off x="8347014" y="3401278"/>
                      <a:ext cx="178190" cy="293076"/>
                    </a:xfrm>
                    <a:custGeom>
                      <a:avLst/>
                      <a:gdLst>
                        <a:gd name="connsiteX0" fmla="*/ 93785 w 178190"/>
                        <a:gd name="connsiteY0" fmla="*/ 286043 h 293076"/>
                        <a:gd name="connsiteX1" fmla="*/ 159434 w 178190"/>
                        <a:gd name="connsiteY1" fmla="*/ 211015 h 293076"/>
                        <a:gd name="connsiteX2" fmla="*/ 178191 w 178190"/>
                        <a:gd name="connsiteY2" fmla="*/ 98474 h 293076"/>
                        <a:gd name="connsiteX3" fmla="*/ 150056 w 178190"/>
                        <a:gd name="connsiteY3" fmla="*/ 14068 h 293076"/>
                        <a:gd name="connsiteX4" fmla="*/ 84406 w 178190"/>
                        <a:gd name="connsiteY4" fmla="*/ 14068 h 293076"/>
                        <a:gd name="connsiteX5" fmla="*/ 18757 w 178190"/>
                        <a:gd name="connsiteY5" fmla="*/ 89095 h 293076"/>
                        <a:gd name="connsiteX6" fmla="*/ 0 w 178190"/>
                        <a:gd name="connsiteY6" fmla="*/ 201637 h 293076"/>
                        <a:gd name="connsiteX7" fmla="*/ 28136 w 178190"/>
                        <a:gd name="connsiteY7" fmla="*/ 286043 h 293076"/>
                        <a:gd name="connsiteX8" fmla="*/ 93785 w 178190"/>
                        <a:gd name="connsiteY8" fmla="*/ 286043 h 293076"/>
                        <a:gd name="connsiteX9" fmla="*/ 140677 w 178190"/>
                        <a:gd name="connsiteY9" fmla="*/ 42203 h 293076"/>
                        <a:gd name="connsiteX10" fmla="*/ 159434 w 178190"/>
                        <a:gd name="connsiteY10" fmla="*/ 107852 h 293076"/>
                        <a:gd name="connsiteX11" fmla="*/ 140677 w 178190"/>
                        <a:gd name="connsiteY11" fmla="*/ 192258 h 293076"/>
                        <a:gd name="connsiteX12" fmla="*/ 93785 w 178190"/>
                        <a:gd name="connsiteY12" fmla="*/ 248529 h 293076"/>
                        <a:gd name="connsiteX13" fmla="*/ 46892 w 178190"/>
                        <a:gd name="connsiteY13" fmla="*/ 248529 h 293076"/>
                        <a:gd name="connsiteX14" fmla="*/ 37514 w 178190"/>
                        <a:gd name="connsiteY14" fmla="*/ 173501 h 293076"/>
                        <a:gd name="connsiteX15" fmla="*/ 56271 w 178190"/>
                        <a:gd name="connsiteY15" fmla="*/ 89095 h 293076"/>
                        <a:gd name="connsiteX16" fmla="*/ 103163 w 178190"/>
                        <a:gd name="connsiteY16" fmla="*/ 32824 h 293076"/>
                        <a:gd name="connsiteX17" fmla="*/ 140677 w 178190"/>
                        <a:gd name="connsiteY17" fmla="*/ 42203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93785" y="286043"/>
                          </a:moveTo>
                          <a:cubicBezTo>
                            <a:pt x="121920" y="267286"/>
                            <a:pt x="150056" y="239151"/>
                            <a:pt x="159434" y="211015"/>
                          </a:cubicBezTo>
                          <a:cubicBezTo>
                            <a:pt x="178191" y="173501"/>
                            <a:pt x="178191" y="135988"/>
                            <a:pt x="178191" y="98474"/>
                          </a:cubicBezTo>
                          <a:cubicBezTo>
                            <a:pt x="178191" y="60960"/>
                            <a:pt x="168813" y="23446"/>
                            <a:pt x="150056" y="14068"/>
                          </a:cubicBezTo>
                          <a:cubicBezTo>
                            <a:pt x="131299" y="-4689"/>
                            <a:pt x="112542" y="-4689"/>
                            <a:pt x="84406" y="14068"/>
                          </a:cubicBezTo>
                          <a:cubicBezTo>
                            <a:pt x="56271" y="32824"/>
                            <a:pt x="28136" y="60960"/>
                            <a:pt x="18757" y="89095"/>
                          </a:cubicBezTo>
                          <a:cubicBezTo>
                            <a:pt x="0" y="126609"/>
                            <a:pt x="0" y="164123"/>
                            <a:pt x="0" y="201637"/>
                          </a:cubicBezTo>
                          <a:cubicBezTo>
                            <a:pt x="0" y="239151"/>
                            <a:pt x="9379" y="276665"/>
                            <a:pt x="28136" y="286043"/>
                          </a:cubicBezTo>
                          <a:cubicBezTo>
                            <a:pt x="37514" y="295422"/>
                            <a:pt x="65649" y="295422"/>
                            <a:pt x="93785" y="286043"/>
                          </a:cubicBezTo>
                          <a:close/>
                          <a:moveTo>
                            <a:pt x="140677" y="42203"/>
                          </a:moveTo>
                          <a:cubicBezTo>
                            <a:pt x="150056" y="51581"/>
                            <a:pt x="159434" y="79717"/>
                            <a:pt x="159434" y="107852"/>
                          </a:cubicBezTo>
                          <a:cubicBezTo>
                            <a:pt x="159434" y="135988"/>
                            <a:pt x="150056" y="173501"/>
                            <a:pt x="140677" y="192258"/>
                          </a:cubicBezTo>
                          <a:cubicBezTo>
                            <a:pt x="131299" y="220394"/>
                            <a:pt x="112542" y="229772"/>
                            <a:pt x="93785" y="248529"/>
                          </a:cubicBezTo>
                          <a:cubicBezTo>
                            <a:pt x="75028" y="257908"/>
                            <a:pt x="56271" y="257908"/>
                            <a:pt x="46892" y="248529"/>
                          </a:cubicBezTo>
                          <a:cubicBezTo>
                            <a:pt x="37514" y="229772"/>
                            <a:pt x="37514" y="211015"/>
                            <a:pt x="37514" y="173501"/>
                          </a:cubicBezTo>
                          <a:cubicBezTo>
                            <a:pt x="37514" y="145366"/>
                            <a:pt x="46892" y="117231"/>
                            <a:pt x="56271" y="89095"/>
                          </a:cubicBezTo>
                          <a:cubicBezTo>
                            <a:pt x="65649" y="60960"/>
                            <a:pt x="84406" y="51581"/>
                            <a:pt x="103163" y="32824"/>
                          </a:cubicBezTo>
                          <a:cubicBezTo>
                            <a:pt x="121920" y="14068"/>
                            <a:pt x="131299" y="32824"/>
                            <a:pt x="140677" y="42203"/>
                          </a:cubicBezTo>
                          <a:close/>
                        </a:path>
                      </a:pathLst>
                    </a:custGeom>
                    <a:solidFill>
                      <a:srgbClr val="C9CEE2"/>
                    </a:solidFill>
                    <a:ln w="93785" cap="flat">
                      <a:noFill/>
                      <a:prstDash val="solid"/>
                      <a:miter/>
                    </a:ln>
                  </p:spPr>
                  <p:txBody>
                    <a:bodyPr rtlCol="0" anchor="ctr"/>
                    <a:lstStyle/>
                    <a:p>
                      <a:endParaRPr lang="fr-FR"/>
                    </a:p>
                  </p:txBody>
                </p:sp>
                <p:sp>
                  <p:nvSpPr>
                    <p:cNvPr id="172" name="Forme libre : forme 171">
                      <a:extLst>
                        <a:ext uri="{FF2B5EF4-FFF2-40B4-BE49-F238E27FC236}">
                          <a16:creationId xmlns:a16="http://schemas.microsoft.com/office/drawing/2014/main" id="{CD2A1E0A-4192-4014-814E-D510434C7A4C}"/>
                        </a:ext>
                      </a:extLst>
                    </p:cNvPr>
                    <p:cNvSpPr/>
                    <p:nvPr/>
                  </p:nvSpPr>
                  <p:spPr>
                    <a:xfrm>
                      <a:off x="8178202" y="3077721"/>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2 w 121919"/>
                        <a:gd name="connsiteY3" fmla="*/ 234462 h 290732"/>
                        <a:gd name="connsiteX4" fmla="*/ 9378 w 121919"/>
                        <a:gd name="connsiteY4" fmla="*/ 290732 h 290732"/>
                        <a:gd name="connsiteX5" fmla="*/ 0 w 121919"/>
                        <a:gd name="connsiteY5" fmla="*/ 290732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8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8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73" name="Forme libre : forme 172">
                      <a:extLst>
                        <a:ext uri="{FF2B5EF4-FFF2-40B4-BE49-F238E27FC236}">
                          <a16:creationId xmlns:a16="http://schemas.microsoft.com/office/drawing/2014/main" id="{A487C7EF-2E9E-4382-A905-A64F0A6475B7}"/>
                        </a:ext>
                      </a:extLst>
                    </p:cNvPr>
                    <p:cNvSpPr/>
                    <p:nvPr/>
                  </p:nvSpPr>
                  <p:spPr>
                    <a:xfrm>
                      <a:off x="8393907" y="2955801"/>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9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9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9 w 131298"/>
                        <a:gd name="connsiteY11" fmla="*/ 93785 h 290732"/>
                        <a:gd name="connsiteX12" fmla="*/ 0 w 131298"/>
                        <a:gd name="connsiteY12" fmla="*/ 93785 h 290732"/>
                        <a:gd name="connsiteX13" fmla="*/ 0 w 131298"/>
                        <a:gd name="connsiteY13" fmla="*/ 84406 h 290732"/>
                        <a:gd name="connsiteX14" fmla="*/ 9379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9" y="290732"/>
                          </a:lnTo>
                          <a:lnTo>
                            <a:pt x="0" y="290732"/>
                          </a:lnTo>
                          <a:lnTo>
                            <a:pt x="0" y="281354"/>
                          </a:lnTo>
                          <a:cubicBezTo>
                            <a:pt x="0" y="271975"/>
                            <a:pt x="0" y="271975"/>
                            <a:pt x="0" y="262597"/>
                          </a:cubicBezTo>
                          <a:cubicBezTo>
                            <a:pt x="0" y="253219"/>
                            <a:pt x="9379" y="253219"/>
                            <a:pt x="9379" y="253219"/>
                          </a:cubicBezTo>
                          <a:lnTo>
                            <a:pt x="46892" y="234462"/>
                          </a:lnTo>
                          <a:lnTo>
                            <a:pt x="46892" y="46892"/>
                          </a:lnTo>
                          <a:lnTo>
                            <a:pt x="18757" y="84406"/>
                          </a:lnTo>
                          <a:cubicBezTo>
                            <a:pt x="18757" y="84406"/>
                            <a:pt x="9379" y="93785"/>
                            <a:pt x="9379" y="93785"/>
                          </a:cubicBezTo>
                          <a:lnTo>
                            <a:pt x="0" y="93785"/>
                          </a:lnTo>
                          <a:lnTo>
                            <a:pt x="0" y="84406"/>
                          </a:lnTo>
                          <a:cubicBezTo>
                            <a:pt x="0" y="75028"/>
                            <a:pt x="0" y="65649"/>
                            <a:pt x="9379"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12542" y="196948"/>
                            <a:pt x="121920" y="196948"/>
                            <a:pt x="121920" y="206326"/>
                          </a:cubicBezTo>
                          <a:close/>
                        </a:path>
                      </a:pathLst>
                    </a:custGeom>
                    <a:solidFill>
                      <a:srgbClr val="C9CEE2"/>
                    </a:solidFill>
                    <a:ln w="93785" cap="flat">
                      <a:noFill/>
                      <a:prstDash val="solid"/>
                      <a:miter/>
                    </a:ln>
                  </p:spPr>
                  <p:txBody>
                    <a:bodyPr rtlCol="0" anchor="ctr"/>
                    <a:lstStyle/>
                    <a:p>
                      <a:endParaRPr lang="fr-FR"/>
                    </a:p>
                  </p:txBody>
                </p:sp>
              </p:grpSp>
            </p:grpSp>
          </p:grpSp>
          <p:grpSp>
            <p:nvGrpSpPr>
              <p:cNvPr id="129" name="Graphique 28">
                <a:extLst>
                  <a:ext uri="{FF2B5EF4-FFF2-40B4-BE49-F238E27FC236}">
                    <a16:creationId xmlns:a16="http://schemas.microsoft.com/office/drawing/2014/main" id="{015634F5-4622-4FD8-AA5B-875E9C34A8C4}"/>
                  </a:ext>
                </a:extLst>
              </p:cNvPr>
              <p:cNvGrpSpPr/>
              <p:nvPr/>
            </p:nvGrpSpPr>
            <p:grpSpPr>
              <a:xfrm>
                <a:off x="6049292" y="2907735"/>
                <a:ext cx="1425525" cy="1843030"/>
                <a:chOff x="6049292" y="2907736"/>
                <a:chExt cx="1425526" cy="1843029"/>
              </a:xfrm>
            </p:grpSpPr>
            <p:sp>
              <p:nvSpPr>
                <p:cNvPr id="130" name="Forme libre : forme 129">
                  <a:extLst>
                    <a:ext uri="{FF2B5EF4-FFF2-40B4-BE49-F238E27FC236}">
                      <a16:creationId xmlns:a16="http://schemas.microsoft.com/office/drawing/2014/main" id="{C6C96E80-D320-448F-A47F-D1D910FBE04E}"/>
                    </a:ext>
                  </a:extLst>
                </p:cNvPr>
                <p:cNvSpPr/>
                <p:nvPr/>
              </p:nvSpPr>
              <p:spPr>
                <a:xfrm>
                  <a:off x="7437304" y="3077721"/>
                  <a:ext cx="28135" cy="365760"/>
                </a:xfrm>
                <a:custGeom>
                  <a:avLst/>
                  <a:gdLst>
                    <a:gd name="connsiteX0" fmla="*/ 28135 w 28135"/>
                    <a:gd name="connsiteY0" fmla="*/ 168812 h 365760"/>
                    <a:gd name="connsiteX1" fmla="*/ 0 w 28135"/>
                    <a:gd name="connsiteY1" fmla="*/ 365760 h 365760"/>
                    <a:gd name="connsiteX2" fmla="*/ 0 w 28135"/>
                    <a:gd name="connsiteY2" fmla="*/ 0 h 365760"/>
                    <a:gd name="connsiteX3" fmla="*/ 28135 w 28135"/>
                    <a:gd name="connsiteY3" fmla="*/ 168812 h 365760"/>
                  </a:gdLst>
                  <a:ahLst/>
                  <a:cxnLst>
                    <a:cxn ang="0">
                      <a:pos x="connsiteX0" y="connsiteY0"/>
                    </a:cxn>
                    <a:cxn ang="0">
                      <a:pos x="connsiteX1" y="connsiteY1"/>
                    </a:cxn>
                    <a:cxn ang="0">
                      <a:pos x="connsiteX2" y="connsiteY2"/>
                    </a:cxn>
                    <a:cxn ang="0">
                      <a:pos x="connsiteX3" y="connsiteY3"/>
                    </a:cxn>
                  </a:cxnLst>
                  <a:rect l="l" t="t" r="r" b="b"/>
                  <a:pathLst>
                    <a:path w="28135" h="365760">
                      <a:moveTo>
                        <a:pt x="28135" y="168812"/>
                      </a:moveTo>
                      <a:cubicBezTo>
                        <a:pt x="28135" y="234462"/>
                        <a:pt x="18757" y="300111"/>
                        <a:pt x="0" y="365760"/>
                      </a:cubicBezTo>
                      <a:lnTo>
                        <a:pt x="0" y="0"/>
                      </a:lnTo>
                      <a:cubicBezTo>
                        <a:pt x="18757" y="56271"/>
                        <a:pt x="28135" y="103163"/>
                        <a:pt x="28135" y="168812"/>
                      </a:cubicBezTo>
                      <a:close/>
                    </a:path>
                  </a:pathLst>
                </a:custGeom>
                <a:solidFill>
                  <a:srgbClr val="57B3FE"/>
                </a:solidFill>
                <a:ln w="93785" cap="flat">
                  <a:noFill/>
                  <a:prstDash val="solid"/>
                  <a:miter/>
                </a:ln>
              </p:spPr>
              <p:txBody>
                <a:bodyPr rtlCol="0" anchor="ctr"/>
                <a:lstStyle/>
                <a:p>
                  <a:endParaRPr lang="fr-FR"/>
                </a:p>
              </p:txBody>
            </p:sp>
            <p:grpSp>
              <p:nvGrpSpPr>
                <p:cNvPr id="131" name="Graphique 28">
                  <a:extLst>
                    <a:ext uri="{FF2B5EF4-FFF2-40B4-BE49-F238E27FC236}">
                      <a16:creationId xmlns:a16="http://schemas.microsoft.com/office/drawing/2014/main" id="{12FECAF4-BDD4-4FE4-962B-752C329EE879}"/>
                    </a:ext>
                  </a:extLst>
                </p:cNvPr>
                <p:cNvGrpSpPr/>
                <p:nvPr/>
              </p:nvGrpSpPr>
              <p:grpSpPr>
                <a:xfrm>
                  <a:off x="6049292" y="2907736"/>
                  <a:ext cx="1425526" cy="1843029"/>
                  <a:chOff x="6049292" y="2907736"/>
                  <a:chExt cx="1425526" cy="1843029"/>
                </a:xfrm>
              </p:grpSpPr>
              <p:sp>
                <p:nvSpPr>
                  <p:cNvPr id="132" name="Forme libre : forme 131">
                    <a:extLst>
                      <a:ext uri="{FF2B5EF4-FFF2-40B4-BE49-F238E27FC236}">
                        <a16:creationId xmlns:a16="http://schemas.microsoft.com/office/drawing/2014/main" id="{5317F19E-3C2F-498F-AC8B-60067CF50D08}"/>
                      </a:ext>
                    </a:extLst>
                  </p:cNvPr>
                  <p:cNvSpPr/>
                  <p:nvPr/>
                </p:nvSpPr>
                <p:spPr>
                  <a:xfrm>
                    <a:off x="6565107" y="2907736"/>
                    <a:ext cx="909710" cy="1109003"/>
                  </a:xfrm>
                  <a:custGeom>
                    <a:avLst/>
                    <a:gdLst>
                      <a:gd name="connsiteX0" fmla="*/ 778412 w 909710"/>
                      <a:gd name="connsiteY0" fmla="*/ 76200 h 1109003"/>
                      <a:gd name="connsiteX1" fmla="*/ 694006 w 909710"/>
                      <a:gd name="connsiteY1" fmla="*/ 29308 h 1109003"/>
                      <a:gd name="connsiteX2" fmla="*/ 403274 w 909710"/>
                      <a:gd name="connsiteY2" fmla="*/ 57443 h 1109003"/>
                      <a:gd name="connsiteX3" fmla="*/ 0 w 909710"/>
                      <a:gd name="connsiteY3" fmla="*/ 760828 h 1109003"/>
                      <a:gd name="connsiteX4" fmla="*/ 121920 w 909710"/>
                      <a:gd name="connsiteY4" fmla="*/ 1023425 h 1109003"/>
                      <a:gd name="connsiteX5" fmla="*/ 215705 w 909710"/>
                      <a:gd name="connsiteY5" fmla="*/ 1079696 h 1109003"/>
                      <a:gd name="connsiteX6" fmla="*/ 506437 w 909710"/>
                      <a:gd name="connsiteY6" fmla="*/ 1051560 h 1109003"/>
                      <a:gd name="connsiteX7" fmla="*/ 909711 w 909710"/>
                      <a:gd name="connsiteY7" fmla="*/ 348176 h 1109003"/>
                      <a:gd name="connsiteX8" fmla="*/ 778412 w 909710"/>
                      <a:gd name="connsiteY8" fmla="*/ 76200 h 1109003"/>
                      <a:gd name="connsiteX9" fmla="*/ 403274 w 909710"/>
                      <a:gd name="connsiteY9" fmla="*/ 920262 h 1109003"/>
                      <a:gd name="connsiteX10" fmla="*/ 206326 w 909710"/>
                      <a:gd name="connsiteY10" fmla="*/ 967154 h 1109003"/>
                      <a:gd name="connsiteX11" fmla="*/ 150055 w 909710"/>
                      <a:gd name="connsiteY11" fmla="*/ 779585 h 1109003"/>
                      <a:gd name="connsiteX12" fmla="*/ 497058 w 909710"/>
                      <a:gd name="connsiteY12" fmla="*/ 179363 h 1109003"/>
                      <a:gd name="connsiteX13" fmla="*/ 694006 w 909710"/>
                      <a:gd name="connsiteY13" fmla="*/ 132471 h 1109003"/>
                      <a:gd name="connsiteX14" fmla="*/ 750277 w 909710"/>
                      <a:gd name="connsiteY14" fmla="*/ 320040 h 1109003"/>
                      <a:gd name="connsiteX15" fmla="*/ 403274 w 909710"/>
                      <a:gd name="connsiteY15" fmla="*/ 920262 h 110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09710" h="1109003">
                        <a:moveTo>
                          <a:pt x="778412" y="76200"/>
                        </a:moveTo>
                        <a:lnTo>
                          <a:pt x="694006" y="29308"/>
                        </a:lnTo>
                        <a:cubicBezTo>
                          <a:pt x="618979" y="-17585"/>
                          <a:pt x="515815" y="-8206"/>
                          <a:pt x="403274" y="57443"/>
                        </a:cubicBezTo>
                        <a:cubicBezTo>
                          <a:pt x="178191" y="188742"/>
                          <a:pt x="0" y="498231"/>
                          <a:pt x="0" y="760828"/>
                        </a:cubicBezTo>
                        <a:cubicBezTo>
                          <a:pt x="0" y="892126"/>
                          <a:pt x="46892" y="976533"/>
                          <a:pt x="121920" y="1023425"/>
                        </a:cubicBezTo>
                        <a:lnTo>
                          <a:pt x="215705" y="1079696"/>
                        </a:lnTo>
                        <a:cubicBezTo>
                          <a:pt x="290732" y="1126588"/>
                          <a:pt x="393895" y="1117209"/>
                          <a:pt x="506437" y="1051560"/>
                        </a:cubicBezTo>
                        <a:cubicBezTo>
                          <a:pt x="731520" y="920262"/>
                          <a:pt x="909711" y="610772"/>
                          <a:pt x="909711" y="348176"/>
                        </a:cubicBezTo>
                        <a:cubicBezTo>
                          <a:pt x="900332" y="207499"/>
                          <a:pt x="853440" y="123092"/>
                          <a:pt x="778412" y="76200"/>
                        </a:cubicBezTo>
                        <a:close/>
                        <a:moveTo>
                          <a:pt x="403274" y="920262"/>
                        </a:moveTo>
                        <a:cubicBezTo>
                          <a:pt x="328246" y="957776"/>
                          <a:pt x="262597" y="976533"/>
                          <a:pt x="206326" y="967154"/>
                        </a:cubicBezTo>
                        <a:cubicBezTo>
                          <a:pt x="168812" y="920262"/>
                          <a:pt x="150055" y="863991"/>
                          <a:pt x="150055" y="779585"/>
                        </a:cubicBezTo>
                        <a:cubicBezTo>
                          <a:pt x="150055" y="563880"/>
                          <a:pt x="300111" y="291905"/>
                          <a:pt x="497058" y="179363"/>
                        </a:cubicBezTo>
                        <a:cubicBezTo>
                          <a:pt x="572086" y="132471"/>
                          <a:pt x="637735" y="123092"/>
                          <a:pt x="694006" y="132471"/>
                        </a:cubicBezTo>
                        <a:cubicBezTo>
                          <a:pt x="731520" y="179363"/>
                          <a:pt x="750277" y="235634"/>
                          <a:pt x="750277" y="320040"/>
                        </a:cubicBezTo>
                        <a:cubicBezTo>
                          <a:pt x="750277" y="545123"/>
                          <a:pt x="590843" y="807720"/>
                          <a:pt x="403274" y="920262"/>
                        </a:cubicBezTo>
                        <a:close/>
                      </a:path>
                    </a:pathLst>
                  </a:custGeom>
                  <a:solidFill>
                    <a:srgbClr val="1D2943"/>
                  </a:solidFill>
                  <a:ln w="93785" cap="flat">
                    <a:noFill/>
                    <a:prstDash val="solid"/>
                    <a:miter/>
                  </a:ln>
                </p:spPr>
                <p:txBody>
                  <a:bodyPr rtlCol="0" anchor="ctr"/>
                  <a:lstStyle/>
                  <a:p>
                    <a:endParaRPr lang="fr-FR"/>
                  </a:p>
                </p:txBody>
              </p:sp>
              <p:grpSp>
                <p:nvGrpSpPr>
                  <p:cNvPr id="133" name="Graphique 28">
                    <a:extLst>
                      <a:ext uri="{FF2B5EF4-FFF2-40B4-BE49-F238E27FC236}">
                        <a16:creationId xmlns:a16="http://schemas.microsoft.com/office/drawing/2014/main" id="{738EBF0D-A148-4712-83AA-5A79B132782B}"/>
                      </a:ext>
                    </a:extLst>
                  </p:cNvPr>
                  <p:cNvGrpSpPr/>
                  <p:nvPr/>
                </p:nvGrpSpPr>
                <p:grpSpPr>
                  <a:xfrm>
                    <a:off x="6555728" y="2907736"/>
                    <a:ext cx="900332" cy="1099095"/>
                    <a:chOff x="6555728" y="2907736"/>
                    <a:chExt cx="900332" cy="1099095"/>
                  </a:xfrm>
                </p:grpSpPr>
                <p:sp>
                  <p:nvSpPr>
                    <p:cNvPr id="138" name="Forme libre : forme 137">
                      <a:extLst>
                        <a:ext uri="{FF2B5EF4-FFF2-40B4-BE49-F238E27FC236}">
                          <a16:creationId xmlns:a16="http://schemas.microsoft.com/office/drawing/2014/main" id="{49B62F72-6C5A-41D3-B209-92ACE835B1EF}"/>
                        </a:ext>
                      </a:extLst>
                    </p:cNvPr>
                    <p:cNvSpPr/>
                    <p:nvPr/>
                  </p:nvSpPr>
                  <p:spPr>
                    <a:xfrm>
                      <a:off x="6715162" y="3002693"/>
                      <a:ext cx="684627" cy="928191"/>
                    </a:xfrm>
                    <a:custGeom>
                      <a:avLst/>
                      <a:gdLst>
                        <a:gd name="connsiteX0" fmla="*/ 684628 w 684627"/>
                        <a:gd name="connsiteY0" fmla="*/ 281354 h 928191"/>
                        <a:gd name="connsiteX1" fmla="*/ 337624 w 684627"/>
                        <a:gd name="connsiteY1" fmla="*/ 881576 h 928191"/>
                        <a:gd name="connsiteX2" fmla="*/ 93785 w 684627"/>
                        <a:gd name="connsiteY2" fmla="*/ 909711 h 928191"/>
                        <a:gd name="connsiteX3" fmla="*/ 0 w 684627"/>
                        <a:gd name="connsiteY3" fmla="*/ 853440 h 928191"/>
                        <a:gd name="connsiteX4" fmla="*/ 243840 w 684627"/>
                        <a:gd name="connsiteY4" fmla="*/ 825305 h 928191"/>
                        <a:gd name="connsiteX5" fmla="*/ 590843 w 684627"/>
                        <a:gd name="connsiteY5" fmla="*/ 225083 h 928191"/>
                        <a:gd name="connsiteX6" fmla="*/ 487680 w 684627"/>
                        <a:gd name="connsiteY6" fmla="*/ 0 h 928191"/>
                        <a:gd name="connsiteX7" fmla="*/ 581465 w 684627"/>
                        <a:gd name="connsiteY7" fmla="*/ 56271 h 928191"/>
                        <a:gd name="connsiteX8" fmla="*/ 684628 w 684627"/>
                        <a:gd name="connsiteY8" fmla="*/ 281354 h 92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4627" h="928191">
                          <a:moveTo>
                            <a:pt x="684628" y="281354"/>
                          </a:moveTo>
                          <a:cubicBezTo>
                            <a:pt x="684628" y="497058"/>
                            <a:pt x="534572" y="769034"/>
                            <a:pt x="337624" y="881576"/>
                          </a:cubicBezTo>
                          <a:cubicBezTo>
                            <a:pt x="243840" y="937846"/>
                            <a:pt x="150055" y="937846"/>
                            <a:pt x="93785" y="909711"/>
                          </a:cubicBezTo>
                          <a:lnTo>
                            <a:pt x="0" y="853440"/>
                          </a:lnTo>
                          <a:cubicBezTo>
                            <a:pt x="65649" y="890954"/>
                            <a:pt x="150055" y="881576"/>
                            <a:pt x="243840" y="825305"/>
                          </a:cubicBezTo>
                          <a:cubicBezTo>
                            <a:pt x="431409" y="712763"/>
                            <a:pt x="590843" y="450166"/>
                            <a:pt x="590843" y="225083"/>
                          </a:cubicBezTo>
                          <a:cubicBezTo>
                            <a:pt x="590843" y="112542"/>
                            <a:pt x="553329" y="37514"/>
                            <a:pt x="487680" y="0"/>
                          </a:cubicBezTo>
                          <a:lnTo>
                            <a:pt x="581465" y="56271"/>
                          </a:lnTo>
                          <a:cubicBezTo>
                            <a:pt x="647114" y="93785"/>
                            <a:pt x="684628" y="178191"/>
                            <a:pt x="684628" y="281354"/>
                          </a:cubicBezTo>
                          <a:close/>
                        </a:path>
                      </a:pathLst>
                    </a:custGeom>
                    <a:solidFill>
                      <a:srgbClr val="1D2943"/>
                    </a:solidFill>
                    <a:ln w="93785" cap="flat">
                      <a:noFill/>
                      <a:prstDash val="solid"/>
                      <a:miter/>
                    </a:ln>
                  </p:spPr>
                  <p:txBody>
                    <a:bodyPr rtlCol="0" anchor="ctr"/>
                    <a:lstStyle/>
                    <a:p>
                      <a:endParaRPr lang="fr-FR"/>
                    </a:p>
                  </p:txBody>
                </p:sp>
                <p:sp>
                  <p:nvSpPr>
                    <p:cNvPr id="139" name="Forme libre : forme 138">
                      <a:extLst>
                        <a:ext uri="{FF2B5EF4-FFF2-40B4-BE49-F238E27FC236}">
                          <a16:creationId xmlns:a16="http://schemas.microsoft.com/office/drawing/2014/main" id="{45388276-255B-44B9-A91F-F387F69E333C}"/>
                        </a:ext>
                      </a:extLst>
                    </p:cNvPr>
                    <p:cNvSpPr/>
                    <p:nvPr/>
                  </p:nvSpPr>
                  <p:spPr>
                    <a:xfrm>
                      <a:off x="6555728" y="2907736"/>
                      <a:ext cx="787790" cy="1079695"/>
                    </a:xfrm>
                    <a:custGeom>
                      <a:avLst/>
                      <a:gdLst>
                        <a:gd name="connsiteX0" fmla="*/ 787791 w 787790"/>
                        <a:gd name="connsiteY0" fmla="*/ 85578 h 1079695"/>
                        <a:gd name="connsiteX1" fmla="*/ 497058 w 787790"/>
                        <a:gd name="connsiteY1" fmla="*/ 113714 h 1079695"/>
                        <a:gd name="connsiteX2" fmla="*/ 93785 w 787790"/>
                        <a:gd name="connsiteY2" fmla="*/ 817099 h 1079695"/>
                        <a:gd name="connsiteX3" fmla="*/ 215705 w 787790"/>
                        <a:gd name="connsiteY3" fmla="*/ 1079696 h 1079695"/>
                        <a:gd name="connsiteX4" fmla="*/ 121920 w 787790"/>
                        <a:gd name="connsiteY4" fmla="*/ 1023425 h 1079695"/>
                        <a:gd name="connsiteX5" fmla="*/ 0 w 787790"/>
                        <a:gd name="connsiteY5" fmla="*/ 760828 h 1079695"/>
                        <a:gd name="connsiteX6" fmla="*/ 403274 w 787790"/>
                        <a:gd name="connsiteY6" fmla="*/ 57443 h 1079695"/>
                        <a:gd name="connsiteX7" fmla="*/ 694006 w 787790"/>
                        <a:gd name="connsiteY7" fmla="*/ 29308 h 107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790" h="1079695">
                          <a:moveTo>
                            <a:pt x="787791" y="85578"/>
                          </a:moveTo>
                          <a:cubicBezTo>
                            <a:pt x="712763" y="38686"/>
                            <a:pt x="609600" y="48065"/>
                            <a:pt x="497058" y="113714"/>
                          </a:cubicBezTo>
                          <a:cubicBezTo>
                            <a:pt x="271975" y="245012"/>
                            <a:pt x="93785" y="554502"/>
                            <a:pt x="93785" y="817099"/>
                          </a:cubicBezTo>
                          <a:cubicBezTo>
                            <a:pt x="93785" y="948397"/>
                            <a:pt x="140677" y="1032803"/>
                            <a:pt x="215705" y="1079696"/>
                          </a:cubicBezTo>
                          <a:lnTo>
                            <a:pt x="121920" y="1023425"/>
                          </a:lnTo>
                          <a:cubicBezTo>
                            <a:pt x="46892" y="976533"/>
                            <a:pt x="0" y="892126"/>
                            <a:pt x="0" y="760828"/>
                          </a:cubicBezTo>
                          <a:cubicBezTo>
                            <a:pt x="0" y="507609"/>
                            <a:pt x="178191" y="188742"/>
                            <a:pt x="403274" y="57443"/>
                          </a:cubicBezTo>
                          <a:cubicBezTo>
                            <a:pt x="515815" y="-8206"/>
                            <a:pt x="618979" y="-17585"/>
                            <a:pt x="694006" y="29308"/>
                          </a:cubicBezTo>
                          <a:close/>
                        </a:path>
                      </a:pathLst>
                    </a:custGeom>
                    <a:solidFill>
                      <a:srgbClr val="1D2943"/>
                    </a:solidFill>
                    <a:ln w="93785" cap="flat">
                      <a:noFill/>
                      <a:prstDash val="solid"/>
                      <a:miter/>
                    </a:ln>
                  </p:spPr>
                  <p:txBody>
                    <a:bodyPr rtlCol="0" anchor="ctr"/>
                    <a:lstStyle/>
                    <a:p>
                      <a:endParaRPr lang="fr-FR"/>
                    </a:p>
                  </p:txBody>
                </p:sp>
                <p:sp>
                  <p:nvSpPr>
                    <p:cNvPr id="140" name="Forme libre : forme 139">
                      <a:extLst>
                        <a:ext uri="{FF2B5EF4-FFF2-40B4-BE49-F238E27FC236}">
                          <a16:creationId xmlns:a16="http://schemas.microsoft.com/office/drawing/2014/main" id="{12CB8DD8-FD3E-49B7-91C9-473B373298F9}"/>
                        </a:ext>
                      </a:extLst>
                    </p:cNvPr>
                    <p:cNvSpPr/>
                    <p:nvPr/>
                  </p:nvSpPr>
                  <p:spPr>
                    <a:xfrm>
                      <a:off x="6649513" y="2955158"/>
                      <a:ext cx="806547" cy="1051674"/>
                    </a:xfrm>
                    <a:custGeom>
                      <a:avLst/>
                      <a:gdLst>
                        <a:gd name="connsiteX0" fmla="*/ 403274 w 806547"/>
                        <a:gd name="connsiteY0" fmla="*/ 56914 h 1051674"/>
                        <a:gd name="connsiteX1" fmla="*/ 806548 w 806547"/>
                        <a:gd name="connsiteY1" fmla="*/ 291376 h 1051674"/>
                        <a:gd name="connsiteX2" fmla="*/ 403274 w 806547"/>
                        <a:gd name="connsiteY2" fmla="*/ 994760 h 1051674"/>
                        <a:gd name="connsiteX3" fmla="*/ 0 w 806547"/>
                        <a:gd name="connsiteY3" fmla="*/ 760299 h 1051674"/>
                        <a:gd name="connsiteX4" fmla="*/ 403274 w 806547"/>
                        <a:gd name="connsiteY4" fmla="*/ 56914 h 1051674"/>
                        <a:gd name="connsiteX5" fmla="*/ 412652 w 806547"/>
                        <a:gd name="connsiteY5" fmla="*/ 929111 h 1051674"/>
                        <a:gd name="connsiteX6" fmla="*/ 759655 w 806547"/>
                        <a:gd name="connsiteY6" fmla="*/ 328889 h 1051674"/>
                        <a:gd name="connsiteX7" fmla="*/ 412652 w 806547"/>
                        <a:gd name="connsiteY7" fmla="*/ 131942 h 1051674"/>
                        <a:gd name="connsiteX8" fmla="*/ 65649 w 806547"/>
                        <a:gd name="connsiteY8" fmla="*/ 732163 h 1051674"/>
                        <a:gd name="connsiteX9" fmla="*/ 412652 w 806547"/>
                        <a:gd name="connsiteY9" fmla="*/ 929111 h 1051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547" h="1051674">
                          <a:moveTo>
                            <a:pt x="403274" y="56914"/>
                          </a:moveTo>
                          <a:cubicBezTo>
                            <a:pt x="628357" y="-74384"/>
                            <a:pt x="806548" y="28779"/>
                            <a:pt x="806548" y="291376"/>
                          </a:cubicBezTo>
                          <a:cubicBezTo>
                            <a:pt x="806548" y="544594"/>
                            <a:pt x="628357" y="863462"/>
                            <a:pt x="403274" y="994760"/>
                          </a:cubicBezTo>
                          <a:cubicBezTo>
                            <a:pt x="178191" y="1126059"/>
                            <a:pt x="0" y="1022896"/>
                            <a:pt x="0" y="760299"/>
                          </a:cubicBezTo>
                          <a:cubicBezTo>
                            <a:pt x="0" y="507080"/>
                            <a:pt x="187569" y="188213"/>
                            <a:pt x="403274" y="56914"/>
                          </a:cubicBezTo>
                          <a:close/>
                          <a:moveTo>
                            <a:pt x="412652" y="929111"/>
                          </a:moveTo>
                          <a:cubicBezTo>
                            <a:pt x="600222" y="816570"/>
                            <a:pt x="759655" y="553973"/>
                            <a:pt x="759655" y="328889"/>
                          </a:cubicBezTo>
                          <a:cubicBezTo>
                            <a:pt x="759655" y="113185"/>
                            <a:pt x="600222" y="19400"/>
                            <a:pt x="412652" y="131942"/>
                          </a:cubicBezTo>
                          <a:cubicBezTo>
                            <a:pt x="225083" y="244483"/>
                            <a:pt x="65649" y="507080"/>
                            <a:pt x="65649" y="732163"/>
                          </a:cubicBezTo>
                          <a:cubicBezTo>
                            <a:pt x="65649" y="947868"/>
                            <a:pt x="215705" y="1041652"/>
                            <a:pt x="412652" y="929111"/>
                          </a:cubicBezTo>
                        </a:path>
                      </a:pathLst>
                    </a:custGeom>
                    <a:solidFill>
                      <a:srgbClr val="4C5C75"/>
                    </a:solidFill>
                    <a:ln w="93785" cap="flat">
                      <a:noFill/>
                      <a:prstDash val="solid"/>
                      <a:miter/>
                    </a:ln>
                  </p:spPr>
                  <p:txBody>
                    <a:bodyPr rtlCol="0" anchor="ctr"/>
                    <a:lstStyle/>
                    <a:p>
                      <a:endParaRPr lang="fr-FR"/>
                    </a:p>
                  </p:txBody>
                </p:sp>
              </p:grpSp>
              <p:grpSp>
                <p:nvGrpSpPr>
                  <p:cNvPr id="134" name="Graphique 28">
                    <a:extLst>
                      <a:ext uri="{FF2B5EF4-FFF2-40B4-BE49-F238E27FC236}">
                        <a16:creationId xmlns:a16="http://schemas.microsoft.com/office/drawing/2014/main" id="{B4A1819C-C042-4B96-98E0-DC2AF2A22CBB}"/>
                      </a:ext>
                    </a:extLst>
                  </p:cNvPr>
                  <p:cNvGrpSpPr/>
                  <p:nvPr/>
                </p:nvGrpSpPr>
                <p:grpSpPr>
                  <a:xfrm>
                    <a:off x="6049292" y="3846755"/>
                    <a:ext cx="656492" cy="904011"/>
                    <a:chOff x="6049292" y="3846755"/>
                    <a:chExt cx="656492" cy="904011"/>
                  </a:xfrm>
                </p:grpSpPr>
                <p:sp>
                  <p:nvSpPr>
                    <p:cNvPr id="135" name="Forme libre : forme 134">
                      <a:extLst>
                        <a:ext uri="{FF2B5EF4-FFF2-40B4-BE49-F238E27FC236}">
                          <a16:creationId xmlns:a16="http://schemas.microsoft.com/office/drawing/2014/main" id="{6F7FB032-D665-48CB-B383-ACF4C388069B}"/>
                        </a:ext>
                      </a:extLst>
                    </p:cNvPr>
                    <p:cNvSpPr/>
                    <p:nvPr/>
                  </p:nvSpPr>
                  <p:spPr>
                    <a:xfrm>
                      <a:off x="6433808" y="3846755"/>
                      <a:ext cx="271975" cy="328246"/>
                    </a:xfrm>
                    <a:custGeom>
                      <a:avLst/>
                      <a:gdLst>
                        <a:gd name="connsiteX0" fmla="*/ 271975 w 271975"/>
                        <a:gd name="connsiteY0" fmla="*/ 75028 h 328246"/>
                        <a:gd name="connsiteX1" fmla="*/ 93785 w 271975"/>
                        <a:gd name="connsiteY1" fmla="*/ 328246 h 328246"/>
                        <a:gd name="connsiteX2" fmla="*/ 84406 w 271975"/>
                        <a:gd name="connsiteY2" fmla="*/ 318868 h 328246"/>
                        <a:gd name="connsiteX3" fmla="*/ 18757 w 271975"/>
                        <a:gd name="connsiteY3" fmla="*/ 271976 h 328246"/>
                        <a:gd name="connsiteX4" fmla="*/ 0 w 271975"/>
                        <a:gd name="connsiteY4" fmla="*/ 253219 h 328246"/>
                        <a:gd name="connsiteX5" fmla="*/ 178191 w 271975"/>
                        <a:gd name="connsiteY5" fmla="*/ 0 h 328246"/>
                        <a:gd name="connsiteX6" fmla="*/ 187569 w 271975"/>
                        <a:gd name="connsiteY6" fmla="*/ 9378 h 328246"/>
                        <a:gd name="connsiteX7" fmla="*/ 253218 w 271975"/>
                        <a:gd name="connsiteY7" fmla="*/ 56271 h 328246"/>
                        <a:gd name="connsiteX8" fmla="*/ 271975 w 271975"/>
                        <a:gd name="connsiteY8" fmla="*/ 75028 h 3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975" h="328246">
                          <a:moveTo>
                            <a:pt x="271975" y="75028"/>
                          </a:moveTo>
                          <a:lnTo>
                            <a:pt x="93785" y="328246"/>
                          </a:lnTo>
                          <a:cubicBezTo>
                            <a:pt x="93785" y="328246"/>
                            <a:pt x="93785" y="328246"/>
                            <a:pt x="84406" y="318868"/>
                          </a:cubicBezTo>
                          <a:cubicBezTo>
                            <a:pt x="65649" y="309489"/>
                            <a:pt x="37514" y="290732"/>
                            <a:pt x="18757" y="271976"/>
                          </a:cubicBezTo>
                          <a:cubicBezTo>
                            <a:pt x="9378" y="262597"/>
                            <a:pt x="0" y="253219"/>
                            <a:pt x="0" y="253219"/>
                          </a:cubicBezTo>
                          <a:lnTo>
                            <a:pt x="178191" y="0"/>
                          </a:lnTo>
                          <a:cubicBezTo>
                            <a:pt x="178191" y="0"/>
                            <a:pt x="178191" y="0"/>
                            <a:pt x="187569" y="9378"/>
                          </a:cubicBezTo>
                          <a:cubicBezTo>
                            <a:pt x="206326" y="18757"/>
                            <a:pt x="234462" y="37514"/>
                            <a:pt x="253218" y="56271"/>
                          </a:cubicBezTo>
                          <a:cubicBezTo>
                            <a:pt x="262597" y="65649"/>
                            <a:pt x="271975" y="75028"/>
                            <a:pt x="271975" y="75028"/>
                          </a:cubicBezTo>
                          <a:close/>
                        </a:path>
                      </a:pathLst>
                    </a:custGeom>
                    <a:solidFill>
                      <a:srgbClr val="1D2943"/>
                    </a:solidFill>
                    <a:ln w="93785" cap="flat">
                      <a:noFill/>
                      <a:prstDash val="solid"/>
                      <a:miter/>
                    </a:ln>
                  </p:spPr>
                  <p:txBody>
                    <a:bodyPr rtlCol="0" anchor="ctr"/>
                    <a:lstStyle/>
                    <a:p>
                      <a:endParaRPr lang="fr-FR"/>
                    </a:p>
                  </p:txBody>
                </p:sp>
                <p:sp>
                  <p:nvSpPr>
                    <p:cNvPr id="136" name="Forme libre : forme 135">
                      <a:extLst>
                        <a:ext uri="{FF2B5EF4-FFF2-40B4-BE49-F238E27FC236}">
                          <a16:creationId xmlns:a16="http://schemas.microsoft.com/office/drawing/2014/main" id="{C9A4CE3B-8F08-4167-8236-269F28071007}"/>
                        </a:ext>
                      </a:extLst>
                    </p:cNvPr>
                    <p:cNvSpPr/>
                    <p:nvPr/>
                  </p:nvSpPr>
                  <p:spPr>
                    <a:xfrm>
                      <a:off x="6049292" y="3893647"/>
                      <a:ext cx="650793" cy="857119"/>
                    </a:xfrm>
                    <a:custGeom>
                      <a:avLst/>
                      <a:gdLst>
                        <a:gd name="connsiteX0" fmla="*/ 647114 w 650793"/>
                        <a:gd name="connsiteY0" fmla="*/ 131299 h 857119"/>
                        <a:gd name="connsiteX1" fmla="*/ 206326 w 650793"/>
                        <a:gd name="connsiteY1" fmla="*/ 806548 h 857119"/>
                        <a:gd name="connsiteX2" fmla="*/ 140677 w 650793"/>
                        <a:gd name="connsiteY2" fmla="*/ 853440 h 857119"/>
                        <a:gd name="connsiteX3" fmla="*/ 46892 w 650793"/>
                        <a:gd name="connsiteY3" fmla="*/ 834683 h 857119"/>
                        <a:gd name="connsiteX4" fmla="*/ 0 w 650793"/>
                        <a:gd name="connsiteY4" fmla="*/ 740899 h 857119"/>
                        <a:gd name="connsiteX5" fmla="*/ 18757 w 650793"/>
                        <a:gd name="connsiteY5" fmla="*/ 684628 h 857119"/>
                        <a:gd name="connsiteX6" fmla="*/ 459545 w 650793"/>
                        <a:gd name="connsiteY6" fmla="*/ 9378 h 857119"/>
                        <a:gd name="connsiteX7" fmla="*/ 478302 w 650793"/>
                        <a:gd name="connsiteY7" fmla="*/ 0 h 857119"/>
                        <a:gd name="connsiteX8" fmla="*/ 487680 w 650793"/>
                        <a:gd name="connsiteY8" fmla="*/ 9378 h 857119"/>
                        <a:gd name="connsiteX9" fmla="*/ 628357 w 650793"/>
                        <a:gd name="connsiteY9" fmla="*/ 103163 h 857119"/>
                        <a:gd name="connsiteX10" fmla="*/ 647114 w 650793"/>
                        <a:gd name="connsiteY10" fmla="*/ 131299 h 857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0793" h="857119">
                          <a:moveTo>
                            <a:pt x="647114" y="131299"/>
                          </a:moveTo>
                          <a:lnTo>
                            <a:pt x="206326" y="806548"/>
                          </a:lnTo>
                          <a:cubicBezTo>
                            <a:pt x="187569" y="825305"/>
                            <a:pt x="168812" y="844062"/>
                            <a:pt x="140677" y="853440"/>
                          </a:cubicBezTo>
                          <a:cubicBezTo>
                            <a:pt x="112542" y="862819"/>
                            <a:pt x="75028" y="853440"/>
                            <a:pt x="46892" y="834683"/>
                          </a:cubicBezTo>
                          <a:cubicBezTo>
                            <a:pt x="18757" y="815926"/>
                            <a:pt x="0" y="778412"/>
                            <a:pt x="0" y="740899"/>
                          </a:cubicBezTo>
                          <a:cubicBezTo>
                            <a:pt x="0" y="722142"/>
                            <a:pt x="9378" y="703385"/>
                            <a:pt x="18757" y="684628"/>
                          </a:cubicBezTo>
                          <a:lnTo>
                            <a:pt x="459545" y="9378"/>
                          </a:lnTo>
                          <a:cubicBezTo>
                            <a:pt x="468923" y="0"/>
                            <a:pt x="478302" y="0"/>
                            <a:pt x="478302" y="0"/>
                          </a:cubicBezTo>
                          <a:cubicBezTo>
                            <a:pt x="478302" y="0"/>
                            <a:pt x="487680" y="0"/>
                            <a:pt x="487680" y="9378"/>
                          </a:cubicBezTo>
                          <a:cubicBezTo>
                            <a:pt x="525194" y="37514"/>
                            <a:pt x="600222" y="84406"/>
                            <a:pt x="628357" y="103163"/>
                          </a:cubicBezTo>
                          <a:cubicBezTo>
                            <a:pt x="647114" y="112542"/>
                            <a:pt x="656492" y="131299"/>
                            <a:pt x="647114" y="131299"/>
                          </a:cubicBezTo>
                          <a:close/>
                        </a:path>
                      </a:pathLst>
                    </a:custGeom>
                    <a:solidFill>
                      <a:srgbClr val="DF3260"/>
                    </a:solidFill>
                    <a:ln w="93785" cap="flat">
                      <a:noFill/>
                      <a:prstDash val="solid"/>
                      <a:miter/>
                    </a:ln>
                  </p:spPr>
                  <p:txBody>
                    <a:bodyPr rtlCol="0" anchor="ctr"/>
                    <a:lstStyle/>
                    <a:p>
                      <a:endParaRPr lang="fr-FR"/>
                    </a:p>
                  </p:txBody>
                </p:sp>
                <p:sp>
                  <p:nvSpPr>
                    <p:cNvPr id="137" name="Forme libre : forme 136">
                      <a:extLst>
                        <a:ext uri="{FF2B5EF4-FFF2-40B4-BE49-F238E27FC236}">
                          <a16:creationId xmlns:a16="http://schemas.microsoft.com/office/drawing/2014/main" id="{B06BE9DC-A447-49EE-A495-81DAFEF74D67}"/>
                        </a:ext>
                      </a:extLst>
                    </p:cNvPr>
                    <p:cNvSpPr/>
                    <p:nvPr/>
                  </p:nvSpPr>
                  <p:spPr>
                    <a:xfrm>
                      <a:off x="6086805" y="3903026"/>
                      <a:ext cx="613484" cy="844061"/>
                    </a:xfrm>
                    <a:custGeom>
                      <a:avLst/>
                      <a:gdLst>
                        <a:gd name="connsiteX0" fmla="*/ 609600 w 613484"/>
                        <a:gd name="connsiteY0" fmla="*/ 121920 h 844061"/>
                        <a:gd name="connsiteX1" fmla="*/ 168812 w 613484"/>
                        <a:gd name="connsiteY1" fmla="*/ 797169 h 844061"/>
                        <a:gd name="connsiteX2" fmla="*/ 103163 w 613484"/>
                        <a:gd name="connsiteY2" fmla="*/ 844062 h 844061"/>
                        <a:gd name="connsiteX3" fmla="*/ 46892 w 613484"/>
                        <a:gd name="connsiteY3" fmla="*/ 825305 h 844061"/>
                        <a:gd name="connsiteX4" fmla="*/ 0 w 613484"/>
                        <a:gd name="connsiteY4" fmla="*/ 731520 h 844061"/>
                        <a:gd name="connsiteX5" fmla="*/ 18757 w 613484"/>
                        <a:gd name="connsiteY5" fmla="*/ 675249 h 844061"/>
                        <a:gd name="connsiteX6" fmla="*/ 459545 w 613484"/>
                        <a:gd name="connsiteY6" fmla="*/ 0 h 844061"/>
                        <a:gd name="connsiteX7" fmla="*/ 600222 w 613484"/>
                        <a:gd name="connsiteY7" fmla="*/ 93785 h 844061"/>
                        <a:gd name="connsiteX8" fmla="*/ 609600 w 613484"/>
                        <a:gd name="connsiteY8" fmla="*/ 121920 h 84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484" h="844061">
                          <a:moveTo>
                            <a:pt x="609600" y="121920"/>
                          </a:moveTo>
                          <a:lnTo>
                            <a:pt x="168812" y="797169"/>
                          </a:lnTo>
                          <a:cubicBezTo>
                            <a:pt x="150055" y="815926"/>
                            <a:pt x="131298" y="834683"/>
                            <a:pt x="103163" y="844062"/>
                          </a:cubicBezTo>
                          <a:cubicBezTo>
                            <a:pt x="84406" y="844062"/>
                            <a:pt x="65649" y="834683"/>
                            <a:pt x="46892" y="825305"/>
                          </a:cubicBezTo>
                          <a:cubicBezTo>
                            <a:pt x="18757" y="806548"/>
                            <a:pt x="0" y="769034"/>
                            <a:pt x="0" y="731520"/>
                          </a:cubicBezTo>
                          <a:cubicBezTo>
                            <a:pt x="0" y="712763"/>
                            <a:pt x="9378" y="694006"/>
                            <a:pt x="18757" y="675249"/>
                          </a:cubicBezTo>
                          <a:lnTo>
                            <a:pt x="459545" y="0"/>
                          </a:lnTo>
                          <a:cubicBezTo>
                            <a:pt x="497058" y="28136"/>
                            <a:pt x="572086" y="75028"/>
                            <a:pt x="600222" y="93785"/>
                          </a:cubicBezTo>
                          <a:cubicBezTo>
                            <a:pt x="609600" y="103163"/>
                            <a:pt x="618979" y="121920"/>
                            <a:pt x="609600" y="121920"/>
                          </a:cubicBezTo>
                          <a:close/>
                        </a:path>
                      </a:pathLst>
                    </a:custGeom>
                    <a:solidFill>
                      <a:srgbClr val="F45170"/>
                    </a:solidFill>
                    <a:ln w="93785" cap="flat">
                      <a:noFill/>
                      <a:prstDash val="solid"/>
                      <a:miter/>
                    </a:ln>
                  </p:spPr>
                  <p:txBody>
                    <a:bodyPr rtlCol="0" anchor="ctr"/>
                    <a:lstStyle/>
                    <a:p>
                      <a:endParaRPr lang="fr-FR"/>
                    </a:p>
                  </p:txBody>
                </p:sp>
              </p:grpSp>
            </p:grpSp>
          </p:grpSp>
        </p:grpSp>
        <p:sp>
          <p:nvSpPr>
            <p:cNvPr id="127" name="Forme libre : forme 126">
              <a:extLst>
                <a:ext uri="{FF2B5EF4-FFF2-40B4-BE49-F238E27FC236}">
                  <a16:creationId xmlns:a16="http://schemas.microsoft.com/office/drawing/2014/main" id="{EF09E8A4-D959-4238-A98E-B17BEECF76B6}"/>
                </a:ext>
              </a:extLst>
            </p:cNvPr>
            <p:cNvSpPr/>
            <p:nvPr/>
          </p:nvSpPr>
          <p:spPr>
            <a:xfrm>
              <a:off x="8478314" y="2085624"/>
              <a:ext cx="112541" cy="155392"/>
            </a:xfrm>
            <a:custGeom>
              <a:avLst/>
              <a:gdLst>
                <a:gd name="connsiteX0" fmla="*/ 56271 w 112541"/>
                <a:gd name="connsiteY0" fmla="*/ 7358 h 155393"/>
                <a:gd name="connsiteX1" fmla="*/ 112542 w 112541"/>
                <a:gd name="connsiteY1" fmla="*/ 44872 h 155393"/>
                <a:gd name="connsiteX2" fmla="*/ 56271 w 112541"/>
                <a:gd name="connsiteY2" fmla="*/ 148035 h 155393"/>
                <a:gd name="connsiteX3" fmla="*/ 0 w 112541"/>
                <a:gd name="connsiteY3" fmla="*/ 110521 h 155393"/>
                <a:gd name="connsiteX4" fmla="*/ 56271 w 112541"/>
                <a:gd name="connsiteY4" fmla="*/ 7358 h 155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541" h="155393">
                  <a:moveTo>
                    <a:pt x="56271" y="7358"/>
                  </a:moveTo>
                  <a:cubicBezTo>
                    <a:pt x="93785" y="-11398"/>
                    <a:pt x="112542" y="7358"/>
                    <a:pt x="112542" y="44872"/>
                  </a:cubicBezTo>
                  <a:cubicBezTo>
                    <a:pt x="112542" y="82386"/>
                    <a:pt x="84406" y="129278"/>
                    <a:pt x="56271" y="148035"/>
                  </a:cubicBezTo>
                  <a:cubicBezTo>
                    <a:pt x="18757" y="166792"/>
                    <a:pt x="0" y="148035"/>
                    <a:pt x="0" y="110521"/>
                  </a:cubicBezTo>
                  <a:cubicBezTo>
                    <a:pt x="0" y="73008"/>
                    <a:pt x="28135" y="26115"/>
                    <a:pt x="56271" y="7358"/>
                  </a:cubicBezTo>
                  <a:close/>
                </a:path>
              </a:pathLst>
            </a:custGeom>
            <a:solidFill>
              <a:srgbClr val="FFFFFF"/>
            </a:solidFill>
            <a:ln w="93785" cap="flat">
              <a:noFill/>
              <a:prstDash val="solid"/>
              <a:miter/>
            </a:ln>
          </p:spPr>
          <p:txBody>
            <a:bodyPr rtlCol="0" anchor="ctr"/>
            <a:lstStyle/>
            <a:p>
              <a:endParaRPr lang="fr-FR"/>
            </a:p>
          </p:txBody>
        </p:sp>
      </p:grpSp>
      <p:sp>
        <p:nvSpPr>
          <p:cNvPr id="92" name="ZoneTexte 91">
            <a:extLst>
              <a:ext uri="{FF2B5EF4-FFF2-40B4-BE49-F238E27FC236}">
                <a16:creationId xmlns:a16="http://schemas.microsoft.com/office/drawing/2014/main" id="{71F79B68-168A-41E9-9D2F-7D9CC334FFD4}"/>
              </a:ext>
            </a:extLst>
          </p:cNvPr>
          <p:cNvSpPr txBox="1"/>
          <p:nvPr>
            <p:custDataLst>
              <p:tags r:id="rId3"/>
            </p:custDataLst>
          </p:nvPr>
        </p:nvSpPr>
        <p:spPr>
          <a:xfrm>
            <a:off x="1292308" y="847057"/>
            <a:ext cx="947695" cy="338554"/>
          </a:xfrm>
          <a:prstGeom prst="rect">
            <a:avLst/>
          </a:prstGeom>
          <a:noFill/>
        </p:spPr>
        <p:txBody>
          <a:bodyPr wrap="none" rtlCol="0">
            <a:spAutoFit/>
          </a:bodyPr>
          <a:lstStyle/>
          <a:p>
            <a:r>
              <a:rPr lang="fr-FR" sz="1600" b="1" dirty="0">
                <a:latin typeface="Barlow Light" panose="00000400000000000000" pitchFamily="2" charset="0"/>
              </a:rPr>
              <a:t>Récence</a:t>
            </a:r>
          </a:p>
        </p:txBody>
      </p:sp>
      <p:grpSp>
        <p:nvGrpSpPr>
          <p:cNvPr id="7" name="!! Groupe 6">
            <a:extLst>
              <a:ext uri="{FF2B5EF4-FFF2-40B4-BE49-F238E27FC236}">
                <a16:creationId xmlns:a16="http://schemas.microsoft.com/office/drawing/2014/main" id="{1D670807-DE90-4D0E-BE89-8F691F9AC74D}"/>
              </a:ext>
            </a:extLst>
          </p:cNvPr>
          <p:cNvGrpSpPr/>
          <p:nvPr/>
        </p:nvGrpSpPr>
        <p:grpSpPr>
          <a:xfrm>
            <a:off x="1235804" y="1253324"/>
            <a:ext cx="1060704" cy="1526510"/>
            <a:chOff x="1942761" y="1757817"/>
            <a:chExt cx="1060704" cy="1526510"/>
          </a:xfrm>
        </p:grpSpPr>
        <p:sp>
          <p:nvSpPr>
            <p:cNvPr id="95" name="Triangle isocèle 94">
              <a:extLst>
                <a:ext uri="{FF2B5EF4-FFF2-40B4-BE49-F238E27FC236}">
                  <a16:creationId xmlns:a16="http://schemas.microsoft.com/office/drawing/2014/main" id="{5D10DA0E-8F28-4F14-A3ED-3CAFC9C8557B}"/>
                </a:ext>
              </a:extLst>
            </p:cNvPr>
            <p:cNvSpPr/>
            <p:nvPr>
              <p:custDataLst>
                <p:tags r:id="rId8"/>
              </p:custDataLst>
            </p:nvPr>
          </p:nvSpPr>
          <p:spPr>
            <a:xfrm>
              <a:off x="1942761" y="1757817"/>
              <a:ext cx="1060704" cy="914400"/>
            </a:xfrm>
            <a:prstGeom prst="triangle">
              <a:avLst/>
            </a:prstGeom>
            <a:ln w="38100" cap="rnd" cmpd="sng">
              <a:solidFill>
                <a:srgbClr val="00B5DD"/>
              </a:solidFill>
              <a:extLst>
                <a:ext uri="{C807C97D-BFC1-408E-A445-0C87EB9F89A2}">
                  <ask:lineSketchStyleProps xmlns:ask="http://schemas.microsoft.com/office/drawing/2018/sketchyshapes" sd="1219033472">
                    <a:custGeom>
                      <a:avLst/>
                      <a:gdLst>
                        <a:gd name="connsiteX0" fmla="*/ 0 w 1060704"/>
                        <a:gd name="connsiteY0" fmla="*/ 914400 h 914400"/>
                        <a:gd name="connsiteX1" fmla="*/ 254569 w 1060704"/>
                        <a:gd name="connsiteY1" fmla="*/ 475488 h 914400"/>
                        <a:gd name="connsiteX2" fmla="*/ 530352 w 1060704"/>
                        <a:gd name="connsiteY2" fmla="*/ 0 h 914400"/>
                        <a:gd name="connsiteX3" fmla="*/ 806135 w 1060704"/>
                        <a:gd name="connsiteY3" fmla="*/ 475488 h 914400"/>
                        <a:gd name="connsiteX4" fmla="*/ 1060704 w 1060704"/>
                        <a:gd name="connsiteY4" fmla="*/ 914400 h 914400"/>
                        <a:gd name="connsiteX5" fmla="*/ 562173 w 1060704"/>
                        <a:gd name="connsiteY5" fmla="*/ 914400 h 914400"/>
                        <a:gd name="connsiteX6" fmla="*/ 0 w 1060704"/>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704" h="914400" fill="none" extrusionOk="0">
                          <a:moveTo>
                            <a:pt x="0" y="914400"/>
                          </a:moveTo>
                          <a:cubicBezTo>
                            <a:pt x="94523" y="693866"/>
                            <a:pt x="212841" y="668184"/>
                            <a:pt x="254569" y="475488"/>
                          </a:cubicBezTo>
                          <a:cubicBezTo>
                            <a:pt x="296297" y="282792"/>
                            <a:pt x="507882" y="160476"/>
                            <a:pt x="530352" y="0"/>
                          </a:cubicBezTo>
                          <a:cubicBezTo>
                            <a:pt x="673758" y="217419"/>
                            <a:pt x="676098" y="322450"/>
                            <a:pt x="806135" y="475488"/>
                          </a:cubicBezTo>
                          <a:cubicBezTo>
                            <a:pt x="936172" y="628526"/>
                            <a:pt x="918745" y="723115"/>
                            <a:pt x="1060704" y="914400"/>
                          </a:cubicBezTo>
                          <a:cubicBezTo>
                            <a:pt x="814490" y="952133"/>
                            <a:pt x="716617" y="896341"/>
                            <a:pt x="562173" y="914400"/>
                          </a:cubicBezTo>
                          <a:cubicBezTo>
                            <a:pt x="407729" y="932459"/>
                            <a:pt x="116157" y="888050"/>
                            <a:pt x="0" y="914400"/>
                          </a:cubicBezTo>
                          <a:close/>
                        </a:path>
                        <a:path w="1060704" h="914400" stroke="0" extrusionOk="0">
                          <a:moveTo>
                            <a:pt x="0" y="914400"/>
                          </a:moveTo>
                          <a:cubicBezTo>
                            <a:pt x="108459" y="720484"/>
                            <a:pt x="199902" y="604178"/>
                            <a:pt x="259872" y="466344"/>
                          </a:cubicBezTo>
                          <a:cubicBezTo>
                            <a:pt x="319842" y="328510"/>
                            <a:pt x="452638" y="260912"/>
                            <a:pt x="530352" y="0"/>
                          </a:cubicBezTo>
                          <a:cubicBezTo>
                            <a:pt x="623300" y="159640"/>
                            <a:pt x="643739" y="267063"/>
                            <a:pt x="806135" y="475488"/>
                          </a:cubicBezTo>
                          <a:cubicBezTo>
                            <a:pt x="968531" y="683912"/>
                            <a:pt x="912417" y="765159"/>
                            <a:pt x="1060704" y="914400"/>
                          </a:cubicBezTo>
                          <a:cubicBezTo>
                            <a:pt x="876099" y="957995"/>
                            <a:pt x="711782" y="855538"/>
                            <a:pt x="551566" y="914400"/>
                          </a:cubicBezTo>
                          <a:cubicBezTo>
                            <a:pt x="391350" y="973262"/>
                            <a:pt x="157066" y="860027"/>
                            <a:pt x="0" y="914400"/>
                          </a:cubicBezTo>
                          <a:close/>
                        </a:path>
                      </a:pathLst>
                    </a:custGeom>
                    <ask:type>
                      <ask:lineSketchNone/>
                    </ask:type>
                  </ask:lineSketchStyleProps>
                </a:ext>
              </a:extLst>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Corde 4">
              <a:extLst>
                <a:ext uri="{FF2B5EF4-FFF2-40B4-BE49-F238E27FC236}">
                  <a16:creationId xmlns:a16="http://schemas.microsoft.com/office/drawing/2014/main" id="{0E556499-6B88-44D7-B246-C8BAC51D0C33}"/>
                </a:ext>
              </a:extLst>
            </p:cNvPr>
            <p:cNvSpPr/>
            <p:nvPr/>
          </p:nvSpPr>
          <p:spPr>
            <a:xfrm rot="8606955">
              <a:off x="2019557" y="2369927"/>
              <a:ext cx="914400" cy="914400"/>
            </a:xfrm>
            <a:prstGeom prst="chord">
              <a:avLst>
                <a:gd name="adj1" fmla="val 2931810"/>
                <a:gd name="adj2" fmla="val 12432958"/>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6" name="Groupe 5">
            <a:extLst>
              <a:ext uri="{FF2B5EF4-FFF2-40B4-BE49-F238E27FC236}">
                <a16:creationId xmlns:a16="http://schemas.microsoft.com/office/drawing/2014/main" id="{CC218DF9-FCC2-410B-A592-6C1504D3F014}"/>
              </a:ext>
            </a:extLst>
          </p:cNvPr>
          <p:cNvGrpSpPr/>
          <p:nvPr/>
        </p:nvGrpSpPr>
        <p:grpSpPr>
          <a:xfrm>
            <a:off x="4039499" y="1185611"/>
            <a:ext cx="1060704" cy="1526510"/>
            <a:chOff x="1397485" y="2703462"/>
            <a:chExt cx="1060704" cy="1526510"/>
          </a:xfrm>
        </p:grpSpPr>
        <p:sp>
          <p:nvSpPr>
            <p:cNvPr id="98" name="Triangle isocèle 97">
              <a:extLst>
                <a:ext uri="{FF2B5EF4-FFF2-40B4-BE49-F238E27FC236}">
                  <a16:creationId xmlns:a16="http://schemas.microsoft.com/office/drawing/2014/main" id="{09AD9FE1-9BCF-4A03-99AA-765A2719E350}"/>
                </a:ext>
              </a:extLst>
            </p:cNvPr>
            <p:cNvSpPr/>
            <p:nvPr>
              <p:custDataLst>
                <p:tags r:id="rId7"/>
              </p:custDataLst>
            </p:nvPr>
          </p:nvSpPr>
          <p:spPr>
            <a:xfrm>
              <a:off x="1397485" y="2703462"/>
              <a:ext cx="1060704" cy="914400"/>
            </a:xfrm>
            <a:prstGeom prst="triangle">
              <a:avLst/>
            </a:prstGeom>
            <a:ln w="38100" cap="rnd" cmpd="sng">
              <a:solidFill>
                <a:srgbClr val="00B5DD"/>
              </a:solidFill>
              <a:extLst>
                <a:ext uri="{C807C97D-BFC1-408E-A445-0C87EB9F89A2}">
                  <ask:lineSketchStyleProps xmlns:ask="http://schemas.microsoft.com/office/drawing/2018/sketchyshapes" sd="1219033472">
                    <a:custGeom>
                      <a:avLst/>
                      <a:gdLst>
                        <a:gd name="connsiteX0" fmla="*/ 0 w 1060704"/>
                        <a:gd name="connsiteY0" fmla="*/ 914400 h 914400"/>
                        <a:gd name="connsiteX1" fmla="*/ 254569 w 1060704"/>
                        <a:gd name="connsiteY1" fmla="*/ 475488 h 914400"/>
                        <a:gd name="connsiteX2" fmla="*/ 530352 w 1060704"/>
                        <a:gd name="connsiteY2" fmla="*/ 0 h 914400"/>
                        <a:gd name="connsiteX3" fmla="*/ 806135 w 1060704"/>
                        <a:gd name="connsiteY3" fmla="*/ 475488 h 914400"/>
                        <a:gd name="connsiteX4" fmla="*/ 1060704 w 1060704"/>
                        <a:gd name="connsiteY4" fmla="*/ 914400 h 914400"/>
                        <a:gd name="connsiteX5" fmla="*/ 562173 w 1060704"/>
                        <a:gd name="connsiteY5" fmla="*/ 914400 h 914400"/>
                        <a:gd name="connsiteX6" fmla="*/ 0 w 1060704"/>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704" h="914400" fill="none" extrusionOk="0">
                          <a:moveTo>
                            <a:pt x="0" y="914400"/>
                          </a:moveTo>
                          <a:cubicBezTo>
                            <a:pt x="94523" y="693866"/>
                            <a:pt x="212841" y="668184"/>
                            <a:pt x="254569" y="475488"/>
                          </a:cubicBezTo>
                          <a:cubicBezTo>
                            <a:pt x="296297" y="282792"/>
                            <a:pt x="507882" y="160476"/>
                            <a:pt x="530352" y="0"/>
                          </a:cubicBezTo>
                          <a:cubicBezTo>
                            <a:pt x="673758" y="217419"/>
                            <a:pt x="676098" y="322450"/>
                            <a:pt x="806135" y="475488"/>
                          </a:cubicBezTo>
                          <a:cubicBezTo>
                            <a:pt x="936172" y="628526"/>
                            <a:pt x="918745" y="723115"/>
                            <a:pt x="1060704" y="914400"/>
                          </a:cubicBezTo>
                          <a:cubicBezTo>
                            <a:pt x="814490" y="952133"/>
                            <a:pt x="716617" y="896341"/>
                            <a:pt x="562173" y="914400"/>
                          </a:cubicBezTo>
                          <a:cubicBezTo>
                            <a:pt x="407729" y="932459"/>
                            <a:pt x="116157" y="888050"/>
                            <a:pt x="0" y="914400"/>
                          </a:cubicBezTo>
                          <a:close/>
                        </a:path>
                        <a:path w="1060704" h="914400" stroke="0" extrusionOk="0">
                          <a:moveTo>
                            <a:pt x="0" y="914400"/>
                          </a:moveTo>
                          <a:cubicBezTo>
                            <a:pt x="108459" y="720484"/>
                            <a:pt x="199902" y="604178"/>
                            <a:pt x="259872" y="466344"/>
                          </a:cubicBezTo>
                          <a:cubicBezTo>
                            <a:pt x="319842" y="328510"/>
                            <a:pt x="452638" y="260912"/>
                            <a:pt x="530352" y="0"/>
                          </a:cubicBezTo>
                          <a:cubicBezTo>
                            <a:pt x="623300" y="159640"/>
                            <a:pt x="643739" y="267063"/>
                            <a:pt x="806135" y="475488"/>
                          </a:cubicBezTo>
                          <a:cubicBezTo>
                            <a:pt x="968531" y="683912"/>
                            <a:pt x="912417" y="765159"/>
                            <a:pt x="1060704" y="914400"/>
                          </a:cubicBezTo>
                          <a:cubicBezTo>
                            <a:pt x="876099" y="957995"/>
                            <a:pt x="711782" y="855538"/>
                            <a:pt x="551566" y="914400"/>
                          </a:cubicBezTo>
                          <a:cubicBezTo>
                            <a:pt x="391350" y="973262"/>
                            <a:pt x="157066" y="860027"/>
                            <a:pt x="0" y="914400"/>
                          </a:cubicBezTo>
                          <a:close/>
                        </a:path>
                      </a:pathLst>
                    </a:custGeom>
                    <ask:type>
                      <ask:lineSketchNone/>
                    </ask:type>
                  </ask:lineSketchStyleProps>
                </a:ext>
              </a:extLst>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9" name="Corde 98">
              <a:extLst>
                <a:ext uri="{FF2B5EF4-FFF2-40B4-BE49-F238E27FC236}">
                  <a16:creationId xmlns:a16="http://schemas.microsoft.com/office/drawing/2014/main" id="{115C2028-0DFE-4767-98F0-A871F6D44ACB}"/>
                </a:ext>
              </a:extLst>
            </p:cNvPr>
            <p:cNvSpPr/>
            <p:nvPr/>
          </p:nvSpPr>
          <p:spPr>
            <a:xfrm rot="8606955">
              <a:off x="1474281" y="3315572"/>
              <a:ext cx="914400" cy="914400"/>
            </a:xfrm>
            <a:prstGeom prst="chord">
              <a:avLst>
                <a:gd name="adj1" fmla="val 2931810"/>
                <a:gd name="adj2" fmla="val 12432958"/>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02" name="Groupe 101">
            <a:extLst>
              <a:ext uri="{FF2B5EF4-FFF2-40B4-BE49-F238E27FC236}">
                <a16:creationId xmlns:a16="http://schemas.microsoft.com/office/drawing/2014/main" id="{C6B1F182-4894-4774-A44D-00EC43E6F085}"/>
              </a:ext>
            </a:extLst>
          </p:cNvPr>
          <p:cNvGrpSpPr/>
          <p:nvPr/>
        </p:nvGrpSpPr>
        <p:grpSpPr>
          <a:xfrm>
            <a:off x="6843194" y="1129860"/>
            <a:ext cx="1060704" cy="1526510"/>
            <a:chOff x="1942761" y="1757817"/>
            <a:chExt cx="1060704" cy="1526510"/>
          </a:xfrm>
        </p:grpSpPr>
        <p:sp>
          <p:nvSpPr>
            <p:cNvPr id="103" name="Triangle isocèle 102">
              <a:extLst>
                <a:ext uri="{FF2B5EF4-FFF2-40B4-BE49-F238E27FC236}">
                  <a16:creationId xmlns:a16="http://schemas.microsoft.com/office/drawing/2014/main" id="{D2E2B25A-C3A3-4B12-88A6-E7F774E560B5}"/>
                </a:ext>
              </a:extLst>
            </p:cNvPr>
            <p:cNvSpPr/>
            <p:nvPr>
              <p:custDataLst>
                <p:tags r:id="rId6"/>
              </p:custDataLst>
            </p:nvPr>
          </p:nvSpPr>
          <p:spPr>
            <a:xfrm>
              <a:off x="1942761" y="1757817"/>
              <a:ext cx="1060704" cy="914400"/>
            </a:xfrm>
            <a:prstGeom prst="triangle">
              <a:avLst/>
            </a:prstGeom>
            <a:ln w="38100" cap="rnd" cmpd="sng">
              <a:solidFill>
                <a:srgbClr val="00B5DD"/>
              </a:solidFill>
              <a:extLst>
                <a:ext uri="{C807C97D-BFC1-408E-A445-0C87EB9F89A2}">
                  <ask:lineSketchStyleProps xmlns:ask="http://schemas.microsoft.com/office/drawing/2018/sketchyshapes" sd="1219033472">
                    <a:custGeom>
                      <a:avLst/>
                      <a:gdLst>
                        <a:gd name="connsiteX0" fmla="*/ 0 w 1060704"/>
                        <a:gd name="connsiteY0" fmla="*/ 914400 h 914400"/>
                        <a:gd name="connsiteX1" fmla="*/ 254569 w 1060704"/>
                        <a:gd name="connsiteY1" fmla="*/ 475488 h 914400"/>
                        <a:gd name="connsiteX2" fmla="*/ 530352 w 1060704"/>
                        <a:gd name="connsiteY2" fmla="*/ 0 h 914400"/>
                        <a:gd name="connsiteX3" fmla="*/ 806135 w 1060704"/>
                        <a:gd name="connsiteY3" fmla="*/ 475488 h 914400"/>
                        <a:gd name="connsiteX4" fmla="*/ 1060704 w 1060704"/>
                        <a:gd name="connsiteY4" fmla="*/ 914400 h 914400"/>
                        <a:gd name="connsiteX5" fmla="*/ 562173 w 1060704"/>
                        <a:gd name="connsiteY5" fmla="*/ 914400 h 914400"/>
                        <a:gd name="connsiteX6" fmla="*/ 0 w 1060704"/>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704" h="914400" fill="none" extrusionOk="0">
                          <a:moveTo>
                            <a:pt x="0" y="914400"/>
                          </a:moveTo>
                          <a:cubicBezTo>
                            <a:pt x="94523" y="693866"/>
                            <a:pt x="212841" y="668184"/>
                            <a:pt x="254569" y="475488"/>
                          </a:cubicBezTo>
                          <a:cubicBezTo>
                            <a:pt x="296297" y="282792"/>
                            <a:pt x="507882" y="160476"/>
                            <a:pt x="530352" y="0"/>
                          </a:cubicBezTo>
                          <a:cubicBezTo>
                            <a:pt x="673758" y="217419"/>
                            <a:pt x="676098" y="322450"/>
                            <a:pt x="806135" y="475488"/>
                          </a:cubicBezTo>
                          <a:cubicBezTo>
                            <a:pt x="936172" y="628526"/>
                            <a:pt x="918745" y="723115"/>
                            <a:pt x="1060704" y="914400"/>
                          </a:cubicBezTo>
                          <a:cubicBezTo>
                            <a:pt x="814490" y="952133"/>
                            <a:pt x="716617" y="896341"/>
                            <a:pt x="562173" y="914400"/>
                          </a:cubicBezTo>
                          <a:cubicBezTo>
                            <a:pt x="407729" y="932459"/>
                            <a:pt x="116157" y="888050"/>
                            <a:pt x="0" y="914400"/>
                          </a:cubicBezTo>
                          <a:close/>
                        </a:path>
                        <a:path w="1060704" h="914400" stroke="0" extrusionOk="0">
                          <a:moveTo>
                            <a:pt x="0" y="914400"/>
                          </a:moveTo>
                          <a:cubicBezTo>
                            <a:pt x="108459" y="720484"/>
                            <a:pt x="199902" y="604178"/>
                            <a:pt x="259872" y="466344"/>
                          </a:cubicBezTo>
                          <a:cubicBezTo>
                            <a:pt x="319842" y="328510"/>
                            <a:pt x="452638" y="260912"/>
                            <a:pt x="530352" y="0"/>
                          </a:cubicBezTo>
                          <a:cubicBezTo>
                            <a:pt x="623300" y="159640"/>
                            <a:pt x="643739" y="267063"/>
                            <a:pt x="806135" y="475488"/>
                          </a:cubicBezTo>
                          <a:cubicBezTo>
                            <a:pt x="968531" y="683912"/>
                            <a:pt x="912417" y="765159"/>
                            <a:pt x="1060704" y="914400"/>
                          </a:cubicBezTo>
                          <a:cubicBezTo>
                            <a:pt x="876099" y="957995"/>
                            <a:pt x="711782" y="855538"/>
                            <a:pt x="551566" y="914400"/>
                          </a:cubicBezTo>
                          <a:cubicBezTo>
                            <a:pt x="391350" y="973262"/>
                            <a:pt x="157066" y="860027"/>
                            <a:pt x="0" y="914400"/>
                          </a:cubicBezTo>
                          <a:close/>
                        </a:path>
                      </a:pathLst>
                    </a:custGeom>
                    <ask:type>
                      <ask:lineSketchNone/>
                    </ask:type>
                  </ask:lineSketchStyleProps>
                </a:ext>
              </a:extLst>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4" name="Corde 103">
              <a:extLst>
                <a:ext uri="{FF2B5EF4-FFF2-40B4-BE49-F238E27FC236}">
                  <a16:creationId xmlns:a16="http://schemas.microsoft.com/office/drawing/2014/main" id="{1ACBEBF3-D076-4543-9D7E-81E7A12840AE}"/>
                </a:ext>
              </a:extLst>
            </p:cNvPr>
            <p:cNvSpPr/>
            <p:nvPr/>
          </p:nvSpPr>
          <p:spPr>
            <a:xfrm rot="8606955">
              <a:off x="2019557" y="2369927"/>
              <a:ext cx="914400" cy="914400"/>
            </a:xfrm>
            <a:prstGeom prst="chord">
              <a:avLst>
                <a:gd name="adj1" fmla="val 2931810"/>
                <a:gd name="adj2" fmla="val 12432958"/>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2" name="Groupe 11">
            <a:extLst>
              <a:ext uri="{FF2B5EF4-FFF2-40B4-BE49-F238E27FC236}">
                <a16:creationId xmlns:a16="http://schemas.microsoft.com/office/drawing/2014/main" id="{7F589514-0B46-48C7-A048-2B7B2600D393}"/>
              </a:ext>
            </a:extLst>
          </p:cNvPr>
          <p:cNvGrpSpPr/>
          <p:nvPr/>
        </p:nvGrpSpPr>
        <p:grpSpPr>
          <a:xfrm>
            <a:off x="1444166" y="2342529"/>
            <a:ext cx="815479" cy="731975"/>
            <a:chOff x="1444166" y="2342529"/>
            <a:chExt cx="815479" cy="731975"/>
          </a:xfrm>
        </p:grpSpPr>
        <p:pic>
          <p:nvPicPr>
            <p:cNvPr id="9" name="Graphique 8">
              <a:extLst>
                <a:ext uri="{FF2B5EF4-FFF2-40B4-BE49-F238E27FC236}">
                  <a16:creationId xmlns:a16="http://schemas.microsoft.com/office/drawing/2014/main" id="{FFB69935-4744-4CD1-A70A-51C91FF5E0D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44166" y="2342529"/>
              <a:ext cx="633248" cy="633248"/>
            </a:xfrm>
            <a:prstGeom prst="rect">
              <a:avLst/>
            </a:prstGeom>
          </p:spPr>
        </p:pic>
        <p:pic>
          <p:nvPicPr>
            <p:cNvPr id="11" name="Graphique 10">
              <a:extLst>
                <a:ext uri="{FF2B5EF4-FFF2-40B4-BE49-F238E27FC236}">
                  <a16:creationId xmlns:a16="http://schemas.microsoft.com/office/drawing/2014/main" id="{F7075ED9-0A8A-4C5B-95E9-EB4AD2455FF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862030" y="2676889"/>
              <a:ext cx="397615" cy="397615"/>
            </a:xfrm>
            <a:prstGeom prst="rect">
              <a:avLst/>
            </a:prstGeom>
          </p:spPr>
        </p:pic>
      </p:grpSp>
      <p:sp>
        <p:nvSpPr>
          <p:cNvPr id="93" name="ZoneTexte 92">
            <a:extLst>
              <a:ext uri="{FF2B5EF4-FFF2-40B4-BE49-F238E27FC236}">
                <a16:creationId xmlns:a16="http://schemas.microsoft.com/office/drawing/2014/main" id="{7AA4404C-CDAD-4D85-AF48-1DFBE4F67EF7}"/>
              </a:ext>
            </a:extLst>
          </p:cNvPr>
          <p:cNvSpPr txBox="1"/>
          <p:nvPr>
            <p:custDataLst>
              <p:tags r:id="rId4"/>
            </p:custDataLst>
          </p:nvPr>
        </p:nvSpPr>
        <p:spPr>
          <a:xfrm>
            <a:off x="4039499" y="791306"/>
            <a:ext cx="1125629" cy="338554"/>
          </a:xfrm>
          <a:prstGeom prst="rect">
            <a:avLst/>
          </a:prstGeom>
          <a:noFill/>
        </p:spPr>
        <p:txBody>
          <a:bodyPr wrap="none" rtlCol="0">
            <a:spAutoFit/>
          </a:bodyPr>
          <a:lstStyle/>
          <a:p>
            <a:r>
              <a:rPr lang="fr-FR" sz="1600" b="1" dirty="0">
                <a:latin typeface="Barlow Light" panose="00000400000000000000" pitchFamily="2" charset="0"/>
              </a:rPr>
              <a:t>Fréquence</a:t>
            </a:r>
          </a:p>
        </p:txBody>
      </p:sp>
      <p:grpSp>
        <p:nvGrpSpPr>
          <p:cNvPr id="4" name="Groupe 3">
            <a:extLst>
              <a:ext uri="{FF2B5EF4-FFF2-40B4-BE49-F238E27FC236}">
                <a16:creationId xmlns:a16="http://schemas.microsoft.com/office/drawing/2014/main" id="{025E3E15-7144-481C-9231-AA2E22F7D7D3}"/>
              </a:ext>
            </a:extLst>
          </p:cNvPr>
          <p:cNvGrpSpPr/>
          <p:nvPr/>
        </p:nvGrpSpPr>
        <p:grpSpPr>
          <a:xfrm>
            <a:off x="4194573" y="2290127"/>
            <a:ext cx="816500" cy="773524"/>
            <a:chOff x="4194573" y="2342529"/>
            <a:chExt cx="816500" cy="773524"/>
          </a:xfrm>
        </p:grpSpPr>
        <p:pic>
          <p:nvPicPr>
            <p:cNvPr id="101" name="Graphique 100">
              <a:extLst>
                <a:ext uri="{FF2B5EF4-FFF2-40B4-BE49-F238E27FC236}">
                  <a16:creationId xmlns:a16="http://schemas.microsoft.com/office/drawing/2014/main" id="{4DCC0EB2-9D0A-4EB2-B955-7763D24721E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194573" y="2342529"/>
              <a:ext cx="633248" cy="633248"/>
            </a:xfrm>
            <a:prstGeom prst="rect">
              <a:avLst/>
            </a:prstGeom>
          </p:spPr>
        </p:pic>
        <p:pic>
          <p:nvPicPr>
            <p:cNvPr id="3" name="Graphique 2">
              <a:extLst>
                <a:ext uri="{FF2B5EF4-FFF2-40B4-BE49-F238E27FC236}">
                  <a16:creationId xmlns:a16="http://schemas.microsoft.com/office/drawing/2014/main" id="{232BFD2B-E7AC-4342-B943-E5C751A35DF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554173" y="2659153"/>
              <a:ext cx="456900" cy="456900"/>
            </a:xfrm>
            <a:prstGeom prst="rect">
              <a:avLst/>
            </a:prstGeom>
          </p:spPr>
        </p:pic>
      </p:grpSp>
      <p:sp>
        <p:nvSpPr>
          <p:cNvPr id="94" name="ZoneTexte 93">
            <a:extLst>
              <a:ext uri="{FF2B5EF4-FFF2-40B4-BE49-F238E27FC236}">
                <a16:creationId xmlns:a16="http://schemas.microsoft.com/office/drawing/2014/main" id="{E300EA31-C1E2-4ADB-8654-B284FB8F3529}"/>
              </a:ext>
            </a:extLst>
          </p:cNvPr>
          <p:cNvSpPr txBox="1"/>
          <p:nvPr>
            <p:custDataLst>
              <p:tags r:id="rId5"/>
            </p:custDataLst>
          </p:nvPr>
        </p:nvSpPr>
        <p:spPr>
          <a:xfrm>
            <a:off x="6922140" y="745709"/>
            <a:ext cx="902811" cy="338554"/>
          </a:xfrm>
          <a:prstGeom prst="rect">
            <a:avLst/>
          </a:prstGeom>
          <a:noFill/>
        </p:spPr>
        <p:txBody>
          <a:bodyPr wrap="none" rtlCol="0">
            <a:spAutoFit/>
          </a:bodyPr>
          <a:lstStyle/>
          <a:p>
            <a:r>
              <a:rPr lang="fr-FR" sz="1600" b="1" dirty="0">
                <a:latin typeface="Barlow Light" panose="00000400000000000000" pitchFamily="2" charset="0"/>
              </a:rPr>
              <a:t>Montant</a:t>
            </a:r>
          </a:p>
        </p:txBody>
      </p:sp>
      <p:grpSp>
        <p:nvGrpSpPr>
          <p:cNvPr id="10" name="Groupe 9">
            <a:extLst>
              <a:ext uri="{FF2B5EF4-FFF2-40B4-BE49-F238E27FC236}">
                <a16:creationId xmlns:a16="http://schemas.microsoft.com/office/drawing/2014/main" id="{F1AE6ED4-36A8-4A20-AE6B-4417920E8779}"/>
              </a:ext>
            </a:extLst>
          </p:cNvPr>
          <p:cNvGrpSpPr/>
          <p:nvPr/>
        </p:nvGrpSpPr>
        <p:grpSpPr>
          <a:xfrm>
            <a:off x="7016425" y="2261154"/>
            <a:ext cx="714239" cy="687726"/>
            <a:chOff x="7041244" y="2307863"/>
            <a:chExt cx="714239" cy="687726"/>
          </a:xfrm>
        </p:grpSpPr>
        <p:pic>
          <p:nvPicPr>
            <p:cNvPr id="105" name="Graphique 104">
              <a:extLst>
                <a:ext uri="{FF2B5EF4-FFF2-40B4-BE49-F238E27FC236}">
                  <a16:creationId xmlns:a16="http://schemas.microsoft.com/office/drawing/2014/main" id="{5749F865-4222-430A-A470-FF01AE0821C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41244" y="2307863"/>
              <a:ext cx="633248" cy="633248"/>
            </a:xfrm>
            <a:prstGeom prst="rect">
              <a:avLst/>
            </a:prstGeom>
          </p:spPr>
        </p:pic>
        <p:pic>
          <p:nvPicPr>
            <p:cNvPr id="8" name="Graphique 7">
              <a:extLst>
                <a:ext uri="{FF2B5EF4-FFF2-40B4-BE49-F238E27FC236}">
                  <a16:creationId xmlns:a16="http://schemas.microsoft.com/office/drawing/2014/main" id="{AE6E80B4-EA39-472B-AFF7-79B0AE13F63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357868" y="2597974"/>
              <a:ext cx="397615" cy="397615"/>
            </a:xfrm>
            <a:prstGeom prst="rect">
              <a:avLst/>
            </a:prstGeom>
          </p:spPr>
        </p:pic>
      </p:grpSp>
    </p:spTree>
    <p:extLst>
      <p:ext uri="{BB962C8B-B14F-4D97-AF65-F5344CB8AC3E}">
        <p14:creationId xmlns:p14="http://schemas.microsoft.com/office/powerpoint/2010/main" val="380561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custDataLst>
              <p:tags r:id="rId1"/>
            </p:custDataLst>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25</a:t>
            </a:fld>
            <a:endParaRPr/>
          </a:p>
        </p:txBody>
      </p:sp>
      <p:grpSp>
        <p:nvGrpSpPr>
          <p:cNvPr id="125" name="Graphique 28">
            <a:extLst>
              <a:ext uri="{FF2B5EF4-FFF2-40B4-BE49-F238E27FC236}">
                <a16:creationId xmlns:a16="http://schemas.microsoft.com/office/drawing/2014/main" id="{9844A6FB-B08C-44E9-AB3A-AC622312E13C}"/>
              </a:ext>
            </a:extLst>
          </p:cNvPr>
          <p:cNvGrpSpPr>
            <a:grpSpLocks noChangeAspect="1"/>
          </p:cNvGrpSpPr>
          <p:nvPr>
            <p:custDataLst>
              <p:tags r:id="rId2"/>
            </p:custDataLst>
          </p:nvPr>
        </p:nvGrpSpPr>
        <p:grpSpPr>
          <a:xfrm>
            <a:off x="87410" y="126549"/>
            <a:ext cx="561600" cy="561600"/>
            <a:chOff x="6049285" y="614403"/>
            <a:chExt cx="2654101" cy="4496225"/>
          </a:xfrm>
        </p:grpSpPr>
        <p:grpSp>
          <p:nvGrpSpPr>
            <p:cNvPr id="126" name="Graphique 28">
              <a:extLst>
                <a:ext uri="{FF2B5EF4-FFF2-40B4-BE49-F238E27FC236}">
                  <a16:creationId xmlns:a16="http://schemas.microsoft.com/office/drawing/2014/main" id="{80A0D9BE-C7A6-4165-8933-71A0BDFDD95A}"/>
                </a:ext>
              </a:extLst>
            </p:cNvPr>
            <p:cNvGrpSpPr/>
            <p:nvPr/>
          </p:nvGrpSpPr>
          <p:grpSpPr>
            <a:xfrm>
              <a:off x="6049285" y="614403"/>
              <a:ext cx="2654101" cy="4496225"/>
              <a:chOff x="6049292" y="614404"/>
              <a:chExt cx="2654105" cy="4496230"/>
            </a:xfrm>
          </p:grpSpPr>
          <p:grpSp>
            <p:nvGrpSpPr>
              <p:cNvPr id="128" name="Graphique 28">
                <a:extLst>
                  <a:ext uri="{FF2B5EF4-FFF2-40B4-BE49-F238E27FC236}">
                    <a16:creationId xmlns:a16="http://schemas.microsoft.com/office/drawing/2014/main" id="{1A7ECC39-A3A8-45FA-81B7-0B7226B2D674}"/>
                  </a:ext>
                </a:extLst>
              </p:cNvPr>
              <p:cNvGrpSpPr/>
              <p:nvPr/>
            </p:nvGrpSpPr>
            <p:grpSpPr>
              <a:xfrm>
                <a:off x="6105563" y="614404"/>
                <a:ext cx="2597834" cy="4496230"/>
                <a:chOff x="6105562" y="614404"/>
                <a:chExt cx="2597834" cy="4496230"/>
              </a:xfrm>
            </p:grpSpPr>
            <p:sp>
              <p:nvSpPr>
                <p:cNvPr id="141" name="Forme libre : forme 140">
                  <a:extLst>
                    <a:ext uri="{FF2B5EF4-FFF2-40B4-BE49-F238E27FC236}">
                      <a16:creationId xmlns:a16="http://schemas.microsoft.com/office/drawing/2014/main" id="{F8C71E89-0582-4664-9AF3-52A8397F95A3}"/>
                    </a:ext>
                  </a:extLst>
                </p:cNvPr>
                <p:cNvSpPr/>
                <p:nvPr/>
              </p:nvSpPr>
              <p:spPr>
                <a:xfrm>
                  <a:off x="6321267" y="5094090"/>
                  <a:ext cx="18756" cy="9378"/>
                </a:xfrm>
                <a:custGeom>
                  <a:avLst/>
                  <a:gdLst>
                    <a:gd name="connsiteX0" fmla="*/ 18757 w 18756"/>
                    <a:gd name="connsiteY0" fmla="*/ 9379 h 9378"/>
                    <a:gd name="connsiteX1" fmla="*/ 0 w 18756"/>
                    <a:gd name="connsiteY1" fmla="*/ 0 h 9378"/>
                    <a:gd name="connsiteX2" fmla="*/ 18757 w 18756"/>
                    <a:gd name="connsiteY2" fmla="*/ 9379 h 9378"/>
                  </a:gdLst>
                  <a:ahLst/>
                  <a:cxnLst>
                    <a:cxn ang="0">
                      <a:pos x="connsiteX0" y="connsiteY0"/>
                    </a:cxn>
                    <a:cxn ang="0">
                      <a:pos x="connsiteX1" y="connsiteY1"/>
                    </a:cxn>
                    <a:cxn ang="0">
                      <a:pos x="connsiteX2" y="connsiteY2"/>
                    </a:cxn>
                  </a:cxnLst>
                  <a:rect l="l" t="t" r="r" b="b"/>
                  <a:pathLst>
                    <a:path w="18756" h="9378">
                      <a:moveTo>
                        <a:pt x="18757" y="9379"/>
                      </a:moveTo>
                      <a:cubicBezTo>
                        <a:pt x="9378" y="0"/>
                        <a:pt x="9378" y="0"/>
                        <a:pt x="0" y="0"/>
                      </a:cubicBezTo>
                      <a:cubicBezTo>
                        <a:pt x="9378" y="0"/>
                        <a:pt x="18757" y="9379"/>
                        <a:pt x="18757" y="9379"/>
                      </a:cubicBezTo>
                      <a:close/>
                    </a:path>
                  </a:pathLst>
                </a:custGeom>
                <a:solidFill>
                  <a:srgbClr val="DEDFFB"/>
                </a:solidFill>
                <a:ln w="93785" cap="flat">
                  <a:noFill/>
                  <a:prstDash val="solid"/>
                  <a:miter/>
                </a:ln>
              </p:spPr>
              <p:txBody>
                <a:bodyPr rtlCol="0" anchor="ctr"/>
                <a:lstStyle/>
                <a:p>
                  <a:endParaRPr lang="fr-FR"/>
                </a:p>
              </p:txBody>
            </p:sp>
            <p:grpSp>
              <p:nvGrpSpPr>
                <p:cNvPr id="142" name="Graphique 28">
                  <a:extLst>
                    <a:ext uri="{FF2B5EF4-FFF2-40B4-BE49-F238E27FC236}">
                      <a16:creationId xmlns:a16="http://schemas.microsoft.com/office/drawing/2014/main" id="{3C7B0C3E-2702-4FD7-BBF2-F3452303F838}"/>
                    </a:ext>
                  </a:extLst>
                </p:cNvPr>
                <p:cNvGrpSpPr/>
                <p:nvPr/>
              </p:nvGrpSpPr>
              <p:grpSpPr>
                <a:xfrm>
                  <a:off x="6114941" y="1173893"/>
                  <a:ext cx="2579076" cy="3935735"/>
                  <a:chOff x="6114941" y="1173893"/>
                  <a:chExt cx="2579076" cy="3935735"/>
                </a:xfrm>
                <a:solidFill>
                  <a:srgbClr val="DEDFFB"/>
                </a:solidFill>
              </p:grpSpPr>
              <p:sp>
                <p:nvSpPr>
                  <p:cNvPr id="205" name="Forme libre : forme 204">
                    <a:extLst>
                      <a:ext uri="{FF2B5EF4-FFF2-40B4-BE49-F238E27FC236}">
                        <a16:creationId xmlns:a16="http://schemas.microsoft.com/office/drawing/2014/main" id="{83F550C7-3F7B-42E9-94F6-A7AED9F470B5}"/>
                      </a:ext>
                    </a:extLst>
                  </p:cNvPr>
                  <p:cNvSpPr/>
                  <p:nvPr/>
                </p:nvSpPr>
                <p:spPr>
                  <a:xfrm>
                    <a:off x="6114941" y="1173893"/>
                    <a:ext cx="2579076" cy="3935735"/>
                  </a:xfrm>
                  <a:custGeom>
                    <a:avLst/>
                    <a:gdLst>
                      <a:gd name="connsiteX0" fmla="*/ 2579077 w 2579076"/>
                      <a:gd name="connsiteY0" fmla="*/ 2475914 h 3935735"/>
                      <a:gd name="connsiteX1" fmla="*/ 2457157 w 2579076"/>
                      <a:gd name="connsiteY1" fmla="*/ 2691619 h 3935735"/>
                      <a:gd name="connsiteX2" fmla="*/ 318868 w 2579076"/>
                      <a:gd name="connsiteY2" fmla="*/ 3920197 h 3935735"/>
                      <a:gd name="connsiteX3" fmla="*/ 234462 w 2579076"/>
                      <a:gd name="connsiteY3" fmla="*/ 3929576 h 3935735"/>
                      <a:gd name="connsiteX4" fmla="*/ 215705 w 2579076"/>
                      <a:gd name="connsiteY4" fmla="*/ 3920197 h 3935735"/>
                      <a:gd name="connsiteX5" fmla="*/ 225083 w 2579076"/>
                      <a:gd name="connsiteY5" fmla="*/ 3929576 h 3935735"/>
                      <a:gd name="connsiteX6" fmla="*/ 37514 w 2579076"/>
                      <a:gd name="connsiteY6" fmla="*/ 3817034 h 3935735"/>
                      <a:gd name="connsiteX7" fmla="*/ 0 w 2579076"/>
                      <a:gd name="connsiteY7" fmla="*/ 3742006 h 3935735"/>
                      <a:gd name="connsiteX8" fmla="*/ 0 w 2579076"/>
                      <a:gd name="connsiteY8" fmla="*/ 1275471 h 3935735"/>
                      <a:gd name="connsiteX9" fmla="*/ 196948 w 2579076"/>
                      <a:gd name="connsiteY9" fmla="*/ 1388012 h 3935735"/>
                      <a:gd name="connsiteX10" fmla="*/ 196948 w 2579076"/>
                      <a:gd name="connsiteY10" fmla="*/ 1388012 h 3935735"/>
                      <a:gd name="connsiteX11" fmla="*/ 431409 w 2579076"/>
                      <a:gd name="connsiteY11" fmla="*/ 1247335 h 3935735"/>
                      <a:gd name="connsiteX12" fmla="*/ 459545 w 2579076"/>
                      <a:gd name="connsiteY12" fmla="*/ 1200443 h 3935735"/>
                      <a:gd name="connsiteX13" fmla="*/ 459545 w 2579076"/>
                      <a:gd name="connsiteY13" fmla="*/ 1125415 h 3935735"/>
                      <a:gd name="connsiteX14" fmla="*/ 487680 w 2579076"/>
                      <a:gd name="connsiteY14" fmla="*/ 1078523 h 3935735"/>
                      <a:gd name="connsiteX15" fmla="*/ 928468 w 2579076"/>
                      <a:gd name="connsiteY15" fmla="*/ 825305 h 3935735"/>
                      <a:gd name="connsiteX16" fmla="*/ 956603 w 2579076"/>
                      <a:gd name="connsiteY16" fmla="*/ 844062 h 3935735"/>
                      <a:gd name="connsiteX17" fmla="*/ 956603 w 2579076"/>
                      <a:gd name="connsiteY17" fmla="*/ 909711 h 3935735"/>
                      <a:gd name="connsiteX18" fmla="*/ 984738 w 2579076"/>
                      <a:gd name="connsiteY18" fmla="*/ 928468 h 3935735"/>
                      <a:gd name="connsiteX19" fmla="*/ 1031631 w 2579076"/>
                      <a:gd name="connsiteY19" fmla="*/ 900332 h 3935735"/>
                      <a:gd name="connsiteX20" fmla="*/ 2579077 w 2579076"/>
                      <a:gd name="connsiteY20" fmla="*/ 0 h 3935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9076" h="3935735">
                        <a:moveTo>
                          <a:pt x="2579077" y="2475914"/>
                        </a:moveTo>
                        <a:cubicBezTo>
                          <a:pt x="2579077" y="2550942"/>
                          <a:pt x="2522806" y="2644726"/>
                          <a:pt x="2457157" y="2691619"/>
                        </a:cubicBezTo>
                        <a:lnTo>
                          <a:pt x="318868" y="3920197"/>
                        </a:lnTo>
                        <a:cubicBezTo>
                          <a:pt x="281354" y="3938954"/>
                          <a:pt x="253218" y="3938954"/>
                          <a:pt x="234462" y="3929576"/>
                        </a:cubicBezTo>
                        <a:cubicBezTo>
                          <a:pt x="225083" y="3929576"/>
                          <a:pt x="225083" y="3920197"/>
                          <a:pt x="215705" y="3920197"/>
                        </a:cubicBezTo>
                        <a:cubicBezTo>
                          <a:pt x="215705" y="3920197"/>
                          <a:pt x="225083" y="3929576"/>
                          <a:pt x="225083" y="3929576"/>
                        </a:cubicBezTo>
                        <a:lnTo>
                          <a:pt x="37514" y="3817034"/>
                        </a:lnTo>
                        <a:cubicBezTo>
                          <a:pt x="18757" y="3807655"/>
                          <a:pt x="0" y="3779520"/>
                          <a:pt x="0" y="3742006"/>
                        </a:cubicBezTo>
                        <a:lnTo>
                          <a:pt x="0" y="1275471"/>
                        </a:lnTo>
                        <a:lnTo>
                          <a:pt x="196948" y="1388012"/>
                        </a:lnTo>
                        <a:cubicBezTo>
                          <a:pt x="206326" y="1388012"/>
                          <a:pt x="206326" y="1388012"/>
                          <a:pt x="196948" y="1388012"/>
                        </a:cubicBezTo>
                        <a:lnTo>
                          <a:pt x="431409" y="1247335"/>
                        </a:lnTo>
                        <a:cubicBezTo>
                          <a:pt x="450166" y="1237957"/>
                          <a:pt x="459545" y="1219200"/>
                          <a:pt x="459545" y="1200443"/>
                        </a:cubicBezTo>
                        <a:lnTo>
                          <a:pt x="459545" y="1125415"/>
                        </a:lnTo>
                        <a:cubicBezTo>
                          <a:pt x="459545" y="1106658"/>
                          <a:pt x="468923" y="1087902"/>
                          <a:pt x="487680" y="1078523"/>
                        </a:cubicBezTo>
                        <a:lnTo>
                          <a:pt x="928468" y="825305"/>
                        </a:lnTo>
                        <a:cubicBezTo>
                          <a:pt x="947225" y="815926"/>
                          <a:pt x="956603" y="825305"/>
                          <a:pt x="956603" y="844062"/>
                        </a:cubicBezTo>
                        <a:lnTo>
                          <a:pt x="956603" y="909711"/>
                        </a:lnTo>
                        <a:cubicBezTo>
                          <a:pt x="956603" y="928468"/>
                          <a:pt x="965982" y="937846"/>
                          <a:pt x="984738" y="928468"/>
                        </a:cubicBezTo>
                        <a:lnTo>
                          <a:pt x="1031631" y="900332"/>
                        </a:lnTo>
                        <a:lnTo>
                          <a:pt x="2579077" y="0"/>
                        </a:lnTo>
                        <a:close/>
                      </a:path>
                    </a:pathLst>
                  </a:custGeom>
                  <a:solidFill>
                    <a:srgbClr val="DEDFFB"/>
                  </a:solidFill>
                  <a:ln w="93785" cap="flat">
                    <a:noFill/>
                    <a:prstDash val="solid"/>
                    <a:miter/>
                  </a:ln>
                </p:spPr>
                <p:txBody>
                  <a:bodyPr rtlCol="0" anchor="ctr"/>
                  <a:lstStyle/>
                  <a:p>
                    <a:endParaRPr lang="fr-FR"/>
                  </a:p>
                </p:txBody>
              </p:sp>
              <p:sp>
                <p:nvSpPr>
                  <p:cNvPr id="206" name="Forme libre : forme 205">
                    <a:extLst>
                      <a:ext uri="{FF2B5EF4-FFF2-40B4-BE49-F238E27FC236}">
                        <a16:creationId xmlns:a16="http://schemas.microsoft.com/office/drawing/2014/main" id="{86B6CA02-E5F2-4239-BA26-62CFABA71C57}"/>
                      </a:ext>
                    </a:extLst>
                  </p:cNvPr>
                  <p:cNvSpPr/>
                  <p:nvPr/>
                </p:nvSpPr>
                <p:spPr>
                  <a:xfrm>
                    <a:off x="6321267" y="5094090"/>
                    <a:ext cx="18756" cy="9378"/>
                  </a:xfrm>
                  <a:custGeom>
                    <a:avLst/>
                    <a:gdLst>
                      <a:gd name="connsiteX0" fmla="*/ 18757 w 18756"/>
                      <a:gd name="connsiteY0" fmla="*/ 9379 h 9378"/>
                      <a:gd name="connsiteX1" fmla="*/ 0 w 18756"/>
                      <a:gd name="connsiteY1" fmla="*/ 0 h 9378"/>
                      <a:gd name="connsiteX2" fmla="*/ 18757 w 18756"/>
                      <a:gd name="connsiteY2" fmla="*/ 9379 h 9378"/>
                    </a:gdLst>
                    <a:ahLst/>
                    <a:cxnLst>
                      <a:cxn ang="0">
                        <a:pos x="connsiteX0" y="connsiteY0"/>
                      </a:cxn>
                      <a:cxn ang="0">
                        <a:pos x="connsiteX1" y="connsiteY1"/>
                      </a:cxn>
                      <a:cxn ang="0">
                        <a:pos x="connsiteX2" y="connsiteY2"/>
                      </a:cxn>
                    </a:cxnLst>
                    <a:rect l="l" t="t" r="r" b="b"/>
                    <a:pathLst>
                      <a:path w="18756" h="9378">
                        <a:moveTo>
                          <a:pt x="18757" y="9379"/>
                        </a:moveTo>
                        <a:cubicBezTo>
                          <a:pt x="9378" y="0"/>
                          <a:pt x="9378" y="0"/>
                          <a:pt x="0" y="0"/>
                        </a:cubicBezTo>
                        <a:cubicBezTo>
                          <a:pt x="9378" y="0"/>
                          <a:pt x="18757" y="9379"/>
                          <a:pt x="18757" y="9379"/>
                        </a:cubicBezTo>
                        <a:close/>
                      </a:path>
                    </a:pathLst>
                  </a:custGeom>
                  <a:solidFill>
                    <a:srgbClr val="DEDFFB"/>
                  </a:solidFill>
                  <a:ln w="93785" cap="flat">
                    <a:noFill/>
                    <a:prstDash val="solid"/>
                    <a:miter/>
                  </a:ln>
                </p:spPr>
                <p:txBody>
                  <a:bodyPr rtlCol="0" anchor="ctr"/>
                  <a:lstStyle/>
                  <a:p>
                    <a:endParaRPr lang="fr-FR"/>
                  </a:p>
                </p:txBody>
              </p:sp>
            </p:grpSp>
            <p:sp>
              <p:nvSpPr>
                <p:cNvPr id="143" name="Forme libre : forme 142">
                  <a:extLst>
                    <a:ext uri="{FF2B5EF4-FFF2-40B4-BE49-F238E27FC236}">
                      <a16:creationId xmlns:a16="http://schemas.microsoft.com/office/drawing/2014/main" id="{D3EDA6BD-587F-466B-82F3-FA19B30E7E38}"/>
                    </a:ext>
                  </a:extLst>
                </p:cNvPr>
                <p:cNvSpPr/>
                <p:nvPr/>
              </p:nvSpPr>
              <p:spPr>
                <a:xfrm>
                  <a:off x="6105562" y="2439986"/>
                  <a:ext cx="234461" cy="2663483"/>
                </a:xfrm>
                <a:custGeom>
                  <a:avLst/>
                  <a:gdLst>
                    <a:gd name="connsiteX0" fmla="*/ 234462 w 234461"/>
                    <a:gd name="connsiteY0" fmla="*/ 2663483 h 2663483"/>
                    <a:gd name="connsiteX1" fmla="*/ 37514 w 234461"/>
                    <a:gd name="connsiteY1" fmla="*/ 2550942 h 2663483"/>
                    <a:gd name="connsiteX2" fmla="*/ 0 w 234461"/>
                    <a:gd name="connsiteY2" fmla="*/ 2475914 h 2663483"/>
                    <a:gd name="connsiteX3" fmla="*/ 0 w 234461"/>
                    <a:gd name="connsiteY3" fmla="*/ 0 h 2663483"/>
                    <a:gd name="connsiteX4" fmla="*/ 196948 w 234461"/>
                    <a:gd name="connsiteY4" fmla="*/ 112542 h 2663483"/>
                    <a:gd name="connsiteX5" fmla="*/ 206326 w 234461"/>
                    <a:gd name="connsiteY5" fmla="*/ 2579077 h 2663483"/>
                    <a:gd name="connsiteX6" fmla="*/ 234462 w 234461"/>
                    <a:gd name="connsiteY6" fmla="*/ 2663483 h 266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461" h="2663483">
                      <a:moveTo>
                        <a:pt x="234462" y="2663483"/>
                      </a:moveTo>
                      <a:lnTo>
                        <a:pt x="37514" y="2550942"/>
                      </a:lnTo>
                      <a:cubicBezTo>
                        <a:pt x="18757" y="2541563"/>
                        <a:pt x="0" y="2513428"/>
                        <a:pt x="0" y="2475914"/>
                      </a:cubicBezTo>
                      <a:lnTo>
                        <a:pt x="0" y="0"/>
                      </a:lnTo>
                      <a:lnTo>
                        <a:pt x="196948" y="112542"/>
                      </a:lnTo>
                      <a:lnTo>
                        <a:pt x="206326" y="2579077"/>
                      </a:lnTo>
                      <a:cubicBezTo>
                        <a:pt x="206326" y="2625969"/>
                        <a:pt x="215705" y="2654105"/>
                        <a:pt x="234462" y="2663483"/>
                      </a:cubicBezTo>
                      <a:close/>
                    </a:path>
                  </a:pathLst>
                </a:custGeom>
                <a:solidFill>
                  <a:srgbClr val="DEDFFB"/>
                </a:solidFill>
                <a:ln w="93785" cap="flat">
                  <a:noFill/>
                  <a:prstDash val="solid"/>
                  <a:miter/>
                </a:ln>
              </p:spPr>
              <p:txBody>
                <a:bodyPr rtlCol="0" anchor="ctr"/>
                <a:lstStyle/>
                <a:p>
                  <a:endParaRPr lang="fr-FR"/>
                </a:p>
              </p:txBody>
            </p:sp>
            <p:sp>
              <p:nvSpPr>
                <p:cNvPr id="144" name="Forme libre : forme 143">
                  <a:extLst>
                    <a:ext uri="{FF2B5EF4-FFF2-40B4-BE49-F238E27FC236}">
                      <a16:creationId xmlns:a16="http://schemas.microsoft.com/office/drawing/2014/main" id="{35073703-2ADF-4EF6-9074-EFEE7074542B}"/>
                    </a:ext>
                  </a:extLst>
                </p:cNvPr>
                <p:cNvSpPr/>
                <p:nvPr/>
              </p:nvSpPr>
              <p:spPr>
                <a:xfrm>
                  <a:off x="6302510" y="1173893"/>
                  <a:ext cx="2400886" cy="3936740"/>
                </a:xfrm>
                <a:custGeom>
                  <a:avLst/>
                  <a:gdLst>
                    <a:gd name="connsiteX0" fmla="*/ 731520 w 2400886"/>
                    <a:gd name="connsiteY0" fmla="*/ 825305 h 3936740"/>
                    <a:gd name="connsiteX1" fmla="*/ 759655 w 2400886"/>
                    <a:gd name="connsiteY1" fmla="*/ 844062 h 3936740"/>
                    <a:gd name="connsiteX2" fmla="*/ 759655 w 2400886"/>
                    <a:gd name="connsiteY2" fmla="*/ 909711 h 3936740"/>
                    <a:gd name="connsiteX3" fmla="*/ 787791 w 2400886"/>
                    <a:gd name="connsiteY3" fmla="*/ 928468 h 3936740"/>
                    <a:gd name="connsiteX4" fmla="*/ 834683 w 2400886"/>
                    <a:gd name="connsiteY4" fmla="*/ 900332 h 3936740"/>
                    <a:gd name="connsiteX5" fmla="*/ 2391508 w 2400886"/>
                    <a:gd name="connsiteY5" fmla="*/ 0 h 3936740"/>
                    <a:gd name="connsiteX6" fmla="*/ 2400886 w 2400886"/>
                    <a:gd name="connsiteY6" fmla="*/ 2466535 h 3936740"/>
                    <a:gd name="connsiteX7" fmla="*/ 2278966 w 2400886"/>
                    <a:gd name="connsiteY7" fmla="*/ 2682240 h 3936740"/>
                    <a:gd name="connsiteX8" fmla="*/ 131298 w 2400886"/>
                    <a:gd name="connsiteY8" fmla="*/ 3920197 h 3936740"/>
                    <a:gd name="connsiteX9" fmla="*/ 9378 w 2400886"/>
                    <a:gd name="connsiteY9" fmla="*/ 3854548 h 3936740"/>
                    <a:gd name="connsiteX10" fmla="*/ 0 w 2400886"/>
                    <a:gd name="connsiteY10" fmla="*/ 1388012 h 3936740"/>
                    <a:gd name="connsiteX11" fmla="*/ 234462 w 2400886"/>
                    <a:gd name="connsiteY11" fmla="*/ 1247335 h 3936740"/>
                    <a:gd name="connsiteX12" fmla="*/ 262597 w 2400886"/>
                    <a:gd name="connsiteY12" fmla="*/ 1200443 h 3936740"/>
                    <a:gd name="connsiteX13" fmla="*/ 262597 w 2400886"/>
                    <a:gd name="connsiteY13" fmla="*/ 1134794 h 3936740"/>
                    <a:gd name="connsiteX14" fmla="*/ 290732 w 2400886"/>
                    <a:gd name="connsiteY14" fmla="*/ 1087902 h 393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00886" h="3936740">
                      <a:moveTo>
                        <a:pt x="731520" y="825305"/>
                      </a:moveTo>
                      <a:cubicBezTo>
                        <a:pt x="750277" y="815926"/>
                        <a:pt x="759655" y="825305"/>
                        <a:pt x="759655" y="844062"/>
                      </a:cubicBezTo>
                      <a:lnTo>
                        <a:pt x="759655" y="909711"/>
                      </a:lnTo>
                      <a:cubicBezTo>
                        <a:pt x="759655" y="928468"/>
                        <a:pt x="769034" y="937846"/>
                        <a:pt x="787791" y="928468"/>
                      </a:cubicBezTo>
                      <a:lnTo>
                        <a:pt x="834683" y="900332"/>
                      </a:lnTo>
                      <a:lnTo>
                        <a:pt x="2391508" y="0"/>
                      </a:lnTo>
                      <a:lnTo>
                        <a:pt x="2400886" y="2466535"/>
                      </a:lnTo>
                      <a:cubicBezTo>
                        <a:pt x="2400886" y="2541563"/>
                        <a:pt x="2344615" y="2644726"/>
                        <a:pt x="2278966" y="2682240"/>
                      </a:cubicBezTo>
                      <a:lnTo>
                        <a:pt x="131298" y="3920197"/>
                      </a:lnTo>
                      <a:cubicBezTo>
                        <a:pt x="65649" y="3957711"/>
                        <a:pt x="9378" y="3929576"/>
                        <a:pt x="9378" y="3854548"/>
                      </a:cubicBezTo>
                      <a:lnTo>
                        <a:pt x="0" y="1388012"/>
                      </a:lnTo>
                      <a:lnTo>
                        <a:pt x="234462" y="1247335"/>
                      </a:lnTo>
                      <a:cubicBezTo>
                        <a:pt x="253218" y="1237957"/>
                        <a:pt x="262597" y="1219200"/>
                        <a:pt x="262597" y="1200443"/>
                      </a:cubicBezTo>
                      <a:lnTo>
                        <a:pt x="262597" y="1134794"/>
                      </a:lnTo>
                      <a:cubicBezTo>
                        <a:pt x="262597" y="1116037"/>
                        <a:pt x="271975" y="1097280"/>
                        <a:pt x="290732" y="1087902"/>
                      </a:cubicBezTo>
                      <a:close/>
                    </a:path>
                  </a:pathLst>
                </a:custGeom>
                <a:solidFill>
                  <a:srgbClr val="F3F1FC"/>
                </a:solidFill>
                <a:ln w="93785" cap="flat">
                  <a:noFill/>
                  <a:prstDash val="solid"/>
                  <a:miter/>
                </a:ln>
              </p:spPr>
              <p:txBody>
                <a:bodyPr rtlCol="0" anchor="ctr"/>
                <a:lstStyle/>
                <a:p>
                  <a:endParaRPr lang="fr-FR"/>
                </a:p>
              </p:txBody>
            </p:sp>
            <p:sp>
              <p:nvSpPr>
                <p:cNvPr id="145" name="Forme libre : forme 144">
                  <a:extLst>
                    <a:ext uri="{FF2B5EF4-FFF2-40B4-BE49-F238E27FC236}">
                      <a16:creationId xmlns:a16="http://schemas.microsoft.com/office/drawing/2014/main" id="{D2B14B73-60EA-4F05-9B6F-1CC24EBF6010}"/>
                    </a:ext>
                  </a:extLst>
                </p:cNvPr>
                <p:cNvSpPr/>
                <p:nvPr/>
              </p:nvSpPr>
              <p:spPr>
                <a:xfrm>
                  <a:off x="6105562" y="614404"/>
                  <a:ext cx="2550941" cy="1938123"/>
                </a:xfrm>
                <a:custGeom>
                  <a:avLst/>
                  <a:gdLst>
                    <a:gd name="connsiteX0" fmla="*/ 2550942 w 2550941"/>
                    <a:gd name="connsiteY0" fmla="*/ 118702 h 1938123"/>
                    <a:gd name="connsiteX1" fmla="*/ 196948 w 2550941"/>
                    <a:gd name="connsiteY1" fmla="*/ 1938123 h 1938123"/>
                    <a:gd name="connsiteX2" fmla="*/ 0 w 2550941"/>
                    <a:gd name="connsiteY2" fmla="*/ 1825582 h 1938123"/>
                    <a:gd name="connsiteX3" fmla="*/ 0 w 2550941"/>
                    <a:gd name="connsiteY3" fmla="*/ 1459822 h 1938123"/>
                    <a:gd name="connsiteX4" fmla="*/ 121920 w 2550941"/>
                    <a:gd name="connsiteY4" fmla="*/ 1244117 h 1938123"/>
                    <a:gd name="connsiteX5" fmla="*/ 2260209 w 2550941"/>
                    <a:gd name="connsiteY5" fmla="*/ 15539 h 1938123"/>
                    <a:gd name="connsiteX6" fmla="*/ 2353994 w 2550941"/>
                    <a:gd name="connsiteY6" fmla="*/ 6160 h 193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941" h="1938123">
                      <a:moveTo>
                        <a:pt x="2550942" y="118702"/>
                      </a:moveTo>
                      <a:cubicBezTo>
                        <a:pt x="1528689" y="784573"/>
                        <a:pt x="365760" y="1478579"/>
                        <a:pt x="196948" y="1938123"/>
                      </a:cubicBezTo>
                      <a:lnTo>
                        <a:pt x="0" y="1825582"/>
                      </a:lnTo>
                      <a:lnTo>
                        <a:pt x="0" y="1459822"/>
                      </a:lnTo>
                      <a:cubicBezTo>
                        <a:pt x="0" y="1384794"/>
                        <a:pt x="56271" y="1281631"/>
                        <a:pt x="121920" y="1244117"/>
                      </a:cubicBezTo>
                      <a:lnTo>
                        <a:pt x="2260209" y="15539"/>
                      </a:lnTo>
                      <a:cubicBezTo>
                        <a:pt x="2297723" y="-3218"/>
                        <a:pt x="2325859" y="-3218"/>
                        <a:pt x="2353994" y="6160"/>
                      </a:cubicBezTo>
                      <a:close/>
                    </a:path>
                  </a:pathLst>
                </a:custGeom>
                <a:solidFill>
                  <a:srgbClr val="BF7D5A"/>
                </a:solidFill>
                <a:ln w="93785" cap="flat">
                  <a:noFill/>
                  <a:prstDash val="solid"/>
                  <a:miter/>
                </a:ln>
              </p:spPr>
              <p:txBody>
                <a:bodyPr rtlCol="0" anchor="ctr"/>
                <a:lstStyle/>
                <a:p>
                  <a:endParaRPr lang="fr-FR"/>
                </a:p>
              </p:txBody>
            </p:sp>
            <p:sp>
              <p:nvSpPr>
                <p:cNvPr id="146" name="Forme libre : forme 145">
                  <a:extLst>
                    <a:ext uri="{FF2B5EF4-FFF2-40B4-BE49-F238E27FC236}">
                      <a16:creationId xmlns:a16="http://schemas.microsoft.com/office/drawing/2014/main" id="{1B378C89-AC52-4CA9-9C5E-36F79D98CBA6}"/>
                    </a:ext>
                  </a:extLst>
                </p:cNvPr>
                <p:cNvSpPr/>
                <p:nvPr/>
              </p:nvSpPr>
              <p:spPr>
                <a:xfrm>
                  <a:off x="6302510" y="726181"/>
                  <a:ext cx="2382129" cy="1826346"/>
                </a:xfrm>
                <a:custGeom>
                  <a:avLst/>
                  <a:gdLst>
                    <a:gd name="connsiteX0" fmla="*/ 2260209 w 2382129"/>
                    <a:gd name="connsiteY0" fmla="*/ 16303 h 1826346"/>
                    <a:gd name="connsiteX1" fmla="*/ 2382129 w 2382129"/>
                    <a:gd name="connsiteY1" fmla="*/ 91331 h 1826346"/>
                    <a:gd name="connsiteX2" fmla="*/ 2382129 w 2382129"/>
                    <a:gd name="connsiteY2" fmla="*/ 457091 h 1826346"/>
                    <a:gd name="connsiteX3" fmla="*/ 834683 w 2382129"/>
                    <a:gd name="connsiteY3" fmla="*/ 1348045 h 1826346"/>
                    <a:gd name="connsiteX4" fmla="*/ 787791 w 2382129"/>
                    <a:gd name="connsiteY4" fmla="*/ 1376180 h 1826346"/>
                    <a:gd name="connsiteX5" fmla="*/ 759655 w 2382129"/>
                    <a:gd name="connsiteY5" fmla="*/ 1357423 h 1826346"/>
                    <a:gd name="connsiteX6" fmla="*/ 759655 w 2382129"/>
                    <a:gd name="connsiteY6" fmla="*/ 1291774 h 1826346"/>
                    <a:gd name="connsiteX7" fmla="*/ 731520 w 2382129"/>
                    <a:gd name="connsiteY7" fmla="*/ 1273017 h 1826346"/>
                    <a:gd name="connsiteX8" fmla="*/ 290732 w 2382129"/>
                    <a:gd name="connsiteY8" fmla="*/ 1526235 h 1826346"/>
                    <a:gd name="connsiteX9" fmla="*/ 262597 w 2382129"/>
                    <a:gd name="connsiteY9" fmla="*/ 1573128 h 1826346"/>
                    <a:gd name="connsiteX10" fmla="*/ 262597 w 2382129"/>
                    <a:gd name="connsiteY10" fmla="*/ 1638777 h 1826346"/>
                    <a:gd name="connsiteX11" fmla="*/ 234462 w 2382129"/>
                    <a:gd name="connsiteY11" fmla="*/ 1685669 h 1826346"/>
                    <a:gd name="connsiteX12" fmla="*/ 0 w 2382129"/>
                    <a:gd name="connsiteY12" fmla="*/ 1826346 h 1826346"/>
                    <a:gd name="connsiteX13" fmla="*/ 0 w 2382129"/>
                    <a:gd name="connsiteY13" fmla="*/ 1460586 h 1826346"/>
                    <a:gd name="connsiteX14" fmla="*/ 121920 w 2382129"/>
                    <a:gd name="connsiteY14" fmla="*/ 1244882 h 182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129" h="1826346">
                      <a:moveTo>
                        <a:pt x="2260209" y="16303"/>
                      </a:moveTo>
                      <a:cubicBezTo>
                        <a:pt x="2325858" y="-21211"/>
                        <a:pt x="2382129" y="6925"/>
                        <a:pt x="2382129" y="91331"/>
                      </a:cubicBezTo>
                      <a:lnTo>
                        <a:pt x="2382129" y="457091"/>
                      </a:lnTo>
                      <a:lnTo>
                        <a:pt x="834683" y="1348045"/>
                      </a:lnTo>
                      <a:lnTo>
                        <a:pt x="787791" y="1376180"/>
                      </a:lnTo>
                      <a:cubicBezTo>
                        <a:pt x="769034" y="1385559"/>
                        <a:pt x="759655" y="1376180"/>
                        <a:pt x="759655" y="1357423"/>
                      </a:cubicBezTo>
                      <a:lnTo>
                        <a:pt x="759655" y="1291774"/>
                      </a:lnTo>
                      <a:cubicBezTo>
                        <a:pt x="759655" y="1273017"/>
                        <a:pt x="750277" y="1263639"/>
                        <a:pt x="731520" y="1273017"/>
                      </a:cubicBezTo>
                      <a:lnTo>
                        <a:pt x="290732" y="1526235"/>
                      </a:lnTo>
                      <a:cubicBezTo>
                        <a:pt x="271975" y="1535614"/>
                        <a:pt x="262597" y="1554371"/>
                        <a:pt x="262597" y="1573128"/>
                      </a:cubicBezTo>
                      <a:lnTo>
                        <a:pt x="262597" y="1638777"/>
                      </a:lnTo>
                      <a:cubicBezTo>
                        <a:pt x="262597" y="1657534"/>
                        <a:pt x="253218" y="1676291"/>
                        <a:pt x="234462" y="1685669"/>
                      </a:cubicBezTo>
                      <a:lnTo>
                        <a:pt x="0" y="1826346"/>
                      </a:lnTo>
                      <a:lnTo>
                        <a:pt x="0" y="1460586"/>
                      </a:lnTo>
                      <a:cubicBezTo>
                        <a:pt x="0" y="1385559"/>
                        <a:pt x="56271" y="1282395"/>
                        <a:pt x="121920" y="1244882"/>
                      </a:cubicBezTo>
                      <a:close/>
                    </a:path>
                  </a:pathLst>
                </a:custGeom>
                <a:solidFill>
                  <a:srgbClr val="DBA660"/>
                </a:solidFill>
                <a:ln w="93785" cap="flat">
                  <a:noFill/>
                  <a:prstDash val="solid"/>
                  <a:miter/>
                </a:ln>
              </p:spPr>
              <p:txBody>
                <a:bodyPr rtlCol="0" anchor="ctr"/>
                <a:lstStyle/>
                <a:p>
                  <a:endParaRPr lang="fr-FR"/>
                </a:p>
              </p:txBody>
            </p:sp>
            <p:sp>
              <p:nvSpPr>
                <p:cNvPr id="147" name="Forme libre : forme 146">
                  <a:extLst>
                    <a:ext uri="{FF2B5EF4-FFF2-40B4-BE49-F238E27FC236}">
                      <a16:creationId xmlns:a16="http://schemas.microsoft.com/office/drawing/2014/main" id="{DA82E311-F0F3-4B70-9ED6-F521A79DB651}"/>
                    </a:ext>
                  </a:extLst>
                </p:cNvPr>
                <p:cNvSpPr/>
                <p:nvPr/>
              </p:nvSpPr>
              <p:spPr>
                <a:xfrm>
                  <a:off x="6396295" y="1342706"/>
                  <a:ext cx="2203938" cy="3642522"/>
                </a:xfrm>
                <a:custGeom>
                  <a:avLst/>
                  <a:gdLst>
                    <a:gd name="connsiteX0" fmla="*/ 2194560 w 2203938"/>
                    <a:gd name="connsiteY0" fmla="*/ 0 h 3642522"/>
                    <a:gd name="connsiteX1" fmla="*/ 2203938 w 2203938"/>
                    <a:gd name="connsiteY1" fmla="*/ 2353994 h 3642522"/>
                    <a:gd name="connsiteX2" fmla="*/ 2175803 w 2203938"/>
                    <a:gd name="connsiteY2" fmla="*/ 2400886 h 3642522"/>
                    <a:gd name="connsiteX3" fmla="*/ 37514 w 2203938"/>
                    <a:gd name="connsiteY3" fmla="*/ 3638843 h 3642522"/>
                    <a:gd name="connsiteX4" fmla="*/ 9378 w 2203938"/>
                    <a:gd name="connsiteY4" fmla="*/ 3620086 h 3642522"/>
                    <a:gd name="connsiteX5" fmla="*/ 0 w 2203938"/>
                    <a:gd name="connsiteY5" fmla="*/ 1266092 h 3642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3938" h="3642522">
                      <a:moveTo>
                        <a:pt x="2194560" y="0"/>
                      </a:moveTo>
                      <a:lnTo>
                        <a:pt x="2203938" y="2353994"/>
                      </a:lnTo>
                      <a:cubicBezTo>
                        <a:pt x="2203938" y="2372751"/>
                        <a:pt x="2194560" y="2391508"/>
                        <a:pt x="2175803" y="2400886"/>
                      </a:cubicBezTo>
                      <a:lnTo>
                        <a:pt x="37514" y="3638843"/>
                      </a:lnTo>
                      <a:cubicBezTo>
                        <a:pt x="28135" y="3648222"/>
                        <a:pt x="9378" y="3638843"/>
                        <a:pt x="9378" y="3620086"/>
                      </a:cubicBezTo>
                      <a:lnTo>
                        <a:pt x="0" y="1266092"/>
                      </a:lnTo>
                      <a:close/>
                    </a:path>
                  </a:pathLst>
                </a:custGeom>
                <a:solidFill>
                  <a:srgbClr val="FFFFFF"/>
                </a:solidFill>
                <a:ln w="93785" cap="flat">
                  <a:noFill/>
                  <a:prstDash val="solid"/>
                  <a:miter/>
                </a:ln>
              </p:spPr>
              <p:txBody>
                <a:bodyPr rtlCol="0" anchor="ctr"/>
                <a:lstStyle/>
                <a:p>
                  <a:endParaRPr lang="fr-FR"/>
                </a:p>
              </p:txBody>
            </p:sp>
            <p:sp>
              <p:nvSpPr>
                <p:cNvPr id="148" name="Forme libre : forme 147">
                  <a:extLst>
                    <a:ext uri="{FF2B5EF4-FFF2-40B4-BE49-F238E27FC236}">
                      <a16:creationId xmlns:a16="http://schemas.microsoft.com/office/drawing/2014/main" id="{C395698E-C399-425C-B604-61EBE9C8E3EE}"/>
                    </a:ext>
                  </a:extLst>
                </p:cNvPr>
                <p:cNvSpPr/>
                <p:nvPr/>
              </p:nvSpPr>
              <p:spPr>
                <a:xfrm>
                  <a:off x="7896848" y="1235995"/>
                  <a:ext cx="159433" cy="213421"/>
                </a:xfrm>
                <a:custGeom>
                  <a:avLst/>
                  <a:gdLst>
                    <a:gd name="connsiteX0" fmla="*/ 75028 w 159433"/>
                    <a:gd name="connsiteY0" fmla="*/ 12926 h 213421"/>
                    <a:gd name="connsiteX1" fmla="*/ 159434 w 159433"/>
                    <a:gd name="connsiteY1" fmla="*/ 59819 h 213421"/>
                    <a:gd name="connsiteX2" fmla="*/ 84406 w 159433"/>
                    <a:gd name="connsiteY2" fmla="*/ 200496 h 213421"/>
                    <a:gd name="connsiteX3" fmla="*/ 0 w 159433"/>
                    <a:gd name="connsiteY3" fmla="*/ 153603 h 213421"/>
                    <a:gd name="connsiteX4" fmla="*/ 75028 w 159433"/>
                    <a:gd name="connsiteY4" fmla="*/ 12926 h 213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33" h="213421">
                      <a:moveTo>
                        <a:pt x="75028" y="12926"/>
                      </a:moveTo>
                      <a:cubicBezTo>
                        <a:pt x="121920" y="-15209"/>
                        <a:pt x="150055" y="3548"/>
                        <a:pt x="159434" y="59819"/>
                      </a:cubicBezTo>
                      <a:cubicBezTo>
                        <a:pt x="159434" y="106711"/>
                        <a:pt x="121920" y="172360"/>
                        <a:pt x="84406" y="200496"/>
                      </a:cubicBezTo>
                      <a:cubicBezTo>
                        <a:pt x="37514" y="228631"/>
                        <a:pt x="9378" y="209874"/>
                        <a:pt x="0" y="153603"/>
                      </a:cubicBezTo>
                      <a:cubicBezTo>
                        <a:pt x="0" y="106711"/>
                        <a:pt x="37514" y="41062"/>
                        <a:pt x="75028" y="12926"/>
                      </a:cubicBezTo>
                      <a:close/>
                    </a:path>
                  </a:pathLst>
                </a:custGeom>
                <a:solidFill>
                  <a:srgbClr val="FFFFFF"/>
                </a:solidFill>
                <a:ln w="93785" cap="flat">
                  <a:noFill/>
                  <a:prstDash val="solid"/>
                  <a:miter/>
                </a:ln>
              </p:spPr>
              <p:txBody>
                <a:bodyPr rtlCol="0" anchor="ctr"/>
                <a:lstStyle/>
                <a:p>
                  <a:endParaRPr lang="fr-FR"/>
                </a:p>
              </p:txBody>
            </p:sp>
            <p:sp>
              <p:nvSpPr>
                <p:cNvPr id="149" name="Forme libre : forme 148">
                  <a:extLst>
                    <a:ext uri="{FF2B5EF4-FFF2-40B4-BE49-F238E27FC236}">
                      <a16:creationId xmlns:a16="http://schemas.microsoft.com/office/drawing/2014/main" id="{8788D2DD-A896-4022-92F9-E23223CDBE5F}"/>
                    </a:ext>
                  </a:extLst>
                </p:cNvPr>
                <p:cNvSpPr/>
                <p:nvPr/>
              </p:nvSpPr>
              <p:spPr>
                <a:xfrm>
                  <a:off x="8157999" y="1085939"/>
                  <a:ext cx="160880" cy="213421"/>
                </a:xfrm>
                <a:custGeom>
                  <a:avLst/>
                  <a:gdLst>
                    <a:gd name="connsiteX0" fmla="*/ 76475 w 160880"/>
                    <a:gd name="connsiteY0" fmla="*/ 12926 h 213421"/>
                    <a:gd name="connsiteX1" fmla="*/ 160880 w 160880"/>
                    <a:gd name="connsiteY1" fmla="*/ 59819 h 213421"/>
                    <a:gd name="connsiteX2" fmla="*/ 85853 w 160880"/>
                    <a:gd name="connsiteY2" fmla="*/ 200495 h 213421"/>
                    <a:gd name="connsiteX3" fmla="*/ 1447 w 160880"/>
                    <a:gd name="connsiteY3" fmla="*/ 153603 h 213421"/>
                    <a:gd name="connsiteX4" fmla="*/ 76475 w 160880"/>
                    <a:gd name="connsiteY4" fmla="*/ 12926 h 213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80" h="213421">
                      <a:moveTo>
                        <a:pt x="76475" y="12926"/>
                      </a:moveTo>
                      <a:cubicBezTo>
                        <a:pt x="123367" y="-15209"/>
                        <a:pt x="151502" y="3548"/>
                        <a:pt x="160880" y="59819"/>
                      </a:cubicBezTo>
                      <a:cubicBezTo>
                        <a:pt x="160880" y="106711"/>
                        <a:pt x="123367" y="172360"/>
                        <a:pt x="85853" y="200495"/>
                      </a:cubicBezTo>
                      <a:cubicBezTo>
                        <a:pt x="38961" y="228631"/>
                        <a:pt x="1447" y="209874"/>
                        <a:pt x="1447" y="153603"/>
                      </a:cubicBezTo>
                      <a:cubicBezTo>
                        <a:pt x="-7932" y="106711"/>
                        <a:pt x="29582" y="41062"/>
                        <a:pt x="76475" y="12926"/>
                      </a:cubicBezTo>
                      <a:close/>
                    </a:path>
                  </a:pathLst>
                </a:custGeom>
                <a:solidFill>
                  <a:srgbClr val="FFFFFF"/>
                </a:solidFill>
                <a:ln w="93785" cap="flat">
                  <a:noFill/>
                  <a:prstDash val="solid"/>
                  <a:miter/>
                </a:ln>
              </p:spPr>
              <p:txBody>
                <a:bodyPr rtlCol="0" anchor="ctr"/>
                <a:lstStyle/>
                <a:p>
                  <a:endParaRPr lang="fr-FR"/>
                </a:p>
              </p:txBody>
            </p:sp>
            <p:sp>
              <p:nvSpPr>
                <p:cNvPr id="150" name="Forme libre : forme 149">
                  <a:extLst>
                    <a:ext uri="{FF2B5EF4-FFF2-40B4-BE49-F238E27FC236}">
                      <a16:creationId xmlns:a16="http://schemas.microsoft.com/office/drawing/2014/main" id="{B95132C5-4D1C-4208-9DA1-FE8F501A2B2B}"/>
                    </a:ext>
                  </a:extLst>
                </p:cNvPr>
                <p:cNvSpPr/>
                <p:nvPr/>
              </p:nvSpPr>
              <p:spPr>
                <a:xfrm>
                  <a:off x="8412664" y="945263"/>
                  <a:ext cx="159433" cy="213421"/>
                </a:xfrm>
                <a:custGeom>
                  <a:avLst/>
                  <a:gdLst>
                    <a:gd name="connsiteX0" fmla="*/ 75028 w 159433"/>
                    <a:gd name="connsiteY0" fmla="*/ 12926 h 213421"/>
                    <a:gd name="connsiteX1" fmla="*/ 159434 w 159433"/>
                    <a:gd name="connsiteY1" fmla="*/ 59819 h 213421"/>
                    <a:gd name="connsiteX2" fmla="*/ 84406 w 159433"/>
                    <a:gd name="connsiteY2" fmla="*/ 200495 h 213421"/>
                    <a:gd name="connsiteX3" fmla="*/ 0 w 159433"/>
                    <a:gd name="connsiteY3" fmla="*/ 153603 h 213421"/>
                    <a:gd name="connsiteX4" fmla="*/ 75028 w 159433"/>
                    <a:gd name="connsiteY4" fmla="*/ 12926 h 213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33" h="213421">
                      <a:moveTo>
                        <a:pt x="75028" y="12926"/>
                      </a:moveTo>
                      <a:cubicBezTo>
                        <a:pt x="121920" y="-15209"/>
                        <a:pt x="159434" y="3548"/>
                        <a:pt x="159434" y="59819"/>
                      </a:cubicBezTo>
                      <a:cubicBezTo>
                        <a:pt x="159434" y="106711"/>
                        <a:pt x="121920" y="172360"/>
                        <a:pt x="84406" y="200495"/>
                      </a:cubicBezTo>
                      <a:cubicBezTo>
                        <a:pt x="37514" y="228631"/>
                        <a:pt x="0" y="209874"/>
                        <a:pt x="0" y="153603"/>
                      </a:cubicBezTo>
                      <a:cubicBezTo>
                        <a:pt x="0" y="97332"/>
                        <a:pt x="37514" y="31683"/>
                        <a:pt x="75028" y="12926"/>
                      </a:cubicBezTo>
                      <a:close/>
                    </a:path>
                  </a:pathLst>
                </a:custGeom>
                <a:solidFill>
                  <a:srgbClr val="FFFFFF"/>
                </a:solidFill>
                <a:ln w="93785" cap="flat">
                  <a:noFill/>
                  <a:prstDash val="solid"/>
                  <a:miter/>
                </a:ln>
              </p:spPr>
              <p:txBody>
                <a:bodyPr rtlCol="0" anchor="ctr"/>
                <a:lstStyle/>
                <a:p>
                  <a:endParaRPr lang="fr-FR"/>
                </a:p>
              </p:txBody>
            </p:sp>
            <p:grpSp>
              <p:nvGrpSpPr>
                <p:cNvPr id="151" name="Graphique 28">
                  <a:extLst>
                    <a:ext uri="{FF2B5EF4-FFF2-40B4-BE49-F238E27FC236}">
                      <a16:creationId xmlns:a16="http://schemas.microsoft.com/office/drawing/2014/main" id="{C5FC6141-D38C-4E93-B66C-CD2932263972}"/>
                    </a:ext>
                  </a:extLst>
                </p:cNvPr>
                <p:cNvGrpSpPr/>
                <p:nvPr/>
              </p:nvGrpSpPr>
              <p:grpSpPr>
                <a:xfrm>
                  <a:off x="6471322" y="1539653"/>
                  <a:ext cx="2053883" cy="3254326"/>
                  <a:chOff x="6471322" y="1539653"/>
                  <a:chExt cx="2053883" cy="3254326"/>
                </a:xfrm>
                <a:solidFill>
                  <a:srgbClr val="C9CEE2"/>
                </a:solidFill>
              </p:grpSpPr>
              <p:grpSp>
                <p:nvGrpSpPr>
                  <p:cNvPr id="152" name="Graphique 28">
                    <a:extLst>
                      <a:ext uri="{FF2B5EF4-FFF2-40B4-BE49-F238E27FC236}">
                        <a16:creationId xmlns:a16="http://schemas.microsoft.com/office/drawing/2014/main" id="{7BA59623-E995-4821-A77E-675C7C5E4492}"/>
                      </a:ext>
                    </a:extLst>
                  </p:cNvPr>
                  <p:cNvGrpSpPr/>
                  <p:nvPr/>
                </p:nvGrpSpPr>
                <p:grpSpPr>
                  <a:xfrm>
                    <a:off x="6471322" y="1539653"/>
                    <a:ext cx="2053883" cy="2316479"/>
                    <a:chOff x="6471322" y="1539653"/>
                    <a:chExt cx="2053883" cy="2316479"/>
                  </a:xfrm>
                  <a:solidFill>
                    <a:srgbClr val="C9CEE2"/>
                  </a:solidFill>
                </p:grpSpPr>
                <p:grpSp>
                  <p:nvGrpSpPr>
                    <p:cNvPr id="174" name="Graphique 28">
                      <a:extLst>
                        <a:ext uri="{FF2B5EF4-FFF2-40B4-BE49-F238E27FC236}">
                          <a16:creationId xmlns:a16="http://schemas.microsoft.com/office/drawing/2014/main" id="{03269DA9-C9F2-4422-A0BC-1AD95F9ED716}"/>
                        </a:ext>
                      </a:extLst>
                    </p:cNvPr>
                    <p:cNvGrpSpPr/>
                    <p:nvPr/>
                  </p:nvGrpSpPr>
                  <p:grpSpPr>
                    <a:xfrm>
                      <a:off x="6471322" y="1666263"/>
                      <a:ext cx="2053883" cy="2189870"/>
                      <a:chOff x="6471322" y="1666263"/>
                      <a:chExt cx="2053883" cy="2189870"/>
                    </a:xfrm>
                    <a:solidFill>
                      <a:srgbClr val="C9CEE2"/>
                    </a:solidFill>
                  </p:grpSpPr>
                  <p:sp>
                    <p:nvSpPr>
                      <p:cNvPr id="176" name="Forme libre : forme 175">
                        <a:extLst>
                          <a:ext uri="{FF2B5EF4-FFF2-40B4-BE49-F238E27FC236}">
                            <a16:creationId xmlns:a16="http://schemas.microsoft.com/office/drawing/2014/main" id="{DA35032C-77D7-40A8-B7FE-2892E7242768}"/>
                          </a:ext>
                        </a:extLst>
                      </p:cNvPr>
                      <p:cNvSpPr/>
                      <p:nvPr/>
                    </p:nvSpPr>
                    <p:spPr>
                      <a:xfrm>
                        <a:off x="6471322" y="2632244"/>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5 h 300110"/>
                          <a:gd name="connsiteX6" fmla="*/ 178191 w 178190"/>
                          <a:gd name="connsiteY6" fmla="*/ 98474 h 300110"/>
                          <a:gd name="connsiteX7" fmla="*/ 150055 w 178190"/>
                          <a:gd name="connsiteY7" fmla="*/ 14068 h 300110"/>
                          <a:gd name="connsiteX8" fmla="*/ 84406 w 178190"/>
                          <a:gd name="connsiteY8" fmla="*/ 14068 h 300110"/>
                          <a:gd name="connsiteX9" fmla="*/ 46892 w 178190"/>
                          <a:gd name="connsiteY9" fmla="*/ 248529 h 300110"/>
                          <a:gd name="connsiteX10" fmla="*/ 28135 w 178190"/>
                          <a:gd name="connsiteY10" fmla="*/ 182880 h 300110"/>
                          <a:gd name="connsiteX11" fmla="*/ 46892 w 178190"/>
                          <a:gd name="connsiteY11" fmla="*/ 98474 h 300110"/>
                          <a:gd name="connsiteX12" fmla="*/ 93785 w 178190"/>
                          <a:gd name="connsiteY12" fmla="*/ 42203 h 300110"/>
                          <a:gd name="connsiteX13" fmla="*/ 140677 w 178190"/>
                          <a:gd name="connsiteY13" fmla="*/ 42203 h 300110"/>
                          <a:gd name="connsiteX14" fmla="*/ 159434 w 178190"/>
                          <a:gd name="connsiteY14" fmla="*/ 107852 h 300110"/>
                          <a:gd name="connsiteX15" fmla="*/ 140677 w 178190"/>
                          <a:gd name="connsiteY15" fmla="*/ 192258 h 300110"/>
                          <a:gd name="connsiteX16" fmla="*/ 93785 w 178190"/>
                          <a:gd name="connsiteY16" fmla="*/ 248529 h 300110"/>
                          <a:gd name="connsiteX17" fmla="*/ 46892 w 178190"/>
                          <a:gd name="connsiteY17" fmla="*/ 248529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ubicBezTo>
                              <a:pt x="121920" y="267286"/>
                              <a:pt x="150055" y="239151"/>
                              <a:pt x="159434" y="211015"/>
                            </a:cubicBezTo>
                            <a:cubicBezTo>
                              <a:pt x="178191" y="173501"/>
                              <a:pt x="178191" y="135988"/>
                              <a:pt x="178191" y="98474"/>
                            </a:cubicBezTo>
                            <a:cubicBezTo>
                              <a:pt x="178191" y="60960"/>
                              <a:pt x="168812" y="23446"/>
                              <a:pt x="150055" y="14068"/>
                            </a:cubicBezTo>
                            <a:cubicBezTo>
                              <a:pt x="140677" y="-4689"/>
                              <a:pt x="112542" y="-4689"/>
                              <a:pt x="84406" y="14068"/>
                            </a:cubicBezTo>
                            <a:close/>
                            <a:moveTo>
                              <a:pt x="46892" y="248529"/>
                            </a:moveTo>
                            <a:cubicBezTo>
                              <a:pt x="37514" y="239151"/>
                              <a:pt x="28135" y="211015"/>
                              <a:pt x="28135" y="182880"/>
                            </a:cubicBezTo>
                            <a:cubicBezTo>
                              <a:pt x="28135" y="154745"/>
                              <a:pt x="37514" y="126609"/>
                              <a:pt x="46892" y="98474"/>
                            </a:cubicBezTo>
                            <a:cubicBezTo>
                              <a:pt x="56271" y="70338"/>
                              <a:pt x="75028" y="60960"/>
                              <a:pt x="93785" y="42203"/>
                            </a:cubicBezTo>
                            <a:cubicBezTo>
                              <a:pt x="112542" y="32825"/>
                              <a:pt x="131298" y="32825"/>
                              <a:pt x="140677" y="42203"/>
                            </a:cubicBezTo>
                            <a:cubicBezTo>
                              <a:pt x="150055" y="51582"/>
                              <a:pt x="159434" y="79717"/>
                              <a:pt x="159434" y="107852"/>
                            </a:cubicBezTo>
                            <a:cubicBezTo>
                              <a:pt x="159434" y="135988"/>
                              <a:pt x="150055" y="173501"/>
                              <a:pt x="140677" y="192258"/>
                            </a:cubicBezTo>
                            <a:cubicBezTo>
                              <a:pt x="131298" y="220394"/>
                              <a:pt x="112542" y="229772"/>
                              <a:pt x="93785" y="248529"/>
                            </a:cubicBezTo>
                            <a:cubicBezTo>
                              <a:pt x="65649" y="267286"/>
                              <a:pt x="56271" y="267286"/>
                              <a:pt x="46892" y="248529"/>
                            </a:cubicBezTo>
                            <a:close/>
                          </a:path>
                        </a:pathLst>
                      </a:custGeom>
                      <a:solidFill>
                        <a:srgbClr val="C9CEE2"/>
                      </a:solidFill>
                      <a:ln w="93785" cap="flat">
                        <a:noFill/>
                        <a:prstDash val="solid"/>
                        <a:miter/>
                      </a:ln>
                    </p:spPr>
                    <p:txBody>
                      <a:bodyPr rtlCol="0" anchor="ctr"/>
                      <a:lstStyle/>
                      <a:p>
                        <a:endParaRPr lang="fr-FR"/>
                      </a:p>
                    </p:txBody>
                  </p:sp>
                  <p:sp>
                    <p:nvSpPr>
                      <p:cNvPr id="177" name="Forme libre : forme 176">
                        <a:extLst>
                          <a:ext uri="{FF2B5EF4-FFF2-40B4-BE49-F238E27FC236}">
                            <a16:creationId xmlns:a16="http://schemas.microsoft.com/office/drawing/2014/main" id="{931608D3-F7B0-4980-B936-46DEE8EA35DE}"/>
                          </a:ext>
                        </a:extLst>
                      </p:cNvPr>
                      <p:cNvSpPr/>
                      <p:nvPr/>
                    </p:nvSpPr>
                    <p:spPr>
                      <a:xfrm>
                        <a:off x="6677648" y="2510324"/>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9 w 178190"/>
                          <a:gd name="connsiteY9" fmla="*/ 51581 h 300110"/>
                          <a:gd name="connsiteX10" fmla="*/ 150055 w 178190"/>
                          <a:gd name="connsiteY10" fmla="*/ 117231 h 300110"/>
                          <a:gd name="connsiteX11" fmla="*/ 131299 w 178190"/>
                          <a:gd name="connsiteY11" fmla="*/ 201637 h 300110"/>
                          <a:gd name="connsiteX12" fmla="*/ 84406 w 178190"/>
                          <a:gd name="connsiteY12" fmla="*/ 257908 h 300110"/>
                          <a:gd name="connsiteX13" fmla="*/ 37514 w 178190"/>
                          <a:gd name="connsiteY13" fmla="*/ 257908 h 300110"/>
                          <a:gd name="connsiteX14" fmla="*/ 18757 w 178190"/>
                          <a:gd name="connsiteY14" fmla="*/ 192258 h 300110"/>
                          <a:gd name="connsiteX15" fmla="*/ 37514 w 178190"/>
                          <a:gd name="connsiteY15" fmla="*/ 107852 h 300110"/>
                          <a:gd name="connsiteX16" fmla="*/ 84406 w 178190"/>
                          <a:gd name="connsiteY16" fmla="*/ 51581 h 300110"/>
                          <a:gd name="connsiteX17" fmla="*/ 131299 w 178190"/>
                          <a:gd name="connsiteY17" fmla="*/ 51581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9" y="-4689"/>
                              <a:pt x="112542"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56271" y="304800"/>
                              <a:pt x="93785" y="286043"/>
                            </a:cubicBezTo>
                            <a:close/>
                            <a:moveTo>
                              <a:pt x="131299" y="51581"/>
                            </a:moveTo>
                            <a:cubicBezTo>
                              <a:pt x="140677" y="60960"/>
                              <a:pt x="150055" y="89095"/>
                              <a:pt x="150055" y="117231"/>
                            </a:cubicBezTo>
                            <a:cubicBezTo>
                              <a:pt x="150055" y="145366"/>
                              <a:pt x="140677" y="182880"/>
                              <a:pt x="131299" y="201637"/>
                            </a:cubicBezTo>
                            <a:cubicBezTo>
                              <a:pt x="121920" y="229772"/>
                              <a:pt x="103163" y="239151"/>
                              <a:pt x="84406" y="257908"/>
                            </a:cubicBezTo>
                            <a:cubicBezTo>
                              <a:pt x="65649" y="267286"/>
                              <a:pt x="46892" y="267286"/>
                              <a:pt x="37514" y="257908"/>
                            </a:cubicBezTo>
                            <a:cubicBezTo>
                              <a:pt x="28135" y="248529"/>
                              <a:pt x="18757" y="220394"/>
                              <a:pt x="18757" y="192258"/>
                            </a:cubicBezTo>
                            <a:cubicBezTo>
                              <a:pt x="18757" y="164123"/>
                              <a:pt x="28135" y="135988"/>
                              <a:pt x="37514" y="107852"/>
                            </a:cubicBezTo>
                            <a:cubicBezTo>
                              <a:pt x="46892" y="79717"/>
                              <a:pt x="65649" y="70338"/>
                              <a:pt x="84406" y="51581"/>
                            </a:cubicBezTo>
                            <a:cubicBezTo>
                              <a:pt x="103163" y="32825"/>
                              <a:pt x="121920" y="32825"/>
                              <a:pt x="131299" y="51581"/>
                            </a:cubicBezTo>
                            <a:close/>
                          </a:path>
                        </a:pathLst>
                      </a:custGeom>
                      <a:solidFill>
                        <a:srgbClr val="C9CEE2"/>
                      </a:solidFill>
                      <a:ln w="93785" cap="flat">
                        <a:noFill/>
                        <a:prstDash val="solid"/>
                        <a:miter/>
                      </a:ln>
                    </p:spPr>
                    <p:txBody>
                      <a:bodyPr rtlCol="0" anchor="ctr"/>
                      <a:lstStyle/>
                      <a:p>
                        <a:endParaRPr lang="fr-FR"/>
                      </a:p>
                    </p:txBody>
                  </p:sp>
                  <p:sp>
                    <p:nvSpPr>
                      <p:cNvPr id="178" name="Forme libre : forme 177">
                        <a:extLst>
                          <a:ext uri="{FF2B5EF4-FFF2-40B4-BE49-F238E27FC236}">
                            <a16:creationId xmlns:a16="http://schemas.microsoft.com/office/drawing/2014/main" id="{A06AAD24-48F3-4EB3-9EA6-9E109A106B19}"/>
                          </a:ext>
                        </a:extLst>
                      </p:cNvPr>
                      <p:cNvSpPr/>
                      <p:nvPr/>
                    </p:nvSpPr>
                    <p:spPr>
                      <a:xfrm>
                        <a:off x="6921488" y="2402472"/>
                        <a:ext cx="131298" cy="300110"/>
                      </a:xfrm>
                      <a:custGeom>
                        <a:avLst/>
                        <a:gdLst>
                          <a:gd name="connsiteX0" fmla="*/ 131298 w 131298"/>
                          <a:gd name="connsiteY0" fmla="*/ 215705 h 300110"/>
                          <a:gd name="connsiteX1" fmla="*/ 131298 w 131298"/>
                          <a:gd name="connsiteY1" fmla="*/ 234462 h 300110"/>
                          <a:gd name="connsiteX2" fmla="*/ 121920 w 131298"/>
                          <a:gd name="connsiteY2" fmla="*/ 243840 h 300110"/>
                          <a:gd name="connsiteX3" fmla="*/ 18757 w 131298"/>
                          <a:gd name="connsiteY3" fmla="*/ 300111 h 300110"/>
                          <a:gd name="connsiteX4" fmla="*/ 9378 w 131298"/>
                          <a:gd name="connsiteY4" fmla="*/ 300111 h 300110"/>
                          <a:gd name="connsiteX5" fmla="*/ 9378 w 131298"/>
                          <a:gd name="connsiteY5" fmla="*/ 290732 h 300110"/>
                          <a:gd name="connsiteX6" fmla="*/ 9378 w 131298"/>
                          <a:gd name="connsiteY6" fmla="*/ 271975 h 300110"/>
                          <a:gd name="connsiteX7" fmla="*/ 18757 w 131298"/>
                          <a:gd name="connsiteY7" fmla="*/ 262597 h 300110"/>
                          <a:gd name="connsiteX8" fmla="*/ 56271 w 131298"/>
                          <a:gd name="connsiteY8" fmla="*/ 243840 h 300110"/>
                          <a:gd name="connsiteX9" fmla="*/ 56271 w 131298"/>
                          <a:gd name="connsiteY9" fmla="*/ 56271 h 300110"/>
                          <a:gd name="connsiteX10" fmla="*/ 18757 w 131298"/>
                          <a:gd name="connsiteY10" fmla="*/ 84406 h 300110"/>
                          <a:gd name="connsiteX11" fmla="*/ 9378 w 131298"/>
                          <a:gd name="connsiteY11" fmla="*/ 93785 h 300110"/>
                          <a:gd name="connsiteX12" fmla="*/ 0 w 131298"/>
                          <a:gd name="connsiteY12" fmla="*/ 93785 h 300110"/>
                          <a:gd name="connsiteX13" fmla="*/ 0 w 131298"/>
                          <a:gd name="connsiteY13" fmla="*/ 84406 h 300110"/>
                          <a:gd name="connsiteX14" fmla="*/ 9378 w 131298"/>
                          <a:gd name="connsiteY14" fmla="*/ 65649 h 300110"/>
                          <a:gd name="connsiteX15" fmla="*/ 56271 w 131298"/>
                          <a:gd name="connsiteY15" fmla="*/ 9378 h 300110"/>
                          <a:gd name="connsiteX16" fmla="*/ 65649 w 131298"/>
                          <a:gd name="connsiteY16" fmla="*/ 0 h 300110"/>
                          <a:gd name="connsiteX17" fmla="*/ 75028 w 131298"/>
                          <a:gd name="connsiteY17" fmla="*/ 0 h 300110"/>
                          <a:gd name="connsiteX18" fmla="*/ 84406 w 131298"/>
                          <a:gd name="connsiteY18" fmla="*/ 0 h 300110"/>
                          <a:gd name="connsiteX19" fmla="*/ 93785 w 131298"/>
                          <a:gd name="connsiteY19" fmla="*/ 9378 h 300110"/>
                          <a:gd name="connsiteX20" fmla="*/ 93785 w 131298"/>
                          <a:gd name="connsiteY20" fmla="*/ 225083 h 300110"/>
                          <a:gd name="connsiteX21" fmla="*/ 121920 w 131298"/>
                          <a:gd name="connsiteY21" fmla="*/ 206326 h 300110"/>
                          <a:gd name="connsiteX22" fmla="*/ 131298 w 131298"/>
                          <a:gd name="connsiteY22" fmla="*/ 206326 h 300110"/>
                          <a:gd name="connsiteX23" fmla="*/ 131298 w 131298"/>
                          <a:gd name="connsiteY23" fmla="*/ 21570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131298" y="215705"/>
                            </a:moveTo>
                            <a:lnTo>
                              <a:pt x="131298" y="234462"/>
                            </a:lnTo>
                            <a:cubicBezTo>
                              <a:pt x="131298" y="243840"/>
                              <a:pt x="121920" y="243840"/>
                              <a:pt x="121920" y="243840"/>
                            </a:cubicBezTo>
                            <a:lnTo>
                              <a:pt x="18757" y="300111"/>
                            </a:lnTo>
                            <a:lnTo>
                              <a:pt x="9378" y="300111"/>
                            </a:lnTo>
                            <a:lnTo>
                              <a:pt x="9378" y="290732"/>
                            </a:lnTo>
                            <a:cubicBezTo>
                              <a:pt x="9378" y="281354"/>
                              <a:pt x="9378" y="281354"/>
                              <a:pt x="9378" y="271975"/>
                            </a:cubicBezTo>
                            <a:cubicBezTo>
                              <a:pt x="9378" y="262597"/>
                              <a:pt x="18757" y="262597"/>
                              <a:pt x="18757" y="262597"/>
                            </a:cubicBezTo>
                            <a:lnTo>
                              <a:pt x="56271" y="243840"/>
                            </a:lnTo>
                            <a:lnTo>
                              <a:pt x="56271" y="56271"/>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31298" y="206326"/>
                              <a:pt x="131298" y="206326"/>
                              <a:pt x="131298" y="215705"/>
                            </a:cubicBezTo>
                            <a:close/>
                          </a:path>
                        </a:pathLst>
                      </a:custGeom>
                      <a:solidFill>
                        <a:srgbClr val="C9CEE2"/>
                      </a:solidFill>
                      <a:ln w="93785" cap="flat">
                        <a:noFill/>
                        <a:prstDash val="solid"/>
                        <a:miter/>
                      </a:ln>
                    </p:spPr>
                    <p:txBody>
                      <a:bodyPr rtlCol="0" anchor="ctr"/>
                      <a:lstStyle/>
                      <a:p>
                        <a:endParaRPr lang="fr-FR"/>
                      </a:p>
                    </p:txBody>
                  </p:sp>
                  <p:sp>
                    <p:nvSpPr>
                      <p:cNvPr id="179" name="Forme libre : forme 178">
                        <a:extLst>
                          <a:ext uri="{FF2B5EF4-FFF2-40B4-BE49-F238E27FC236}">
                            <a16:creationId xmlns:a16="http://schemas.microsoft.com/office/drawing/2014/main" id="{A7AF9219-2530-47A8-81A8-77C813AE69A1}"/>
                          </a:ext>
                        </a:extLst>
                      </p:cNvPr>
                      <p:cNvSpPr/>
                      <p:nvPr/>
                    </p:nvSpPr>
                    <p:spPr>
                      <a:xfrm>
                        <a:off x="7090301" y="2275863"/>
                        <a:ext cx="181869" cy="293076"/>
                      </a:xfrm>
                      <a:custGeom>
                        <a:avLst/>
                        <a:gdLst>
                          <a:gd name="connsiteX0" fmla="*/ 93785 w 181869"/>
                          <a:gd name="connsiteY0" fmla="*/ 286043 h 293076"/>
                          <a:gd name="connsiteX1" fmla="*/ 159434 w 181869"/>
                          <a:gd name="connsiteY1" fmla="*/ 211015 h 293076"/>
                          <a:gd name="connsiteX2" fmla="*/ 178191 w 181869"/>
                          <a:gd name="connsiteY2" fmla="*/ 98474 h 293076"/>
                          <a:gd name="connsiteX3" fmla="*/ 150055 w 181869"/>
                          <a:gd name="connsiteY3" fmla="*/ 14068 h 293076"/>
                          <a:gd name="connsiteX4" fmla="*/ 84406 w 181869"/>
                          <a:gd name="connsiteY4" fmla="*/ 14068 h 293076"/>
                          <a:gd name="connsiteX5" fmla="*/ 18757 w 181869"/>
                          <a:gd name="connsiteY5" fmla="*/ 89095 h 293076"/>
                          <a:gd name="connsiteX6" fmla="*/ 0 w 181869"/>
                          <a:gd name="connsiteY6" fmla="*/ 201637 h 293076"/>
                          <a:gd name="connsiteX7" fmla="*/ 28135 w 181869"/>
                          <a:gd name="connsiteY7" fmla="*/ 286043 h 293076"/>
                          <a:gd name="connsiteX8" fmla="*/ 93785 w 181869"/>
                          <a:gd name="connsiteY8" fmla="*/ 286043 h 293076"/>
                          <a:gd name="connsiteX9" fmla="*/ 140677 w 181869"/>
                          <a:gd name="connsiteY9" fmla="*/ 42203 h 293076"/>
                          <a:gd name="connsiteX10" fmla="*/ 159434 w 181869"/>
                          <a:gd name="connsiteY10" fmla="*/ 107852 h 293076"/>
                          <a:gd name="connsiteX11" fmla="*/ 140677 w 181869"/>
                          <a:gd name="connsiteY11" fmla="*/ 192258 h 293076"/>
                          <a:gd name="connsiteX12" fmla="*/ 93785 w 181869"/>
                          <a:gd name="connsiteY12" fmla="*/ 248529 h 293076"/>
                          <a:gd name="connsiteX13" fmla="*/ 46892 w 181869"/>
                          <a:gd name="connsiteY13" fmla="*/ 248529 h 293076"/>
                          <a:gd name="connsiteX14" fmla="*/ 28135 w 181869"/>
                          <a:gd name="connsiteY14" fmla="*/ 182880 h 293076"/>
                          <a:gd name="connsiteX15" fmla="*/ 46892 w 181869"/>
                          <a:gd name="connsiteY15" fmla="*/ 98474 h 293076"/>
                          <a:gd name="connsiteX16" fmla="*/ 93785 w 181869"/>
                          <a:gd name="connsiteY16" fmla="*/ 42203 h 293076"/>
                          <a:gd name="connsiteX17" fmla="*/ 140677 w 181869"/>
                          <a:gd name="connsiteY17" fmla="*/ 42203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69" h="293076">
                            <a:moveTo>
                              <a:pt x="93785" y="286043"/>
                            </a:moveTo>
                            <a:cubicBezTo>
                              <a:pt x="121920" y="267286"/>
                              <a:pt x="150055" y="239151"/>
                              <a:pt x="159434" y="211015"/>
                            </a:cubicBezTo>
                            <a:cubicBezTo>
                              <a:pt x="178191" y="173502"/>
                              <a:pt x="187569"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295421"/>
                              <a:pt x="65649" y="295421"/>
                              <a:pt x="93785" y="286043"/>
                            </a:cubicBezTo>
                            <a:close/>
                            <a:moveTo>
                              <a:pt x="140677" y="42203"/>
                            </a:moveTo>
                            <a:cubicBezTo>
                              <a:pt x="150055" y="51581"/>
                              <a:pt x="159434" y="79717"/>
                              <a:pt x="159434" y="107852"/>
                            </a:cubicBezTo>
                            <a:cubicBezTo>
                              <a:pt x="159434" y="135988"/>
                              <a:pt x="150055" y="173502"/>
                              <a:pt x="140677" y="192258"/>
                            </a:cubicBezTo>
                            <a:cubicBezTo>
                              <a:pt x="131298" y="220394"/>
                              <a:pt x="112541" y="229772"/>
                              <a:pt x="93785" y="248529"/>
                            </a:cubicBezTo>
                            <a:cubicBezTo>
                              <a:pt x="75028" y="257908"/>
                              <a:pt x="56271" y="257908"/>
                              <a:pt x="46892" y="248529"/>
                            </a:cubicBezTo>
                            <a:cubicBezTo>
                              <a:pt x="37514" y="239151"/>
                              <a:pt x="28135" y="211015"/>
                              <a:pt x="28135" y="182880"/>
                            </a:cubicBezTo>
                            <a:cubicBezTo>
                              <a:pt x="28135" y="154745"/>
                              <a:pt x="37514" y="126609"/>
                              <a:pt x="46892" y="98474"/>
                            </a:cubicBezTo>
                            <a:cubicBezTo>
                              <a:pt x="56271" y="70338"/>
                              <a:pt x="75028" y="60960"/>
                              <a:pt x="93785" y="42203"/>
                            </a:cubicBezTo>
                            <a:cubicBezTo>
                              <a:pt x="112541" y="32825"/>
                              <a:pt x="131298" y="32825"/>
                              <a:pt x="140677" y="42203"/>
                            </a:cubicBezTo>
                            <a:close/>
                          </a:path>
                        </a:pathLst>
                      </a:custGeom>
                      <a:solidFill>
                        <a:srgbClr val="C9CEE2"/>
                      </a:solidFill>
                      <a:ln w="93785" cap="flat">
                        <a:noFill/>
                        <a:prstDash val="solid"/>
                        <a:miter/>
                      </a:ln>
                    </p:spPr>
                    <p:txBody>
                      <a:bodyPr rtlCol="0" anchor="ctr"/>
                      <a:lstStyle/>
                      <a:p>
                        <a:endParaRPr lang="fr-FR"/>
                      </a:p>
                    </p:txBody>
                  </p:sp>
                  <p:sp>
                    <p:nvSpPr>
                      <p:cNvPr id="180" name="Forme libre : forme 179">
                        <a:extLst>
                          <a:ext uri="{FF2B5EF4-FFF2-40B4-BE49-F238E27FC236}">
                            <a16:creationId xmlns:a16="http://schemas.microsoft.com/office/drawing/2014/main" id="{FB99E383-FA25-43B3-AEA2-9544A7986387}"/>
                          </a:ext>
                        </a:extLst>
                      </p:cNvPr>
                      <p:cNvSpPr/>
                      <p:nvPr/>
                    </p:nvSpPr>
                    <p:spPr>
                      <a:xfrm>
                        <a:off x="7334141" y="2168010"/>
                        <a:ext cx="131298" cy="290732"/>
                      </a:xfrm>
                      <a:custGeom>
                        <a:avLst/>
                        <a:gdLst>
                          <a:gd name="connsiteX0" fmla="*/ 131299 w 131298"/>
                          <a:gd name="connsiteY0" fmla="*/ 206326 h 290732"/>
                          <a:gd name="connsiteX1" fmla="*/ 131299 w 131298"/>
                          <a:gd name="connsiteY1" fmla="*/ 225083 h 290732"/>
                          <a:gd name="connsiteX2" fmla="*/ 121920 w 131298"/>
                          <a:gd name="connsiteY2" fmla="*/ 234462 h 290732"/>
                          <a:gd name="connsiteX3" fmla="*/ 18757 w 131298"/>
                          <a:gd name="connsiteY3" fmla="*/ 290732 h 290732"/>
                          <a:gd name="connsiteX4" fmla="*/ 9378 w 131298"/>
                          <a:gd name="connsiteY4" fmla="*/ 290732 h 290732"/>
                          <a:gd name="connsiteX5" fmla="*/ 9378 w 131298"/>
                          <a:gd name="connsiteY5" fmla="*/ 281354 h 290732"/>
                          <a:gd name="connsiteX6" fmla="*/ 9378 w 131298"/>
                          <a:gd name="connsiteY6" fmla="*/ 262597 h 290732"/>
                          <a:gd name="connsiteX7" fmla="*/ 18757 w 131298"/>
                          <a:gd name="connsiteY7" fmla="*/ 253218 h 290732"/>
                          <a:gd name="connsiteX8" fmla="*/ 56271 w 131298"/>
                          <a:gd name="connsiteY8" fmla="*/ 234462 h 290732"/>
                          <a:gd name="connsiteX9" fmla="*/ 56271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31299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31299" y="206326"/>
                            </a:moveTo>
                            <a:lnTo>
                              <a:pt x="131299" y="225083"/>
                            </a:lnTo>
                            <a:cubicBezTo>
                              <a:pt x="131299" y="234462"/>
                              <a:pt x="121920" y="234462"/>
                              <a:pt x="121920" y="234462"/>
                            </a:cubicBezTo>
                            <a:lnTo>
                              <a:pt x="18757" y="290732"/>
                            </a:lnTo>
                            <a:lnTo>
                              <a:pt x="9378" y="290732"/>
                            </a:lnTo>
                            <a:lnTo>
                              <a:pt x="9378" y="281354"/>
                            </a:lnTo>
                            <a:cubicBezTo>
                              <a:pt x="9378" y="271975"/>
                              <a:pt x="9378" y="271975"/>
                              <a:pt x="9378" y="262597"/>
                            </a:cubicBezTo>
                            <a:cubicBezTo>
                              <a:pt x="9378" y="253218"/>
                              <a:pt x="18757" y="253218"/>
                              <a:pt x="18757" y="253218"/>
                            </a:cubicBezTo>
                            <a:lnTo>
                              <a:pt x="56271" y="234462"/>
                            </a:lnTo>
                            <a:lnTo>
                              <a:pt x="56271"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31299" y="196948"/>
                              <a:pt x="131299" y="196948"/>
                              <a:pt x="131299" y="206326"/>
                            </a:cubicBezTo>
                            <a:close/>
                          </a:path>
                        </a:pathLst>
                      </a:custGeom>
                      <a:solidFill>
                        <a:srgbClr val="C9CEE2"/>
                      </a:solidFill>
                      <a:ln w="93785" cap="flat">
                        <a:noFill/>
                        <a:prstDash val="solid"/>
                        <a:miter/>
                      </a:ln>
                    </p:spPr>
                    <p:txBody>
                      <a:bodyPr rtlCol="0" anchor="ctr"/>
                      <a:lstStyle/>
                      <a:p>
                        <a:endParaRPr lang="fr-FR"/>
                      </a:p>
                    </p:txBody>
                  </p:sp>
                  <p:sp>
                    <p:nvSpPr>
                      <p:cNvPr id="181" name="Forme libre : forme 180">
                        <a:extLst>
                          <a:ext uri="{FF2B5EF4-FFF2-40B4-BE49-F238E27FC236}">
                            <a16:creationId xmlns:a16="http://schemas.microsoft.com/office/drawing/2014/main" id="{C485121D-92E7-42DB-A160-31CCFFE1BBCE}"/>
                          </a:ext>
                        </a:extLst>
                      </p:cNvPr>
                      <p:cNvSpPr/>
                      <p:nvPr/>
                    </p:nvSpPr>
                    <p:spPr>
                      <a:xfrm>
                        <a:off x="7512332" y="2032023"/>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42203 h 300110"/>
                          <a:gd name="connsiteX10" fmla="*/ 150055 w 178190"/>
                          <a:gd name="connsiteY10" fmla="*/ 107852 h 300110"/>
                          <a:gd name="connsiteX11" fmla="*/ 131298 w 178190"/>
                          <a:gd name="connsiteY11" fmla="*/ 192259 h 300110"/>
                          <a:gd name="connsiteX12" fmla="*/ 84406 w 178190"/>
                          <a:gd name="connsiteY12" fmla="*/ 248529 h 300110"/>
                          <a:gd name="connsiteX13" fmla="*/ 37514 w 178190"/>
                          <a:gd name="connsiteY13" fmla="*/ 248529 h 300110"/>
                          <a:gd name="connsiteX14" fmla="*/ 28135 w 178190"/>
                          <a:gd name="connsiteY14" fmla="*/ 182880 h 300110"/>
                          <a:gd name="connsiteX15" fmla="*/ 46892 w 178190"/>
                          <a:gd name="connsiteY15" fmla="*/ 98474 h 300110"/>
                          <a:gd name="connsiteX16" fmla="*/ 93785 w 178190"/>
                          <a:gd name="connsiteY16" fmla="*/ 42203 h 300110"/>
                          <a:gd name="connsiteX17" fmla="*/ 131298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65649" y="304800"/>
                              <a:pt x="93785" y="286043"/>
                            </a:cubicBezTo>
                            <a:close/>
                            <a:moveTo>
                              <a:pt x="131298" y="42203"/>
                            </a:moveTo>
                            <a:cubicBezTo>
                              <a:pt x="140677" y="51582"/>
                              <a:pt x="150055" y="79717"/>
                              <a:pt x="150055" y="107852"/>
                            </a:cubicBezTo>
                            <a:cubicBezTo>
                              <a:pt x="150055" y="135988"/>
                              <a:pt x="140677" y="173502"/>
                              <a:pt x="131298" y="192259"/>
                            </a:cubicBezTo>
                            <a:cubicBezTo>
                              <a:pt x="121920" y="220394"/>
                              <a:pt x="103163" y="229772"/>
                              <a:pt x="84406" y="248529"/>
                            </a:cubicBezTo>
                            <a:cubicBezTo>
                              <a:pt x="65649" y="257908"/>
                              <a:pt x="46892" y="257908"/>
                              <a:pt x="37514" y="248529"/>
                            </a:cubicBezTo>
                            <a:cubicBezTo>
                              <a:pt x="28135" y="239151"/>
                              <a:pt x="28135" y="211015"/>
                              <a:pt x="28135" y="182880"/>
                            </a:cubicBezTo>
                            <a:cubicBezTo>
                              <a:pt x="28135" y="154745"/>
                              <a:pt x="37514" y="126609"/>
                              <a:pt x="46892" y="98474"/>
                            </a:cubicBezTo>
                            <a:cubicBezTo>
                              <a:pt x="56271" y="70338"/>
                              <a:pt x="75028" y="60960"/>
                              <a:pt x="93785" y="42203"/>
                            </a:cubicBezTo>
                            <a:cubicBezTo>
                              <a:pt x="112541" y="32825"/>
                              <a:pt x="121920" y="32825"/>
                              <a:pt x="131298" y="42203"/>
                            </a:cubicBezTo>
                            <a:close/>
                          </a:path>
                        </a:pathLst>
                      </a:custGeom>
                      <a:solidFill>
                        <a:srgbClr val="C9CEE2"/>
                      </a:solidFill>
                      <a:ln w="93785" cap="flat">
                        <a:noFill/>
                        <a:prstDash val="solid"/>
                        <a:miter/>
                      </a:ln>
                    </p:spPr>
                    <p:txBody>
                      <a:bodyPr rtlCol="0" anchor="ctr"/>
                      <a:lstStyle/>
                      <a:p>
                        <a:endParaRPr lang="fr-FR"/>
                      </a:p>
                    </p:txBody>
                  </p:sp>
                  <p:sp>
                    <p:nvSpPr>
                      <p:cNvPr id="182" name="Forme libre : forme 181">
                        <a:extLst>
                          <a:ext uri="{FF2B5EF4-FFF2-40B4-BE49-F238E27FC236}">
                            <a16:creationId xmlns:a16="http://schemas.microsoft.com/office/drawing/2014/main" id="{E5E41ED9-F347-454C-9DB0-E2C059CBB02E}"/>
                          </a:ext>
                        </a:extLst>
                      </p:cNvPr>
                      <p:cNvSpPr/>
                      <p:nvPr/>
                    </p:nvSpPr>
                    <p:spPr>
                      <a:xfrm>
                        <a:off x="7765550" y="1924170"/>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cubicBezTo>
                              <a:pt x="0" y="290732"/>
                              <a:pt x="0" y="281354"/>
                              <a:pt x="0" y="281354"/>
                            </a:cubicBezTo>
                            <a:cubicBezTo>
                              <a:pt x="0" y="281354"/>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183" name="Forme libre : forme 182">
                        <a:extLst>
                          <a:ext uri="{FF2B5EF4-FFF2-40B4-BE49-F238E27FC236}">
                            <a16:creationId xmlns:a16="http://schemas.microsoft.com/office/drawing/2014/main" id="{11782A29-E098-41FE-97EF-29C9005218B2}"/>
                          </a:ext>
                        </a:extLst>
                      </p:cNvPr>
                      <p:cNvSpPr/>
                      <p:nvPr/>
                    </p:nvSpPr>
                    <p:spPr>
                      <a:xfrm>
                        <a:off x="7924984" y="1788183"/>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51582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28135 w 178190"/>
                          <a:gd name="connsiteY14" fmla="*/ 192259 h 300110"/>
                          <a:gd name="connsiteX15" fmla="*/ 46892 w 178190"/>
                          <a:gd name="connsiteY15" fmla="*/ 107852 h 300110"/>
                          <a:gd name="connsiteX16" fmla="*/ 93785 w 178190"/>
                          <a:gd name="connsiteY16" fmla="*/ 51582 h 300110"/>
                          <a:gd name="connsiteX17" fmla="*/ 140677 w 17819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2"/>
                            </a:moveTo>
                            <a:cubicBezTo>
                              <a:pt x="150055" y="60960"/>
                              <a:pt x="159434" y="89095"/>
                              <a:pt x="159434" y="117231"/>
                            </a:cubicBezTo>
                            <a:cubicBezTo>
                              <a:pt x="159434" y="145366"/>
                              <a:pt x="150055" y="182880"/>
                              <a:pt x="140677" y="201637"/>
                            </a:cubicBezTo>
                            <a:cubicBezTo>
                              <a:pt x="131298" y="229772"/>
                              <a:pt x="112541" y="239151"/>
                              <a:pt x="93785" y="257908"/>
                            </a:cubicBezTo>
                            <a:cubicBezTo>
                              <a:pt x="75028" y="267286"/>
                              <a:pt x="56271" y="267286"/>
                              <a:pt x="46892" y="257908"/>
                            </a:cubicBezTo>
                            <a:cubicBezTo>
                              <a:pt x="37514" y="248529"/>
                              <a:pt x="28135" y="220394"/>
                              <a:pt x="28135" y="192259"/>
                            </a:cubicBezTo>
                            <a:cubicBezTo>
                              <a:pt x="28135" y="164123"/>
                              <a:pt x="37514" y="135988"/>
                              <a:pt x="46892" y="107852"/>
                            </a:cubicBezTo>
                            <a:cubicBezTo>
                              <a:pt x="56271" y="79717"/>
                              <a:pt x="75028" y="70338"/>
                              <a:pt x="93785" y="51582"/>
                            </a:cubicBezTo>
                            <a:cubicBezTo>
                              <a:pt x="112541" y="32825"/>
                              <a:pt x="131298" y="32825"/>
                              <a:pt x="140677" y="51582"/>
                            </a:cubicBezTo>
                            <a:close/>
                          </a:path>
                        </a:pathLst>
                      </a:custGeom>
                      <a:solidFill>
                        <a:srgbClr val="C9CEE2"/>
                      </a:solidFill>
                      <a:ln w="93785" cap="flat">
                        <a:noFill/>
                        <a:prstDash val="solid"/>
                        <a:miter/>
                      </a:ln>
                    </p:spPr>
                    <p:txBody>
                      <a:bodyPr rtlCol="0" anchor="ctr"/>
                      <a:lstStyle/>
                      <a:p>
                        <a:endParaRPr lang="fr-FR"/>
                      </a:p>
                    </p:txBody>
                  </p:sp>
                  <p:sp>
                    <p:nvSpPr>
                      <p:cNvPr id="184" name="Forme libre : forme 183">
                        <a:extLst>
                          <a:ext uri="{FF2B5EF4-FFF2-40B4-BE49-F238E27FC236}">
                            <a16:creationId xmlns:a16="http://schemas.microsoft.com/office/drawing/2014/main" id="{C3D5666F-7BF3-469E-B122-2DD60EED78DF}"/>
                          </a:ext>
                        </a:extLst>
                      </p:cNvPr>
                      <p:cNvSpPr/>
                      <p:nvPr/>
                    </p:nvSpPr>
                    <p:spPr>
                      <a:xfrm>
                        <a:off x="8140688" y="1666263"/>
                        <a:ext cx="181870" cy="300110"/>
                      </a:xfrm>
                      <a:custGeom>
                        <a:avLst/>
                        <a:gdLst>
                          <a:gd name="connsiteX0" fmla="*/ 93785 w 181870"/>
                          <a:gd name="connsiteY0" fmla="*/ 286043 h 300110"/>
                          <a:gd name="connsiteX1" fmla="*/ 159434 w 181870"/>
                          <a:gd name="connsiteY1" fmla="*/ 211015 h 300110"/>
                          <a:gd name="connsiteX2" fmla="*/ 178191 w 181870"/>
                          <a:gd name="connsiteY2" fmla="*/ 98474 h 300110"/>
                          <a:gd name="connsiteX3" fmla="*/ 150055 w 181870"/>
                          <a:gd name="connsiteY3" fmla="*/ 14068 h 300110"/>
                          <a:gd name="connsiteX4" fmla="*/ 84406 w 181870"/>
                          <a:gd name="connsiteY4" fmla="*/ 14068 h 300110"/>
                          <a:gd name="connsiteX5" fmla="*/ 18757 w 181870"/>
                          <a:gd name="connsiteY5" fmla="*/ 89095 h 300110"/>
                          <a:gd name="connsiteX6" fmla="*/ 0 w 181870"/>
                          <a:gd name="connsiteY6" fmla="*/ 201637 h 300110"/>
                          <a:gd name="connsiteX7" fmla="*/ 28135 w 181870"/>
                          <a:gd name="connsiteY7" fmla="*/ 286043 h 300110"/>
                          <a:gd name="connsiteX8" fmla="*/ 93785 w 181870"/>
                          <a:gd name="connsiteY8" fmla="*/ 286043 h 300110"/>
                          <a:gd name="connsiteX9" fmla="*/ 131298 w 181870"/>
                          <a:gd name="connsiteY9" fmla="*/ 51582 h 300110"/>
                          <a:gd name="connsiteX10" fmla="*/ 150055 w 181870"/>
                          <a:gd name="connsiteY10" fmla="*/ 117231 h 300110"/>
                          <a:gd name="connsiteX11" fmla="*/ 131298 w 181870"/>
                          <a:gd name="connsiteY11" fmla="*/ 201637 h 300110"/>
                          <a:gd name="connsiteX12" fmla="*/ 84406 w 181870"/>
                          <a:gd name="connsiteY12" fmla="*/ 257908 h 300110"/>
                          <a:gd name="connsiteX13" fmla="*/ 37514 w 181870"/>
                          <a:gd name="connsiteY13" fmla="*/ 257908 h 300110"/>
                          <a:gd name="connsiteX14" fmla="*/ 18757 w 181870"/>
                          <a:gd name="connsiteY14" fmla="*/ 192259 h 300110"/>
                          <a:gd name="connsiteX15" fmla="*/ 37514 w 181870"/>
                          <a:gd name="connsiteY15" fmla="*/ 107852 h 300110"/>
                          <a:gd name="connsiteX16" fmla="*/ 84406 w 181870"/>
                          <a:gd name="connsiteY16" fmla="*/ 51582 h 300110"/>
                          <a:gd name="connsiteX17" fmla="*/ 131298 w 18187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70" h="300110">
                            <a:moveTo>
                              <a:pt x="93785" y="286043"/>
                            </a:moveTo>
                            <a:cubicBezTo>
                              <a:pt x="121920" y="267286"/>
                              <a:pt x="150055" y="239151"/>
                              <a:pt x="159434" y="211015"/>
                            </a:cubicBezTo>
                            <a:cubicBezTo>
                              <a:pt x="178191" y="173502"/>
                              <a:pt x="187569"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56271" y="304800"/>
                              <a:pt x="93785" y="286043"/>
                            </a:cubicBezTo>
                            <a:close/>
                            <a:moveTo>
                              <a:pt x="131298" y="51582"/>
                            </a:moveTo>
                            <a:cubicBezTo>
                              <a:pt x="140677" y="60960"/>
                              <a:pt x="150055" y="89095"/>
                              <a:pt x="150055" y="117231"/>
                            </a:cubicBezTo>
                            <a:cubicBezTo>
                              <a:pt x="150055" y="145366"/>
                              <a:pt x="140677" y="182880"/>
                              <a:pt x="131298" y="201637"/>
                            </a:cubicBezTo>
                            <a:cubicBezTo>
                              <a:pt x="121920" y="229772"/>
                              <a:pt x="103163" y="239151"/>
                              <a:pt x="84406" y="257908"/>
                            </a:cubicBezTo>
                            <a:cubicBezTo>
                              <a:pt x="65649" y="267286"/>
                              <a:pt x="46892" y="267286"/>
                              <a:pt x="37514" y="257908"/>
                            </a:cubicBezTo>
                            <a:cubicBezTo>
                              <a:pt x="28135" y="248529"/>
                              <a:pt x="18757" y="220394"/>
                              <a:pt x="18757" y="192259"/>
                            </a:cubicBezTo>
                            <a:cubicBezTo>
                              <a:pt x="18757" y="164123"/>
                              <a:pt x="28135" y="135988"/>
                              <a:pt x="37514" y="107852"/>
                            </a:cubicBezTo>
                            <a:cubicBezTo>
                              <a:pt x="46892" y="79717"/>
                              <a:pt x="65649" y="70338"/>
                              <a:pt x="84406" y="51582"/>
                            </a:cubicBezTo>
                            <a:cubicBezTo>
                              <a:pt x="103163" y="32825"/>
                              <a:pt x="121920" y="32825"/>
                              <a:pt x="131298" y="51582"/>
                            </a:cubicBezTo>
                            <a:close/>
                          </a:path>
                        </a:pathLst>
                      </a:custGeom>
                      <a:solidFill>
                        <a:srgbClr val="C9CEE2"/>
                      </a:solidFill>
                      <a:ln w="93785" cap="flat">
                        <a:noFill/>
                        <a:prstDash val="solid"/>
                        <a:miter/>
                      </a:ln>
                    </p:spPr>
                    <p:txBody>
                      <a:bodyPr rtlCol="0" anchor="ctr"/>
                      <a:lstStyle/>
                      <a:p>
                        <a:endParaRPr lang="fr-FR"/>
                      </a:p>
                    </p:txBody>
                  </p:sp>
                  <p:sp>
                    <p:nvSpPr>
                      <p:cNvPr id="185" name="Forme libre : forme 184">
                        <a:extLst>
                          <a:ext uri="{FF2B5EF4-FFF2-40B4-BE49-F238E27FC236}">
                            <a16:creationId xmlns:a16="http://schemas.microsoft.com/office/drawing/2014/main" id="{067E50B2-AA83-4287-BA14-0336BA3071CD}"/>
                          </a:ext>
                        </a:extLst>
                      </p:cNvPr>
                      <p:cNvSpPr/>
                      <p:nvPr/>
                    </p:nvSpPr>
                    <p:spPr>
                      <a:xfrm>
                        <a:off x="6921488" y="2871395"/>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8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5"/>
                              <a:pt x="0" y="271975"/>
                              <a:pt x="0" y="262597"/>
                            </a:cubicBezTo>
                            <a:cubicBezTo>
                              <a:pt x="0" y="253218"/>
                              <a:pt x="9378" y="253218"/>
                              <a:pt x="9378" y="253218"/>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87569"/>
                              <a:pt x="121920" y="187569"/>
                              <a:pt x="121920" y="196948"/>
                            </a:cubicBezTo>
                            <a:close/>
                          </a:path>
                        </a:pathLst>
                      </a:custGeom>
                      <a:solidFill>
                        <a:srgbClr val="C9CEE2"/>
                      </a:solidFill>
                      <a:ln w="93785" cap="flat">
                        <a:noFill/>
                        <a:prstDash val="solid"/>
                        <a:miter/>
                      </a:ln>
                    </p:spPr>
                    <p:txBody>
                      <a:bodyPr rtlCol="0" anchor="ctr"/>
                      <a:lstStyle/>
                      <a:p>
                        <a:endParaRPr lang="fr-FR"/>
                      </a:p>
                    </p:txBody>
                  </p:sp>
                  <p:sp>
                    <p:nvSpPr>
                      <p:cNvPr id="186" name="Forme libre : forme 185">
                        <a:extLst>
                          <a:ext uri="{FF2B5EF4-FFF2-40B4-BE49-F238E27FC236}">
                            <a16:creationId xmlns:a16="http://schemas.microsoft.com/office/drawing/2014/main" id="{D5247CB0-9FE7-45C2-BE3F-923DB8F10078}"/>
                          </a:ext>
                        </a:extLst>
                      </p:cNvPr>
                      <p:cNvSpPr/>
                      <p:nvPr/>
                    </p:nvSpPr>
                    <p:spPr>
                      <a:xfrm>
                        <a:off x="6715162" y="2983936"/>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1 w 121919"/>
                          <a:gd name="connsiteY3" fmla="*/ 234462 h 290732"/>
                          <a:gd name="connsiteX4" fmla="*/ 9378 w 121919"/>
                          <a:gd name="connsiteY4" fmla="*/ 290732 h 290732"/>
                          <a:gd name="connsiteX5" fmla="*/ 0 w 121919"/>
                          <a:gd name="connsiteY5" fmla="*/ 290732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8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8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1" y="234462"/>
                              <a:pt x="112541"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1"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87" name="Forme libre : forme 186">
                        <a:extLst>
                          <a:ext uri="{FF2B5EF4-FFF2-40B4-BE49-F238E27FC236}">
                            <a16:creationId xmlns:a16="http://schemas.microsoft.com/office/drawing/2014/main" id="{46099709-B843-473F-9843-764B74CA3D94}"/>
                          </a:ext>
                        </a:extLst>
                      </p:cNvPr>
                      <p:cNvSpPr/>
                      <p:nvPr/>
                    </p:nvSpPr>
                    <p:spPr>
                      <a:xfrm>
                        <a:off x="7137193" y="2749475"/>
                        <a:ext cx="131298" cy="290732"/>
                      </a:xfrm>
                      <a:custGeom>
                        <a:avLst/>
                        <a:gdLst>
                          <a:gd name="connsiteX0" fmla="*/ 121920 w 131298"/>
                          <a:gd name="connsiteY0" fmla="*/ 206326 h 290732"/>
                          <a:gd name="connsiteX1" fmla="*/ 121920 w 131298"/>
                          <a:gd name="connsiteY1" fmla="*/ 225083 h 290732"/>
                          <a:gd name="connsiteX2" fmla="*/ 112541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1" y="234462"/>
                              <a:pt x="112541" y="234462"/>
                            </a:cubicBezTo>
                            <a:lnTo>
                              <a:pt x="9378" y="290732"/>
                            </a:lnTo>
                            <a:lnTo>
                              <a:pt x="0" y="290732"/>
                            </a:lnTo>
                            <a:cubicBezTo>
                              <a:pt x="0" y="290732"/>
                              <a:pt x="0" y="281354"/>
                              <a:pt x="0" y="281354"/>
                            </a:cubicBezTo>
                            <a:cubicBezTo>
                              <a:pt x="0" y="281354"/>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196948"/>
                              <a:pt x="121920" y="206326"/>
                            </a:cubicBezTo>
                            <a:close/>
                          </a:path>
                        </a:pathLst>
                      </a:custGeom>
                      <a:solidFill>
                        <a:srgbClr val="C9CEE2"/>
                      </a:solidFill>
                      <a:ln w="93785" cap="flat">
                        <a:noFill/>
                        <a:prstDash val="solid"/>
                        <a:miter/>
                      </a:ln>
                    </p:spPr>
                    <p:txBody>
                      <a:bodyPr rtlCol="0" anchor="ctr"/>
                      <a:lstStyle/>
                      <a:p>
                        <a:endParaRPr lang="fr-FR"/>
                      </a:p>
                    </p:txBody>
                  </p:sp>
                  <p:sp>
                    <p:nvSpPr>
                      <p:cNvPr id="188" name="Forme libre : forme 187">
                        <a:extLst>
                          <a:ext uri="{FF2B5EF4-FFF2-40B4-BE49-F238E27FC236}">
                            <a16:creationId xmlns:a16="http://schemas.microsoft.com/office/drawing/2014/main" id="{E0D31EB5-0FD2-4DF4-BE72-4AF1D744F37F}"/>
                          </a:ext>
                        </a:extLst>
                      </p:cNvPr>
                      <p:cNvSpPr/>
                      <p:nvPr/>
                    </p:nvSpPr>
                    <p:spPr>
                      <a:xfrm>
                        <a:off x="7306005" y="2613487"/>
                        <a:ext cx="178190" cy="296872"/>
                      </a:xfrm>
                      <a:custGeom>
                        <a:avLst/>
                        <a:gdLst>
                          <a:gd name="connsiteX0" fmla="*/ 93785 w 178190"/>
                          <a:gd name="connsiteY0" fmla="*/ 286043 h 296872"/>
                          <a:gd name="connsiteX1" fmla="*/ 159434 w 178190"/>
                          <a:gd name="connsiteY1" fmla="*/ 211015 h 296872"/>
                          <a:gd name="connsiteX2" fmla="*/ 178191 w 178190"/>
                          <a:gd name="connsiteY2" fmla="*/ 98474 h 296872"/>
                          <a:gd name="connsiteX3" fmla="*/ 150055 w 178190"/>
                          <a:gd name="connsiteY3" fmla="*/ 14068 h 296872"/>
                          <a:gd name="connsiteX4" fmla="*/ 84406 w 178190"/>
                          <a:gd name="connsiteY4" fmla="*/ 14068 h 296872"/>
                          <a:gd name="connsiteX5" fmla="*/ 18757 w 178190"/>
                          <a:gd name="connsiteY5" fmla="*/ 89095 h 296872"/>
                          <a:gd name="connsiteX6" fmla="*/ 0 w 178190"/>
                          <a:gd name="connsiteY6" fmla="*/ 201637 h 296872"/>
                          <a:gd name="connsiteX7" fmla="*/ 28135 w 178190"/>
                          <a:gd name="connsiteY7" fmla="*/ 286043 h 296872"/>
                          <a:gd name="connsiteX8" fmla="*/ 93785 w 178190"/>
                          <a:gd name="connsiteY8" fmla="*/ 286043 h 296872"/>
                          <a:gd name="connsiteX9" fmla="*/ 131298 w 178190"/>
                          <a:gd name="connsiteY9" fmla="*/ 42203 h 296872"/>
                          <a:gd name="connsiteX10" fmla="*/ 150055 w 178190"/>
                          <a:gd name="connsiteY10" fmla="*/ 107852 h 296872"/>
                          <a:gd name="connsiteX11" fmla="*/ 131298 w 178190"/>
                          <a:gd name="connsiteY11" fmla="*/ 192258 h 296872"/>
                          <a:gd name="connsiteX12" fmla="*/ 84406 w 178190"/>
                          <a:gd name="connsiteY12" fmla="*/ 248529 h 296872"/>
                          <a:gd name="connsiteX13" fmla="*/ 37514 w 178190"/>
                          <a:gd name="connsiteY13" fmla="*/ 248529 h 296872"/>
                          <a:gd name="connsiteX14" fmla="*/ 18757 w 178190"/>
                          <a:gd name="connsiteY14" fmla="*/ 182880 h 296872"/>
                          <a:gd name="connsiteX15" fmla="*/ 37514 w 178190"/>
                          <a:gd name="connsiteY15" fmla="*/ 98474 h 296872"/>
                          <a:gd name="connsiteX16" fmla="*/ 84406 w 178190"/>
                          <a:gd name="connsiteY16" fmla="*/ 42203 h 296872"/>
                          <a:gd name="connsiteX17" fmla="*/ 131298 w 178190"/>
                          <a:gd name="connsiteY17" fmla="*/ 42203 h 29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6872">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2"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56271" y="295422"/>
                              <a:pt x="93785" y="286043"/>
                            </a:cubicBezTo>
                            <a:close/>
                            <a:moveTo>
                              <a:pt x="131298" y="42203"/>
                            </a:moveTo>
                            <a:cubicBezTo>
                              <a:pt x="140677" y="51582"/>
                              <a:pt x="150055" y="79717"/>
                              <a:pt x="150055" y="107852"/>
                            </a:cubicBezTo>
                            <a:cubicBezTo>
                              <a:pt x="150055" y="135988"/>
                              <a:pt x="140677" y="173502"/>
                              <a:pt x="131298" y="192258"/>
                            </a:cubicBezTo>
                            <a:cubicBezTo>
                              <a:pt x="121920" y="220394"/>
                              <a:pt x="103163" y="229772"/>
                              <a:pt x="84406" y="248529"/>
                            </a:cubicBezTo>
                            <a:cubicBezTo>
                              <a:pt x="65649" y="257908"/>
                              <a:pt x="46892" y="257908"/>
                              <a:pt x="37514" y="248529"/>
                            </a:cubicBezTo>
                            <a:cubicBezTo>
                              <a:pt x="28135" y="239151"/>
                              <a:pt x="18757" y="211015"/>
                              <a:pt x="18757" y="182880"/>
                            </a:cubicBezTo>
                            <a:cubicBezTo>
                              <a:pt x="18757" y="154745"/>
                              <a:pt x="28135" y="126609"/>
                              <a:pt x="37514" y="98474"/>
                            </a:cubicBezTo>
                            <a:cubicBezTo>
                              <a:pt x="46892" y="70339"/>
                              <a:pt x="65649" y="60960"/>
                              <a:pt x="84406" y="42203"/>
                            </a:cubicBezTo>
                            <a:cubicBezTo>
                              <a:pt x="103163" y="32825"/>
                              <a:pt x="121920" y="32825"/>
                              <a:pt x="131298" y="42203"/>
                            </a:cubicBezTo>
                            <a:close/>
                          </a:path>
                        </a:pathLst>
                      </a:custGeom>
                      <a:solidFill>
                        <a:srgbClr val="C9CEE2"/>
                      </a:solidFill>
                      <a:ln w="93785" cap="flat">
                        <a:noFill/>
                        <a:prstDash val="solid"/>
                        <a:miter/>
                      </a:ln>
                    </p:spPr>
                    <p:txBody>
                      <a:bodyPr rtlCol="0" anchor="ctr"/>
                      <a:lstStyle/>
                      <a:p>
                        <a:endParaRPr lang="fr-FR"/>
                      </a:p>
                    </p:txBody>
                  </p:sp>
                  <p:sp>
                    <p:nvSpPr>
                      <p:cNvPr id="189" name="Forme libre : forme 188">
                        <a:extLst>
                          <a:ext uri="{FF2B5EF4-FFF2-40B4-BE49-F238E27FC236}">
                            <a16:creationId xmlns:a16="http://schemas.microsoft.com/office/drawing/2014/main" id="{D4BF5304-9AB1-4EF0-B79B-92EF664D480C}"/>
                          </a:ext>
                        </a:extLst>
                      </p:cNvPr>
                      <p:cNvSpPr/>
                      <p:nvPr/>
                    </p:nvSpPr>
                    <p:spPr>
                      <a:xfrm>
                        <a:off x="7512332" y="2491567"/>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42203 h 300110"/>
                          <a:gd name="connsiteX10" fmla="*/ 150055 w 178190"/>
                          <a:gd name="connsiteY10" fmla="*/ 107852 h 300110"/>
                          <a:gd name="connsiteX11" fmla="*/ 131298 w 178190"/>
                          <a:gd name="connsiteY11" fmla="*/ 192258 h 300110"/>
                          <a:gd name="connsiteX12" fmla="*/ 84406 w 178190"/>
                          <a:gd name="connsiteY12" fmla="*/ 248529 h 300110"/>
                          <a:gd name="connsiteX13" fmla="*/ 37514 w 178190"/>
                          <a:gd name="connsiteY13" fmla="*/ 248529 h 300110"/>
                          <a:gd name="connsiteX14" fmla="*/ 28135 w 178190"/>
                          <a:gd name="connsiteY14" fmla="*/ 182880 h 300110"/>
                          <a:gd name="connsiteX15" fmla="*/ 46892 w 178190"/>
                          <a:gd name="connsiteY15" fmla="*/ 98474 h 300110"/>
                          <a:gd name="connsiteX16" fmla="*/ 93785 w 178190"/>
                          <a:gd name="connsiteY16" fmla="*/ 42203 h 300110"/>
                          <a:gd name="connsiteX17" fmla="*/ 131298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65649" y="304800"/>
                              <a:pt x="93785" y="286043"/>
                            </a:cubicBezTo>
                            <a:close/>
                            <a:moveTo>
                              <a:pt x="131298" y="42203"/>
                            </a:moveTo>
                            <a:cubicBezTo>
                              <a:pt x="140677" y="51582"/>
                              <a:pt x="150055" y="79717"/>
                              <a:pt x="150055" y="107852"/>
                            </a:cubicBezTo>
                            <a:cubicBezTo>
                              <a:pt x="150055" y="135988"/>
                              <a:pt x="140677" y="173501"/>
                              <a:pt x="131298" y="192258"/>
                            </a:cubicBezTo>
                            <a:cubicBezTo>
                              <a:pt x="121920" y="220394"/>
                              <a:pt x="103163" y="229772"/>
                              <a:pt x="84406" y="248529"/>
                            </a:cubicBezTo>
                            <a:cubicBezTo>
                              <a:pt x="65649" y="257908"/>
                              <a:pt x="46892" y="257908"/>
                              <a:pt x="37514" y="248529"/>
                            </a:cubicBezTo>
                            <a:cubicBezTo>
                              <a:pt x="37514" y="239151"/>
                              <a:pt x="28135" y="211015"/>
                              <a:pt x="28135" y="182880"/>
                            </a:cubicBezTo>
                            <a:cubicBezTo>
                              <a:pt x="28135" y="154745"/>
                              <a:pt x="37514" y="126609"/>
                              <a:pt x="46892" y="98474"/>
                            </a:cubicBezTo>
                            <a:cubicBezTo>
                              <a:pt x="56271" y="70338"/>
                              <a:pt x="75028" y="60960"/>
                              <a:pt x="93785" y="42203"/>
                            </a:cubicBezTo>
                            <a:cubicBezTo>
                              <a:pt x="112541" y="32825"/>
                              <a:pt x="121920" y="32825"/>
                              <a:pt x="131298" y="42203"/>
                            </a:cubicBezTo>
                            <a:close/>
                          </a:path>
                        </a:pathLst>
                      </a:custGeom>
                      <a:solidFill>
                        <a:srgbClr val="C9CEE2"/>
                      </a:solidFill>
                      <a:ln w="93785" cap="flat">
                        <a:noFill/>
                        <a:prstDash val="solid"/>
                        <a:miter/>
                      </a:ln>
                    </p:spPr>
                    <p:txBody>
                      <a:bodyPr rtlCol="0" anchor="ctr"/>
                      <a:lstStyle/>
                      <a:p>
                        <a:endParaRPr lang="fr-FR"/>
                      </a:p>
                    </p:txBody>
                  </p:sp>
                  <p:sp>
                    <p:nvSpPr>
                      <p:cNvPr id="190" name="Forme libre : forme 189">
                        <a:extLst>
                          <a:ext uri="{FF2B5EF4-FFF2-40B4-BE49-F238E27FC236}">
                            <a16:creationId xmlns:a16="http://schemas.microsoft.com/office/drawing/2014/main" id="{F14A3782-684E-4425-B37C-5F7D37714A1A}"/>
                          </a:ext>
                        </a:extLst>
                      </p:cNvPr>
                      <p:cNvSpPr/>
                      <p:nvPr/>
                    </p:nvSpPr>
                    <p:spPr>
                      <a:xfrm>
                        <a:off x="7728036" y="2367303"/>
                        <a:ext cx="178190" cy="293076"/>
                      </a:xfrm>
                      <a:custGeom>
                        <a:avLst/>
                        <a:gdLst>
                          <a:gd name="connsiteX0" fmla="*/ 84406 w 178190"/>
                          <a:gd name="connsiteY0" fmla="*/ 7034 h 293076"/>
                          <a:gd name="connsiteX1" fmla="*/ 18757 w 178190"/>
                          <a:gd name="connsiteY1" fmla="*/ 82062 h 293076"/>
                          <a:gd name="connsiteX2" fmla="*/ 0 w 178190"/>
                          <a:gd name="connsiteY2" fmla="*/ 194603 h 293076"/>
                          <a:gd name="connsiteX3" fmla="*/ 28135 w 178190"/>
                          <a:gd name="connsiteY3" fmla="*/ 279009 h 293076"/>
                          <a:gd name="connsiteX4" fmla="*/ 93785 w 178190"/>
                          <a:gd name="connsiteY4" fmla="*/ 279009 h 293076"/>
                          <a:gd name="connsiteX5" fmla="*/ 159434 w 178190"/>
                          <a:gd name="connsiteY5" fmla="*/ 203981 h 293076"/>
                          <a:gd name="connsiteX6" fmla="*/ 178191 w 178190"/>
                          <a:gd name="connsiteY6" fmla="*/ 91440 h 293076"/>
                          <a:gd name="connsiteX7" fmla="*/ 150055 w 178190"/>
                          <a:gd name="connsiteY7" fmla="*/ 7034 h 293076"/>
                          <a:gd name="connsiteX8" fmla="*/ 84406 w 178190"/>
                          <a:gd name="connsiteY8" fmla="*/ 7034 h 293076"/>
                          <a:gd name="connsiteX9" fmla="*/ 37514 w 178190"/>
                          <a:gd name="connsiteY9" fmla="*/ 250874 h 293076"/>
                          <a:gd name="connsiteX10" fmla="*/ 18757 w 178190"/>
                          <a:gd name="connsiteY10" fmla="*/ 185225 h 293076"/>
                          <a:gd name="connsiteX11" fmla="*/ 37514 w 178190"/>
                          <a:gd name="connsiteY11" fmla="*/ 100818 h 293076"/>
                          <a:gd name="connsiteX12" fmla="*/ 84406 w 178190"/>
                          <a:gd name="connsiteY12" fmla="*/ 44548 h 293076"/>
                          <a:gd name="connsiteX13" fmla="*/ 131298 w 178190"/>
                          <a:gd name="connsiteY13" fmla="*/ 44548 h 293076"/>
                          <a:gd name="connsiteX14" fmla="*/ 150055 w 178190"/>
                          <a:gd name="connsiteY14" fmla="*/ 110197 h 293076"/>
                          <a:gd name="connsiteX15" fmla="*/ 131298 w 178190"/>
                          <a:gd name="connsiteY15" fmla="*/ 194603 h 293076"/>
                          <a:gd name="connsiteX16" fmla="*/ 84406 w 178190"/>
                          <a:gd name="connsiteY16" fmla="*/ 250874 h 293076"/>
                          <a:gd name="connsiteX17" fmla="*/ 37514 w 178190"/>
                          <a:gd name="connsiteY17" fmla="*/ 250874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84406" y="7034"/>
                            </a:moveTo>
                            <a:cubicBezTo>
                              <a:pt x="56271" y="25791"/>
                              <a:pt x="28135" y="53926"/>
                              <a:pt x="18757" y="82062"/>
                            </a:cubicBezTo>
                            <a:cubicBezTo>
                              <a:pt x="0" y="119575"/>
                              <a:pt x="0" y="157089"/>
                              <a:pt x="0" y="194603"/>
                            </a:cubicBezTo>
                            <a:cubicBezTo>
                              <a:pt x="0" y="232117"/>
                              <a:pt x="9378" y="269631"/>
                              <a:pt x="28135" y="279009"/>
                            </a:cubicBezTo>
                            <a:cubicBezTo>
                              <a:pt x="46892" y="297766"/>
                              <a:pt x="65649" y="297766"/>
                              <a:pt x="93785" y="279009"/>
                            </a:cubicBezTo>
                            <a:cubicBezTo>
                              <a:pt x="121920" y="260252"/>
                              <a:pt x="150055" y="232117"/>
                              <a:pt x="159434" y="203981"/>
                            </a:cubicBezTo>
                            <a:cubicBezTo>
                              <a:pt x="178191" y="166468"/>
                              <a:pt x="178191" y="128954"/>
                              <a:pt x="178191" y="91440"/>
                            </a:cubicBezTo>
                            <a:cubicBezTo>
                              <a:pt x="178191" y="53926"/>
                              <a:pt x="168812" y="16412"/>
                              <a:pt x="150055" y="7034"/>
                            </a:cubicBezTo>
                            <a:cubicBezTo>
                              <a:pt x="140677" y="-2345"/>
                              <a:pt x="112542" y="-2345"/>
                              <a:pt x="84406" y="7034"/>
                            </a:cubicBezTo>
                            <a:close/>
                            <a:moveTo>
                              <a:pt x="37514" y="250874"/>
                            </a:moveTo>
                            <a:cubicBezTo>
                              <a:pt x="28135" y="241495"/>
                              <a:pt x="18757" y="213360"/>
                              <a:pt x="18757" y="185225"/>
                            </a:cubicBezTo>
                            <a:cubicBezTo>
                              <a:pt x="18757" y="157089"/>
                              <a:pt x="28135" y="128954"/>
                              <a:pt x="37514" y="100818"/>
                            </a:cubicBezTo>
                            <a:cubicBezTo>
                              <a:pt x="46892" y="72683"/>
                              <a:pt x="65649" y="63305"/>
                              <a:pt x="84406" y="44548"/>
                            </a:cubicBezTo>
                            <a:cubicBezTo>
                              <a:pt x="103163" y="35169"/>
                              <a:pt x="121920" y="35169"/>
                              <a:pt x="131298" y="44548"/>
                            </a:cubicBezTo>
                            <a:cubicBezTo>
                              <a:pt x="140677" y="53926"/>
                              <a:pt x="150055" y="82062"/>
                              <a:pt x="150055" y="110197"/>
                            </a:cubicBezTo>
                            <a:cubicBezTo>
                              <a:pt x="150055" y="138332"/>
                              <a:pt x="140677" y="175846"/>
                              <a:pt x="131298" y="194603"/>
                            </a:cubicBezTo>
                            <a:cubicBezTo>
                              <a:pt x="121920" y="222738"/>
                              <a:pt x="103163" y="232117"/>
                              <a:pt x="84406" y="250874"/>
                            </a:cubicBezTo>
                            <a:cubicBezTo>
                              <a:pt x="65649" y="260252"/>
                              <a:pt x="46892" y="260252"/>
                              <a:pt x="37514" y="250874"/>
                            </a:cubicBezTo>
                            <a:close/>
                          </a:path>
                        </a:pathLst>
                      </a:custGeom>
                      <a:solidFill>
                        <a:srgbClr val="C9CEE2"/>
                      </a:solidFill>
                      <a:ln w="93785" cap="flat">
                        <a:noFill/>
                        <a:prstDash val="solid"/>
                        <a:miter/>
                      </a:ln>
                    </p:spPr>
                    <p:txBody>
                      <a:bodyPr rtlCol="0" anchor="ctr"/>
                      <a:lstStyle/>
                      <a:p>
                        <a:endParaRPr lang="fr-FR"/>
                      </a:p>
                    </p:txBody>
                  </p:sp>
                  <p:sp>
                    <p:nvSpPr>
                      <p:cNvPr id="191" name="Forme libre : forme 190">
                        <a:extLst>
                          <a:ext uri="{FF2B5EF4-FFF2-40B4-BE49-F238E27FC236}">
                            <a16:creationId xmlns:a16="http://schemas.microsoft.com/office/drawing/2014/main" id="{56DCAF77-021C-417F-AFA5-461564C80577}"/>
                          </a:ext>
                        </a:extLst>
                      </p:cNvPr>
                      <p:cNvSpPr/>
                      <p:nvPr/>
                    </p:nvSpPr>
                    <p:spPr>
                      <a:xfrm>
                        <a:off x="7924984" y="2247727"/>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42203 h 300110"/>
                          <a:gd name="connsiteX10" fmla="*/ 159434 w 178190"/>
                          <a:gd name="connsiteY10" fmla="*/ 107852 h 300110"/>
                          <a:gd name="connsiteX11" fmla="*/ 140677 w 178190"/>
                          <a:gd name="connsiteY11" fmla="*/ 192258 h 300110"/>
                          <a:gd name="connsiteX12" fmla="*/ 93785 w 178190"/>
                          <a:gd name="connsiteY12" fmla="*/ 248529 h 300110"/>
                          <a:gd name="connsiteX13" fmla="*/ 46892 w 178190"/>
                          <a:gd name="connsiteY13" fmla="*/ 248529 h 300110"/>
                          <a:gd name="connsiteX14" fmla="*/ 28135 w 178190"/>
                          <a:gd name="connsiteY14" fmla="*/ 182880 h 300110"/>
                          <a:gd name="connsiteX15" fmla="*/ 46892 w 178190"/>
                          <a:gd name="connsiteY15" fmla="*/ 98474 h 300110"/>
                          <a:gd name="connsiteX16" fmla="*/ 93785 w 178190"/>
                          <a:gd name="connsiteY16" fmla="*/ 42203 h 300110"/>
                          <a:gd name="connsiteX17" fmla="*/ 140677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42203"/>
                            </a:moveTo>
                            <a:cubicBezTo>
                              <a:pt x="150055" y="51582"/>
                              <a:pt x="159434" y="79717"/>
                              <a:pt x="159434" y="107852"/>
                            </a:cubicBezTo>
                            <a:cubicBezTo>
                              <a:pt x="159434" y="135988"/>
                              <a:pt x="150055" y="173501"/>
                              <a:pt x="140677" y="192258"/>
                            </a:cubicBezTo>
                            <a:cubicBezTo>
                              <a:pt x="131298" y="220394"/>
                              <a:pt x="112541" y="229772"/>
                              <a:pt x="93785" y="248529"/>
                            </a:cubicBezTo>
                            <a:cubicBezTo>
                              <a:pt x="75028" y="257908"/>
                              <a:pt x="56271" y="257908"/>
                              <a:pt x="46892" y="248529"/>
                            </a:cubicBezTo>
                            <a:cubicBezTo>
                              <a:pt x="37514" y="239151"/>
                              <a:pt x="28135" y="211015"/>
                              <a:pt x="28135" y="182880"/>
                            </a:cubicBezTo>
                            <a:cubicBezTo>
                              <a:pt x="28135" y="154745"/>
                              <a:pt x="37514" y="126609"/>
                              <a:pt x="46892" y="98474"/>
                            </a:cubicBezTo>
                            <a:cubicBezTo>
                              <a:pt x="56271" y="70339"/>
                              <a:pt x="75028" y="60960"/>
                              <a:pt x="93785" y="42203"/>
                            </a:cubicBezTo>
                            <a:cubicBezTo>
                              <a:pt x="112541" y="32825"/>
                              <a:pt x="131298" y="32825"/>
                              <a:pt x="140677" y="42203"/>
                            </a:cubicBezTo>
                            <a:close/>
                          </a:path>
                        </a:pathLst>
                      </a:custGeom>
                      <a:solidFill>
                        <a:srgbClr val="C9CEE2"/>
                      </a:solidFill>
                      <a:ln w="93785" cap="flat">
                        <a:noFill/>
                        <a:prstDash val="solid"/>
                        <a:miter/>
                      </a:ln>
                    </p:spPr>
                    <p:txBody>
                      <a:bodyPr rtlCol="0" anchor="ctr"/>
                      <a:lstStyle/>
                      <a:p>
                        <a:endParaRPr lang="fr-FR"/>
                      </a:p>
                    </p:txBody>
                  </p:sp>
                  <p:sp>
                    <p:nvSpPr>
                      <p:cNvPr id="192" name="Forme libre : forme 191">
                        <a:extLst>
                          <a:ext uri="{FF2B5EF4-FFF2-40B4-BE49-F238E27FC236}">
                            <a16:creationId xmlns:a16="http://schemas.microsoft.com/office/drawing/2014/main" id="{0CD44BF7-BE41-4EB1-8260-F632EEA98347}"/>
                          </a:ext>
                        </a:extLst>
                      </p:cNvPr>
                      <p:cNvSpPr/>
                      <p:nvPr/>
                    </p:nvSpPr>
                    <p:spPr>
                      <a:xfrm>
                        <a:off x="6724541" y="3443481"/>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lnTo>
                              <a:pt x="0" y="281354"/>
                            </a:ln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12542" y="206326"/>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193" name="Forme libre : forme 192">
                        <a:extLst>
                          <a:ext uri="{FF2B5EF4-FFF2-40B4-BE49-F238E27FC236}">
                            <a16:creationId xmlns:a16="http://schemas.microsoft.com/office/drawing/2014/main" id="{CCC9F324-1993-4CE6-B2F8-575F2B09C354}"/>
                          </a:ext>
                        </a:extLst>
                      </p:cNvPr>
                      <p:cNvSpPr/>
                      <p:nvPr/>
                    </p:nvSpPr>
                    <p:spPr>
                      <a:xfrm>
                        <a:off x="6499458" y="3105857"/>
                        <a:ext cx="131298" cy="300110"/>
                      </a:xfrm>
                      <a:custGeom>
                        <a:avLst/>
                        <a:gdLst>
                          <a:gd name="connsiteX0" fmla="*/ 0 w 131298"/>
                          <a:gd name="connsiteY0" fmla="*/ 93785 h 300110"/>
                          <a:gd name="connsiteX1" fmla="*/ 0 w 131298"/>
                          <a:gd name="connsiteY1" fmla="*/ 84406 h 300110"/>
                          <a:gd name="connsiteX2" fmla="*/ 9378 w 131298"/>
                          <a:gd name="connsiteY2" fmla="*/ 65649 h 300110"/>
                          <a:gd name="connsiteX3" fmla="*/ 56271 w 131298"/>
                          <a:gd name="connsiteY3" fmla="*/ 9378 h 300110"/>
                          <a:gd name="connsiteX4" fmla="*/ 65649 w 131298"/>
                          <a:gd name="connsiteY4" fmla="*/ 0 h 300110"/>
                          <a:gd name="connsiteX5" fmla="*/ 75028 w 131298"/>
                          <a:gd name="connsiteY5" fmla="*/ 0 h 300110"/>
                          <a:gd name="connsiteX6" fmla="*/ 84406 w 131298"/>
                          <a:gd name="connsiteY6" fmla="*/ 0 h 300110"/>
                          <a:gd name="connsiteX7" fmla="*/ 93785 w 131298"/>
                          <a:gd name="connsiteY7" fmla="*/ 9378 h 300110"/>
                          <a:gd name="connsiteX8" fmla="*/ 93785 w 131298"/>
                          <a:gd name="connsiteY8" fmla="*/ 225083 h 300110"/>
                          <a:gd name="connsiteX9" fmla="*/ 121920 w 131298"/>
                          <a:gd name="connsiteY9" fmla="*/ 206326 h 300110"/>
                          <a:gd name="connsiteX10" fmla="*/ 131299 w 131298"/>
                          <a:gd name="connsiteY10" fmla="*/ 206326 h 300110"/>
                          <a:gd name="connsiteX11" fmla="*/ 131299 w 131298"/>
                          <a:gd name="connsiteY11" fmla="*/ 215705 h 300110"/>
                          <a:gd name="connsiteX12" fmla="*/ 131299 w 131298"/>
                          <a:gd name="connsiteY12" fmla="*/ 234462 h 300110"/>
                          <a:gd name="connsiteX13" fmla="*/ 121920 w 131298"/>
                          <a:gd name="connsiteY13" fmla="*/ 243840 h 300110"/>
                          <a:gd name="connsiteX14" fmla="*/ 18757 w 131298"/>
                          <a:gd name="connsiteY14" fmla="*/ 300111 h 300110"/>
                          <a:gd name="connsiteX15" fmla="*/ 9378 w 131298"/>
                          <a:gd name="connsiteY15" fmla="*/ 300111 h 300110"/>
                          <a:gd name="connsiteX16" fmla="*/ 9378 w 131298"/>
                          <a:gd name="connsiteY16" fmla="*/ 290732 h 300110"/>
                          <a:gd name="connsiteX17" fmla="*/ 9378 w 131298"/>
                          <a:gd name="connsiteY17" fmla="*/ 271975 h 300110"/>
                          <a:gd name="connsiteX18" fmla="*/ 18757 w 131298"/>
                          <a:gd name="connsiteY18" fmla="*/ 262597 h 300110"/>
                          <a:gd name="connsiteX19" fmla="*/ 56271 w 131298"/>
                          <a:gd name="connsiteY19" fmla="*/ 243840 h 300110"/>
                          <a:gd name="connsiteX20" fmla="*/ 56271 w 131298"/>
                          <a:gd name="connsiteY20" fmla="*/ 56271 h 300110"/>
                          <a:gd name="connsiteX21" fmla="*/ 28135 w 131298"/>
                          <a:gd name="connsiteY21" fmla="*/ 93785 h 300110"/>
                          <a:gd name="connsiteX22" fmla="*/ 18757 w 131298"/>
                          <a:gd name="connsiteY22" fmla="*/ 103163 h 300110"/>
                          <a:gd name="connsiteX23" fmla="*/ 0 w 131298"/>
                          <a:gd name="connsiteY23" fmla="*/ 9378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0" y="93785"/>
                            </a:move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lnTo>
                              <a:pt x="131299" y="215705"/>
                            </a:lnTo>
                            <a:cubicBezTo>
                              <a:pt x="131299" y="215705"/>
                              <a:pt x="131299" y="225083"/>
                              <a:pt x="131299" y="234462"/>
                            </a:cubicBezTo>
                            <a:cubicBezTo>
                              <a:pt x="131299" y="243840"/>
                              <a:pt x="121920" y="243840"/>
                              <a:pt x="121920" y="243840"/>
                            </a:cubicBezTo>
                            <a:lnTo>
                              <a:pt x="18757" y="300111"/>
                            </a:lnTo>
                            <a:lnTo>
                              <a:pt x="9378" y="300111"/>
                            </a:lnTo>
                            <a:cubicBezTo>
                              <a:pt x="9378" y="300111"/>
                              <a:pt x="9378" y="300111"/>
                              <a:pt x="9378" y="290732"/>
                            </a:cubicBezTo>
                            <a:cubicBezTo>
                              <a:pt x="9378" y="281354"/>
                              <a:pt x="9378" y="281354"/>
                              <a:pt x="9378" y="271975"/>
                            </a:cubicBezTo>
                            <a:cubicBezTo>
                              <a:pt x="9378" y="262597"/>
                              <a:pt x="18757" y="262597"/>
                              <a:pt x="18757" y="262597"/>
                            </a:cubicBezTo>
                            <a:lnTo>
                              <a:pt x="56271" y="243840"/>
                            </a:lnTo>
                            <a:lnTo>
                              <a:pt x="56271" y="56271"/>
                            </a:lnTo>
                            <a:lnTo>
                              <a:pt x="28135" y="93785"/>
                            </a:lnTo>
                            <a:cubicBezTo>
                              <a:pt x="28135" y="93785"/>
                              <a:pt x="18757" y="103163"/>
                              <a:pt x="18757" y="103163"/>
                            </a:cubicBezTo>
                            <a:cubicBezTo>
                              <a:pt x="9378" y="93785"/>
                              <a:pt x="0" y="93785"/>
                              <a:pt x="0" y="93785"/>
                            </a:cubicBezTo>
                            <a:close/>
                          </a:path>
                        </a:pathLst>
                      </a:custGeom>
                      <a:solidFill>
                        <a:srgbClr val="C9CEE2"/>
                      </a:solidFill>
                      <a:ln w="93785" cap="flat">
                        <a:noFill/>
                        <a:prstDash val="solid"/>
                        <a:miter/>
                      </a:ln>
                    </p:spPr>
                    <p:txBody>
                      <a:bodyPr rtlCol="0" anchor="ctr"/>
                      <a:lstStyle/>
                      <a:p>
                        <a:endParaRPr lang="fr-FR"/>
                      </a:p>
                    </p:txBody>
                  </p:sp>
                  <p:sp>
                    <p:nvSpPr>
                      <p:cNvPr id="194" name="Forme libre : forme 193">
                        <a:extLst>
                          <a:ext uri="{FF2B5EF4-FFF2-40B4-BE49-F238E27FC236}">
                            <a16:creationId xmlns:a16="http://schemas.microsoft.com/office/drawing/2014/main" id="{8FF3C570-EB96-436C-9B92-08ABEDDED4D3}"/>
                          </a:ext>
                        </a:extLst>
                      </p:cNvPr>
                      <p:cNvSpPr/>
                      <p:nvPr/>
                    </p:nvSpPr>
                    <p:spPr>
                      <a:xfrm>
                        <a:off x="6508836" y="3565401"/>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9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12542"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95" name="Forme libre : forme 194">
                        <a:extLst>
                          <a:ext uri="{FF2B5EF4-FFF2-40B4-BE49-F238E27FC236}">
                            <a16:creationId xmlns:a16="http://schemas.microsoft.com/office/drawing/2014/main" id="{633F66F4-8E28-487C-9A3F-3C06A57DAA3C}"/>
                          </a:ext>
                        </a:extLst>
                      </p:cNvPr>
                      <p:cNvSpPr/>
                      <p:nvPr/>
                    </p:nvSpPr>
                    <p:spPr>
                      <a:xfrm>
                        <a:off x="6883975" y="3307493"/>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51581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28135 w 178190"/>
                          <a:gd name="connsiteY14" fmla="*/ 192258 h 300110"/>
                          <a:gd name="connsiteX15" fmla="*/ 46892 w 178190"/>
                          <a:gd name="connsiteY15" fmla="*/ 107852 h 300110"/>
                          <a:gd name="connsiteX16" fmla="*/ 93785 w 178190"/>
                          <a:gd name="connsiteY16" fmla="*/ 51581 h 300110"/>
                          <a:gd name="connsiteX17" fmla="*/ 140677 w 178190"/>
                          <a:gd name="connsiteY17" fmla="*/ 51581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2"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1"/>
                            </a:moveTo>
                            <a:cubicBezTo>
                              <a:pt x="150055" y="60960"/>
                              <a:pt x="159434" y="89095"/>
                              <a:pt x="159434" y="117231"/>
                            </a:cubicBezTo>
                            <a:cubicBezTo>
                              <a:pt x="159434" y="145366"/>
                              <a:pt x="150055" y="182880"/>
                              <a:pt x="140677" y="201637"/>
                            </a:cubicBezTo>
                            <a:cubicBezTo>
                              <a:pt x="131298" y="229772"/>
                              <a:pt x="112542" y="239151"/>
                              <a:pt x="93785" y="257908"/>
                            </a:cubicBezTo>
                            <a:cubicBezTo>
                              <a:pt x="75028" y="267286"/>
                              <a:pt x="56271" y="267286"/>
                              <a:pt x="46892" y="257908"/>
                            </a:cubicBezTo>
                            <a:cubicBezTo>
                              <a:pt x="37514" y="248529"/>
                              <a:pt x="28135" y="220394"/>
                              <a:pt x="28135" y="192258"/>
                            </a:cubicBezTo>
                            <a:cubicBezTo>
                              <a:pt x="28135" y="164123"/>
                              <a:pt x="37514" y="135988"/>
                              <a:pt x="46892" y="107852"/>
                            </a:cubicBezTo>
                            <a:cubicBezTo>
                              <a:pt x="56271" y="79717"/>
                              <a:pt x="75028" y="70338"/>
                              <a:pt x="93785" y="51581"/>
                            </a:cubicBezTo>
                            <a:cubicBezTo>
                              <a:pt x="112542" y="32825"/>
                              <a:pt x="131298" y="32825"/>
                              <a:pt x="140677" y="51581"/>
                            </a:cubicBezTo>
                            <a:close/>
                          </a:path>
                        </a:pathLst>
                      </a:custGeom>
                      <a:solidFill>
                        <a:srgbClr val="C9CEE2"/>
                      </a:solidFill>
                      <a:ln w="93785" cap="flat">
                        <a:noFill/>
                        <a:prstDash val="solid"/>
                        <a:miter/>
                      </a:ln>
                    </p:spPr>
                    <p:txBody>
                      <a:bodyPr rtlCol="0" anchor="ctr"/>
                      <a:lstStyle/>
                      <a:p>
                        <a:endParaRPr lang="fr-FR"/>
                      </a:p>
                    </p:txBody>
                  </p:sp>
                  <p:sp>
                    <p:nvSpPr>
                      <p:cNvPr id="196" name="Forme libre : forme 195">
                        <a:extLst>
                          <a:ext uri="{FF2B5EF4-FFF2-40B4-BE49-F238E27FC236}">
                            <a16:creationId xmlns:a16="http://schemas.microsoft.com/office/drawing/2014/main" id="{92CE1B23-425E-4821-904D-07BCD081BF58}"/>
                          </a:ext>
                        </a:extLst>
                      </p:cNvPr>
                      <p:cNvSpPr/>
                      <p:nvPr/>
                    </p:nvSpPr>
                    <p:spPr>
                      <a:xfrm>
                        <a:off x="7090301" y="3185573"/>
                        <a:ext cx="181869" cy="300110"/>
                      </a:xfrm>
                      <a:custGeom>
                        <a:avLst/>
                        <a:gdLst>
                          <a:gd name="connsiteX0" fmla="*/ 93785 w 181869"/>
                          <a:gd name="connsiteY0" fmla="*/ 286043 h 300110"/>
                          <a:gd name="connsiteX1" fmla="*/ 159434 w 181869"/>
                          <a:gd name="connsiteY1" fmla="*/ 211015 h 300110"/>
                          <a:gd name="connsiteX2" fmla="*/ 178191 w 181869"/>
                          <a:gd name="connsiteY2" fmla="*/ 98474 h 300110"/>
                          <a:gd name="connsiteX3" fmla="*/ 150055 w 181869"/>
                          <a:gd name="connsiteY3" fmla="*/ 14068 h 300110"/>
                          <a:gd name="connsiteX4" fmla="*/ 84406 w 181869"/>
                          <a:gd name="connsiteY4" fmla="*/ 14068 h 300110"/>
                          <a:gd name="connsiteX5" fmla="*/ 18757 w 181869"/>
                          <a:gd name="connsiteY5" fmla="*/ 89095 h 300110"/>
                          <a:gd name="connsiteX6" fmla="*/ 0 w 181869"/>
                          <a:gd name="connsiteY6" fmla="*/ 201637 h 300110"/>
                          <a:gd name="connsiteX7" fmla="*/ 28135 w 181869"/>
                          <a:gd name="connsiteY7" fmla="*/ 286043 h 300110"/>
                          <a:gd name="connsiteX8" fmla="*/ 93785 w 181869"/>
                          <a:gd name="connsiteY8" fmla="*/ 286043 h 300110"/>
                          <a:gd name="connsiteX9" fmla="*/ 140677 w 181869"/>
                          <a:gd name="connsiteY9" fmla="*/ 51582 h 300110"/>
                          <a:gd name="connsiteX10" fmla="*/ 159434 w 181869"/>
                          <a:gd name="connsiteY10" fmla="*/ 117231 h 300110"/>
                          <a:gd name="connsiteX11" fmla="*/ 140677 w 181869"/>
                          <a:gd name="connsiteY11" fmla="*/ 201637 h 300110"/>
                          <a:gd name="connsiteX12" fmla="*/ 93785 w 181869"/>
                          <a:gd name="connsiteY12" fmla="*/ 257908 h 300110"/>
                          <a:gd name="connsiteX13" fmla="*/ 46892 w 181869"/>
                          <a:gd name="connsiteY13" fmla="*/ 257908 h 300110"/>
                          <a:gd name="connsiteX14" fmla="*/ 28135 w 181869"/>
                          <a:gd name="connsiteY14" fmla="*/ 192258 h 300110"/>
                          <a:gd name="connsiteX15" fmla="*/ 46892 w 181869"/>
                          <a:gd name="connsiteY15" fmla="*/ 107852 h 300110"/>
                          <a:gd name="connsiteX16" fmla="*/ 93785 w 181869"/>
                          <a:gd name="connsiteY16" fmla="*/ 51582 h 300110"/>
                          <a:gd name="connsiteX17" fmla="*/ 140677 w 181869"/>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69" h="300110">
                            <a:moveTo>
                              <a:pt x="93785" y="286043"/>
                            </a:moveTo>
                            <a:cubicBezTo>
                              <a:pt x="121920" y="267286"/>
                              <a:pt x="150055" y="239151"/>
                              <a:pt x="159434" y="211015"/>
                            </a:cubicBezTo>
                            <a:cubicBezTo>
                              <a:pt x="178191" y="173501"/>
                              <a:pt x="187569"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2"/>
                            </a:moveTo>
                            <a:cubicBezTo>
                              <a:pt x="150055" y="60960"/>
                              <a:pt x="159434" y="89095"/>
                              <a:pt x="159434" y="117231"/>
                            </a:cubicBezTo>
                            <a:cubicBezTo>
                              <a:pt x="159434" y="145366"/>
                              <a:pt x="150055" y="182880"/>
                              <a:pt x="140677" y="201637"/>
                            </a:cubicBezTo>
                            <a:cubicBezTo>
                              <a:pt x="131298" y="229772"/>
                              <a:pt x="112541" y="239151"/>
                              <a:pt x="93785" y="257908"/>
                            </a:cubicBezTo>
                            <a:cubicBezTo>
                              <a:pt x="75028" y="267286"/>
                              <a:pt x="56271" y="267286"/>
                              <a:pt x="46892" y="257908"/>
                            </a:cubicBezTo>
                            <a:cubicBezTo>
                              <a:pt x="37514" y="248529"/>
                              <a:pt x="28135" y="220394"/>
                              <a:pt x="28135" y="192258"/>
                            </a:cubicBezTo>
                            <a:cubicBezTo>
                              <a:pt x="28135" y="164123"/>
                              <a:pt x="37514" y="135988"/>
                              <a:pt x="46892" y="107852"/>
                            </a:cubicBezTo>
                            <a:cubicBezTo>
                              <a:pt x="56271" y="79717"/>
                              <a:pt x="75028" y="70339"/>
                              <a:pt x="93785" y="51582"/>
                            </a:cubicBezTo>
                            <a:cubicBezTo>
                              <a:pt x="112541" y="32825"/>
                              <a:pt x="131298" y="42203"/>
                              <a:pt x="140677" y="51582"/>
                            </a:cubicBezTo>
                            <a:close/>
                          </a:path>
                        </a:pathLst>
                      </a:custGeom>
                      <a:solidFill>
                        <a:srgbClr val="C9CEE2"/>
                      </a:solidFill>
                      <a:ln w="93785" cap="flat">
                        <a:noFill/>
                        <a:prstDash val="solid"/>
                        <a:miter/>
                      </a:ln>
                    </p:spPr>
                    <p:txBody>
                      <a:bodyPr rtlCol="0" anchor="ctr"/>
                      <a:lstStyle/>
                      <a:p>
                        <a:endParaRPr lang="fr-FR"/>
                      </a:p>
                    </p:txBody>
                  </p:sp>
                  <p:sp>
                    <p:nvSpPr>
                      <p:cNvPr id="197" name="Forme libre : forme 196">
                        <a:extLst>
                          <a:ext uri="{FF2B5EF4-FFF2-40B4-BE49-F238E27FC236}">
                            <a16:creationId xmlns:a16="http://schemas.microsoft.com/office/drawing/2014/main" id="{3123D7FF-A793-44B0-84E1-F66A1FDE7906}"/>
                          </a:ext>
                        </a:extLst>
                      </p:cNvPr>
                      <p:cNvSpPr/>
                      <p:nvPr/>
                    </p:nvSpPr>
                    <p:spPr>
                      <a:xfrm>
                        <a:off x="7334141" y="3077721"/>
                        <a:ext cx="131298" cy="300110"/>
                      </a:xfrm>
                      <a:custGeom>
                        <a:avLst/>
                        <a:gdLst>
                          <a:gd name="connsiteX0" fmla="*/ 131299 w 131298"/>
                          <a:gd name="connsiteY0" fmla="*/ 215705 h 300110"/>
                          <a:gd name="connsiteX1" fmla="*/ 131299 w 131298"/>
                          <a:gd name="connsiteY1" fmla="*/ 234462 h 300110"/>
                          <a:gd name="connsiteX2" fmla="*/ 121920 w 131298"/>
                          <a:gd name="connsiteY2" fmla="*/ 243840 h 300110"/>
                          <a:gd name="connsiteX3" fmla="*/ 18757 w 131298"/>
                          <a:gd name="connsiteY3" fmla="*/ 300111 h 300110"/>
                          <a:gd name="connsiteX4" fmla="*/ 9378 w 131298"/>
                          <a:gd name="connsiteY4" fmla="*/ 300111 h 300110"/>
                          <a:gd name="connsiteX5" fmla="*/ 9378 w 131298"/>
                          <a:gd name="connsiteY5" fmla="*/ 290732 h 300110"/>
                          <a:gd name="connsiteX6" fmla="*/ 9378 w 131298"/>
                          <a:gd name="connsiteY6" fmla="*/ 271976 h 300110"/>
                          <a:gd name="connsiteX7" fmla="*/ 18757 w 131298"/>
                          <a:gd name="connsiteY7" fmla="*/ 262597 h 300110"/>
                          <a:gd name="connsiteX8" fmla="*/ 56271 w 131298"/>
                          <a:gd name="connsiteY8" fmla="*/ 243840 h 300110"/>
                          <a:gd name="connsiteX9" fmla="*/ 56271 w 131298"/>
                          <a:gd name="connsiteY9" fmla="*/ 56271 h 300110"/>
                          <a:gd name="connsiteX10" fmla="*/ 18757 w 131298"/>
                          <a:gd name="connsiteY10" fmla="*/ 84406 h 300110"/>
                          <a:gd name="connsiteX11" fmla="*/ 9378 w 131298"/>
                          <a:gd name="connsiteY11" fmla="*/ 93785 h 300110"/>
                          <a:gd name="connsiteX12" fmla="*/ 0 w 131298"/>
                          <a:gd name="connsiteY12" fmla="*/ 93785 h 300110"/>
                          <a:gd name="connsiteX13" fmla="*/ 0 w 131298"/>
                          <a:gd name="connsiteY13" fmla="*/ 84406 h 300110"/>
                          <a:gd name="connsiteX14" fmla="*/ 9378 w 131298"/>
                          <a:gd name="connsiteY14" fmla="*/ 65649 h 300110"/>
                          <a:gd name="connsiteX15" fmla="*/ 56271 w 131298"/>
                          <a:gd name="connsiteY15" fmla="*/ 9378 h 300110"/>
                          <a:gd name="connsiteX16" fmla="*/ 65649 w 131298"/>
                          <a:gd name="connsiteY16" fmla="*/ 0 h 300110"/>
                          <a:gd name="connsiteX17" fmla="*/ 75028 w 131298"/>
                          <a:gd name="connsiteY17" fmla="*/ 0 h 300110"/>
                          <a:gd name="connsiteX18" fmla="*/ 84406 w 131298"/>
                          <a:gd name="connsiteY18" fmla="*/ 0 h 300110"/>
                          <a:gd name="connsiteX19" fmla="*/ 93785 w 131298"/>
                          <a:gd name="connsiteY19" fmla="*/ 9378 h 300110"/>
                          <a:gd name="connsiteX20" fmla="*/ 93785 w 131298"/>
                          <a:gd name="connsiteY20" fmla="*/ 225083 h 300110"/>
                          <a:gd name="connsiteX21" fmla="*/ 121920 w 131298"/>
                          <a:gd name="connsiteY21" fmla="*/ 206326 h 300110"/>
                          <a:gd name="connsiteX22" fmla="*/ 131299 w 131298"/>
                          <a:gd name="connsiteY22" fmla="*/ 206326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1298" h="300110">
                            <a:moveTo>
                              <a:pt x="131299" y="215705"/>
                            </a:moveTo>
                            <a:lnTo>
                              <a:pt x="131299" y="234462"/>
                            </a:lnTo>
                            <a:cubicBezTo>
                              <a:pt x="131299" y="243840"/>
                              <a:pt x="121920" y="243840"/>
                              <a:pt x="121920" y="243840"/>
                            </a:cubicBezTo>
                            <a:lnTo>
                              <a:pt x="18757" y="300111"/>
                            </a:lnTo>
                            <a:lnTo>
                              <a:pt x="9378" y="300111"/>
                            </a:lnTo>
                            <a:lnTo>
                              <a:pt x="9378" y="290732"/>
                            </a:lnTo>
                            <a:cubicBezTo>
                              <a:pt x="9378" y="281354"/>
                              <a:pt x="9378" y="281354"/>
                              <a:pt x="9378" y="271976"/>
                            </a:cubicBezTo>
                            <a:cubicBezTo>
                              <a:pt x="9378" y="262597"/>
                              <a:pt x="18757" y="262597"/>
                              <a:pt x="18757" y="262597"/>
                            </a:cubicBezTo>
                            <a:lnTo>
                              <a:pt x="56271" y="243840"/>
                            </a:lnTo>
                            <a:lnTo>
                              <a:pt x="56271" y="56271"/>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lose/>
                          </a:path>
                        </a:pathLst>
                      </a:custGeom>
                      <a:solidFill>
                        <a:srgbClr val="C9CEE2"/>
                      </a:solidFill>
                      <a:ln w="93785" cap="flat">
                        <a:noFill/>
                        <a:prstDash val="solid"/>
                        <a:miter/>
                      </a:ln>
                    </p:spPr>
                    <p:txBody>
                      <a:bodyPr rtlCol="0" anchor="ctr"/>
                      <a:lstStyle/>
                      <a:p>
                        <a:endParaRPr lang="fr-FR"/>
                      </a:p>
                    </p:txBody>
                  </p:sp>
                  <p:sp>
                    <p:nvSpPr>
                      <p:cNvPr id="198" name="Forme libre : forme 197">
                        <a:extLst>
                          <a:ext uri="{FF2B5EF4-FFF2-40B4-BE49-F238E27FC236}">
                            <a16:creationId xmlns:a16="http://schemas.microsoft.com/office/drawing/2014/main" id="{F540C1AC-69DD-497C-B1B2-58741EB6A87A}"/>
                          </a:ext>
                        </a:extLst>
                      </p:cNvPr>
                      <p:cNvSpPr/>
                      <p:nvPr/>
                    </p:nvSpPr>
                    <p:spPr>
                      <a:xfrm>
                        <a:off x="7521710" y="2941733"/>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5 h 300110"/>
                          <a:gd name="connsiteX6" fmla="*/ 178191 w 178190"/>
                          <a:gd name="connsiteY6" fmla="*/ 98474 h 300110"/>
                          <a:gd name="connsiteX7" fmla="*/ 150055 w 178190"/>
                          <a:gd name="connsiteY7" fmla="*/ 14068 h 300110"/>
                          <a:gd name="connsiteX8" fmla="*/ 84406 w 178190"/>
                          <a:gd name="connsiteY8" fmla="*/ 14068 h 300110"/>
                          <a:gd name="connsiteX9" fmla="*/ 37514 w 178190"/>
                          <a:gd name="connsiteY9" fmla="*/ 257908 h 300110"/>
                          <a:gd name="connsiteX10" fmla="*/ 18757 w 178190"/>
                          <a:gd name="connsiteY10" fmla="*/ 192258 h 300110"/>
                          <a:gd name="connsiteX11" fmla="*/ 37514 w 178190"/>
                          <a:gd name="connsiteY11" fmla="*/ 107852 h 300110"/>
                          <a:gd name="connsiteX12" fmla="*/ 84406 w 178190"/>
                          <a:gd name="connsiteY12" fmla="*/ 51582 h 300110"/>
                          <a:gd name="connsiteX13" fmla="*/ 131299 w 178190"/>
                          <a:gd name="connsiteY13" fmla="*/ 51582 h 300110"/>
                          <a:gd name="connsiteX14" fmla="*/ 150055 w 178190"/>
                          <a:gd name="connsiteY14" fmla="*/ 117231 h 300110"/>
                          <a:gd name="connsiteX15" fmla="*/ 131299 w 178190"/>
                          <a:gd name="connsiteY15" fmla="*/ 201637 h 300110"/>
                          <a:gd name="connsiteX16" fmla="*/ 84406 w 178190"/>
                          <a:gd name="connsiteY16" fmla="*/ 257908 h 300110"/>
                          <a:gd name="connsiteX17" fmla="*/ 37514 w 178190"/>
                          <a:gd name="connsiteY17" fmla="*/ 257908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ubicBezTo>
                              <a:pt x="121920" y="267286"/>
                              <a:pt x="150055" y="239151"/>
                              <a:pt x="159434" y="211015"/>
                            </a:cubicBezTo>
                            <a:cubicBezTo>
                              <a:pt x="178191" y="173502"/>
                              <a:pt x="178191" y="135988"/>
                              <a:pt x="178191" y="98474"/>
                            </a:cubicBezTo>
                            <a:cubicBezTo>
                              <a:pt x="178191" y="60960"/>
                              <a:pt x="168812" y="23446"/>
                              <a:pt x="150055" y="14068"/>
                            </a:cubicBezTo>
                            <a:cubicBezTo>
                              <a:pt x="131299" y="-4689"/>
                              <a:pt x="112542" y="-4689"/>
                              <a:pt x="84406" y="14068"/>
                            </a:cubicBezTo>
                            <a:close/>
                            <a:moveTo>
                              <a:pt x="37514" y="257908"/>
                            </a:moveTo>
                            <a:cubicBezTo>
                              <a:pt x="28135" y="248529"/>
                              <a:pt x="18757" y="220394"/>
                              <a:pt x="18757" y="192258"/>
                            </a:cubicBezTo>
                            <a:cubicBezTo>
                              <a:pt x="18757" y="164123"/>
                              <a:pt x="28135" y="135988"/>
                              <a:pt x="37514" y="107852"/>
                            </a:cubicBezTo>
                            <a:cubicBezTo>
                              <a:pt x="46892" y="79717"/>
                              <a:pt x="65649" y="70339"/>
                              <a:pt x="84406" y="51582"/>
                            </a:cubicBezTo>
                            <a:cubicBezTo>
                              <a:pt x="103163" y="42203"/>
                              <a:pt x="121920" y="42203"/>
                              <a:pt x="131299" y="51582"/>
                            </a:cubicBezTo>
                            <a:cubicBezTo>
                              <a:pt x="140677" y="60960"/>
                              <a:pt x="150055" y="89095"/>
                              <a:pt x="150055" y="117231"/>
                            </a:cubicBezTo>
                            <a:cubicBezTo>
                              <a:pt x="150055" y="145366"/>
                              <a:pt x="140677" y="182880"/>
                              <a:pt x="131299" y="201637"/>
                            </a:cubicBezTo>
                            <a:cubicBezTo>
                              <a:pt x="121920" y="229772"/>
                              <a:pt x="103163" y="239151"/>
                              <a:pt x="84406" y="257908"/>
                            </a:cubicBezTo>
                            <a:cubicBezTo>
                              <a:pt x="65649" y="267286"/>
                              <a:pt x="46892" y="267286"/>
                              <a:pt x="37514" y="257908"/>
                            </a:cubicBezTo>
                            <a:close/>
                          </a:path>
                        </a:pathLst>
                      </a:custGeom>
                      <a:solidFill>
                        <a:srgbClr val="C9CEE2"/>
                      </a:solidFill>
                      <a:ln w="93785" cap="flat">
                        <a:noFill/>
                        <a:prstDash val="solid"/>
                        <a:miter/>
                      </a:ln>
                    </p:spPr>
                    <p:txBody>
                      <a:bodyPr rtlCol="0" anchor="ctr"/>
                      <a:lstStyle/>
                      <a:p>
                        <a:endParaRPr lang="fr-FR"/>
                      </a:p>
                    </p:txBody>
                  </p:sp>
                  <p:sp>
                    <p:nvSpPr>
                      <p:cNvPr id="199" name="Forme libre : forme 198">
                        <a:extLst>
                          <a:ext uri="{FF2B5EF4-FFF2-40B4-BE49-F238E27FC236}">
                            <a16:creationId xmlns:a16="http://schemas.microsoft.com/office/drawing/2014/main" id="{E732E003-7337-4F20-8F97-AE80C770330C}"/>
                          </a:ext>
                        </a:extLst>
                      </p:cNvPr>
                      <p:cNvSpPr/>
                      <p:nvPr/>
                    </p:nvSpPr>
                    <p:spPr>
                      <a:xfrm>
                        <a:off x="7765550" y="2843260"/>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200" name="Forme libre : forme 199">
                        <a:extLst>
                          <a:ext uri="{FF2B5EF4-FFF2-40B4-BE49-F238E27FC236}">
                            <a16:creationId xmlns:a16="http://schemas.microsoft.com/office/drawing/2014/main" id="{EA905CA4-3D3B-44BD-8751-2B918986B56E}"/>
                          </a:ext>
                        </a:extLst>
                      </p:cNvPr>
                      <p:cNvSpPr/>
                      <p:nvPr/>
                    </p:nvSpPr>
                    <p:spPr>
                      <a:xfrm>
                        <a:off x="7934362" y="2704927"/>
                        <a:ext cx="178190" cy="293076"/>
                      </a:xfrm>
                      <a:custGeom>
                        <a:avLst/>
                        <a:gdLst>
                          <a:gd name="connsiteX0" fmla="*/ 84406 w 178190"/>
                          <a:gd name="connsiteY0" fmla="*/ 7034 h 293076"/>
                          <a:gd name="connsiteX1" fmla="*/ 18757 w 178190"/>
                          <a:gd name="connsiteY1" fmla="*/ 82062 h 293076"/>
                          <a:gd name="connsiteX2" fmla="*/ 0 w 178190"/>
                          <a:gd name="connsiteY2" fmla="*/ 194603 h 293076"/>
                          <a:gd name="connsiteX3" fmla="*/ 28135 w 178190"/>
                          <a:gd name="connsiteY3" fmla="*/ 279009 h 293076"/>
                          <a:gd name="connsiteX4" fmla="*/ 93785 w 178190"/>
                          <a:gd name="connsiteY4" fmla="*/ 279009 h 293076"/>
                          <a:gd name="connsiteX5" fmla="*/ 159434 w 178190"/>
                          <a:gd name="connsiteY5" fmla="*/ 203982 h 293076"/>
                          <a:gd name="connsiteX6" fmla="*/ 178191 w 178190"/>
                          <a:gd name="connsiteY6" fmla="*/ 91440 h 293076"/>
                          <a:gd name="connsiteX7" fmla="*/ 150055 w 178190"/>
                          <a:gd name="connsiteY7" fmla="*/ 7034 h 293076"/>
                          <a:gd name="connsiteX8" fmla="*/ 84406 w 178190"/>
                          <a:gd name="connsiteY8" fmla="*/ 7034 h 293076"/>
                          <a:gd name="connsiteX9" fmla="*/ 46892 w 178190"/>
                          <a:gd name="connsiteY9" fmla="*/ 250874 h 293076"/>
                          <a:gd name="connsiteX10" fmla="*/ 28135 w 178190"/>
                          <a:gd name="connsiteY10" fmla="*/ 185225 h 293076"/>
                          <a:gd name="connsiteX11" fmla="*/ 46892 w 178190"/>
                          <a:gd name="connsiteY11" fmla="*/ 100818 h 293076"/>
                          <a:gd name="connsiteX12" fmla="*/ 93785 w 178190"/>
                          <a:gd name="connsiteY12" fmla="*/ 44548 h 293076"/>
                          <a:gd name="connsiteX13" fmla="*/ 140677 w 178190"/>
                          <a:gd name="connsiteY13" fmla="*/ 44548 h 293076"/>
                          <a:gd name="connsiteX14" fmla="*/ 159434 w 178190"/>
                          <a:gd name="connsiteY14" fmla="*/ 110197 h 293076"/>
                          <a:gd name="connsiteX15" fmla="*/ 140677 w 178190"/>
                          <a:gd name="connsiteY15" fmla="*/ 194603 h 293076"/>
                          <a:gd name="connsiteX16" fmla="*/ 93785 w 178190"/>
                          <a:gd name="connsiteY16" fmla="*/ 250874 h 293076"/>
                          <a:gd name="connsiteX17" fmla="*/ 46892 w 178190"/>
                          <a:gd name="connsiteY17" fmla="*/ 250874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84406" y="7034"/>
                            </a:moveTo>
                            <a:cubicBezTo>
                              <a:pt x="56271" y="25791"/>
                              <a:pt x="28135" y="53926"/>
                              <a:pt x="18757" y="82062"/>
                            </a:cubicBezTo>
                            <a:cubicBezTo>
                              <a:pt x="0" y="119575"/>
                              <a:pt x="0" y="157089"/>
                              <a:pt x="0" y="194603"/>
                            </a:cubicBezTo>
                            <a:cubicBezTo>
                              <a:pt x="0" y="232117"/>
                              <a:pt x="9378" y="269631"/>
                              <a:pt x="28135" y="279009"/>
                            </a:cubicBezTo>
                            <a:cubicBezTo>
                              <a:pt x="46892" y="297766"/>
                              <a:pt x="65649" y="297766"/>
                              <a:pt x="93785" y="279009"/>
                            </a:cubicBezTo>
                            <a:cubicBezTo>
                              <a:pt x="121920" y="260252"/>
                              <a:pt x="150055" y="232117"/>
                              <a:pt x="159434" y="203982"/>
                            </a:cubicBezTo>
                            <a:cubicBezTo>
                              <a:pt x="178191" y="166468"/>
                              <a:pt x="178191" y="128954"/>
                              <a:pt x="178191" y="91440"/>
                            </a:cubicBezTo>
                            <a:cubicBezTo>
                              <a:pt x="178191" y="53926"/>
                              <a:pt x="168812" y="16412"/>
                              <a:pt x="150055" y="7034"/>
                            </a:cubicBezTo>
                            <a:cubicBezTo>
                              <a:pt x="140677" y="-2345"/>
                              <a:pt x="121920" y="-2345"/>
                              <a:pt x="84406" y="7034"/>
                            </a:cubicBezTo>
                            <a:close/>
                            <a:moveTo>
                              <a:pt x="46892" y="250874"/>
                            </a:moveTo>
                            <a:cubicBezTo>
                              <a:pt x="37514" y="241495"/>
                              <a:pt x="28135" y="213360"/>
                              <a:pt x="28135" y="185225"/>
                            </a:cubicBezTo>
                            <a:cubicBezTo>
                              <a:pt x="28135" y="157089"/>
                              <a:pt x="37514" y="128954"/>
                              <a:pt x="46892" y="100818"/>
                            </a:cubicBezTo>
                            <a:cubicBezTo>
                              <a:pt x="56271" y="72683"/>
                              <a:pt x="75028" y="63305"/>
                              <a:pt x="93785" y="44548"/>
                            </a:cubicBezTo>
                            <a:cubicBezTo>
                              <a:pt x="112541" y="35169"/>
                              <a:pt x="131298" y="35169"/>
                              <a:pt x="140677" y="44548"/>
                            </a:cubicBezTo>
                            <a:cubicBezTo>
                              <a:pt x="150055" y="53926"/>
                              <a:pt x="159434" y="82062"/>
                              <a:pt x="159434" y="110197"/>
                            </a:cubicBezTo>
                            <a:cubicBezTo>
                              <a:pt x="159434" y="138332"/>
                              <a:pt x="150055" y="175846"/>
                              <a:pt x="140677" y="194603"/>
                            </a:cubicBezTo>
                            <a:cubicBezTo>
                              <a:pt x="131298" y="222739"/>
                              <a:pt x="112541" y="232117"/>
                              <a:pt x="93785" y="250874"/>
                            </a:cubicBezTo>
                            <a:cubicBezTo>
                              <a:pt x="65649" y="260252"/>
                              <a:pt x="56271" y="260252"/>
                              <a:pt x="46892" y="250874"/>
                            </a:cubicBezTo>
                            <a:close/>
                          </a:path>
                        </a:pathLst>
                      </a:custGeom>
                      <a:solidFill>
                        <a:srgbClr val="C9CEE2"/>
                      </a:solidFill>
                      <a:ln w="93785" cap="flat">
                        <a:noFill/>
                        <a:prstDash val="solid"/>
                        <a:miter/>
                      </a:ln>
                    </p:spPr>
                    <p:txBody>
                      <a:bodyPr rtlCol="0" anchor="ctr"/>
                      <a:lstStyle/>
                      <a:p>
                        <a:endParaRPr lang="fr-FR"/>
                      </a:p>
                    </p:txBody>
                  </p:sp>
                  <p:sp>
                    <p:nvSpPr>
                      <p:cNvPr id="201" name="Forme libre : forme 200">
                        <a:extLst>
                          <a:ext uri="{FF2B5EF4-FFF2-40B4-BE49-F238E27FC236}">
                            <a16:creationId xmlns:a16="http://schemas.microsoft.com/office/drawing/2014/main" id="{19301B6C-5D24-4664-8332-400889C24276}"/>
                          </a:ext>
                        </a:extLst>
                      </p:cNvPr>
                      <p:cNvSpPr/>
                      <p:nvPr/>
                    </p:nvSpPr>
                    <p:spPr>
                      <a:xfrm>
                        <a:off x="8140688" y="2580663"/>
                        <a:ext cx="178190" cy="309489"/>
                      </a:xfrm>
                      <a:custGeom>
                        <a:avLst/>
                        <a:gdLst>
                          <a:gd name="connsiteX0" fmla="*/ 9378 w 178190"/>
                          <a:gd name="connsiteY0" fmla="*/ 300111 h 309489"/>
                          <a:gd name="connsiteX1" fmla="*/ 37514 w 178190"/>
                          <a:gd name="connsiteY1" fmla="*/ 309489 h 309489"/>
                          <a:gd name="connsiteX2" fmla="*/ 93785 w 178190"/>
                          <a:gd name="connsiteY2" fmla="*/ 290732 h 309489"/>
                          <a:gd name="connsiteX3" fmla="*/ 140677 w 178190"/>
                          <a:gd name="connsiteY3" fmla="*/ 253219 h 309489"/>
                          <a:gd name="connsiteX4" fmla="*/ 168812 w 178190"/>
                          <a:gd name="connsiteY4" fmla="*/ 206326 h 309489"/>
                          <a:gd name="connsiteX5" fmla="*/ 178191 w 178190"/>
                          <a:gd name="connsiteY5" fmla="*/ 168812 h 309489"/>
                          <a:gd name="connsiteX6" fmla="*/ 131298 w 178190"/>
                          <a:gd name="connsiteY6" fmla="*/ 121920 h 309489"/>
                          <a:gd name="connsiteX7" fmla="*/ 159434 w 178190"/>
                          <a:gd name="connsiteY7" fmla="*/ 84406 h 309489"/>
                          <a:gd name="connsiteX8" fmla="*/ 168812 w 178190"/>
                          <a:gd name="connsiteY8" fmla="*/ 37514 h 309489"/>
                          <a:gd name="connsiteX9" fmla="*/ 159434 w 178190"/>
                          <a:gd name="connsiteY9" fmla="*/ 9378 h 309489"/>
                          <a:gd name="connsiteX10" fmla="*/ 140677 w 178190"/>
                          <a:gd name="connsiteY10" fmla="*/ 0 h 309489"/>
                          <a:gd name="connsiteX11" fmla="*/ 93785 w 178190"/>
                          <a:gd name="connsiteY11" fmla="*/ 18757 h 309489"/>
                          <a:gd name="connsiteX12" fmla="*/ 46892 w 178190"/>
                          <a:gd name="connsiteY12" fmla="*/ 56271 h 309489"/>
                          <a:gd name="connsiteX13" fmla="*/ 18757 w 178190"/>
                          <a:gd name="connsiteY13" fmla="*/ 93785 h 309489"/>
                          <a:gd name="connsiteX14" fmla="*/ 9378 w 178190"/>
                          <a:gd name="connsiteY14" fmla="*/ 131298 h 309489"/>
                          <a:gd name="connsiteX15" fmla="*/ 18757 w 178190"/>
                          <a:gd name="connsiteY15" fmla="*/ 159434 h 309489"/>
                          <a:gd name="connsiteX16" fmla="*/ 46892 w 178190"/>
                          <a:gd name="connsiteY16" fmla="*/ 168812 h 309489"/>
                          <a:gd name="connsiteX17" fmla="*/ 0 w 178190"/>
                          <a:gd name="connsiteY17" fmla="*/ 271975 h 309489"/>
                          <a:gd name="connsiteX18" fmla="*/ 9378 w 178190"/>
                          <a:gd name="connsiteY18" fmla="*/ 300111 h 309489"/>
                          <a:gd name="connsiteX19" fmla="*/ 121920 w 178190"/>
                          <a:gd name="connsiteY19" fmla="*/ 37514 h 309489"/>
                          <a:gd name="connsiteX20" fmla="*/ 131298 w 178190"/>
                          <a:gd name="connsiteY20" fmla="*/ 56271 h 309489"/>
                          <a:gd name="connsiteX21" fmla="*/ 121920 w 178190"/>
                          <a:gd name="connsiteY21" fmla="*/ 93785 h 309489"/>
                          <a:gd name="connsiteX22" fmla="*/ 84406 w 178190"/>
                          <a:gd name="connsiteY22" fmla="*/ 121920 h 309489"/>
                          <a:gd name="connsiteX23" fmla="*/ 46892 w 178190"/>
                          <a:gd name="connsiteY23" fmla="*/ 131298 h 309489"/>
                          <a:gd name="connsiteX24" fmla="*/ 37514 w 178190"/>
                          <a:gd name="connsiteY24" fmla="*/ 112542 h 309489"/>
                          <a:gd name="connsiteX25" fmla="*/ 46892 w 178190"/>
                          <a:gd name="connsiteY25" fmla="*/ 75028 h 309489"/>
                          <a:gd name="connsiteX26" fmla="*/ 84406 w 178190"/>
                          <a:gd name="connsiteY26" fmla="*/ 46892 h 309489"/>
                          <a:gd name="connsiteX27" fmla="*/ 121920 w 178190"/>
                          <a:gd name="connsiteY27" fmla="*/ 37514 h 309489"/>
                          <a:gd name="connsiteX28" fmla="*/ 56271 w 178190"/>
                          <a:gd name="connsiteY28" fmla="*/ 271975 h 309489"/>
                          <a:gd name="connsiteX29" fmla="*/ 37514 w 178190"/>
                          <a:gd name="connsiteY29" fmla="*/ 262597 h 309489"/>
                          <a:gd name="connsiteX30" fmla="*/ 28135 w 178190"/>
                          <a:gd name="connsiteY30" fmla="*/ 243840 h 309489"/>
                          <a:gd name="connsiteX31" fmla="*/ 46892 w 178190"/>
                          <a:gd name="connsiteY31" fmla="*/ 196948 h 309489"/>
                          <a:gd name="connsiteX32" fmla="*/ 84406 w 178190"/>
                          <a:gd name="connsiteY32" fmla="*/ 159434 h 309489"/>
                          <a:gd name="connsiteX33" fmla="*/ 121920 w 178190"/>
                          <a:gd name="connsiteY33" fmla="*/ 150055 h 309489"/>
                          <a:gd name="connsiteX34" fmla="*/ 140677 w 178190"/>
                          <a:gd name="connsiteY34" fmla="*/ 178191 h 309489"/>
                          <a:gd name="connsiteX35" fmla="*/ 131298 w 178190"/>
                          <a:gd name="connsiteY35" fmla="*/ 206326 h 309489"/>
                          <a:gd name="connsiteX36" fmla="*/ 112541 w 178190"/>
                          <a:gd name="connsiteY36" fmla="*/ 234462 h 309489"/>
                          <a:gd name="connsiteX37" fmla="*/ 75028 w 178190"/>
                          <a:gd name="connsiteY37" fmla="*/ 262597 h 309489"/>
                          <a:gd name="connsiteX38" fmla="*/ 56271 w 178190"/>
                          <a:gd name="connsiteY38" fmla="*/ 271975 h 30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78190" h="309489">
                            <a:moveTo>
                              <a:pt x="9378" y="300111"/>
                            </a:moveTo>
                            <a:cubicBezTo>
                              <a:pt x="18757" y="309489"/>
                              <a:pt x="28135" y="309489"/>
                              <a:pt x="37514" y="309489"/>
                            </a:cubicBezTo>
                            <a:cubicBezTo>
                              <a:pt x="46892" y="309489"/>
                              <a:pt x="65649" y="300111"/>
                              <a:pt x="93785" y="290732"/>
                            </a:cubicBezTo>
                            <a:cubicBezTo>
                              <a:pt x="112541" y="281354"/>
                              <a:pt x="131298" y="262597"/>
                              <a:pt x="140677" y="253219"/>
                            </a:cubicBezTo>
                            <a:cubicBezTo>
                              <a:pt x="150055" y="234462"/>
                              <a:pt x="159434" y="225083"/>
                              <a:pt x="168812" y="206326"/>
                            </a:cubicBezTo>
                            <a:cubicBezTo>
                              <a:pt x="178191" y="187569"/>
                              <a:pt x="178191" y="178191"/>
                              <a:pt x="178191" y="168812"/>
                            </a:cubicBezTo>
                            <a:cubicBezTo>
                              <a:pt x="178191" y="131298"/>
                              <a:pt x="159434" y="121920"/>
                              <a:pt x="131298" y="121920"/>
                            </a:cubicBezTo>
                            <a:cubicBezTo>
                              <a:pt x="140677" y="112542"/>
                              <a:pt x="150055" y="103163"/>
                              <a:pt x="159434" y="84406"/>
                            </a:cubicBezTo>
                            <a:cubicBezTo>
                              <a:pt x="168812" y="65649"/>
                              <a:pt x="168812" y="56271"/>
                              <a:pt x="168812" y="37514"/>
                            </a:cubicBezTo>
                            <a:cubicBezTo>
                              <a:pt x="168812" y="28135"/>
                              <a:pt x="168812" y="18757"/>
                              <a:pt x="159434" y="9378"/>
                            </a:cubicBezTo>
                            <a:cubicBezTo>
                              <a:pt x="159434" y="0"/>
                              <a:pt x="150055" y="0"/>
                              <a:pt x="140677" y="0"/>
                            </a:cubicBezTo>
                            <a:cubicBezTo>
                              <a:pt x="131298" y="0"/>
                              <a:pt x="112541" y="9378"/>
                              <a:pt x="93785" y="18757"/>
                            </a:cubicBezTo>
                            <a:cubicBezTo>
                              <a:pt x="75028" y="28135"/>
                              <a:pt x="56271" y="37514"/>
                              <a:pt x="46892" y="56271"/>
                            </a:cubicBezTo>
                            <a:cubicBezTo>
                              <a:pt x="37514" y="65649"/>
                              <a:pt x="28135" y="84406"/>
                              <a:pt x="18757" y="93785"/>
                            </a:cubicBezTo>
                            <a:cubicBezTo>
                              <a:pt x="9378" y="103163"/>
                              <a:pt x="9378" y="121920"/>
                              <a:pt x="9378" y="131298"/>
                            </a:cubicBezTo>
                            <a:cubicBezTo>
                              <a:pt x="9378" y="150055"/>
                              <a:pt x="9378" y="159434"/>
                              <a:pt x="18757" y="159434"/>
                            </a:cubicBezTo>
                            <a:cubicBezTo>
                              <a:pt x="28135" y="168812"/>
                              <a:pt x="37514" y="168812"/>
                              <a:pt x="46892" y="168812"/>
                            </a:cubicBezTo>
                            <a:cubicBezTo>
                              <a:pt x="18757" y="196948"/>
                              <a:pt x="0" y="234462"/>
                              <a:pt x="0" y="271975"/>
                            </a:cubicBezTo>
                            <a:cubicBezTo>
                              <a:pt x="0" y="281354"/>
                              <a:pt x="9378" y="290732"/>
                              <a:pt x="9378" y="300111"/>
                            </a:cubicBezTo>
                            <a:close/>
                            <a:moveTo>
                              <a:pt x="121920" y="37514"/>
                            </a:moveTo>
                            <a:cubicBezTo>
                              <a:pt x="131298" y="37514"/>
                              <a:pt x="131298" y="46892"/>
                              <a:pt x="131298" y="56271"/>
                            </a:cubicBezTo>
                            <a:cubicBezTo>
                              <a:pt x="131298" y="65649"/>
                              <a:pt x="131298" y="75028"/>
                              <a:pt x="121920" y="93785"/>
                            </a:cubicBezTo>
                            <a:cubicBezTo>
                              <a:pt x="112541" y="103163"/>
                              <a:pt x="103163" y="121920"/>
                              <a:pt x="84406" y="121920"/>
                            </a:cubicBezTo>
                            <a:cubicBezTo>
                              <a:pt x="65649" y="131298"/>
                              <a:pt x="56271" y="131298"/>
                              <a:pt x="46892" y="131298"/>
                            </a:cubicBezTo>
                            <a:cubicBezTo>
                              <a:pt x="37514" y="131298"/>
                              <a:pt x="37514" y="121920"/>
                              <a:pt x="37514" y="112542"/>
                            </a:cubicBezTo>
                            <a:cubicBezTo>
                              <a:pt x="37514" y="103163"/>
                              <a:pt x="37514" y="84406"/>
                              <a:pt x="46892" y="75028"/>
                            </a:cubicBezTo>
                            <a:cubicBezTo>
                              <a:pt x="56271" y="65649"/>
                              <a:pt x="65649" y="56271"/>
                              <a:pt x="84406" y="46892"/>
                            </a:cubicBezTo>
                            <a:cubicBezTo>
                              <a:pt x="103163" y="37514"/>
                              <a:pt x="121920" y="37514"/>
                              <a:pt x="121920" y="37514"/>
                            </a:cubicBezTo>
                            <a:close/>
                            <a:moveTo>
                              <a:pt x="56271" y="271975"/>
                            </a:moveTo>
                            <a:cubicBezTo>
                              <a:pt x="46892" y="271975"/>
                              <a:pt x="37514" y="271975"/>
                              <a:pt x="37514" y="262597"/>
                            </a:cubicBezTo>
                            <a:cubicBezTo>
                              <a:pt x="37514" y="253219"/>
                              <a:pt x="28135" y="253219"/>
                              <a:pt x="28135" y="243840"/>
                            </a:cubicBezTo>
                            <a:cubicBezTo>
                              <a:pt x="28135" y="225083"/>
                              <a:pt x="37514" y="215705"/>
                              <a:pt x="46892" y="196948"/>
                            </a:cubicBezTo>
                            <a:cubicBezTo>
                              <a:pt x="56271" y="178191"/>
                              <a:pt x="75028" y="168812"/>
                              <a:pt x="84406" y="159434"/>
                            </a:cubicBezTo>
                            <a:cubicBezTo>
                              <a:pt x="103163" y="150055"/>
                              <a:pt x="112541" y="150055"/>
                              <a:pt x="121920" y="150055"/>
                            </a:cubicBezTo>
                            <a:cubicBezTo>
                              <a:pt x="131298" y="150055"/>
                              <a:pt x="140677" y="159434"/>
                              <a:pt x="140677" y="178191"/>
                            </a:cubicBezTo>
                            <a:cubicBezTo>
                              <a:pt x="140677" y="187569"/>
                              <a:pt x="140677" y="196948"/>
                              <a:pt x="131298" y="206326"/>
                            </a:cubicBezTo>
                            <a:cubicBezTo>
                              <a:pt x="131298" y="215705"/>
                              <a:pt x="121920" y="225083"/>
                              <a:pt x="112541" y="234462"/>
                            </a:cubicBezTo>
                            <a:cubicBezTo>
                              <a:pt x="103163" y="243840"/>
                              <a:pt x="93785" y="253219"/>
                              <a:pt x="75028" y="262597"/>
                            </a:cubicBezTo>
                            <a:cubicBezTo>
                              <a:pt x="56271" y="271975"/>
                              <a:pt x="65649" y="271975"/>
                              <a:pt x="56271" y="271975"/>
                            </a:cubicBezTo>
                            <a:close/>
                          </a:path>
                        </a:pathLst>
                      </a:custGeom>
                      <a:solidFill>
                        <a:srgbClr val="C9CEE2"/>
                      </a:solidFill>
                      <a:ln w="93785" cap="flat">
                        <a:noFill/>
                        <a:prstDash val="solid"/>
                        <a:miter/>
                      </a:ln>
                    </p:spPr>
                    <p:txBody>
                      <a:bodyPr rtlCol="0" anchor="ctr"/>
                      <a:lstStyle/>
                      <a:p>
                        <a:endParaRPr lang="fr-FR"/>
                      </a:p>
                    </p:txBody>
                  </p:sp>
                  <p:sp>
                    <p:nvSpPr>
                      <p:cNvPr id="202" name="Forme libre : forme 201">
                        <a:extLst>
                          <a:ext uri="{FF2B5EF4-FFF2-40B4-BE49-F238E27FC236}">
                            <a16:creationId xmlns:a16="http://schemas.microsoft.com/office/drawing/2014/main" id="{295655D9-16EF-4E74-A675-4CA3E6DE1FBA}"/>
                          </a:ext>
                        </a:extLst>
                      </p:cNvPr>
                      <p:cNvSpPr/>
                      <p:nvPr/>
                    </p:nvSpPr>
                    <p:spPr>
                      <a:xfrm>
                        <a:off x="8347014" y="2463432"/>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6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6 w 178190"/>
                          <a:gd name="connsiteY7" fmla="*/ 286043 h 300110"/>
                          <a:gd name="connsiteX8" fmla="*/ 93785 w 178190"/>
                          <a:gd name="connsiteY8" fmla="*/ 286043 h 300110"/>
                          <a:gd name="connsiteX9" fmla="*/ 140677 w 178190"/>
                          <a:gd name="connsiteY9" fmla="*/ 51581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37514 w 178190"/>
                          <a:gd name="connsiteY14" fmla="*/ 182880 h 300110"/>
                          <a:gd name="connsiteX15" fmla="*/ 56271 w 178190"/>
                          <a:gd name="connsiteY15" fmla="*/ 98474 h 300110"/>
                          <a:gd name="connsiteX16" fmla="*/ 103163 w 178190"/>
                          <a:gd name="connsiteY16" fmla="*/ 42203 h 300110"/>
                          <a:gd name="connsiteX17" fmla="*/ 140677 w 178190"/>
                          <a:gd name="connsiteY17" fmla="*/ 51581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6" y="239151"/>
                              <a:pt x="159434" y="211015"/>
                            </a:cubicBezTo>
                            <a:cubicBezTo>
                              <a:pt x="178191" y="173502"/>
                              <a:pt x="178191" y="135988"/>
                              <a:pt x="178191" y="98474"/>
                            </a:cubicBezTo>
                            <a:cubicBezTo>
                              <a:pt x="178191" y="60960"/>
                              <a:pt x="168813" y="23446"/>
                              <a:pt x="150056" y="14068"/>
                            </a:cubicBezTo>
                            <a:cubicBezTo>
                              <a:pt x="131299" y="-4689"/>
                              <a:pt x="112542" y="-4689"/>
                              <a:pt x="84406" y="14068"/>
                            </a:cubicBezTo>
                            <a:cubicBezTo>
                              <a:pt x="56271" y="32825"/>
                              <a:pt x="28136" y="60960"/>
                              <a:pt x="18757" y="89095"/>
                            </a:cubicBezTo>
                            <a:cubicBezTo>
                              <a:pt x="0" y="126609"/>
                              <a:pt x="0" y="164123"/>
                              <a:pt x="0" y="201637"/>
                            </a:cubicBezTo>
                            <a:cubicBezTo>
                              <a:pt x="0" y="239151"/>
                              <a:pt x="9379" y="276665"/>
                              <a:pt x="28136" y="286043"/>
                            </a:cubicBezTo>
                            <a:cubicBezTo>
                              <a:pt x="37514" y="304800"/>
                              <a:pt x="65649" y="304800"/>
                              <a:pt x="93785" y="286043"/>
                            </a:cubicBezTo>
                            <a:close/>
                            <a:moveTo>
                              <a:pt x="140677" y="51581"/>
                            </a:moveTo>
                            <a:cubicBezTo>
                              <a:pt x="150056" y="60960"/>
                              <a:pt x="159434" y="89095"/>
                              <a:pt x="159434" y="117231"/>
                            </a:cubicBezTo>
                            <a:cubicBezTo>
                              <a:pt x="159434" y="145366"/>
                              <a:pt x="150056" y="182880"/>
                              <a:pt x="140677" y="201637"/>
                            </a:cubicBezTo>
                            <a:cubicBezTo>
                              <a:pt x="131299" y="229772"/>
                              <a:pt x="112542" y="239151"/>
                              <a:pt x="93785" y="257908"/>
                            </a:cubicBezTo>
                            <a:cubicBezTo>
                              <a:pt x="75028" y="267286"/>
                              <a:pt x="56271" y="267286"/>
                              <a:pt x="46892" y="257908"/>
                            </a:cubicBezTo>
                            <a:cubicBezTo>
                              <a:pt x="37514" y="239151"/>
                              <a:pt x="37514" y="220394"/>
                              <a:pt x="37514" y="182880"/>
                            </a:cubicBezTo>
                            <a:cubicBezTo>
                              <a:pt x="37514" y="154745"/>
                              <a:pt x="46892" y="126609"/>
                              <a:pt x="56271" y="98474"/>
                            </a:cubicBezTo>
                            <a:cubicBezTo>
                              <a:pt x="65649" y="70338"/>
                              <a:pt x="84406" y="60960"/>
                              <a:pt x="103163" y="42203"/>
                            </a:cubicBezTo>
                            <a:cubicBezTo>
                              <a:pt x="121920" y="23446"/>
                              <a:pt x="131299" y="32825"/>
                              <a:pt x="140677" y="51581"/>
                            </a:cubicBezTo>
                            <a:close/>
                          </a:path>
                        </a:pathLst>
                      </a:custGeom>
                      <a:solidFill>
                        <a:srgbClr val="C9CEE2"/>
                      </a:solidFill>
                      <a:ln w="93785" cap="flat">
                        <a:noFill/>
                        <a:prstDash val="solid"/>
                        <a:miter/>
                      </a:ln>
                    </p:spPr>
                    <p:txBody>
                      <a:bodyPr rtlCol="0" anchor="ctr"/>
                      <a:lstStyle/>
                      <a:p>
                        <a:endParaRPr lang="fr-FR"/>
                      </a:p>
                    </p:txBody>
                  </p:sp>
                  <p:sp>
                    <p:nvSpPr>
                      <p:cNvPr id="203" name="Forme libre : forme 202">
                        <a:extLst>
                          <a:ext uri="{FF2B5EF4-FFF2-40B4-BE49-F238E27FC236}">
                            <a16:creationId xmlns:a16="http://schemas.microsoft.com/office/drawing/2014/main" id="{97A2401F-531F-4B7E-8EB1-4540ECD8ABE4}"/>
                          </a:ext>
                        </a:extLst>
                      </p:cNvPr>
                      <p:cNvSpPr/>
                      <p:nvPr/>
                    </p:nvSpPr>
                    <p:spPr>
                      <a:xfrm>
                        <a:off x="8178202" y="2139875"/>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2 w 121919"/>
                          <a:gd name="connsiteY3" fmla="*/ 234462 h 290732"/>
                          <a:gd name="connsiteX4" fmla="*/ 9378 w 121919"/>
                          <a:gd name="connsiteY4" fmla="*/ 290732 h 290732"/>
                          <a:gd name="connsiteX5" fmla="*/ 0 w 121919"/>
                          <a:gd name="connsiteY5" fmla="*/ 290732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8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8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204" name="Forme libre : forme 203">
                        <a:extLst>
                          <a:ext uri="{FF2B5EF4-FFF2-40B4-BE49-F238E27FC236}">
                            <a16:creationId xmlns:a16="http://schemas.microsoft.com/office/drawing/2014/main" id="{D3F5DA76-C2B9-428E-A2C7-95602646A982}"/>
                          </a:ext>
                        </a:extLst>
                      </p:cNvPr>
                      <p:cNvSpPr/>
                      <p:nvPr/>
                    </p:nvSpPr>
                    <p:spPr>
                      <a:xfrm>
                        <a:off x="8393907" y="2027333"/>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9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9 w 131298"/>
                          <a:gd name="connsiteY7" fmla="*/ 253218 h 290732"/>
                          <a:gd name="connsiteX8" fmla="*/ 46892 w 131298"/>
                          <a:gd name="connsiteY8" fmla="*/ 234462 h 290732"/>
                          <a:gd name="connsiteX9" fmla="*/ 46892 w 131298"/>
                          <a:gd name="connsiteY9" fmla="*/ 46892 h 290732"/>
                          <a:gd name="connsiteX10" fmla="*/ 18757 w 131298"/>
                          <a:gd name="connsiteY10" fmla="*/ 84406 h 290732"/>
                          <a:gd name="connsiteX11" fmla="*/ 9379 w 131298"/>
                          <a:gd name="connsiteY11" fmla="*/ 93785 h 290732"/>
                          <a:gd name="connsiteX12" fmla="*/ 0 w 131298"/>
                          <a:gd name="connsiteY12" fmla="*/ 93785 h 290732"/>
                          <a:gd name="connsiteX13" fmla="*/ 0 w 131298"/>
                          <a:gd name="connsiteY13" fmla="*/ 84406 h 290732"/>
                          <a:gd name="connsiteX14" fmla="*/ 9379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9" y="290732"/>
                            </a:lnTo>
                            <a:lnTo>
                              <a:pt x="0" y="290732"/>
                            </a:lnTo>
                            <a:lnTo>
                              <a:pt x="0" y="281354"/>
                            </a:lnTo>
                            <a:cubicBezTo>
                              <a:pt x="0" y="271975"/>
                              <a:pt x="0" y="271975"/>
                              <a:pt x="0" y="262597"/>
                            </a:cubicBezTo>
                            <a:cubicBezTo>
                              <a:pt x="0" y="253218"/>
                              <a:pt x="9379" y="253218"/>
                              <a:pt x="9379" y="253218"/>
                            </a:cubicBezTo>
                            <a:lnTo>
                              <a:pt x="46892" y="234462"/>
                            </a:lnTo>
                            <a:lnTo>
                              <a:pt x="46892" y="46892"/>
                            </a:lnTo>
                            <a:lnTo>
                              <a:pt x="18757" y="84406"/>
                            </a:lnTo>
                            <a:cubicBezTo>
                              <a:pt x="18757" y="84406"/>
                              <a:pt x="9379" y="93785"/>
                              <a:pt x="9379" y="93785"/>
                            </a:cubicBezTo>
                            <a:lnTo>
                              <a:pt x="0" y="93785"/>
                            </a:lnTo>
                            <a:lnTo>
                              <a:pt x="0" y="84406"/>
                            </a:lnTo>
                            <a:cubicBezTo>
                              <a:pt x="0" y="75028"/>
                              <a:pt x="0" y="65649"/>
                              <a:pt x="9379"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12542" y="196948"/>
                              <a:pt x="121920" y="196948"/>
                              <a:pt x="121920" y="206326"/>
                            </a:cubicBezTo>
                            <a:close/>
                          </a:path>
                        </a:pathLst>
                      </a:custGeom>
                      <a:solidFill>
                        <a:srgbClr val="C9CEE2"/>
                      </a:solidFill>
                      <a:ln w="93785" cap="flat">
                        <a:noFill/>
                        <a:prstDash val="solid"/>
                        <a:miter/>
                      </a:ln>
                    </p:spPr>
                    <p:txBody>
                      <a:bodyPr rtlCol="0" anchor="ctr"/>
                      <a:lstStyle/>
                      <a:p>
                        <a:endParaRPr lang="fr-FR"/>
                      </a:p>
                    </p:txBody>
                  </p:sp>
                </p:grpSp>
                <p:sp>
                  <p:nvSpPr>
                    <p:cNvPr id="175" name="Forme libre : forme 174">
                      <a:extLst>
                        <a:ext uri="{FF2B5EF4-FFF2-40B4-BE49-F238E27FC236}">
                          <a16:creationId xmlns:a16="http://schemas.microsoft.com/office/drawing/2014/main" id="{2E865339-0D9D-42E2-AB85-0BBA96586807}"/>
                        </a:ext>
                      </a:extLst>
                    </p:cNvPr>
                    <p:cNvSpPr/>
                    <p:nvPr/>
                  </p:nvSpPr>
                  <p:spPr>
                    <a:xfrm>
                      <a:off x="8384528" y="1539653"/>
                      <a:ext cx="131298" cy="290732"/>
                    </a:xfrm>
                    <a:custGeom>
                      <a:avLst/>
                      <a:gdLst>
                        <a:gd name="connsiteX0" fmla="*/ 131299 w 131298"/>
                        <a:gd name="connsiteY0" fmla="*/ 206326 h 290732"/>
                        <a:gd name="connsiteX1" fmla="*/ 131299 w 131298"/>
                        <a:gd name="connsiteY1" fmla="*/ 225083 h 290732"/>
                        <a:gd name="connsiteX2" fmla="*/ 121920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31299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31299" y="206326"/>
                          </a:moveTo>
                          <a:lnTo>
                            <a:pt x="131299" y="225083"/>
                          </a:lnTo>
                          <a:cubicBezTo>
                            <a:pt x="131299" y="234462"/>
                            <a:pt x="121920" y="234462"/>
                            <a:pt x="121920" y="234462"/>
                          </a:cubicBezTo>
                          <a:lnTo>
                            <a:pt x="9378" y="290732"/>
                          </a:lnTo>
                          <a:lnTo>
                            <a:pt x="0" y="290732"/>
                          </a:lnTo>
                          <a:lnTo>
                            <a:pt x="0" y="281354"/>
                          </a:ln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21920" y="196948"/>
                            <a:pt x="131299" y="206326"/>
                            <a:pt x="131299" y="206326"/>
                          </a:cubicBezTo>
                          <a:close/>
                        </a:path>
                      </a:pathLst>
                    </a:custGeom>
                    <a:solidFill>
                      <a:srgbClr val="C9CEE2"/>
                    </a:solidFill>
                    <a:ln w="93785" cap="flat">
                      <a:noFill/>
                      <a:prstDash val="solid"/>
                      <a:miter/>
                    </a:ln>
                  </p:spPr>
                  <p:txBody>
                    <a:bodyPr rtlCol="0" anchor="ctr"/>
                    <a:lstStyle/>
                    <a:p>
                      <a:endParaRPr lang="fr-FR"/>
                    </a:p>
                  </p:txBody>
                </p:sp>
              </p:grpSp>
              <p:grpSp>
                <p:nvGrpSpPr>
                  <p:cNvPr id="153" name="Graphique 28">
                    <a:extLst>
                      <a:ext uri="{FF2B5EF4-FFF2-40B4-BE49-F238E27FC236}">
                        <a16:creationId xmlns:a16="http://schemas.microsoft.com/office/drawing/2014/main" id="{F4A1C1D2-C264-410F-8961-60A40214A3D3}"/>
                      </a:ext>
                    </a:extLst>
                  </p:cNvPr>
                  <p:cNvGrpSpPr/>
                  <p:nvPr/>
                </p:nvGrpSpPr>
                <p:grpSpPr>
                  <a:xfrm>
                    <a:off x="6499458" y="2955801"/>
                    <a:ext cx="2025747" cy="1838178"/>
                    <a:chOff x="6499458" y="2955801"/>
                    <a:chExt cx="2025747" cy="1838178"/>
                  </a:xfrm>
                  <a:solidFill>
                    <a:srgbClr val="C9CEE2"/>
                  </a:solidFill>
                </p:grpSpPr>
                <p:sp>
                  <p:nvSpPr>
                    <p:cNvPr id="154" name="Forme libre : forme 153">
                      <a:extLst>
                        <a:ext uri="{FF2B5EF4-FFF2-40B4-BE49-F238E27FC236}">
                          <a16:creationId xmlns:a16="http://schemas.microsoft.com/office/drawing/2014/main" id="{F7BE80E5-FA0D-4AAD-B2CD-2C2BB6C5F61D}"/>
                        </a:ext>
                      </a:extLst>
                    </p:cNvPr>
                    <p:cNvSpPr/>
                    <p:nvPr/>
                  </p:nvSpPr>
                  <p:spPr>
                    <a:xfrm>
                      <a:off x="6921488" y="3799863"/>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9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55" name="Forme libre : forme 154">
                      <a:extLst>
                        <a:ext uri="{FF2B5EF4-FFF2-40B4-BE49-F238E27FC236}">
                          <a16:creationId xmlns:a16="http://schemas.microsoft.com/office/drawing/2014/main" id="{69667D10-C0A5-4696-977B-D336EC05B36D}"/>
                        </a:ext>
                      </a:extLst>
                    </p:cNvPr>
                    <p:cNvSpPr/>
                    <p:nvPr/>
                  </p:nvSpPr>
                  <p:spPr>
                    <a:xfrm>
                      <a:off x="6715162" y="3921783"/>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1 w 121919"/>
                        <a:gd name="connsiteY3" fmla="*/ 234462 h 290732"/>
                        <a:gd name="connsiteX4" fmla="*/ 9378 w 121919"/>
                        <a:gd name="connsiteY4" fmla="*/ 290733 h 290732"/>
                        <a:gd name="connsiteX5" fmla="*/ 0 w 121919"/>
                        <a:gd name="connsiteY5" fmla="*/ 290733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9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9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1" y="234462"/>
                            <a:pt x="112541" y="234462"/>
                          </a:cubicBezTo>
                          <a:lnTo>
                            <a:pt x="9378" y="290733"/>
                          </a:lnTo>
                          <a:lnTo>
                            <a:pt x="0" y="290733"/>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9"/>
                          </a:lnTo>
                          <a:cubicBezTo>
                            <a:pt x="56271" y="9379"/>
                            <a:pt x="65649" y="0"/>
                            <a:pt x="65649" y="0"/>
                          </a:cubicBezTo>
                          <a:lnTo>
                            <a:pt x="75028" y="0"/>
                          </a:lnTo>
                          <a:lnTo>
                            <a:pt x="84406" y="0"/>
                          </a:lnTo>
                          <a:cubicBezTo>
                            <a:pt x="84406" y="0"/>
                            <a:pt x="93785" y="9379"/>
                            <a:pt x="93785" y="9379"/>
                          </a:cubicBezTo>
                          <a:lnTo>
                            <a:pt x="93785" y="225083"/>
                          </a:lnTo>
                          <a:lnTo>
                            <a:pt x="121920" y="206326"/>
                          </a:lnTo>
                          <a:cubicBezTo>
                            <a:pt x="112541"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56" name="Forme libre : forme 155">
                      <a:extLst>
                        <a:ext uri="{FF2B5EF4-FFF2-40B4-BE49-F238E27FC236}">
                          <a16:creationId xmlns:a16="http://schemas.microsoft.com/office/drawing/2014/main" id="{843087A6-A63D-4063-B50E-8A5631541F23}"/>
                        </a:ext>
                      </a:extLst>
                    </p:cNvPr>
                    <p:cNvSpPr/>
                    <p:nvPr/>
                  </p:nvSpPr>
                  <p:spPr>
                    <a:xfrm>
                      <a:off x="7137193" y="3677943"/>
                      <a:ext cx="131298" cy="290732"/>
                    </a:xfrm>
                    <a:custGeom>
                      <a:avLst/>
                      <a:gdLst>
                        <a:gd name="connsiteX0" fmla="*/ 121920 w 131298"/>
                        <a:gd name="connsiteY0" fmla="*/ 206326 h 290732"/>
                        <a:gd name="connsiteX1" fmla="*/ 121920 w 131298"/>
                        <a:gd name="connsiteY1" fmla="*/ 225083 h 290732"/>
                        <a:gd name="connsiteX2" fmla="*/ 112541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1" y="234462"/>
                            <a:pt x="112541" y="234462"/>
                          </a:cubicBezTo>
                          <a:lnTo>
                            <a:pt x="9378" y="290732"/>
                          </a:lnTo>
                          <a:lnTo>
                            <a:pt x="0" y="290732"/>
                          </a:lnTo>
                          <a:cubicBezTo>
                            <a:pt x="0" y="290732"/>
                            <a:pt x="0" y="281354"/>
                            <a:pt x="0" y="281354"/>
                          </a:cubicBez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157" name="Forme libre : forme 156">
                      <a:extLst>
                        <a:ext uri="{FF2B5EF4-FFF2-40B4-BE49-F238E27FC236}">
                          <a16:creationId xmlns:a16="http://schemas.microsoft.com/office/drawing/2014/main" id="{83DEA375-BA84-49D1-B214-02754DB0B8F7}"/>
                        </a:ext>
                      </a:extLst>
                    </p:cNvPr>
                    <p:cNvSpPr/>
                    <p:nvPr/>
                  </p:nvSpPr>
                  <p:spPr>
                    <a:xfrm>
                      <a:off x="7306005" y="3541955"/>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42203 h 300110"/>
                        <a:gd name="connsiteX10" fmla="*/ 150055 w 178190"/>
                        <a:gd name="connsiteY10" fmla="*/ 107852 h 300110"/>
                        <a:gd name="connsiteX11" fmla="*/ 131298 w 178190"/>
                        <a:gd name="connsiteY11" fmla="*/ 192258 h 300110"/>
                        <a:gd name="connsiteX12" fmla="*/ 84406 w 178190"/>
                        <a:gd name="connsiteY12" fmla="*/ 248529 h 300110"/>
                        <a:gd name="connsiteX13" fmla="*/ 37514 w 178190"/>
                        <a:gd name="connsiteY13" fmla="*/ 248529 h 300110"/>
                        <a:gd name="connsiteX14" fmla="*/ 18757 w 178190"/>
                        <a:gd name="connsiteY14" fmla="*/ 182880 h 300110"/>
                        <a:gd name="connsiteX15" fmla="*/ 37514 w 178190"/>
                        <a:gd name="connsiteY15" fmla="*/ 98474 h 300110"/>
                        <a:gd name="connsiteX16" fmla="*/ 84406 w 178190"/>
                        <a:gd name="connsiteY16" fmla="*/ 42203 h 300110"/>
                        <a:gd name="connsiteX17" fmla="*/ 131298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2" y="-4689"/>
                            <a:pt x="84406" y="14068"/>
                          </a:cubicBezTo>
                          <a:cubicBezTo>
                            <a:pt x="56271" y="32824"/>
                            <a:pt x="28135" y="60960"/>
                            <a:pt x="18757" y="89095"/>
                          </a:cubicBezTo>
                          <a:cubicBezTo>
                            <a:pt x="0" y="126609"/>
                            <a:pt x="0" y="164123"/>
                            <a:pt x="0" y="201637"/>
                          </a:cubicBezTo>
                          <a:cubicBezTo>
                            <a:pt x="0" y="239151"/>
                            <a:pt x="9378" y="276665"/>
                            <a:pt x="28135" y="286043"/>
                          </a:cubicBezTo>
                          <a:cubicBezTo>
                            <a:pt x="37514" y="304800"/>
                            <a:pt x="56271" y="304800"/>
                            <a:pt x="93785" y="286043"/>
                          </a:cubicBezTo>
                          <a:close/>
                          <a:moveTo>
                            <a:pt x="131298" y="42203"/>
                          </a:moveTo>
                          <a:cubicBezTo>
                            <a:pt x="140677" y="51581"/>
                            <a:pt x="150055" y="79717"/>
                            <a:pt x="150055" y="107852"/>
                          </a:cubicBezTo>
                          <a:cubicBezTo>
                            <a:pt x="150055" y="135988"/>
                            <a:pt x="140677" y="173501"/>
                            <a:pt x="131298" y="192258"/>
                          </a:cubicBezTo>
                          <a:cubicBezTo>
                            <a:pt x="121920" y="220394"/>
                            <a:pt x="103163" y="229772"/>
                            <a:pt x="84406" y="248529"/>
                          </a:cubicBezTo>
                          <a:cubicBezTo>
                            <a:pt x="65649" y="257908"/>
                            <a:pt x="46892" y="257908"/>
                            <a:pt x="37514" y="248529"/>
                          </a:cubicBezTo>
                          <a:cubicBezTo>
                            <a:pt x="28135" y="239151"/>
                            <a:pt x="18757" y="211015"/>
                            <a:pt x="18757" y="182880"/>
                          </a:cubicBezTo>
                          <a:cubicBezTo>
                            <a:pt x="18757" y="154745"/>
                            <a:pt x="28135" y="126609"/>
                            <a:pt x="37514" y="98474"/>
                          </a:cubicBezTo>
                          <a:cubicBezTo>
                            <a:pt x="46892" y="70338"/>
                            <a:pt x="65649" y="60960"/>
                            <a:pt x="84406" y="42203"/>
                          </a:cubicBezTo>
                          <a:cubicBezTo>
                            <a:pt x="103163" y="32824"/>
                            <a:pt x="121920" y="32824"/>
                            <a:pt x="131298" y="42203"/>
                          </a:cubicBezTo>
                          <a:close/>
                        </a:path>
                      </a:pathLst>
                    </a:custGeom>
                    <a:solidFill>
                      <a:srgbClr val="C9CEE2"/>
                    </a:solidFill>
                    <a:ln w="93785" cap="flat">
                      <a:noFill/>
                      <a:prstDash val="solid"/>
                      <a:miter/>
                    </a:ln>
                  </p:spPr>
                  <p:txBody>
                    <a:bodyPr rtlCol="0" anchor="ctr"/>
                    <a:lstStyle/>
                    <a:p>
                      <a:endParaRPr lang="fr-FR"/>
                    </a:p>
                  </p:txBody>
                </p:sp>
                <p:sp>
                  <p:nvSpPr>
                    <p:cNvPr id="158" name="Forme libre : forme 157">
                      <a:extLst>
                        <a:ext uri="{FF2B5EF4-FFF2-40B4-BE49-F238E27FC236}">
                          <a16:creationId xmlns:a16="http://schemas.microsoft.com/office/drawing/2014/main" id="{A3E89030-DE47-4AEA-AA3A-2A266A382D1E}"/>
                        </a:ext>
                      </a:extLst>
                    </p:cNvPr>
                    <p:cNvSpPr/>
                    <p:nvPr/>
                  </p:nvSpPr>
                  <p:spPr>
                    <a:xfrm>
                      <a:off x="7512332" y="3420035"/>
                      <a:ext cx="178190" cy="300110"/>
                    </a:xfrm>
                    <a:custGeom>
                      <a:avLst/>
                      <a:gdLst>
                        <a:gd name="connsiteX0" fmla="*/ 93785 w 178190"/>
                        <a:gd name="connsiteY0" fmla="*/ 286043 h 300110"/>
                        <a:gd name="connsiteX1" fmla="*/ 159434 w 178190"/>
                        <a:gd name="connsiteY1" fmla="*/ 211016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6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51582 h 300110"/>
                        <a:gd name="connsiteX10" fmla="*/ 150055 w 178190"/>
                        <a:gd name="connsiteY10" fmla="*/ 117231 h 300110"/>
                        <a:gd name="connsiteX11" fmla="*/ 131298 w 178190"/>
                        <a:gd name="connsiteY11" fmla="*/ 201637 h 300110"/>
                        <a:gd name="connsiteX12" fmla="*/ 84406 w 178190"/>
                        <a:gd name="connsiteY12" fmla="*/ 257908 h 300110"/>
                        <a:gd name="connsiteX13" fmla="*/ 37514 w 178190"/>
                        <a:gd name="connsiteY13" fmla="*/ 257908 h 300110"/>
                        <a:gd name="connsiteX14" fmla="*/ 18757 w 178190"/>
                        <a:gd name="connsiteY14" fmla="*/ 192259 h 300110"/>
                        <a:gd name="connsiteX15" fmla="*/ 37514 w 178190"/>
                        <a:gd name="connsiteY15" fmla="*/ 107852 h 300110"/>
                        <a:gd name="connsiteX16" fmla="*/ 84406 w 178190"/>
                        <a:gd name="connsiteY16" fmla="*/ 51582 h 300110"/>
                        <a:gd name="connsiteX17" fmla="*/ 131298 w 17819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6"/>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6"/>
                          </a:cubicBezTo>
                          <a:cubicBezTo>
                            <a:pt x="0" y="126609"/>
                            <a:pt x="0" y="164123"/>
                            <a:pt x="0" y="201637"/>
                          </a:cubicBezTo>
                          <a:cubicBezTo>
                            <a:pt x="0" y="239151"/>
                            <a:pt x="9378" y="276665"/>
                            <a:pt x="28135" y="286043"/>
                          </a:cubicBezTo>
                          <a:cubicBezTo>
                            <a:pt x="37514" y="304800"/>
                            <a:pt x="65649" y="304800"/>
                            <a:pt x="93785" y="286043"/>
                          </a:cubicBezTo>
                          <a:close/>
                          <a:moveTo>
                            <a:pt x="131298" y="51582"/>
                          </a:moveTo>
                          <a:cubicBezTo>
                            <a:pt x="140677" y="60960"/>
                            <a:pt x="150055" y="89096"/>
                            <a:pt x="150055" y="117231"/>
                          </a:cubicBezTo>
                          <a:cubicBezTo>
                            <a:pt x="150055" y="145366"/>
                            <a:pt x="140677" y="182880"/>
                            <a:pt x="131298" y="201637"/>
                          </a:cubicBezTo>
                          <a:cubicBezTo>
                            <a:pt x="121920" y="229773"/>
                            <a:pt x="103163" y="239151"/>
                            <a:pt x="84406" y="257908"/>
                          </a:cubicBezTo>
                          <a:cubicBezTo>
                            <a:pt x="65649" y="267286"/>
                            <a:pt x="46892" y="267286"/>
                            <a:pt x="37514" y="257908"/>
                          </a:cubicBezTo>
                          <a:cubicBezTo>
                            <a:pt x="28135" y="248529"/>
                            <a:pt x="18757" y="220394"/>
                            <a:pt x="18757" y="192259"/>
                          </a:cubicBezTo>
                          <a:cubicBezTo>
                            <a:pt x="18757" y="164123"/>
                            <a:pt x="28135" y="135988"/>
                            <a:pt x="37514" y="107852"/>
                          </a:cubicBezTo>
                          <a:cubicBezTo>
                            <a:pt x="46892" y="79717"/>
                            <a:pt x="65649" y="70339"/>
                            <a:pt x="84406" y="51582"/>
                          </a:cubicBezTo>
                          <a:cubicBezTo>
                            <a:pt x="112541" y="32825"/>
                            <a:pt x="121920" y="32825"/>
                            <a:pt x="131298" y="51582"/>
                          </a:cubicBezTo>
                          <a:close/>
                        </a:path>
                      </a:pathLst>
                    </a:custGeom>
                    <a:solidFill>
                      <a:srgbClr val="C9CEE2"/>
                    </a:solidFill>
                    <a:ln w="93785" cap="flat">
                      <a:noFill/>
                      <a:prstDash val="solid"/>
                      <a:miter/>
                    </a:ln>
                  </p:spPr>
                  <p:txBody>
                    <a:bodyPr rtlCol="0" anchor="ctr"/>
                    <a:lstStyle/>
                    <a:p>
                      <a:endParaRPr lang="fr-FR"/>
                    </a:p>
                  </p:txBody>
                </p:sp>
                <p:sp>
                  <p:nvSpPr>
                    <p:cNvPr id="159" name="Forme libre : forme 158">
                      <a:extLst>
                        <a:ext uri="{FF2B5EF4-FFF2-40B4-BE49-F238E27FC236}">
                          <a16:creationId xmlns:a16="http://schemas.microsoft.com/office/drawing/2014/main" id="{AE96533B-6EC8-4465-BB1D-DD0CFD63355E}"/>
                        </a:ext>
                      </a:extLst>
                    </p:cNvPr>
                    <p:cNvSpPr/>
                    <p:nvPr/>
                  </p:nvSpPr>
                  <p:spPr>
                    <a:xfrm>
                      <a:off x="7728036" y="3298115"/>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6 h 300110"/>
                        <a:gd name="connsiteX6" fmla="*/ 178191 w 178190"/>
                        <a:gd name="connsiteY6" fmla="*/ 98474 h 300110"/>
                        <a:gd name="connsiteX7" fmla="*/ 150055 w 178190"/>
                        <a:gd name="connsiteY7" fmla="*/ 14068 h 300110"/>
                        <a:gd name="connsiteX8" fmla="*/ 84406 w 178190"/>
                        <a:gd name="connsiteY8" fmla="*/ 14068 h 300110"/>
                        <a:gd name="connsiteX9" fmla="*/ 37514 w 178190"/>
                        <a:gd name="connsiteY9" fmla="*/ 248529 h 300110"/>
                        <a:gd name="connsiteX10" fmla="*/ 18757 w 178190"/>
                        <a:gd name="connsiteY10" fmla="*/ 182880 h 300110"/>
                        <a:gd name="connsiteX11" fmla="*/ 37514 w 178190"/>
                        <a:gd name="connsiteY11" fmla="*/ 98474 h 300110"/>
                        <a:gd name="connsiteX12" fmla="*/ 84406 w 178190"/>
                        <a:gd name="connsiteY12" fmla="*/ 42203 h 300110"/>
                        <a:gd name="connsiteX13" fmla="*/ 131298 w 178190"/>
                        <a:gd name="connsiteY13" fmla="*/ 42203 h 300110"/>
                        <a:gd name="connsiteX14" fmla="*/ 150055 w 178190"/>
                        <a:gd name="connsiteY14" fmla="*/ 107852 h 300110"/>
                        <a:gd name="connsiteX15" fmla="*/ 131298 w 178190"/>
                        <a:gd name="connsiteY15" fmla="*/ 192259 h 300110"/>
                        <a:gd name="connsiteX16" fmla="*/ 84406 w 178190"/>
                        <a:gd name="connsiteY16" fmla="*/ 248529 h 300110"/>
                        <a:gd name="connsiteX17" fmla="*/ 37514 w 178190"/>
                        <a:gd name="connsiteY17" fmla="*/ 248529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5"/>
                            <a:pt x="28135" y="60960"/>
                            <a:pt x="18757" y="89095"/>
                          </a:cubicBezTo>
                          <a:cubicBezTo>
                            <a:pt x="0" y="126609"/>
                            <a:pt x="0" y="164123"/>
                            <a:pt x="0" y="201637"/>
                          </a:cubicBezTo>
                          <a:cubicBezTo>
                            <a:pt x="0" y="239151"/>
                            <a:pt x="9378" y="276664"/>
                            <a:pt x="28135" y="286043"/>
                          </a:cubicBezTo>
                          <a:cubicBezTo>
                            <a:pt x="46892" y="304800"/>
                            <a:pt x="65649" y="304800"/>
                            <a:pt x="93785" y="286043"/>
                          </a:cubicBezTo>
                          <a:cubicBezTo>
                            <a:pt x="121920" y="267286"/>
                            <a:pt x="150055" y="239151"/>
                            <a:pt x="159434" y="211016"/>
                          </a:cubicBezTo>
                          <a:cubicBezTo>
                            <a:pt x="178191" y="173502"/>
                            <a:pt x="178191" y="135988"/>
                            <a:pt x="178191" y="98474"/>
                          </a:cubicBezTo>
                          <a:cubicBezTo>
                            <a:pt x="178191" y="60960"/>
                            <a:pt x="168812" y="23446"/>
                            <a:pt x="150055" y="14068"/>
                          </a:cubicBezTo>
                          <a:cubicBezTo>
                            <a:pt x="140677" y="-4689"/>
                            <a:pt x="112542" y="-4689"/>
                            <a:pt x="84406" y="14068"/>
                          </a:cubicBezTo>
                          <a:close/>
                          <a:moveTo>
                            <a:pt x="37514" y="248529"/>
                          </a:moveTo>
                          <a:cubicBezTo>
                            <a:pt x="28135" y="239151"/>
                            <a:pt x="18757" y="211016"/>
                            <a:pt x="18757" y="182880"/>
                          </a:cubicBezTo>
                          <a:cubicBezTo>
                            <a:pt x="18757" y="154745"/>
                            <a:pt x="28135" y="126609"/>
                            <a:pt x="37514" y="98474"/>
                          </a:cubicBezTo>
                          <a:cubicBezTo>
                            <a:pt x="46892" y="70338"/>
                            <a:pt x="65649" y="60960"/>
                            <a:pt x="84406" y="42203"/>
                          </a:cubicBezTo>
                          <a:cubicBezTo>
                            <a:pt x="103163" y="32825"/>
                            <a:pt x="121920" y="32825"/>
                            <a:pt x="131298" y="42203"/>
                          </a:cubicBezTo>
                          <a:cubicBezTo>
                            <a:pt x="140677" y="51582"/>
                            <a:pt x="150055" y="79717"/>
                            <a:pt x="150055" y="107852"/>
                          </a:cubicBezTo>
                          <a:cubicBezTo>
                            <a:pt x="150055" y="135988"/>
                            <a:pt x="140677" y="173502"/>
                            <a:pt x="131298" y="192259"/>
                          </a:cubicBezTo>
                          <a:cubicBezTo>
                            <a:pt x="121920" y="220394"/>
                            <a:pt x="103163" y="229772"/>
                            <a:pt x="84406" y="248529"/>
                          </a:cubicBezTo>
                          <a:cubicBezTo>
                            <a:pt x="65649" y="267286"/>
                            <a:pt x="46892" y="267286"/>
                            <a:pt x="37514" y="248529"/>
                          </a:cubicBezTo>
                          <a:close/>
                        </a:path>
                      </a:pathLst>
                    </a:custGeom>
                    <a:solidFill>
                      <a:srgbClr val="C9CEE2"/>
                    </a:solidFill>
                    <a:ln w="93785" cap="flat">
                      <a:noFill/>
                      <a:prstDash val="solid"/>
                      <a:miter/>
                    </a:ln>
                  </p:spPr>
                  <p:txBody>
                    <a:bodyPr rtlCol="0" anchor="ctr"/>
                    <a:lstStyle/>
                    <a:p>
                      <a:endParaRPr lang="fr-FR"/>
                    </a:p>
                  </p:txBody>
                </p:sp>
                <p:sp>
                  <p:nvSpPr>
                    <p:cNvPr id="160" name="Forme libre : forme 159">
                      <a:extLst>
                        <a:ext uri="{FF2B5EF4-FFF2-40B4-BE49-F238E27FC236}">
                          <a16:creationId xmlns:a16="http://schemas.microsoft.com/office/drawing/2014/main" id="{1A940F85-E6EA-4DE1-A3F9-E09B5A648283}"/>
                        </a:ext>
                      </a:extLst>
                    </p:cNvPr>
                    <p:cNvSpPr/>
                    <p:nvPr/>
                  </p:nvSpPr>
                  <p:spPr>
                    <a:xfrm>
                      <a:off x="7924984" y="3176195"/>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51582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28135 w 178190"/>
                        <a:gd name="connsiteY14" fmla="*/ 192258 h 300110"/>
                        <a:gd name="connsiteX15" fmla="*/ 46892 w 178190"/>
                        <a:gd name="connsiteY15" fmla="*/ 107852 h 300110"/>
                        <a:gd name="connsiteX16" fmla="*/ 93785 w 178190"/>
                        <a:gd name="connsiteY16" fmla="*/ 51582 h 300110"/>
                        <a:gd name="connsiteX17" fmla="*/ 140677 w 17819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2"/>
                          </a:moveTo>
                          <a:cubicBezTo>
                            <a:pt x="150055" y="60960"/>
                            <a:pt x="159434" y="89095"/>
                            <a:pt x="159434" y="117231"/>
                          </a:cubicBezTo>
                          <a:cubicBezTo>
                            <a:pt x="159434" y="145366"/>
                            <a:pt x="150055" y="182880"/>
                            <a:pt x="140677" y="201637"/>
                          </a:cubicBezTo>
                          <a:cubicBezTo>
                            <a:pt x="131298" y="229772"/>
                            <a:pt x="112541" y="239151"/>
                            <a:pt x="93785" y="257908"/>
                          </a:cubicBezTo>
                          <a:cubicBezTo>
                            <a:pt x="75028" y="267286"/>
                            <a:pt x="56271" y="267286"/>
                            <a:pt x="46892" y="257908"/>
                          </a:cubicBezTo>
                          <a:cubicBezTo>
                            <a:pt x="37514" y="248529"/>
                            <a:pt x="28135" y="220394"/>
                            <a:pt x="28135" y="192258"/>
                          </a:cubicBezTo>
                          <a:cubicBezTo>
                            <a:pt x="28135" y="164123"/>
                            <a:pt x="37514" y="135988"/>
                            <a:pt x="46892" y="107852"/>
                          </a:cubicBezTo>
                          <a:cubicBezTo>
                            <a:pt x="56271" y="79717"/>
                            <a:pt x="75028" y="70339"/>
                            <a:pt x="93785" y="51582"/>
                          </a:cubicBezTo>
                          <a:cubicBezTo>
                            <a:pt x="112541" y="32825"/>
                            <a:pt x="131298" y="32825"/>
                            <a:pt x="140677" y="51582"/>
                          </a:cubicBezTo>
                          <a:close/>
                        </a:path>
                      </a:pathLst>
                    </a:custGeom>
                    <a:solidFill>
                      <a:srgbClr val="C9CEE2"/>
                    </a:solidFill>
                    <a:ln w="93785" cap="flat">
                      <a:noFill/>
                      <a:prstDash val="solid"/>
                      <a:miter/>
                    </a:ln>
                  </p:spPr>
                  <p:txBody>
                    <a:bodyPr rtlCol="0" anchor="ctr"/>
                    <a:lstStyle/>
                    <a:p>
                      <a:endParaRPr lang="fr-FR"/>
                    </a:p>
                  </p:txBody>
                </p:sp>
                <p:sp>
                  <p:nvSpPr>
                    <p:cNvPr id="161" name="Forme libre : forme 160">
                      <a:extLst>
                        <a:ext uri="{FF2B5EF4-FFF2-40B4-BE49-F238E27FC236}">
                          <a16:creationId xmlns:a16="http://schemas.microsoft.com/office/drawing/2014/main" id="{E8DF2041-B31D-4F7C-87B4-3F4868349D75}"/>
                        </a:ext>
                      </a:extLst>
                    </p:cNvPr>
                    <p:cNvSpPr/>
                    <p:nvPr/>
                  </p:nvSpPr>
                  <p:spPr>
                    <a:xfrm>
                      <a:off x="6715162" y="4371949"/>
                      <a:ext cx="131298" cy="300110"/>
                    </a:xfrm>
                    <a:custGeom>
                      <a:avLst/>
                      <a:gdLst>
                        <a:gd name="connsiteX0" fmla="*/ 131298 w 131298"/>
                        <a:gd name="connsiteY0" fmla="*/ 215705 h 300110"/>
                        <a:gd name="connsiteX1" fmla="*/ 131298 w 131298"/>
                        <a:gd name="connsiteY1" fmla="*/ 234462 h 300110"/>
                        <a:gd name="connsiteX2" fmla="*/ 121920 w 131298"/>
                        <a:gd name="connsiteY2" fmla="*/ 243840 h 300110"/>
                        <a:gd name="connsiteX3" fmla="*/ 18757 w 131298"/>
                        <a:gd name="connsiteY3" fmla="*/ 300111 h 300110"/>
                        <a:gd name="connsiteX4" fmla="*/ 9378 w 131298"/>
                        <a:gd name="connsiteY4" fmla="*/ 300111 h 300110"/>
                        <a:gd name="connsiteX5" fmla="*/ 9378 w 131298"/>
                        <a:gd name="connsiteY5" fmla="*/ 290733 h 300110"/>
                        <a:gd name="connsiteX6" fmla="*/ 9378 w 131298"/>
                        <a:gd name="connsiteY6" fmla="*/ 271976 h 300110"/>
                        <a:gd name="connsiteX7" fmla="*/ 18757 w 131298"/>
                        <a:gd name="connsiteY7" fmla="*/ 262597 h 300110"/>
                        <a:gd name="connsiteX8" fmla="*/ 56271 w 131298"/>
                        <a:gd name="connsiteY8" fmla="*/ 243840 h 300110"/>
                        <a:gd name="connsiteX9" fmla="*/ 56271 w 131298"/>
                        <a:gd name="connsiteY9" fmla="*/ 56271 h 300110"/>
                        <a:gd name="connsiteX10" fmla="*/ 18757 w 131298"/>
                        <a:gd name="connsiteY10" fmla="*/ 84406 h 300110"/>
                        <a:gd name="connsiteX11" fmla="*/ 9378 w 131298"/>
                        <a:gd name="connsiteY11" fmla="*/ 93785 h 300110"/>
                        <a:gd name="connsiteX12" fmla="*/ 0 w 131298"/>
                        <a:gd name="connsiteY12" fmla="*/ 93785 h 300110"/>
                        <a:gd name="connsiteX13" fmla="*/ 0 w 131298"/>
                        <a:gd name="connsiteY13" fmla="*/ 84406 h 300110"/>
                        <a:gd name="connsiteX14" fmla="*/ 9378 w 131298"/>
                        <a:gd name="connsiteY14" fmla="*/ 65649 h 300110"/>
                        <a:gd name="connsiteX15" fmla="*/ 56271 w 131298"/>
                        <a:gd name="connsiteY15" fmla="*/ 9379 h 300110"/>
                        <a:gd name="connsiteX16" fmla="*/ 65649 w 131298"/>
                        <a:gd name="connsiteY16" fmla="*/ 0 h 300110"/>
                        <a:gd name="connsiteX17" fmla="*/ 75028 w 131298"/>
                        <a:gd name="connsiteY17" fmla="*/ 0 h 300110"/>
                        <a:gd name="connsiteX18" fmla="*/ 84406 w 131298"/>
                        <a:gd name="connsiteY18" fmla="*/ 0 h 300110"/>
                        <a:gd name="connsiteX19" fmla="*/ 93785 w 131298"/>
                        <a:gd name="connsiteY19" fmla="*/ 9379 h 300110"/>
                        <a:gd name="connsiteX20" fmla="*/ 93785 w 131298"/>
                        <a:gd name="connsiteY20" fmla="*/ 225083 h 300110"/>
                        <a:gd name="connsiteX21" fmla="*/ 121920 w 131298"/>
                        <a:gd name="connsiteY21" fmla="*/ 206326 h 300110"/>
                        <a:gd name="connsiteX22" fmla="*/ 131298 w 131298"/>
                        <a:gd name="connsiteY22" fmla="*/ 206326 h 300110"/>
                        <a:gd name="connsiteX23" fmla="*/ 131298 w 131298"/>
                        <a:gd name="connsiteY23" fmla="*/ 21570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131298" y="215705"/>
                          </a:moveTo>
                          <a:lnTo>
                            <a:pt x="131298" y="234462"/>
                          </a:lnTo>
                          <a:cubicBezTo>
                            <a:pt x="131298" y="243840"/>
                            <a:pt x="121920" y="243840"/>
                            <a:pt x="121920" y="243840"/>
                          </a:cubicBezTo>
                          <a:lnTo>
                            <a:pt x="18757" y="300111"/>
                          </a:lnTo>
                          <a:lnTo>
                            <a:pt x="9378" y="300111"/>
                          </a:lnTo>
                          <a:lnTo>
                            <a:pt x="9378" y="290733"/>
                          </a:lnTo>
                          <a:cubicBezTo>
                            <a:pt x="9378" y="281354"/>
                            <a:pt x="9378" y="281354"/>
                            <a:pt x="9378" y="271976"/>
                          </a:cubicBezTo>
                          <a:cubicBezTo>
                            <a:pt x="9378" y="262597"/>
                            <a:pt x="18757" y="262597"/>
                            <a:pt x="18757" y="262597"/>
                          </a:cubicBezTo>
                          <a:lnTo>
                            <a:pt x="56271" y="243840"/>
                          </a:lnTo>
                          <a:lnTo>
                            <a:pt x="56271" y="56271"/>
                          </a:lnTo>
                          <a:lnTo>
                            <a:pt x="18757" y="84406"/>
                          </a:lnTo>
                          <a:cubicBezTo>
                            <a:pt x="18757" y="84406"/>
                            <a:pt x="9378" y="93785"/>
                            <a:pt x="9378" y="93785"/>
                          </a:cubicBezTo>
                          <a:lnTo>
                            <a:pt x="0" y="93785"/>
                          </a:lnTo>
                          <a:lnTo>
                            <a:pt x="0" y="84406"/>
                          </a:lnTo>
                          <a:cubicBezTo>
                            <a:pt x="0" y="75028"/>
                            <a:pt x="0" y="65649"/>
                            <a:pt x="9378" y="65649"/>
                          </a:cubicBezTo>
                          <a:lnTo>
                            <a:pt x="56271" y="9379"/>
                          </a:lnTo>
                          <a:cubicBezTo>
                            <a:pt x="56271" y="9379"/>
                            <a:pt x="65649" y="0"/>
                            <a:pt x="65649" y="0"/>
                          </a:cubicBezTo>
                          <a:lnTo>
                            <a:pt x="75028" y="0"/>
                          </a:lnTo>
                          <a:lnTo>
                            <a:pt x="84406" y="0"/>
                          </a:lnTo>
                          <a:cubicBezTo>
                            <a:pt x="84406" y="0"/>
                            <a:pt x="93785" y="9379"/>
                            <a:pt x="93785" y="9379"/>
                          </a:cubicBezTo>
                          <a:lnTo>
                            <a:pt x="93785" y="225083"/>
                          </a:lnTo>
                          <a:lnTo>
                            <a:pt x="121920" y="206326"/>
                          </a:lnTo>
                          <a:lnTo>
                            <a:pt x="131298" y="206326"/>
                          </a:lnTo>
                          <a:cubicBezTo>
                            <a:pt x="121920" y="206326"/>
                            <a:pt x="131298" y="206326"/>
                            <a:pt x="131298" y="215705"/>
                          </a:cubicBezTo>
                          <a:close/>
                        </a:path>
                      </a:pathLst>
                    </a:custGeom>
                    <a:solidFill>
                      <a:srgbClr val="C9CEE2"/>
                    </a:solidFill>
                    <a:ln w="93785" cap="flat">
                      <a:noFill/>
                      <a:prstDash val="solid"/>
                      <a:miter/>
                    </a:ln>
                  </p:spPr>
                  <p:txBody>
                    <a:bodyPr rtlCol="0" anchor="ctr"/>
                    <a:lstStyle/>
                    <a:p>
                      <a:endParaRPr lang="fr-FR"/>
                    </a:p>
                  </p:txBody>
                </p:sp>
                <p:sp>
                  <p:nvSpPr>
                    <p:cNvPr id="162" name="Forme libre : forme 161">
                      <a:extLst>
                        <a:ext uri="{FF2B5EF4-FFF2-40B4-BE49-F238E27FC236}">
                          <a16:creationId xmlns:a16="http://schemas.microsoft.com/office/drawing/2014/main" id="{0BB193C9-1B6E-416B-9545-4138F4B53C9C}"/>
                        </a:ext>
                      </a:extLst>
                    </p:cNvPr>
                    <p:cNvSpPr/>
                    <p:nvPr/>
                  </p:nvSpPr>
                  <p:spPr>
                    <a:xfrm>
                      <a:off x="6499458" y="4034324"/>
                      <a:ext cx="131298" cy="300110"/>
                    </a:xfrm>
                    <a:custGeom>
                      <a:avLst/>
                      <a:gdLst>
                        <a:gd name="connsiteX0" fmla="*/ 0 w 131298"/>
                        <a:gd name="connsiteY0" fmla="*/ 93785 h 300110"/>
                        <a:gd name="connsiteX1" fmla="*/ 0 w 131298"/>
                        <a:gd name="connsiteY1" fmla="*/ 84406 h 300110"/>
                        <a:gd name="connsiteX2" fmla="*/ 9378 w 131298"/>
                        <a:gd name="connsiteY2" fmla="*/ 65649 h 300110"/>
                        <a:gd name="connsiteX3" fmla="*/ 56271 w 131298"/>
                        <a:gd name="connsiteY3" fmla="*/ 9378 h 300110"/>
                        <a:gd name="connsiteX4" fmla="*/ 65649 w 131298"/>
                        <a:gd name="connsiteY4" fmla="*/ 0 h 300110"/>
                        <a:gd name="connsiteX5" fmla="*/ 75028 w 131298"/>
                        <a:gd name="connsiteY5" fmla="*/ 0 h 300110"/>
                        <a:gd name="connsiteX6" fmla="*/ 84406 w 131298"/>
                        <a:gd name="connsiteY6" fmla="*/ 0 h 300110"/>
                        <a:gd name="connsiteX7" fmla="*/ 93785 w 131298"/>
                        <a:gd name="connsiteY7" fmla="*/ 9378 h 300110"/>
                        <a:gd name="connsiteX8" fmla="*/ 93785 w 131298"/>
                        <a:gd name="connsiteY8" fmla="*/ 225083 h 300110"/>
                        <a:gd name="connsiteX9" fmla="*/ 121920 w 131298"/>
                        <a:gd name="connsiteY9" fmla="*/ 206326 h 300110"/>
                        <a:gd name="connsiteX10" fmla="*/ 131299 w 131298"/>
                        <a:gd name="connsiteY10" fmla="*/ 206326 h 300110"/>
                        <a:gd name="connsiteX11" fmla="*/ 131299 w 131298"/>
                        <a:gd name="connsiteY11" fmla="*/ 215705 h 300110"/>
                        <a:gd name="connsiteX12" fmla="*/ 131299 w 131298"/>
                        <a:gd name="connsiteY12" fmla="*/ 234462 h 300110"/>
                        <a:gd name="connsiteX13" fmla="*/ 121920 w 131298"/>
                        <a:gd name="connsiteY13" fmla="*/ 243840 h 300110"/>
                        <a:gd name="connsiteX14" fmla="*/ 18757 w 131298"/>
                        <a:gd name="connsiteY14" fmla="*/ 300111 h 300110"/>
                        <a:gd name="connsiteX15" fmla="*/ 9378 w 131298"/>
                        <a:gd name="connsiteY15" fmla="*/ 300111 h 300110"/>
                        <a:gd name="connsiteX16" fmla="*/ 9378 w 131298"/>
                        <a:gd name="connsiteY16" fmla="*/ 290732 h 300110"/>
                        <a:gd name="connsiteX17" fmla="*/ 9378 w 131298"/>
                        <a:gd name="connsiteY17" fmla="*/ 271976 h 300110"/>
                        <a:gd name="connsiteX18" fmla="*/ 18757 w 131298"/>
                        <a:gd name="connsiteY18" fmla="*/ 262597 h 300110"/>
                        <a:gd name="connsiteX19" fmla="*/ 56271 w 131298"/>
                        <a:gd name="connsiteY19" fmla="*/ 243840 h 300110"/>
                        <a:gd name="connsiteX20" fmla="*/ 56271 w 131298"/>
                        <a:gd name="connsiteY20" fmla="*/ 56271 h 300110"/>
                        <a:gd name="connsiteX21" fmla="*/ 28135 w 131298"/>
                        <a:gd name="connsiteY21" fmla="*/ 93785 h 300110"/>
                        <a:gd name="connsiteX22" fmla="*/ 18757 w 131298"/>
                        <a:gd name="connsiteY22" fmla="*/ 103163 h 300110"/>
                        <a:gd name="connsiteX23" fmla="*/ 0 w 131298"/>
                        <a:gd name="connsiteY23" fmla="*/ 9378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0" y="93785"/>
                          </a:move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lnTo>
                            <a:pt x="131299" y="215705"/>
                          </a:lnTo>
                          <a:cubicBezTo>
                            <a:pt x="131299" y="215705"/>
                            <a:pt x="131299" y="225083"/>
                            <a:pt x="131299" y="234462"/>
                          </a:cubicBezTo>
                          <a:cubicBezTo>
                            <a:pt x="131299" y="243840"/>
                            <a:pt x="121920" y="243840"/>
                            <a:pt x="121920" y="243840"/>
                          </a:cubicBezTo>
                          <a:lnTo>
                            <a:pt x="18757" y="300111"/>
                          </a:lnTo>
                          <a:lnTo>
                            <a:pt x="9378" y="300111"/>
                          </a:lnTo>
                          <a:cubicBezTo>
                            <a:pt x="9378" y="300111"/>
                            <a:pt x="9378" y="300111"/>
                            <a:pt x="9378" y="290732"/>
                          </a:cubicBezTo>
                          <a:cubicBezTo>
                            <a:pt x="9378" y="281354"/>
                            <a:pt x="9378" y="281354"/>
                            <a:pt x="9378" y="271976"/>
                          </a:cubicBezTo>
                          <a:cubicBezTo>
                            <a:pt x="9378" y="262597"/>
                            <a:pt x="18757" y="262597"/>
                            <a:pt x="18757" y="262597"/>
                          </a:cubicBezTo>
                          <a:lnTo>
                            <a:pt x="56271" y="243840"/>
                          </a:lnTo>
                          <a:lnTo>
                            <a:pt x="56271" y="56271"/>
                          </a:lnTo>
                          <a:lnTo>
                            <a:pt x="28135" y="93785"/>
                          </a:lnTo>
                          <a:cubicBezTo>
                            <a:pt x="28135" y="93785"/>
                            <a:pt x="18757" y="103163"/>
                            <a:pt x="18757" y="103163"/>
                          </a:cubicBezTo>
                          <a:cubicBezTo>
                            <a:pt x="9378" y="93785"/>
                            <a:pt x="0" y="93785"/>
                            <a:pt x="0" y="93785"/>
                          </a:cubicBezTo>
                          <a:close/>
                        </a:path>
                      </a:pathLst>
                    </a:custGeom>
                    <a:solidFill>
                      <a:srgbClr val="C9CEE2"/>
                    </a:solidFill>
                    <a:ln w="93785" cap="flat">
                      <a:noFill/>
                      <a:prstDash val="solid"/>
                      <a:miter/>
                    </a:ln>
                  </p:spPr>
                  <p:txBody>
                    <a:bodyPr rtlCol="0" anchor="ctr"/>
                    <a:lstStyle/>
                    <a:p>
                      <a:endParaRPr lang="fr-FR"/>
                    </a:p>
                  </p:txBody>
                </p:sp>
                <p:sp>
                  <p:nvSpPr>
                    <p:cNvPr id="163" name="Forme libre : forme 162">
                      <a:extLst>
                        <a:ext uri="{FF2B5EF4-FFF2-40B4-BE49-F238E27FC236}">
                          <a16:creationId xmlns:a16="http://schemas.microsoft.com/office/drawing/2014/main" id="{AA388E14-F06F-461A-A673-1715C613B2AF}"/>
                        </a:ext>
                      </a:extLst>
                    </p:cNvPr>
                    <p:cNvSpPr/>
                    <p:nvPr/>
                  </p:nvSpPr>
                  <p:spPr>
                    <a:xfrm>
                      <a:off x="6508836" y="4503247"/>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9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87569"/>
                            <a:pt x="112542" y="187569"/>
                            <a:pt x="121920" y="196948"/>
                          </a:cubicBezTo>
                          <a:close/>
                        </a:path>
                      </a:pathLst>
                    </a:custGeom>
                    <a:solidFill>
                      <a:srgbClr val="C9CEE2"/>
                    </a:solidFill>
                    <a:ln w="93785" cap="flat">
                      <a:noFill/>
                      <a:prstDash val="solid"/>
                      <a:miter/>
                    </a:ln>
                  </p:spPr>
                  <p:txBody>
                    <a:bodyPr rtlCol="0" anchor="ctr"/>
                    <a:lstStyle/>
                    <a:p>
                      <a:endParaRPr lang="fr-FR"/>
                    </a:p>
                  </p:txBody>
                </p:sp>
                <p:sp>
                  <p:nvSpPr>
                    <p:cNvPr id="164" name="Forme libre : forme 163">
                      <a:extLst>
                        <a:ext uri="{FF2B5EF4-FFF2-40B4-BE49-F238E27FC236}">
                          <a16:creationId xmlns:a16="http://schemas.microsoft.com/office/drawing/2014/main" id="{4BF0E3DD-BF69-4FCC-A0C8-1359637B8E77}"/>
                        </a:ext>
                      </a:extLst>
                    </p:cNvPr>
                    <p:cNvSpPr/>
                    <p:nvPr/>
                  </p:nvSpPr>
                  <p:spPr>
                    <a:xfrm>
                      <a:off x="6883975" y="4245340"/>
                      <a:ext cx="178190" cy="292203"/>
                    </a:xfrm>
                    <a:custGeom>
                      <a:avLst/>
                      <a:gdLst>
                        <a:gd name="connsiteX0" fmla="*/ 93785 w 178190"/>
                        <a:gd name="connsiteY0" fmla="*/ 286043 h 292203"/>
                        <a:gd name="connsiteX1" fmla="*/ 159434 w 178190"/>
                        <a:gd name="connsiteY1" fmla="*/ 211015 h 292203"/>
                        <a:gd name="connsiteX2" fmla="*/ 178191 w 178190"/>
                        <a:gd name="connsiteY2" fmla="*/ 98474 h 292203"/>
                        <a:gd name="connsiteX3" fmla="*/ 150055 w 178190"/>
                        <a:gd name="connsiteY3" fmla="*/ 14068 h 292203"/>
                        <a:gd name="connsiteX4" fmla="*/ 84406 w 178190"/>
                        <a:gd name="connsiteY4" fmla="*/ 14068 h 292203"/>
                        <a:gd name="connsiteX5" fmla="*/ 18757 w 178190"/>
                        <a:gd name="connsiteY5" fmla="*/ 89095 h 292203"/>
                        <a:gd name="connsiteX6" fmla="*/ 0 w 178190"/>
                        <a:gd name="connsiteY6" fmla="*/ 192258 h 292203"/>
                        <a:gd name="connsiteX7" fmla="*/ 28135 w 178190"/>
                        <a:gd name="connsiteY7" fmla="*/ 276665 h 292203"/>
                        <a:gd name="connsiteX8" fmla="*/ 93785 w 178190"/>
                        <a:gd name="connsiteY8" fmla="*/ 286043 h 292203"/>
                        <a:gd name="connsiteX9" fmla="*/ 140677 w 178190"/>
                        <a:gd name="connsiteY9" fmla="*/ 42203 h 292203"/>
                        <a:gd name="connsiteX10" fmla="*/ 159434 w 178190"/>
                        <a:gd name="connsiteY10" fmla="*/ 107852 h 292203"/>
                        <a:gd name="connsiteX11" fmla="*/ 140677 w 178190"/>
                        <a:gd name="connsiteY11" fmla="*/ 192258 h 292203"/>
                        <a:gd name="connsiteX12" fmla="*/ 93785 w 178190"/>
                        <a:gd name="connsiteY12" fmla="*/ 248529 h 292203"/>
                        <a:gd name="connsiteX13" fmla="*/ 46892 w 178190"/>
                        <a:gd name="connsiteY13" fmla="*/ 248529 h 292203"/>
                        <a:gd name="connsiteX14" fmla="*/ 28135 w 178190"/>
                        <a:gd name="connsiteY14" fmla="*/ 182880 h 292203"/>
                        <a:gd name="connsiteX15" fmla="*/ 46892 w 178190"/>
                        <a:gd name="connsiteY15" fmla="*/ 98474 h 292203"/>
                        <a:gd name="connsiteX16" fmla="*/ 93785 w 178190"/>
                        <a:gd name="connsiteY16" fmla="*/ 42203 h 292203"/>
                        <a:gd name="connsiteX17" fmla="*/ 140677 w 178190"/>
                        <a:gd name="connsiteY17" fmla="*/ 42203 h 29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2203">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2" y="-4689"/>
                            <a:pt x="84406" y="14068"/>
                          </a:cubicBezTo>
                          <a:cubicBezTo>
                            <a:pt x="56271" y="32824"/>
                            <a:pt x="28135" y="60960"/>
                            <a:pt x="18757" y="89095"/>
                          </a:cubicBezTo>
                          <a:cubicBezTo>
                            <a:pt x="9378" y="117231"/>
                            <a:pt x="0" y="154745"/>
                            <a:pt x="0" y="192258"/>
                          </a:cubicBezTo>
                          <a:cubicBezTo>
                            <a:pt x="0" y="229772"/>
                            <a:pt x="9378" y="267286"/>
                            <a:pt x="28135" y="276665"/>
                          </a:cubicBezTo>
                          <a:cubicBezTo>
                            <a:pt x="46892" y="295422"/>
                            <a:pt x="65649" y="295422"/>
                            <a:pt x="93785" y="286043"/>
                          </a:cubicBezTo>
                          <a:close/>
                          <a:moveTo>
                            <a:pt x="140677" y="42203"/>
                          </a:moveTo>
                          <a:cubicBezTo>
                            <a:pt x="150055" y="51581"/>
                            <a:pt x="159434" y="79717"/>
                            <a:pt x="159434" y="107852"/>
                          </a:cubicBezTo>
                          <a:cubicBezTo>
                            <a:pt x="159434" y="135988"/>
                            <a:pt x="150055" y="173501"/>
                            <a:pt x="140677" y="192258"/>
                          </a:cubicBezTo>
                          <a:cubicBezTo>
                            <a:pt x="131298" y="220394"/>
                            <a:pt x="112542" y="229772"/>
                            <a:pt x="93785" y="248529"/>
                          </a:cubicBezTo>
                          <a:cubicBezTo>
                            <a:pt x="75028" y="257908"/>
                            <a:pt x="56271" y="257908"/>
                            <a:pt x="46892" y="248529"/>
                          </a:cubicBezTo>
                          <a:cubicBezTo>
                            <a:pt x="37514" y="239151"/>
                            <a:pt x="28135" y="211015"/>
                            <a:pt x="28135" y="182880"/>
                          </a:cubicBezTo>
                          <a:cubicBezTo>
                            <a:pt x="28135" y="154745"/>
                            <a:pt x="37514" y="126609"/>
                            <a:pt x="46892" y="98474"/>
                          </a:cubicBezTo>
                          <a:cubicBezTo>
                            <a:pt x="56271" y="70338"/>
                            <a:pt x="75028" y="60960"/>
                            <a:pt x="93785" y="42203"/>
                          </a:cubicBezTo>
                          <a:cubicBezTo>
                            <a:pt x="112542" y="32824"/>
                            <a:pt x="131298" y="32824"/>
                            <a:pt x="140677" y="42203"/>
                          </a:cubicBezTo>
                          <a:close/>
                        </a:path>
                      </a:pathLst>
                    </a:custGeom>
                    <a:solidFill>
                      <a:srgbClr val="C9CEE2"/>
                    </a:solidFill>
                    <a:ln w="93785" cap="flat">
                      <a:noFill/>
                      <a:prstDash val="solid"/>
                      <a:miter/>
                    </a:ln>
                  </p:spPr>
                  <p:txBody>
                    <a:bodyPr rtlCol="0" anchor="ctr"/>
                    <a:lstStyle/>
                    <a:p>
                      <a:endParaRPr lang="fr-FR"/>
                    </a:p>
                  </p:txBody>
                </p:sp>
                <p:sp>
                  <p:nvSpPr>
                    <p:cNvPr id="165" name="Forme libre : forme 164">
                      <a:extLst>
                        <a:ext uri="{FF2B5EF4-FFF2-40B4-BE49-F238E27FC236}">
                          <a16:creationId xmlns:a16="http://schemas.microsoft.com/office/drawing/2014/main" id="{5B43A337-DD99-4B9B-84C1-159CE622D93E}"/>
                        </a:ext>
                      </a:extLst>
                    </p:cNvPr>
                    <p:cNvSpPr/>
                    <p:nvPr/>
                  </p:nvSpPr>
                  <p:spPr>
                    <a:xfrm>
                      <a:off x="7090301" y="4123420"/>
                      <a:ext cx="181869" cy="300110"/>
                    </a:xfrm>
                    <a:custGeom>
                      <a:avLst/>
                      <a:gdLst>
                        <a:gd name="connsiteX0" fmla="*/ 93785 w 181869"/>
                        <a:gd name="connsiteY0" fmla="*/ 286043 h 300110"/>
                        <a:gd name="connsiteX1" fmla="*/ 159434 w 181869"/>
                        <a:gd name="connsiteY1" fmla="*/ 211015 h 300110"/>
                        <a:gd name="connsiteX2" fmla="*/ 178191 w 181869"/>
                        <a:gd name="connsiteY2" fmla="*/ 98474 h 300110"/>
                        <a:gd name="connsiteX3" fmla="*/ 150055 w 181869"/>
                        <a:gd name="connsiteY3" fmla="*/ 14067 h 300110"/>
                        <a:gd name="connsiteX4" fmla="*/ 84406 w 181869"/>
                        <a:gd name="connsiteY4" fmla="*/ 14067 h 300110"/>
                        <a:gd name="connsiteX5" fmla="*/ 18757 w 181869"/>
                        <a:gd name="connsiteY5" fmla="*/ 89095 h 300110"/>
                        <a:gd name="connsiteX6" fmla="*/ 0 w 181869"/>
                        <a:gd name="connsiteY6" fmla="*/ 201637 h 300110"/>
                        <a:gd name="connsiteX7" fmla="*/ 28135 w 181869"/>
                        <a:gd name="connsiteY7" fmla="*/ 286043 h 300110"/>
                        <a:gd name="connsiteX8" fmla="*/ 93785 w 181869"/>
                        <a:gd name="connsiteY8" fmla="*/ 286043 h 300110"/>
                        <a:gd name="connsiteX9" fmla="*/ 140677 w 181869"/>
                        <a:gd name="connsiteY9" fmla="*/ 42203 h 300110"/>
                        <a:gd name="connsiteX10" fmla="*/ 159434 w 181869"/>
                        <a:gd name="connsiteY10" fmla="*/ 107852 h 300110"/>
                        <a:gd name="connsiteX11" fmla="*/ 140677 w 181869"/>
                        <a:gd name="connsiteY11" fmla="*/ 192258 h 300110"/>
                        <a:gd name="connsiteX12" fmla="*/ 93785 w 181869"/>
                        <a:gd name="connsiteY12" fmla="*/ 248529 h 300110"/>
                        <a:gd name="connsiteX13" fmla="*/ 46892 w 181869"/>
                        <a:gd name="connsiteY13" fmla="*/ 248529 h 300110"/>
                        <a:gd name="connsiteX14" fmla="*/ 28135 w 181869"/>
                        <a:gd name="connsiteY14" fmla="*/ 182880 h 300110"/>
                        <a:gd name="connsiteX15" fmla="*/ 46892 w 181869"/>
                        <a:gd name="connsiteY15" fmla="*/ 98474 h 300110"/>
                        <a:gd name="connsiteX16" fmla="*/ 93785 w 181869"/>
                        <a:gd name="connsiteY16" fmla="*/ 42203 h 300110"/>
                        <a:gd name="connsiteX17" fmla="*/ 140677 w 181869"/>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69" h="300110">
                          <a:moveTo>
                            <a:pt x="93785" y="286043"/>
                          </a:moveTo>
                          <a:cubicBezTo>
                            <a:pt x="121920" y="267286"/>
                            <a:pt x="150055" y="239151"/>
                            <a:pt x="159434" y="211015"/>
                          </a:cubicBezTo>
                          <a:cubicBezTo>
                            <a:pt x="178191" y="173501"/>
                            <a:pt x="187569" y="135988"/>
                            <a:pt x="178191" y="98474"/>
                          </a:cubicBezTo>
                          <a:cubicBezTo>
                            <a:pt x="178191" y="60960"/>
                            <a:pt x="168812" y="23446"/>
                            <a:pt x="150055" y="14067"/>
                          </a:cubicBezTo>
                          <a:cubicBezTo>
                            <a:pt x="131298" y="-4689"/>
                            <a:pt x="112541" y="-4689"/>
                            <a:pt x="84406" y="14067"/>
                          </a:cubicBezTo>
                          <a:cubicBezTo>
                            <a:pt x="56271" y="32824"/>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42203"/>
                          </a:moveTo>
                          <a:cubicBezTo>
                            <a:pt x="150055" y="51581"/>
                            <a:pt x="159434" y="79717"/>
                            <a:pt x="159434" y="107852"/>
                          </a:cubicBezTo>
                          <a:cubicBezTo>
                            <a:pt x="159434" y="135988"/>
                            <a:pt x="150055" y="173501"/>
                            <a:pt x="140677" y="192258"/>
                          </a:cubicBezTo>
                          <a:cubicBezTo>
                            <a:pt x="131298" y="220394"/>
                            <a:pt x="112541" y="229772"/>
                            <a:pt x="93785" y="248529"/>
                          </a:cubicBezTo>
                          <a:cubicBezTo>
                            <a:pt x="75028" y="257908"/>
                            <a:pt x="56271" y="257908"/>
                            <a:pt x="46892" y="248529"/>
                          </a:cubicBezTo>
                          <a:cubicBezTo>
                            <a:pt x="37514" y="239151"/>
                            <a:pt x="28135" y="211015"/>
                            <a:pt x="28135" y="182880"/>
                          </a:cubicBezTo>
                          <a:cubicBezTo>
                            <a:pt x="28135" y="154744"/>
                            <a:pt x="37514" y="126609"/>
                            <a:pt x="46892" y="98474"/>
                          </a:cubicBezTo>
                          <a:cubicBezTo>
                            <a:pt x="56271" y="70338"/>
                            <a:pt x="75028" y="60960"/>
                            <a:pt x="93785" y="42203"/>
                          </a:cubicBezTo>
                          <a:cubicBezTo>
                            <a:pt x="112541" y="32824"/>
                            <a:pt x="131298" y="32824"/>
                            <a:pt x="140677" y="42203"/>
                          </a:cubicBezTo>
                          <a:close/>
                        </a:path>
                      </a:pathLst>
                    </a:custGeom>
                    <a:solidFill>
                      <a:srgbClr val="C9CEE2"/>
                    </a:solidFill>
                    <a:ln w="93785" cap="flat">
                      <a:noFill/>
                      <a:prstDash val="solid"/>
                      <a:miter/>
                    </a:ln>
                  </p:spPr>
                  <p:txBody>
                    <a:bodyPr rtlCol="0" anchor="ctr"/>
                    <a:lstStyle/>
                    <a:p>
                      <a:endParaRPr lang="fr-FR"/>
                    </a:p>
                  </p:txBody>
                </p:sp>
                <p:sp>
                  <p:nvSpPr>
                    <p:cNvPr id="166" name="Forme libre : forme 165">
                      <a:extLst>
                        <a:ext uri="{FF2B5EF4-FFF2-40B4-BE49-F238E27FC236}">
                          <a16:creationId xmlns:a16="http://schemas.microsoft.com/office/drawing/2014/main" id="{00316368-EF92-46B2-B89A-F7E70061AF96}"/>
                        </a:ext>
                      </a:extLst>
                    </p:cNvPr>
                    <p:cNvSpPr/>
                    <p:nvPr/>
                  </p:nvSpPr>
                  <p:spPr>
                    <a:xfrm>
                      <a:off x="7334141" y="4015567"/>
                      <a:ext cx="131298" cy="290732"/>
                    </a:xfrm>
                    <a:custGeom>
                      <a:avLst/>
                      <a:gdLst>
                        <a:gd name="connsiteX0" fmla="*/ 131299 w 131298"/>
                        <a:gd name="connsiteY0" fmla="*/ 206326 h 290732"/>
                        <a:gd name="connsiteX1" fmla="*/ 131299 w 131298"/>
                        <a:gd name="connsiteY1" fmla="*/ 225083 h 290732"/>
                        <a:gd name="connsiteX2" fmla="*/ 121920 w 131298"/>
                        <a:gd name="connsiteY2" fmla="*/ 234462 h 290732"/>
                        <a:gd name="connsiteX3" fmla="*/ 18757 w 131298"/>
                        <a:gd name="connsiteY3" fmla="*/ 290733 h 290732"/>
                        <a:gd name="connsiteX4" fmla="*/ 9378 w 131298"/>
                        <a:gd name="connsiteY4" fmla="*/ 290733 h 290732"/>
                        <a:gd name="connsiteX5" fmla="*/ 9378 w 131298"/>
                        <a:gd name="connsiteY5" fmla="*/ 281354 h 290732"/>
                        <a:gd name="connsiteX6" fmla="*/ 9378 w 131298"/>
                        <a:gd name="connsiteY6" fmla="*/ 262597 h 290732"/>
                        <a:gd name="connsiteX7" fmla="*/ 18757 w 131298"/>
                        <a:gd name="connsiteY7" fmla="*/ 253219 h 290732"/>
                        <a:gd name="connsiteX8" fmla="*/ 56271 w 131298"/>
                        <a:gd name="connsiteY8" fmla="*/ 234462 h 290732"/>
                        <a:gd name="connsiteX9" fmla="*/ 56271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9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9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31299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31299" y="206326"/>
                          </a:moveTo>
                          <a:lnTo>
                            <a:pt x="131299" y="225083"/>
                          </a:lnTo>
                          <a:cubicBezTo>
                            <a:pt x="131299" y="234462"/>
                            <a:pt x="121920" y="234462"/>
                            <a:pt x="121920" y="234462"/>
                          </a:cubicBezTo>
                          <a:lnTo>
                            <a:pt x="18757" y="290733"/>
                          </a:lnTo>
                          <a:lnTo>
                            <a:pt x="9378" y="290733"/>
                          </a:lnTo>
                          <a:lnTo>
                            <a:pt x="9378" y="281354"/>
                          </a:lnTo>
                          <a:cubicBezTo>
                            <a:pt x="9378" y="271976"/>
                            <a:pt x="9378" y="271976"/>
                            <a:pt x="9378" y="262597"/>
                          </a:cubicBezTo>
                          <a:cubicBezTo>
                            <a:pt x="9378" y="253219"/>
                            <a:pt x="18757" y="253219"/>
                            <a:pt x="18757" y="253219"/>
                          </a:cubicBezTo>
                          <a:lnTo>
                            <a:pt x="56271" y="234462"/>
                          </a:lnTo>
                          <a:lnTo>
                            <a:pt x="56271" y="46892"/>
                          </a:lnTo>
                          <a:lnTo>
                            <a:pt x="18757" y="84406"/>
                          </a:lnTo>
                          <a:cubicBezTo>
                            <a:pt x="18757" y="84406"/>
                            <a:pt x="9378" y="93785"/>
                            <a:pt x="9378" y="93785"/>
                          </a:cubicBezTo>
                          <a:lnTo>
                            <a:pt x="0" y="93785"/>
                          </a:lnTo>
                          <a:lnTo>
                            <a:pt x="0" y="84406"/>
                          </a:lnTo>
                          <a:cubicBezTo>
                            <a:pt x="0" y="75028"/>
                            <a:pt x="0" y="65649"/>
                            <a:pt x="9378" y="65649"/>
                          </a:cubicBezTo>
                          <a:lnTo>
                            <a:pt x="56271" y="9379"/>
                          </a:lnTo>
                          <a:cubicBezTo>
                            <a:pt x="56271" y="9379"/>
                            <a:pt x="65649" y="0"/>
                            <a:pt x="65649" y="0"/>
                          </a:cubicBezTo>
                          <a:lnTo>
                            <a:pt x="75028" y="0"/>
                          </a:lnTo>
                          <a:lnTo>
                            <a:pt x="84406" y="0"/>
                          </a:lnTo>
                          <a:cubicBezTo>
                            <a:pt x="84406" y="0"/>
                            <a:pt x="93785" y="9379"/>
                            <a:pt x="93785" y="9379"/>
                          </a:cubicBezTo>
                          <a:lnTo>
                            <a:pt x="93785" y="225083"/>
                          </a:lnTo>
                          <a:lnTo>
                            <a:pt x="121920" y="206326"/>
                          </a:lnTo>
                          <a:lnTo>
                            <a:pt x="131299" y="206326"/>
                          </a:lnTo>
                          <a:cubicBezTo>
                            <a:pt x="131299" y="196948"/>
                            <a:pt x="131299" y="206326"/>
                            <a:pt x="131299" y="206326"/>
                          </a:cubicBezTo>
                          <a:close/>
                        </a:path>
                      </a:pathLst>
                    </a:custGeom>
                    <a:solidFill>
                      <a:srgbClr val="C9CEE2"/>
                    </a:solidFill>
                    <a:ln w="93785" cap="flat">
                      <a:noFill/>
                      <a:prstDash val="solid"/>
                      <a:miter/>
                    </a:ln>
                  </p:spPr>
                  <p:txBody>
                    <a:bodyPr rtlCol="0" anchor="ctr"/>
                    <a:lstStyle/>
                    <a:p>
                      <a:endParaRPr lang="fr-FR"/>
                    </a:p>
                  </p:txBody>
                </p:sp>
                <p:sp>
                  <p:nvSpPr>
                    <p:cNvPr id="167" name="Forme libre : forme 166">
                      <a:extLst>
                        <a:ext uri="{FF2B5EF4-FFF2-40B4-BE49-F238E27FC236}">
                          <a16:creationId xmlns:a16="http://schemas.microsoft.com/office/drawing/2014/main" id="{487E3DAE-897B-4C54-9AFF-E295F24B0B48}"/>
                        </a:ext>
                      </a:extLst>
                    </p:cNvPr>
                    <p:cNvSpPr/>
                    <p:nvPr/>
                  </p:nvSpPr>
                  <p:spPr>
                    <a:xfrm>
                      <a:off x="7521710" y="3877235"/>
                      <a:ext cx="178190" cy="293076"/>
                    </a:xfrm>
                    <a:custGeom>
                      <a:avLst/>
                      <a:gdLst>
                        <a:gd name="connsiteX0" fmla="*/ 84406 w 178190"/>
                        <a:gd name="connsiteY0" fmla="*/ 7034 h 293076"/>
                        <a:gd name="connsiteX1" fmla="*/ 18757 w 178190"/>
                        <a:gd name="connsiteY1" fmla="*/ 82062 h 293076"/>
                        <a:gd name="connsiteX2" fmla="*/ 0 w 178190"/>
                        <a:gd name="connsiteY2" fmla="*/ 194603 h 293076"/>
                        <a:gd name="connsiteX3" fmla="*/ 28135 w 178190"/>
                        <a:gd name="connsiteY3" fmla="*/ 279009 h 293076"/>
                        <a:gd name="connsiteX4" fmla="*/ 93785 w 178190"/>
                        <a:gd name="connsiteY4" fmla="*/ 279009 h 293076"/>
                        <a:gd name="connsiteX5" fmla="*/ 159434 w 178190"/>
                        <a:gd name="connsiteY5" fmla="*/ 203982 h 293076"/>
                        <a:gd name="connsiteX6" fmla="*/ 178191 w 178190"/>
                        <a:gd name="connsiteY6" fmla="*/ 91440 h 293076"/>
                        <a:gd name="connsiteX7" fmla="*/ 150055 w 178190"/>
                        <a:gd name="connsiteY7" fmla="*/ 7034 h 293076"/>
                        <a:gd name="connsiteX8" fmla="*/ 84406 w 178190"/>
                        <a:gd name="connsiteY8" fmla="*/ 7034 h 293076"/>
                        <a:gd name="connsiteX9" fmla="*/ 37514 w 178190"/>
                        <a:gd name="connsiteY9" fmla="*/ 250874 h 293076"/>
                        <a:gd name="connsiteX10" fmla="*/ 18757 w 178190"/>
                        <a:gd name="connsiteY10" fmla="*/ 185225 h 293076"/>
                        <a:gd name="connsiteX11" fmla="*/ 37514 w 178190"/>
                        <a:gd name="connsiteY11" fmla="*/ 100819 h 293076"/>
                        <a:gd name="connsiteX12" fmla="*/ 84406 w 178190"/>
                        <a:gd name="connsiteY12" fmla="*/ 44548 h 293076"/>
                        <a:gd name="connsiteX13" fmla="*/ 131299 w 178190"/>
                        <a:gd name="connsiteY13" fmla="*/ 44548 h 293076"/>
                        <a:gd name="connsiteX14" fmla="*/ 150055 w 178190"/>
                        <a:gd name="connsiteY14" fmla="*/ 110197 h 293076"/>
                        <a:gd name="connsiteX15" fmla="*/ 131299 w 178190"/>
                        <a:gd name="connsiteY15" fmla="*/ 194603 h 293076"/>
                        <a:gd name="connsiteX16" fmla="*/ 84406 w 178190"/>
                        <a:gd name="connsiteY16" fmla="*/ 250874 h 293076"/>
                        <a:gd name="connsiteX17" fmla="*/ 37514 w 178190"/>
                        <a:gd name="connsiteY17" fmla="*/ 250874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84406" y="7034"/>
                          </a:moveTo>
                          <a:cubicBezTo>
                            <a:pt x="56271" y="25791"/>
                            <a:pt x="28135" y="53926"/>
                            <a:pt x="18757" y="82062"/>
                          </a:cubicBezTo>
                          <a:cubicBezTo>
                            <a:pt x="0" y="119575"/>
                            <a:pt x="0" y="157089"/>
                            <a:pt x="0" y="194603"/>
                          </a:cubicBezTo>
                          <a:cubicBezTo>
                            <a:pt x="0" y="232117"/>
                            <a:pt x="9378" y="269631"/>
                            <a:pt x="28135" y="279009"/>
                          </a:cubicBezTo>
                          <a:cubicBezTo>
                            <a:pt x="46892" y="297766"/>
                            <a:pt x="65649" y="297766"/>
                            <a:pt x="93785" y="279009"/>
                          </a:cubicBezTo>
                          <a:cubicBezTo>
                            <a:pt x="121920" y="260252"/>
                            <a:pt x="150055" y="232117"/>
                            <a:pt x="159434" y="203982"/>
                          </a:cubicBezTo>
                          <a:cubicBezTo>
                            <a:pt x="178191" y="166468"/>
                            <a:pt x="178191" y="128954"/>
                            <a:pt x="178191" y="91440"/>
                          </a:cubicBezTo>
                          <a:cubicBezTo>
                            <a:pt x="178191" y="53926"/>
                            <a:pt x="168812" y="16412"/>
                            <a:pt x="150055" y="7034"/>
                          </a:cubicBezTo>
                          <a:cubicBezTo>
                            <a:pt x="131299" y="-2345"/>
                            <a:pt x="112542" y="-2345"/>
                            <a:pt x="84406" y="7034"/>
                          </a:cubicBezTo>
                          <a:close/>
                          <a:moveTo>
                            <a:pt x="37514" y="250874"/>
                          </a:moveTo>
                          <a:cubicBezTo>
                            <a:pt x="28135" y="241496"/>
                            <a:pt x="18757" y="213360"/>
                            <a:pt x="18757" y="185225"/>
                          </a:cubicBezTo>
                          <a:cubicBezTo>
                            <a:pt x="18757" y="157089"/>
                            <a:pt x="28135" y="128954"/>
                            <a:pt x="37514" y="100819"/>
                          </a:cubicBezTo>
                          <a:cubicBezTo>
                            <a:pt x="46892" y="72683"/>
                            <a:pt x="65649" y="63305"/>
                            <a:pt x="84406" y="44548"/>
                          </a:cubicBezTo>
                          <a:cubicBezTo>
                            <a:pt x="103163" y="35169"/>
                            <a:pt x="121920" y="35169"/>
                            <a:pt x="131299" y="44548"/>
                          </a:cubicBezTo>
                          <a:cubicBezTo>
                            <a:pt x="140677" y="53926"/>
                            <a:pt x="150055" y="82062"/>
                            <a:pt x="150055" y="110197"/>
                          </a:cubicBezTo>
                          <a:cubicBezTo>
                            <a:pt x="150055" y="138332"/>
                            <a:pt x="140677" y="175846"/>
                            <a:pt x="131299" y="194603"/>
                          </a:cubicBezTo>
                          <a:cubicBezTo>
                            <a:pt x="121920" y="222739"/>
                            <a:pt x="103163" y="232117"/>
                            <a:pt x="84406" y="250874"/>
                          </a:cubicBezTo>
                          <a:cubicBezTo>
                            <a:pt x="65649" y="260252"/>
                            <a:pt x="46892" y="260252"/>
                            <a:pt x="37514" y="250874"/>
                          </a:cubicBezTo>
                          <a:close/>
                        </a:path>
                      </a:pathLst>
                    </a:custGeom>
                    <a:solidFill>
                      <a:srgbClr val="C9CEE2"/>
                    </a:solidFill>
                    <a:ln w="93785" cap="flat">
                      <a:noFill/>
                      <a:prstDash val="solid"/>
                      <a:miter/>
                    </a:ln>
                  </p:spPr>
                  <p:txBody>
                    <a:bodyPr rtlCol="0" anchor="ctr"/>
                    <a:lstStyle/>
                    <a:p>
                      <a:endParaRPr lang="fr-FR"/>
                    </a:p>
                  </p:txBody>
                </p:sp>
                <p:sp>
                  <p:nvSpPr>
                    <p:cNvPr id="168" name="Forme libre : forme 167">
                      <a:extLst>
                        <a:ext uri="{FF2B5EF4-FFF2-40B4-BE49-F238E27FC236}">
                          <a16:creationId xmlns:a16="http://schemas.microsoft.com/office/drawing/2014/main" id="{15978C6C-507A-4A22-B1E9-42F2A8CE289A}"/>
                        </a:ext>
                      </a:extLst>
                    </p:cNvPr>
                    <p:cNvSpPr/>
                    <p:nvPr/>
                  </p:nvSpPr>
                  <p:spPr>
                    <a:xfrm>
                      <a:off x="7765550" y="3771727"/>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lnTo>
                            <a:pt x="0" y="281354"/>
                          </a:ln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206326"/>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169" name="Forme libre : forme 168">
                      <a:extLst>
                        <a:ext uri="{FF2B5EF4-FFF2-40B4-BE49-F238E27FC236}">
                          <a16:creationId xmlns:a16="http://schemas.microsoft.com/office/drawing/2014/main" id="{66061A05-564D-4107-9139-C0404D3B6E65}"/>
                        </a:ext>
                      </a:extLst>
                    </p:cNvPr>
                    <p:cNvSpPr/>
                    <p:nvPr/>
                  </p:nvSpPr>
                  <p:spPr>
                    <a:xfrm>
                      <a:off x="7934362" y="3635740"/>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5 h 300110"/>
                        <a:gd name="connsiteX6" fmla="*/ 178191 w 178190"/>
                        <a:gd name="connsiteY6" fmla="*/ 98474 h 300110"/>
                        <a:gd name="connsiteX7" fmla="*/ 150055 w 178190"/>
                        <a:gd name="connsiteY7" fmla="*/ 14068 h 300110"/>
                        <a:gd name="connsiteX8" fmla="*/ 84406 w 178190"/>
                        <a:gd name="connsiteY8" fmla="*/ 14068 h 300110"/>
                        <a:gd name="connsiteX9" fmla="*/ 46892 w 178190"/>
                        <a:gd name="connsiteY9" fmla="*/ 248529 h 300110"/>
                        <a:gd name="connsiteX10" fmla="*/ 28135 w 178190"/>
                        <a:gd name="connsiteY10" fmla="*/ 182880 h 300110"/>
                        <a:gd name="connsiteX11" fmla="*/ 46892 w 178190"/>
                        <a:gd name="connsiteY11" fmla="*/ 98474 h 300110"/>
                        <a:gd name="connsiteX12" fmla="*/ 93785 w 178190"/>
                        <a:gd name="connsiteY12" fmla="*/ 42203 h 300110"/>
                        <a:gd name="connsiteX13" fmla="*/ 140677 w 178190"/>
                        <a:gd name="connsiteY13" fmla="*/ 42203 h 300110"/>
                        <a:gd name="connsiteX14" fmla="*/ 159434 w 178190"/>
                        <a:gd name="connsiteY14" fmla="*/ 107852 h 300110"/>
                        <a:gd name="connsiteX15" fmla="*/ 140677 w 178190"/>
                        <a:gd name="connsiteY15" fmla="*/ 192258 h 300110"/>
                        <a:gd name="connsiteX16" fmla="*/ 93785 w 178190"/>
                        <a:gd name="connsiteY16" fmla="*/ 248529 h 300110"/>
                        <a:gd name="connsiteX17" fmla="*/ 46892 w 178190"/>
                        <a:gd name="connsiteY17" fmla="*/ 248529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4"/>
                            <a:pt x="28135" y="60960"/>
                            <a:pt x="18757" y="89095"/>
                          </a:cubicBezTo>
                          <a:cubicBezTo>
                            <a:pt x="0" y="126609"/>
                            <a:pt x="0" y="164123"/>
                            <a:pt x="0" y="201637"/>
                          </a:cubicBezTo>
                          <a:cubicBezTo>
                            <a:pt x="0" y="239151"/>
                            <a:pt x="9378" y="276665"/>
                            <a:pt x="28135" y="286043"/>
                          </a:cubicBezTo>
                          <a:cubicBezTo>
                            <a:pt x="46892" y="304800"/>
                            <a:pt x="65649" y="304800"/>
                            <a:pt x="93785" y="286043"/>
                          </a:cubicBezTo>
                          <a:cubicBezTo>
                            <a:pt x="121920" y="267286"/>
                            <a:pt x="150055" y="239151"/>
                            <a:pt x="159434" y="211015"/>
                          </a:cubicBezTo>
                          <a:cubicBezTo>
                            <a:pt x="178191" y="173501"/>
                            <a:pt x="178191" y="135988"/>
                            <a:pt x="178191" y="98474"/>
                          </a:cubicBezTo>
                          <a:cubicBezTo>
                            <a:pt x="178191" y="60960"/>
                            <a:pt x="168812" y="23446"/>
                            <a:pt x="150055" y="14068"/>
                          </a:cubicBezTo>
                          <a:cubicBezTo>
                            <a:pt x="140677" y="-4689"/>
                            <a:pt x="121920" y="-4689"/>
                            <a:pt x="84406" y="14068"/>
                          </a:cubicBezTo>
                          <a:close/>
                          <a:moveTo>
                            <a:pt x="46892" y="248529"/>
                          </a:moveTo>
                          <a:cubicBezTo>
                            <a:pt x="37514" y="239151"/>
                            <a:pt x="28135" y="211015"/>
                            <a:pt x="28135" y="182880"/>
                          </a:cubicBezTo>
                          <a:cubicBezTo>
                            <a:pt x="28135" y="154745"/>
                            <a:pt x="37514" y="126609"/>
                            <a:pt x="46892" y="98474"/>
                          </a:cubicBezTo>
                          <a:cubicBezTo>
                            <a:pt x="56271" y="70338"/>
                            <a:pt x="75028" y="60960"/>
                            <a:pt x="93785" y="42203"/>
                          </a:cubicBezTo>
                          <a:cubicBezTo>
                            <a:pt x="112541" y="32824"/>
                            <a:pt x="131298" y="32824"/>
                            <a:pt x="140677" y="42203"/>
                          </a:cubicBezTo>
                          <a:cubicBezTo>
                            <a:pt x="150055" y="51581"/>
                            <a:pt x="159434" y="79717"/>
                            <a:pt x="159434" y="107852"/>
                          </a:cubicBezTo>
                          <a:cubicBezTo>
                            <a:pt x="159434" y="135988"/>
                            <a:pt x="150055" y="173501"/>
                            <a:pt x="140677" y="192258"/>
                          </a:cubicBezTo>
                          <a:cubicBezTo>
                            <a:pt x="131298" y="220394"/>
                            <a:pt x="112541" y="229772"/>
                            <a:pt x="93785" y="248529"/>
                          </a:cubicBezTo>
                          <a:cubicBezTo>
                            <a:pt x="65649" y="267286"/>
                            <a:pt x="56271" y="267286"/>
                            <a:pt x="46892" y="248529"/>
                          </a:cubicBezTo>
                          <a:close/>
                        </a:path>
                      </a:pathLst>
                    </a:custGeom>
                    <a:solidFill>
                      <a:srgbClr val="C9CEE2"/>
                    </a:solidFill>
                    <a:ln w="93785" cap="flat">
                      <a:noFill/>
                      <a:prstDash val="solid"/>
                      <a:miter/>
                    </a:ln>
                  </p:spPr>
                  <p:txBody>
                    <a:bodyPr rtlCol="0" anchor="ctr"/>
                    <a:lstStyle/>
                    <a:p>
                      <a:endParaRPr lang="fr-FR"/>
                    </a:p>
                  </p:txBody>
                </p:sp>
                <p:sp>
                  <p:nvSpPr>
                    <p:cNvPr id="170" name="Forme libre : forme 169">
                      <a:extLst>
                        <a:ext uri="{FF2B5EF4-FFF2-40B4-BE49-F238E27FC236}">
                          <a16:creationId xmlns:a16="http://schemas.microsoft.com/office/drawing/2014/main" id="{39216002-86EF-4FD7-BF78-2D8EFB800355}"/>
                        </a:ext>
                      </a:extLst>
                    </p:cNvPr>
                    <p:cNvSpPr/>
                    <p:nvPr/>
                  </p:nvSpPr>
                  <p:spPr>
                    <a:xfrm>
                      <a:off x="8131310" y="3509130"/>
                      <a:ext cx="187569" cy="309489"/>
                    </a:xfrm>
                    <a:custGeom>
                      <a:avLst/>
                      <a:gdLst>
                        <a:gd name="connsiteX0" fmla="*/ 18757 w 187569"/>
                        <a:gd name="connsiteY0" fmla="*/ 300110 h 309489"/>
                        <a:gd name="connsiteX1" fmla="*/ 46892 w 187569"/>
                        <a:gd name="connsiteY1" fmla="*/ 309489 h 309489"/>
                        <a:gd name="connsiteX2" fmla="*/ 103163 w 187569"/>
                        <a:gd name="connsiteY2" fmla="*/ 290732 h 309489"/>
                        <a:gd name="connsiteX3" fmla="*/ 150056 w 187569"/>
                        <a:gd name="connsiteY3" fmla="*/ 253218 h 309489"/>
                        <a:gd name="connsiteX4" fmla="*/ 178191 w 187569"/>
                        <a:gd name="connsiteY4" fmla="*/ 206326 h 309489"/>
                        <a:gd name="connsiteX5" fmla="*/ 187569 w 187569"/>
                        <a:gd name="connsiteY5" fmla="*/ 168812 h 309489"/>
                        <a:gd name="connsiteX6" fmla="*/ 140677 w 187569"/>
                        <a:gd name="connsiteY6" fmla="*/ 121920 h 309489"/>
                        <a:gd name="connsiteX7" fmla="*/ 168812 w 187569"/>
                        <a:gd name="connsiteY7" fmla="*/ 84406 h 309489"/>
                        <a:gd name="connsiteX8" fmla="*/ 178191 w 187569"/>
                        <a:gd name="connsiteY8" fmla="*/ 37514 h 309489"/>
                        <a:gd name="connsiteX9" fmla="*/ 168812 w 187569"/>
                        <a:gd name="connsiteY9" fmla="*/ 9378 h 309489"/>
                        <a:gd name="connsiteX10" fmla="*/ 140677 w 187569"/>
                        <a:gd name="connsiteY10" fmla="*/ 0 h 309489"/>
                        <a:gd name="connsiteX11" fmla="*/ 93785 w 187569"/>
                        <a:gd name="connsiteY11" fmla="*/ 18757 h 309489"/>
                        <a:gd name="connsiteX12" fmla="*/ 46892 w 187569"/>
                        <a:gd name="connsiteY12" fmla="*/ 56271 h 309489"/>
                        <a:gd name="connsiteX13" fmla="*/ 18757 w 187569"/>
                        <a:gd name="connsiteY13" fmla="*/ 93785 h 309489"/>
                        <a:gd name="connsiteX14" fmla="*/ 9378 w 187569"/>
                        <a:gd name="connsiteY14" fmla="*/ 131298 h 309489"/>
                        <a:gd name="connsiteX15" fmla="*/ 18757 w 187569"/>
                        <a:gd name="connsiteY15" fmla="*/ 159434 h 309489"/>
                        <a:gd name="connsiteX16" fmla="*/ 46892 w 187569"/>
                        <a:gd name="connsiteY16" fmla="*/ 168812 h 309489"/>
                        <a:gd name="connsiteX17" fmla="*/ 0 w 187569"/>
                        <a:gd name="connsiteY17" fmla="*/ 271975 h 309489"/>
                        <a:gd name="connsiteX18" fmla="*/ 18757 w 187569"/>
                        <a:gd name="connsiteY18" fmla="*/ 300110 h 309489"/>
                        <a:gd name="connsiteX19" fmla="*/ 131299 w 187569"/>
                        <a:gd name="connsiteY19" fmla="*/ 37514 h 309489"/>
                        <a:gd name="connsiteX20" fmla="*/ 140677 w 187569"/>
                        <a:gd name="connsiteY20" fmla="*/ 56271 h 309489"/>
                        <a:gd name="connsiteX21" fmla="*/ 131299 w 187569"/>
                        <a:gd name="connsiteY21" fmla="*/ 93785 h 309489"/>
                        <a:gd name="connsiteX22" fmla="*/ 93785 w 187569"/>
                        <a:gd name="connsiteY22" fmla="*/ 121920 h 309489"/>
                        <a:gd name="connsiteX23" fmla="*/ 56271 w 187569"/>
                        <a:gd name="connsiteY23" fmla="*/ 131298 h 309489"/>
                        <a:gd name="connsiteX24" fmla="*/ 46892 w 187569"/>
                        <a:gd name="connsiteY24" fmla="*/ 112541 h 309489"/>
                        <a:gd name="connsiteX25" fmla="*/ 56271 w 187569"/>
                        <a:gd name="connsiteY25" fmla="*/ 75028 h 309489"/>
                        <a:gd name="connsiteX26" fmla="*/ 93785 w 187569"/>
                        <a:gd name="connsiteY26" fmla="*/ 46892 h 309489"/>
                        <a:gd name="connsiteX27" fmla="*/ 131299 w 187569"/>
                        <a:gd name="connsiteY27" fmla="*/ 37514 h 309489"/>
                        <a:gd name="connsiteX28" fmla="*/ 65649 w 187569"/>
                        <a:gd name="connsiteY28" fmla="*/ 271975 h 309489"/>
                        <a:gd name="connsiteX29" fmla="*/ 46892 w 187569"/>
                        <a:gd name="connsiteY29" fmla="*/ 262597 h 309489"/>
                        <a:gd name="connsiteX30" fmla="*/ 37514 w 187569"/>
                        <a:gd name="connsiteY30" fmla="*/ 243840 h 309489"/>
                        <a:gd name="connsiteX31" fmla="*/ 56271 w 187569"/>
                        <a:gd name="connsiteY31" fmla="*/ 196948 h 309489"/>
                        <a:gd name="connsiteX32" fmla="*/ 93785 w 187569"/>
                        <a:gd name="connsiteY32" fmla="*/ 159434 h 309489"/>
                        <a:gd name="connsiteX33" fmla="*/ 131299 w 187569"/>
                        <a:gd name="connsiteY33" fmla="*/ 150055 h 309489"/>
                        <a:gd name="connsiteX34" fmla="*/ 150056 w 187569"/>
                        <a:gd name="connsiteY34" fmla="*/ 178191 h 309489"/>
                        <a:gd name="connsiteX35" fmla="*/ 140677 w 187569"/>
                        <a:gd name="connsiteY35" fmla="*/ 206326 h 309489"/>
                        <a:gd name="connsiteX36" fmla="*/ 121920 w 187569"/>
                        <a:gd name="connsiteY36" fmla="*/ 234462 h 309489"/>
                        <a:gd name="connsiteX37" fmla="*/ 84406 w 187569"/>
                        <a:gd name="connsiteY37" fmla="*/ 262597 h 309489"/>
                        <a:gd name="connsiteX38" fmla="*/ 65649 w 187569"/>
                        <a:gd name="connsiteY38" fmla="*/ 271975 h 30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87569" h="309489">
                          <a:moveTo>
                            <a:pt x="18757" y="300110"/>
                          </a:moveTo>
                          <a:cubicBezTo>
                            <a:pt x="28135" y="309489"/>
                            <a:pt x="37514" y="309489"/>
                            <a:pt x="46892" y="309489"/>
                          </a:cubicBezTo>
                          <a:cubicBezTo>
                            <a:pt x="56271" y="309489"/>
                            <a:pt x="75028" y="300110"/>
                            <a:pt x="103163" y="290732"/>
                          </a:cubicBezTo>
                          <a:cubicBezTo>
                            <a:pt x="121920" y="281354"/>
                            <a:pt x="140677" y="262597"/>
                            <a:pt x="150056" y="253218"/>
                          </a:cubicBezTo>
                          <a:cubicBezTo>
                            <a:pt x="159434" y="234462"/>
                            <a:pt x="168812" y="225083"/>
                            <a:pt x="178191" y="206326"/>
                          </a:cubicBezTo>
                          <a:cubicBezTo>
                            <a:pt x="187569" y="187569"/>
                            <a:pt x="187569" y="178191"/>
                            <a:pt x="187569" y="168812"/>
                          </a:cubicBezTo>
                          <a:cubicBezTo>
                            <a:pt x="187569" y="131298"/>
                            <a:pt x="168812" y="121920"/>
                            <a:pt x="140677" y="121920"/>
                          </a:cubicBezTo>
                          <a:cubicBezTo>
                            <a:pt x="150056" y="112541"/>
                            <a:pt x="159434" y="103163"/>
                            <a:pt x="168812" y="84406"/>
                          </a:cubicBezTo>
                          <a:cubicBezTo>
                            <a:pt x="178191" y="65649"/>
                            <a:pt x="178191" y="56271"/>
                            <a:pt x="178191" y="37514"/>
                          </a:cubicBezTo>
                          <a:cubicBezTo>
                            <a:pt x="178191" y="28135"/>
                            <a:pt x="178191" y="18757"/>
                            <a:pt x="168812" y="9378"/>
                          </a:cubicBezTo>
                          <a:cubicBezTo>
                            <a:pt x="159434" y="0"/>
                            <a:pt x="159434" y="0"/>
                            <a:pt x="140677" y="0"/>
                          </a:cubicBezTo>
                          <a:cubicBezTo>
                            <a:pt x="131299" y="0"/>
                            <a:pt x="112542" y="9378"/>
                            <a:pt x="93785" y="18757"/>
                          </a:cubicBezTo>
                          <a:cubicBezTo>
                            <a:pt x="75028" y="28135"/>
                            <a:pt x="56271" y="37514"/>
                            <a:pt x="46892" y="56271"/>
                          </a:cubicBezTo>
                          <a:cubicBezTo>
                            <a:pt x="37514" y="65649"/>
                            <a:pt x="28135" y="84406"/>
                            <a:pt x="18757" y="93785"/>
                          </a:cubicBezTo>
                          <a:cubicBezTo>
                            <a:pt x="9378" y="103163"/>
                            <a:pt x="9378" y="121920"/>
                            <a:pt x="9378" y="131298"/>
                          </a:cubicBezTo>
                          <a:cubicBezTo>
                            <a:pt x="9378" y="150055"/>
                            <a:pt x="9378" y="159434"/>
                            <a:pt x="18757" y="159434"/>
                          </a:cubicBezTo>
                          <a:cubicBezTo>
                            <a:pt x="28135" y="168812"/>
                            <a:pt x="37514" y="168812"/>
                            <a:pt x="46892" y="168812"/>
                          </a:cubicBezTo>
                          <a:cubicBezTo>
                            <a:pt x="18757" y="196948"/>
                            <a:pt x="0" y="234462"/>
                            <a:pt x="0" y="271975"/>
                          </a:cubicBezTo>
                          <a:cubicBezTo>
                            <a:pt x="9378" y="281354"/>
                            <a:pt x="18757" y="290732"/>
                            <a:pt x="18757" y="300110"/>
                          </a:cubicBezTo>
                          <a:close/>
                          <a:moveTo>
                            <a:pt x="131299" y="37514"/>
                          </a:moveTo>
                          <a:cubicBezTo>
                            <a:pt x="140677" y="37514"/>
                            <a:pt x="140677" y="46892"/>
                            <a:pt x="140677" y="56271"/>
                          </a:cubicBezTo>
                          <a:cubicBezTo>
                            <a:pt x="140677" y="65649"/>
                            <a:pt x="140677" y="75028"/>
                            <a:pt x="131299" y="93785"/>
                          </a:cubicBezTo>
                          <a:cubicBezTo>
                            <a:pt x="121920" y="103163"/>
                            <a:pt x="112542" y="121920"/>
                            <a:pt x="93785" y="121920"/>
                          </a:cubicBezTo>
                          <a:cubicBezTo>
                            <a:pt x="75028" y="131298"/>
                            <a:pt x="65649" y="131298"/>
                            <a:pt x="56271" y="131298"/>
                          </a:cubicBezTo>
                          <a:cubicBezTo>
                            <a:pt x="46892" y="131298"/>
                            <a:pt x="46892" y="121920"/>
                            <a:pt x="46892" y="112541"/>
                          </a:cubicBezTo>
                          <a:cubicBezTo>
                            <a:pt x="46892" y="103163"/>
                            <a:pt x="46892" y="84406"/>
                            <a:pt x="56271" y="75028"/>
                          </a:cubicBezTo>
                          <a:cubicBezTo>
                            <a:pt x="65649" y="65649"/>
                            <a:pt x="75028" y="56271"/>
                            <a:pt x="93785" y="46892"/>
                          </a:cubicBezTo>
                          <a:cubicBezTo>
                            <a:pt x="112542" y="37514"/>
                            <a:pt x="131299" y="37514"/>
                            <a:pt x="131299" y="37514"/>
                          </a:cubicBezTo>
                          <a:close/>
                          <a:moveTo>
                            <a:pt x="65649" y="271975"/>
                          </a:moveTo>
                          <a:cubicBezTo>
                            <a:pt x="56271" y="271975"/>
                            <a:pt x="46892" y="271975"/>
                            <a:pt x="46892" y="262597"/>
                          </a:cubicBezTo>
                          <a:cubicBezTo>
                            <a:pt x="46892" y="253218"/>
                            <a:pt x="37514" y="253218"/>
                            <a:pt x="37514" y="243840"/>
                          </a:cubicBezTo>
                          <a:cubicBezTo>
                            <a:pt x="37514" y="225083"/>
                            <a:pt x="46892" y="215705"/>
                            <a:pt x="56271" y="196948"/>
                          </a:cubicBezTo>
                          <a:cubicBezTo>
                            <a:pt x="65649" y="178191"/>
                            <a:pt x="84406" y="168812"/>
                            <a:pt x="93785" y="159434"/>
                          </a:cubicBezTo>
                          <a:cubicBezTo>
                            <a:pt x="112542" y="150055"/>
                            <a:pt x="121920" y="150055"/>
                            <a:pt x="131299" y="150055"/>
                          </a:cubicBezTo>
                          <a:cubicBezTo>
                            <a:pt x="140677" y="150055"/>
                            <a:pt x="150056" y="159434"/>
                            <a:pt x="150056" y="178191"/>
                          </a:cubicBezTo>
                          <a:cubicBezTo>
                            <a:pt x="150056" y="187569"/>
                            <a:pt x="150056" y="196948"/>
                            <a:pt x="140677" y="206326"/>
                          </a:cubicBezTo>
                          <a:cubicBezTo>
                            <a:pt x="140677" y="215705"/>
                            <a:pt x="131299" y="225083"/>
                            <a:pt x="121920" y="234462"/>
                          </a:cubicBezTo>
                          <a:cubicBezTo>
                            <a:pt x="112542" y="243840"/>
                            <a:pt x="103163" y="253218"/>
                            <a:pt x="84406" y="262597"/>
                          </a:cubicBezTo>
                          <a:cubicBezTo>
                            <a:pt x="84406" y="271975"/>
                            <a:pt x="75028" y="271975"/>
                            <a:pt x="65649" y="271975"/>
                          </a:cubicBezTo>
                          <a:close/>
                        </a:path>
                      </a:pathLst>
                    </a:custGeom>
                    <a:solidFill>
                      <a:srgbClr val="C9CEE2"/>
                    </a:solidFill>
                    <a:ln w="93785" cap="flat">
                      <a:noFill/>
                      <a:prstDash val="solid"/>
                      <a:miter/>
                    </a:ln>
                  </p:spPr>
                  <p:txBody>
                    <a:bodyPr rtlCol="0" anchor="ctr"/>
                    <a:lstStyle/>
                    <a:p>
                      <a:endParaRPr lang="fr-FR"/>
                    </a:p>
                  </p:txBody>
                </p:sp>
                <p:sp>
                  <p:nvSpPr>
                    <p:cNvPr id="171" name="Forme libre : forme 170">
                      <a:extLst>
                        <a:ext uri="{FF2B5EF4-FFF2-40B4-BE49-F238E27FC236}">
                          <a16:creationId xmlns:a16="http://schemas.microsoft.com/office/drawing/2014/main" id="{A664FE0A-DA5E-4BBB-97E9-92A9D038A68E}"/>
                        </a:ext>
                      </a:extLst>
                    </p:cNvPr>
                    <p:cNvSpPr/>
                    <p:nvPr/>
                  </p:nvSpPr>
                  <p:spPr>
                    <a:xfrm>
                      <a:off x="8347014" y="3401278"/>
                      <a:ext cx="178190" cy="293076"/>
                    </a:xfrm>
                    <a:custGeom>
                      <a:avLst/>
                      <a:gdLst>
                        <a:gd name="connsiteX0" fmla="*/ 93785 w 178190"/>
                        <a:gd name="connsiteY0" fmla="*/ 286043 h 293076"/>
                        <a:gd name="connsiteX1" fmla="*/ 159434 w 178190"/>
                        <a:gd name="connsiteY1" fmla="*/ 211015 h 293076"/>
                        <a:gd name="connsiteX2" fmla="*/ 178191 w 178190"/>
                        <a:gd name="connsiteY2" fmla="*/ 98474 h 293076"/>
                        <a:gd name="connsiteX3" fmla="*/ 150056 w 178190"/>
                        <a:gd name="connsiteY3" fmla="*/ 14068 h 293076"/>
                        <a:gd name="connsiteX4" fmla="*/ 84406 w 178190"/>
                        <a:gd name="connsiteY4" fmla="*/ 14068 h 293076"/>
                        <a:gd name="connsiteX5" fmla="*/ 18757 w 178190"/>
                        <a:gd name="connsiteY5" fmla="*/ 89095 h 293076"/>
                        <a:gd name="connsiteX6" fmla="*/ 0 w 178190"/>
                        <a:gd name="connsiteY6" fmla="*/ 201637 h 293076"/>
                        <a:gd name="connsiteX7" fmla="*/ 28136 w 178190"/>
                        <a:gd name="connsiteY7" fmla="*/ 286043 h 293076"/>
                        <a:gd name="connsiteX8" fmla="*/ 93785 w 178190"/>
                        <a:gd name="connsiteY8" fmla="*/ 286043 h 293076"/>
                        <a:gd name="connsiteX9" fmla="*/ 140677 w 178190"/>
                        <a:gd name="connsiteY9" fmla="*/ 42203 h 293076"/>
                        <a:gd name="connsiteX10" fmla="*/ 159434 w 178190"/>
                        <a:gd name="connsiteY10" fmla="*/ 107852 h 293076"/>
                        <a:gd name="connsiteX11" fmla="*/ 140677 w 178190"/>
                        <a:gd name="connsiteY11" fmla="*/ 192258 h 293076"/>
                        <a:gd name="connsiteX12" fmla="*/ 93785 w 178190"/>
                        <a:gd name="connsiteY12" fmla="*/ 248529 h 293076"/>
                        <a:gd name="connsiteX13" fmla="*/ 46892 w 178190"/>
                        <a:gd name="connsiteY13" fmla="*/ 248529 h 293076"/>
                        <a:gd name="connsiteX14" fmla="*/ 37514 w 178190"/>
                        <a:gd name="connsiteY14" fmla="*/ 173501 h 293076"/>
                        <a:gd name="connsiteX15" fmla="*/ 56271 w 178190"/>
                        <a:gd name="connsiteY15" fmla="*/ 89095 h 293076"/>
                        <a:gd name="connsiteX16" fmla="*/ 103163 w 178190"/>
                        <a:gd name="connsiteY16" fmla="*/ 32824 h 293076"/>
                        <a:gd name="connsiteX17" fmla="*/ 140677 w 178190"/>
                        <a:gd name="connsiteY17" fmla="*/ 42203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93785" y="286043"/>
                          </a:moveTo>
                          <a:cubicBezTo>
                            <a:pt x="121920" y="267286"/>
                            <a:pt x="150056" y="239151"/>
                            <a:pt x="159434" y="211015"/>
                          </a:cubicBezTo>
                          <a:cubicBezTo>
                            <a:pt x="178191" y="173501"/>
                            <a:pt x="178191" y="135988"/>
                            <a:pt x="178191" y="98474"/>
                          </a:cubicBezTo>
                          <a:cubicBezTo>
                            <a:pt x="178191" y="60960"/>
                            <a:pt x="168813" y="23446"/>
                            <a:pt x="150056" y="14068"/>
                          </a:cubicBezTo>
                          <a:cubicBezTo>
                            <a:pt x="131299" y="-4689"/>
                            <a:pt x="112542" y="-4689"/>
                            <a:pt x="84406" y="14068"/>
                          </a:cubicBezTo>
                          <a:cubicBezTo>
                            <a:pt x="56271" y="32824"/>
                            <a:pt x="28136" y="60960"/>
                            <a:pt x="18757" y="89095"/>
                          </a:cubicBezTo>
                          <a:cubicBezTo>
                            <a:pt x="0" y="126609"/>
                            <a:pt x="0" y="164123"/>
                            <a:pt x="0" y="201637"/>
                          </a:cubicBezTo>
                          <a:cubicBezTo>
                            <a:pt x="0" y="239151"/>
                            <a:pt x="9379" y="276665"/>
                            <a:pt x="28136" y="286043"/>
                          </a:cubicBezTo>
                          <a:cubicBezTo>
                            <a:pt x="37514" y="295422"/>
                            <a:pt x="65649" y="295422"/>
                            <a:pt x="93785" y="286043"/>
                          </a:cubicBezTo>
                          <a:close/>
                          <a:moveTo>
                            <a:pt x="140677" y="42203"/>
                          </a:moveTo>
                          <a:cubicBezTo>
                            <a:pt x="150056" y="51581"/>
                            <a:pt x="159434" y="79717"/>
                            <a:pt x="159434" y="107852"/>
                          </a:cubicBezTo>
                          <a:cubicBezTo>
                            <a:pt x="159434" y="135988"/>
                            <a:pt x="150056" y="173501"/>
                            <a:pt x="140677" y="192258"/>
                          </a:cubicBezTo>
                          <a:cubicBezTo>
                            <a:pt x="131299" y="220394"/>
                            <a:pt x="112542" y="229772"/>
                            <a:pt x="93785" y="248529"/>
                          </a:cubicBezTo>
                          <a:cubicBezTo>
                            <a:pt x="75028" y="257908"/>
                            <a:pt x="56271" y="257908"/>
                            <a:pt x="46892" y="248529"/>
                          </a:cubicBezTo>
                          <a:cubicBezTo>
                            <a:pt x="37514" y="229772"/>
                            <a:pt x="37514" y="211015"/>
                            <a:pt x="37514" y="173501"/>
                          </a:cubicBezTo>
                          <a:cubicBezTo>
                            <a:pt x="37514" y="145366"/>
                            <a:pt x="46892" y="117231"/>
                            <a:pt x="56271" y="89095"/>
                          </a:cubicBezTo>
                          <a:cubicBezTo>
                            <a:pt x="65649" y="60960"/>
                            <a:pt x="84406" y="51581"/>
                            <a:pt x="103163" y="32824"/>
                          </a:cubicBezTo>
                          <a:cubicBezTo>
                            <a:pt x="121920" y="14068"/>
                            <a:pt x="131299" y="32824"/>
                            <a:pt x="140677" y="42203"/>
                          </a:cubicBezTo>
                          <a:close/>
                        </a:path>
                      </a:pathLst>
                    </a:custGeom>
                    <a:solidFill>
                      <a:srgbClr val="C9CEE2"/>
                    </a:solidFill>
                    <a:ln w="93785" cap="flat">
                      <a:noFill/>
                      <a:prstDash val="solid"/>
                      <a:miter/>
                    </a:ln>
                  </p:spPr>
                  <p:txBody>
                    <a:bodyPr rtlCol="0" anchor="ctr"/>
                    <a:lstStyle/>
                    <a:p>
                      <a:endParaRPr lang="fr-FR"/>
                    </a:p>
                  </p:txBody>
                </p:sp>
                <p:sp>
                  <p:nvSpPr>
                    <p:cNvPr id="172" name="Forme libre : forme 171">
                      <a:extLst>
                        <a:ext uri="{FF2B5EF4-FFF2-40B4-BE49-F238E27FC236}">
                          <a16:creationId xmlns:a16="http://schemas.microsoft.com/office/drawing/2014/main" id="{CD2A1E0A-4192-4014-814E-D510434C7A4C}"/>
                        </a:ext>
                      </a:extLst>
                    </p:cNvPr>
                    <p:cNvSpPr/>
                    <p:nvPr/>
                  </p:nvSpPr>
                  <p:spPr>
                    <a:xfrm>
                      <a:off x="8178202" y="3077721"/>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2 w 121919"/>
                        <a:gd name="connsiteY3" fmla="*/ 234462 h 290732"/>
                        <a:gd name="connsiteX4" fmla="*/ 9378 w 121919"/>
                        <a:gd name="connsiteY4" fmla="*/ 290732 h 290732"/>
                        <a:gd name="connsiteX5" fmla="*/ 0 w 121919"/>
                        <a:gd name="connsiteY5" fmla="*/ 290732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8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8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73" name="Forme libre : forme 172">
                      <a:extLst>
                        <a:ext uri="{FF2B5EF4-FFF2-40B4-BE49-F238E27FC236}">
                          <a16:creationId xmlns:a16="http://schemas.microsoft.com/office/drawing/2014/main" id="{A487C7EF-2E9E-4382-A905-A64F0A6475B7}"/>
                        </a:ext>
                      </a:extLst>
                    </p:cNvPr>
                    <p:cNvSpPr/>
                    <p:nvPr/>
                  </p:nvSpPr>
                  <p:spPr>
                    <a:xfrm>
                      <a:off x="8393907" y="2955801"/>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9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9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9 w 131298"/>
                        <a:gd name="connsiteY11" fmla="*/ 93785 h 290732"/>
                        <a:gd name="connsiteX12" fmla="*/ 0 w 131298"/>
                        <a:gd name="connsiteY12" fmla="*/ 93785 h 290732"/>
                        <a:gd name="connsiteX13" fmla="*/ 0 w 131298"/>
                        <a:gd name="connsiteY13" fmla="*/ 84406 h 290732"/>
                        <a:gd name="connsiteX14" fmla="*/ 9379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9" y="290732"/>
                          </a:lnTo>
                          <a:lnTo>
                            <a:pt x="0" y="290732"/>
                          </a:lnTo>
                          <a:lnTo>
                            <a:pt x="0" y="281354"/>
                          </a:lnTo>
                          <a:cubicBezTo>
                            <a:pt x="0" y="271975"/>
                            <a:pt x="0" y="271975"/>
                            <a:pt x="0" y="262597"/>
                          </a:cubicBezTo>
                          <a:cubicBezTo>
                            <a:pt x="0" y="253219"/>
                            <a:pt x="9379" y="253219"/>
                            <a:pt x="9379" y="253219"/>
                          </a:cubicBezTo>
                          <a:lnTo>
                            <a:pt x="46892" y="234462"/>
                          </a:lnTo>
                          <a:lnTo>
                            <a:pt x="46892" y="46892"/>
                          </a:lnTo>
                          <a:lnTo>
                            <a:pt x="18757" y="84406"/>
                          </a:lnTo>
                          <a:cubicBezTo>
                            <a:pt x="18757" y="84406"/>
                            <a:pt x="9379" y="93785"/>
                            <a:pt x="9379" y="93785"/>
                          </a:cubicBezTo>
                          <a:lnTo>
                            <a:pt x="0" y="93785"/>
                          </a:lnTo>
                          <a:lnTo>
                            <a:pt x="0" y="84406"/>
                          </a:lnTo>
                          <a:cubicBezTo>
                            <a:pt x="0" y="75028"/>
                            <a:pt x="0" y="65649"/>
                            <a:pt x="9379"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12542" y="196948"/>
                            <a:pt x="121920" y="196948"/>
                            <a:pt x="121920" y="206326"/>
                          </a:cubicBezTo>
                          <a:close/>
                        </a:path>
                      </a:pathLst>
                    </a:custGeom>
                    <a:solidFill>
                      <a:srgbClr val="C9CEE2"/>
                    </a:solidFill>
                    <a:ln w="93785" cap="flat">
                      <a:noFill/>
                      <a:prstDash val="solid"/>
                      <a:miter/>
                    </a:ln>
                  </p:spPr>
                  <p:txBody>
                    <a:bodyPr rtlCol="0" anchor="ctr"/>
                    <a:lstStyle/>
                    <a:p>
                      <a:endParaRPr lang="fr-FR"/>
                    </a:p>
                  </p:txBody>
                </p:sp>
              </p:grpSp>
            </p:grpSp>
          </p:grpSp>
          <p:grpSp>
            <p:nvGrpSpPr>
              <p:cNvPr id="129" name="Graphique 28">
                <a:extLst>
                  <a:ext uri="{FF2B5EF4-FFF2-40B4-BE49-F238E27FC236}">
                    <a16:creationId xmlns:a16="http://schemas.microsoft.com/office/drawing/2014/main" id="{015634F5-4622-4FD8-AA5B-875E9C34A8C4}"/>
                  </a:ext>
                </a:extLst>
              </p:cNvPr>
              <p:cNvGrpSpPr/>
              <p:nvPr/>
            </p:nvGrpSpPr>
            <p:grpSpPr>
              <a:xfrm>
                <a:off x="6049292" y="2907735"/>
                <a:ext cx="1425525" cy="1843030"/>
                <a:chOff x="6049292" y="2907736"/>
                <a:chExt cx="1425526" cy="1843029"/>
              </a:xfrm>
            </p:grpSpPr>
            <p:sp>
              <p:nvSpPr>
                <p:cNvPr id="130" name="Forme libre : forme 129">
                  <a:extLst>
                    <a:ext uri="{FF2B5EF4-FFF2-40B4-BE49-F238E27FC236}">
                      <a16:creationId xmlns:a16="http://schemas.microsoft.com/office/drawing/2014/main" id="{C6C96E80-D320-448F-A47F-D1D910FBE04E}"/>
                    </a:ext>
                  </a:extLst>
                </p:cNvPr>
                <p:cNvSpPr/>
                <p:nvPr/>
              </p:nvSpPr>
              <p:spPr>
                <a:xfrm>
                  <a:off x="7437304" y="3077721"/>
                  <a:ext cx="28135" cy="365760"/>
                </a:xfrm>
                <a:custGeom>
                  <a:avLst/>
                  <a:gdLst>
                    <a:gd name="connsiteX0" fmla="*/ 28135 w 28135"/>
                    <a:gd name="connsiteY0" fmla="*/ 168812 h 365760"/>
                    <a:gd name="connsiteX1" fmla="*/ 0 w 28135"/>
                    <a:gd name="connsiteY1" fmla="*/ 365760 h 365760"/>
                    <a:gd name="connsiteX2" fmla="*/ 0 w 28135"/>
                    <a:gd name="connsiteY2" fmla="*/ 0 h 365760"/>
                    <a:gd name="connsiteX3" fmla="*/ 28135 w 28135"/>
                    <a:gd name="connsiteY3" fmla="*/ 168812 h 365760"/>
                  </a:gdLst>
                  <a:ahLst/>
                  <a:cxnLst>
                    <a:cxn ang="0">
                      <a:pos x="connsiteX0" y="connsiteY0"/>
                    </a:cxn>
                    <a:cxn ang="0">
                      <a:pos x="connsiteX1" y="connsiteY1"/>
                    </a:cxn>
                    <a:cxn ang="0">
                      <a:pos x="connsiteX2" y="connsiteY2"/>
                    </a:cxn>
                    <a:cxn ang="0">
                      <a:pos x="connsiteX3" y="connsiteY3"/>
                    </a:cxn>
                  </a:cxnLst>
                  <a:rect l="l" t="t" r="r" b="b"/>
                  <a:pathLst>
                    <a:path w="28135" h="365760">
                      <a:moveTo>
                        <a:pt x="28135" y="168812"/>
                      </a:moveTo>
                      <a:cubicBezTo>
                        <a:pt x="28135" y="234462"/>
                        <a:pt x="18757" y="300111"/>
                        <a:pt x="0" y="365760"/>
                      </a:cubicBezTo>
                      <a:lnTo>
                        <a:pt x="0" y="0"/>
                      </a:lnTo>
                      <a:cubicBezTo>
                        <a:pt x="18757" y="56271"/>
                        <a:pt x="28135" y="103163"/>
                        <a:pt x="28135" y="168812"/>
                      </a:cubicBezTo>
                      <a:close/>
                    </a:path>
                  </a:pathLst>
                </a:custGeom>
                <a:solidFill>
                  <a:srgbClr val="57B3FE"/>
                </a:solidFill>
                <a:ln w="93785" cap="flat">
                  <a:noFill/>
                  <a:prstDash val="solid"/>
                  <a:miter/>
                </a:ln>
              </p:spPr>
              <p:txBody>
                <a:bodyPr rtlCol="0" anchor="ctr"/>
                <a:lstStyle/>
                <a:p>
                  <a:endParaRPr lang="fr-FR"/>
                </a:p>
              </p:txBody>
            </p:sp>
            <p:grpSp>
              <p:nvGrpSpPr>
                <p:cNvPr id="131" name="Graphique 28">
                  <a:extLst>
                    <a:ext uri="{FF2B5EF4-FFF2-40B4-BE49-F238E27FC236}">
                      <a16:creationId xmlns:a16="http://schemas.microsoft.com/office/drawing/2014/main" id="{12FECAF4-BDD4-4FE4-962B-752C329EE879}"/>
                    </a:ext>
                  </a:extLst>
                </p:cNvPr>
                <p:cNvGrpSpPr/>
                <p:nvPr/>
              </p:nvGrpSpPr>
              <p:grpSpPr>
                <a:xfrm>
                  <a:off x="6049292" y="2907736"/>
                  <a:ext cx="1425526" cy="1843029"/>
                  <a:chOff x="6049292" y="2907736"/>
                  <a:chExt cx="1425526" cy="1843029"/>
                </a:xfrm>
              </p:grpSpPr>
              <p:sp>
                <p:nvSpPr>
                  <p:cNvPr id="132" name="Forme libre : forme 131">
                    <a:extLst>
                      <a:ext uri="{FF2B5EF4-FFF2-40B4-BE49-F238E27FC236}">
                        <a16:creationId xmlns:a16="http://schemas.microsoft.com/office/drawing/2014/main" id="{5317F19E-3C2F-498F-AC8B-60067CF50D08}"/>
                      </a:ext>
                    </a:extLst>
                  </p:cNvPr>
                  <p:cNvSpPr/>
                  <p:nvPr/>
                </p:nvSpPr>
                <p:spPr>
                  <a:xfrm>
                    <a:off x="6565107" y="2907736"/>
                    <a:ext cx="909710" cy="1109003"/>
                  </a:xfrm>
                  <a:custGeom>
                    <a:avLst/>
                    <a:gdLst>
                      <a:gd name="connsiteX0" fmla="*/ 778412 w 909710"/>
                      <a:gd name="connsiteY0" fmla="*/ 76200 h 1109003"/>
                      <a:gd name="connsiteX1" fmla="*/ 694006 w 909710"/>
                      <a:gd name="connsiteY1" fmla="*/ 29308 h 1109003"/>
                      <a:gd name="connsiteX2" fmla="*/ 403274 w 909710"/>
                      <a:gd name="connsiteY2" fmla="*/ 57443 h 1109003"/>
                      <a:gd name="connsiteX3" fmla="*/ 0 w 909710"/>
                      <a:gd name="connsiteY3" fmla="*/ 760828 h 1109003"/>
                      <a:gd name="connsiteX4" fmla="*/ 121920 w 909710"/>
                      <a:gd name="connsiteY4" fmla="*/ 1023425 h 1109003"/>
                      <a:gd name="connsiteX5" fmla="*/ 215705 w 909710"/>
                      <a:gd name="connsiteY5" fmla="*/ 1079696 h 1109003"/>
                      <a:gd name="connsiteX6" fmla="*/ 506437 w 909710"/>
                      <a:gd name="connsiteY6" fmla="*/ 1051560 h 1109003"/>
                      <a:gd name="connsiteX7" fmla="*/ 909711 w 909710"/>
                      <a:gd name="connsiteY7" fmla="*/ 348176 h 1109003"/>
                      <a:gd name="connsiteX8" fmla="*/ 778412 w 909710"/>
                      <a:gd name="connsiteY8" fmla="*/ 76200 h 1109003"/>
                      <a:gd name="connsiteX9" fmla="*/ 403274 w 909710"/>
                      <a:gd name="connsiteY9" fmla="*/ 920262 h 1109003"/>
                      <a:gd name="connsiteX10" fmla="*/ 206326 w 909710"/>
                      <a:gd name="connsiteY10" fmla="*/ 967154 h 1109003"/>
                      <a:gd name="connsiteX11" fmla="*/ 150055 w 909710"/>
                      <a:gd name="connsiteY11" fmla="*/ 779585 h 1109003"/>
                      <a:gd name="connsiteX12" fmla="*/ 497058 w 909710"/>
                      <a:gd name="connsiteY12" fmla="*/ 179363 h 1109003"/>
                      <a:gd name="connsiteX13" fmla="*/ 694006 w 909710"/>
                      <a:gd name="connsiteY13" fmla="*/ 132471 h 1109003"/>
                      <a:gd name="connsiteX14" fmla="*/ 750277 w 909710"/>
                      <a:gd name="connsiteY14" fmla="*/ 320040 h 1109003"/>
                      <a:gd name="connsiteX15" fmla="*/ 403274 w 909710"/>
                      <a:gd name="connsiteY15" fmla="*/ 920262 h 110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09710" h="1109003">
                        <a:moveTo>
                          <a:pt x="778412" y="76200"/>
                        </a:moveTo>
                        <a:lnTo>
                          <a:pt x="694006" y="29308"/>
                        </a:lnTo>
                        <a:cubicBezTo>
                          <a:pt x="618979" y="-17585"/>
                          <a:pt x="515815" y="-8206"/>
                          <a:pt x="403274" y="57443"/>
                        </a:cubicBezTo>
                        <a:cubicBezTo>
                          <a:pt x="178191" y="188742"/>
                          <a:pt x="0" y="498231"/>
                          <a:pt x="0" y="760828"/>
                        </a:cubicBezTo>
                        <a:cubicBezTo>
                          <a:pt x="0" y="892126"/>
                          <a:pt x="46892" y="976533"/>
                          <a:pt x="121920" y="1023425"/>
                        </a:cubicBezTo>
                        <a:lnTo>
                          <a:pt x="215705" y="1079696"/>
                        </a:lnTo>
                        <a:cubicBezTo>
                          <a:pt x="290732" y="1126588"/>
                          <a:pt x="393895" y="1117209"/>
                          <a:pt x="506437" y="1051560"/>
                        </a:cubicBezTo>
                        <a:cubicBezTo>
                          <a:pt x="731520" y="920262"/>
                          <a:pt x="909711" y="610772"/>
                          <a:pt x="909711" y="348176"/>
                        </a:cubicBezTo>
                        <a:cubicBezTo>
                          <a:pt x="900332" y="207499"/>
                          <a:pt x="853440" y="123092"/>
                          <a:pt x="778412" y="76200"/>
                        </a:cubicBezTo>
                        <a:close/>
                        <a:moveTo>
                          <a:pt x="403274" y="920262"/>
                        </a:moveTo>
                        <a:cubicBezTo>
                          <a:pt x="328246" y="957776"/>
                          <a:pt x="262597" y="976533"/>
                          <a:pt x="206326" y="967154"/>
                        </a:cubicBezTo>
                        <a:cubicBezTo>
                          <a:pt x="168812" y="920262"/>
                          <a:pt x="150055" y="863991"/>
                          <a:pt x="150055" y="779585"/>
                        </a:cubicBezTo>
                        <a:cubicBezTo>
                          <a:pt x="150055" y="563880"/>
                          <a:pt x="300111" y="291905"/>
                          <a:pt x="497058" y="179363"/>
                        </a:cubicBezTo>
                        <a:cubicBezTo>
                          <a:pt x="572086" y="132471"/>
                          <a:pt x="637735" y="123092"/>
                          <a:pt x="694006" y="132471"/>
                        </a:cubicBezTo>
                        <a:cubicBezTo>
                          <a:pt x="731520" y="179363"/>
                          <a:pt x="750277" y="235634"/>
                          <a:pt x="750277" y="320040"/>
                        </a:cubicBezTo>
                        <a:cubicBezTo>
                          <a:pt x="750277" y="545123"/>
                          <a:pt x="590843" y="807720"/>
                          <a:pt x="403274" y="920262"/>
                        </a:cubicBezTo>
                        <a:close/>
                      </a:path>
                    </a:pathLst>
                  </a:custGeom>
                  <a:solidFill>
                    <a:srgbClr val="1D2943"/>
                  </a:solidFill>
                  <a:ln w="93785" cap="flat">
                    <a:noFill/>
                    <a:prstDash val="solid"/>
                    <a:miter/>
                  </a:ln>
                </p:spPr>
                <p:txBody>
                  <a:bodyPr rtlCol="0" anchor="ctr"/>
                  <a:lstStyle/>
                  <a:p>
                    <a:endParaRPr lang="fr-FR"/>
                  </a:p>
                </p:txBody>
              </p:sp>
              <p:grpSp>
                <p:nvGrpSpPr>
                  <p:cNvPr id="133" name="Graphique 28">
                    <a:extLst>
                      <a:ext uri="{FF2B5EF4-FFF2-40B4-BE49-F238E27FC236}">
                        <a16:creationId xmlns:a16="http://schemas.microsoft.com/office/drawing/2014/main" id="{738EBF0D-A148-4712-83AA-5A79B132782B}"/>
                      </a:ext>
                    </a:extLst>
                  </p:cNvPr>
                  <p:cNvGrpSpPr/>
                  <p:nvPr/>
                </p:nvGrpSpPr>
                <p:grpSpPr>
                  <a:xfrm>
                    <a:off x="6555728" y="2907736"/>
                    <a:ext cx="900332" cy="1099095"/>
                    <a:chOff x="6555728" y="2907736"/>
                    <a:chExt cx="900332" cy="1099095"/>
                  </a:xfrm>
                </p:grpSpPr>
                <p:sp>
                  <p:nvSpPr>
                    <p:cNvPr id="138" name="Forme libre : forme 137">
                      <a:extLst>
                        <a:ext uri="{FF2B5EF4-FFF2-40B4-BE49-F238E27FC236}">
                          <a16:creationId xmlns:a16="http://schemas.microsoft.com/office/drawing/2014/main" id="{49B62F72-6C5A-41D3-B209-92ACE835B1EF}"/>
                        </a:ext>
                      </a:extLst>
                    </p:cNvPr>
                    <p:cNvSpPr/>
                    <p:nvPr/>
                  </p:nvSpPr>
                  <p:spPr>
                    <a:xfrm>
                      <a:off x="6715162" y="3002693"/>
                      <a:ext cx="684627" cy="928191"/>
                    </a:xfrm>
                    <a:custGeom>
                      <a:avLst/>
                      <a:gdLst>
                        <a:gd name="connsiteX0" fmla="*/ 684628 w 684627"/>
                        <a:gd name="connsiteY0" fmla="*/ 281354 h 928191"/>
                        <a:gd name="connsiteX1" fmla="*/ 337624 w 684627"/>
                        <a:gd name="connsiteY1" fmla="*/ 881576 h 928191"/>
                        <a:gd name="connsiteX2" fmla="*/ 93785 w 684627"/>
                        <a:gd name="connsiteY2" fmla="*/ 909711 h 928191"/>
                        <a:gd name="connsiteX3" fmla="*/ 0 w 684627"/>
                        <a:gd name="connsiteY3" fmla="*/ 853440 h 928191"/>
                        <a:gd name="connsiteX4" fmla="*/ 243840 w 684627"/>
                        <a:gd name="connsiteY4" fmla="*/ 825305 h 928191"/>
                        <a:gd name="connsiteX5" fmla="*/ 590843 w 684627"/>
                        <a:gd name="connsiteY5" fmla="*/ 225083 h 928191"/>
                        <a:gd name="connsiteX6" fmla="*/ 487680 w 684627"/>
                        <a:gd name="connsiteY6" fmla="*/ 0 h 928191"/>
                        <a:gd name="connsiteX7" fmla="*/ 581465 w 684627"/>
                        <a:gd name="connsiteY7" fmla="*/ 56271 h 928191"/>
                        <a:gd name="connsiteX8" fmla="*/ 684628 w 684627"/>
                        <a:gd name="connsiteY8" fmla="*/ 281354 h 92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4627" h="928191">
                          <a:moveTo>
                            <a:pt x="684628" y="281354"/>
                          </a:moveTo>
                          <a:cubicBezTo>
                            <a:pt x="684628" y="497058"/>
                            <a:pt x="534572" y="769034"/>
                            <a:pt x="337624" y="881576"/>
                          </a:cubicBezTo>
                          <a:cubicBezTo>
                            <a:pt x="243840" y="937846"/>
                            <a:pt x="150055" y="937846"/>
                            <a:pt x="93785" y="909711"/>
                          </a:cubicBezTo>
                          <a:lnTo>
                            <a:pt x="0" y="853440"/>
                          </a:lnTo>
                          <a:cubicBezTo>
                            <a:pt x="65649" y="890954"/>
                            <a:pt x="150055" y="881576"/>
                            <a:pt x="243840" y="825305"/>
                          </a:cubicBezTo>
                          <a:cubicBezTo>
                            <a:pt x="431409" y="712763"/>
                            <a:pt x="590843" y="450166"/>
                            <a:pt x="590843" y="225083"/>
                          </a:cubicBezTo>
                          <a:cubicBezTo>
                            <a:pt x="590843" y="112542"/>
                            <a:pt x="553329" y="37514"/>
                            <a:pt x="487680" y="0"/>
                          </a:cubicBezTo>
                          <a:lnTo>
                            <a:pt x="581465" y="56271"/>
                          </a:lnTo>
                          <a:cubicBezTo>
                            <a:pt x="647114" y="93785"/>
                            <a:pt x="684628" y="178191"/>
                            <a:pt x="684628" y="281354"/>
                          </a:cubicBezTo>
                          <a:close/>
                        </a:path>
                      </a:pathLst>
                    </a:custGeom>
                    <a:solidFill>
                      <a:srgbClr val="1D2943"/>
                    </a:solidFill>
                    <a:ln w="93785" cap="flat">
                      <a:noFill/>
                      <a:prstDash val="solid"/>
                      <a:miter/>
                    </a:ln>
                  </p:spPr>
                  <p:txBody>
                    <a:bodyPr rtlCol="0" anchor="ctr"/>
                    <a:lstStyle/>
                    <a:p>
                      <a:endParaRPr lang="fr-FR"/>
                    </a:p>
                  </p:txBody>
                </p:sp>
                <p:sp>
                  <p:nvSpPr>
                    <p:cNvPr id="139" name="Forme libre : forme 138">
                      <a:extLst>
                        <a:ext uri="{FF2B5EF4-FFF2-40B4-BE49-F238E27FC236}">
                          <a16:creationId xmlns:a16="http://schemas.microsoft.com/office/drawing/2014/main" id="{45388276-255B-44B9-A91F-F387F69E333C}"/>
                        </a:ext>
                      </a:extLst>
                    </p:cNvPr>
                    <p:cNvSpPr/>
                    <p:nvPr/>
                  </p:nvSpPr>
                  <p:spPr>
                    <a:xfrm>
                      <a:off x="6555728" y="2907736"/>
                      <a:ext cx="787790" cy="1079695"/>
                    </a:xfrm>
                    <a:custGeom>
                      <a:avLst/>
                      <a:gdLst>
                        <a:gd name="connsiteX0" fmla="*/ 787791 w 787790"/>
                        <a:gd name="connsiteY0" fmla="*/ 85578 h 1079695"/>
                        <a:gd name="connsiteX1" fmla="*/ 497058 w 787790"/>
                        <a:gd name="connsiteY1" fmla="*/ 113714 h 1079695"/>
                        <a:gd name="connsiteX2" fmla="*/ 93785 w 787790"/>
                        <a:gd name="connsiteY2" fmla="*/ 817099 h 1079695"/>
                        <a:gd name="connsiteX3" fmla="*/ 215705 w 787790"/>
                        <a:gd name="connsiteY3" fmla="*/ 1079696 h 1079695"/>
                        <a:gd name="connsiteX4" fmla="*/ 121920 w 787790"/>
                        <a:gd name="connsiteY4" fmla="*/ 1023425 h 1079695"/>
                        <a:gd name="connsiteX5" fmla="*/ 0 w 787790"/>
                        <a:gd name="connsiteY5" fmla="*/ 760828 h 1079695"/>
                        <a:gd name="connsiteX6" fmla="*/ 403274 w 787790"/>
                        <a:gd name="connsiteY6" fmla="*/ 57443 h 1079695"/>
                        <a:gd name="connsiteX7" fmla="*/ 694006 w 787790"/>
                        <a:gd name="connsiteY7" fmla="*/ 29308 h 107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790" h="1079695">
                          <a:moveTo>
                            <a:pt x="787791" y="85578"/>
                          </a:moveTo>
                          <a:cubicBezTo>
                            <a:pt x="712763" y="38686"/>
                            <a:pt x="609600" y="48065"/>
                            <a:pt x="497058" y="113714"/>
                          </a:cubicBezTo>
                          <a:cubicBezTo>
                            <a:pt x="271975" y="245012"/>
                            <a:pt x="93785" y="554502"/>
                            <a:pt x="93785" y="817099"/>
                          </a:cubicBezTo>
                          <a:cubicBezTo>
                            <a:pt x="93785" y="948397"/>
                            <a:pt x="140677" y="1032803"/>
                            <a:pt x="215705" y="1079696"/>
                          </a:cubicBezTo>
                          <a:lnTo>
                            <a:pt x="121920" y="1023425"/>
                          </a:lnTo>
                          <a:cubicBezTo>
                            <a:pt x="46892" y="976533"/>
                            <a:pt x="0" y="892126"/>
                            <a:pt x="0" y="760828"/>
                          </a:cubicBezTo>
                          <a:cubicBezTo>
                            <a:pt x="0" y="507609"/>
                            <a:pt x="178191" y="188742"/>
                            <a:pt x="403274" y="57443"/>
                          </a:cubicBezTo>
                          <a:cubicBezTo>
                            <a:pt x="515815" y="-8206"/>
                            <a:pt x="618979" y="-17585"/>
                            <a:pt x="694006" y="29308"/>
                          </a:cubicBezTo>
                          <a:close/>
                        </a:path>
                      </a:pathLst>
                    </a:custGeom>
                    <a:solidFill>
                      <a:srgbClr val="1D2943"/>
                    </a:solidFill>
                    <a:ln w="93785" cap="flat">
                      <a:noFill/>
                      <a:prstDash val="solid"/>
                      <a:miter/>
                    </a:ln>
                  </p:spPr>
                  <p:txBody>
                    <a:bodyPr rtlCol="0" anchor="ctr"/>
                    <a:lstStyle/>
                    <a:p>
                      <a:endParaRPr lang="fr-FR"/>
                    </a:p>
                  </p:txBody>
                </p:sp>
                <p:sp>
                  <p:nvSpPr>
                    <p:cNvPr id="140" name="Forme libre : forme 139">
                      <a:extLst>
                        <a:ext uri="{FF2B5EF4-FFF2-40B4-BE49-F238E27FC236}">
                          <a16:creationId xmlns:a16="http://schemas.microsoft.com/office/drawing/2014/main" id="{12CB8DD8-FD3E-49B7-91C9-473B373298F9}"/>
                        </a:ext>
                      </a:extLst>
                    </p:cNvPr>
                    <p:cNvSpPr/>
                    <p:nvPr/>
                  </p:nvSpPr>
                  <p:spPr>
                    <a:xfrm>
                      <a:off x="6649513" y="2955158"/>
                      <a:ext cx="806547" cy="1051674"/>
                    </a:xfrm>
                    <a:custGeom>
                      <a:avLst/>
                      <a:gdLst>
                        <a:gd name="connsiteX0" fmla="*/ 403274 w 806547"/>
                        <a:gd name="connsiteY0" fmla="*/ 56914 h 1051674"/>
                        <a:gd name="connsiteX1" fmla="*/ 806548 w 806547"/>
                        <a:gd name="connsiteY1" fmla="*/ 291376 h 1051674"/>
                        <a:gd name="connsiteX2" fmla="*/ 403274 w 806547"/>
                        <a:gd name="connsiteY2" fmla="*/ 994760 h 1051674"/>
                        <a:gd name="connsiteX3" fmla="*/ 0 w 806547"/>
                        <a:gd name="connsiteY3" fmla="*/ 760299 h 1051674"/>
                        <a:gd name="connsiteX4" fmla="*/ 403274 w 806547"/>
                        <a:gd name="connsiteY4" fmla="*/ 56914 h 1051674"/>
                        <a:gd name="connsiteX5" fmla="*/ 412652 w 806547"/>
                        <a:gd name="connsiteY5" fmla="*/ 929111 h 1051674"/>
                        <a:gd name="connsiteX6" fmla="*/ 759655 w 806547"/>
                        <a:gd name="connsiteY6" fmla="*/ 328889 h 1051674"/>
                        <a:gd name="connsiteX7" fmla="*/ 412652 w 806547"/>
                        <a:gd name="connsiteY7" fmla="*/ 131942 h 1051674"/>
                        <a:gd name="connsiteX8" fmla="*/ 65649 w 806547"/>
                        <a:gd name="connsiteY8" fmla="*/ 732163 h 1051674"/>
                        <a:gd name="connsiteX9" fmla="*/ 412652 w 806547"/>
                        <a:gd name="connsiteY9" fmla="*/ 929111 h 1051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547" h="1051674">
                          <a:moveTo>
                            <a:pt x="403274" y="56914"/>
                          </a:moveTo>
                          <a:cubicBezTo>
                            <a:pt x="628357" y="-74384"/>
                            <a:pt x="806548" y="28779"/>
                            <a:pt x="806548" y="291376"/>
                          </a:cubicBezTo>
                          <a:cubicBezTo>
                            <a:pt x="806548" y="544594"/>
                            <a:pt x="628357" y="863462"/>
                            <a:pt x="403274" y="994760"/>
                          </a:cubicBezTo>
                          <a:cubicBezTo>
                            <a:pt x="178191" y="1126059"/>
                            <a:pt x="0" y="1022896"/>
                            <a:pt x="0" y="760299"/>
                          </a:cubicBezTo>
                          <a:cubicBezTo>
                            <a:pt x="0" y="507080"/>
                            <a:pt x="187569" y="188213"/>
                            <a:pt x="403274" y="56914"/>
                          </a:cubicBezTo>
                          <a:close/>
                          <a:moveTo>
                            <a:pt x="412652" y="929111"/>
                          </a:moveTo>
                          <a:cubicBezTo>
                            <a:pt x="600222" y="816570"/>
                            <a:pt x="759655" y="553973"/>
                            <a:pt x="759655" y="328889"/>
                          </a:cubicBezTo>
                          <a:cubicBezTo>
                            <a:pt x="759655" y="113185"/>
                            <a:pt x="600222" y="19400"/>
                            <a:pt x="412652" y="131942"/>
                          </a:cubicBezTo>
                          <a:cubicBezTo>
                            <a:pt x="225083" y="244483"/>
                            <a:pt x="65649" y="507080"/>
                            <a:pt x="65649" y="732163"/>
                          </a:cubicBezTo>
                          <a:cubicBezTo>
                            <a:pt x="65649" y="947868"/>
                            <a:pt x="215705" y="1041652"/>
                            <a:pt x="412652" y="929111"/>
                          </a:cubicBezTo>
                        </a:path>
                      </a:pathLst>
                    </a:custGeom>
                    <a:solidFill>
                      <a:srgbClr val="4C5C75"/>
                    </a:solidFill>
                    <a:ln w="93785" cap="flat">
                      <a:noFill/>
                      <a:prstDash val="solid"/>
                      <a:miter/>
                    </a:ln>
                  </p:spPr>
                  <p:txBody>
                    <a:bodyPr rtlCol="0" anchor="ctr"/>
                    <a:lstStyle/>
                    <a:p>
                      <a:endParaRPr lang="fr-FR"/>
                    </a:p>
                  </p:txBody>
                </p:sp>
              </p:grpSp>
              <p:grpSp>
                <p:nvGrpSpPr>
                  <p:cNvPr id="134" name="Graphique 28">
                    <a:extLst>
                      <a:ext uri="{FF2B5EF4-FFF2-40B4-BE49-F238E27FC236}">
                        <a16:creationId xmlns:a16="http://schemas.microsoft.com/office/drawing/2014/main" id="{B4A1819C-C042-4B96-98E0-DC2AF2A22CBB}"/>
                      </a:ext>
                    </a:extLst>
                  </p:cNvPr>
                  <p:cNvGrpSpPr/>
                  <p:nvPr/>
                </p:nvGrpSpPr>
                <p:grpSpPr>
                  <a:xfrm>
                    <a:off x="6049292" y="3846755"/>
                    <a:ext cx="656492" cy="904011"/>
                    <a:chOff x="6049292" y="3846755"/>
                    <a:chExt cx="656492" cy="904011"/>
                  </a:xfrm>
                </p:grpSpPr>
                <p:sp>
                  <p:nvSpPr>
                    <p:cNvPr id="135" name="Forme libre : forme 134">
                      <a:extLst>
                        <a:ext uri="{FF2B5EF4-FFF2-40B4-BE49-F238E27FC236}">
                          <a16:creationId xmlns:a16="http://schemas.microsoft.com/office/drawing/2014/main" id="{6F7FB032-D665-48CB-B383-ACF4C388069B}"/>
                        </a:ext>
                      </a:extLst>
                    </p:cNvPr>
                    <p:cNvSpPr/>
                    <p:nvPr/>
                  </p:nvSpPr>
                  <p:spPr>
                    <a:xfrm>
                      <a:off x="6433808" y="3846755"/>
                      <a:ext cx="271975" cy="328246"/>
                    </a:xfrm>
                    <a:custGeom>
                      <a:avLst/>
                      <a:gdLst>
                        <a:gd name="connsiteX0" fmla="*/ 271975 w 271975"/>
                        <a:gd name="connsiteY0" fmla="*/ 75028 h 328246"/>
                        <a:gd name="connsiteX1" fmla="*/ 93785 w 271975"/>
                        <a:gd name="connsiteY1" fmla="*/ 328246 h 328246"/>
                        <a:gd name="connsiteX2" fmla="*/ 84406 w 271975"/>
                        <a:gd name="connsiteY2" fmla="*/ 318868 h 328246"/>
                        <a:gd name="connsiteX3" fmla="*/ 18757 w 271975"/>
                        <a:gd name="connsiteY3" fmla="*/ 271976 h 328246"/>
                        <a:gd name="connsiteX4" fmla="*/ 0 w 271975"/>
                        <a:gd name="connsiteY4" fmla="*/ 253219 h 328246"/>
                        <a:gd name="connsiteX5" fmla="*/ 178191 w 271975"/>
                        <a:gd name="connsiteY5" fmla="*/ 0 h 328246"/>
                        <a:gd name="connsiteX6" fmla="*/ 187569 w 271975"/>
                        <a:gd name="connsiteY6" fmla="*/ 9378 h 328246"/>
                        <a:gd name="connsiteX7" fmla="*/ 253218 w 271975"/>
                        <a:gd name="connsiteY7" fmla="*/ 56271 h 328246"/>
                        <a:gd name="connsiteX8" fmla="*/ 271975 w 271975"/>
                        <a:gd name="connsiteY8" fmla="*/ 75028 h 3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975" h="328246">
                          <a:moveTo>
                            <a:pt x="271975" y="75028"/>
                          </a:moveTo>
                          <a:lnTo>
                            <a:pt x="93785" y="328246"/>
                          </a:lnTo>
                          <a:cubicBezTo>
                            <a:pt x="93785" y="328246"/>
                            <a:pt x="93785" y="328246"/>
                            <a:pt x="84406" y="318868"/>
                          </a:cubicBezTo>
                          <a:cubicBezTo>
                            <a:pt x="65649" y="309489"/>
                            <a:pt x="37514" y="290732"/>
                            <a:pt x="18757" y="271976"/>
                          </a:cubicBezTo>
                          <a:cubicBezTo>
                            <a:pt x="9378" y="262597"/>
                            <a:pt x="0" y="253219"/>
                            <a:pt x="0" y="253219"/>
                          </a:cubicBezTo>
                          <a:lnTo>
                            <a:pt x="178191" y="0"/>
                          </a:lnTo>
                          <a:cubicBezTo>
                            <a:pt x="178191" y="0"/>
                            <a:pt x="178191" y="0"/>
                            <a:pt x="187569" y="9378"/>
                          </a:cubicBezTo>
                          <a:cubicBezTo>
                            <a:pt x="206326" y="18757"/>
                            <a:pt x="234462" y="37514"/>
                            <a:pt x="253218" y="56271"/>
                          </a:cubicBezTo>
                          <a:cubicBezTo>
                            <a:pt x="262597" y="65649"/>
                            <a:pt x="271975" y="75028"/>
                            <a:pt x="271975" y="75028"/>
                          </a:cubicBezTo>
                          <a:close/>
                        </a:path>
                      </a:pathLst>
                    </a:custGeom>
                    <a:solidFill>
                      <a:srgbClr val="1D2943"/>
                    </a:solidFill>
                    <a:ln w="93785" cap="flat">
                      <a:noFill/>
                      <a:prstDash val="solid"/>
                      <a:miter/>
                    </a:ln>
                  </p:spPr>
                  <p:txBody>
                    <a:bodyPr rtlCol="0" anchor="ctr"/>
                    <a:lstStyle/>
                    <a:p>
                      <a:endParaRPr lang="fr-FR"/>
                    </a:p>
                  </p:txBody>
                </p:sp>
                <p:sp>
                  <p:nvSpPr>
                    <p:cNvPr id="136" name="Forme libre : forme 135">
                      <a:extLst>
                        <a:ext uri="{FF2B5EF4-FFF2-40B4-BE49-F238E27FC236}">
                          <a16:creationId xmlns:a16="http://schemas.microsoft.com/office/drawing/2014/main" id="{C9A4CE3B-8F08-4167-8236-269F28071007}"/>
                        </a:ext>
                      </a:extLst>
                    </p:cNvPr>
                    <p:cNvSpPr/>
                    <p:nvPr/>
                  </p:nvSpPr>
                  <p:spPr>
                    <a:xfrm>
                      <a:off x="6049292" y="3893647"/>
                      <a:ext cx="650793" cy="857119"/>
                    </a:xfrm>
                    <a:custGeom>
                      <a:avLst/>
                      <a:gdLst>
                        <a:gd name="connsiteX0" fmla="*/ 647114 w 650793"/>
                        <a:gd name="connsiteY0" fmla="*/ 131299 h 857119"/>
                        <a:gd name="connsiteX1" fmla="*/ 206326 w 650793"/>
                        <a:gd name="connsiteY1" fmla="*/ 806548 h 857119"/>
                        <a:gd name="connsiteX2" fmla="*/ 140677 w 650793"/>
                        <a:gd name="connsiteY2" fmla="*/ 853440 h 857119"/>
                        <a:gd name="connsiteX3" fmla="*/ 46892 w 650793"/>
                        <a:gd name="connsiteY3" fmla="*/ 834683 h 857119"/>
                        <a:gd name="connsiteX4" fmla="*/ 0 w 650793"/>
                        <a:gd name="connsiteY4" fmla="*/ 740899 h 857119"/>
                        <a:gd name="connsiteX5" fmla="*/ 18757 w 650793"/>
                        <a:gd name="connsiteY5" fmla="*/ 684628 h 857119"/>
                        <a:gd name="connsiteX6" fmla="*/ 459545 w 650793"/>
                        <a:gd name="connsiteY6" fmla="*/ 9378 h 857119"/>
                        <a:gd name="connsiteX7" fmla="*/ 478302 w 650793"/>
                        <a:gd name="connsiteY7" fmla="*/ 0 h 857119"/>
                        <a:gd name="connsiteX8" fmla="*/ 487680 w 650793"/>
                        <a:gd name="connsiteY8" fmla="*/ 9378 h 857119"/>
                        <a:gd name="connsiteX9" fmla="*/ 628357 w 650793"/>
                        <a:gd name="connsiteY9" fmla="*/ 103163 h 857119"/>
                        <a:gd name="connsiteX10" fmla="*/ 647114 w 650793"/>
                        <a:gd name="connsiteY10" fmla="*/ 131299 h 857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0793" h="857119">
                          <a:moveTo>
                            <a:pt x="647114" y="131299"/>
                          </a:moveTo>
                          <a:lnTo>
                            <a:pt x="206326" y="806548"/>
                          </a:lnTo>
                          <a:cubicBezTo>
                            <a:pt x="187569" y="825305"/>
                            <a:pt x="168812" y="844062"/>
                            <a:pt x="140677" y="853440"/>
                          </a:cubicBezTo>
                          <a:cubicBezTo>
                            <a:pt x="112542" y="862819"/>
                            <a:pt x="75028" y="853440"/>
                            <a:pt x="46892" y="834683"/>
                          </a:cubicBezTo>
                          <a:cubicBezTo>
                            <a:pt x="18757" y="815926"/>
                            <a:pt x="0" y="778412"/>
                            <a:pt x="0" y="740899"/>
                          </a:cubicBezTo>
                          <a:cubicBezTo>
                            <a:pt x="0" y="722142"/>
                            <a:pt x="9378" y="703385"/>
                            <a:pt x="18757" y="684628"/>
                          </a:cubicBezTo>
                          <a:lnTo>
                            <a:pt x="459545" y="9378"/>
                          </a:lnTo>
                          <a:cubicBezTo>
                            <a:pt x="468923" y="0"/>
                            <a:pt x="478302" y="0"/>
                            <a:pt x="478302" y="0"/>
                          </a:cubicBezTo>
                          <a:cubicBezTo>
                            <a:pt x="478302" y="0"/>
                            <a:pt x="487680" y="0"/>
                            <a:pt x="487680" y="9378"/>
                          </a:cubicBezTo>
                          <a:cubicBezTo>
                            <a:pt x="525194" y="37514"/>
                            <a:pt x="600222" y="84406"/>
                            <a:pt x="628357" y="103163"/>
                          </a:cubicBezTo>
                          <a:cubicBezTo>
                            <a:pt x="647114" y="112542"/>
                            <a:pt x="656492" y="131299"/>
                            <a:pt x="647114" y="131299"/>
                          </a:cubicBezTo>
                          <a:close/>
                        </a:path>
                      </a:pathLst>
                    </a:custGeom>
                    <a:solidFill>
                      <a:srgbClr val="DF3260"/>
                    </a:solidFill>
                    <a:ln w="93785" cap="flat">
                      <a:noFill/>
                      <a:prstDash val="solid"/>
                      <a:miter/>
                    </a:ln>
                  </p:spPr>
                  <p:txBody>
                    <a:bodyPr rtlCol="0" anchor="ctr"/>
                    <a:lstStyle/>
                    <a:p>
                      <a:endParaRPr lang="fr-FR"/>
                    </a:p>
                  </p:txBody>
                </p:sp>
                <p:sp>
                  <p:nvSpPr>
                    <p:cNvPr id="137" name="Forme libre : forme 136">
                      <a:extLst>
                        <a:ext uri="{FF2B5EF4-FFF2-40B4-BE49-F238E27FC236}">
                          <a16:creationId xmlns:a16="http://schemas.microsoft.com/office/drawing/2014/main" id="{B06BE9DC-A447-49EE-A495-81DAFEF74D67}"/>
                        </a:ext>
                      </a:extLst>
                    </p:cNvPr>
                    <p:cNvSpPr/>
                    <p:nvPr/>
                  </p:nvSpPr>
                  <p:spPr>
                    <a:xfrm>
                      <a:off x="6086805" y="3903026"/>
                      <a:ext cx="613484" cy="844061"/>
                    </a:xfrm>
                    <a:custGeom>
                      <a:avLst/>
                      <a:gdLst>
                        <a:gd name="connsiteX0" fmla="*/ 609600 w 613484"/>
                        <a:gd name="connsiteY0" fmla="*/ 121920 h 844061"/>
                        <a:gd name="connsiteX1" fmla="*/ 168812 w 613484"/>
                        <a:gd name="connsiteY1" fmla="*/ 797169 h 844061"/>
                        <a:gd name="connsiteX2" fmla="*/ 103163 w 613484"/>
                        <a:gd name="connsiteY2" fmla="*/ 844062 h 844061"/>
                        <a:gd name="connsiteX3" fmla="*/ 46892 w 613484"/>
                        <a:gd name="connsiteY3" fmla="*/ 825305 h 844061"/>
                        <a:gd name="connsiteX4" fmla="*/ 0 w 613484"/>
                        <a:gd name="connsiteY4" fmla="*/ 731520 h 844061"/>
                        <a:gd name="connsiteX5" fmla="*/ 18757 w 613484"/>
                        <a:gd name="connsiteY5" fmla="*/ 675249 h 844061"/>
                        <a:gd name="connsiteX6" fmla="*/ 459545 w 613484"/>
                        <a:gd name="connsiteY6" fmla="*/ 0 h 844061"/>
                        <a:gd name="connsiteX7" fmla="*/ 600222 w 613484"/>
                        <a:gd name="connsiteY7" fmla="*/ 93785 h 844061"/>
                        <a:gd name="connsiteX8" fmla="*/ 609600 w 613484"/>
                        <a:gd name="connsiteY8" fmla="*/ 121920 h 84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484" h="844061">
                          <a:moveTo>
                            <a:pt x="609600" y="121920"/>
                          </a:moveTo>
                          <a:lnTo>
                            <a:pt x="168812" y="797169"/>
                          </a:lnTo>
                          <a:cubicBezTo>
                            <a:pt x="150055" y="815926"/>
                            <a:pt x="131298" y="834683"/>
                            <a:pt x="103163" y="844062"/>
                          </a:cubicBezTo>
                          <a:cubicBezTo>
                            <a:pt x="84406" y="844062"/>
                            <a:pt x="65649" y="834683"/>
                            <a:pt x="46892" y="825305"/>
                          </a:cubicBezTo>
                          <a:cubicBezTo>
                            <a:pt x="18757" y="806548"/>
                            <a:pt x="0" y="769034"/>
                            <a:pt x="0" y="731520"/>
                          </a:cubicBezTo>
                          <a:cubicBezTo>
                            <a:pt x="0" y="712763"/>
                            <a:pt x="9378" y="694006"/>
                            <a:pt x="18757" y="675249"/>
                          </a:cubicBezTo>
                          <a:lnTo>
                            <a:pt x="459545" y="0"/>
                          </a:lnTo>
                          <a:cubicBezTo>
                            <a:pt x="497058" y="28136"/>
                            <a:pt x="572086" y="75028"/>
                            <a:pt x="600222" y="93785"/>
                          </a:cubicBezTo>
                          <a:cubicBezTo>
                            <a:pt x="609600" y="103163"/>
                            <a:pt x="618979" y="121920"/>
                            <a:pt x="609600" y="121920"/>
                          </a:cubicBezTo>
                          <a:close/>
                        </a:path>
                      </a:pathLst>
                    </a:custGeom>
                    <a:solidFill>
                      <a:srgbClr val="F45170"/>
                    </a:solidFill>
                    <a:ln w="93785" cap="flat">
                      <a:noFill/>
                      <a:prstDash val="solid"/>
                      <a:miter/>
                    </a:ln>
                  </p:spPr>
                  <p:txBody>
                    <a:bodyPr rtlCol="0" anchor="ctr"/>
                    <a:lstStyle/>
                    <a:p>
                      <a:endParaRPr lang="fr-FR"/>
                    </a:p>
                  </p:txBody>
                </p:sp>
              </p:grpSp>
            </p:grpSp>
          </p:grpSp>
        </p:grpSp>
        <p:sp>
          <p:nvSpPr>
            <p:cNvPr id="127" name="Forme libre : forme 126">
              <a:extLst>
                <a:ext uri="{FF2B5EF4-FFF2-40B4-BE49-F238E27FC236}">
                  <a16:creationId xmlns:a16="http://schemas.microsoft.com/office/drawing/2014/main" id="{EF09E8A4-D959-4238-A98E-B17BEECF76B6}"/>
                </a:ext>
              </a:extLst>
            </p:cNvPr>
            <p:cNvSpPr/>
            <p:nvPr/>
          </p:nvSpPr>
          <p:spPr>
            <a:xfrm>
              <a:off x="8478314" y="2085624"/>
              <a:ext cx="112541" cy="155392"/>
            </a:xfrm>
            <a:custGeom>
              <a:avLst/>
              <a:gdLst>
                <a:gd name="connsiteX0" fmla="*/ 56271 w 112541"/>
                <a:gd name="connsiteY0" fmla="*/ 7358 h 155393"/>
                <a:gd name="connsiteX1" fmla="*/ 112542 w 112541"/>
                <a:gd name="connsiteY1" fmla="*/ 44872 h 155393"/>
                <a:gd name="connsiteX2" fmla="*/ 56271 w 112541"/>
                <a:gd name="connsiteY2" fmla="*/ 148035 h 155393"/>
                <a:gd name="connsiteX3" fmla="*/ 0 w 112541"/>
                <a:gd name="connsiteY3" fmla="*/ 110521 h 155393"/>
                <a:gd name="connsiteX4" fmla="*/ 56271 w 112541"/>
                <a:gd name="connsiteY4" fmla="*/ 7358 h 155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541" h="155393">
                  <a:moveTo>
                    <a:pt x="56271" y="7358"/>
                  </a:moveTo>
                  <a:cubicBezTo>
                    <a:pt x="93785" y="-11398"/>
                    <a:pt x="112542" y="7358"/>
                    <a:pt x="112542" y="44872"/>
                  </a:cubicBezTo>
                  <a:cubicBezTo>
                    <a:pt x="112542" y="82386"/>
                    <a:pt x="84406" y="129278"/>
                    <a:pt x="56271" y="148035"/>
                  </a:cubicBezTo>
                  <a:cubicBezTo>
                    <a:pt x="18757" y="166792"/>
                    <a:pt x="0" y="148035"/>
                    <a:pt x="0" y="110521"/>
                  </a:cubicBezTo>
                  <a:cubicBezTo>
                    <a:pt x="0" y="73008"/>
                    <a:pt x="28135" y="26115"/>
                    <a:pt x="56271" y="7358"/>
                  </a:cubicBezTo>
                  <a:close/>
                </a:path>
              </a:pathLst>
            </a:custGeom>
            <a:solidFill>
              <a:srgbClr val="FFFFFF"/>
            </a:solidFill>
            <a:ln w="93785" cap="flat">
              <a:noFill/>
              <a:prstDash val="solid"/>
              <a:miter/>
            </a:ln>
          </p:spPr>
          <p:txBody>
            <a:bodyPr rtlCol="0" anchor="ctr"/>
            <a:lstStyle/>
            <a:p>
              <a:endParaRPr lang="fr-FR"/>
            </a:p>
          </p:txBody>
        </p:sp>
      </p:grpSp>
      <p:pic>
        <p:nvPicPr>
          <p:cNvPr id="2050" name="Picture 2">
            <a:extLst>
              <a:ext uri="{FF2B5EF4-FFF2-40B4-BE49-F238E27FC236}">
                <a16:creationId xmlns:a16="http://schemas.microsoft.com/office/drawing/2014/main" id="{737CAC9E-1C59-4345-9999-151649189C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7313" y="0"/>
            <a:ext cx="64277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463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custDataLst>
              <p:tags r:id="rId1"/>
            </p:custDataLst>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26</a:t>
            </a:fld>
            <a:endParaRPr/>
          </a:p>
        </p:txBody>
      </p:sp>
      <p:grpSp>
        <p:nvGrpSpPr>
          <p:cNvPr id="125" name="Graphique 28">
            <a:extLst>
              <a:ext uri="{FF2B5EF4-FFF2-40B4-BE49-F238E27FC236}">
                <a16:creationId xmlns:a16="http://schemas.microsoft.com/office/drawing/2014/main" id="{9844A6FB-B08C-44E9-AB3A-AC622312E13C}"/>
              </a:ext>
            </a:extLst>
          </p:cNvPr>
          <p:cNvGrpSpPr>
            <a:grpSpLocks noChangeAspect="1"/>
          </p:cNvGrpSpPr>
          <p:nvPr>
            <p:custDataLst>
              <p:tags r:id="rId2"/>
            </p:custDataLst>
          </p:nvPr>
        </p:nvGrpSpPr>
        <p:grpSpPr>
          <a:xfrm>
            <a:off x="87410" y="126549"/>
            <a:ext cx="561600" cy="561600"/>
            <a:chOff x="6049285" y="614403"/>
            <a:chExt cx="2654101" cy="4496225"/>
          </a:xfrm>
        </p:grpSpPr>
        <p:grpSp>
          <p:nvGrpSpPr>
            <p:cNvPr id="126" name="Graphique 28">
              <a:extLst>
                <a:ext uri="{FF2B5EF4-FFF2-40B4-BE49-F238E27FC236}">
                  <a16:creationId xmlns:a16="http://schemas.microsoft.com/office/drawing/2014/main" id="{80A0D9BE-C7A6-4165-8933-71A0BDFDD95A}"/>
                </a:ext>
              </a:extLst>
            </p:cNvPr>
            <p:cNvGrpSpPr/>
            <p:nvPr/>
          </p:nvGrpSpPr>
          <p:grpSpPr>
            <a:xfrm>
              <a:off x="6049285" y="614403"/>
              <a:ext cx="2654101" cy="4496225"/>
              <a:chOff x="6049292" y="614404"/>
              <a:chExt cx="2654105" cy="4496230"/>
            </a:xfrm>
          </p:grpSpPr>
          <p:grpSp>
            <p:nvGrpSpPr>
              <p:cNvPr id="128" name="Graphique 28">
                <a:extLst>
                  <a:ext uri="{FF2B5EF4-FFF2-40B4-BE49-F238E27FC236}">
                    <a16:creationId xmlns:a16="http://schemas.microsoft.com/office/drawing/2014/main" id="{1A7ECC39-A3A8-45FA-81B7-0B7226B2D674}"/>
                  </a:ext>
                </a:extLst>
              </p:cNvPr>
              <p:cNvGrpSpPr/>
              <p:nvPr/>
            </p:nvGrpSpPr>
            <p:grpSpPr>
              <a:xfrm>
                <a:off x="6105563" y="614404"/>
                <a:ext cx="2597834" cy="4496230"/>
                <a:chOff x="6105562" y="614404"/>
                <a:chExt cx="2597834" cy="4496230"/>
              </a:xfrm>
            </p:grpSpPr>
            <p:sp>
              <p:nvSpPr>
                <p:cNvPr id="141" name="Forme libre : forme 140">
                  <a:extLst>
                    <a:ext uri="{FF2B5EF4-FFF2-40B4-BE49-F238E27FC236}">
                      <a16:creationId xmlns:a16="http://schemas.microsoft.com/office/drawing/2014/main" id="{F8C71E89-0582-4664-9AF3-52A8397F95A3}"/>
                    </a:ext>
                  </a:extLst>
                </p:cNvPr>
                <p:cNvSpPr/>
                <p:nvPr/>
              </p:nvSpPr>
              <p:spPr>
                <a:xfrm>
                  <a:off x="6321267" y="5094090"/>
                  <a:ext cx="18756" cy="9378"/>
                </a:xfrm>
                <a:custGeom>
                  <a:avLst/>
                  <a:gdLst>
                    <a:gd name="connsiteX0" fmla="*/ 18757 w 18756"/>
                    <a:gd name="connsiteY0" fmla="*/ 9379 h 9378"/>
                    <a:gd name="connsiteX1" fmla="*/ 0 w 18756"/>
                    <a:gd name="connsiteY1" fmla="*/ 0 h 9378"/>
                    <a:gd name="connsiteX2" fmla="*/ 18757 w 18756"/>
                    <a:gd name="connsiteY2" fmla="*/ 9379 h 9378"/>
                  </a:gdLst>
                  <a:ahLst/>
                  <a:cxnLst>
                    <a:cxn ang="0">
                      <a:pos x="connsiteX0" y="connsiteY0"/>
                    </a:cxn>
                    <a:cxn ang="0">
                      <a:pos x="connsiteX1" y="connsiteY1"/>
                    </a:cxn>
                    <a:cxn ang="0">
                      <a:pos x="connsiteX2" y="connsiteY2"/>
                    </a:cxn>
                  </a:cxnLst>
                  <a:rect l="l" t="t" r="r" b="b"/>
                  <a:pathLst>
                    <a:path w="18756" h="9378">
                      <a:moveTo>
                        <a:pt x="18757" y="9379"/>
                      </a:moveTo>
                      <a:cubicBezTo>
                        <a:pt x="9378" y="0"/>
                        <a:pt x="9378" y="0"/>
                        <a:pt x="0" y="0"/>
                      </a:cubicBezTo>
                      <a:cubicBezTo>
                        <a:pt x="9378" y="0"/>
                        <a:pt x="18757" y="9379"/>
                        <a:pt x="18757" y="9379"/>
                      </a:cubicBezTo>
                      <a:close/>
                    </a:path>
                  </a:pathLst>
                </a:custGeom>
                <a:solidFill>
                  <a:srgbClr val="DEDFFB"/>
                </a:solidFill>
                <a:ln w="93785" cap="flat">
                  <a:noFill/>
                  <a:prstDash val="solid"/>
                  <a:miter/>
                </a:ln>
              </p:spPr>
              <p:txBody>
                <a:bodyPr rtlCol="0" anchor="ctr"/>
                <a:lstStyle/>
                <a:p>
                  <a:endParaRPr lang="fr-FR"/>
                </a:p>
              </p:txBody>
            </p:sp>
            <p:grpSp>
              <p:nvGrpSpPr>
                <p:cNvPr id="142" name="Graphique 28">
                  <a:extLst>
                    <a:ext uri="{FF2B5EF4-FFF2-40B4-BE49-F238E27FC236}">
                      <a16:creationId xmlns:a16="http://schemas.microsoft.com/office/drawing/2014/main" id="{3C7B0C3E-2702-4FD7-BBF2-F3452303F838}"/>
                    </a:ext>
                  </a:extLst>
                </p:cNvPr>
                <p:cNvGrpSpPr/>
                <p:nvPr/>
              </p:nvGrpSpPr>
              <p:grpSpPr>
                <a:xfrm>
                  <a:off x="6114941" y="1173893"/>
                  <a:ext cx="2579076" cy="3935735"/>
                  <a:chOff x="6114941" y="1173893"/>
                  <a:chExt cx="2579076" cy="3935735"/>
                </a:xfrm>
                <a:solidFill>
                  <a:srgbClr val="DEDFFB"/>
                </a:solidFill>
              </p:grpSpPr>
              <p:sp>
                <p:nvSpPr>
                  <p:cNvPr id="205" name="Forme libre : forme 204">
                    <a:extLst>
                      <a:ext uri="{FF2B5EF4-FFF2-40B4-BE49-F238E27FC236}">
                        <a16:creationId xmlns:a16="http://schemas.microsoft.com/office/drawing/2014/main" id="{83F550C7-3F7B-42E9-94F6-A7AED9F470B5}"/>
                      </a:ext>
                    </a:extLst>
                  </p:cNvPr>
                  <p:cNvSpPr/>
                  <p:nvPr/>
                </p:nvSpPr>
                <p:spPr>
                  <a:xfrm>
                    <a:off x="6114941" y="1173893"/>
                    <a:ext cx="2579076" cy="3935735"/>
                  </a:xfrm>
                  <a:custGeom>
                    <a:avLst/>
                    <a:gdLst>
                      <a:gd name="connsiteX0" fmla="*/ 2579077 w 2579076"/>
                      <a:gd name="connsiteY0" fmla="*/ 2475914 h 3935735"/>
                      <a:gd name="connsiteX1" fmla="*/ 2457157 w 2579076"/>
                      <a:gd name="connsiteY1" fmla="*/ 2691619 h 3935735"/>
                      <a:gd name="connsiteX2" fmla="*/ 318868 w 2579076"/>
                      <a:gd name="connsiteY2" fmla="*/ 3920197 h 3935735"/>
                      <a:gd name="connsiteX3" fmla="*/ 234462 w 2579076"/>
                      <a:gd name="connsiteY3" fmla="*/ 3929576 h 3935735"/>
                      <a:gd name="connsiteX4" fmla="*/ 215705 w 2579076"/>
                      <a:gd name="connsiteY4" fmla="*/ 3920197 h 3935735"/>
                      <a:gd name="connsiteX5" fmla="*/ 225083 w 2579076"/>
                      <a:gd name="connsiteY5" fmla="*/ 3929576 h 3935735"/>
                      <a:gd name="connsiteX6" fmla="*/ 37514 w 2579076"/>
                      <a:gd name="connsiteY6" fmla="*/ 3817034 h 3935735"/>
                      <a:gd name="connsiteX7" fmla="*/ 0 w 2579076"/>
                      <a:gd name="connsiteY7" fmla="*/ 3742006 h 3935735"/>
                      <a:gd name="connsiteX8" fmla="*/ 0 w 2579076"/>
                      <a:gd name="connsiteY8" fmla="*/ 1275471 h 3935735"/>
                      <a:gd name="connsiteX9" fmla="*/ 196948 w 2579076"/>
                      <a:gd name="connsiteY9" fmla="*/ 1388012 h 3935735"/>
                      <a:gd name="connsiteX10" fmla="*/ 196948 w 2579076"/>
                      <a:gd name="connsiteY10" fmla="*/ 1388012 h 3935735"/>
                      <a:gd name="connsiteX11" fmla="*/ 431409 w 2579076"/>
                      <a:gd name="connsiteY11" fmla="*/ 1247335 h 3935735"/>
                      <a:gd name="connsiteX12" fmla="*/ 459545 w 2579076"/>
                      <a:gd name="connsiteY12" fmla="*/ 1200443 h 3935735"/>
                      <a:gd name="connsiteX13" fmla="*/ 459545 w 2579076"/>
                      <a:gd name="connsiteY13" fmla="*/ 1125415 h 3935735"/>
                      <a:gd name="connsiteX14" fmla="*/ 487680 w 2579076"/>
                      <a:gd name="connsiteY14" fmla="*/ 1078523 h 3935735"/>
                      <a:gd name="connsiteX15" fmla="*/ 928468 w 2579076"/>
                      <a:gd name="connsiteY15" fmla="*/ 825305 h 3935735"/>
                      <a:gd name="connsiteX16" fmla="*/ 956603 w 2579076"/>
                      <a:gd name="connsiteY16" fmla="*/ 844062 h 3935735"/>
                      <a:gd name="connsiteX17" fmla="*/ 956603 w 2579076"/>
                      <a:gd name="connsiteY17" fmla="*/ 909711 h 3935735"/>
                      <a:gd name="connsiteX18" fmla="*/ 984738 w 2579076"/>
                      <a:gd name="connsiteY18" fmla="*/ 928468 h 3935735"/>
                      <a:gd name="connsiteX19" fmla="*/ 1031631 w 2579076"/>
                      <a:gd name="connsiteY19" fmla="*/ 900332 h 3935735"/>
                      <a:gd name="connsiteX20" fmla="*/ 2579077 w 2579076"/>
                      <a:gd name="connsiteY20" fmla="*/ 0 h 3935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9076" h="3935735">
                        <a:moveTo>
                          <a:pt x="2579077" y="2475914"/>
                        </a:moveTo>
                        <a:cubicBezTo>
                          <a:pt x="2579077" y="2550942"/>
                          <a:pt x="2522806" y="2644726"/>
                          <a:pt x="2457157" y="2691619"/>
                        </a:cubicBezTo>
                        <a:lnTo>
                          <a:pt x="318868" y="3920197"/>
                        </a:lnTo>
                        <a:cubicBezTo>
                          <a:pt x="281354" y="3938954"/>
                          <a:pt x="253218" y="3938954"/>
                          <a:pt x="234462" y="3929576"/>
                        </a:cubicBezTo>
                        <a:cubicBezTo>
                          <a:pt x="225083" y="3929576"/>
                          <a:pt x="225083" y="3920197"/>
                          <a:pt x="215705" y="3920197"/>
                        </a:cubicBezTo>
                        <a:cubicBezTo>
                          <a:pt x="215705" y="3920197"/>
                          <a:pt x="225083" y="3929576"/>
                          <a:pt x="225083" y="3929576"/>
                        </a:cubicBezTo>
                        <a:lnTo>
                          <a:pt x="37514" y="3817034"/>
                        </a:lnTo>
                        <a:cubicBezTo>
                          <a:pt x="18757" y="3807655"/>
                          <a:pt x="0" y="3779520"/>
                          <a:pt x="0" y="3742006"/>
                        </a:cubicBezTo>
                        <a:lnTo>
                          <a:pt x="0" y="1275471"/>
                        </a:lnTo>
                        <a:lnTo>
                          <a:pt x="196948" y="1388012"/>
                        </a:lnTo>
                        <a:cubicBezTo>
                          <a:pt x="206326" y="1388012"/>
                          <a:pt x="206326" y="1388012"/>
                          <a:pt x="196948" y="1388012"/>
                        </a:cubicBezTo>
                        <a:lnTo>
                          <a:pt x="431409" y="1247335"/>
                        </a:lnTo>
                        <a:cubicBezTo>
                          <a:pt x="450166" y="1237957"/>
                          <a:pt x="459545" y="1219200"/>
                          <a:pt x="459545" y="1200443"/>
                        </a:cubicBezTo>
                        <a:lnTo>
                          <a:pt x="459545" y="1125415"/>
                        </a:lnTo>
                        <a:cubicBezTo>
                          <a:pt x="459545" y="1106658"/>
                          <a:pt x="468923" y="1087902"/>
                          <a:pt x="487680" y="1078523"/>
                        </a:cubicBezTo>
                        <a:lnTo>
                          <a:pt x="928468" y="825305"/>
                        </a:lnTo>
                        <a:cubicBezTo>
                          <a:pt x="947225" y="815926"/>
                          <a:pt x="956603" y="825305"/>
                          <a:pt x="956603" y="844062"/>
                        </a:cubicBezTo>
                        <a:lnTo>
                          <a:pt x="956603" y="909711"/>
                        </a:lnTo>
                        <a:cubicBezTo>
                          <a:pt x="956603" y="928468"/>
                          <a:pt x="965982" y="937846"/>
                          <a:pt x="984738" y="928468"/>
                        </a:cubicBezTo>
                        <a:lnTo>
                          <a:pt x="1031631" y="900332"/>
                        </a:lnTo>
                        <a:lnTo>
                          <a:pt x="2579077" y="0"/>
                        </a:lnTo>
                        <a:close/>
                      </a:path>
                    </a:pathLst>
                  </a:custGeom>
                  <a:solidFill>
                    <a:srgbClr val="DEDFFB"/>
                  </a:solidFill>
                  <a:ln w="93785" cap="flat">
                    <a:noFill/>
                    <a:prstDash val="solid"/>
                    <a:miter/>
                  </a:ln>
                </p:spPr>
                <p:txBody>
                  <a:bodyPr rtlCol="0" anchor="ctr"/>
                  <a:lstStyle/>
                  <a:p>
                    <a:endParaRPr lang="fr-FR"/>
                  </a:p>
                </p:txBody>
              </p:sp>
              <p:sp>
                <p:nvSpPr>
                  <p:cNvPr id="206" name="Forme libre : forme 205">
                    <a:extLst>
                      <a:ext uri="{FF2B5EF4-FFF2-40B4-BE49-F238E27FC236}">
                        <a16:creationId xmlns:a16="http://schemas.microsoft.com/office/drawing/2014/main" id="{86B6CA02-E5F2-4239-BA26-62CFABA71C57}"/>
                      </a:ext>
                    </a:extLst>
                  </p:cNvPr>
                  <p:cNvSpPr/>
                  <p:nvPr/>
                </p:nvSpPr>
                <p:spPr>
                  <a:xfrm>
                    <a:off x="6321267" y="5094090"/>
                    <a:ext cx="18756" cy="9378"/>
                  </a:xfrm>
                  <a:custGeom>
                    <a:avLst/>
                    <a:gdLst>
                      <a:gd name="connsiteX0" fmla="*/ 18757 w 18756"/>
                      <a:gd name="connsiteY0" fmla="*/ 9379 h 9378"/>
                      <a:gd name="connsiteX1" fmla="*/ 0 w 18756"/>
                      <a:gd name="connsiteY1" fmla="*/ 0 h 9378"/>
                      <a:gd name="connsiteX2" fmla="*/ 18757 w 18756"/>
                      <a:gd name="connsiteY2" fmla="*/ 9379 h 9378"/>
                    </a:gdLst>
                    <a:ahLst/>
                    <a:cxnLst>
                      <a:cxn ang="0">
                        <a:pos x="connsiteX0" y="connsiteY0"/>
                      </a:cxn>
                      <a:cxn ang="0">
                        <a:pos x="connsiteX1" y="connsiteY1"/>
                      </a:cxn>
                      <a:cxn ang="0">
                        <a:pos x="connsiteX2" y="connsiteY2"/>
                      </a:cxn>
                    </a:cxnLst>
                    <a:rect l="l" t="t" r="r" b="b"/>
                    <a:pathLst>
                      <a:path w="18756" h="9378">
                        <a:moveTo>
                          <a:pt x="18757" y="9379"/>
                        </a:moveTo>
                        <a:cubicBezTo>
                          <a:pt x="9378" y="0"/>
                          <a:pt x="9378" y="0"/>
                          <a:pt x="0" y="0"/>
                        </a:cubicBezTo>
                        <a:cubicBezTo>
                          <a:pt x="9378" y="0"/>
                          <a:pt x="18757" y="9379"/>
                          <a:pt x="18757" y="9379"/>
                        </a:cubicBezTo>
                        <a:close/>
                      </a:path>
                    </a:pathLst>
                  </a:custGeom>
                  <a:solidFill>
                    <a:srgbClr val="DEDFFB"/>
                  </a:solidFill>
                  <a:ln w="93785" cap="flat">
                    <a:noFill/>
                    <a:prstDash val="solid"/>
                    <a:miter/>
                  </a:ln>
                </p:spPr>
                <p:txBody>
                  <a:bodyPr rtlCol="0" anchor="ctr"/>
                  <a:lstStyle/>
                  <a:p>
                    <a:endParaRPr lang="fr-FR"/>
                  </a:p>
                </p:txBody>
              </p:sp>
            </p:grpSp>
            <p:sp>
              <p:nvSpPr>
                <p:cNvPr id="143" name="Forme libre : forme 142">
                  <a:extLst>
                    <a:ext uri="{FF2B5EF4-FFF2-40B4-BE49-F238E27FC236}">
                      <a16:creationId xmlns:a16="http://schemas.microsoft.com/office/drawing/2014/main" id="{D3EDA6BD-587F-466B-82F3-FA19B30E7E38}"/>
                    </a:ext>
                  </a:extLst>
                </p:cNvPr>
                <p:cNvSpPr/>
                <p:nvPr/>
              </p:nvSpPr>
              <p:spPr>
                <a:xfrm>
                  <a:off x="6105562" y="2439986"/>
                  <a:ext cx="234461" cy="2663483"/>
                </a:xfrm>
                <a:custGeom>
                  <a:avLst/>
                  <a:gdLst>
                    <a:gd name="connsiteX0" fmla="*/ 234462 w 234461"/>
                    <a:gd name="connsiteY0" fmla="*/ 2663483 h 2663483"/>
                    <a:gd name="connsiteX1" fmla="*/ 37514 w 234461"/>
                    <a:gd name="connsiteY1" fmla="*/ 2550942 h 2663483"/>
                    <a:gd name="connsiteX2" fmla="*/ 0 w 234461"/>
                    <a:gd name="connsiteY2" fmla="*/ 2475914 h 2663483"/>
                    <a:gd name="connsiteX3" fmla="*/ 0 w 234461"/>
                    <a:gd name="connsiteY3" fmla="*/ 0 h 2663483"/>
                    <a:gd name="connsiteX4" fmla="*/ 196948 w 234461"/>
                    <a:gd name="connsiteY4" fmla="*/ 112542 h 2663483"/>
                    <a:gd name="connsiteX5" fmla="*/ 206326 w 234461"/>
                    <a:gd name="connsiteY5" fmla="*/ 2579077 h 2663483"/>
                    <a:gd name="connsiteX6" fmla="*/ 234462 w 234461"/>
                    <a:gd name="connsiteY6" fmla="*/ 2663483 h 266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461" h="2663483">
                      <a:moveTo>
                        <a:pt x="234462" y="2663483"/>
                      </a:moveTo>
                      <a:lnTo>
                        <a:pt x="37514" y="2550942"/>
                      </a:lnTo>
                      <a:cubicBezTo>
                        <a:pt x="18757" y="2541563"/>
                        <a:pt x="0" y="2513428"/>
                        <a:pt x="0" y="2475914"/>
                      </a:cubicBezTo>
                      <a:lnTo>
                        <a:pt x="0" y="0"/>
                      </a:lnTo>
                      <a:lnTo>
                        <a:pt x="196948" y="112542"/>
                      </a:lnTo>
                      <a:lnTo>
                        <a:pt x="206326" y="2579077"/>
                      </a:lnTo>
                      <a:cubicBezTo>
                        <a:pt x="206326" y="2625969"/>
                        <a:pt x="215705" y="2654105"/>
                        <a:pt x="234462" y="2663483"/>
                      </a:cubicBezTo>
                      <a:close/>
                    </a:path>
                  </a:pathLst>
                </a:custGeom>
                <a:solidFill>
                  <a:srgbClr val="DEDFFB"/>
                </a:solidFill>
                <a:ln w="93785" cap="flat">
                  <a:noFill/>
                  <a:prstDash val="solid"/>
                  <a:miter/>
                </a:ln>
              </p:spPr>
              <p:txBody>
                <a:bodyPr rtlCol="0" anchor="ctr"/>
                <a:lstStyle/>
                <a:p>
                  <a:endParaRPr lang="fr-FR"/>
                </a:p>
              </p:txBody>
            </p:sp>
            <p:sp>
              <p:nvSpPr>
                <p:cNvPr id="144" name="Forme libre : forme 143">
                  <a:extLst>
                    <a:ext uri="{FF2B5EF4-FFF2-40B4-BE49-F238E27FC236}">
                      <a16:creationId xmlns:a16="http://schemas.microsoft.com/office/drawing/2014/main" id="{35073703-2ADF-4EF6-9074-EFEE7074542B}"/>
                    </a:ext>
                  </a:extLst>
                </p:cNvPr>
                <p:cNvSpPr/>
                <p:nvPr/>
              </p:nvSpPr>
              <p:spPr>
                <a:xfrm>
                  <a:off x="6302510" y="1173893"/>
                  <a:ext cx="2400886" cy="3936740"/>
                </a:xfrm>
                <a:custGeom>
                  <a:avLst/>
                  <a:gdLst>
                    <a:gd name="connsiteX0" fmla="*/ 731520 w 2400886"/>
                    <a:gd name="connsiteY0" fmla="*/ 825305 h 3936740"/>
                    <a:gd name="connsiteX1" fmla="*/ 759655 w 2400886"/>
                    <a:gd name="connsiteY1" fmla="*/ 844062 h 3936740"/>
                    <a:gd name="connsiteX2" fmla="*/ 759655 w 2400886"/>
                    <a:gd name="connsiteY2" fmla="*/ 909711 h 3936740"/>
                    <a:gd name="connsiteX3" fmla="*/ 787791 w 2400886"/>
                    <a:gd name="connsiteY3" fmla="*/ 928468 h 3936740"/>
                    <a:gd name="connsiteX4" fmla="*/ 834683 w 2400886"/>
                    <a:gd name="connsiteY4" fmla="*/ 900332 h 3936740"/>
                    <a:gd name="connsiteX5" fmla="*/ 2391508 w 2400886"/>
                    <a:gd name="connsiteY5" fmla="*/ 0 h 3936740"/>
                    <a:gd name="connsiteX6" fmla="*/ 2400886 w 2400886"/>
                    <a:gd name="connsiteY6" fmla="*/ 2466535 h 3936740"/>
                    <a:gd name="connsiteX7" fmla="*/ 2278966 w 2400886"/>
                    <a:gd name="connsiteY7" fmla="*/ 2682240 h 3936740"/>
                    <a:gd name="connsiteX8" fmla="*/ 131298 w 2400886"/>
                    <a:gd name="connsiteY8" fmla="*/ 3920197 h 3936740"/>
                    <a:gd name="connsiteX9" fmla="*/ 9378 w 2400886"/>
                    <a:gd name="connsiteY9" fmla="*/ 3854548 h 3936740"/>
                    <a:gd name="connsiteX10" fmla="*/ 0 w 2400886"/>
                    <a:gd name="connsiteY10" fmla="*/ 1388012 h 3936740"/>
                    <a:gd name="connsiteX11" fmla="*/ 234462 w 2400886"/>
                    <a:gd name="connsiteY11" fmla="*/ 1247335 h 3936740"/>
                    <a:gd name="connsiteX12" fmla="*/ 262597 w 2400886"/>
                    <a:gd name="connsiteY12" fmla="*/ 1200443 h 3936740"/>
                    <a:gd name="connsiteX13" fmla="*/ 262597 w 2400886"/>
                    <a:gd name="connsiteY13" fmla="*/ 1134794 h 3936740"/>
                    <a:gd name="connsiteX14" fmla="*/ 290732 w 2400886"/>
                    <a:gd name="connsiteY14" fmla="*/ 1087902 h 393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00886" h="3936740">
                      <a:moveTo>
                        <a:pt x="731520" y="825305"/>
                      </a:moveTo>
                      <a:cubicBezTo>
                        <a:pt x="750277" y="815926"/>
                        <a:pt x="759655" y="825305"/>
                        <a:pt x="759655" y="844062"/>
                      </a:cubicBezTo>
                      <a:lnTo>
                        <a:pt x="759655" y="909711"/>
                      </a:lnTo>
                      <a:cubicBezTo>
                        <a:pt x="759655" y="928468"/>
                        <a:pt x="769034" y="937846"/>
                        <a:pt x="787791" y="928468"/>
                      </a:cubicBezTo>
                      <a:lnTo>
                        <a:pt x="834683" y="900332"/>
                      </a:lnTo>
                      <a:lnTo>
                        <a:pt x="2391508" y="0"/>
                      </a:lnTo>
                      <a:lnTo>
                        <a:pt x="2400886" y="2466535"/>
                      </a:lnTo>
                      <a:cubicBezTo>
                        <a:pt x="2400886" y="2541563"/>
                        <a:pt x="2344615" y="2644726"/>
                        <a:pt x="2278966" y="2682240"/>
                      </a:cubicBezTo>
                      <a:lnTo>
                        <a:pt x="131298" y="3920197"/>
                      </a:lnTo>
                      <a:cubicBezTo>
                        <a:pt x="65649" y="3957711"/>
                        <a:pt x="9378" y="3929576"/>
                        <a:pt x="9378" y="3854548"/>
                      </a:cubicBezTo>
                      <a:lnTo>
                        <a:pt x="0" y="1388012"/>
                      </a:lnTo>
                      <a:lnTo>
                        <a:pt x="234462" y="1247335"/>
                      </a:lnTo>
                      <a:cubicBezTo>
                        <a:pt x="253218" y="1237957"/>
                        <a:pt x="262597" y="1219200"/>
                        <a:pt x="262597" y="1200443"/>
                      </a:cubicBezTo>
                      <a:lnTo>
                        <a:pt x="262597" y="1134794"/>
                      </a:lnTo>
                      <a:cubicBezTo>
                        <a:pt x="262597" y="1116037"/>
                        <a:pt x="271975" y="1097280"/>
                        <a:pt x="290732" y="1087902"/>
                      </a:cubicBezTo>
                      <a:close/>
                    </a:path>
                  </a:pathLst>
                </a:custGeom>
                <a:solidFill>
                  <a:srgbClr val="F3F1FC"/>
                </a:solidFill>
                <a:ln w="93785" cap="flat">
                  <a:noFill/>
                  <a:prstDash val="solid"/>
                  <a:miter/>
                </a:ln>
              </p:spPr>
              <p:txBody>
                <a:bodyPr rtlCol="0" anchor="ctr"/>
                <a:lstStyle/>
                <a:p>
                  <a:endParaRPr lang="fr-FR"/>
                </a:p>
              </p:txBody>
            </p:sp>
            <p:sp>
              <p:nvSpPr>
                <p:cNvPr id="145" name="Forme libre : forme 144">
                  <a:extLst>
                    <a:ext uri="{FF2B5EF4-FFF2-40B4-BE49-F238E27FC236}">
                      <a16:creationId xmlns:a16="http://schemas.microsoft.com/office/drawing/2014/main" id="{D2B14B73-60EA-4F05-9B6F-1CC24EBF6010}"/>
                    </a:ext>
                  </a:extLst>
                </p:cNvPr>
                <p:cNvSpPr/>
                <p:nvPr/>
              </p:nvSpPr>
              <p:spPr>
                <a:xfrm>
                  <a:off x="6105562" y="614404"/>
                  <a:ext cx="2550941" cy="1938123"/>
                </a:xfrm>
                <a:custGeom>
                  <a:avLst/>
                  <a:gdLst>
                    <a:gd name="connsiteX0" fmla="*/ 2550942 w 2550941"/>
                    <a:gd name="connsiteY0" fmla="*/ 118702 h 1938123"/>
                    <a:gd name="connsiteX1" fmla="*/ 196948 w 2550941"/>
                    <a:gd name="connsiteY1" fmla="*/ 1938123 h 1938123"/>
                    <a:gd name="connsiteX2" fmla="*/ 0 w 2550941"/>
                    <a:gd name="connsiteY2" fmla="*/ 1825582 h 1938123"/>
                    <a:gd name="connsiteX3" fmla="*/ 0 w 2550941"/>
                    <a:gd name="connsiteY3" fmla="*/ 1459822 h 1938123"/>
                    <a:gd name="connsiteX4" fmla="*/ 121920 w 2550941"/>
                    <a:gd name="connsiteY4" fmla="*/ 1244117 h 1938123"/>
                    <a:gd name="connsiteX5" fmla="*/ 2260209 w 2550941"/>
                    <a:gd name="connsiteY5" fmla="*/ 15539 h 1938123"/>
                    <a:gd name="connsiteX6" fmla="*/ 2353994 w 2550941"/>
                    <a:gd name="connsiteY6" fmla="*/ 6160 h 193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941" h="1938123">
                      <a:moveTo>
                        <a:pt x="2550942" y="118702"/>
                      </a:moveTo>
                      <a:cubicBezTo>
                        <a:pt x="1528689" y="784573"/>
                        <a:pt x="365760" y="1478579"/>
                        <a:pt x="196948" y="1938123"/>
                      </a:cubicBezTo>
                      <a:lnTo>
                        <a:pt x="0" y="1825582"/>
                      </a:lnTo>
                      <a:lnTo>
                        <a:pt x="0" y="1459822"/>
                      </a:lnTo>
                      <a:cubicBezTo>
                        <a:pt x="0" y="1384794"/>
                        <a:pt x="56271" y="1281631"/>
                        <a:pt x="121920" y="1244117"/>
                      </a:cubicBezTo>
                      <a:lnTo>
                        <a:pt x="2260209" y="15539"/>
                      </a:lnTo>
                      <a:cubicBezTo>
                        <a:pt x="2297723" y="-3218"/>
                        <a:pt x="2325859" y="-3218"/>
                        <a:pt x="2353994" y="6160"/>
                      </a:cubicBezTo>
                      <a:close/>
                    </a:path>
                  </a:pathLst>
                </a:custGeom>
                <a:solidFill>
                  <a:srgbClr val="BF7D5A"/>
                </a:solidFill>
                <a:ln w="93785" cap="flat">
                  <a:noFill/>
                  <a:prstDash val="solid"/>
                  <a:miter/>
                </a:ln>
              </p:spPr>
              <p:txBody>
                <a:bodyPr rtlCol="0" anchor="ctr"/>
                <a:lstStyle/>
                <a:p>
                  <a:endParaRPr lang="fr-FR"/>
                </a:p>
              </p:txBody>
            </p:sp>
            <p:sp>
              <p:nvSpPr>
                <p:cNvPr id="146" name="Forme libre : forme 145">
                  <a:extLst>
                    <a:ext uri="{FF2B5EF4-FFF2-40B4-BE49-F238E27FC236}">
                      <a16:creationId xmlns:a16="http://schemas.microsoft.com/office/drawing/2014/main" id="{1B378C89-AC52-4CA9-9C5E-36F79D98CBA6}"/>
                    </a:ext>
                  </a:extLst>
                </p:cNvPr>
                <p:cNvSpPr/>
                <p:nvPr/>
              </p:nvSpPr>
              <p:spPr>
                <a:xfrm>
                  <a:off x="6302510" y="726181"/>
                  <a:ext cx="2382129" cy="1826346"/>
                </a:xfrm>
                <a:custGeom>
                  <a:avLst/>
                  <a:gdLst>
                    <a:gd name="connsiteX0" fmla="*/ 2260209 w 2382129"/>
                    <a:gd name="connsiteY0" fmla="*/ 16303 h 1826346"/>
                    <a:gd name="connsiteX1" fmla="*/ 2382129 w 2382129"/>
                    <a:gd name="connsiteY1" fmla="*/ 91331 h 1826346"/>
                    <a:gd name="connsiteX2" fmla="*/ 2382129 w 2382129"/>
                    <a:gd name="connsiteY2" fmla="*/ 457091 h 1826346"/>
                    <a:gd name="connsiteX3" fmla="*/ 834683 w 2382129"/>
                    <a:gd name="connsiteY3" fmla="*/ 1348045 h 1826346"/>
                    <a:gd name="connsiteX4" fmla="*/ 787791 w 2382129"/>
                    <a:gd name="connsiteY4" fmla="*/ 1376180 h 1826346"/>
                    <a:gd name="connsiteX5" fmla="*/ 759655 w 2382129"/>
                    <a:gd name="connsiteY5" fmla="*/ 1357423 h 1826346"/>
                    <a:gd name="connsiteX6" fmla="*/ 759655 w 2382129"/>
                    <a:gd name="connsiteY6" fmla="*/ 1291774 h 1826346"/>
                    <a:gd name="connsiteX7" fmla="*/ 731520 w 2382129"/>
                    <a:gd name="connsiteY7" fmla="*/ 1273017 h 1826346"/>
                    <a:gd name="connsiteX8" fmla="*/ 290732 w 2382129"/>
                    <a:gd name="connsiteY8" fmla="*/ 1526235 h 1826346"/>
                    <a:gd name="connsiteX9" fmla="*/ 262597 w 2382129"/>
                    <a:gd name="connsiteY9" fmla="*/ 1573128 h 1826346"/>
                    <a:gd name="connsiteX10" fmla="*/ 262597 w 2382129"/>
                    <a:gd name="connsiteY10" fmla="*/ 1638777 h 1826346"/>
                    <a:gd name="connsiteX11" fmla="*/ 234462 w 2382129"/>
                    <a:gd name="connsiteY11" fmla="*/ 1685669 h 1826346"/>
                    <a:gd name="connsiteX12" fmla="*/ 0 w 2382129"/>
                    <a:gd name="connsiteY12" fmla="*/ 1826346 h 1826346"/>
                    <a:gd name="connsiteX13" fmla="*/ 0 w 2382129"/>
                    <a:gd name="connsiteY13" fmla="*/ 1460586 h 1826346"/>
                    <a:gd name="connsiteX14" fmla="*/ 121920 w 2382129"/>
                    <a:gd name="connsiteY14" fmla="*/ 1244882 h 182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129" h="1826346">
                      <a:moveTo>
                        <a:pt x="2260209" y="16303"/>
                      </a:moveTo>
                      <a:cubicBezTo>
                        <a:pt x="2325858" y="-21211"/>
                        <a:pt x="2382129" y="6925"/>
                        <a:pt x="2382129" y="91331"/>
                      </a:cubicBezTo>
                      <a:lnTo>
                        <a:pt x="2382129" y="457091"/>
                      </a:lnTo>
                      <a:lnTo>
                        <a:pt x="834683" y="1348045"/>
                      </a:lnTo>
                      <a:lnTo>
                        <a:pt x="787791" y="1376180"/>
                      </a:lnTo>
                      <a:cubicBezTo>
                        <a:pt x="769034" y="1385559"/>
                        <a:pt x="759655" y="1376180"/>
                        <a:pt x="759655" y="1357423"/>
                      </a:cubicBezTo>
                      <a:lnTo>
                        <a:pt x="759655" y="1291774"/>
                      </a:lnTo>
                      <a:cubicBezTo>
                        <a:pt x="759655" y="1273017"/>
                        <a:pt x="750277" y="1263639"/>
                        <a:pt x="731520" y="1273017"/>
                      </a:cubicBezTo>
                      <a:lnTo>
                        <a:pt x="290732" y="1526235"/>
                      </a:lnTo>
                      <a:cubicBezTo>
                        <a:pt x="271975" y="1535614"/>
                        <a:pt x="262597" y="1554371"/>
                        <a:pt x="262597" y="1573128"/>
                      </a:cubicBezTo>
                      <a:lnTo>
                        <a:pt x="262597" y="1638777"/>
                      </a:lnTo>
                      <a:cubicBezTo>
                        <a:pt x="262597" y="1657534"/>
                        <a:pt x="253218" y="1676291"/>
                        <a:pt x="234462" y="1685669"/>
                      </a:cubicBezTo>
                      <a:lnTo>
                        <a:pt x="0" y="1826346"/>
                      </a:lnTo>
                      <a:lnTo>
                        <a:pt x="0" y="1460586"/>
                      </a:lnTo>
                      <a:cubicBezTo>
                        <a:pt x="0" y="1385559"/>
                        <a:pt x="56271" y="1282395"/>
                        <a:pt x="121920" y="1244882"/>
                      </a:cubicBezTo>
                      <a:close/>
                    </a:path>
                  </a:pathLst>
                </a:custGeom>
                <a:solidFill>
                  <a:srgbClr val="DBA660"/>
                </a:solidFill>
                <a:ln w="93785" cap="flat">
                  <a:noFill/>
                  <a:prstDash val="solid"/>
                  <a:miter/>
                </a:ln>
              </p:spPr>
              <p:txBody>
                <a:bodyPr rtlCol="0" anchor="ctr"/>
                <a:lstStyle/>
                <a:p>
                  <a:endParaRPr lang="fr-FR"/>
                </a:p>
              </p:txBody>
            </p:sp>
            <p:sp>
              <p:nvSpPr>
                <p:cNvPr id="147" name="Forme libre : forme 146">
                  <a:extLst>
                    <a:ext uri="{FF2B5EF4-FFF2-40B4-BE49-F238E27FC236}">
                      <a16:creationId xmlns:a16="http://schemas.microsoft.com/office/drawing/2014/main" id="{DA82E311-F0F3-4B70-9ED6-F521A79DB651}"/>
                    </a:ext>
                  </a:extLst>
                </p:cNvPr>
                <p:cNvSpPr/>
                <p:nvPr/>
              </p:nvSpPr>
              <p:spPr>
                <a:xfrm>
                  <a:off x="6396295" y="1342706"/>
                  <a:ext cx="2203938" cy="3642522"/>
                </a:xfrm>
                <a:custGeom>
                  <a:avLst/>
                  <a:gdLst>
                    <a:gd name="connsiteX0" fmla="*/ 2194560 w 2203938"/>
                    <a:gd name="connsiteY0" fmla="*/ 0 h 3642522"/>
                    <a:gd name="connsiteX1" fmla="*/ 2203938 w 2203938"/>
                    <a:gd name="connsiteY1" fmla="*/ 2353994 h 3642522"/>
                    <a:gd name="connsiteX2" fmla="*/ 2175803 w 2203938"/>
                    <a:gd name="connsiteY2" fmla="*/ 2400886 h 3642522"/>
                    <a:gd name="connsiteX3" fmla="*/ 37514 w 2203938"/>
                    <a:gd name="connsiteY3" fmla="*/ 3638843 h 3642522"/>
                    <a:gd name="connsiteX4" fmla="*/ 9378 w 2203938"/>
                    <a:gd name="connsiteY4" fmla="*/ 3620086 h 3642522"/>
                    <a:gd name="connsiteX5" fmla="*/ 0 w 2203938"/>
                    <a:gd name="connsiteY5" fmla="*/ 1266092 h 3642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3938" h="3642522">
                      <a:moveTo>
                        <a:pt x="2194560" y="0"/>
                      </a:moveTo>
                      <a:lnTo>
                        <a:pt x="2203938" y="2353994"/>
                      </a:lnTo>
                      <a:cubicBezTo>
                        <a:pt x="2203938" y="2372751"/>
                        <a:pt x="2194560" y="2391508"/>
                        <a:pt x="2175803" y="2400886"/>
                      </a:cubicBezTo>
                      <a:lnTo>
                        <a:pt x="37514" y="3638843"/>
                      </a:lnTo>
                      <a:cubicBezTo>
                        <a:pt x="28135" y="3648222"/>
                        <a:pt x="9378" y="3638843"/>
                        <a:pt x="9378" y="3620086"/>
                      </a:cubicBezTo>
                      <a:lnTo>
                        <a:pt x="0" y="1266092"/>
                      </a:lnTo>
                      <a:close/>
                    </a:path>
                  </a:pathLst>
                </a:custGeom>
                <a:solidFill>
                  <a:srgbClr val="FFFFFF"/>
                </a:solidFill>
                <a:ln w="93785" cap="flat">
                  <a:noFill/>
                  <a:prstDash val="solid"/>
                  <a:miter/>
                </a:ln>
              </p:spPr>
              <p:txBody>
                <a:bodyPr rtlCol="0" anchor="ctr"/>
                <a:lstStyle/>
                <a:p>
                  <a:endParaRPr lang="fr-FR"/>
                </a:p>
              </p:txBody>
            </p:sp>
            <p:sp>
              <p:nvSpPr>
                <p:cNvPr id="148" name="Forme libre : forme 147">
                  <a:extLst>
                    <a:ext uri="{FF2B5EF4-FFF2-40B4-BE49-F238E27FC236}">
                      <a16:creationId xmlns:a16="http://schemas.microsoft.com/office/drawing/2014/main" id="{C395698E-C399-425C-B604-61EBE9C8E3EE}"/>
                    </a:ext>
                  </a:extLst>
                </p:cNvPr>
                <p:cNvSpPr/>
                <p:nvPr/>
              </p:nvSpPr>
              <p:spPr>
                <a:xfrm>
                  <a:off x="7896848" y="1235995"/>
                  <a:ext cx="159433" cy="213421"/>
                </a:xfrm>
                <a:custGeom>
                  <a:avLst/>
                  <a:gdLst>
                    <a:gd name="connsiteX0" fmla="*/ 75028 w 159433"/>
                    <a:gd name="connsiteY0" fmla="*/ 12926 h 213421"/>
                    <a:gd name="connsiteX1" fmla="*/ 159434 w 159433"/>
                    <a:gd name="connsiteY1" fmla="*/ 59819 h 213421"/>
                    <a:gd name="connsiteX2" fmla="*/ 84406 w 159433"/>
                    <a:gd name="connsiteY2" fmla="*/ 200496 h 213421"/>
                    <a:gd name="connsiteX3" fmla="*/ 0 w 159433"/>
                    <a:gd name="connsiteY3" fmla="*/ 153603 h 213421"/>
                    <a:gd name="connsiteX4" fmla="*/ 75028 w 159433"/>
                    <a:gd name="connsiteY4" fmla="*/ 12926 h 213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33" h="213421">
                      <a:moveTo>
                        <a:pt x="75028" y="12926"/>
                      </a:moveTo>
                      <a:cubicBezTo>
                        <a:pt x="121920" y="-15209"/>
                        <a:pt x="150055" y="3548"/>
                        <a:pt x="159434" y="59819"/>
                      </a:cubicBezTo>
                      <a:cubicBezTo>
                        <a:pt x="159434" y="106711"/>
                        <a:pt x="121920" y="172360"/>
                        <a:pt x="84406" y="200496"/>
                      </a:cubicBezTo>
                      <a:cubicBezTo>
                        <a:pt x="37514" y="228631"/>
                        <a:pt x="9378" y="209874"/>
                        <a:pt x="0" y="153603"/>
                      </a:cubicBezTo>
                      <a:cubicBezTo>
                        <a:pt x="0" y="106711"/>
                        <a:pt x="37514" y="41062"/>
                        <a:pt x="75028" y="12926"/>
                      </a:cubicBezTo>
                      <a:close/>
                    </a:path>
                  </a:pathLst>
                </a:custGeom>
                <a:solidFill>
                  <a:srgbClr val="FFFFFF"/>
                </a:solidFill>
                <a:ln w="93785" cap="flat">
                  <a:noFill/>
                  <a:prstDash val="solid"/>
                  <a:miter/>
                </a:ln>
              </p:spPr>
              <p:txBody>
                <a:bodyPr rtlCol="0" anchor="ctr"/>
                <a:lstStyle/>
                <a:p>
                  <a:endParaRPr lang="fr-FR"/>
                </a:p>
              </p:txBody>
            </p:sp>
            <p:sp>
              <p:nvSpPr>
                <p:cNvPr id="149" name="Forme libre : forme 148">
                  <a:extLst>
                    <a:ext uri="{FF2B5EF4-FFF2-40B4-BE49-F238E27FC236}">
                      <a16:creationId xmlns:a16="http://schemas.microsoft.com/office/drawing/2014/main" id="{8788D2DD-A896-4022-92F9-E23223CDBE5F}"/>
                    </a:ext>
                  </a:extLst>
                </p:cNvPr>
                <p:cNvSpPr/>
                <p:nvPr/>
              </p:nvSpPr>
              <p:spPr>
                <a:xfrm>
                  <a:off x="8157999" y="1085939"/>
                  <a:ext cx="160880" cy="213421"/>
                </a:xfrm>
                <a:custGeom>
                  <a:avLst/>
                  <a:gdLst>
                    <a:gd name="connsiteX0" fmla="*/ 76475 w 160880"/>
                    <a:gd name="connsiteY0" fmla="*/ 12926 h 213421"/>
                    <a:gd name="connsiteX1" fmla="*/ 160880 w 160880"/>
                    <a:gd name="connsiteY1" fmla="*/ 59819 h 213421"/>
                    <a:gd name="connsiteX2" fmla="*/ 85853 w 160880"/>
                    <a:gd name="connsiteY2" fmla="*/ 200495 h 213421"/>
                    <a:gd name="connsiteX3" fmla="*/ 1447 w 160880"/>
                    <a:gd name="connsiteY3" fmla="*/ 153603 h 213421"/>
                    <a:gd name="connsiteX4" fmla="*/ 76475 w 160880"/>
                    <a:gd name="connsiteY4" fmla="*/ 12926 h 213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80" h="213421">
                      <a:moveTo>
                        <a:pt x="76475" y="12926"/>
                      </a:moveTo>
                      <a:cubicBezTo>
                        <a:pt x="123367" y="-15209"/>
                        <a:pt x="151502" y="3548"/>
                        <a:pt x="160880" y="59819"/>
                      </a:cubicBezTo>
                      <a:cubicBezTo>
                        <a:pt x="160880" y="106711"/>
                        <a:pt x="123367" y="172360"/>
                        <a:pt x="85853" y="200495"/>
                      </a:cubicBezTo>
                      <a:cubicBezTo>
                        <a:pt x="38961" y="228631"/>
                        <a:pt x="1447" y="209874"/>
                        <a:pt x="1447" y="153603"/>
                      </a:cubicBezTo>
                      <a:cubicBezTo>
                        <a:pt x="-7932" y="106711"/>
                        <a:pt x="29582" y="41062"/>
                        <a:pt x="76475" y="12926"/>
                      </a:cubicBezTo>
                      <a:close/>
                    </a:path>
                  </a:pathLst>
                </a:custGeom>
                <a:solidFill>
                  <a:srgbClr val="FFFFFF"/>
                </a:solidFill>
                <a:ln w="93785" cap="flat">
                  <a:noFill/>
                  <a:prstDash val="solid"/>
                  <a:miter/>
                </a:ln>
              </p:spPr>
              <p:txBody>
                <a:bodyPr rtlCol="0" anchor="ctr"/>
                <a:lstStyle/>
                <a:p>
                  <a:endParaRPr lang="fr-FR"/>
                </a:p>
              </p:txBody>
            </p:sp>
            <p:sp>
              <p:nvSpPr>
                <p:cNvPr id="150" name="Forme libre : forme 149">
                  <a:extLst>
                    <a:ext uri="{FF2B5EF4-FFF2-40B4-BE49-F238E27FC236}">
                      <a16:creationId xmlns:a16="http://schemas.microsoft.com/office/drawing/2014/main" id="{B95132C5-4D1C-4208-9DA1-FE8F501A2B2B}"/>
                    </a:ext>
                  </a:extLst>
                </p:cNvPr>
                <p:cNvSpPr/>
                <p:nvPr/>
              </p:nvSpPr>
              <p:spPr>
                <a:xfrm>
                  <a:off x="8412664" y="945263"/>
                  <a:ext cx="159433" cy="213421"/>
                </a:xfrm>
                <a:custGeom>
                  <a:avLst/>
                  <a:gdLst>
                    <a:gd name="connsiteX0" fmla="*/ 75028 w 159433"/>
                    <a:gd name="connsiteY0" fmla="*/ 12926 h 213421"/>
                    <a:gd name="connsiteX1" fmla="*/ 159434 w 159433"/>
                    <a:gd name="connsiteY1" fmla="*/ 59819 h 213421"/>
                    <a:gd name="connsiteX2" fmla="*/ 84406 w 159433"/>
                    <a:gd name="connsiteY2" fmla="*/ 200495 h 213421"/>
                    <a:gd name="connsiteX3" fmla="*/ 0 w 159433"/>
                    <a:gd name="connsiteY3" fmla="*/ 153603 h 213421"/>
                    <a:gd name="connsiteX4" fmla="*/ 75028 w 159433"/>
                    <a:gd name="connsiteY4" fmla="*/ 12926 h 213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33" h="213421">
                      <a:moveTo>
                        <a:pt x="75028" y="12926"/>
                      </a:moveTo>
                      <a:cubicBezTo>
                        <a:pt x="121920" y="-15209"/>
                        <a:pt x="159434" y="3548"/>
                        <a:pt x="159434" y="59819"/>
                      </a:cubicBezTo>
                      <a:cubicBezTo>
                        <a:pt x="159434" y="106711"/>
                        <a:pt x="121920" y="172360"/>
                        <a:pt x="84406" y="200495"/>
                      </a:cubicBezTo>
                      <a:cubicBezTo>
                        <a:pt x="37514" y="228631"/>
                        <a:pt x="0" y="209874"/>
                        <a:pt x="0" y="153603"/>
                      </a:cubicBezTo>
                      <a:cubicBezTo>
                        <a:pt x="0" y="97332"/>
                        <a:pt x="37514" y="31683"/>
                        <a:pt x="75028" y="12926"/>
                      </a:cubicBezTo>
                      <a:close/>
                    </a:path>
                  </a:pathLst>
                </a:custGeom>
                <a:solidFill>
                  <a:srgbClr val="FFFFFF"/>
                </a:solidFill>
                <a:ln w="93785" cap="flat">
                  <a:noFill/>
                  <a:prstDash val="solid"/>
                  <a:miter/>
                </a:ln>
              </p:spPr>
              <p:txBody>
                <a:bodyPr rtlCol="0" anchor="ctr"/>
                <a:lstStyle/>
                <a:p>
                  <a:endParaRPr lang="fr-FR"/>
                </a:p>
              </p:txBody>
            </p:sp>
            <p:grpSp>
              <p:nvGrpSpPr>
                <p:cNvPr id="151" name="Graphique 28">
                  <a:extLst>
                    <a:ext uri="{FF2B5EF4-FFF2-40B4-BE49-F238E27FC236}">
                      <a16:creationId xmlns:a16="http://schemas.microsoft.com/office/drawing/2014/main" id="{C5FC6141-D38C-4E93-B66C-CD2932263972}"/>
                    </a:ext>
                  </a:extLst>
                </p:cNvPr>
                <p:cNvGrpSpPr/>
                <p:nvPr/>
              </p:nvGrpSpPr>
              <p:grpSpPr>
                <a:xfrm>
                  <a:off x="6471322" y="1539653"/>
                  <a:ext cx="2053883" cy="3254326"/>
                  <a:chOff x="6471322" y="1539653"/>
                  <a:chExt cx="2053883" cy="3254326"/>
                </a:xfrm>
                <a:solidFill>
                  <a:srgbClr val="C9CEE2"/>
                </a:solidFill>
              </p:grpSpPr>
              <p:grpSp>
                <p:nvGrpSpPr>
                  <p:cNvPr id="152" name="Graphique 28">
                    <a:extLst>
                      <a:ext uri="{FF2B5EF4-FFF2-40B4-BE49-F238E27FC236}">
                        <a16:creationId xmlns:a16="http://schemas.microsoft.com/office/drawing/2014/main" id="{7BA59623-E995-4821-A77E-675C7C5E4492}"/>
                      </a:ext>
                    </a:extLst>
                  </p:cNvPr>
                  <p:cNvGrpSpPr/>
                  <p:nvPr/>
                </p:nvGrpSpPr>
                <p:grpSpPr>
                  <a:xfrm>
                    <a:off x="6471322" y="1539653"/>
                    <a:ext cx="2053883" cy="2316479"/>
                    <a:chOff x="6471322" y="1539653"/>
                    <a:chExt cx="2053883" cy="2316479"/>
                  </a:xfrm>
                  <a:solidFill>
                    <a:srgbClr val="C9CEE2"/>
                  </a:solidFill>
                </p:grpSpPr>
                <p:grpSp>
                  <p:nvGrpSpPr>
                    <p:cNvPr id="174" name="Graphique 28">
                      <a:extLst>
                        <a:ext uri="{FF2B5EF4-FFF2-40B4-BE49-F238E27FC236}">
                          <a16:creationId xmlns:a16="http://schemas.microsoft.com/office/drawing/2014/main" id="{03269DA9-C9F2-4422-A0BC-1AD95F9ED716}"/>
                        </a:ext>
                      </a:extLst>
                    </p:cNvPr>
                    <p:cNvGrpSpPr/>
                    <p:nvPr/>
                  </p:nvGrpSpPr>
                  <p:grpSpPr>
                    <a:xfrm>
                      <a:off x="6471322" y="1666263"/>
                      <a:ext cx="2053883" cy="2189870"/>
                      <a:chOff x="6471322" y="1666263"/>
                      <a:chExt cx="2053883" cy="2189870"/>
                    </a:xfrm>
                    <a:solidFill>
                      <a:srgbClr val="C9CEE2"/>
                    </a:solidFill>
                  </p:grpSpPr>
                  <p:sp>
                    <p:nvSpPr>
                      <p:cNvPr id="176" name="Forme libre : forme 175">
                        <a:extLst>
                          <a:ext uri="{FF2B5EF4-FFF2-40B4-BE49-F238E27FC236}">
                            <a16:creationId xmlns:a16="http://schemas.microsoft.com/office/drawing/2014/main" id="{DA35032C-77D7-40A8-B7FE-2892E7242768}"/>
                          </a:ext>
                        </a:extLst>
                      </p:cNvPr>
                      <p:cNvSpPr/>
                      <p:nvPr/>
                    </p:nvSpPr>
                    <p:spPr>
                      <a:xfrm>
                        <a:off x="6471322" y="2632244"/>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5 h 300110"/>
                          <a:gd name="connsiteX6" fmla="*/ 178191 w 178190"/>
                          <a:gd name="connsiteY6" fmla="*/ 98474 h 300110"/>
                          <a:gd name="connsiteX7" fmla="*/ 150055 w 178190"/>
                          <a:gd name="connsiteY7" fmla="*/ 14068 h 300110"/>
                          <a:gd name="connsiteX8" fmla="*/ 84406 w 178190"/>
                          <a:gd name="connsiteY8" fmla="*/ 14068 h 300110"/>
                          <a:gd name="connsiteX9" fmla="*/ 46892 w 178190"/>
                          <a:gd name="connsiteY9" fmla="*/ 248529 h 300110"/>
                          <a:gd name="connsiteX10" fmla="*/ 28135 w 178190"/>
                          <a:gd name="connsiteY10" fmla="*/ 182880 h 300110"/>
                          <a:gd name="connsiteX11" fmla="*/ 46892 w 178190"/>
                          <a:gd name="connsiteY11" fmla="*/ 98474 h 300110"/>
                          <a:gd name="connsiteX12" fmla="*/ 93785 w 178190"/>
                          <a:gd name="connsiteY12" fmla="*/ 42203 h 300110"/>
                          <a:gd name="connsiteX13" fmla="*/ 140677 w 178190"/>
                          <a:gd name="connsiteY13" fmla="*/ 42203 h 300110"/>
                          <a:gd name="connsiteX14" fmla="*/ 159434 w 178190"/>
                          <a:gd name="connsiteY14" fmla="*/ 107852 h 300110"/>
                          <a:gd name="connsiteX15" fmla="*/ 140677 w 178190"/>
                          <a:gd name="connsiteY15" fmla="*/ 192258 h 300110"/>
                          <a:gd name="connsiteX16" fmla="*/ 93785 w 178190"/>
                          <a:gd name="connsiteY16" fmla="*/ 248529 h 300110"/>
                          <a:gd name="connsiteX17" fmla="*/ 46892 w 178190"/>
                          <a:gd name="connsiteY17" fmla="*/ 248529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ubicBezTo>
                              <a:pt x="121920" y="267286"/>
                              <a:pt x="150055" y="239151"/>
                              <a:pt x="159434" y="211015"/>
                            </a:cubicBezTo>
                            <a:cubicBezTo>
                              <a:pt x="178191" y="173501"/>
                              <a:pt x="178191" y="135988"/>
                              <a:pt x="178191" y="98474"/>
                            </a:cubicBezTo>
                            <a:cubicBezTo>
                              <a:pt x="178191" y="60960"/>
                              <a:pt x="168812" y="23446"/>
                              <a:pt x="150055" y="14068"/>
                            </a:cubicBezTo>
                            <a:cubicBezTo>
                              <a:pt x="140677" y="-4689"/>
                              <a:pt x="112542" y="-4689"/>
                              <a:pt x="84406" y="14068"/>
                            </a:cubicBezTo>
                            <a:close/>
                            <a:moveTo>
                              <a:pt x="46892" y="248529"/>
                            </a:moveTo>
                            <a:cubicBezTo>
                              <a:pt x="37514" y="239151"/>
                              <a:pt x="28135" y="211015"/>
                              <a:pt x="28135" y="182880"/>
                            </a:cubicBezTo>
                            <a:cubicBezTo>
                              <a:pt x="28135" y="154745"/>
                              <a:pt x="37514" y="126609"/>
                              <a:pt x="46892" y="98474"/>
                            </a:cubicBezTo>
                            <a:cubicBezTo>
                              <a:pt x="56271" y="70338"/>
                              <a:pt x="75028" y="60960"/>
                              <a:pt x="93785" y="42203"/>
                            </a:cubicBezTo>
                            <a:cubicBezTo>
                              <a:pt x="112542" y="32825"/>
                              <a:pt x="131298" y="32825"/>
                              <a:pt x="140677" y="42203"/>
                            </a:cubicBezTo>
                            <a:cubicBezTo>
                              <a:pt x="150055" y="51582"/>
                              <a:pt x="159434" y="79717"/>
                              <a:pt x="159434" y="107852"/>
                            </a:cubicBezTo>
                            <a:cubicBezTo>
                              <a:pt x="159434" y="135988"/>
                              <a:pt x="150055" y="173501"/>
                              <a:pt x="140677" y="192258"/>
                            </a:cubicBezTo>
                            <a:cubicBezTo>
                              <a:pt x="131298" y="220394"/>
                              <a:pt x="112542" y="229772"/>
                              <a:pt x="93785" y="248529"/>
                            </a:cubicBezTo>
                            <a:cubicBezTo>
                              <a:pt x="65649" y="267286"/>
                              <a:pt x="56271" y="267286"/>
                              <a:pt x="46892" y="248529"/>
                            </a:cubicBezTo>
                            <a:close/>
                          </a:path>
                        </a:pathLst>
                      </a:custGeom>
                      <a:solidFill>
                        <a:srgbClr val="C9CEE2"/>
                      </a:solidFill>
                      <a:ln w="93785" cap="flat">
                        <a:noFill/>
                        <a:prstDash val="solid"/>
                        <a:miter/>
                      </a:ln>
                    </p:spPr>
                    <p:txBody>
                      <a:bodyPr rtlCol="0" anchor="ctr"/>
                      <a:lstStyle/>
                      <a:p>
                        <a:endParaRPr lang="fr-FR"/>
                      </a:p>
                    </p:txBody>
                  </p:sp>
                  <p:sp>
                    <p:nvSpPr>
                      <p:cNvPr id="177" name="Forme libre : forme 176">
                        <a:extLst>
                          <a:ext uri="{FF2B5EF4-FFF2-40B4-BE49-F238E27FC236}">
                            <a16:creationId xmlns:a16="http://schemas.microsoft.com/office/drawing/2014/main" id="{931608D3-F7B0-4980-B936-46DEE8EA35DE}"/>
                          </a:ext>
                        </a:extLst>
                      </p:cNvPr>
                      <p:cNvSpPr/>
                      <p:nvPr/>
                    </p:nvSpPr>
                    <p:spPr>
                      <a:xfrm>
                        <a:off x="6677648" y="2510324"/>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9 w 178190"/>
                          <a:gd name="connsiteY9" fmla="*/ 51581 h 300110"/>
                          <a:gd name="connsiteX10" fmla="*/ 150055 w 178190"/>
                          <a:gd name="connsiteY10" fmla="*/ 117231 h 300110"/>
                          <a:gd name="connsiteX11" fmla="*/ 131299 w 178190"/>
                          <a:gd name="connsiteY11" fmla="*/ 201637 h 300110"/>
                          <a:gd name="connsiteX12" fmla="*/ 84406 w 178190"/>
                          <a:gd name="connsiteY12" fmla="*/ 257908 h 300110"/>
                          <a:gd name="connsiteX13" fmla="*/ 37514 w 178190"/>
                          <a:gd name="connsiteY13" fmla="*/ 257908 h 300110"/>
                          <a:gd name="connsiteX14" fmla="*/ 18757 w 178190"/>
                          <a:gd name="connsiteY14" fmla="*/ 192258 h 300110"/>
                          <a:gd name="connsiteX15" fmla="*/ 37514 w 178190"/>
                          <a:gd name="connsiteY15" fmla="*/ 107852 h 300110"/>
                          <a:gd name="connsiteX16" fmla="*/ 84406 w 178190"/>
                          <a:gd name="connsiteY16" fmla="*/ 51581 h 300110"/>
                          <a:gd name="connsiteX17" fmla="*/ 131299 w 178190"/>
                          <a:gd name="connsiteY17" fmla="*/ 51581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9" y="-4689"/>
                              <a:pt x="112542"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56271" y="304800"/>
                              <a:pt x="93785" y="286043"/>
                            </a:cubicBezTo>
                            <a:close/>
                            <a:moveTo>
                              <a:pt x="131299" y="51581"/>
                            </a:moveTo>
                            <a:cubicBezTo>
                              <a:pt x="140677" y="60960"/>
                              <a:pt x="150055" y="89095"/>
                              <a:pt x="150055" y="117231"/>
                            </a:cubicBezTo>
                            <a:cubicBezTo>
                              <a:pt x="150055" y="145366"/>
                              <a:pt x="140677" y="182880"/>
                              <a:pt x="131299" y="201637"/>
                            </a:cubicBezTo>
                            <a:cubicBezTo>
                              <a:pt x="121920" y="229772"/>
                              <a:pt x="103163" y="239151"/>
                              <a:pt x="84406" y="257908"/>
                            </a:cubicBezTo>
                            <a:cubicBezTo>
                              <a:pt x="65649" y="267286"/>
                              <a:pt x="46892" y="267286"/>
                              <a:pt x="37514" y="257908"/>
                            </a:cubicBezTo>
                            <a:cubicBezTo>
                              <a:pt x="28135" y="248529"/>
                              <a:pt x="18757" y="220394"/>
                              <a:pt x="18757" y="192258"/>
                            </a:cubicBezTo>
                            <a:cubicBezTo>
                              <a:pt x="18757" y="164123"/>
                              <a:pt x="28135" y="135988"/>
                              <a:pt x="37514" y="107852"/>
                            </a:cubicBezTo>
                            <a:cubicBezTo>
                              <a:pt x="46892" y="79717"/>
                              <a:pt x="65649" y="70338"/>
                              <a:pt x="84406" y="51581"/>
                            </a:cubicBezTo>
                            <a:cubicBezTo>
                              <a:pt x="103163" y="32825"/>
                              <a:pt x="121920" y="32825"/>
                              <a:pt x="131299" y="51581"/>
                            </a:cubicBezTo>
                            <a:close/>
                          </a:path>
                        </a:pathLst>
                      </a:custGeom>
                      <a:solidFill>
                        <a:srgbClr val="C9CEE2"/>
                      </a:solidFill>
                      <a:ln w="93785" cap="flat">
                        <a:noFill/>
                        <a:prstDash val="solid"/>
                        <a:miter/>
                      </a:ln>
                    </p:spPr>
                    <p:txBody>
                      <a:bodyPr rtlCol="0" anchor="ctr"/>
                      <a:lstStyle/>
                      <a:p>
                        <a:endParaRPr lang="fr-FR"/>
                      </a:p>
                    </p:txBody>
                  </p:sp>
                  <p:sp>
                    <p:nvSpPr>
                      <p:cNvPr id="178" name="Forme libre : forme 177">
                        <a:extLst>
                          <a:ext uri="{FF2B5EF4-FFF2-40B4-BE49-F238E27FC236}">
                            <a16:creationId xmlns:a16="http://schemas.microsoft.com/office/drawing/2014/main" id="{A06AAD24-48F3-4EB3-9EA6-9E109A106B19}"/>
                          </a:ext>
                        </a:extLst>
                      </p:cNvPr>
                      <p:cNvSpPr/>
                      <p:nvPr/>
                    </p:nvSpPr>
                    <p:spPr>
                      <a:xfrm>
                        <a:off x="6921488" y="2402472"/>
                        <a:ext cx="131298" cy="300110"/>
                      </a:xfrm>
                      <a:custGeom>
                        <a:avLst/>
                        <a:gdLst>
                          <a:gd name="connsiteX0" fmla="*/ 131298 w 131298"/>
                          <a:gd name="connsiteY0" fmla="*/ 215705 h 300110"/>
                          <a:gd name="connsiteX1" fmla="*/ 131298 w 131298"/>
                          <a:gd name="connsiteY1" fmla="*/ 234462 h 300110"/>
                          <a:gd name="connsiteX2" fmla="*/ 121920 w 131298"/>
                          <a:gd name="connsiteY2" fmla="*/ 243840 h 300110"/>
                          <a:gd name="connsiteX3" fmla="*/ 18757 w 131298"/>
                          <a:gd name="connsiteY3" fmla="*/ 300111 h 300110"/>
                          <a:gd name="connsiteX4" fmla="*/ 9378 w 131298"/>
                          <a:gd name="connsiteY4" fmla="*/ 300111 h 300110"/>
                          <a:gd name="connsiteX5" fmla="*/ 9378 w 131298"/>
                          <a:gd name="connsiteY5" fmla="*/ 290732 h 300110"/>
                          <a:gd name="connsiteX6" fmla="*/ 9378 w 131298"/>
                          <a:gd name="connsiteY6" fmla="*/ 271975 h 300110"/>
                          <a:gd name="connsiteX7" fmla="*/ 18757 w 131298"/>
                          <a:gd name="connsiteY7" fmla="*/ 262597 h 300110"/>
                          <a:gd name="connsiteX8" fmla="*/ 56271 w 131298"/>
                          <a:gd name="connsiteY8" fmla="*/ 243840 h 300110"/>
                          <a:gd name="connsiteX9" fmla="*/ 56271 w 131298"/>
                          <a:gd name="connsiteY9" fmla="*/ 56271 h 300110"/>
                          <a:gd name="connsiteX10" fmla="*/ 18757 w 131298"/>
                          <a:gd name="connsiteY10" fmla="*/ 84406 h 300110"/>
                          <a:gd name="connsiteX11" fmla="*/ 9378 w 131298"/>
                          <a:gd name="connsiteY11" fmla="*/ 93785 h 300110"/>
                          <a:gd name="connsiteX12" fmla="*/ 0 w 131298"/>
                          <a:gd name="connsiteY12" fmla="*/ 93785 h 300110"/>
                          <a:gd name="connsiteX13" fmla="*/ 0 w 131298"/>
                          <a:gd name="connsiteY13" fmla="*/ 84406 h 300110"/>
                          <a:gd name="connsiteX14" fmla="*/ 9378 w 131298"/>
                          <a:gd name="connsiteY14" fmla="*/ 65649 h 300110"/>
                          <a:gd name="connsiteX15" fmla="*/ 56271 w 131298"/>
                          <a:gd name="connsiteY15" fmla="*/ 9378 h 300110"/>
                          <a:gd name="connsiteX16" fmla="*/ 65649 w 131298"/>
                          <a:gd name="connsiteY16" fmla="*/ 0 h 300110"/>
                          <a:gd name="connsiteX17" fmla="*/ 75028 w 131298"/>
                          <a:gd name="connsiteY17" fmla="*/ 0 h 300110"/>
                          <a:gd name="connsiteX18" fmla="*/ 84406 w 131298"/>
                          <a:gd name="connsiteY18" fmla="*/ 0 h 300110"/>
                          <a:gd name="connsiteX19" fmla="*/ 93785 w 131298"/>
                          <a:gd name="connsiteY19" fmla="*/ 9378 h 300110"/>
                          <a:gd name="connsiteX20" fmla="*/ 93785 w 131298"/>
                          <a:gd name="connsiteY20" fmla="*/ 225083 h 300110"/>
                          <a:gd name="connsiteX21" fmla="*/ 121920 w 131298"/>
                          <a:gd name="connsiteY21" fmla="*/ 206326 h 300110"/>
                          <a:gd name="connsiteX22" fmla="*/ 131298 w 131298"/>
                          <a:gd name="connsiteY22" fmla="*/ 206326 h 300110"/>
                          <a:gd name="connsiteX23" fmla="*/ 131298 w 131298"/>
                          <a:gd name="connsiteY23" fmla="*/ 21570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131298" y="215705"/>
                            </a:moveTo>
                            <a:lnTo>
                              <a:pt x="131298" y="234462"/>
                            </a:lnTo>
                            <a:cubicBezTo>
                              <a:pt x="131298" y="243840"/>
                              <a:pt x="121920" y="243840"/>
                              <a:pt x="121920" y="243840"/>
                            </a:cubicBezTo>
                            <a:lnTo>
                              <a:pt x="18757" y="300111"/>
                            </a:lnTo>
                            <a:lnTo>
                              <a:pt x="9378" y="300111"/>
                            </a:lnTo>
                            <a:lnTo>
                              <a:pt x="9378" y="290732"/>
                            </a:lnTo>
                            <a:cubicBezTo>
                              <a:pt x="9378" y="281354"/>
                              <a:pt x="9378" y="281354"/>
                              <a:pt x="9378" y="271975"/>
                            </a:cubicBezTo>
                            <a:cubicBezTo>
                              <a:pt x="9378" y="262597"/>
                              <a:pt x="18757" y="262597"/>
                              <a:pt x="18757" y="262597"/>
                            </a:cubicBezTo>
                            <a:lnTo>
                              <a:pt x="56271" y="243840"/>
                            </a:lnTo>
                            <a:lnTo>
                              <a:pt x="56271" y="56271"/>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31298" y="206326"/>
                              <a:pt x="131298" y="206326"/>
                              <a:pt x="131298" y="215705"/>
                            </a:cubicBezTo>
                            <a:close/>
                          </a:path>
                        </a:pathLst>
                      </a:custGeom>
                      <a:solidFill>
                        <a:srgbClr val="C9CEE2"/>
                      </a:solidFill>
                      <a:ln w="93785" cap="flat">
                        <a:noFill/>
                        <a:prstDash val="solid"/>
                        <a:miter/>
                      </a:ln>
                    </p:spPr>
                    <p:txBody>
                      <a:bodyPr rtlCol="0" anchor="ctr"/>
                      <a:lstStyle/>
                      <a:p>
                        <a:endParaRPr lang="fr-FR"/>
                      </a:p>
                    </p:txBody>
                  </p:sp>
                  <p:sp>
                    <p:nvSpPr>
                      <p:cNvPr id="179" name="Forme libre : forme 178">
                        <a:extLst>
                          <a:ext uri="{FF2B5EF4-FFF2-40B4-BE49-F238E27FC236}">
                            <a16:creationId xmlns:a16="http://schemas.microsoft.com/office/drawing/2014/main" id="{A7AF9219-2530-47A8-81A8-77C813AE69A1}"/>
                          </a:ext>
                        </a:extLst>
                      </p:cNvPr>
                      <p:cNvSpPr/>
                      <p:nvPr/>
                    </p:nvSpPr>
                    <p:spPr>
                      <a:xfrm>
                        <a:off x="7090301" y="2275863"/>
                        <a:ext cx="181869" cy="293076"/>
                      </a:xfrm>
                      <a:custGeom>
                        <a:avLst/>
                        <a:gdLst>
                          <a:gd name="connsiteX0" fmla="*/ 93785 w 181869"/>
                          <a:gd name="connsiteY0" fmla="*/ 286043 h 293076"/>
                          <a:gd name="connsiteX1" fmla="*/ 159434 w 181869"/>
                          <a:gd name="connsiteY1" fmla="*/ 211015 h 293076"/>
                          <a:gd name="connsiteX2" fmla="*/ 178191 w 181869"/>
                          <a:gd name="connsiteY2" fmla="*/ 98474 h 293076"/>
                          <a:gd name="connsiteX3" fmla="*/ 150055 w 181869"/>
                          <a:gd name="connsiteY3" fmla="*/ 14068 h 293076"/>
                          <a:gd name="connsiteX4" fmla="*/ 84406 w 181869"/>
                          <a:gd name="connsiteY4" fmla="*/ 14068 h 293076"/>
                          <a:gd name="connsiteX5" fmla="*/ 18757 w 181869"/>
                          <a:gd name="connsiteY5" fmla="*/ 89095 h 293076"/>
                          <a:gd name="connsiteX6" fmla="*/ 0 w 181869"/>
                          <a:gd name="connsiteY6" fmla="*/ 201637 h 293076"/>
                          <a:gd name="connsiteX7" fmla="*/ 28135 w 181869"/>
                          <a:gd name="connsiteY7" fmla="*/ 286043 h 293076"/>
                          <a:gd name="connsiteX8" fmla="*/ 93785 w 181869"/>
                          <a:gd name="connsiteY8" fmla="*/ 286043 h 293076"/>
                          <a:gd name="connsiteX9" fmla="*/ 140677 w 181869"/>
                          <a:gd name="connsiteY9" fmla="*/ 42203 h 293076"/>
                          <a:gd name="connsiteX10" fmla="*/ 159434 w 181869"/>
                          <a:gd name="connsiteY10" fmla="*/ 107852 h 293076"/>
                          <a:gd name="connsiteX11" fmla="*/ 140677 w 181869"/>
                          <a:gd name="connsiteY11" fmla="*/ 192258 h 293076"/>
                          <a:gd name="connsiteX12" fmla="*/ 93785 w 181869"/>
                          <a:gd name="connsiteY12" fmla="*/ 248529 h 293076"/>
                          <a:gd name="connsiteX13" fmla="*/ 46892 w 181869"/>
                          <a:gd name="connsiteY13" fmla="*/ 248529 h 293076"/>
                          <a:gd name="connsiteX14" fmla="*/ 28135 w 181869"/>
                          <a:gd name="connsiteY14" fmla="*/ 182880 h 293076"/>
                          <a:gd name="connsiteX15" fmla="*/ 46892 w 181869"/>
                          <a:gd name="connsiteY15" fmla="*/ 98474 h 293076"/>
                          <a:gd name="connsiteX16" fmla="*/ 93785 w 181869"/>
                          <a:gd name="connsiteY16" fmla="*/ 42203 h 293076"/>
                          <a:gd name="connsiteX17" fmla="*/ 140677 w 181869"/>
                          <a:gd name="connsiteY17" fmla="*/ 42203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69" h="293076">
                            <a:moveTo>
                              <a:pt x="93785" y="286043"/>
                            </a:moveTo>
                            <a:cubicBezTo>
                              <a:pt x="121920" y="267286"/>
                              <a:pt x="150055" y="239151"/>
                              <a:pt x="159434" y="211015"/>
                            </a:cubicBezTo>
                            <a:cubicBezTo>
                              <a:pt x="178191" y="173502"/>
                              <a:pt x="187569"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295421"/>
                              <a:pt x="65649" y="295421"/>
                              <a:pt x="93785" y="286043"/>
                            </a:cubicBezTo>
                            <a:close/>
                            <a:moveTo>
                              <a:pt x="140677" y="42203"/>
                            </a:moveTo>
                            <a:cubicBezTo>
                              <a:pt x="150055" y="51581"/>
                              <a:pt x="159434" y="79717"/>
                              <a:pt x="159434" y="107852"/>
                            </a:cubicBezTo>
                            <a:cubicBezTo>
                              <a:pt x="159434" y="135988"/>
                              <a:pt x="150055" y="173502"/>
                              <a:pt x="140677" y="192258"/>
                            </a:cubicBezTo>
                            <a:cubicBezTo>
                              <a:pt x="131298" y="220394"/>
                              <a:pt x="112541" y="229772"/>
                              <a:pt x="93785" y="248529"/>
                            </a:cubicBezTo>
                            <a:cubicBezTo>
                              <a:pt x="75028" y="257908"/>
                              <a:pt x="56271" y="257908"/>
                              <a:pt x="46892" y="248529"/>
                            </a:cubicBezTo>
                            <a:cubicBezTo>
                              <a:pt x="37514" y="239151"/>
                              <a:pt x="28135" y="211015"/>
                              <a:pt x="28135" y="182880"/>
                            </a:cubicBezTo>
                            <a:cubicBezTo>
                              <a:pt x="28135" y="154745"/>
                              <a:pt x="37514" y="126609"/>
                              <a:pt x="46892" y="98474"/>
                            </a:cubicBezTo>
                            <a:cubicBezTo>
                              <a:pt x="56271" y="70338"/>
                              <a:pt x="75028" y="60960"/>
                              <a:pt x="93785" y="42203"/>
                            </a:cubicBezTo>
                            <a:cubicBezTo>
                              <a:pt x="112541" y="32825"/>
                              <a:pt x="131298" y="32825"/>
                              <a:pt x="140677" y="42203"/>
                            </a:cubicBezTo>
                            <a:close/>
                          </a:path>
                        </a:pathLst>
                      </a:custGeom>
                      <a:solidFill>
                        <a:srgbClr val="C9CEE2"/>
                      </a:solidFill>
                      <a:ln w="93785" cap="flat">
                        <a:noFill/>
                        <a:prstDash val="solid"/>
                        <a:miter/>
                      </a:ln>
                    </p:spPr>
                    <p:txBody>
                      <a:bodyPr rtlCol="0" anchor="ctr"/>
                      <a:lstStyle/>
                      <a:p>
                        <a:endParaRPr lang="fr-FR"/>
                      </a:p>
                    </p:txBody>
                  </p:sp>
                  <p:sp>
                    <p:nvSpPr>
                      <p:cNvPr id="180" name="Forme libre : forme 179">
                        <a:extLst>
                          <a:ext uri="{FF2B5EF4-FFF2-40B4-BE49-F238E27FC236}">
                            <a16:creationId xmlns:a16="http://schemas.microsoft.com/office/drawing/2014/main" id="{FB99E383-FA25-43B3-AEA2-9544A7986387}"/>
                          </a:ext>
                        </a:extLst>
                      </p:cNvPr>
                      <p:cNvSpPr/>
                      <p:nvPr/>
                    </p:nvSpPr>
                    <p:spPr>
                      <a:xfrm>
                        <a:off x="7334141" y="2168010"/>
                        <a:ext cx="131298" cy="290732"/>
                      </a:xfrm>
                      <a:custGeom>
                        <a:avLst/>
                        <a:gdLst>
                          <a:gd name="connsiteX0" fmla="*/ 131299 w 131298"/>
                          <a:gd name="connsiteY0" fmla="*/ 206326 h 290732"/>
                          <a:gd name="connsiteX1" fmla="*/ 131299 w 131298"/>
                          <a:gd name="connsiteY1" fmla="*/ 225083 h 290732"/>
                          <a:gd name="connsiteX2" fmla="*/ 121920 w 131298"/>
                          <a:gd name="connsiteY2" fmla="*/ 234462 h 290732"/>
                          <a:gd name="connsiteX3" fmla="*/ 18757 w 131298"/>
                          <a:gd name="connsiteY3" fmla="*/ 290732 h 290732"/>
                          <a:gd name="connsiteX4" fmla="*/ 9378 w 131298"/>
                          <a:gd name="connsiteY4" fmla="*/ 290732 h 290732"/>
                          <a:gd name="connsiteX5" fmla="*/ 9378 w 131298"/>
                          <a:gd name="connsiteY5" fmla="*/ 281354 h 290732"/>
                          <a:gd name="connsiteX6" fmla="*/ 9378 w 131298"/>
                          <a:gd name="connsiteY6" fmla="*/ 262597 h 290732"/>
                          <a:gd name="connsiteX7" fmla="*/ 18757 w 131298"/>
                          <a:gd name="connsiteY7" fmla="*/ 253218 h 290732"/>
                          <a:gd name="connsiteX8" fmla="*/ 56271 w 131298"/>
                          <a:gd name="connsiteY8" fmla="*/ 234462 h 290732"/>
                          <a:gd name="connsiteX9" fmla="*/ 56271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31299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31299" y="206326"/>
                            </a:moveTo>
                            <a:lnTo>
                              <a:pt x="131299" y="225083"/>
                            </a:lnTo>
                            <a:cubicBezTo>
                              <a:pt x="131299" y="234462"/>
                              <a:pt x="121920" y="234462"/>
                              <a:pt x="121920" y="234462"/>
                            </a:cubicBezTo>
                            <a:lnTo>
                              <a:pt x="18757" y="290732"/>
                            </a:lnTo>
                            <a:lnTo>
                              <a:pt x="9378" y="290732"/>
                            </a:lnTo>
                            <a:lnTo>
                              <a:pt x="9378" y="281354"/>
                            </a:lnTo>
                            <a:cubicBezTo>
                              <a:pt x="9378" y="271975"/>
                              <a:pt x="9378" y="271975"/>
                              <a:pt x="9378" y="262597"/>
                            </a:cubicBezTo>
                            <a:cubicBezTo>
                              <a:pt x="9378" y="253218"/>
                              <a:pt x="18757" y="253218"/>
                              <a:pt x="18757" y="253218"/>
                            </a:cubicBezTo>
                            <a:lnTo>
                              <a:pt x="56271" y="234462"/>
                            </a:lnTo>
                            <a:lnTo>
                              <a:pt x="56271"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31299" y="196948"/>
                              <a:pt x="131299" y="196948"/>
                              <a:pt x="131299" y="206326"/>
                            </a:cubicBezTo>
                            <a:close/>
                          </a:path>
                        </a:pathLst>
                      </a:custGeom>
                      <a:solidFill>
                        <a:srgbClr val="C9CEE2"/>
                      </a:solidFill>
                      <a:ln w="93785" cap="flat">
                        <a:noFill/>
                        <a:prstDash val="solid"/>
                        <a:miter/>
                      </a:ln>
                    </p:spPr>
                    <p:txBody>
                      <a:bodyPr rtlCol="0" anchor="ctr"/>
                      <a:lstStyle/>
                      <a:p>
                        <a:endParaRPr lang="fr-FR"/>
                      </a:p>
                    </p:txBody>
                  </p:sp>
                  <p:sp>
                    <p:nvSpPr>
                      <p:cNvPr id="181" name="Forme libre : forme 180">
                        <a:extLst>
                          <a:ext uri="{FF2B5EF4-FFF2-40B4-BE49-F238E27FC236}">
                            <a16:creationId xmlns:a16="http://schemas.microsoft.com/office/drawing/2014/main" id="{C485121D-92E7-42DB-A160-31CCFFE1BBCE}"/>
                          </a:ext>
                        </a:extLst>
                      </p:cNvPr>
                      <p:cNvSpPr/>
                      <p:nvPr/>
                    </p:nvSpPr>
                    <p:spPr>
                      <a:xfrm>
                        <a:off x="7512332" y="2032023"/>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42203 h 300110"/>
                          <a:gd name="connsiteX10" fmla="*/ 150055 w 178190"/>
                          <a:gd name="connsiteY10" fmla="*/ 107852 h 300110"/>
                          <a:gd name="connsiteX11" fmla="*/ 131298 w 178190"/>
                          <a:gd name="connsiteY11" fmla="*/ 192259 h 300110"/>
                          <a:gd name="connsiteX12" fmla="*/ 84406 w 178190"/>
                          <a:gd name="connsiteY12" fmla="*/ 248529 h 300110"/>
                          <a:gd name="connsiteX13" fmla="*/ 37514 w 178190"/>
                          <a:gd name="connsiteY13" fmla="*/ 248529 h 300110"/>
                          <a:gd name="connsiteX14" fmla="*/ 28135 w 178190"/>
                          <a:gd name="connsiteY14" fmla="*/ 182880 h 300110"/>
                          <a:gd name="connsiteX15" fmla="*/ 46892 w 178190"/>
                          <a:gd name="connsiteY15" fmla="*/ 98474 h 300110"/>
                          <a:gd name="connsiteX16" fmla="*/ 93785 w 178190"/>
                          <a:gd name="connsiteY16" fmla="*/ 42203 h 300110"/>
                          <a:gd name="connsiteX17" fmla="*/ 131298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65649" y="304800"/>
                              <a:pt x="93785" y="286043"/>
                            </a:cubicBezTo>
                            <a:close/>
                            <a:moveTo>
                              <a:pt x="131298" y="42203"/>
                            </a:moveTo>
                            <a:cubicBezTo>
                              <a:pt x="140677" y="51582"/>
                              <a:pt x="150055" y="79717"/>
                              <a:pt x="150055" y="107852"/>
                            </a:cubicBezTo>
                            <a:cubicBezTo>
                              <a:pt x="150055" y="135988"/>
                              <a:pt x="140677" y="173502"/>
                              <a:pt x="131298" y="192259"/>
                            </a:cubicBezTo>
                            <a:cubicBezTo>
                              <a:pt x="121920" y="220394"/>
                              <a:pt x="103163" y="229772"/>
                              <a:pt x="84406" y="248529"/>
                            </a:cubicBezTo>
                            <a:cubicBezTo>
                              <a:pt x="65649" y="257908"/>
                              <a:pt x="46892" y="257908"/>
                              <a:pt x="37514" y="248529"/>
                            </a:cubicBezTo>
                            <a:cubicBezTo>
                              <a:pt x="28135" y="239151"/>
                              <a:pt x="28135" y="211015"/>
                              <a:pt x="28135" y="182880"/>
                            </a:cubicBezTo>
                            <a:cubicBezTo>
                              <a:pt x="28135" y="154745"/>
                              <a:pt x="37514" y="126609"/>
                              <a:pt x="46892" y="98474"/>
                            </a:cubicBezTo>
                            <a:cubicBezTo>
                              <a:pt x="56271" y="70338"/>
                              <a:pt x="75028" y="60960"/>
                              <a:pt x="93785" y="42203"/>
                            </a:cubicBezTo>
                            <a:cubicBezTo>
                              <a:pt x="112541" y="32825"/>
                              <a:pt x="121920" y="32825"/>
                              <a:pt x="131298" y="42203"/>
                            </a:cubicBezTo>
                            <a:close/>
                          </a:path>
                        </a:pathLst>
                      </a:custGeom>
                      <a:solidFill>
                        <a:srgbClr val="C9CEE2"/>
                      </a:solidFill>
                      <a:ln w="93785" cap="flat">
                        <a:noFill/>
                        <a:prstDash val="solid"/>
                        <a:miter/>
                      </a:ln>
                    </p:spPr>
                    <p:txBody>
                      <a:bodyPr rtlCol="0" anchor="ctr"/>
                      <a:lstStyle/>
                      <a:p>
                        <a:endParaRPr lang="fr-FR"/>
                      </a:p>
                    </p:txBody>
                  </p:sp>
                  <p:sp>
                    <p:nvSpPr>
                      <p:cNvPr id="182" name="Forme libre : forme 181">
                        <a:extLst>
                          <a:ext uri="{FF2B5EF4-FFF2-40B4-BE49-F238E27FC236}">
                            <a16:creationId xmlns:a16="http://schemas.microsoft.com/office/drawing/2014/main" id="{E5E41ED9-F347-454C-9DB0-E2C059CBB02E}"/>
                          </a:ext>
                        </a:extLst>
                      </p:cNvPr>
                      <p:cNvSpPr/>
                      <p:nvPr/>
                    </p:nvSpPr>
                    <p:spPr>
                      <a:xfrm>
                        <a:off x="7765550" y="1924170"/>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cubicBezTo>
                              <a:pt x="0" y="290732"/>
                              <a:pt x="0" y="281354"/>
                              <a:pt x="0" y="281354"/>
                            </a:cubicBezTo>
                            <a:cubicBezTo>
                              <a:pt x="0" y="281354"/>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183" name="Forme libre : forme 182">
                        <a:extLst>
                          <a:ext uri="{FF2B5EF4-FFF2-40B4-BE49-F238E27FC236}">
                            <a16:creationId xmlns:a16="http://schemas.microsoft.com/office/drawing/2014/main" id="{11782A29-E098-41FE-97EF-29C9005218B2}"/>
                          </a:ext>
                        </a:extLst>
                      </p:cNvPr>
                      <p:cNvSpPr/>
                      <p:nvPr/>
                    </p:nvSpPr>
                    <p:spPr>
                      <a:xfrm>
                        <a:off x="7924984" y="1788183"/>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51582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28135 w 178190"/>
                          <a:gd name="connsiteY14" fmla="*/ 192259 h 300110"/>
                          <a:gd name="connsiteX15" fmla="*/ 46892 w 178190"/>
                          <a:gd name="connsiteY15" fmla="*/ 107852 h 300110"/>
                          <a:gd name="connsiteX16" fmla="*/ 93785 w 178190"/>
                          <a:gd name="connsiteY16" fmla="*/ 51582 h 300110"/>
                          <a:gd name="connsiteX17" fmla="*/ 140677 w 17819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2"/>
                            </a:moveTo>
                            <a:cubicBezTo>
                              <a:pt x="150055" y="60960"/>
                              <a:pt x="159434" y="89095"/>
                              <a:pt x="159434" y="117231"/>
                            </a:cubicBezTo>
                            <a:cubicBezTo>
                              <a:pt x="159434" y="145366"/>
                              <a:pt x="150055" y="182880"/>
                              <a:pt x="140677" y="201637"/>
                            </a:cubicBezTo>
                            <a:cubicBezTo>
                              <a:pt x="131298" y="229772"/>
                              <a:pt x="112541" y="239151"/>
                              <a:pt x="93785" y="257908"/>
                            </a:cubicBezTo>
                            <a:cubicBezTo>
                              <a:pt x="75028" y="267286"/>
                              <a:pt x="56271" y="267286"/>
                              <a:pt x="46892" y="257908"/>
                            </a:cubicBezTo>
                            <a:cubicBezTo>
                              <a:pt x="37514" y="248529"/>
                              <a:pt x="28135" y="220394"/>
                              <a:pt x="28135" y="192259"/>
                            </a:cubicBezTo>
                            <a:cubicBezTo>
                              <a:pt x="28135" y="164123"/>
                              <a:pt x="37514" y="135988"/>
                              <a:pt x="46892" y="107852"/>
                            </a:cubicBezTo>
                            <a:cubicBezTo>
                              <a:pt x="56271" y="79717"/>
                              <a:pt x="75028" y="70338"/>
                              <a:pt x="93785" y="51582"/>
                            </a:cubicBezTo>
                            <a:cubicBezTo>
                              <a:pt x="112541" y="32825"/>
                              <a:pt x="131298" y="32825"/>
                              <a:pt x="140677" y="51582"/>
                            </a:cubicBezTo>
                            <a:close/>
                          </a:path>
                        </a:pathLst>
                      </a:custGeom>
                      <a:solidFill>
                        <a:srgbClr val="C9CEE2"/>
                      </a:solidFill>
                      <a:ln w="93785" cap="flat">
                        <a:noFill/>
                        <a:prstDash val="solid"/>
                        <a:miter/>
                      </a:ln>
                    </p:spPr>
                    <p:txBody>
                      <a:bodyPr rtlCol="0" anchor="ctr"/>
                      <a:lstStyle/>
                      <a:p>
                        <a:endParaRPr lang="fr-FR"/>
                      </a:p>
                    </p:txBody>
                  </p:sp>
                  <p:sp>
                    <p:nvSpPr>
                      <p:cNvPr id="184" name="Forme libre : forme 183">
                        <a:extLst>
                          <a:ext uri="{FF2B5EF4-FFF2-40B4-BE49-F238E27FC236}">
                            <a16:creationId xmlns:a16="http://schemas.microsoft.com/office/drawing/2014/main" id="{C3D5666F-7BF3-469E-B122-2DD60EED78DF}"/>
                          </a:ext>
                        </a:extLst>
                      </p:cNvPr>
                      <p:cNvSpPr/>
                      <p:nvPr/>
                    </p:nvSpPr>
                    <p:spPr>
                      <a:xfrm>
                        <a:off x="8140688" y="1666263"/>
                        <a:ext cx="181870" cy="300110"/>
                      </a:xfrm>
                      <a:custGeom>
                        <a:avLst/>
                        <a:gdLst>
                          <a:gd name="connsiteX0" fmla="*/ 93785 w 181870"/>
                          <a:gd name="connsiteY0" fmla="*/ 286043 h 300110"/>
                          <a:gd name="connsiteX1" fmla="*/ 159434 w 181870"/>
                          <a:gd name="connsiteY1" fmla="*/ 211015 h 300110"/>
                          <a:gd name="connsiteX2" fmla="*/ 178191 w 181870"/>
                          <a:gd name="connsiteY2" fmla="*/ 98474 h 300110"/>
                          <a:gd name="connsiteX3" fmla="*/ 150055 w 181870"/>
                          <a:gd name="connsiteY3" fmla="*/ 14068 h 300110"/>
                          <a:gd name="connsiteX4" fmla="*/ 84406 w 181870"/>
                          <a:gd name="connsiteY4" fmla="*/ 14068 h 300110"/>
                          <a:gd name="connsiteX5" fmla="*/ 18757 w 181870"/>
                          <a:gd name="connsiteY5" fmla="*/ 89095 h 300110"/>
                          <a:gd name="connsiteX6" fmla="*/ 0 w 181870"/>
                          <a:gd name="connsiteY6" fmla="*/ 201637 h 300110"/>
                          <a:gd name="connsiteX7" fmla="*/ 28135 w 181870"/>
                          <a:gd name="connsiteY7" fmla="*/ 286043 h 300110"/>
                          <a:gd name="connsiteX8" fmla="*/ 93785 w 181870"/>
                          <a:gd name="connsiteY8" fmla="*/ 286043 h 300110"/>
                          <a:gd name="connsiteX9" fmla="*/ 131298 w 181870"/>
                          <a:gd name="connsiteY9" fmla="*/ 51582 h 300110"/>
                          <a:gd name="connsiteX10" fmla="*/ 150055 w 181870"/>
                          <a:gd name="connsiteY10" fmla="*/ 117231 h 300110"/>
                          <a:gd name="connsiteX11" fmla="*/ 131298 w 181870"/>
                          <a:gd name="connsiteY11" fmla="*/ 201637 h 300110"/>
                          <a:gd name="connsiteX12" fmla="*/ 84406 w 181870"/>
                          <a:gd name="connsiteY12" fmla="*/ 257908 h 300110"/>
                          <a:gd name="connsiteX13" fmla="*/ 37514 w 181870"/>
                          <a:gd name="connsiteY13" fmla="*/ 257908 h 300110"/>
                          <a:gd name="connsiteX14" fmla="*/ 18757 w 181870"/>
                          <a:gd name="connsiteY14" fmla="*/ 192259 h 300110"/>
                          <a:gd name="connsiteX15" fmla="*/ 37514 w 181870"/>
                          <a:gd name="connsiteY15" fmla="*/ 107852 h 300110"/>
                          <a:gd name="connsiteX16" fmla="*/ 84406 w 181870"/>
                          <a:gd name="connsiteY16" fmla="*/ 51582 h 300110"/>
                          <a:gd name="connsiteX17" fmla="*/ 131298 w 18187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70" h="300110">
                            <a:moveTo>
                              <a:pt x="93785" y="286043"/>
                            </a:moveTo>
                            <a:cubicBezTo>
                              <a:pt x="121920" y="267286"/>
                              <a:pt x="150055" y="239151"/>
                              <a:pt x="159434" y="211015"/>
                            </a:cubicBezTo>
                            <a:cubicBezTo>
                              <a:pt x="178191" y="173502"/>
                              <a:pt x="187569"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56271" y="304800"/>
                              <a:pt x="93785" y="286043"/>
                            </a:cubicBezTo>
                            <a:close/>
                            <a:moveTo>
                              <a:pt x="131298" y="51582"/>
                            </a:moveTo>
                            <a:cubicBezTo>
                              <a:pt x="140677" y="60960"/>
                              <a:pt x="150055" y="89095"/>
                              <a:pt x="150055" y="117231"/>
                            </a:cubicBezTo>
                            <a:cubicBezTo>
                              <a:pt x="150055" y="145366"/>
                              <a:pt x="140677" y="182880"/>
                              <a:pt x="131298" y="201637"/>
                            </a:cubicBezTo>
                            <a:cubicBezTo>
                              <a:pt x="121920" y="229772"/>
                              <a:pt x="103163" y="239151"/>
                              <a:pt x="84406" y="257908"/>
                            </a:cubicBezTo>
                            <a:cubicBezTo>
                              <a:pt x="65649" y="267286"/>
                              <a:pt x="46892" y="267286"/>
                              <a:pt x="37514" y="257908"/>
                            </a:cubicBezTo>
                            <a:cubicBezTo>
                              <a:pt x="28135" y="248529"/>
                              <a:pt x="18757" y="220394"/>
                              <a:pt x="18757" y="192259"/>
                            </a:cubicBezTo>
                            <a:cubicBezTo>
                              <a:pt x="18757" y="164123"/>
                              <a:pt x="28135" y="135988"/>
                              <a:pt x="37514" y="107852"/>
                            </a:cubicBezTo>
                            <a:cubicBezTo>
                              <a:pt x="46892" y="79717"/>
                              <a:pt x="65649" y="70338"/>
                              <a:pt x="84406" y="51582"/>
                            </a:cubicBezTo>
                            <a:cubicBezTo>
                              <a:pt x="103163" y="32825"/>
                              <a:pt x="121920" y="32825"/>
                              <a:pt x="131298" y="51582"/>
                            </a:cubicBezTo>
                            <a:close/>
                          </a:path>
                        </a:pathLst>
                      </a:custGeom>
                      <a:solidFill>
                        <a:srgbClr val="C9CEE2"/>
                      </a:solidFill>
                      <a:ln w="93785" cap="flat">
                        <a:noFill/>
                        <a:prstDash val="solid"/>
                        <a:miter/>
                      </a:ln>
                    </p:spPr>
                    <p:txBody>
                      <a:bodyPr rtlCol="0" anchor="ctr"/>
                      <a:lstStyle/>
                      <a:p>
                        <a:endParaRPr lang="fr-FR"/>
                      </a:p>
                    </p:txBody>
                  </p:sp>
                  <p:sp>
                    <p:nvSpPr>
                      <p:cNvPr id="185" name="Forme libre : forme 184">
                        <a:extLst>
                          <a:ext uri="{FF2B5EF4-FFF2-40B4-BE49-F238E27FC236}">
                            <a16:creationId xmlns:a16="http://schemas.microsoft.com/office/drawing/2014/main" id="{067E50B2-AA83-4287-BA14-0336BA3071CD}"/>
                          </a:ext>
                        </a:extLst>
                      </p:cNvPr>
                      <p:cNvSpPr/>
                      <p:nvPr/>
                    </p:nvSpPr>
                    <p:spPr>
                      <a:xfrm>
                        <a:off x="6921488" y="2871395"/>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8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5"/>
                              <a:pt x="0" y="271975"/>
                              <a:pt x="0" y="262597"/>
                            </a:cubicBezTo>
                            <a:cubicBezTo>
                              <a:pt x="0" y="253218"/>
                              <a:pt x="9378" y="253218"/>
                              <a:pt x="9378" y="253218"/>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87569"/>
                              <a:pt x="121920" y="187569"/>
                              <a:pt x="121920" y="196948"/>
                            </a:cubicBezTo>
                            <a:close/>
                          </a:path>
                        </a:pathLst>
                      </a:custGeom>
                      <a:solidFill>
                        <a:srgbClr val="C9CEE2"/>
                      </a:solidFill>
                      <a:ln w="93785" cap="flat">
                        <a:noFill/>
                        <a:prstDash val="solid"/>
                        <a:miter/>
                      </a:ln>
                    </p:spPr>
                    <p:txBody>
                      <a:bodyPr rtlCol="0" anchor="ctr"/>
                      <a:lstStyle/>
                      <a:p>
                        <a:endParaRPr lang="fr-FR"/>
                      </a:p>
                    </p:txBody>
                  </p:sp>
                  <p:sp>
                    <p:nvSpPr>
                      <p:cNvPr id="186" name="Forme libre : forme 185">
                        <a:extLst>
                          <a:ext uri="{FF2B5EF4-FFF2-40B4-BE49-F238E27FC236}">
                            <a16:creationId xmlns:a16="http://schemas.microsoft.com/office/drawing/2014/main" id="{D5247CB0-9FE7-45C2-BE3F-923DB8F10078}"/>
                          </a:ext>
                        </a:extLst>
                      </p:cNvPr>
                      <p:cNvSpPr/>
                      <p:nvPr/>
                    </p:nvSpPr>
                    <p:spPr>
                      <a:xfrm>
                        <a:off x="6715162" y="2983936"/>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1 w 121919"/>
                          <a:gd name="connsiteY3" fmla="*/ 234462 h 290732"/>
                          <a:gd name="connsiteX4" fmla="*/ 9378 w 121919"/>
                          <a:gd name="connsiteY4" fmla="*/ 290732 h 290732"/>
                          <a:gd name="connsiteX5" fmla="*/ 0 w 121919"/>
                          <a:gd name="connsiteY5" fmla="*/ 290732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8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8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1" y="234462"/>
                              <a:pt x="112541"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1"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87" name="Forme libre : forme 186">
                        <a:extLst>
                          <a:ext uri="{FF2B5EF4-FFF2-40B4-BE49-F238E27FC236}">
                            <a16:creationId xmlns:a16="http://schemas.microsoft.com/office/drawing/2014/main" id="{46099709-B843-473F-9843-764B74CA3D94}"/>
                          </a:ext>
                        </a:extLst>
                      </p:cNvPr>
                      <p:cNvSpPr/>
                      <p:nvPr/>
                    </p:nvSpPr>
                    <p:spPr>
                      <a:xfrm>
                        <a:off x="7137193" y="2749475"/>
                        <a:ext cx="131298" cy="290732"/>
                      </a:xfrm>
                      <a:custGeom>
                        <a:avLst/>
                        <a:gdLst>
                          <a:gd name="connsiteX0" fmla="*/ 121920 w 131298"/>
                          <a:gd name="connsiteY0" fmla="*/ 206326 h 290732"/>
                          <a:gd name="connsiteX1" fmla="*/ 121920 w 131298"/>
                          <a:gd name="connsiteY1" fmla="*/ 225083 h 290732"/>
                          <a:gd name="connsiteX2" fmla="*/ 112541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1" y="234462"/>
                              <a:pt x="112541" y="234462"/>
                            </a:cubicBezTo>
                            <a:lnTo>
                              <a:pt x="9378" y="290732"/>
                            </a:lnTo>
                            <a:lnTo>
                              <a:pt x="0" y="290732"/>
                            </a:lnTo>
                            <a:cubicBezTo>
                              <a:pt x="0" y="290732"/>
                              <a:pt x="0" y="281354"/>
                              <a:pt x="0" y="281354"/>
                            </a:cubicBezTo>
                            <a:cubicBezTo>
                              <a:pt x="0" y="281354"/>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196948"/>
                              <a:pt x="121920" y="206326"/>
                            </a:cubicBezTo>
                            <a:close/>
                          </a:path>
                        </a:pathLst>
                      </a:custGeom>
                      <a:solidFill>
                        <a:srgbClr val="C9CEE2"/>
                      </a:solidFill>
                      <a:ln w="93785" cap="flat">
                        <a:noFill/>
                        <a:prstDash val="solid"/>
                        <a:miter/>
                      </a:ln>
                    </p:spPr>
                    <p:txBody>
                      <a:bodyPr rtlCol="0" anchor="ctr"/>
                      <a:lstStyle/>
                      <a:p>
                        <a:endParaRPr lang="fr-FR"/>
                      </a:p>
                    </p:txBody>
                  </p:sp>
                  <p:sp>
                    <p:nvSpPr>
                      <p:cNvPr id="188" name="Forme libre : forme 187">
                        <a:extLst>
                          <a:ext uri="{FF2B5EF4-FFF2-40B4-BE49-F238E27FC236}">
                            <a16:creationId xmlns:a16="http://schemas.microsoft.com/office/drawing/2014/main" id="{E0D31EB5-0FD2-4DF4-BE72-4AF1D744F37F}"/>
                          </a:ext>
                        </a:extLst>
                      </p:cNvPr>
                      <p:cNvSpPr/>
                      <p:nvPr/>
                    </p:nvSpPr>
                    <p:spPr>
                      <a:xfrm>
                        <a:off x="7306005" y="2613487"/>
                        <a:ext cx="178190" cy="296872"/>
                      </a:xfrm>
                      <a:custGeom>
                        <a:avLst/>
                        <a:gdLst>
                          <a:gd name="connsiteX0" fmla="*/ 93785 w 178190"/>
                          <a:gd name="connsiteY0" fmla="*/ 286043 h 296872"/>
                          <a:gd name="connsiteX1" fmla="*/ 159434 w 178190"/>
                          <a:gd name="connsiteY1" fmla="*/ 211015 h 296872"/>
                          <a:gd name="connsiteX2" fmla="*/ 178191 w 178190"/>
                          <a:gd name="connsiteY2" fmla="*/ 98474 h 296872"/>
                          <a:gd name="connsiteX3" fmla="*/ 150055 w 178190"/>
                          <a:gd name="connsiteY3" fmla="*/ 14068 h 296872"/>
                          <a:gd name="connsiteX4" fmla="*/ 84406 w 178190"/>
                          <a:gd name="connsiteY4" fmla="*/ 14068 h 296872"/>
                          <a:gd name="connsiteX5" fmla="*/ 18757 w 178190"/>
                          <a:gd name="connsiteY5" fmla="*/ 89095 h 296872"/>
                          <a:gd name="connsiteX6" fmla="*/ 0 w 178190"/>
                          <a:gd name="connsiteY6" fmla="*/ 201637 h 296872"/>
                          <a:gd name="connsiteX7" fmla="*/ 28135 w 178190"/>
                          <a:gd name="connsiteY7" fmla="*/ 286043 h 296872"/>
                          <a:gd name="connsiteX8" fmla="*/ 93785 w 178190"/>
                          <a:gd name="connsiteY8" fmla="*/ 286043 h 296872"/>
                          <a:gd name="connsiteX9" fmla="*/ 131298 w 178190"/>
                          <a:gd name="connsiteY9" fmla="*/ 42203 h 296872"/>
                          <a:gd name="connsiteX10" fmla="*/ 150055 w 178190"/>
                          <a:gd name="connsiteY10" fmla="*/ 107852 h 296872"/>
                          <a:gd name="connsiteX11" fmla="*/ 131298 w 178190"/>
                          <a:gd name="connsiteY11" fmla="*/ 192258 h 296872"/>
                          <a:gd name="connsiteX12" fmla="*/ 84406 w 178190"/>
                          <a:gd name="connsiteY12" fmla="*/ 248529 h 296872"/>
                          <a:gd name="connsiteX13" fmla="*/ 37514 w 178190"/>
                          <a:gd name="connsiteY13" fmla="*/ 248529 h 296872"/>
                          <a:gd name="connsiteX14" fmla="*/ 18757 w 178190"/>
                          <a:gd name="connsiteY14" fmla="*/ 182880 h 296872"/>
                          <a:gd name="connsiteX15" fmla="*/ 37514 w 178190"/>
                          <a:gd name="connsiteY15" fmla="*/ 98474 h 296872"/>
                          <a:gd name="connsiteX16" fmla="*/ 84406 w 178190"/>
                          <a:gd name="connsiteY16" fmla="*/ 42203 h 296872"/>
                          <a:gd name="connsiteX17" fmla="*/ 131298 w 178190"/>
                          <a:gd name="connsiteY17" fmla="*/ 42203 h 29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6872">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2"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56271" y="295422"/>
                              <a:pt x="93785" y="286043"/>
                            </a:cubicBezTo>
                            <a:close/>
                            <a:moveTo>
                              <a:pt x="131298" y="42203"/>
                            </a:moveTo>
                            <a:cubicBezTo>
                              <a:pt x="140677" y="51582"/>
                              <a:pt x="150055" y="79717"/>
                              <a:pt x="150055" y="107852"/>
                            </a:cubicBezTo>
                            <a:cubicBezTo>
                              <a:pt x="150055" y="135988"/>
                              <a:pt x="140677" y="173502"/>
                              <a:pt x="131298" y="192258"/>
                            </a:cubicBezTo>
                            <a:cubicBezTo>
                              <a:pt x="121920" y="220394"/>
                              <a:pt x="103163" y="229772"/>
                              <a:pt x="84406" y="248529"/>
                            </a:cubicBezTo>
                            <a:cubicBezTo>
                              <a:pt x="65649" y="257908"/>
                              <a:pt x="46892" y="257908"/>
                              <a:pt x="37514" y="248529"/>
                            </a:cubicBezTo>
                            <a:cubicBezTo>
                              <a:pt x="28135" y="239151"/>
                              <a:pt x="18757" y="211015"/>
                              <a:pt x="18757" y="182880"/>
                            </a:cubicBezTo>
                            <a:cubicBezTo>
                              <a:pt x="18757" y="154745"/>
                              <a:pt x="28135" y="126609"/>
                              <a:pt x="37514" y="98474"/>
                            </a:cubicBezTo>
                            <a:cubicBezTo>
                              <a:pt x="46892" y="70339"/>
                              <a:pt x="65649" y="60960"/>
                              <a:pt x="84406" y="42203"/>
                            </a:cubicBezTo>
                            <a:cubicBezTo>
                              <a:pt x="103163" y="32825"/>
                              <a:pt x="121920" y="32825"/>
                              <a:pt x="131298" y="42203"/>
                            </a:cubicBezTo>
                            <a:close/>
                          </a:path>
                        </a:pathLst>
                      </a:custGeom>
                      <a:solidFill>
                        <a:srgbClr val="C9CEE2"/>
                      </a:solidFill>
                      <a:ln w="93785" cap="flat">
                        <a:noFill/>
                        <a:prstDash val="solid"/>
                        <a:miter/>
                      </a:ln>
                    </p:spPr>
                    <p:txBody>
                      <a:bodyPr rtlCol="0" anchor="ctr"/>
                      <a:lstStyle/>
                      <a:p>
                        <a:endParaRPr lang="fr-FR"/>
                      </a:p>
                    </p:txBody>
                  </p:sp>
                  <p:sp>
                    <p:nvSpPr>
                      <p:cNvPr id="189" name="Forme libre : forme 188">
                        <a:extLst>
                          <a:ext uri="{FF2B5EF4-FFF2-40B4-BE49-F238E27FC236}">
                            <a16:creationId xmlns:a16="http://schemas.microsoft.com/office/drawing/2014/main" id="{D4BF5304-9AB1-4EF0-B79B-92EF664D480C}"/>
                          </a:ext>
                        </a:extLst>
                      </p:cNvPr>
                      <p:cNvSpPr/>
                      <p:nvPr/>
                    </p:nvSpPr>
                    <p:spPr>
                      <a:xfrm>
                        <a:off x="7512332" y="2491567"/>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42203 h 300110"/>
                          <a:gd name="connsiteX10" fmla="*/ 150055 w 178190"/>
                          <a:gd name="connsiteY10" fmla="*/ 107852 h 300110"/>
                          <a:gd name="connsiteX11" fmla="*/ 131298 w 178190"/>
                          <a:gd name="connsiteY11" fmla="*/ 192258 h 300110"/>
                          <a:gd name="connsiteX12" fmla="*/ 84406 w 178190"/>
                          <a:gd name="connsiteY12" fmla="*/ 248529 h 300110"/>
                          <a:gd name="connsiteX13" fmla="*/ 37514 w 178190"/>
                          <a:gd name="connsiteY13" fmla="*/ 248529 h 300110"/>
                          <a:gd name="connsiteX14" fmla="*/ 28135 w 178190"/>
                          <a:gd name="connsiteY14" fmla="*/ 182880 h 300110"/>
                          <a:gd name="connsiteX15" fmla="*/ 46892 w 178190"/>
                          <a:gd name="connsiteY15" fmla="*/ 98474 h 300110"/>
                          <a:gd name="connsiteX16" fmla="*/ 93785 w 178190"/>
                          <a:gd name="connsiteY16" fmla="*/ 42203 h 300110"/>
                          <a:gd name="connsiteX17" fmla="*/ 131298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37514" y="304800"/>
                              <a:pt x="65649" y="304800"/>
                              <a:pt x="93785" y="286043"/>
                            </a:cubicBezTo>
                            <a:close/>
                            <a:moveTo>
                              <a:pt x="131298" y="42203"/>
                            </a:moveTo>
                            <a:cubicBezTo>
                              <a:pt x="140677" y="51582"/>
                              <a:pt x="150055" y="79717"/>
                              <a:pt x="150055" y="107852"/>
                            </a:cubicBezTo>
                            <a:cubicBezTo>
                              <a:pt x="150055" y="135988"/>
                              <a:pt x="140677" y="173501"/>
                              <a:pt x="131298" y="192258"/>
                            </a:cubicBezTo>
                            <a:cubicBezTo>
                              <a:pt x="121920" y="220394"/>
                              <a:pt x="103163" y="229772"/>
                              <a:pt x="84406" y="248529"/>
                            </a:cubicBezTo>
                            <a:cubicBezTo>
                              <a:pt x="65649" y="257908"/>
                              <a:pt x="46892" y="257908"/>
                              <a:pt x="37514" y="248529"/>
                            </a:cubicBezTo>
                            <a:cubicBezTo>
                              <a:pt x="37514" y="239151"/>
                              <a:pt x="28135" y="211015"/>
                              <a:pt x="28135" y="182880"/>
                            </a:cubicBezTo>
                            <a:cubicBezTo>
                              <a:pt x="28135" y="154745"/>
                              <a:pt x="37514" y="126609"/>
                              <a:pt x="46892" y="98474"/>
                            </a:cubicBezTo>
                            <a:cubicBezTo>
                              <a:pt x="56271" y="70338"/>
                              <a:pt x="75028" y="60960"/>
                              <a:pt x="93785" y="42203"/>
                            </a:cubicBezTo>
                            <a:cubicBezTo>
                              <a:pt x="112541" y="32825"/>
                              <a:pt x="121920" y="32825"/>
                              <a:pt x="131298" y="42203"/>
                            </a:cubicBezTo>
                            <a:close/>
                          </a:path>
                        </a:pathLst>
                      </a:custGeom>
                      <a:solidFill>
                        <a:srgbClr val="C9CEE2"/>
                      </a:solidFill>
                      <a:ln w="93785" cap="flat">
                        <a:noFill/>
                        <a:prstDash val="solid"/>
                        <a:miter/>
                      </a:ln>
                    </p:spPr>
                    <p:txBody>
                      <a:bodyPr rtlCol="0" anchor="ctr"/>
                      <a:lstStyle/>
                      <a:p>
                        <a:endParaRPr lang="fr-FR"/>
                      </a:p>
                    </p:txBody>
                  </p:sp>
                  <p:sp>
                    <p:nvSpPr>
                      <p:cNvPr id="190" name="Forme libre : forme 189">
                        <a:extLst>
                          <a:ext uri="{FF2B5EF4-FFF2-40B4-BE49-F238E27FC236}">
                            <a16:creationId xmlns:a16="http://schemas.microsoft.com/office/drawing/2014/main" id="{F14A3782-684E-4425-B37C-5F7D37714A1A}"/>
                          </a:ext>
                        </a:extLst>
                      </p:cNvPr>
                      <p:cNvSpPr/>
                      <p:nvPr/>
                    </p:nvSpPr>
                    <p:spPr>
                      <a:xfrm>
                        <a:off x="7728036" y="2367303"/>
                        <a:ext cx="178190" cy="293076"/>
                      </a:xfrm>
                      <a:custGeom>
                        <a:avLst/>
                        <a:gdLst>
                          <a:gd name="connsiteX0" fmla="*/ 84406 w 178190"/>
                          <a:gd name="connsiteY0" fmla="*/ 7034 h 293076"/>
                          <a:gd name="connsiteX1" fmla="*/ 18757 w 178190"/>
                          <a:gd name="connsiteY1" fmla="*/ 82062 h 293076"/>
                          <a:gd name="connsiteX2" fmla="*/ 0 w 178190"/>
                          <a:gd name="connsiteY2" fmla="*/ 194603 h 293076"/>
                          <a:gd name="connsiteX3" fmla="*/ 28135 w 178190"/>
                          <a:gd name="connsiteY3" fmla="*/ 279009 h 293076"/>
                          <a:gd name="connsiteX4" fmla="*/ 93785 w 178190"/>
                          <a:gd name="connsiteY4" fmla="*/ 279009 h 293076"/>
                          <a:gd name="connsiteX5" fmla="*/ 159434 w 178190"/>
                          <a:gd name="connsiteY5" fmla="*/ 203981 h 293076"/>
                          <a:gd name="connsiteX6" fmla="*/ 178191 w 178190"/>
                          <a:gd name="connsiteY6" fmla="*/ 91440 h 293076"/>
                          <a:gd name="connsiteX7" fmla="*/ 150055 w 178190"/>
                          <a:gd name="connsiteY7" fmla="*/ 7034 h 293076"/>
                          <a:gd name="connsiteX8" fmla="*/ 84406 w 178190"/>
                          <a:gd name="connsiteY8" fmla="*/ 7034 h 293076"/>
                          <a:gd name="connsiteX9" fmla="*/ 37514 w 178190"/>
                          <a:gd name="connsiteY9" fmla="*/ 250874 h 293076"/>
                          <a:gd name="connsiteX10" fmla="*/ 18757 w 178190"/>
                          <a:gd name="connsiteY10" fmla="*/ 185225 h 293076"/>
                          <a:gd name="connsiteX11" fmla="*/ 37514 w 178190"/>
                          <a:gd name="connsiteY11" fmla="*/ 100818 h 293076"/>
                          <a:gd name="connsiteX12" fmla="*/ 84406 w 178190"/>
                          <a:gd name="connsiteY12" fmla="*/ 44548 h 293076"/>
                          <a:gd name="connsiteX13" fmla="*/ 131298 w 178190"/>
                          <a:gd name="connsiteY13" fmla="*/ 44548 h 293076"/>
                          <a:gd name="connsiteX14" fmla="*/ 150055 w 178190"/>
                          <a:gd name="connsiteY14" fmla="*/ 110197 h 293076"/>
                          <a:gd name="connsiteX15" fmla="*/ 131298 w 178190"/>
                          <a:gd name="connsiteY15" fmla="*/ 194603 h 293076"/>
                          <a:gd name="connsiteX16" fmla="*/ 84406 w 178190"/>
                          <a:gd name="connsiteY16" fmla="*/ 250874 h 293076"/>
                          <a:gd name="connsiteX17" fmla="*/ 37514 w 178190"/>
                          <a:gd name="connsiteY17" fmla="*/ 250874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84406" y="7034"/>
                            </a:moveTo>
                            <a:cubicBezTo>
                              <a:pt x="56271" y="25791"/>
                              <a:pt x="28135" y="53926"/>
                              <a:pt x="18757" y="82062"/>
                            </a:cubicBezTo>
                            <a:cubicBezTo>
                              <a:pt x="0" y="119575"/>
                              <a:pt x="0" y="157089"/>
                              <a:pt x="0" y="194603"/>
                            </a:cubicBezTo>
                            <a:cubicBezTo>
                              <a:pt x="0" y="232117"/>
                              <a:pt x="9378" y="269631"/>
                              <a:pt x="28135" y="279009"/>
                            </a:cubicBezTo>
                            <a:cubicBezTo>
                              <a:pt x="46892" y="297766"/>
                              <a:pt x="65649" y="297766"/>
                              <a:pt x="93785" y="279009"/>
                            </a:cubicBezTo>
                            <a:cubicBezTo>
                              <a:pt x="121920" y="260252"/>
                              <a:pt x="150055" y="232117"/>
                              <a:pt x="159434" y="203981"/>
                            </a:cubicBezTo>
                            <a:cubicBezTo>
                              <a:pt x="178191" y="166468"/>
                              <a:pt x="178191" y="128954"/>
                              <a:pt x="178191" y="91440"/>
                            </a:cubicBezTo>
                            <a:cubicBezTo>
                              <a:pt x="178191" y="53926"/>
                              <a:pt x="168812" y="16412"/>
                              <a:pt x="150055" y="7034"/>
                            </a:cubicBezTo>
                            <a:cubicBezTo>
                              <a:pt x="140677" y="-2345"/>
                              <a:pt x="112542" y="-2345"/>
                              <a:pt x="84406" y="7034"/>
                            </a:cubicBezTo>
                            <a:close/>
                            <a:moveTo>
                              <a:pt x="37514" y="250874"/>
                            </a:moveTo>
                            <a:cubicBezTo>
                              <a:pt x="28135" y="241495"/>
                              <a:pt x="18757" y="213360"/>
                              <a:pt x="18757" y="185225"/>
                            </a:cubicBezTo>
                            <a:cubicBezTo>
                              <a:pt x="18757" y="157089"/>
                              <a:pt x="28135" y="128954"/>
                              <a:pt x="37514" y="100818"/>
                            </a:cubicBezTo>
                            <a:cubicBezTo>
                              <a:pt x="46892" y="72683"/>
                              <a:pt x="65649" y="63305"/>
                              <a:pt x="84406" y="44548"/>
                            </a:cubicBezTo>
                            <a:cubicBezTo>
                              <a:pt x="103163" y="35169"/>
                              <a:pt x="121920" y="35169"/>
                              <a:pt x="131298" y="44548"/>
                            </a:cubicBezTo>
                            <a:cubicBezTo>
                              <a:pt x="140677" y="53926"/>
                              <a:pt x="150055" y="82062"/>
                              <a:pt x="150055" y="110197"/>
                            </a:cubicBezTo>
                            <a:cubicBezTo>
                              <a:pt x="150055" y="138332"/>
                              <a:pt x="140677" y="175846"/>
                              <a:pt x="131298" y="194603"/>
                            </a:cubicBezTo>
                            <a:cubicBezTo>
                              <a:pt x="121920" y="222738"/>
                              <a:pt x="103163" y="232117"/>
                              <a:pt x="84406" y="250874"/>
                            </a:cubicBezTo>
                            <a:cubicBezTo>
                              <a:pt x="65649" y="260252"/>
                              <a:pt x="46892" y="260252"/>
                              <a:pt x="37514" y="250874"/>
                            </a:cubicBezTo>
                            <a:close/>
                          </a:path>
                        </a:pathLst>
                      </a:custGeom>
                      <a:solidFill>
                        <a:srgbClr val="C9CEE2"/>
                      </a:solidFill>
                      <a:ln w="93785" cap="flat">
                        <a:noFill/>
                        <a:prstDash val="solid"/>
                        <a:miter/>
                      </a:ln>
                    </p:spPr>
                    <p:txBody>
                      <a:bodyPr rtlCol="0" anchor="ctr"/>
                      <a:lstStyle/>
                      <a:p>
                        <a:endParaRPr lang="fr-FR"/>
                      </a:p>
                    </p:txBody>
                  </p:sp>
                  <p:sp>
                    <p:nvSpPr>
                      <p:cNvPr id="191" name="Forme libre : forme 190">
                        <a:extLst>
                          <a:ext uri="{FF2B5EF4-FFF2-40B4-BE49-F238E27FC236}">
                            <a16:creationId xmlns:a16="http://schemas.microsoft.com/office/drawing/2014/main" id="{56DCAF77-021C-417F-AFA5-461564C80577}"/>
                          </a:ext>
                        </a:extLst>
                      </p:cNvPr>
                      <p:cNvSpPr/>
                      <p:nvPr/>
                    </p:nvSpPr>
                    <p:spPr>
                      <a:xfrm>
                        <a:off x="7924984" y="2247727"/>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42203 h 300110"/>
                          <a:gd name="connsiteX10" fmla="*/ 159434 w 178190"/>
                          <a:gd name="connsiteY10" fmla="*/ 107852 h 300110"/>
                          <a:gd name="connsiteX11" fmla="*/ 140677 w 178190"/>
                          <a:gd name="connsiteY11" fmla="*/ 192258 h 300110"/>
                          <a:gd name="connsiteX12" fmla="*/ 93785 w 178190"/>
                          <a:gd name="connsiteY12" fmla="*/ 248529 h 300110"/>
                          <a:gd name="connsiteX13" fmla="*/ 46892 w 178190"/>
                          <a:gd name="connsiteY13" fmla="*/ 248529 h 300110"/>
                          <a:gd name="connsiteX14" fmla="*/ 28135 w 178190"/>
                          <a:gd name="connsiteY14" fmla="*/ 182880 h 300110"/>
                          <a:gd name="connsiteX15" fmla="*/ 46892 w 178190"/>
                          <a:gd name="connsiteY15" fmla="*/ 98474 h 300110"/>
                          <a:gd name="connsiteX16" fmla="*/ 93785 w 178190"/>
                          <a:gd name="connsiteY16" fmla="*/ 42203 h 300110"/>
                          <a:gd name="connsiteX17" fmla="*/ 140677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42203"/>
                            </a:moveTo>
                            <a:cubicBezTo>
                              <a:pt x="150055" y="51582"/>
                              <a:pt x="159434" y="79717"/>
                              <a:pt x="159434" y="107852"/>
                            </a:cubicBezTo>
                            <a:cubicBezTo>
                              <a:pt x="159434" y="135988"/>
                              <a:pt x="150055" y="173501"/>
                              <a:pt x="140677" y="192258"/>
                            </a:cubicBezTo>
                            <a:cubicBezTo>
                              <a:pt x="131298" y="220394"/>
                              <a:pt x="112541" y="229772"/>
                              <a:pt x="93785" y="248529"/>
                            </a:cubicBezTo>
                            <a:cubicBezTo>
                              <a:pt x="75028" y="257908"/>
                              <a:pt x="56271" y="257908"/>
                              <a:pt x="46892" y="248529"/>
                            </a:cubicBezTo>
                            <a:cubicBezTo>
                              <a:pt x="37514" y="239151"/>
                              <a:pt x="28135" y="211015"/>
                              <a:pt x="28135" y="182880"/>
                            </a:cubicBezTo>
                            <a:cubicBezTo>
                              <a:pt x="28135" y="154745"/>
                              <a:pt x="37514" y="126609"/>
                              <a:pt x="46892" y="98474"/>
                            </a:cubicBezTo>
                            <a:cubicBezTo>
                              <a:pt x="56271" y="70339"/>
                              <a:pt x="75028" y="60960"/>
                              <a:pt x="93785" y="42203"/>
                            </a:cubicBezTo>
                            <a:cubicBezTo>
                              <a:pt x="112541" y="32825"/>
                              <a:pt x="131298" y="32825"/>
                              <a:pt x="140677" y="42203"/>
                            </a:cubicBezTo>
                            <a:close/>
                          </a:path>
                        </a:pathLst>
                      </a:custGeom>
                      <a:solidFill>
                        <a:srgbClr val="C9CEE2"/>
                      </a:solidFill>
                      <a:ln w="93785" cap="flat">
                        <a:noFill/>
                        <a:prstDash val="solid"/>
                        <a:miter/>
                      </a:ln>
                    </p:spPr>
                    <p:txBody>
                      <a:bodyPr rtlCol="0" anchor="ctr"/>
                      <a:lstStyle/>
                      <a:p>
                        <a:endParaRPr lang="fr-FR"/>
                      </a:p>
                    </p:txBody>
                  </p:sp>
                  <p:sp>
                    <p:nvSpPr>
                      <p:cNvPr id="192" name="Forme libre : forme 191">
                        <a:extLst>
                          <a:ext uri="{FF2B5EF4-FFF2-40B4-BE49-F238E27FC236}">
                            <a16:creationId xmlns:a16="http://schemas.microsoft.com/office/drawing/2014/main" id="{0CD44BF7-BE41-4EB1-8260-F632EEA98347}"/>
                          </a:ext>
                        </a:extLst>
                      </p:cNvPr>
                      <p:cNvSpPr/>
                      <p:nvPr/>
                    </p:nvSpPr>
                    <p:spPr>
                      <a:xfrm>
                        <a:off x="6724541" y="3443481"/>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lnTo>
                              <a:pt x="0" y="281354"/>
                            </a:ln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12542" y="206326"/>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193" name="Forme libre : forme 192">
                        <a:extLst>
                          <a:ext uri="{FF2B5EF4-FFF2-40B4-BE49-F238E27FC236}">
                            <a16:creationId xmlns:a16="http://schemas.microsoft.com/office/drawing/2014/main" id="{CCC9F324-1993-4CE6-B2F8-575F2B09C354}"/>
                          </a:ext>
                        </a:extLst>
                      </p:cNvPr>
                      <p:cNvSpPr/>
                      <p:nvPr/>
                    </p:nvSpPr>
                    <p:spPr>
                      <a:xfrm>
                        <a:off x="6499458" y="3105857"/>
                        <a:ext cx="131298" cy="300110"/>
                      </a:xfrm>
                      <a:custGeom>
                        <a:avLst/>
                        <a:gdLst>
                          <a:gd name="connsiteX0" fmla="*/ 0 w 131298"/>
                          <a:gd name="connsiteY0" fmla="*/ 93785 h 300110"/>
                          <a:gd name="connsiteX1" fmla="*/ 0 w 131298"/>
                          <a:gd name="connsiteY1" fmla="*/ 84406 h 300110"/>
                          <a:gd name="connsiteX2" fmla="*/ 9378 w 131298"/>
                          <a:gd name="connsiteY2" fmla="*/ 65649 h 300110"/>
                          <a:gd name="connsiteX3" fmla="*/ 56271 w 131298"/>
                          <a:gd name="connsiteY3" fmla="*/ 9378 h 300110"/>
                          <a:gd name="connsiteX4" fmla="*/ 65649 w 131298"/>
                          <a:gd name="connsiteY4" fmla="*/ 0 h 300110"/>
                          <a:gd name="connsiteX5" fmla="*/ 75028 w 131298"/>
                          <a:gd name="connsiteY5" fmla="*/ 0 h 300110"/>
                          <a:gd name="connsiteX6" fmla="*/ 84406 w 131298"/>
                          <a:gd name="connsiteY6" fmla="*/ 0 h 300110"/>
                          <a:gd name="connsiteX7" fmla="*/ 93785 w 131298"/>
                          <a:gd name="connsiteY7" fmla="*/ 9378 h 300110"/>
                          <a:gd name="connsiteX8" fmla="*/ 93785 w 131298"/>
                          <a:gd name="connsiteY8" fmla="*/ 225083 h 300110"/>
                          <a:gd name="connsiteX9" fmla="*/ 121920 w 131298"/>
                          <a:gd name="connsiteY9" fmla="*/ 206326 h 300110"/>
                          <a:gd name="connsiteX10" fmla="*/ 131299 w 131298"/>
                          <a:gd name="connsiteY10" fmla="*/ 206326 h 300110"/>
                          <a:gd name="connsiteX11" fmla="*/ 131299 w 131298"/>
                          <a:gd name="connsiteY11" fmla="*/ 215705 h 300110"/>
                          <a:gd name="connsiteX12" fmla="*/ 131299 w 131298"/>
                          <a:gd name="connsiteY12" fmla="*/ 234462 h 300110"/>
                          <a:gd name="connsiteX13" fmla="*/ 121920 w 131298"/>
                          <a:gd name="connsiteY13" fmla="*/ 243840 h 300110"/>
                          <a:gd name="connsiteX14" fmla="*/ 18757 w 131298"/>
                          <a:gd name="connsiteY14" fmla="*/ 300111 h 300110"/>
                          <a:gd name="connsiteX15" fmla="*/ 9378 w 131298"/>
                          <a:gd name="connsiteY15" fmla="*/ 300111 h 300110"/>
                          <a:gd name="connsiteX16" fmla="*/ 9378 w 131298"/>
                          <a:gd name="connsiteY16" fmla="*/ 290732 h 300110"/>
                          <a:gd name="connsiteX17" fmla="*/ 9378 w 131298"/>
                          <a:gd name="connsiteY17" fmla="*/ 271975 h 300110"/>
                          <a:gd name="connsiteX18" fmla="*/ 18757 w 131298"/>
                          <a:gd name="connsiteY18" fmla="*/ 262597 h 300110"/>
                          <a:gd name="connsiteX19" fmla="*/ 56271 w 131298"/>
                          <a:gd name="connsiteY19" fmla="*/ 243840 h 300110"/>
                          <a:gd name="connsiteX20" fmla="*/ 56271 w 131298"/>
                          <a:gd name="connsiteY20" fmla="*/ 56271 h 300110"/>
                          <a:gd name="connsiteX21" fmla="*/ 28135 w 131298"/>
                          <a:gd name="connsiteY21" fmla="*/ 93785 h 300110"/>
                          <a:gd name="connsiteX22" fmla="*/ 18757 w 131298"/>
                          <a:gd name="connsiteY22" fmla="*/ 103163 h 300110"/>
                          <a:gd name="connsiteX23" fmla="*/ 0 w 131298"/>
                          <a:gd name="connsiteY23" fmla="*/ 9378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0" y="93785"/>
                            </a:move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lnTo>
                              <a:pt x="131299" y="215705"/>
                            </a:lnTo>
                            <a:cubicBezTo>
                              <a:pt x="131299" y="215705"/>
                              <a:pt x="131299" y="225083"/>
                              <a:pt x="131299" y="234462"/>
                            </a:cubicBezTo>
                            <a:cubicBezTo>
                              <a:pt x="131299" y="243840"/>
                              <a:pt x="121920" y="243840"/>
                              <a:pt x="121920" y="243840"/>
                            </a:cubicBezTo>
                            <a:lnTo>
                              <a:pt x="18757" y="300111"/>
                            </a:lnTo>
                            <a:lnTo>
                              <a:pt x="9378" y="300111"/>
                            </a:lnTo>
                            <a:cubicBezTo>
                              <a:pt x="9378" y="300111"/>
                              <a:pt x="9378" y="300111"/>
                              <a:pt x="9378" y="290732"/>
                            </a:cubicBezTo>
                            <a:cubicBezTo>
                              <a:pt x="9378" y="281354"/>
                              <a:pt x="9378" y="281354"/>
                              <a:pt x="9378" y="271975"/>
                            </a:cubicBezTo>
                            <a:cubicBezTo>
                              <a:pt x="9378" y="262597"/>
                              <a:pt x="18757" y="262597"/>
                              <a:pt x="18757" y="262597"/>
                            </a:cubicBezTo>
                            <a:lnTo>
                              <a:pt x="56271" y="243840"/>
                            </a:lnTo>
                            <a:lnTo>
                              <a:pt x="56271" y="56271"/>
                            </a:lnTo>
                            <a:lnTo>
                              <a:pt x="28135" y="93785"/>
                            </a:lnTo>
                            <a:cubicBezTo>
                              <a:pt x="28135" y="93785"/>
                              <a:pt x="18757" y="103163"/>
                              <a:pt x="18757" y="103163"/>
                            </a:cubicBezTo>
                            <a:cubicBezTo>
                              <a:pt x="9378" y="93785"/>
                              <a:pt x="0" y="93785"/>
                              <a:pt x="0" y="93785"/>
                            </a:cubicBezTo>
                            <a:close/>
                          </a:path>
                        </a:pathLst>
                      </a:custGeom>
                      <a:solidFill>
                        <a:srgbClr val="C9CEE2"/>
                      </a:solidFill>
                      <a:ln w="93785" cap="flat">
                        <a:noFill/>
                        <a:prstDash val="solid"/>
                        <a:miter/>
                      </a:ln>
                    </p:spPr>
                    <p:txBody>
                      <a:bodyPr rtlCol="0" anchor="ctr"/>
                      <a:lstStyle/>
                      <a:p>
                        <a:endParaRPr lang="fr-FR"/>
                      </a:p>
                    </p:txBody>
                  </p:sp>
                  <p:sp>
                    <p:nvSpPr>
                      <p:cNvPr id="194" name="Forme libre : forme 193">
                        <a:extLst>
                          <a:ext uri="{FF2B5EF4-FFF2-40B4-BE49-F238E27FC236}">
                            <a16:creationId xmlns:a16="http://schemas.microsoft.com/office/drawing/2014/main" id="{8FF3C570-EB96-436C-9B92-08ABEDDED4D3}"/>
                          </a:ext>
                        </a:extLst>
                      </p:cNvPr>
                      <p:cNvSpPr/>
                      <p:nvPr/>
                    </p:nvSpPr>
                    <p:spPr>
                      <a:xfrm>
                        <a:off x="6508836" y="3565401"/>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9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12542"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95" name="Forme libre : forme 194">
                        <a:extLst>
                          <a:ext uri="{FF2B5EF4-FFF2-40B4-BE49-F238E27FC236}">
                            <a16:creationId xmlns:a16="http://schemas.microsoft.com/office/drawing/2014/main" id="{633F66F4-8E28-487C-9A3F-3C06A57DAA3C}"/>
                          </a:ext>
                        </a:extLst>
                      </p:cNvPr>
                      <p:cNvSpPr/>
                      <p:nvPr/>
                    </p:nvSpPr>
                    <p:spPr>
                      <a:xfrm>
                        <a:off x="6883975" y="3307493"/>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51581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28135 w 178190"/>
                          <a:gd name="connsiteY14" fmla="*/ 192258 h 300110"/>
                          <a:gd name="connsiteX15" fmla="*/ 46892 w 178190"/>
                          <a:gd name="connsiteY15" fmla="*/ 107852 h 300110"/>
                          <a:gd name="connsiteX16" fmla="*/ 93785 w 178190"/>
                          <a:gd name="connsiteY16" fmla="*/ 51581 h 300110"/>
                          <a:gd name="connsiteX17" fmla="*/ 140677 w 178190"/>
                          <a:gd name="connsiteY17" fmla="*/ 51581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2"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1"/>
                            </a:moveTo>
                            <a:cubicBezTo>
                              <a:pt x="150055" y="60960"/>
                              <a:pt x="159434" y="89095"/>
                              <a:pt x="159434" y="117231"/>
                            </a:cubicBezTo>
                            <a:cubicBezTo>
                              <a:pt x="159434" y="145366"/>
                              <a:pt x="150055" y="182880"/>
                              <a:pt x="140677" y="201637"/>
                            </a:cubicBezTo>
                            <a:cubicBezTo>
                              <a:pt x="131298" y="229772"/>
                              <a:pt x="112542" y="239151"/>
                              <a:pt x="93785" y="257908"/>
                            </a:cubicBezTo>
                            <a:cubicBezTo>
                              <a:pt x="75028" y="267286"/>
                              <a:pt x="56271" y="267286"/>
                              <a:pt x="46892" y="257908"/>
                            </a:cubicBezTo>
                            <a:cubicBezTo>
                              <a:pt x="37514" y="248529"/>
                              <a:pt x="28135" y="220394"/>
                              <a:pt x="28135" y="192258"/>
                            </a:cubicBezTo>
                            <a:cubicBezTo>
                              <a:pt x="28135" y="164123"/>
                              <a:pt x="37514" y="135988"/>
                              <a:pt x="46892" y="107852"/>
                            </a:cubicBezTo>
                            <a:cubicBezTo>
                              <a:pt x="56271" y="79717"/>
                              <a:pt x="75028" y="70338"/>
                              <a:pt x="93785" y="51581"/>
                            </a:cubicBezTo>
                            <a:cubicBezTo>
                              <a:pt x="112542" y="32825"/>
                              <a:pt x="131298" y="32825"/>
                              <a:pt x="140677" y="51581"/>
                            </a:cubicBezTo>
                            <a:close/>
                          </a:path>
                        </a:pathLst>
                      </a:custGeom>
                      <a:solidFill>
                        <a:srgbClr val="C9CEE2"/>
                      </a:solidFill>
                      <a:ln w="93785" cap="flat">
                        <a:noFill/>
                        <a:prstDash val="solid"/>
                        <a:miter/>
                      </a:ln>
                    </p:spPr>
                    <p:txBody>
                      <a:bodyPr rtlCol="0" anchor="ctr"/>
                      <a:lstStyle/>
                      <a:p>
                        <a:endParaRPr lang="fr-FR"/>
                      </a:p>
                    </p:txBody>
                  </p:sp>
                  <p:sp>
                    <p:nvSpPr>
                      <p:cNvPr id="196" name="Forme libre : forme 195">
                        <a:extLst>
                          <a:ext uri="{FF2B5EF4-FFF2-40B4-BE49-F238E27FC236}">
                            <a16:creationId xmlns:a16="http://schemas.microsoft.com/office/drawing/2014/main" id="{92CE1B23-425E-4821-904D-07BCD081BF58}"/>
                          </a:ext>
                        </a:extLst>
                      </p:cNvPr>
                      <p:cNvSpPr/>
                      <p:nvPr/>
                    </p:nvSpPr>
                    <p:spPr>
                      <a:xfrm>
                        <a:off x="7090301" y="3185573"/>
                        <a:ext cx="181869" cy="300110"/>
                      </a:xfrm>
                      <a:custGeom>
                        <a:avLst/>
                        <a:gdLst>
                          <a:gd name="connsiteX0" fmla="*/ 93785 w 181869"/>
                          <a:gd name="connsiteY0" fmla="*/ 286043 h 300110"/>
                          <a:gd name="connsiteX1" fmla="*/ 159434 w 181869"/>
                          <a:gd name="connsiteY1" fmla="*/ 211015 h 300110"/>
                          <a:gd name="connsiteX2" fmla="*/ 178191 w 181869"/>
                          <a:gd name="connsiteY2" fmla="*/ 98474 h 300110"/>
                          <a:gd name="connsiteX3" fmla="*/ 150055 w 181869"/>
                          <a:gd name="connsiteY3" fmla="*/ 14068 h 300110"/>
                          <a:gd name="connsiteX4" fmla="*/ 84406 w 181869"/>
                          <a:gd name="connsiteY4" fmla="*/ 14068 h 300110"/>
                          <a:gd name="connsiteX5" fmla="*/ 18757 w 181869"/>
                          <a:gd name="connsiteY5" fmla="*/ 89095 h 300110"/>
                          <a:gd name="connsiteX6" fmla="*/ 0 w 181869"/>
                          <a:gd name="connsiteY6" fmla="*/ 201637 h 300110"/>
                          <a:gd name="connsiteX7" fmla="*/ 28135 w 181869"/>
                          <a:gd name="connsiteY7" fmla="*/ 286043 h 300110"/>
                          <a:gd name="connsiteX8" fmla="*/ 93785 w 181869"/>
                          <a:gd name="connsiteY8" fmla="*/ 286043 h 300110"/>
                          <a:gd name="connsiteX9" fmla="*/ 140677 w 181869"/>
                          <a:gd name="connsiteY9" fmla="*/ 51582 h 300110"/>
                          <a:gd name="connsiteX10" fmla="*/ 159434 w 181869"/>
                          <a:gd name="connsiteY10" fmla="*/ 117231 h 300110"/>
                          <a:gd name="connsiteX11" fmla="*/ 140677 w 181869"/>
                          <a:gd name="connsiteY11" fmla="*/ 201637 h 300110"/>
                          <a:gd name="connsiteX12" fmla="*/ 93785 w 181869"/>
                          <a:gd name="connsiteY12" fmla="*/ 257908 h 300110"/>
                          <a:gd name="connsiteX13" fmla="*/ 46892 w 181869"/>
                          <a:gd name="connsiteY13" fmla="*/ 257908 h 300110"/>
                          <a:gd name="connsiteX14" fmla="*/ 28135 w 181869"/>
                          <a:gd name="connsiteY14" fmla="*/ 192258 h 300110"/>
                          <a:gd name="connsiteX15" fmla="*/ 46892 w 181869"/>
                          <a:gd name="connsiteY15" fmla="*/ 107852 h 300110"/>
                          <a:gd name="connsiteX16" fmla="*/ 93785 w 181869"/>
                          <a:gd name="connsiteY16" fmla="*/ 51582 h 300110"/>
                          <a:gd name="connsiteX17" fmla="*/ 140677 w 181869"/>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69" h="300110">
                            <a:moveTo>
                              <a:pt x="93785" y="286043"/>
                            </a:moveTo>
                            <a:cubicBezTo>
                              <a:pt x="121920" y="267286"/>
                              <a:pt x="150055" y="239151"/>
                              <a:pt x="159434" y="211015"/>
                            </a:cubicBezTo>
                            <a:cubicBezTo>
                              <a:pt x="178191" y="173501"/>
                              <a:pt x="187569"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2"/>
                            </a:moveTo>
                            <a:cubicBezTo>
                              <a:pt x="150055" y="60960"/>
                              <a:pt x="159434" y="89095"/>
                              <a:pt x="159434" y="117231"/>
                            </a:cubicBezTo>
                            <a:cubicBezTo>
                              <a:pt x="159434" y="145366"/>
                              <a:pt x="150055" y="182880"/>
                              <a:pt x="140677" y="201637"/>
                            </a:cubicBezTo>
                            <a:cubicBezTo>
                              <a:pt x="131298" y="229772"/>
                              <a:pt x="112541" y="239151"/>
                              <a:pt x="93785" y="257908"/>
                            </a:cubicBezTo>
                            <a:cubicBezTo>
                              <a:pt x="75028" y="267286"/>
                              <a:pt x="56271" y="267286"/>
                              <a:pt x="46892" y="257908"/>
                            </a:cubicBezTo>
                            <a:cubicBezTo>
                              <a:pt x="37514" y="248529"/>
                              <a:pt x="28135" y="220394"/>
                              <a:pt x="28135" y="192258"/>
                            </a:cubicBezTo>
                            <a:cubicBezTo>
                              <a:pt x="28135" y="164123"/>
                              <a:pt x="37514" y="135988"/>
                              <a:pt x="46892" y="107852"/>
                            </a:cubicBezTo>
                            <a:cubicBezTo>
                              <a:pt x="56271" y="79717"/>
                              <a:pt x="75028" y="70339"/>
                              <a:pt x="93785" y="51582"/>
                            </a:cubicBezTo>
                            <a:cubicBezTo>
                              <a:pt x="112541" y="32825"/>
                              <a:pt x="131298" y="42203"/>
                              <a:pt x="140677" y="51582"/>
                            </a:cubicBezTo>
                            <a:close/>
                          </a:path>
                        </a:pathLst>
                      </a:custGeom>
                      <a:solidFill>
                        <a:srgbClr val="C9CEE2"/>
                      </a:solidFill>
                      <a:ln w="93785" cap="flat">
                        <a:noFill/>
                        <a:prstDash val="solid"/>
                        <a:miter/>
                      </a:ln>
                    </p:spPr>
                    <p:txBody>
                      <a:bodyPr rtlCol="0" anchor="ctr"/>
                      <a:lstStyle/>
                      <a:p>
                        <a:endParaRPr lang="fr-FR"/>
                      </a:p>
                    </p:txBody>
                  </p:sp>
                  <p:sp>
                    <p:nvSpPr>
                      <p:cNvPr id="197" name="Forme libre : forme 196">
                        <a:extLst>
                          <a:ext uri="{FF2B5EF4-FFF2-40B4-BE49-F238E27FC236}">
                            <a16:creationId xmlns:a16="http://schemas.microsoft.com/office/drawing/2014/main" id="{3123D7FF-A793-44B0-84E1-F66A1FDE7906}"/>
                          </a:ext>
                        </a:extLst>
                      </p:cNvPr>
                      <p:cNvSpPr/>
                      <p:nvPr/>
                    </p:nvSpPr>
                    <p:spPr>
                      <a:xfrm>
                        <a:off x="7334141" y="3077721"/>
                        <a:ext cx="131298" cy="300110"/>
                      </a:xfrm>
                      <a:custGeom>
                        <a:avLst/>
                        <a:gdLst>
                          <a:gd name="connsiteX0" fmla="*/ 131299 w 131298"/>
                          <a:gd name="connsiteY0" fmla="*/ 215705 h 300110"/>
                          <a:gd name="connsiteX1" fmla="*/ 131299 w 131298"/>
                          <a:gd name="connsiteY1" fmla="*/ 234462 h 300110"/>
                          <a:gd name="connsiteX2" fmla="*/ 121920 w 131298"/>
                          <a:gd name="connsiteY2" fmla="*/ 243840 h 300110"/>
                          <a:gd name="connsiteX3" fmla="*/ 18757 w 131298"/>
                          <a:gd name="connsiteY3" fmla="*/ 300111 h 300110"/>
                          <a:gd name="connsiteX4" fmla="*/ 9378 w 131298"/>
                          <a:gd name="connsiteY4" fmla="*/ 300111 h 300110"/>
                          <a:gd name="connsiteX5" fmla="*/ 9378 w 131298"/>
                          <a:gd name="connsiteY5" fmla="*/ 290732 h 300110"/>
                          <a:gd name="connsiteX6" fmla="*/ 9378 w 131298"/>
                          <a:gd name="connsiteY6" fmla="*/ 271976 h 300110"/>
                          <a:gd name="connsiteX7" fmla="*/ 18757 w 131298"/>
                          <a:gd name="connsiteY7" fmla="*/ 262597 h 300110"/>
                          <a:gd name="connsiteX8" fmla="*/ 56271 w 131298"/>
                          <a:gd name="connsiteY8" fmla="*/ 243840 h 300110"/>
                          <a:gd name="connsiteX9" fmla="*/ 56271 w 131298"/>
                          <a:gd name="connsiteY9" fmla="*/ 56271 h 300110"/>
                          <a:gd name="connsiteX10" fmla="*/ 18757 w 131298"/>
                          <a:gd name="connsiteY10" fmla="*/ 84406 h 300110"/>
                          <a:gd name="connsiteX11" fmla="*/ 9378 w 131298"/>
                          <a:gd name="connsiteY11" fmla="*/ 93785 h 300110"/>
                          <a:gd name="connsiteX12" fmla="*/ 0 w 131298"/>
                          <a:gd name="connsiteY12" fmla="*/ 93785 h 300110"/>
                          <a:gd name="connsiteX13" fmla="*/ 0 w 131298"/>
                          <a:gd name="connsiteY13" fmla="*/ 84406 h 300110"/>
                          <a:gd name="connsiteX14" fmla="*/ 9378 w 131298"/>
                          <a:gd name="connsiteY14" fmla="*/ 65649 h 300110"/>
                          <a:gd name="connsiteX15" fmla="*/ 56271 w 131298"/>
                          <a:gd name="connsiteY15" fmla="*/ 9378 h 300110"/>
                          <a:gd name="connsiteX16" fmla="*/ 65649 w 131298"/>
                          <a:gd name="connsiteY16" fmla="*/ 0 h 300110"/>
                          <a:gd name="connsiteX17" fmla="*/ 75028 w 131298"/>
                          <a:gd name="connsiteY17" fmla="*/ 0 h 300110"/>
                          <a:gd name="connsiteX18" fmla="*/ 84406 w 131298"/>
                          <a:gd name="connsiteY18" fmla="*/ 0 h 300110"/>
                          <a:gd name="connsiteX19" fmla="*/ 93785 w 131298"/>
                          <a:gd name="connsiteY19" fmla="*/ 9378 h 300110"/>
                          <a:gd name="connsiteX20" fmla="*/ 93785 w 131298"/>
                          <a:gd name="connsiteY20" fmla="*/ 225083 h 300110"/>
                          <a:gd name="connsiteX21" fmla="*/ 121920 w 131298"/>
                          <a:gd name="connsiteY21" fmla="*/ 206326 h 300110"/>
                          <a:gd name="connsiteX22" fmla="*/ 131299 w 131298"/>
                          <a:gd name="connsiteY22" fmla="*/ 206326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1298" h="300110">
                            <a:moveTo>
                              <a:pt x="131299" y="215705"/>
                            </a:moveTo>
                            <a:lnTo>
                              <a:pt x="131299" y="234462"/>
                            </a:lnTo>
                            <a:cubicBezTo>
                              <a:pt x="131299" y="243840"/>
                              <a:pt x="121920" y="243840"/>
                              <a:pt x="121920" y="243840"/>
                            </a:cubicBezTo>
                            <a:lnTo>
                              <a:pt x="18757" y="300111"/>
                            </a:lnTo>
                            <a:lnTo>
                              <a:pt x="9378" y="300111"/>
                            </a:lnTo>
                            <a:lnTo>
                              <a:pt x="9378" y="290732"/>
                            </a:lnTo>
                            <a:cubicBezTo>
                              <a:pt x="9378" y="281354"/>
                              <a:pt x="9378" y="281354"/>
                              <a:pt x="9378" y="271976"/>
                            </a:cubicBezTo>
                            <a:cubicBezTo>
                              <a:pt x="9378" y="262597"/>
                              <a:pt x="18757" y="262597"/>
                              <a:pt x="18757" y="262597"/>
                            </a:cubicBezTo>
                            <a:lnTo>
                              <a:pt x="56271" y="243840"/>
                            </a:lnTo>
                            <a:lnTo>
                              <a:pt x="56271" y="56271"/>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lose/>
                          </a:path>
                        </a:pathLst>
                      </a:custGeom>
                      <a:solidFill>
                        <a:srgbClr val="C9CEE2"/>
                      </a:solidFill>
                      <a:ln w="93785" cap="flat">
                        <a:noFill/>
                        <a:prstDash val="solid"/>
                        <a:miter/>
                      </a:ln>
                    </p:spPr>
                    <p:txBody>
                      <a:bodyPr rtlCol="0" anchor="ctr"/>
                      <a:lstStyle/>
                      <a:p>
                        <a:endParaRPr lang="fr-FR"/>
                      </a:p>
                    </p:txBody>
                  </p:sp>
                  <p:sp>
                    <p:nvSpPr>
                      <p:cNvPr id="198" name="Forme libre : forme 197">
                        <a:extLst>
                          <a:ext uri="{FF2B5EF4-FFF2-40B4-BE49-F238E27FC236}">
                            <a16:creationId xmlns:a16="http://schemas.microsoft.com/office/drawing/2014/main" id="{F540C1AC-69DD-497C-B1B2-58741EB6A87A}"/>
                          </a:ext>
                        </a:extLst>
                      </p:cNvPr>
                      <p:cNvSpPr/>
                      <p:nvPr/>
                    </p:nvSpPr>
                    <p:spPr>
                      <a:xfrm>
                        <a:off x="7521710" y="2941733"/>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5 h 300110"/>
                          <a:gd name="connsiteX6" fmla="*/ 178191 w 178190"/>
                          <a:gd name="connsiteY6" fmla="*/ 98474 h 300110"/>
                          <a:gd name="connsiteX7" fmla="*/ 150055 w 178190"/>
                          <a:gd name="connsiteY7" fmla="*/ 14068 h 300110"/>
                          <a:gd name="connsiteX8" fmla="*/ 84406 w 178190"/>
                          <a:gd name="connsiteY8" fmla="*/ 14068 h 300110"/>
                          <a:gd name="connsiteX9" fmla="*/ 37514 w 178190"/>
                          <a:gd name="connsiteY9" fmla="*/ 257908 h 300110"/>
                          <a:gd name="connsiteX10" fmla="*/ 18757 w 178190"/>
                          <a:gd name="connsiteY10" fmla="*/ 192258 h 300110"/>
                          <a:gd name="connsiteX11" fmla="*/ 37514 w 178190"/>
                          <a:gd name="connsiteY11" fmla="*/ 107852 h 300110"/>
                          <a:gd name="connsiteX12" fmla="*/ 84406 w 178190"/>
                          <a:gd name="connsiteY12" fmla="*/ 51582 h 300110"/>
                          <a:gd name="connsiteX13" fmla="*/ 131299 w 178190"/>
                          <a:gd name="connsiteY13" fmla="*/ 51582 h 300110"/>
                          <a:gd name="connsiteX14" fmla="*/ 150055 w 178190"/>
                          <a:gd name="connsiteY14" fmla="*/ 117231 h 300110"/>
                          <a:gd name="connsiteX15" fmla="*/ 131299 w 178190"/>
                          <a:gd name="connsiteY15" fmla="*/ 201637 h 300110"/>
                          <a:gd name="connsiteX16" fmla="*/ 84406 w 178190"/>
                          <a:gd name="connsiteY16" fmla="*/ 257908 h 300110"/>
                          <a:gd name="connsiteX17" fmla="*/ 37514 w 178190"/>
                          <a:gd name="connsiteY17" fmla="*/ 257908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ubicBezTo>
                              <a:pt x="121920" y="267286"/>
                              <a:pt x="150055" y="239151"/>
                              <a:pt x="159434" y="211015"/>
                            </a:cubicBezTo>
                            <a:cubicBezTo>
                              <a:pt x="178191" y="173502"/>
                              <a:pt x="178191" y="135988"/>
                              <a:pt x="178191" y="98474"/>
                            </a:cubicBezTo>
                            <a:cubicBezTo>
                              <a:pt x="178191" y="60960"/>
                              <a:pt x="168812" y="23446"/>
                              <a:pt x="150055" y="14068"/>
                            </a:cubicBezTo>
                            <a:cubicBezTo>
                              <a:pt x="131299" y="-4689"/>
                              <a:pt x="112542" y="-4689"/>
                              <a:pt x="84406" y="14068"/>
                            </a:cubicBezTo>
                            <a:close/>
                            <a:moveTo>
                              <a:pt x="37514" y="257908"/>
                            </a:moveTo>
                            <a:cubicBezTo>
                              <a:pt x="28135" y="248529"/>
                              <a:pt x="18757" y="220394"/>
                              <a:pt x="18757" y="192258"/>
                            </a:cubicBezTo>
                            <a:cubicBezTo>
                              <a:pt x="18757" y="164123"/>
                              <a:pt x="28135" y="135988"/>
                              <a:pt x="37514" y="107852"/>
                            </a:cubicBezTo>
                            <a:cubicBezTo>
                              <a:pt x="46892" y="79717"/>
                              <a:pt x="65649" y="70339"/>
                              <a:pt x="84406" y="51582"/>
                            </a:cubicBezTo>
                            <a:cubicBezTo>
                              <a:pt x="103163" y="42203"/>
                              <a:pt x="121920" y="42203"/>
                              <a:pt x="131299" y="51582"/>
                            </a:cubicBezTo>
                            <a:cubicBezTo>
                              <a:pt x="140677" y="60960"/>
                              <a:pt x="150055" y="89095"/>
                              <a:pt x="150055" y="117231"/>
                            </a:cubicBezTo>
                            <a:cubicBezTo>
                              <a:pt x="150055" y="145366"/>
                              <a:pt x="140677" y="182880"/>
                              <a:pt x="131299" y="201637"/>
                            </a:cubicBezTo>
                            <a:cubicBezTo>
                              <a:pt x="121920" y="229772"/>
                              <a:pt x="103163" y="239151"/>
                              <a:pt x="84406" y="257908"/>
                            </a:cubicBezTo>
                            <a:cubicBezTo>
                              <a:pt x="65649" y="267286"/>
                              <a:pt x="46892" y="267286"/>
                              <a:pt x="37514" y="257908"/>
                            </a:cubicBezTo>
                            <a:close/>
                          </a:path>
                        </a:pathLst>
                      </a:custGeom>
                      <a:solidFill>
                        <a:srgbClr val="C9CEE2"/>
                      </a:solidFill>
                      <a:ln w="93785" cap="flat">
                        <a:noFill/>
                        <a:prstDash val="solid"/>
                        <a:miter/>
                      </a:ln>
                    </p:spPr>
                    <p:txBody>
                      <a:bodyPr rtlCol="0" anchor="ctr"/>
                      <a:lstStyle/>
                      <a:p>
                        <a:endParaRPr lang="fr-FR"/>
                      </a:p>
                    </p:txBody>
                  </p:sp>
                  <p:sp>
                    <p:nvSpPr>
                      <p:cNvPr id="199" name="Forme libre : forme 198">
                        <a:extLst>
                          <a:ext uri="{FF2B5EF4-FFF2-40B4-BE49-F238E27FC236}">
                            <a16:creationId xmlns:a16="http://schemas.microsoft.com/office/drawing/2014/main" id="{E732E003-7337-4F20-8F97-AE80C770330C}"/>
                          </a:ext>
                        </a:extLst>
                      </p:cNvPr>
                      <p:cNvSpPr/>
                      <p:nvPr/>
                    </p:nvSpPr>
                    <p:spPr>
                      <a:xfrm>
                        <a:off x="7765550" y="2843260"/>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200" name="Forme libre : forme 199">
                        <a:extLst>
                          <a:ext uri="{FF2B5EF4-FFF2-40B4-BE49-F238E27FC236}">
                            <a16:creationId xmlns:a16="http://schemas.microsoft.com/office/drawing/2014/main" id="{EA905CA4-3D3B-44BD-8751-2B918986B56E}"/>
                          </a:ext>
                        </a:extLst>
                      </p:cNvPr>
                      <p:cNvSpPr/>
                      <p:nvPr/>
                    </p:nvSpPr>
                    <p:spPr>
                      <a:xfrm>
                        <a:off x="7934362" y="2704927"/>
                        <a:ext cx="178190" cy="293076"/>
                      </a:xfrm>
                      <a:custGeom>
                        <a:avLst/>
                        <a:gdLst>
                          <a:gd name="connsiteX0" fmla="*/ 84406 w 178190"/>
                          <a:gd name="connsiteY0" fmla="*/ 7034 h 293076"/>
                          <a:gd name="connsiteX1" fmla="*/ 18757 w 178190"/>
                          <a:gd name="connsiteY1" fmla="*/ 82062 h 293076"/>
                          <a:gd name="connsiteX2" fmla="*/ 0 w 178190"/>
                          <a:gd name="connsiteY2" fmla="*/ 194603 h 293076"/>
                          <a:gd name="connsiteX3" fmla="*/ 28135 w 178190"/>
                          <a:gd name="connsiteY3" fmla="*/ 279009 h 293076"/>
                          <a:gd name="connsiteX4" fmla="*/ 93785 w 178190"/>
                          <a:gd name="connsiteY4" fmla="*/ 279009 h 293076"/>
                          <a:gd name="connsiteX5" fmla="*/ 159434 w 178190"/>
                          <a:gd name="connsiteY5" fmla="*/ 203982 h 293076"/>
                          <a:gd name="connsiteX6" fmla="*/ 178191 w 178190"/>
                          <a:gd name="connsiteY6" fmla="*/ 91440 h 293076"/>
                          <a:gd name="connsiteX7" fmla="*/ 150055 w 178190"/>
                          <a:gd name="connsiteY7" fmla="*/ 7034 h 293076"/>
                          <a:gd name="connsiteX8" fmla="*/ 84406 w 178190"/>
                          <a:gd name="connsiteY8" fmla="*/ 7034 h 293076"/>
                          <a:gd name="connsiteX9" fmla="*/ 46892 w 178190"/>
                          <a:gd name="connsiteY9" fmla="*/ 250874 h 293076"/>
                          <a:gd name="connsiteX10" fmla="*/ 28135 w 178190"/>
                          <a:gd name="connsiteY10" fmla="*/ 185225 h 293076"/>
                          <a:gd name="connsiteX11" fmla="*/ 46892 w 178190"/>
                          <a:gd name="connsiteY11" fmla="*/ 100818 h 293076"/>
                          <a:gd name="connsiteX12" fmla="*/ 93785 w 178190"/>
                          <a:gd name="connsiteY12" fmla="*/ 44548 h 293076"/>
                          <a:gd name="connsiteX13" fmla="*/ 140677 w 178190"/>
                          <a:gd name="connsiteY13" fmla="*/ 44548 h 293076"/>
                          <a:gd name="connsiteX14" fmla="*/ 159434 w 178190"/>
                          <a:gd name="connsiteY14" fmla="*/ 110197 h 293076"/>
                          <a:gd name="connsiteX15" fmla="*/ 140677 w 178190"/>
                          <a:gd name="connsiteY15" fmla="*/ 194603 h 293076"/>
                          <a:gd name="connsiteX16" fmla="*/ 93785 w 178190"/>
                          <a:gd name="connsiteY16" fmla="*/ 250874 h 293076"/>
                          <a:gd name="connsiteX17" fmla="*/ 46892 w 178190"/>
                          <a:gd name="connsiteY17" fmla="*/ 250874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84406" y="7034"/>
                            </a:moveTo>
                            <a:cubicBezTo>
                              <a:pt x="56271" y="25791"/>
                              <a:pt x="28135" y="53926"/>
                              <a:pt x="18757" y="82062"/>
                            </a:cubicBezTo>
                            <a:cubicBezTo>
                              <a:pt x="0" y="119575"/>
                              <a:pt x="0" y="157089"/>
                              <a:pt x="0" y="194603"/>
                            </a:cubicBezTo>
                            <a:cubicBezTo>
                              <a:pt x="0" y="232117"/>
                              <a:pt x="9378" y="269631"/>
                              <a:pt x="28135" y="279009"/>
                            </a:cubicBezTo>
                            <a:cubicBezTo>
                              <a:pt x="46892" y="297766"/>
                              <a:pt x="65649" y="297766"/>
                              <a:pt x="93785" y="279009"/>
                            </a:cubicBezTo>
                            <a:cubicBezTo>
                              <a:pt x="121920" y="260252"/>
                              <a:pt x="150055" y="232117"/>
                              <a:pt x="159434" y="203982"/>
                            </a:cubicBezTo>
                            <a:cubicBezTo>
                              <a:pt x="178191" y="166468"/>
                              <a:pt x="178191" y="128954"/>
                              <a:pt x="178191" y="91440"/>
                            </a:cubicBezTo>
                            <a:cubicBezTo>
                              <a:pt x="178191" y="53926"/>
                              <a:pt x="168812" y="16412"/>
                              <a:pt x="150055" y="7034"/>
                            </a:cubicBezTo>
                            <a:cubicBezTo>
                              <a:pt x="140677" y="-2345"/>
                              <a:pt x="121920" y="-2345"/>
                              <a:pt x="84406" y="7034"/>
                            </a:cubicBezTo>
                            <a:close/>
                            <a:moveTo>
                              <a:pt x="46892" y="250874"/>
                            </a:moveTo>
                            <a:cubicBezTo>
                              <a:pt x="37514" y="241495"/>
                              <a:pt x="28135" y="213360"/>
                              <a:pt x="28135" y="185225"/>
                            </a:cubicBezTo>
                            <a:cubicBezTo>
                              <a:pt x="28135" y="157089"/>
                              <a:pt x="37514" y="128954"/>
                              <a:pt x="46892" y="100818"/>
                            </a:cubicBezTo>
                            <a:cubicBezTo>
                              <a:pt x="56271" y="72683"/>
                              <a:pt x="75028" y="63305"/>
                              <a:pt x="93785" y="44548"/>
                            </a:cubicBezTo>
                            <a:cubicBezTo>
                              <a:pt x="112541" y="35169"/>
                              <a:pt x="131298" y="35169"/>
                              <a:pt x="140677" y="44548"/>
                            </a:cubicBezTo>
                            <a:cubicBezTo>
                              <a:pt x="150055" y="53926"/>
                              <a:pt x="159434" y="82062"/>
                              <a:pt x="159434" y="110197"/>
                            </a:cubicBezTo>
                            <a:cubicBezTo>
                              <a:pt x="159434" y="138332"/>
                              <a:pt x="150055" y="175846"/>
                              <a:pt x="140677" y="194603"/>
                            </a:cubicBezTo>
                            <a:cubicBezTo>
                              <a:pt x="131298" y="222739"/>
                              <a:pt x="112541" y="232117"/>
                              <a:pt x="93785" y="250874"/>
                            </a:cubicBezTo>
                            <a:cubicBezTo>
                              <a:pt x="65649" y="260252"/>
                              <a:pt x="56271" y="260252"/>
                              <a:pt x="46892" y="250874"/>
                            </a:cubicBezTo>
                            <a:close/>
                          </a:path>
                        </a:pathLst>
                      </a:custGeom>
                      <a:solidFill>
                        <a:srgbClr val="C9CEE2"/>
                      </a:solidFill>
                      <a:ln w="93785" cap="flat">
                        <a:noFill/>
                        <a:prstDash val="solid"/>
                        <a:miter/>
                      </a:ln>
                    </p:spPr>
                    <p:txBody>
                      <a:bodyPr rtlCol="0" anchor="ctr"/>
                      <a:lstStyle/>
                      <a:p>
                        <a:endParaRPr lang="fr-FR"/>
                      </a:p>
                    </p:txBody>
                  </p:sp>
                  <p:sp>
                    <p:nvSpPr>
                      <p:cNvPr id="201" name="Forme libre : forme 200">
                        <a:extLst>
                          <a:ext uri="{FF2B5EF4-FFF2-40B4-BE49-F238E27FC236}">
                            <a16:creationId xmlns:a16="http://schemas.microsoft.com/office/drawing/2014/main" id="{19301B6C-5D24-4664-8332-400889C24276}"/>
                          </a:ext>
                        </a:extLst>
                      </p:cNvPr>
                      <p:cNvSpPr/>
                      <p:nvPr/>
                    </p:nvSpPr>
                    <p:spPr>
                      <a:xfrm>
                        <a:off x="8140688" y="2580663"/>
                        <a:ext cx="178190" cy="309489"/>
                      </a:xfrm>
                      <a:custGeom>
                        <a:avLst/>
                        <a:gdLst>
                          <a:gd name="connsiteX0" fmla="*/ 9378 w 178190"/>
                          <a:gd name="connsiteY0" fmla="*/ 300111 h 309489"/>
                          <a:gd name="connsiteX1" fmla="*/ 37514 w 178190"/>
                          <a:gd name="connsiteY1" fmla="*/ 309489 h 309489"/>
                          <a:gd name="connsiteX2" fmla="*/ 93785 w 178190"/>
                          <a:gd name="connsiteY2" fmla="*/ 290732 h 309489"/>
                          <a:gd name="connsiteX3" fmla="*/ 140677 w 178190"/>
                          <a:gd name="connsiteY3" fmla="*/ 253219 h 309489"/>
                          <a:gd name="connsiteX4" fmla="*/ 168812 w 178190"/>
                          <a:gd name="connsiteY4" fmla="*/ 206326 h 309489"/>
                          <a:gd name="connsiteX5" fmla="*/ 178191 w 178190"/>
                          <a:gd name="connsiteY5" fmla="*/ 168812 h 309489"/>
                          <a:gd name="connsiteX6" fmla="*/ 131298 w 178190"/>
                          <a:gd name="connsiteY6" fmla="*/ 121920 h 309489"/>
                          <a:gd name="connsiteX7" fmla="*/ 159434 w 178190"/>
                          <a:gd name="connsiteY7" fmla="*/ 84406 h 309489"/>
                          <a:gd name="connsiteX8" fmla="*/ 168812 w 178190"/>
                          <a:gd name="connsiteY8" fmla="*/ 37514 h 309489"/>
                          <a:gd name="connsiteX9" fmla="*/ 159434 w 178190"/>
                          <a:gd name="connsiteY9" fmla="*/ 9378 h 309489"/>
                          <a:gd name="connsiteX10" fmla="*/ 140677 w 178190"/>
                          <a:gd name="connsiteY10" fmla="*/ 0 h 309489"/>
                          <a:gd name="connsiteX11" fmla="*/ 93785 w 178190"/>
                          <a:gd name="connsiteY11" fmla="*/ 18757 h 309489"/>
                          <a:gd name="connsiteX12" fmla="*/ 46892 w 178190"/>
                          <a:gd name="connsiteY12" fmla="*/ 56271 h 309489"/>
                          <a:gd name="connsiteX13" fmla="*/ 18757 w 178190"/>
                          <a:gd name="connsiteY13" fmla="*/ 93785 h 309489"/>
                          <a:gd name="connsiteX14" fmla="*/ 9378 w 178190"/>
                          <a:gd name="connsiteY14" fmla="*/ 131298 h 309489"/>
                          <a:gd name="connsiteX15" fmla="*/ 18757 w 178190"/>
                          <a:gd name="connsiteY15" fmla="*/ 159434 h 309489"/>
                          <a:gd name="connsiteX16" fmla="*/ 46892 w 178190"/>
                          <a:gd name="connsiteY16" fmla="*/ 168812 h 309489"/>
                          <a:gd name="connsiteX17" fmla="*/ 0 w 178190"/>
                          <a:gd name="connsiteY17" fmla="*/ 271975 h 309489"/>
                          <a:gd name="connsiteX18" fmla="*/ 9378 w 178190"/>
                          <a:gd name="connsiteY18" fmla="*/ 300111 h 309489"/>
                          <a:gd name="connsiteX19" fmla="*/ 121920 w 178190"/>
                          <a:gd name="connsiteY19" fmla="*/ 37514 h 309489"/>
                          <a:gd name="connsiteX20" fmla="*/ 131298 w 178190"/>
                          <a:gd name="connsiteY20" fmla="*/ 56271 h 309489"/>
                          <a:gd name="connsiteX21" fmla="*/ 121920 w 178190"/>
                          <a:gd name="connsiteY21" fmla="*/ 93785 h 309489"/>
                          <a:gd name="connsiteX22" fmla="*/ 84406 w 178190"/>
                          <a:gd name="connsiteY22" fmla="*/ 121920 h 309489"/>
                          <a:gd name="connsiteX23" fmla="*/ 46892 w 178190"/>
                          <a:gd name="connsiteY23" fmla="*/ 131298 h 309489"/>
                          <a:gd name="connsiteX24" fmla="*/ 37514 w 178190"/>
                          <a:gd name="connsiteY24" fmla="*/ 112542 h 309489"/>
                          <a:gd name="connsiteX25" fmla="*/ 46892 w 178190"/>
                          <a:gd name="connsiteY25" fmla="*/ 75028 h 309489"/>
                          <a:gd name="connsiteX26" fmla="*/ 84406 w 178190"/>
                          <a:gd name="connsiteY26" fmla="*/ 46892 h 309489"/>
                          <a:gd name="connsiteX27" fmla="*/ 121920 w 178190"/>
                          <a:gd name="connsiteY27" fmla="*/ 37514 h 309489"/>
                          <a:gd name="connsiteX28" fmla="*/ 56271 w 178190"/>
                          <a:gd name="connsiteY28" fmla="*/ 271975 h 309489"/>
                          <a:gd name="connsiteX29" fmla="*/ 37514 w 178190"/>
                          <a:gd name="connsiteY29" fmla="*/ 262597 h 309489"/>
                          <a:gd name="connsiteX30" fmla="*/ 28135 w 178190"/>
                          <a:gd name="connsiteY30" fmla="*/ 243840 h 309489"/>
                          <a:gd name="connsiteX31" fmla="*/ 46892 w 178190"/>
                          <a:gd name="connsiteY31" fmla="*/ 196948 h 309489"/>
                          <a:gd name="connsiteX32" fmla="*/ 84406 w 178190"/>
                          <a:gd name="connsiteY32" fmla="*/ 159434 h 309489"/>
                          <a:gd name="connsiteX33" fmla="*/ 121920 w 178190"/>
                          <a:gd name="connsiteY33" fmla="*/ 150055 h 309489"/>
                          <a:gd name="connsiteX34" fmla="*/ 140677 w 178190"/>
                          <a:gd name="connsiteY34" fmla="*/ 178191 h 309489"/>
                          <a:gd name="connsiteX35" fmla="*/ 131298 w 178190"/>
                          <a:gd name="connsiteY35" fmla="*/ 206326 h 309489"/>
                          <a:gd name="connsiteX36" fmla="*/ 112541 w 178190"/>
                          <a:gd name="connsiteY36" fmla="*/ 234462 h 309489"/>
                          <a:gd name="connsiteX37" fmla="*/ 75028 w 178190"/>
                          <a:gd name="connsiteY37" fmla="*/ 262597 h 309489"/>
                          <a:gd name="connsiteX38" fmla="*/ 56271 w 178190"/>
                          <a:gd name="connsiteY38" fmla="*/ 271975 h 30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78190" h="309489">
                            <a:moveTo>
                              <a:pt x="9378" y="300111"/>
                            </a:moveTo>
                            <a:cubicBezTo>
                              <a:pt x="18757" y="309489"/>
                              <a:pt x="28135" y="309489"/>
                              <a:pt x="37514" y="309489"/>
                            </a:cubicBezTo>
                            <a:cubicBezTo>
                              <a:pt x="46892" y="309489"/>
                              <a:pt x="65649" y="300111"/>
                              <a:pt x="93785" y="290732"/>
                            </a:cubicBezTo>
                            <a:cubicBezTo>
                              <a:pt x="112541" y="281354"/>
                              <a:pt x="131298" y="262597"/>
                              <a:pt x="140677" y="253219"/>
                            </a:cubicBezTo>
                            <a:cubicBezTo>
                              <a:pt x="150055" y="234462"/>
                              <a:pt x="159434" y="225083"/>
                              <a:pt x="168812" y="206326"/>
                            </a:cubicBezTo>
                            <a:cubicBezTo>
                              <a:pt x="178191" y="187569"/>
                              <a:pt x="178191" y="178191"/>
                              <a:pt x="178191" y="168812"/>
                            </a:cubicBezTo>
                            <a:cubicBezTo>
                              <a:pt x="178191" y="131298"/>
                              <a:pt x="159434" y="121920"/>
                              <a:pt x="131298" y="121920"/>
                            </a:cubicBezTo>
                            <a:cubicBezTo>
                              <a:pt x="140677" y="112542"/>
                              <a:pt x="150055" y="103163"/>
                              <a:pt x="159434" y="84406"/>
                            </a:cubicBezTo>
                            <a:cubicBezTo>
                              <a:pt x="168812" y="65649"/>
                              <a:pt x="168812" y="56271"/>
                              <a:pt x="168812" y="37514"/>
                            </a:cubicBezTo>
                            <a:cubicBezTo>
                              <a:pt x="168812" y="28135"/>
                              <a:pt x="168812" y="18757"/>
                              <a:pt x="159434" y="9378"/>
                            </a:cubicBezTo>
                            <a:cubicBezTo>
                              <a:pt x="159434" y="0"/>
                              <a:pt x="150055" y="0"/>
                              <a:pt x="140677" y="0"/>
                            </a:cubicBezTo>
                            <a:cubicBezTo>
                              <a:pt x="131298" y="0"/>
                              <a:pt x="112541" y="9378"/>
                              <a:pt x="93785" y="18757"/>
                            </a:cubicBezTo>
                            <a:cubicBezTo>
                              <a:pt x="75028" y="28135"/>
                              <a:pt x="56271" y="37514"/>
                              <a:pt x="46892" y="56271"/>
                            </a:cubicBezTo>
                            <a:cubicBezTo>
                              <a:pt x="37514" y="65649"/>
                              <a:pt x="28135" y="84406"/>
                              <a:pt x="18757" y="93785"/>
                            </a:cubicBezTo>
                            <a:cubicBezTo>
                              <a:pt x="9378" y="103163"/>
                              <a:pt x="9378" y="121920"/>
                              <a:pt x="9378" y="131298"/>
                            </a:cubicBezTo>
                            <a:cubicBezTo>
                              <a:pt x="9378" y="150055"/>
                              <a:pt x="9378" y="159434"/>
                              <a:pt x="18757" y="159434"/>
                            </a:cubicBezTo>
                            <a:cubicBezTo>
                              <a:pt x="28135" y="168812"/>
                              <a:pt x="37514" y="168812"/>
                              <a:pt x="46892" y="168812"/>
                            </a:cubicBezTo>
                            <a:cubicBezTo>
                              <a:pt x="18757" y="196948"/>
                              <a:pt x="0" y="234462"/>
                              <a:pt x="0" y="271975"/>
                            </a:cubicBezTo>
                            <a:cubicBezTo>
                              <a:pt x="0" y="281354"/>
                              <a:pt x="9378" y="290732"/>
                              <a:pt x="9378" y="300111"/>
                            </a:cubicBezTo>
                            <a:close/>
                            <a:moveTo>
                              <a:pt x="121920" y="37514"/>
                            </a:moveTo>
                            <a:cubicBezTo>
                              <a:pt x="131298" y="37514"/>
                              <a:pt x="131298" y="46892"/>
                              <a:pt x="131298" y="56271"/>
                            </a:cubicBezTo>
                            <a:cubicBezTo>
                              <a:pt x="131298" y="65649"/>
                              <a:pt x="131298" y="75028"/>
                              <a:pt x="121920" y="93785"/>
                            </a:cubicBezTo>
                            <a:cubicBezTo>
                              <a:pt x="112541" y="103163"/>
                              <a:pt x="103163" y="121920"/>
                              <a:pt x="84406" y="121920"/>
                            </a:cubicBezTo>
                            <a:cubicBezTo>
                              <a:pt x="65649" y="131298"/>
                              <a:pt x="56271" y="131298"/>
                              <a:pt x="46892" y="131298"/>
                            </a:cubicBezTo>
                            <a:cubicBezTo>
                              <a:pt x="37514" y="131298"/>
                              <a:pt x="37514" y="121920"/>
                              <a:pt x="37514" y="112542"/>
                            </a:cubicBezTo>
                            <a:cubicBezTo>
                              <a:pt x="37514" y="103163"/>
                              <a:pt x="37514" y="84406"/>
                              <a:pt x="46892" y="75028"/>
                            </a:cubicBezTo>
                            <a:cubicBezTo>
                              <a:pt x="56271" y="65649"/>
                              <a:pt x="65649" y="56271"/>
                              <a:pt x="84406" y="46892"/>
                            </a:cubicBezTo>
                            <a:cubicBezTo>
                              <a:pt x="103163" y="37514"/>
                              <a:pt x="121920" y="37514"/>
                              <a:pt x="121920" y="37514"/>
                            </a:cubicBezTo>
                            <a:close/>
                            <a:moveTo>
                              <a:pt x="56271" y="271975"/>
                            </a:moveTo>
                            <a:cubicBezTo>
                              <a:pt x="46892" y="271975"/>
                              <a:pt x="37514" y="271975"/>
                              <a:pt x="37514" y="262597"/>
                            </a:cubicBezTo>
                            <a:cubicBezTo>
                              <a:pt x="37514" y="253219"/>
                              <a:pt x="28135" y="253219"/>
                              <a:pt x="28135" y="243840"/>
                            </a:cubicBezTo>
                            <a:cubicBezTo>
                              <a:pt x="28135" y="225083"/>
                              <a:pt x="37514" y="215705"/>
                              <a:pt x="46892" y="196948"/>
                            </a:cubicBezTo>
                            <a:cubicBezTo>
                              <a:pt x="56271" y="178191"/>
                              <a:pt x="75028" y="168812"/>
                              <a:pt x="84406" y="159434"/>
                            </a:cubicBezTo>
                            <a:cubicBezTo>
                              <a:pt x="103163" y="150055"/>
                              <a:pt x="112541" y="150055"/>
                              <a:pt x="121920" y="150055"/>
                            </a:cubicBezTo>
                            <a:cubicBezTo>
                              <a:pt x="131298" y="150055"/>
                              <a:pt x="140677" y="159434"/>
                              <a:pt x="140677" y="178191"/>
                            </a:cubicBezTo>
                            <a:cubicBezTo>
                              <a:pt x="140677" y="187569"/>
                              <a:pt x="140677" y="196948"/>
                              <a:pt x="131298" y="206326"/>
                            </a:cubicBezTo>
                            <a:cubicBezTo>
                              <a:pt x="131298" y="215705"/>
                              <a:pt x="121920" y="225083"/>
                              <a:pt x="112541" y="234462"/>
                            </a:cubicBezTo>
                            <a:cubicBezTo>
                              <a:pt x="103163" y="243840"/>
                              <a:pt x="93785" y="253219"/>
                              <a:pt x="75028" y="262597"/>
                            </a:cubicBezTo>
                            <a:cubicBezTo>
                              <a:pt x="56271" y="271975"/>
                              <a:pt x="65649" y="271975"/>
                              <a:pt x="56271" y="271975"/>
                            </a:cubicBezTo>
                            <a:close/>
                          </a:path>
                        </a:pathLst>
                      </a:custGeom>
                      <a:solidFill>
                        <a:srgbClr val="C9CEE2"/>
                      </a:solidFill>
                      <a:ln w="93785" cap="flat">
                        <a:noFill/>
                        <a:prstDash val="solid"/>
                        <a:miter/>
                      </a:ln>
                    </p:spPr>
                    <p:txBody>
                      <a:bodyPr rtlCol="0" anchor="ctr"/>
                      <a:lstStyle/>
                      <a:p>
                        <a:endParaRPr lang="fr-FR"/>
                      </a:p>
                    </p:txBody>
                  </p:sp>
                  <p:sp>
                    <p:nvSpPr>
                      <p:cNvPr id="202" name="Forme libre : forme 201">
                        <a:extLst>
                          <a:ext uri="{FF2B5EF4-FFF2-40B4-BE49-F238E27FC236}">
                            <a16:creationId xmlns:a16="http://schemas.microsoft.com/office/drawing/2014/main" id="{295655D9-16EF-4E74-A675-4CA3E6DE1FBA}"/>
                          </a:ext>
                        </a:extLst>
                      </p:cNvPr>
                      <p:cNvSpPr/>
                      <p:nvPr/>
                    </p:nvSpPr>
                    <p:spPr>
                      <a:xfrm>
                        <a:off x="8347014" y="2463432"/>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6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6 w 178190"/>
                          <a:gd name="connsiteY7" fmla="*/ 286043 h 300110"/>
                          <a:gd name="connsiteX8" fmla="*/ 93785 w 178190"/>
                          <a:gd name="connsiteY8" fmla="*/ 286043 h 300110"/>
                          <a:gd name="connsiteX9" fmla="*/ 140677 w 178190"/>
                          <a:gd name="connsiteY9" fmla="*/ 51581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37514 w 178190"/>
                          <a:gd name="connsiteY14" fmla="*/ 182880 h 300110"/>
                          <a:gd name="connsiteX15" fmla="*/ 56271 w 178190"/>
                          <a:gd name="connsiteY15" fmla="*/ 98474 h 300110"/>
                          <a:gd name="connsiteX16" fmla="*/ 103163 w 178190"/>
                          <a:gd name="connsiteY16" fmla="*/ 42203 h 300110"/>
                          <a:gd name="connsiteX17" fmla="*/ 140677 w 178190"/>
                          <a:gd name="connsiteY17" fmla="*/ 51581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6" y="239151"/>
                              <a:pt x="159434" y="211015"/>
                            </a:cubicBezTo>
                            <a:cubicBezTo>
                              <a:pt x="178191" y="173502"/>
                              <a:pt x="178191" y="135988"/>
                              <a:pt x="178191" y="98474"/>
                            </a:cubicBezTo>
                            <a:cubicBezTo>
                              <a:pt x="178191" y="60960"/>
                              <a:pt x="168813" y="23446"/>
                              <a:pt x="150056" y="14068"/>
                            </a:cubicBezTo>
                            <a:cubicBezTo>
                              <a:pt x="131299" y="-4689"/>
                              <a:pt x="112542" y="-4689"/>
                              <a:pt x="84406" y="14068"/>
                            </a:cubicBezTo>
                            <a:cubicBezTo>
                              <a:pt x="56271" y="32825"/>
                              <a:pt x="28136" y="60960"/>
                              <a:pt x="18757" y="89095"/>
                            </a:cubicBezTo>
                            <a:cubicBezTo>
                              <a:pt x="0" y="126609"/>
                              <a:pt x="0" y="164123"/>
                              <a:pt x="0" y="201637"/>
                            </a:cubicBezTo>
                            <a:cubicBezTo>
                              <a:pt x="0" y="239151"/>
                              <a:pt x="9379" y="276665"/>
                              <a:pt x="28136" y="286043"/>
                            </a:cubicBezTo>
                            <a:cubicBezTo>
                              <a:pt x="37514" y="304800"/>
                              <a:pt x="65649" y="304800"/>
                              <a:pt x="93785" y="286043"/>
                            </a:cubicBezTo>
                            <a:close/>
                            <a:moveTo>
                              <a:pt x="140677" y="51581"/>
                            </a:moveTo>
                            <a:cubicBezTo>
                              <a:pt x="150056" y="60960"/>
                              <a:pt x="159434" y="89095"/>
                              <a:pt x="159434" y="117231"/>
                            </a:cubicBezTo>
                            <a:cubicBezTo>
                              <a:pt x="159434" y="145366"/>
                              <a:pt x="150056" y="182880"/>
                              <a:pt x="140677" y="201637"/>
                            </a:cubicBezTo>
                            <a:cubicBezTo>
                              <a:pt x="131299" y="229772"/>
                              <a:pt x="112542" y="239151"/>
                              <a:pt x="93785" y="257908"/>
                            </a:cubicBezTo>
                            <a:cubicBezTo>
                              <a:pt x="75028" y="267286"/>
                              <a:pt x="56271" y="267286"/>
                              <a:pt x="46892" y="257908"/>
                            </a:cubicBezTo>
                            <a:cubicBezTo>
                              <a:pt x="37514" y="239151"/>
                              <a:pt x="37514" y="220394"/>
                              <a:pt x="37514" y="182880"/>
                            </a:cubicBezTo>
                            <a:cubicBezTo>
                              <a:pt x="37514" y="154745"/>
                              <a:pt x="46892" y="126609"/>
                              <a:pt x="56271" y="98474"/>
                            </a:cubicBezTo>
                            <a:cubicBezTo>
                              <a:pt x="65649" y="70338"/>
                              <a:pt x="84406" y="60960"/>
                              <a:pt x="103163" y="42203"/>
                            </a:cubicBezTo>
                            <a:cubicBezTo>
                              <a:pt x="121920" y="23446"/>
                              <a:pt x="131299" y="32825"/>
                              <a:pt x="140677" y="51581"/>
                            </a:cubicBezTo>
                            <a:close/>
                          </a:path>
                        </a:pathLst>
                      </a:custGeom>
                      <a:solidFill>
                        <a:srgbClr val="C9CEE2"/>
                      </a:solidFill>
                      <a:ln w="93785" cap="flat">
                        <a:noFill/>
                        <a:prstDash val="solid"/>
                        <a:miter/>
                      </a:ln>
                    </p:spPr>
                    <p:txBody>
                      <a:bodyPr rtlCol="0" anchor="ctr"/>
                      <a:lstStyle/>
                      <a:p>
                        <a:endParaRPr lang="fr-FR"/>
                      </a:p>
                    </p:txBody>
                  </p:sp>
                  <p:sp>
                    <p:nvSpPr>
                      <p:cNvPr id="203" name="Forme libre : forme 202">
                        <a:extLst>
                          <a:ext uri="{FF2B5EF4-FFF2-40B4-BE49-F238E27FC236}">
                            <a16:creationId xmlns:a16="http://schemas.microsoft.com/office/drawing/2014/main" id="{97A2401F-531F-4B7E-8EB1-4540ECD8ABE4}"/>
                          </a:ext>
                        </a:extLst>
                      </p:cNvPr>
                      <p:cNvSpPr/>
                      <p:nvPr/>
                    </p:nvSpPr>
                    <p:spPr>
                      <a:xfrm>
                        <a:off x="8178202" y="2139875"/>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2 w 121919"/>
                          <a:gd name="connsiteY3" fmla="*/ 234462 h 290732"/>
                          <a:gd name="connsiteX4" fmla="*/ 9378 w 121919"/>
                          <a:gd name="connsiteY4" fmla="*/ 290732 h 290732"/>
                          <a:gd name="connsiteX5" fmla="*/ 0 w 121919"/>
                          <a:gd name="connsiteY5" fmla="*/ 290732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8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8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204" name="Forme libre : forme 203">
                        <a:extLst>
                          <a:ext uri="{FF2B5EF4-FFF2-40B4-BE49-F238E27FC236}">
                            <a16:creationId xmlns:a16="http://schemas.microsoft.com/office/drawing/2014/main" id="{D3F5DA76-C2B9-428E-A2C7-95602646A982}"/>
                          </a:ext>
                        </a:extLst>
                      </p:cNvPr>
                      <p:cNvSpPr/>
                      <p:nvPr/>
                    </p:nvSpPr>
                    <p:spPr>
                      <a:xfrm>
                        <a:off x="8393907" y="2027333"/>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9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9 w 131298"/>
                          <a:gd name="connsiteY7" fmla="*/ 253218 h 290732"/>
                          <a:gd name="connsiteX8" fmla="*/ 46892 w 131298"/>
                          <a:gd name="connsiteY8" fmla="*/ 234462 h 290732"/>
                          <a:gd name="connsiteX9" fmla="*/ 46892 w 131298"/>
                          <a:gd name="connsiteY9" fmla="*/ 46892 h 290732"/>
                          <a:gd name="connsiteX10" fmla="*/ 18757 w 131298"/>
                          <a:gd name="connsiteY10" fmla="*/ 84406 h 290732"/>
                          <a:gd name="connsiteX11" fmla="*/ 9379 w 131298"/>
                          <a:gd name="connsiteY11" fmla="*/ 93785 h 290732"/>
                          <a:gd name="connsiteX12" fmla="*/ 0 w 131298"/>
                          <a:gd name="connsiteY12" fmla="*/ 93785 h 290732"/>
                          <a:gd name="connsiteX13" fmla="*/ 0 w 131298"/>
                          <a:gd name="connsiteY13" fmla="*/ 84406 h 290732"/>
                          <a:gd name="connsiteX14" fmla="*/ 9379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9" y="290732"/>
                            </a:lnTo>
                            <a:lnTo>
                              <a:pt x="0" y="290732"/>
                            </a:lnTo>
                            <a:lnTo>
                              <a:pt x="0" y="281354"/>
                            </a:lnTo>
                            <a:cubicBezTo>
                              <a:pt x="0" y="271975"/>
                              <a:pt x="0" y="271975"/>
                              <a:pt x="0" y="262597"/>
                            </a:cubicBezTo>
                            <a:cubicBezTo>
                              <a:pt x="0" y="253218"/>
                              <a:pt x="9379" y="253218"/>
                              <a:pt x="9379" y="253218"/>
                            </a:cubicBezTo>
                            <a:lnTo>
                              <a:pt x="46892" y="234462"/>
                            </a:lnTo>
                            <a:lnTo>
                              <a:pt x="46892" y="46892"/>
                            </a:lnTo>
                            <a:lnTo>
                              <a:pt x="18757" y="84406"/>
                            </a:lnTo>
                            <a:cubicBezTo>
                              <a:pt x="18757" y="84406"/>
                              <a:pt x="9379" y="93785"/>
                              <a:pt x="9379" y="93785"/>
                            </a:cubicBezTo>
                            <a:lnTo>
                              <a:pt x="0" y="93785"/>
                            </a:lnTo>
                            <a:lnTo>
                              <a:pt x="0" y="84406"/>
                            </a:lnTo>
                            <a:cubicBezTo>
                              <a:pt x="0" y="75028"/>
                              <a:pt x="0" y="65649"/>
                              <a:pt x="9379"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12542" y="196948"/>
                              <a:pt x="121920" y="196948"/>
                              <a:pt x="121920" y="206326"/>
                            </a:cubicBezTo>
                            <a:close/>
                          </a:path>
                        </a:pathLst>
                      </a:custGeom>
                      <a:solidFill>
                        <a:srgbClr val="C9CEE2"/>
                      </a:solidFill>
                      <a:ln w="93785" cap="flat">
                        <a:noFill/>
                        <a:prstDash val="solid"/>
                        <a:miter/>
                      </a:ln>
                    </p:spPr>
                    <p:txBody>
                      <a:bodyPr rtlCol="0" anchor="ctr"/>
                      <a:lstStyle/>
                      <a:p>
                        <a:endParaRPr lang="fr-FR"/>
                      </a:p>
                    </p:txBody>
                  </p:sp>
                </p:grpSp>
                <p:sp>
                  <p:nvSpPr>
                    <p:cNvPr id="175" name="Forme libre : forme 174">
                      <a:extLst>
                        <a:ext uri="{FF2B5EF4-FFF2-40B4-BE49-F238E27FC236}">
                          <a16:creationId xmlns:a16="http://schemas.microsoft.com/office/drawing/2014/main" id="{2E865339-0D9D-42E2-AB85-0BBA96586807}"/>
                        </a:ext>
                      </a:extLst>
                    </p:cNvPr>
                    <p:cNvSpPr/>
                    <p:nvPr/>
                  </p:nvSpPr>
                  <p:spPr>
                    <a:xfrm>
                      <a:off x="8384528" y="1539653"/>
                      <a:ext cx="131298" cy="290732"/>
                    </a:xfrm>
                    <a:custGeom>
                      <a:avLst/>
                      <a:gdLst>
                        <a:gd name="connsiteX0" fmla="*/ 131299 w 131298"/>
                        <a:gd name="connsiteY0" fmla="*/ 206326 h 290732"/>
                        <a:gd name="connsiteX1" fmla="*/ 131299 w 131298"/>
                        <a:gd name="connsiteY1" fmla="*/ 225083 h 290732"/>
                        <a:gd name="connsiteX2" fmla="*/ 121920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31299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31299" y="206326"/>
                          </a:moveTo>
                          <a:lnTo>
                            <a:pt x="131299" y="225083"/>
                          </a:lnTo>
                          <a:cubicBezTo>
                            <a:pt x="131299" y="234462"/>
                            <a:pt x="121920" y="234462"/>
                            <a:pt x="121920" y="234462"/>
                          </a:cubicBezTo>
                          <a:lnTo>
                            <a:pt x="9378" y="290732"/>
                          </a:lnTo>
                          <a:lnTo>
                            <a:pt x="0" y="290732"/>
                          </a:lnTo>
                          <a:lnTo>
                            <a:pt x="0" y="281354"/>
                          </a:ln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21920" y="196948"/>
                            <a:pt x="131299" y="206326"/>
                            <a:pt x="131299" y="206326"/>
                          </a:cubicBezTo>
                          <a:close/>
                        </a:path>
                      </a:pathLst>
                    </a:custGeom>
                    <a:solidFill>
                      <a:srgbClr val="C9CEE2"/>
                    </a:solidFill>
                    <a:ln w="93785" cap="flat">
                      <a:noFill/>
                      <a:prstDash val="solid"/>
                      <a:miter/>
                    </a:ln>
                  </p:spPr>
                  <p:txBody>
                    <a:bodyPr rtlCol="0" anchor="ctr"/>
                    <a:lstStyle/>
                    <a:p>
                      <a:endParaRPr lang="fr-FR"/>
                    </a:p>
                  </p:txBody>
                </p:sp>
              </p:grpSp>
              <p:grpSp>
                <p:nvGrpSpPr>
                  <p:cNvPr id="153" name="Graphique 28">
                    <a:extLst>
                      <a:ext uri="{FF2B5EF4-FFF2-40B4-BE49-F238E27FC236}">
                        <a16:creationId xmlns:a16="http://schemas.microsoft.com/office/drawing/2014/main" id="{F4A1C1D2-C264-410F-8961-60A40214A3D3}"/>
                      </a:ext>
                    </a:extLst>
                  </p:cNvPr>
                  <p:cNvGrpSpPr/>
                  <p:nvPr/>
                </p:nvGrpSpPr>
                <p:grpSpPr>
                  <a:xfrm>
                    <a:off x="6499458" y="2955801"/>
                    <a:ext cx="2025747" cy="1838178"/>
                    <a:chOff x="6499458" y="2955801"/>
                    <a:chExt cx="2025747" cy="1838178"/>
                  </a:xfrm>
                  <a:solidFill>
                    <a:srgbClr val="C9CEE2"/>
                  </a:solidFill>
                </p:grpSpPr>
                <p:sp>
                  <p:nvSpPr>
                    <p:cNvPr id="154" name="Forme libre : forme 153">
                      <a:extLst>
                        <a:ext uri="{FF2B5EF4-FFF2-40B4-BE49-F238E27FC236}">
                          <a16:creationId xmlns:a16="http://schemas.microsoft.com/office/drawing/2014/main" id="{F7BE80E5-FA0D-4AAD-B2CD-2C2BB6C5F61D}"/>
                        </a:ext>
                      </a:extLst>
                    </p:cNvPr>
                    <p:cNvSpPr/>
                    <p:nvPr/>
                  </p:nvSpPr>
                  <p:spPr>
                    <a:xfrm>
                      <a:off x="6921488" y="3799863"/>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9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55" name="Forme libre : forme 154">
                      <a:extLst>
                        <a:ext uri="{FF2B5EF4-FFF2-40B4-BE49-F238E27FC236}">
                          <a16:creationId xmlns:a16="http://schemas.microsoft.com/office/drawing/2014/main" id="{69667D10-C0A5-4696-977B-D336EC05B36D}"/>
                        </a:ext>
                      </a:extLst>
                    </p:cNvPr>
                    <p:cNvSpPr/>
                    <p:nvPr/>
                  </p:nvSpPr>
                  <p:spPr>
                    <a:xfrm>
                      <a:off x="6715162" y="3921783"/>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1 w 121919"/>
                        <a:gd name="connsiteY3" fmla="*/ 234462 h 290732"/>
                        <a:gd name="connsiteX4" fmla="*/ 9378 w 121919"/>
                        <a:gd name="connsiteY4" fmla="*/ 290733 h 290732"/>
                        <a:gd name="connsiteX5" fmla="*/ 0 w 121919"/>
                        <a:gd name="connsiteY5" fmla="*/ 290733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9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9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1" y="234462"/>
                            <a:pt x="112541" y="234462"/>
                          </a:cubicBezTo>
                          <a:lnTo>
                            <a:pt x="9378" y="290733"/>
                          </a:lnTo>
                          <a:lnTo>
                            <a:pt x="0" y="290733"/>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9"/>
                          </a:lnTo>
                          <a:cubicBezTo>
                            <a:pt x="56271" y="9379"/>
                            <a:pt x="65649" y="0"/>
                            <a:pt x="65649" y="0"/>
                          </a:cubicBezTo>
                          <a:lnTo>
                            <a:pt x="75028" y="0"/>
                          </a:lnTo>
                          <a:lnTo>
                            <a:pt x="84406" y="0"/>
                          </a:lnTo>
                          <a:cubicBezTo>
                            <a:pt x="84406" y="0"/>
                            <a:pt x="93785" y="9379"/>
                            <a:pt x="93785" y="9379"/>
                          </a:cubicBezTo>
                          <a:lnTo>
                            <a:pt x="93785" y="225083"/>
                          </a:lnTo>
                          <a:lnTo>
                            <a:pt x="121920" y="206326"/>
                          </a:lnTo>
                          <a:cubicBezTo>
                            <a:pt x="112541"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56" name="Forme libre : forme 155">
                      <a:extLst>
                        <a:ext uri="{FF2B5EF4-FFF2-40B4-BE49-F238E27FC236}">
                          <a16:creationId xmlns:a16="http://schemas.microsoft.com/office/drawing/2014/main" id="{843087A6-A63D-4063-B50E-8A5631541F23}"/>
                        </a:ext>
                      </a:extLst>
                    </p:cNvPr>
                    <p:cNvSpPr/>
                    <p:nvPr/>
                  </p:nvSpPr>
                  <p:spPr>
                    <a:xfrm>
                      <a:off x="7137193" y="3677943"/>
                      <a:ext cx="131298" cy="290732"/>
                    </a:xfrm>
                    <a:custGeom>
                      <a:avLst/>
                      <a:gdLst>
                        <a:gd name="connsiteX0" fmla="*/ 121920 w 131298"/>
                        <a:gd name="connsiteY0" fmla="*/ 206326 h 290732"/>
                        <a:gd name="connsiteX1" fmla="*/ 121920 w 131298"/>
                        <a:gd name="connsiteY1" fmla="*/ 225083 h 290732"/>
                        <a:gd name="connsiteX2" fmla="*/ 112541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1" y="234462"/>
                            <a:pt x="112541" y="234462"/>
                          </a:cubicBezTo>
                          <a:lnTo>
                            <a:pt x="9378" y="290732"/>
                          </a:lnTo>
                          <a:lnTo>
                            <a:pt x="0" y="290732"/>
                          </a:lnTo>
                          <a:cubicBezTo>
                            <a:pt x="0" y="290732"/>
                            <a:pt x="0" y="281354"/>
                            <a:pt x="0" y="281354"/>
                          </a:cubicBez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196948"/>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157" name="Forme libre : forme 156">
                      <a:extLst>
                        <a:ext uri="{FF2B5EF4-FFF2-40B4-BE49-F238E27FC236}">
                          <a16:creationId xmlns:a16="http://schemas.microsoft.com/office/drawing/2014/main" id="{83DEA375-BA84-49D1-B214-02754DB0B8F7}"/>
                        </a:ext>
                      </a:extLst>
                    </p:cNvPr>
                    <p:cNvSpPr/>
                    <p:nvPr/>
                  </p:nvSpPr>
                  <p:spPr>
                    <a:xfrm>
                      <a:off x="7306005" y="3541955"/>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42203 h 300110"/>
                        <a:gd name="connsiteX10" fmla="*/ 150055 w 178190"/>
                        <a:gd name="connsiteY10" fmla="*/ 107852 h 300110"/>
                        <a:gd name="connsiteX11" fmla="*/ 131298 w 178190"/>
                        <a:gd name="connsiteY11" fmla="*/ 192258 h 300110"/>
                        <a:gd name="connsiteX12" fmla="*/ 84406 w 178190"/>
                        <a:gd name="connsiteY12" fmla="*/ 248529 h 300110"/>
                        <a:gd name="connsiteX13" fmla="*/ 37514 w 178190"/>
                        <a:gd name="connsiteY13" fmla="*/ 248529 h 300110"/>
                        <a:gd name="connsiteX14" fmla="*/ 18757 w 178190"/>
                        <a:gd name="connsiteY14" fmla="*/ 182880 h 300110"/>
                        <a:gd name="connsiteX15" fmla="*/ 37514 w 178190"/>
                        <a:gd name="connsiteY15" fmla="*/ 98474 h 300110"/>
                        <a:gd name="connsiteX16" fmla="*/ 84406 w 178190"/>
                        <a:gd name="connsiteY16" fmla="*/ 42203 h 300110"/>
                        <a:gd name="connsiteX17" fmla="*/ 131298 w 178190"/>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2" y="-4689"/>
                            <a:pt x="84406" y="14068"/>
                          </a:cubicBezTo>
                          <a:cubicBezTo>
                            <a:pt x="56271" y="32824"/>
                            <a:pt x="28135" y="60960"/>
                            <a:pt x="18757" y="89095"/>
                          </a:cubicBezTo>
                          <a:cubicBezTo>
                            <a:pt x="0" y="126609"/>
                            <a:pt x="0" y="164123"/>
                            <a:pt x="0" y="201637"/>
                          </a:cubicBezTo>
                          <a:cubicBezTo>
                            <a:pt x="0" y="239151"/>
                            <a:pt x="9378" y="276665"/>
                            <a:pt x="28135" y="286043"/>
                          </a:cubicBezTo>
                          <a:cubicBezTo>
                            <a:pt x="37514" y="304800"/>
                            <a:pt x="56271" y="304800"/>
                            <a:pt x="93785" y="286043"/>
                          </a:cubicBezTo>
                          <a:close/>
                          <a:moveTo>
                            <a:pt x="131298" y="42203"/>
                          </a:moveTo>
                          <a:cubicBezTo>
                            <a:pt x="140677" y="51581"/>
                            <a:pt x="150055" y="79717"/>
                            <a:pt x="150055" y="107852"/>
                          </a:cubicBezTo>
                          <a:cubicBezTo>
                            <a:pt x="150055" y="135988"/>
                            <a:pt x="140677" y="173501"/>
                            <a:pt x="131298" y="192258"/>
                          </a:cubicBezTo>
                          <a:cubicBezTo>
                            <a:pt x="121920" y="220394"/>
                            <a:pt x="103163" y="229772"/>
                            <a:pt x="84406" y="248529"/>
                          </a:cubicBezTo>
                          <a:cubicBezTo>
                            <a:pt x="65649" y="257908"/>
                            <a:pt x="46892" y="257908"/>
                            <a:pt x="37514" y="248529"/>
                          </a:cubicBezTo>
                          <a:cubicBezTo>
                            <a:pt x="28135" y="239151"/>
                            <a:pt x="18757" y="211015"/>
                            <a:pt x="18757" y="182880"/>
                          </a:cubicBezTo>
                          <a:cubicBezTo>
                            <a:pt x="18757" y="154745"/>
                            <a:pt x="28135" y="126609"/>
                            <a:pt x="37514" y="98474"/>
                          </a:cubicBezTo>
                          <a:cubicBezTo>
                            <a:pt x="46892" y="70338"/>
                            <a:pt x="65649" y="60960"/>
                            <a:pt x="84406" y="42203"/>
                          </a:cubicBezTo>
                          <a:cubicBezTo>
                            <a:pt x="103163" y="32824"/>
                            <a:pt x="121920" y="32824"/>
                            <a:pt x="131298" y="42203"/>
                          </a:cubicBezTo>
                          <a:close/>
                        </a:path>
                      </a:pathLst>
                    </a:custGeom>
                    <a:solidFill>
                      <a:srgbClr val="C9CEE2"/>
                    </a:solidFill>
                    <a:ln w="93785" cap="flat">
                      <a:noFill/>
                      <a:prstDash val="solid"/>
                      <a:miter/>
                    </a:ln>
                  </p:spPr>
                  <p:txBody>
                    <a:bodyPr rtlCol="0" anchor="ctr"/>
                    <a:lstStyle/>
                    <a:p>
                      <a:endParaRPr lang="fr-FR"/>
                    </a:p>
                  </p:txBody>
                </p:sp>
                <p:sp>
                  <p:nvSpPr>
                    <p:cNvPr id="158" name="Forme libre : forme 157">
                      <a:extLst>
                        <a:ext uri="{FF2B5EF4-FFF2-40B4-BE49-F238E27FC236}">
                          <a16:creationId xmlns:a16="http://schemas.microsoft.com/office/drawing/2014/main" id="{A3E89030-DE47-4AEA-AA3A-2A266A382D1E}"/>
                        </a:ext>
                      </a:extLst>
                    </p:cNvPr>
                    <p:cNvSpPr/>
                    <p:nvPr/>
                  </p:nvSpPr>
                  <p:spPr>
                    <a:xfrm>
                      <a:off x="7512332" y="3420035"/>
                      <a:ext cx="178190" cy="300110"/>
                    </a:xfrm>
                    <a:custGeom>
                      <a:avLst/>
                      <a:gdLst>
                        <a:gd name="connsiteX0" fmla="*/ 93785 w 178190"/>
                        <a:gd name="connsiteY0" fmla="*/ 286043 h 300110"/>
                        <a:gd name="connsiteX1" fmla="*/ 159434 w 178190"/>
                        <a:gd name="connsiteY1" fmla="*/ 211016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6 h 300110"/>
                        <a:gd name="connsiteX6" fmla="*/ 0 w 178190"/>
                        <a:gd name="connsiteY6" fmla="*/ 201637 h 300110"/>
                        <a:gd name="connsiteX7" fmla="*/ 28135 w 178190"/>
                        <a:gd name="connsiteY7" fmla="*/ 286043 h 300110"/>
                        <a:gd name="connsiteX8" fmla="*/ 93785 w 178190"/>
                        <a:gd name="connsiteY8" fmla="*/ 286043 h 300110"/>
                        <a:gd name="connsiteX9" fmla="*/ 131298 w 178190"/>
                        <a:gd name="connsiteY9" fmla="*/ 51582 h 300110"/>
                        <a:gd name="connsiteX10" fmla="*/ 150055 w 178190"/>
                        <a:gd name="connsiteY10" fmla="*/ 117231 h 300110"/>
                        <a:gd name="connsiteX11" fmla="*/ 131298 w 178190"/>
                        <a:gd name="connsiteY11" fmla="*/ 201637 h 300110"/>
                        <a:gd name="connsiteX12" fmla="*/ 84406 w 178190"/>
                        <a:gd name="connsiteY12" fmla="*/ 257908 h 300110"/>
                        <a:gd name="connsiteX13" fmla="*/ 37514 w 178190"/>
                        <a:gd name="connsiteY13" fmla="*/ 257908 h 300110"/>
                        <a:gd name="connsiteX14" fmla="*/ 18757 w 178190"/>
                        <a:gd name="connsiteY14" fmla="*/ 192259 h 300110"/>
                        <a:gd name="connsiteX15" fmla="*/ 37514 w 178190"/>
                        <a:gd name="connsiteY15" fmla="*/ 107852 h 300110"/>
                        <a:gd name="connsiteX16" fmla="*/ 84406 w 178190"/>
                        <a:gd name="connsiteY16" fmla="*/ 51582 h 300110"/>
                        <a:gd name="connsiteX17" fmla="*/ 131298 w 17819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6"/>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6"/>
                          </a:cubicBezTo>
                          <a:cubicBezTo>
                            <a:pt x="0" y="126609"/>
                            <a:pt x="0" y="164123"/>
                            <a:pt x="0" y="201637"/>
                          </a:cubicBezTo>
                          <a:cubicBezTo>
                            <a:pt x="0" y="239151"/>
                            <a:pt x="9378" y="276665"/>
                            <a:pt x="28135" y="286043"/>
                          </a:cubicBezTo>
                          <a:cubicBezTo>
                            <a:pt x="37514" y="304800"/>
                            <a:pt x="65649" y="304800"/>
                            <a:pt x="93785" y="286043"/>
                          </a:cubicBezTo>
                          <a:close/>
                          <a:moveTo>
                            <a:pt x="131298" y="51582"/>
                          </a:moveTo>
                          <a:cubicBezTo>
                            <a:pt x="140677" y="60960"/>
                            <a:pt x="150055" y="89096"/>
                            <a:pt x="150055" y="117231"/>
                          </a:cubicBezTo>
                          <a:cubicBezTo>
                            <a:pt x="150055" y="145366"/>
                            <a:pt x="140677" y="182880"/>
                            <a:pt x="131298" y="201637"/>
                          </a:cubicBezTo>
                          <a:cubicBezTo>
                            <a:pt x="121920" y="229773"/>
                            <a:pt x="103163" y="239151"/>
                            <a:pt x="84406" y="257908"/>
                          </a:cubicBezTo>
                          <a:cubicBezTo>
                            <a:pt x="65649" y="267286"/>
                            <a:pt x="46892" y="267286"/>
                            <a:pt x="37514" y="257908"/>
                          </a:cubicBezTo>
                          <a:cubicBezTo>
                            <a:pt x="28135" y="248529"/>
                            <a:pt x="18757" y="220394"/>
                            <a:pt x="18757" y="192259"/>
                          </a:cubicBezTo>
                          <a:cubicBezTo>
                            <a:pt x="18757" y="164123"/>
                            <a:pt x="28135" y="135988"/>
                            <a:pt x="37514" y="107852"/>
                          </a:cubicBezTo>
                          <a:cubicBezTo>
                            <a:pt x="46892" y="79717"/>
                            <a:pt x="65649" y="70339"/>
                            <a:pt x="84406" y="51582"/>
                          </a:cubicBezTo>
                          <a:cubicBezTo>
                            <a:pt x="112541" y="32825"/>
                            <a:pt x="121920" y="32825"/>
                            <a:pt x="131298" y="51582"/>
                          </a:cubicBezTo>
                          <a:close/>
                        </a:path>
                      </a:pathLst>
                    </a:custGeom>
                    <a:solidFill>
                      <a:srgbClr val="C9CEE2"/>
                    </a:solidFill>
                    <a:ln w="93785" cap="flat">
                      <a:noFill/>
                      <a:prstDash val="solid"/>
                      <a:miter/>
                    </a:ln>
                  </p:spPr>
                  <p:txBody>
                    <a:bodyPr rtlCol="0" anchor="ctr"/>
                    <a:lstStyle/>
                    <a:p>
                      <a:endParaRPr lang="fr-FR"/>
                    </a:p>
                  </p:txBody>
                </p:sp>
                <p:sp>
                  <p:nvSpPr>
                    <p:cNvPr id="159" name="Forme libre : forme 158">
                      <a:extLst>
                        <a:ext uri="{FF2B5EF4-FFF2-40B4-BE49-F238E27FC236}">
                          <a16:creationId xmlns:a16="http://schemas.microsoft.com/office/drawing/2014/main" id="{AE96533B-6EC8-4465-BB1D-DD0CFD63355E}"/>
                        </a:ext>
                      </a:extLst>
                    </p:cNvPr>
                    <p:cNvSpPr/>
                    <p:nvPr/>
                  </p:nvSpPr>
                  <p:spPr>
                    <a:xfrm>
                      <a:off x="7728036" y="3298115"/>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6 h 300110"/>
                        <a:gd name="connsiteX6" fmla="*/ 178191 w 178190"/>
                        <a:gd name="connsiteY6" fmla="*/ 98474 h 300110"/>
                        <a:gd name="connsiteX7" fmla="*/ 150055 w 178190"/>
                        <a:gd name="connsiteY7" fmla="*/ 14068 h 300110"/>
                        <a:gd name="connsiteX8" fmla="*/ 84406 w 178190"/>
                        <a:gd name="connsiteY8" fmla="*/ 14068 h 300110"/>
                        <a:gd name="connsiteX9" fmla="*/ 37514 w 178190"/>
                        <a:gd name="connsiteY9" fmla="*/ 248529 h 300110"/>
                        <a:gd name="connsiteX10" fmla="*/ 18757 w 178190"/>
                        <a:gd name="connsiteY10" fmla="*/ 182880 h 300110"/>
                        <a:gd name="connsiteX11" fmla="*/ 37514 w 178190"/>
                        <a:gd name="connsiteY11" fmla="*/ 98474 h 300110"/>
                        <a:gd name="connsiteX12" fmla="*/ 84406 w 178190"/>
                        <a:gd name="connsiteY12" fmla="*/ 42203 h 300110"/>
                        <a:gd name="connsiteX13" fmla="*/ 131298 w 178190"/>
                        <a:gd name="connsiteY13" fmla="*/ 42203 h 300110"/>
                        <a:gd name="connsiteX14" fmla="*/ 150055 w 178190"/>
                        <a:gd name="connsiteY14" fmla="*/ 107852 h 300110"/>
                        <a:gd name="connsiteX15" fmla="*/ 131298 w 178190"/>
                        <a:gd name="connsiteY15" fmla="*/ 192259 h 300110"/>
                        <a:gd name="connsiteX16" fmla="*/ 84406 w 178190"/>
                        <a:gd name="connsiteY16" fmla="*/ 248529 h 300110"/>
                        <a:gd name="connsiteX17" fmla="*/ 37514 w 178190"/>
                        <a:gd name="connsiteY17" fmla="*/ 248529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5"/>
                            <a:pt x="28135" y="60960"/>
                            <a:pt x="18757" y="89095"/>
                          </a:cubicBezTo>
                          <a:cubicBezTo>
                            <a:pt x="0" y="126609"/>
                            <a:pt x="0" y="164123"/>
                            <a:pt x="0" y="201637"/>
                          </a:cubicBezTo>
                          <a:cubicBezTo>
                            <a:pt x="0" y="239151"/>
                            <a:pt x="9378" y="276664"/>
                            <a:pt x="28135" y="286043"/>
                          </a:cubicBezTo>
                          <a:cubicBezTo>
                            <a:pt x="46892" y="304800"/>
                            <a:pt x="65649" y="304800"/>
                            <a:pt x="93785" y="286043"/>
                          </a:cubicBezTo>
                          <a:cubicBezTo>
                            <a:pt x="121920" y="267286"/>
                            <a:pt x="150055" y="239151"/>
                            <a:pt x="159434" y="211016"/>
                          </a:cubicBezTo>
                          <a:cubicBezTo>
                            <a:pt x="178191" y="173502"/>
                            <a:pt x="178191" y="135988"/>
                            <a:pt x="178191" y="98474"/>
                          </a:cubicBezTo>
                          <a:cubicBezTo>
                            <a:pt x="178191" y="60960"/>
                            <a:pt x="168812" y="23446"/>
                            <a:pt x="150055" y="14068"/>
                          </a:cubicBezTo>
                          <a:cubicBezTo>
                            <a:pt x="140677" y="-4689"/>
                            <a:pt x="112542" y="-4689"/>
                            <a:pt x="84406" y="14068"/>
                          </a:cubicBezTo>
                          <a:close/>
                          <a:moveTo>
                            <a:pt x="37514" y="248529"/>
                          </a:moveTo>
                          <a:cubicBezTo>
                            <a:pt x="28135" y="239151"/>
                            <a:pt x="18757" y="211016"/>
                            <a:pt x="18757" y="182880"/>
                          </a:cubicBezTo>
                          <a:cubicBezTo>
                            <a:pt x="18757" y="154745"/>
                            <a:pt x="28135" y="126609"/>
                            <a:pt x="37514" y="98474"/>
                          </a:cubicBezTo>
                          <a:cubicBezTo>
                            <a:pt x="46892" y="70338"/>
                            <a:pt x="65649" y="60960"/>
                            <a:pt x="84406" y="42203"/>
                          </a:cubicBezTo>
                          <a:cubicBezTo>
                            <a:pt x="103163" y="32825"/>
                            <a:pt x="121920" y="32825"/>
                            <a:pt x="131298" y="42203"/>
                          </a:cubicBezTo>
                          <a:cubicBezTo>
                            <a:pt x="140677" y="51582"/>
                            <a:pt x="150055" y="79717"/>
                            <a:pt x="150055" y="107852"/>
                          </a:cubicBezTo>
                          <a:cubicBezTo>
                            <a:pt x="150055" y="135988"/>
                            <a:pt x="140677" y="173502"/>
                            <a:pt x="131298" y="192259"/>
                          </a:cubicBezTo>
                          <a:cubicBezTo>
                            <a:pt x="121920" y="220394"/>
                            <a:pt x="103163" y="229772"/>
                            <a:pt x="84406" y="248529"/>
                          </a:cubicBezTo>
                          <a:cubicBezTo>
                            <a:pt x="65649" y="267286"/>
                            <a:pt x="46892" y="267286"/>
                            <a:pt x="37514" y="248529"/>
                          </a:cubicBezTo>
                          <a:close/>
                        </a:path>
                      </a:pathLst>
                    </a:custGeom>
                    <a:solidFill>
                      <a:srgbClr val="C9CEE2"/>
                    </a:solidFill>
                    <a:ln w="93785" cap="flat">
                      <a:noFill/>
                      <a:prstDash val="solid"/>
                      <a:miter/>
                    </a:ln>
                  </p:spPr>
                  <p:txBody>
                    <a:bodyPr rtlCol="0" anchor="ctr"/>
                    <a:lstStyle/>
                    <a:p>
                      <a:endParaRPr lang="fr-FR"/>
                    </a:p>
                  </p:txBody>
                </p:sp>
                <p:sp>
                  <p:nvSpPr>
                    <p:cNvPr id="160" name="Forme libre : forme 159">
                      <a:extLst>
                        <a:ext uri="{FF2B5EF4-FFF2-40B4-BE49-F238E27FC236}">
                          <a16:creationId xmlns:a16="http://schemas.microsoft.com/office/drawing/2014/main" id="{1A940F85-E6EA-4DE1-A3F9-E09B5A648283}"/>
                        </a:ext>
                      </a:extLst>
                    </p:cNvPr>
                    <p:cNvSpPr/>
                    <p:nvPr/>
                  </p:nvSpPr>
                  <p:spPr>
                    <a:xfrm>
                      <a:off x="7924984" y="3176195"/>
                      <a:ext cx="178190" cy="300110"/>
                    </a:xfrm>
                    <a:custGeom>
                      <a:avLst/>
                      <a:gdLst>
                        <a:gd name="connsiteX0" fmla="*/ 93785 w 178190"/>
                        <a:gd name="connsiteY0" fmla="*/ 286043 h 300110"/>
                        <a:gd name="connsiteX1" fmla="*/ 159434 w 178190"/>
                        <a:gd name="connsiteY1" fmla="*/ 211015 h 300110"/>
                        <a:gd name="connsiteX2" fmla="*/ 178191 w 178190"/>
                        <a:gd name="connsiteY2" fmla="*/ 98474 h 300110"/>
                        <a:gd name="connsiteX3" fmla="*/ 150055 w 178190"/>
                        <a:gd name="connsiteY3" fmla="*/ 14068 h 300110"/>
                        <a:gd name="connsiteX4" fmla="*/ 84406 w 178190"/>
                        <a:gd name="connsiteY4" fmla="*/ 14068 h 300110"/>
                        <a:gd name="connsiteX5" fmla="*/ 18757 w 178190"/>
                        <a:gd name="connsiteY5" fmla="*/ 89095 h 300110"/>
                        <a:gd name="connsiteX6" fmla="*/ 0 w 178190"/>
                        <a:gd name="connsiteY6" fmla="*/ 201637 h 300110"/>
                        <a:gd name="connsiteX7" fmla="*/ 28135 w 178190"/>
                        <a:gd name="connsiteY7" fmla="*/ 286043 h 300110"/>
                        <a:gd name="connsiteX8" fmla="*/ 93785 w 178190"/>
                        <a:gd name="connsiteY8" fmla="*/ 286043 h 300110"/>
                        <a:gd name="connsiteX9" fmla="*/ 140677 w 178190"/>
                        <a:gd name="connsiteY9" fmla="*/ 51582 h 300110"/>
                        <a:gd name="connsiteX10" fmla="*/ 159434 w 178190"/>
                        <a:gd name="connsiteY10" fmla="*/ 117231 h 300110"/>
                        <a:gd name="connsiteX11" fmla="*/ 140677 w 178190"/>
                        <a:gd name="connsiteY11" fmla="*/ 201637 h 300110"/>
                        <a:gd name="connsiteX12" fmla="*/ 93785 w 178190"/>
                        <a:gd name="connsiteY12" fmla="*/ 257908 h 300110"/>
                        <a:gd name="connsiteX13" fmla="*/ 46892 w 178190"/>
                        <a:gd name="connsiteY13" fmla="*/ 257908 h 300110"/>
                        <a:gd name="connsiteX14" fmla="*/ 28135 w 178190"/>
                        <a:gd name="connsiteY14" fmla="*/ 192258 h 300110"/>
                        <a:gd name="connsiteX15" fmla="*/ 46892 w 178190"/>
                        <a:gd name="connsiteY15" fmla="*/ 107852 h 300110"/>
                        <a:gd name="connsiteX16" fmla="*/ 93785 w 178190"/>
                        <a:gd name="connsiteY16" fmla="*/ 51582 h 300110"/>
                        <a:gd name="connsiteX17" fmla="*/ 140677 w 178190"/>
                        <a:gd name="connsiteY17" fmla="*/ 51582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93785" y="286043"/>
                          </a:moveTo>
                          <a:cubicBezTo>
                            <a:pt x="121920" y="267286"/>
                            <a:pt x="150055" y="239151"/>
                            <a:pt x="159434" y="211015"/>
                          </a:cubicBezTo>
                          <a:cubicBezTo>
                            <a:pt x="178191" y="173502"/>
                            <a:pt x="178191" y="135988"/>
                            <a:pt x="178191" y="98474"/>
                          </a:cubicBezTo>
                          <a:cubicBezTo>
                            <a:pt x="178191" y="60960"/>
                            <a:pt x="168812" y="23446"/>
                            <a:pt x="150055" y="14068"/>
                          </a:cubicBezTo>
                          <a:cubicBezTo>
                            <a:pt x="131298" y="-4689"/>
                            <a:pt x="112541" y="-4689"/>
                            <a:pt x="84406" y="14068"/>
                          </a:cubicBezTo>
                          <a:cubicBezTo>
                            <a:pt x="56271" y="32825"/>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51582"/>
                          </a:moveTo>
                          <a:cubicBezTo>
                            <a:pt x="150055" y="60960"/>
                            <a:pt x="159434" y="89095"/>
                            <a:pt x="159434" y="117231"/>
                          </a:cubicBezTo>
                          <a:cubicBezTo>
                            <a:pt x="159434" y="145366"/>
                            <a:pt x="150055" y="182880"/>
                            <a:pt x="140677" y="201637"/>
                          </a:cubicBezTo>
                          <a:cubicBezTo>
                            <a:pt x="131298" y="229772"/>
                            <a:pt x="112541" y="239151"/>
                            <a:pt x="93785" y="257908"/>
                          </a:cubicBezTo>
                          <a:cubicBezTo>
                            <a:pt x="75028" y="267286"/>
                            <a:pt x="56271" y="267286"/>
                            <a:pt x="46892" y="257908"/>
                          </a:cubicBezTo>
                          <a:cubicBezTo>
                            <a:pt x="37514" y="248529"/>
                            <a:pt x="28135" y="220394"/>
                            <a:pt x="28135" y="192258"/>
                          </a:cubicBezTo>
                          <a:cubicBezTo>
                            <a:pt x="28135" y="164123"/>
                            <a:pt x="37514" y="135988"/>
                            <a:pt x="46892" y="107852"/>
                          </a:cubicBezTo>
                          <a:cubicBezTo>
                            <a:pt x="56271" y="79717"/>
                            <a:pt x="75028" y="70339"/>
                            <a:pt x="93785" y="51582"/>
                          </a:cubicBezTo>
                          <a:cubicBezTo>
                            <a:pt x="112541" y="32825"/>
                            <a:pt x="131298" y="32825"/>
                            <a:pt x="140677" y="51582"/>
                          </a:cubicBezTo>
                          <a:close/>
                        </a:path>
                      </a:pathLst>
                    </a:custGeom>
                    <a:solidFill>
                      <a:srgbClr val="C9CEE2"/>
                    </a:solidFill>
                    <a:ln w="93785" cap="flat">
                      <a:noFill/>
                      <a:prstDash val="solid"/>
                      <a:miter/>
                    </a:ln>
                  </p:spPr>
                  <p:txBody>
                    <a:bodyPr rtlCol="0" anchor="ctr"/>
                    <a:lstStyle/>
                    <a:p>
                      <a:endParaRPr lang="fr-FR"/>
                    </a:p>
                  </p:txBody>
                </p:sp>
                <p:sp>
                  <p:nvSpPr>
                    <p:cNvPr id="161" name="Forme libre : forme 160">
                      <a:extLst>
                        <a:ext uri="{FF2B5EF4-FFF2-40B4-BE49-F238E27FC236}">
                          <a16:creationId xmlns:a16="http://schemas.microsoft.com/office/drawing/2014/main" id="{E8DF2041-B31D-4F7C-87B4-3F4868349D75}"/>
                        </a:ext>
                      </a:extLst>
                    </p:cNvPr>
                    <p:cNvSpPr/>
                    <p:nvPr/>
                  </p:nvSpPr>
                  <p:spPr>
                    <a:xfrm>
                      <a:off x="6715162" y="4371949"/>
                      <a:ext cx="131298" cy="300110"/>
                    </a:xfrm>
                    <a:custGeom>
                      <a:avLst/>
                      <a:gdLst>
                        <a:gd name="connsiteX0" fmla="*/ 131298 w 131298"/>
                        <a:gd name="connsiteY0" fmla="*/ 215705 h 300110"/>
                        <a:gd name="connsiteX1" fmla="*/ 131298 w 131298"/>
                        <a:gd name="connsiteY1" fmla="*/ 234462 h 300110"/>
                        <a:gd name="connsiteX2" fmla="*/ 121920 w 131298"/>
                        <a:gd name="connsiteY2" fmla="*/ 243840 h 300110"/>
                        <a:gd name="connsiteX3" fmla="*/ 18757 w 131298"/>
                        <a:gd name="connsiteY3" fmla="*/ 300111 h 300110"/>
                        <a:gd name="connsiteX4" fmla="*/ 9378 w 131298"/>
                        <a:gd name="connsiteY4" fmla="*/ 300111 h 300110"/>
                        <a:gd name="connsiteX5" fmla="*/ 9378 w 131298"/>
                        <a:gd name="connsiteY5" fmla="*/ 290733 h 300110"/>
                        <a:gd name="connsiteX6" fmla="*/ 9378 w 131298"/>
                        <a:gd name="connsiteY6" fmla="*/ 271976 h 300110"/>
                        <a:gd name="connsiteX7" fmla="*/ 18757 w 131298"/>
                        <a:gd name="connsiteY7" fmla="*/ 262597 h 300110"/>
                        <a:gd name="connsiteX8" fmla="*/ 56271 w 131298"/>
                        <a:gd name="connsiteY8" fmla="*/ 243840 h 300110"/>
                        <a:gd name="connsiteX9" fmla="*/ 56271 w 131298"/>
                        <a:gd name="connsiteY9" fmla="*/ 56271 h 300110"/>
                        <a:gd name="connsiteX10" fmla="*/ 18757 w 131298"/>
                        <a:gd name="connsiteY10" fmla="*/ 84406 h 300110"/>
                        <a:gd name="connsiteX11" fmla="*/ 9378 w 131298"/>
                        <a:gd name="connsiteY11" fmla="*/ 93785 h 300110"/>
                        <a:gd name="connsiteX12" fmla="*/ 0 w 131298"/>
                        <a:gd name="connsiteY12" fmla="*/ 93785 h 300110"/>
                        <a:gd name="connsiteX13" fmla="*/ 0 w 131298"/>
                        <a:gd name="connsiteY13" fmla="*/ 84406 h 300110"/>
                        <a:gd name="connsiteX14" fmla="*/ 9378 w 131298"/>
                        <a:gd name="connsiteY14" fmla="*/ 65649 h 300110"/>
                        <a:gd name="connsiteX15" fmla="*/ 56271 w 131298"/>
                        <a:gd name="connsiteY15" fmla="*/ 9379 h 300110"/>
                        <a:gd name="connsiteX16" fmla="*/ 65649 w 131298"/>
                        <a:gd name="connsiteY16" fmla="*/ 0 h 300110"/>
                        <a:gd name="connsiteX17" fmla="*/ 75028 w 131298"/>
                        <a:gd name="connsiteY17" fmla="*/ 0 h 300110"/>
                        <a:gd name="connsiteX18" fmla="*/ 84406 w 131298"/>
                        <a:gd name="connsiteY18" fmla="*/ 0 h 300110"/>
                        <a:gd name="connsiteX19" fmla="*/ 93785 w 131298"/>
                        <a:gd name="connsiteY19" fmla="*/ 9379 h 300110"/>
                        <a:gd name="connsiteX20" fmla="*/ 93785 w 131298"/>
                        <a:gd name="connsiteY20" fmla="*/ 225083 h 300110"/>
                        <a:gd name="connsiteX21" fmla="*/ 121920 w 131298"/>
                        <a:gd name="connsiteY21" fmla="*/ 206326 h 300110"/>
                        <a:gd name="connsiteX22" fmla="*/ 131298 w 131298"/>
                        <a:gd name="connsiteY22" fmla="*/ 206326 h 300110"/>
                        <a:gd name="connsiteX23" fmla="*/ 131298 w 131298"/>
                        <a:gd name="connsiteY23" fmla="*/ 21570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131298" y="215705"/>
                          </a:moveTo>
                          <a:lnTo>
                            <a:pt x="131298" y="234462"/>
                          </a:lnTo>
                          <a:cubicBezTo>
                            <a:pt x="131298" y="243840"/>
                            <a:pt x="121920" y="243840"/>
                            <a:pt x="121920" y="243840"/>
                          </a:cubicBezTo>
                          <a:lnTo>
                            <a:pt x="18757" y="300111"/>
                          </a:lnTo>
                          <a:lnTo>
                            <a:pt x="9378" y="300111"/>
                          </a:lnTo>
                          <a:lnTo>
                            <a:pt x="9378" y="290733"/>
                          </a:lnTo>
                          <a:cubicBezTo>
                            <a:pt x="9378" y="281354"/>
                            <a:pt x="9378" y="281354"/>
                            <a:pt x="9378" y="271976"/>
                          </a:cubicBezTo>
                          <a:cubicBezTo>
                            <a:pt x="9378" y="262597"/>
                            <a:pt x="18757" y="262597"/>
                            <a:pt x="18757" y="262597"/>
                          </a:cubicBezTo>
                          <a:lnTo>
                            <a:pt x="56271" y="243840"/>
                          </a:lnTo>
                          <a:lnTo>
                            <a:pt x="56271" y="56271"/>
                          </a:lnTo>
                          <a:lnTo>
                            <a:pt x="18757" y="84406"/>
                          </a:lnTo>
                          <a:cubicBezTo>
                            <a:pt x="18757" y="84406"/>
                            <a:pt x="9378" y="93785"/>
                            <a:pt x="9378" y="93785"/>
                          </a:cubicBezTo>
                          <a:lnTo>
                            <a:pt x="0" y="93785"/>
                          </a:lnTo>
                          <a:lnTo>
                            <a:pt x="0" y="84406"/>
                          </a:lnTo>
                          <a:cubicBezTo>
                            <a:pt x="0" y="75028"/>
                            <a:pt x="0" y="65649"/>
                            <a:pt x="9378" y="65649"/>
                          </a:cubicBezTo>
                          <a:lnTo>
                            <a:pt x="56271" y="9379"/>
                          </a:lnTo>
                          <a:cubicBezTo>
                            <a:pt x="56271" y="9379"/>
                            <a:pt x="65649" y="0"/>
                            <a:pt x="65649" y="0"/>
                          </a:cubicBezTo>
                          <a:lnTo>
                            <a:pt x="75028" y="0"/>
                          </a:lnTo>
                          <a:lnTo>
                            <a:pt x="84406" y="0"/>
                          </a:lnTo>
                          <a:cubicBezTo>
                            <a:pt x="84406" y="0"/>
                            <a:pt x="93785" y="9379"/>
                            <a:pt x="93785" y="9379"/>
                          </a:cubicBezTo>
                          <a:lnTo>
                            <a:pt x="93785" y="225083"/>
                          </a:lnTo>
                          <a:lnTo>
                            <a:pt x="121920" y="206326"/>
                          </a:lnTo>
                          <a:lnTo>
                            <a:pt x="131298" y="206326"/>
                          </a:lnTo>
                          <a:cubicBezTo>
                            <a:pt x="121920" y="206326"/>
                            <a:pt x="131298" y="206326"/>
                            <a:pt x="131298" y="215705"/>
                          </a:cubicBezTo>
                          <a:close/>
                        </a:path>
                      </a:pathLst>
                    </a:custGeom>
                    <a:solidFill>
                      <a:srgbClr val="C9CEE2"/>
                    </a:solidFill>
                    <a:ln w="93785" cap="flat">
                      <a:noFill/>
                      <a:prstDash val="solid"/>
                      <a:miter/>
                    </a:ln>
                  </p:spPr>
                  <p:txBody>
                    <a:bodyPr rtlCol="0" anchor="ctr"/>
                    <a:lstStyle/>
                    <a:p>
                      <a:endParaRPr lang="fr-FR"/>
                    </a:p>
                  </p:txBody>
                </p:sp>
                <p:sp>
                  <p:nvSpPr>
                    <p:cNvPr id="162" name="Forme libre : forme 161">
                      <a:extLst>
                        <a:ext uri="{FF2B5EF4-FFF2-40B4-BE49-F238E27FC236}">
                          <a16:creationId xmlns:a16="http://schemas.microsoft.com/office/drawing/2014/main" id="{0BB193C9-1B6E-416B-9545-4138F4B53C9C}"/>
                        </a:ext>
                      </a:extLst>
                    </p:cNvPr>
                    <p:cNvSpPr/>
                    <p:nvPr/>
                  </p:nvSpPr>
                  <p:spPr>
                    <a:xfrm>
                      <a:off x="6499458" y="4034324"/>
                      <a:ext cx="131298" cy="300110"/>
                    </a:xfrm>
                    <a:custGeom>
                      <a:avLst/>
                      <a:gdLst>
                        <a:gd name="connsiteX0" fmla="*/ 0 w 131298"/>
                        <a:gd name="connsiteY0" fmla="*/ 93785 h 300110"/>
                        <a:gd name="connsiteX1" fmla="*/ 0 w 131298"/>
                        <a:gd name="connsiteY1" fmla="*/ 84406 h 300110"/>
                        <a:gd name="connsiteX2" fmla="*/ 9378 w 131298"/>
                        <a:gd name="connsiteY2" fmla="*/ 65649 h 300110"/>
                        <a:gd name="connsiteX3" fmla="*/ 56271 w 131298"/>
                        <a:gd name="connsiteY3" fmla="*/ 9378 h 300110"/>
                        <a:gd name="connsiteX4" fmla="*/ 65649 w 131298"/>
                        <a:gd name="connsiteY4" fmla="*/ 0 h 300110"/>
                        <a:gd name="connsiteX5" fmla="*/ 75028 w 131298"/>
                        <a:gd name="connsiteY5" fmla="*/ 0 h 300110"/>
                        <a:gd name="connsiteX6" fmla="*/ 84406 w 131298"/>
                        <a:gd name="connsiteY6" fmla="*/ 0 h 300110"/>
                        <a:gd name="connsiteX7" fmla="*/ 93785 w 131298"/>
                        <a:gd name="connsiteY7" fmla="*/ 9378 h 300110"/>
                        <a:gd name="connsiteX8" fmla="*/ 93785 w 131298"/>
                        <a:gd name="connsiteY8" fmla="*/ 225083 h 300110"/>
                        <a:gd name="connsiteX9" fmla="*/ 121920 w 131298"/>
                        <a:gd name="connsiteY9" fmla="*/ 206326 h 300110"/>
                        <a:gd name="connsiteX10" fmla="*/ 131299 w 131298"/>
                        <a:gd name="connsiteY10" fmla="*/ 206326 h 300110"/>
                        <a:gd name="connsiteX11" fmla="*/ 131299 w 131298"/>
                        <a:gd name="connsiteY11" fmla="*/ 215705 h 300110"/>
                        <a:gd name="connsiteX12" fmla="*/ 131299 w 131298"/>
                        <a:gd name="connsiteY12" fmla="*/ 234462 h 300110"/>
                        <a:gd name="connsiteX13" fmla="*/ 121920 w 131298"/>
                        <a:gd name="connsiteY13" fmla="*/ 243840 h 300110"/>
                        <a:gd name="connsiteX14" fmla="*/ 18757 w 131298"/>
                        <a:gd name="connsiteY14" fmla="*/ 300111 h 300110"/>
                        <a:gd name="connsiteX15" fmla="*/ 9378 w 131298"/>
                        <a:gd name="connsiteY15" fmla="*/ 300111 h 300110"/>
                        <a:gd name="connsiteX16" fmla="*/ 9378 w 131298"/>
                        <a:gd name="connsiteY16" fmla="*/ 290732 h 300110"/>
                        <a:gd name="connsiteX17" fmla="*/ 9378 w 131298"/>
                        <a:gd name="connsiteY17" fmla="*/ 271976 h 300110"/>
                        <a:gd name="connsiteX18" fmla="*/ 18757 w 131298"/>
                        <a:gd name="connsiteY18" fmla="*/ 262597 h 300110"/>
                        <a:gd name="connsiteX19" fmla="*/ 56271 w 131298"/>
                        <a:gd name="connsiteY19" fmla="*/ 243840 h 300110"/>
                        <a:gd name="connsiteX20" fmla="*/ 56271 w 131298"/>
                        <a:gd name="connsiteY20" fmla="*/ 56271 h 300110"/>
                        <a:gd name="connsiteX21" fmla="*/ 28135 w 131298"/>
                        <a:gd name="connsiteY21" fmla="*/ 93785 h 300110"/>
                        <a:gd name="connsiteX22" fmla="*/ 18757 w 131298"/>
                        <a:gd name="connsiteY22" fmla="*/ 103163 h 300110"/>
                        <a:gd name="connsiteX23" fmla="*/ 0 w 131298"/>
                        <a:gd name="connsiteY23" fmla="*/ 93785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300110">
                          <a:moveTo>
                            <a:pt x="0" y="93785"/>
                          </a:move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lnTo>
                            <a:pt x="131299" y="215705"/>
                          </a:lnTo>
                          <a:cubicBezTo>
                            <a:pt x="131299" y="215705"/>
                            <a:pt x="131299" y="225083"/>
                            <a:pt x="131299" y="234462"/>
                          </a:cubicBezTo>
                          <a:cubicBezTo>
                            <a:pt x="131299" y="243840"/>
                            <a:pt x="121920" y="243840"/>
                            <a:pt x="121920" y="243840"/>
                          </a:cubicBezTo>
                          <a:lnTo>
                            <a:pt x="18757" y="300111"/>
                          </a:lnTo>
                          <a:lnTo>
                            <a:pt x="9378" y="300111"/>
                          </a:lnTo>
                          <a:cubicBezTo>
                            <a:pt x="9378" y="300111"/>
                            <a:pt x="9378" y="300111"/>
                            <a:pt x="9378" y="290732"/>
                          </a:cubicBezTo>
                          <a:cubicBezTo>
                            <a:pt x="9378" y="281354"/>
                            <a:pt x="9378" y="281354"/>
                            <a:pt x="9378" y="271976"/>
                          </a:cubicBezTo>
                          <a:cubicBezTo>
                            <a:pt x="9378" y="262597"/>
                            <a:pt x="18757" y="262597"/>
                            <a:pt x="18757" y="262597"/>
                          </a:cubicBezTo>
                          <a:lnTo>
                            <a:pt x="56271" y="243840"/>
                          </a:lnTo>
                          <a:lnTo>
                            <a:pt x="56271" y="56271"/>
                          </a:lnTo>
                          <a:lnTo>
                            <a:pt x="28135" y="93785"/>
                          </a:lnTo>
                          <a:cubicBezTo>
                            <a:pt x="28135" y="93785"/>
                            <a:pt x="18757" y="103163"/>
                            <a:pt x="18757" y="103163"/>
                          </a:cubicBezTo>
                          <a:cubicBezTo>
                            <a:pt x="9378" y="93785"/>
                            <a:pt x="0" y="93785"/>
                            <a:pt x="0" y="93785"/>
                          </a:cubicBezTo>
                          <a:close/>
                        </a:path>
                      </a:pathLst>
                    </a:custGeom>
                    <a:solidFill>
                      <a:srgbClr val="C9CEE2"/>
                    </a:solidFill>
                    <a:ln w="93785" cap="flat">
                      <a:noFill/>
                      <a:prstDash val="solid"/>
                      <a:miter/>
                    </a:ln>
                  </p:spPr>
                  <p:txBody>
                    <a:bodyPr rtlCol="0" anchor="ctr"/>
                    <a:lstStyle/>
                    <a:p>
                      <a:endParaRPr lang="fr-FR"/>
                    </a:p>
                  </p:txBody>
                </p:sp>
                <p:sp>
                  <p:nvSpPr>
                    <p:cNvPr id="163" name="Forme libre : forme 162">
                      <a:extLst>
                        <a:ext uri="{FF2B5EF4-FFF2-40B4-BE49-F238E27FC236}">
                          <a16:creationId xmlns:a16="http://schemas.microsoft.com/office/drawing/2014/main" id="{AA388E14-F06F-461A-A673-1715C613B2AF}"/>
                        </a:ext>
                      </a:extLst>
                    </p:cNvPr>
                    <p:cNvSpPr/>
                    <p:nvPr/>
                  </p:nvSpPr>
                  <p:spPr>
                    <a:xfrm>
                      <a:off x="6508836" y="4503247"/>
                      <a:ext cx="121920" cy="290732"/>
                    </a:xfrm>
                    <a:custGeom>
                      <a:avLst/>
                      <a:gdLst>
                        <a:gd name="connsiteX0" fmla="*/ 121920 w 121920"/>
                        <a:gd name="connsiteY0" fmla="*/ 196948 h 290732"/>
                        <a:gd name="connsiteX1" fmla="*/ 121920 w 121920"/>
                        <a:gd name="connsiteY1" fmla="*/ 206326 h 290732"/>
                        <a:gd name="connsiteX2" fmla="*/ 121920 w 121920"/>
                        <a:gd name="connsiteY2" fmla="*/ 225083 h 290732"/>
                        <a:gd name="connsiteX3" fmla="*/ 112542 w 121920"/>
                        <a:gd name="connsiteY3" fmla="*/ 234462 h 290732"/>
                        <a:gd name="connsiteX4" fmla="*/ 9378 w 121920"/>
                        <a:gd name="connsiteY4" fmla="*/ 290732 h 290732"/>
                        <a:gd name="connsiteX5" fmla="*/ 0 w 121920"/>
                        <a:gd name="connsiteY5" fmla="*/ 290732 h 290732"/>
                        <a:gd name="connsiteX6" fmla="*/ 0 w 121920"/>
                        <a:gd name="connsiteY6" fmla="*/ 281354 h 290732"/>
                        <a:gd name="connsiteX7" fmla="*/ 0 w 121920"/>
                        <a:gd name="connsiteY7" fmla="*/ 262597 h 290732"/>
                        <a:gd name="connsiteX8" fmla="*/ 9378 w 121920"/>
                        <a:gd name="connsiteY8" fmla="*/ 253219 h 290732"/>
                        <a:gd name="connsiteX9" fmla="*/ 46892 w 121920"/>
                        <a:gd name="connsiteY9" fmla="*/ 234462 h 290732"/>
                        <a:gd name="connsiteX10" fmla="*/ 46892 w 121920"/>
                        <a:gd name="connsiteY10" fmla="*/ 46892 h 290732"/>
                        <a:gd name="connsiteX11" fmla="*/ 18757 w 121920"/>
                        <a:gd name="connsiteY11" fmla="*/ 84406 h 290732"/>
                        <a:gd name="connsiteX12" fmla="*/ 9378 w 121920"/>
                        <a:gd name="connsiteY12" fmla="*/ 93785 h 290732"/>
                        <a:gd name="connsiteX13" fmla="*/ 0 w 121920"/>
                        <a:gd name="connsiteY13" fmla="*/ 93785 h 290732"/>
                        <a:gd name="connsiteX14" fmla="*/ 0 w 121920"/>
                        <a:gd name="connsiteY14" fmla="*/ 84406 h 290732"/>
                        <a:gd name="connsiteX15" fmla="*/ 9378 w 121920"/>
                        <a:gd name="connsiteY15" fmla="*/ 65649 h 290732"/>
                        <a:gd name="connsiteX16" fmla="*/ 56271 w 121920"/>
                        <a:gd name="connsiteY16" fmla="*/ 9378 h 290732"/>
                        <a:gd name="connsiteX17" fmla="*/ 65649 w 121920"/>
                        <a:gd name="connsiteY17" fmla="*/ 0 h 290732"/>
                        <a:gd name="connsiteX18" fmla="*/ 75028 w 121920"/>
                        <a:gd name="connsiteY18" fmla="*/ 0 h 290732"/>
                        <a:gd name="connsiteX19" fmla="*/ 84406 w 121920"/>
                        <a:gd name="connsiteY19" fmla="*/ 0 h 290732"/>
                        <a:gd name="connsiteX20" fmla="*/ 93785 w 121920"/>
                        <a:gd name="connsiteY20" fmla="*/ 9378 h 290732"/>
                        <a:gd name="connsiteX21" fmla="*/ 93785 w 121920"/>
                        <a:gd name="connsiteY21" fmla="*/ 225083 h 290732"/>
                        <a:gd name="connsiteX22" fmla="*/ 121920 w 121920"/>
                        <a:gd name="connsiteY22" fmla="*/ 206326 h 290732"/>
                        <a:gd name="connsiteX23" fmla="*/ 121920 w 121920"/>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87569"/>
                            <a:pt x="112542" y="187569"/>
                            <a:pt x="121920" y="196948"/>
                          </a:cubicBezTo>
                          <a:close/>
                        </a:path>
                      </a:pathLst>
                    </a:custGeom>
                    <a:solidFill>
                      <a:srgbClr val="C9CEE2"/>
                    </a:solidFill>
                    <a:ln w="93785" cap="flat">
                      <a:noFill/>
                      <a:prstDash val="solid"/>
                      <a:miter/>
                    </a:ln>
                  </p:spPr>
                  <p:txBody>
                    <a:bodyPr rtlCol="0" anchor="ctr"/>
                    <a:lstStyle/>
                    <a:p>
                      <a:endParaRPr lang="fr-FR"/>
                    </a:p>
                  </p:txBody>
                </p:sp>
                <p:sp>
                  <p:nvSpPr>
                    <p:cNvPr id="164" name="Forme libre : forme 163">
                      <a:extLst>
                        <a:ext uri="{FF2B5EF4-FFF2-40B4-BE49-F238E27FC236}">
                          <a16:creationId xmlns:a16="http://schemas.microsoft.com/office/drawing/2014/main" id="{4BF0E3DD-BF69-4FCC-A0C8-1359637B8E77}"/>
                        </a:ext>
                      </a:extLst>
                    </p:cNvPr>
                    <p:cNvSpPr/>
                    <p:nvPr/>
                  </p:nvSpPr>
                  <p:spPr>
                    <a:xfrm>
                      <a:off x="6883975" y="4245340"/>
                      <a:ext cx="178190" cy="292203"/>
                    </a:xfrm>
                    <a:custGeom>
                      <a:avLst/>
                      <a:gdLst>
                        <a:gd name="connsiteX0" fmla="*/ 93785 w 178190"/>
                        <a:gd name="connsiteY0" fmla="*/ 286043 h 292203"/>
                        <a:gd name="connsiteX1" fmla="*/ 159434 w 178190"/>
                        <a:gd name="connsiteY1" fmla="*/ 211015 h 292203"/>
                        <a:gd name="connsiteX2" fmla="*/ 178191 w 178190"/>
                        <a:gd name="connsiteY2" fmla="*/ 98474 h 292203"/>
                        <a:gd name="connsiteX3" fmla="*/ 150055 w 178190"/>
                        <a:gd name="connsiteY3" fmla="*/ 14068 h 292203"/>
                        <a:gd name="connsiteX4" fmla="*/ 84406 w 178190"/>
                        <a:gd name="connsiteY4" fmla="*/ 14068 h 292203"/>
                        <a:gd name="connsiteX5" fmla="*/ 18757 w 178190"/>
                        <a:gd name="connsiteY5" fmla="*/ 89095 h 292203"/>
                        <a:gd name="connsiteX6" fmla="*/ 0 w 178190"/>
                        <a:gd name="connsiteY6" fmla="*/ 192258 h 292203"/>
                        <a:gd name="connsiteX7" fmla="*/ 28135 w 178190"/>
                        <a:gd name="connsiteY7" fmla="*/ 276665 h 292203"/>
                        <a:gd name="connsiteX8" fmla="*/ 93785 w 178190"/>
                        <a:gd name="connsiteY8" fmla="*/ 286043 h 292203"/>
                        <a:gd name="connsiteX9" fmla="*/ 140677 w 178190"/>
                        <a:gd name="connsiteY9" fmla="*/ 42203 h 292203"/>
                        <a:gd name="connsiteX10" fmla="*/ 159434 w 178190"/>
                        <a:gd name="connsiteY10" fmla="*/ 107852 h 292203"/>
                        <a:gd name="connsiteX11" fmla="*/ 140677 w 178190"/>
                        <a:gd name="connsiteY11" fmla="*/ 192258 h 292203"/>
                        <a:gd name="connsiteX12" fmla="*/ 93785 w 178190"/>
                        <a:gd name="connsiteY12" fmla="*/ 248529 h 292203"/>
                        <a:gd name="connsiteX13" fmla="*/ 46892 w 178190"/>
                        <a:gd name="connsiteY13" fmla="*/ 248529 h 292203"/>
                        <a:gd name="connsiteX14" fmla="*/ 28135 w 178190"/>
                        <a:gd name="connsiteY14" fmla="*/ 182880 h 292203"/>
                        <a:gd name="connsiteX15" fmla="*/ 46892 w 178190"/>
                        <a:gd name="connsiteY15" fmla="*/ 98474 h 292203"/>
                        <a:gd name="connsiteX16" fmla="*/ 93785 w 178190"/>
                        <a:gd name="connsiteY16" fmla="*/ 42203 h 292203"/>
                        <a:gd name="connsiteX17" fmla="*/ 140677 w 178190"/>
                        <a:gd name="connsiteY17" fmla="*/ 42203 h 29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2203">
                          <a:moveTo>
                            <a:pt x="93785" y="286043"/>
                          </a:moveTo>
                          <a:cubicBezTo>
                            <a:pt x="121920" y="267286"/>
                            <a:pt x="150055" y="239151"/>
                            <a:pt x="159434" y="211015"/>
                          </a:cubicBezTo>
                          <a:cubicBezTo>
                            <a:pt x="178191" y="173501"/>
                            <a:pt x="178191" y="135988"/>
                            <a:pt x="178191" y="98474"/>
                          </a:cubicBezTo>
                          <a:cubicBezTo>
                            <a:pt x="178191" y="60960"/>
                            <a:pt x="168812" y="23446"/>
                            <a:pt x="150055" y="14068"/>
                          </a:cubicBezTo>
                          <a:cubicBezTo>
                            <a:pt x="131298" y="-4689"/>
                            <a:pt x="112542" y="-4689"/>
                            <a:pt x="84406" y="14068"/>
                          </a:cubicBezTo>
                          <a:cubicBezTo>
                            <a:pt x="56271" y="32824"/>
                            <a:pt x="28135" y="60960"/>
                            <a:pt x="18757" y="89095"/>
                          </a:cubicBezTo>
                          <a:cubicBezTo>
                            <a:pt x="9378" y="117231"/>
                            <a:pt x="0" y="154745"/>
                            <a:pt x="0" y="192258"/>
                          </a:cubicBezTo>
                          <a:cubicBezTo>
                            <a:pt x="0" y="229772"/>
                            <a:pt x="9378" y="267286"/>
                            <a:pt x="28135" y="276665"/>
                          </a:cubicBezTo>
                          <a:cubicBezTo>
                            <a:pt x="46892" y="295422"/>
                            <a:pt x="65649" y="295422"/>
                            <a:pt x="93785" y="286043"/>
                          </a:cubicBezTo>
                          <a:close/>
                          <a:moveTo>
                            <a:pt x="140677" y="42203"/>
                          </a:moveTo>
                          <a:cubicBezTo>
                            <a:pt x="150055" y="51581"/>
                            <a:pt x="159434" y="79717"/>
                            <a:pt x="159434" y="107852"/>
                          </a:cubicBezTo>
                          <a:cubicBezTo>
                            <a:pt x="159434" y="135988"/>
                            <a:pt x="150055" y="173501"/>
                            <a:pt x="140677" y="192258"/>
                          </a:cubicBezTo>
                          <a:cubicBezTo>
                            <a:pt x="131298" y="220394"/>
                            <a:pt x="112542" y="229772"/>
                            <a:pt x="93785" y="248529"/>
                          </a:cubicBezTo>
                          <a:cubicBezTo>
                            <a:pt x="75028" y="257908"/>
                            <a:pt x="56271" y="257908"/>
                            <a:pt x="46892" y="248529"/>
                          </a:cubicBezTo>
                          <a:cubicBezTo>
                            <a:pt x="37514" y="239151"/>
                            <a:pt x="28135" y="211015"/>
                            <a:pt x="28135" y="182880"/>
                          </a:cubicBezTo>
                          <a:cubicBezTo>
                            <a:pt x="28135" y="154745"/>
                            <a:pt x="37514" y="126609"/>
                            <a:pt x="46892" y="98474"/>
                          </a:cubicBezTo>
                          <a:cubicBezTo>
                            <a:pt x="56271" y="70338"/>
                            <a:pt x="75028" y="60960"/>
                            <a:pt x="93785" y="42203"/>
                          </a:cubicBezTo>
                          <a:cubicBezTo>
                            <a:pt x="112542" y="32824"/>
                            <a:pt x="131298" y="32824"/>
                            <a:pt x="140677" y="42203"/>
                          </a:cubicBezTo>
                          <a:close/>
                        </a:path>
                      </a:pathLst>
                    </a:custGeom>
                    <a:solidFill>
                      <a:srgbClr val="C9CEE2"/>
                    </a:solidFill>
                    <a:ln w="93785" cap="flat">
                      <a:noFill/>
                      <a:prstDash val="solid"/>
                      <a:miter/>
                    </a:ln>
                  </p:spPr>
                  <p:txBody>
                    <a:bodyPr rtlCol="0" anchor="ctr"/>
                    <a:lstStyle/>
                    <a:p>
                      <a:endParaRPr lang="fr-FR"/>
                    </a:p>
                  </p:txBody>
                </p:sp>
                <p:sp>
                  <p:nvSpPr>
                    <p:cNvPr id="165" name="Forme libre : forme 164">
                      <a:extLst>
                        <a:ext uri="{FF2B5EF4-FFF2-40B4-BE49-F238E27FC236}">
                          <a16:creationId xmlns:a16="http://schemas.microsoft.com/office/drawing/2014/main" id="{5B43A337-DD99-4B9B-84C1-159CE622D93E}"/>
                        </a:ext>
                      </a:extLst>
                    </p:cNvPr>
                    <p:cNvSpPr/>
                    <p:nvPr/>
                  </p:nvSpPr>
                  <p:spPr>
                    <a:xfrm>
                      <a:off x="7090301" y="4123420"/>
                      <a:ext cx="181869" cy="300110"/>
                    </a:xfrm>
                    <a:custGeom>
                      <a:avLst/>
                      <a:gdLst>
                        <a:gd name="connsiteX0" fmla="*/ 93785 w 181869"/>
                        <a:gd name="connsiteY0" fmla="*/ 286043 h 300110"/>
                        <a:gd name="connsiteX1" fmla="*/ 159434 w 181869"/>
                        <a:gd name="connsiteY1" fmla="*/ 211015 h 300110"/>
                        <a:gd name="connsiteX2" fmla="*/ 178191 w 181869"/>
                        <a:gd name="connsiteY2" fmla="*/ 98474 h 300110"/>
                        <a:gd name="connsiteX3" fmla="*/ 150055 w 181869"/>
                        <a:gd name="connsiteY3" fmla="*/ 14067 h 300110"/>
                        <a:gd name="connsiteX4" fmla="*/ 84406 w 181869"/>
                        <a:gd name="connsiteY4" fmla="*/ 14067 h 300110"/>
                        <a:gd name="connsiteX5" fmla="*/ 18757 w 181869"/>
                        <a:gd name="connsiteY5" fmla="*/ 89095 h 300110"/>
                        <a:gd name="connsiteX6" fmla="*/ 0 w 181869"/>
                        <a:gd name="connsiteY6" fmla="*/ 201637 h 300110"/>
                        <a:gd name="connsiteX7" fmla="*/ 28135 w 181869"/>
                        <a:gd name="connsiteY7" fmla="*/ 286043 h 300110"/>
                        <a:gd name="connsiteX8" fmla="*/ 93785 w 181869"/>
                        <a:gd name="connsiteY8" fmla="*/ 286043 h 300110"/>
                        <a:gd name="connsiteX9" fmla="*/ 140677 w 181869"/>
                        <a:gd name="connsiteY9" fmla="*/ 42203 h 300110"/>
                        <a:gd name="connsiteX10" fmla="*/ 159434 w 181869"/>
                        <a:gd name="connsiteY10" fmla="*/ 107852 h 300110"/>
                        <a:gd name="connsiteX11" fmla="*/ 140677 w 181869"/>
                        <a:gd name="connsiteY11" fmla="*/ 192258 h 300110"/>
                        <a:gd name="connsiteX12" fmla="*/ 93785 w 181869"/>
                        <a:gd name="connsiteY12" fmla="*/ 248529 h 300110"/>
                        <a:gd name="connsiteX13" fmla="*/ 46892 w 181869"/>
                        <a:gd name="connsiteY13" fmla="*/ 248529 h 300110"/>
                        <a:gd name="connsiteX14" fmla="*/ 28135 w 181869"/>
                        <a:gd name="connsiteY14" fmla="*/ 182880 h 300110"/>
                        <a:gd name="connsiteX15" fmla="*/ 46892 w 181869"/>
                        <a:gd name="connsiteY15" fmla="*/ 98474 h 300110"/>
                        <a:gd name="connsiteX16" fmla="*/ 93785 w 181869"/>
                        <a:gd name="connsiteY16" fmla="*/ 42203 h 300110"/>
                        <a:gd name="connsiteX17" fmla="*/ 140677 w 181869"/>
                        <a:gd name="connsiteY17" fmla="*/ 42203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1869" h="300110">
                          <a:moveTo>
                            <a:pt x="93785" y="286043"/>
                          </a:moveTo>
                          <a:cubicBezTo>
                            <a:pt x="121920" y="267286"/>
                            <a:pt x="150055" y="239151"/>
                            <a:pt x="159434" y="211015"/>
                          </a:cubicBezTo>
                          <a:cubicBezTo>
                            <a:pt x="178191" y="173501"/>
                            <a:pt x="187569" y="135988"/>
                            <a:pt x="178191" y="98474"/>
                          </a:cubicBezTo>
                          <a:cubicBezTo>
                            <a:pt x="178191" y="60960"/>
                            <a:pt x="168812" y="23446"/>
                            <a:pt x="150055" y="14067"/>
                          </a:cubicBezTo>
                          <a:cubicBezTo>
                            <a:pt x="131298" y="-4689"/>
                            <a:pt x="112541" y="-4689"/>
                            <a:pt x="84406" y="14067"/>
                          </a:cubicBezTo>
                          <a:cubicBezTo>
                            <a:pt x="56271" y="32824"/>
                            <a:pt x="28135" y="60960"/>
                            <a:pt x="18757" y="89095"/>
                          </a:cubicBezTo>
                          <a:cubicBezTo>
                            <a:pt x="0" y="126609"/>
                            <a:pt x="0" y="164123"/>
                            <a:pt x="0" y="201637"/>
                          </a:cubicBezTo>
                          <a:cubicBezTo>
                            <a:pt x="0" y="239151"/>
                            <a:pt x="9378" y="276665"/>
                            <a:pt x="28135" y="286043"/>
                          </a:cubicBezTo>
                          <a:cubicBezTo>
                            <a:pt x="46892" y="304800"/>
                            <a:pt x="65649" y="304800"/>
                            <a:pt x="93785" y="286043"/>
                          </a:cubicBezTo>
                          <a:close/>
                          <a:moveTo>
                            <a:pt x="140677" y="42203"/>
                          </a:moveTo>
                          <a:cubicBezTo>
                            <a:pt x="150055" y="51581"/>
                            <a:pt x="159434" y="79717"/>
                            <a:pt x="159434" y="107852"/>
                          </a:cubicBezTo>
                          <a:cubicBezTo>
                            <a:pt x="159434" y="135988"/>
                            <a:pt x="150055" y="173501"/>
                            <a:pt x="140677" y="192258"/>
                          </a:cubicBezTo>
                          <a:cubicBezTo>
                            <a:pt x="131298" y="220394"/>
                            <a:pt x="112541" y="229772"/>
                            <a:pt x="93785" y="248529"/>
                          </a:cubicBezTo>
                          <a:cubicBezTo>
                            <a:pt x="75028" y="257908"/>
                            <a:pt x="56271" y="257908"/>
                            <a:pt x="46892" y="248529"/>
                          </a:cubicBezTo>
                          <a:cubicBezTo>
                            <a:pt x="37514" y="239151"/>
                            <a:pt x="28135" y="211015"/>
                            <a:pt x="28135" y="182880"/>
                          </a:cubicBezTo>
                          <a:cubicBezTo>
                            <a:pt x="28135" y="154744"/>
                            <a:pt x="37514" y="126609"/>
                            <a:pt x="46892" y="98474"/>
                          </a:cubicBezTo>
                          <a:cubicBezTo>
                            <a:pt x="56271" y="70338"/>
                            <a:pt x="75028" y="60960"/>
                            <a:pt x="93785" y="42203"/>
                          </a:cubicBezTo>
                          <a:cubicBezTo>
                            <a:pt x="112541" y="32824"/>
                            <a:pt x="131298" y="32824"/>
                            <a:pt x="140677" y="42203"/>
                          </a:cubicBezTo>
                          <a:close/>
                        </a:path>
                      </a:pathLst>
                    </a:custGeom>
                    <a:solidFill>
                      <a:srgbClr val="C9CEE2"/>
                    </a:solidFill>
                    <a:ln w="93785" cap="flat">
                      <a:noFill/>
                      <a:prstDash val="solid"/>
                      <a:miter/>
                    </a:ln>
                  </p:spPr>
                  <p:txBody>
                    <a:bodyPr rtlCol="0" anchor="ctr"/>
                    <a:lstStyle/>
                    <a:p>
                      <a:endParaRPr lang="fr-FR"/>
                    </a:p>
                  </p:txBody>
                </p:sp>
                <p:sp>
                  <p:nvSpPr>
                    <p:cNvPr id="166" name="Forme libre : forme 165">
                      <a:extLst>
                        <a:ext uri="{FF2B5EF4-FFF2-40B4-BE49-F238E27FC236}">
                          <a16:creationId xmlns:a16="http://schemas.microsoft.com/office/drawing/2014/main" id="{00316368-EF92-46B2-B89A-F7E70061AF96}"/>
                        </a:ext>
                      </a:extLst>
                    </p:cNvPr>
                    <p:cNvSpPr/>
                    <p:nvPr/>
                  </p:nvSpPr>
                  <p:spPr>
                    <a:xfrm>
                      <a:off x="7334141" y="4015567"/>
                      <a:ext cx="131298" cy="290732"/>
                    </a:xfrm>
                    <a:custGeom>
                      <a:avLst/>
                      <a:gdLst>
                        <a:gd name="connsiteX0" fmla="*/ 131299 w 131298"/>
                        <a:gd name="connsiteY0" fmla="*/ 206326 h 290732"/>
                        <a:gd name="connsiteX1" fmla="*/ 131299 w 131298"/>
                        <a:gd name="connsiteY1" fmla="*/ 225083 h 290732"/>
                        <a:gd name="connsiteX2" fmla="*/ 121920 w 131298"/>
                        <a:gd name="connsiteY2" fmla="*/ 234462 h 290732"/>
                        <a:gd name="connsiteX3" fmla="*/ 18757 w 131298"/>
                        <a:gd name="connsiteY3" fmla="*/ 290733 h 290732"/>
                        <a:gd name="connsiteX4" fmla="*/ 9378 w 131298"/>
                        <a:gd name="connsiteY4" fmla="*/ 290733 h 290732"/>
                        <a:gd name="connsiteX5" fmla="*/ 9378 w 131298"/>
                        <a:gd name="connsiteY5" fmla="*/ 281354 h 290732"/>
                        <a:gd name="connsiteX6" fmla="*/ 9378 w 131298"/>
                        <a:gd name="connsiteY6" fmla="*/ 262597 h 290732"/>
                        <a:gd name="connsiteX7" fmla="*/ 18757 w 131298"/>
                        <a:gd name="connsiteY7" fmla="*/ 253219 h 290732"/>
                        <a:gd name="connsiteX8" fmla="*/ 56271 w 131298"/>
                        <a:gd name="connsiteY8" fmla="*/ 234462 h 290732"/>
                        <a:gd name="connsiteX9" fmla="*/ 56271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9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9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31299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31299" y="206326"/>
                          </a:moveTo>
                          <a:lnTo>
                            <a:pt x="131299" y="225083"/>
                          </a:lnTo>
                          <a:cubicBezTo>
                            <a:pt x="131299" y="234462"/>
                            <a:pt x="121920" y="234462"/>
                            <a:pt x="121920" y="234462"/>
                          </a:cubicBezTo>
                          <a:lnTo>
                            <a:pt x="18757" y="290733"/>
                          </a:lnTo>
                          <a:lnTo>
                            <a:pt x="9378" y="290733"/>
                          </a:lnTo>
                          <a:lnTo>
                            <a:pt x="9378" y="281354"/>
                          </a:lnTo>
                          <a:cubicBezTo>
                            <a:pt x="9378" y="271976"/>
                            <a:pt x="9378" y="271976"/>
                            <a:pt x="9378" y="262597"/>
                          </a:cubicBezTo>
                          <a:cubicBezTo>
                            <a:pt x="9378" y="253219"/>
                            <a:pt x="18757" y="253219"/>
                            <a:pt x="18757" y="253219"/>
                          </a:cubicBezTo>
                          <a:lnTo>
                            <a:pt x="56271" y="234462"/>
                          </a:lnTo>
                          <a:lnTo>
                            <a:pt x="56271" y="46892"/>
                          </a:lnTo>
                          <a:lnTo>
                            <a:pt x="18757" y="84406"/>
                          </a:lnTo>
                          <a:cubicBezTo>
                            <a:pt x="18757" y="84406"/>
                            <a:pt x="9378" y="93785"/>
                            <a:pt x="9378" y="93785"/>
                          </a:cubicBezTo>
                          <a:lnTo>
                            <a:pt x="0" y="93785"/>
                          </a:lnTo>
                          <a:lnTo>
                            <a:pt x="0" y="84406"/>
                          </a:lnTo>
                          <a:cubicBezTo>
                            <a:pt x="0" y="75028"/>
                            <a:pt x="0" y="65649"/>
                            <a:pt x="9378" y="65649"/>
                          </a:cubicBezTo>
                          <a:lnTo>
                            <a:pt x="56271" y="9379"/>
                          </a:lnTo>
                          <a:cubicBezTo>
                            <a:pt x="56271" y="9379"/>
                            <a:pt x="65649" y="0"/>
                            <a:pt x="65649" y="0"/>
                          </a:cubicBezTo>
                          <a:lnTo>
                            <a:pt x="75028" y="0"/>
                          </a:lnTo>
                          <a:lnTo>
                            <a:pt x="84406" y="0"/>
                          </a:lnTo>
                          <a:cubicBezTo>
                            <a:pt x="84406" y="0"/>
                            <a:pt x="93785" y="9379"/>
                            <a:pt x="93785" y="9379"/>
                          </a:cubicBezTo>
                          <a:lnTo>
                            <a:pt x="93785" y="225083"/>
                          </a:lnTo>
                          <a:lnTo>
                            <a:pt x="121920" y="206326"/>
                          </a:lnTo>
                          <a:lnTo>
                            <a:pt x="131299" y="206326"/>
                          </a:lnTo>
                          <a:cubicBezTo>
                            <a:pt x="131299" y="196948"/>
                            <a:pt x="131299" y="206326"/>
                            <a:pt x="131299" y="206326"/>
                          </a:cubicBezTo>
                          <a:close/>
                        </a:path>
                      </a:pathLst>
                    </a:custGeom>
                    <a:solidFill>
                      <a:srgbClr val="C9CEE2"/>
                    </a:solidFill>
                    <a:ln w="93785" cap="flat">
                      <a:noFill/>
                      <a:prstDash val="solid"/>
                      <a:miter/>
                    </a:ln>
                  </p:spPr>
                  <p:txBody>
                    <a:bodyPr rtlCol="0" anchor="ctr"/>
                    <a:lstStyle/>
                    <a:p>
                      <a:endParaRPr lang="fr-FR"/>
                    </a:p>
                  </p:txBody>
                </p:sp>
                <p:sp>
                  <p:nvSpPr>
                    <p:cNvPr id="167" name="Forme libre : forme 166">
                      <a:extLst>
                        <a:ext uri="{FF2B5EF4-FFF2-40B4-BE49-F238E27FC236}">
                          <a16:creationId xmlns:a16="http://schemas.microsoft.com/office/drawing/2014/main" id="{487E3DAE-897B-4C54-9AFF-E295F24B0B48}"/>
                        </a:ext>
                      </a:extLst>
                    </p:cNvPr>
                    <p:cNvSpPr/>
                    <p:nvPr/>
                  </p:nvSpPr>
                  <p:spPr>
                    <a:xfrm>
                      <a:off x="7521710" y="3877235"/>
                      <a:ext cx="178190" cy="293076"/>
                    </a:xfrm>
                    <a:custGeom>
                      <a:avLst/>
                      <a:gdLst>
                        <a:gd name="connsiteX0" fmla="*/ 84406 w 178190"/>
                        <a:gd name="connsiteY0" fmla="*/ 7034 h 293076"/>
                        <a:gd name="connsiteX1" fmla="*/ 18757 w 178190"/>
                        <a:gd name="connsiteY1" fmla="*/ 82062 h 293076"/>
                        <a:gd name="connsiteX2" fmla="*/ 0 w 178190"/>
                        <a:gd name="connsiteY2" fmla="*/ 194603 h 293076"/>
                        <a:gd name="connsiteX3" fmla="*/ 28135 w 178190"/>
                        <a:gd name="connsiteY3" fmla="*/ 279009 h 293076"/>
                        <a:gd name="connsiteX4" fmla="*/ 93785 w 178190"/>
                        <a:gd name="connsiteY4" fmla="*/ 279009 h 293076"/>
                        <a:gd name="connsiteX5" fmla="*/ 159434 w 178190"/>
                        <a:gd name="connsiteY5" fmla="*/ 203982 h 293076"/>
                        <a:gd name="connsiteX6" fmla="*/ 178191 w 178190"/>
                        <a:gd name="connsiteY6" fmla="*/ 91440 h 293076"/>
                        <a:gd name="connsiteX7" fmla="*/ 150055 w 178190"/>
                        <a:gd name="connsiteY7" fmla="*/ 7034 h 293076"/>
                        <a:gd name="connsiteX8" fmla="*/ 84406 w 178190"/>
                        <a:gd name="connsiteY8" fmla="*/ 7034 h 293076"/>
                        <a:gd name="connsiteX9" fmla="*/ 37514 w 178190"/>
                        <a:gd name="connsiteY9" fmla="*/ 250874 h 293076"/>
                        <a:gd name="connsiteX10" fmla="*/ 18757 w 178190"/>
                        <a:gd name="connsiteY10" fmla="*/ 185225 h 293076"/>
                        <a:gd name="connsiteX11" fmla="*/ 37514 w 178190"/>
                        <a:gd name="connsiteY11" fmla="*/ 100819 h 293076"/>
                        <a:gd name="connsiteX12" fmla="*/ 84406 w 178190"/>
                        <a:gd name="connsiteY12" fmla="*/ 44548 h 293076"/>
                        <a:gd name="connsiteX13" fmla="*/ 131299 w 178190"/>
                        <a:gd name="connsiteY13" fmla="*/ 44548 h 293076"/>
                        <a:gd name="connsiteX14" fmla="*/ 150055 w 178190"/>
                        <a:gd name="connsiteY14" fmla="*/ 110197 h 293076"/>
                        <a:gd name="connsiteX15" fmla="*/ 131299 w 178190"/>
                        <a:gd name="connsiteY15" fmla="*/ 194603 h 293076"/>
                        <a:gd name="connsiteX16" fmla="*/ 84406 w 178190"/>
                        <a:gd name="connsiteY16" fmla="*/ 250874 h 293076"/>
                        <a:gd name="connsiteX17" fmla="*/ 37514 w 178190"/>
                        <a:gd name="connsiteY17" fmla="*/ 250874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84406" y="7034"/>
                          </a:moveTo>
                          <a:cubicBezTo>
                            <a:pt x="56271" y="25791"/>
                            <a:pt x="28135" y="53926"/>
                            <a:pt x="18757" y="82062"/>
                          </a:cubicBezTo>
                          <a:cubicBezTo>
                            <a:pt x="0" y="119575"/>
                            <a:pt x="0" y="157089"/>
                            <a:pt x="0" y="194603"/>
                          </a:cubicBezTo>
                          <a:cubicBezTo>
                            <a:pt x="0" y="232117"/>
                            <a:pt x="9378" y="269631"/>
                            <a:pt x="28135" y="279009"/>
                          </a:cubicBezTo>
                          <a:cubicBezTo>
                            <a:pt x="46892" y="297766"/>
                            <a:pt x="65649" y="297766"/>
                            <a:pt x="93785" y="279009"/>
                          </a:cubicBezTo>
                          <a:cubicBezTo>
                            <a:pt x="121920" y="260252"/>
                            <a:pt x="150055" y="232117"/>
                            <a:pt x="159434" y="203982"/>
                          </a:cubicBezTo>
                          <a:cubicBezTo>
                            <a:pt x="178191" y="166468"/>
                            <a:pt x="178191" y="128954"/>
                            <a:pt x="178191" y="91440"/>
                          </a:cubicBezTo>
                          <a:cubicBezTo>
                            <a:pt x="178191" y="53926"/>
                            <a:pt x="168812" y="16412"/>
                            <a:pt x="150055" y="7034"/>
                          </a:cubicBezTo>
                          <a:cubicBezTo>
                            <a:pt x="131299" y="-2345"/>
                            <a:pt x="112542" y="-2345"/>
                            <a:pt x="84406" y="7034"/>
                          </a:cubicBezTo>
                          <a:close/>
                          <a:moveTo>
                            <a:pt x="37514" y="250874"/>
                          </a:moveTo>
                          <a:cubicBezTo>
                            <a:pt x="28135" y="241496"/>
                            <a:pt x="18757" y="213360"/>
                            <a:pt x="18757" y="185225"/>
                          </a:cubicBezTo>
                          <a:cubicBezTo>
                            <a:pt x="18757" y="157089"/>
                            <a:pt x="28135" y="128954"/>
                            <a:pt x="37514" y="100819"/>
                          </a:cubicBezTo>
                          <a:cubicBezTo>
                            <a:pt x="46892" y="72683"/>
                            <a:pt x="65649" y="63305"/>
                            <a:pt x="84406" y="44548"/>
                          </a:cubicBezTo>
                          <a:cubicBezTo>
                            <a:pt x="103163" y="35169"/>
                            <a:pt x="121920" y="35169"/>
                            <a:pt x="131299" y="44548"/>
                          </a:cubicBezTo>
                          <a:cubicBezTo>
                            <a:pt x="140677" y="53926"/>
                            <a:pt x="150055" y="82062"/>
                            <a:pt x="150055" y="110197"/>
                          </a:cubicBezTo>
                          <a:cubicBezTo>
                            <a:pt x="150055" y="138332"/>
                            <a:pt x="140677" y="175846"/>
                            <a:pt x="131299" y="194603"/>
                          </a:cubicBezTo>
                          <a:cubicBezTo>
                            <a:pt x="121920" y="222739"/>
                            <a:pt x="103163" y="232117"/>
                            <a:pt x="84406" y="250874"/>
                          </a:cubicBezTo>
                          <a:cubicBezTo>
                            <a:pt x="65649" y="260252"/>
                            <a:pt x="46892" y="260252"/>
                            <a:pt x="37514" y="250874"/>
                          </a:cubicBezTo>
                          <a:close/>
                        </a:path>
                      </a:pathLst>
                    </a:custGeom>
                    <a:solidFill>
                      <a:srgbClr val="C9CEE2"/>
                    </a:solidFill>
                    <a:ln w="93785" cap="flat">
                      <a:noFill/>
                      <a:prstDash val="solid"/>
                      <a:miter/>
                    </a:ln>
                  </p:spPr>
                  <p:txBody>
                    <a:bodyPr rtlCol="0" anchor="ctr"/>
                    <a:lstStyle/>
                    <a:p>
                      <a:endParaRPr lang="fr-FR"/>
                    </a:p>
                  </p:txBody>
                </p:sp>
                <p:sp>
                  <p:nvSpPr>
                    <p:cNvPr id="168" name="Forme libre : forme 167">
                      <a:extLst>
                        <a:ext uri="{FF2B5EF4-FFF2-40B4-BE49-F238E27FC236}">
                          <a16:creationId xmlns:a16="http://schemas.microsoft.com/office/drawing/2014/main" id="{15978C6C-507A-4A22-B1E9-42F2A8CE289A}"/>
                        </a:ext>
                      </a:extLst>
                    </p:cNvPr>
                    <p:cNvSpPr/>
                    <p:nvPr/>
                  </p:nvSpPr>
                  <p:spPr>
                    <a:xfrm>
                      <a:off x="7765550" y="3771727"/>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8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8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8 w 131298"/>
                        <a:gd name="connsiteY11" fmla="*/ 93785 h 290732"/>
                        <a:gd name="connsiteX12" fmla="*/ 0 w 131298"/>
                        <a:gd name="connsiteY12" fmla="*/ 93785 h 290732"/>
                        <a:gd name="connsiteX13" fmla="*/ 0 w 131298"/>
                        <a:gd name="connsiteY13" fmla="*/ 84406 h 290732"/>
                        <a:gd name="connsiteX14" fmla="*/ 9378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8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8" y="290732"/>
                          </a:lnTo>
                          <a:lnTo>
                            <a:pt x="0" y="290732"/>
                          </a:lnTo>
                          <a:lnTo>
                            <a:pt x="0" y="281354"/>
                          </a:lnTo>
                          <a:cubicBezTo>
                            <a:pt x="0" y="271975"/>
                            <a:pt x="0" y="271975"/>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8" y="206326"/>
                          </a:lnTo>
                          <a:cubicBezTo>
                            <a:pt x="121920" y="206326"/>
                            <a:pt x="121920" y="206326"/>
                            <a:pt x="121920" y="206326"/>
                          </a:cubicBezTo>
                          <a:close/>
                        </a:path>
                      </a:pathLst>
                    </a:custGeom>
                    <a:solidFill>
                      <a:srgbClr val="C9CEE2"/>
                    </a:solidFill>
                    <a:ln w="93785" cap="flat">
                      <a:noFill/>
                      <a:prstDash val="solid"/>
                      <a:miter/>
                    </a:ln>
                  </p:spPr>
                  <p:txBody>
                    <a:bodyPr rtlCol="0" anchor="ctr"/>
                    <a:lstStyle/>
                    <a:p>
                      <a:endParaRPr lang="fr-FR"/>
                    </a:p>
                  </p:txBody>
                </p:sp>
                <p:sp>
                  <p:nvSpPr>
                    <p:cNvPr id="169" name="Forme libre : forme 168">
                      <a:extLst>
                        <a:ext uri="{FF2B5EF4-FFF2-40B4-BE49-F238E27FC236}">
                          <a16:creationId xmlns:a16="http://schemas.microsoft.com/office/drawing/2014/main" id="{66061A05-564D-4107-9139-C0404D3B6E65}"/>
                        </a:ext>
                      </a:extLst>
                    </p:cNvPr>
                    <p:cNvSpPr/>
                    <p:nvPr/>
                  </p:nvSpPr>
                  <p:spPr>
                    <a:xfrm>
                      <a:off x="7934362" y="3635740"/>
                      <a:ext cx="178190" cy="300110"/>
                    </a:xfrm>
                    <a:custGeom>
                      <a:avLst/>
                      <a:gdLst>
                        <a:gd name="connsiteX0" fmla="*/ 84406 w 178190"/>
                        <a:gd name="connsiteY0" fmla="*/ 14068 h 300110"/>
                        <a:gd name="connsiteX1" fmla="*/ 18757 w 178190"/>
                        <a:gd name="connsiteY1" fmla="*/ 89095 h 300110"/>
                        <a:gd name="connsiteX2" fmla="*/ 0 w 178190"/>
                        <a:gd name="connsiteY2" fmla="*/ 201637 h 300110"/>
                        <a:gd name="connsiteX3" fmla="*/ 28135 w 178190"/>
                        <a:gd name="connsiteY3" fmla="*/ 286043 h 300110"/>
                        <a:gd name="connsiteX4" fmla="*/ 93785 w 178190"/>
                        <a:gd name="connsiteY4" fmla="*/ 286043 h 300110"/>
                        <a:gd name="connsiteX5" fmla="*/ 159434 w 178190"/>
                        <a:gd name="connsiteY5" fmla="*/ 211015 h 300110"/>
                        <a:gd name="connsiteX6" fmla="*/ 178191 w 178190"/>
                        <a:gd name="connsiteY6" fmla="*/ 98474 h 300110"/>
                        <a:gd name="connsiteX7" fmla="*/ 150055 w 178190"/>
                        <a:gd name="connsiteY7" fmla="*/ 14068 h 300110"/>
                        <a:gd name="connsiteX8" fmla="*/ 84406 w 178190"/>
                        <a:gd name="connsiteY8" fmla="*/ 14068 h 300110"/>
                        <a:gd name="connsiteX9" fmla="*/ 46892 w 178190"/>
                        <a:gd name="connsiteY9" fmla="*/ 248529 h 300110"/>
                        <a:gd name="connsiteX10" fmla="*/ 28135 w 178190"/>
                        <a:gd name="connsiteY10" fmla="*/ 182880 h 300110"/>
                        <a:gd name="connsiteX11" fmla="*/ 46892 w 178190"/>
                        <a:gd name="connsiteY11" fmla="*/ 98474 h 300110"/>
                        <a:gd name="connsiteX12" fmla="*/ 93785 w 178190"/>
                        <a:gd name="connsiteY12" fmla="*/ 42203 h 300110"/>
                        <a:gd name="connsiteX13" fmla="*/ 140677 w 178190"/>
                        <a:gd name="connsiteY13" fmla="*/ 42203 h 300110"/>
                        <a:gd name="connsiteX14" fmla="*/ 159434 w 178190"/>
                        <a:gd name="connsiteY14" fmla="*/ 107852 h 300110"/>
                        <a:gd name="connsiteX15" fmla="*/ 140677 w 178190"/>
                        <a:gd name="connsiteY15" fmla="*/ 192258 h 300110"/>
                        <a:gd name="connsiteX16" fmla="*/ 93785 w 178190"/>
                        <a:gd name="connsiteY16" fmla="*/ 248529 h 300110"/>
                        <a:gd name="connsiteX17" fmla="*/ 46892 w 178190"/>
                        <a:gd name="connsiteY17" fmla="*/ 248529 h 30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300110">
                          <a:moveTo>
                            <a:pt x="84406" y="14068"/>
                          </a:moveTo>
                          <a:cubicBezTo>
                            <a:pt x="56271" y="32824"/>
                            <a:pt x="28135" y="60960"/>
                            <a:pt x="18757" y="89095"/>
                          </a:cubicBezTo>
                          <a:cubicBezTo>
                            <a:pt x="0" y="126609"/>
                            <a:pt x="0" y="164123"/>
                            <a:pt x="0" y="201637"/>
                          </a:cubicBezTo>
                          <a:cubicBezTo>
                            <a:pt x="0" y="239151"/>
                            <a:pt x="9378" y="276665"/>
                            <a:pt x="28135" y="286043"/>
                          </a:cubicBezTo>
                          <a:cubicBezTo>
                            <a:pt x="46892" y="304800"/>
                            <a:pt x="65649" y="304800"/>
                            <a:pt x="93785" y="286043"/>
                          </a:cubicBezTo>
                          <a:cubicBezTo>
                            <a:pt x="121920" y="267286"/>
                            <a:pt x="150055" y="239151"/>
                            <a:pt x="159434" y="211015"/>
                          </a:cubicBezTo>
                          <a:cubicBezTo>
                            <a:pt x="178191" y="173501"/>
                            <a:pt x="178191" y="135988"/>
                            <a:pt x="178191" y="98474"/>
                          </a:cubicBezTo>
                          <a:cubicBezTo>
                            <a:pt x="178191" y="60960"/>
                            <a:pt x="168812" y="23446"/>
                            <a:pt x="150055" y="14068"/>
                          </a:cubicBezTo>
                          <a:cubicBezTo>
                            <a:pt x="140677" y="-4689"/>
                            <a:pt x="121920" y="-4689"/>
                            <a:pt x="84406" y="14068"/>
                          </a:cubicBezTo>
                          <a:close/>
                          <a:moveTo>
                            <a:pt x="46892" y="248529"/>
                          </a:moveTo>
                          <a:cubicBezTo>
                            <a:pt x="37514" y="239151"/>
                            <a:pt x="28135" y="211015"/>
                            <a:pt x="28135" y="182880"/>
                          </a:cubicBezTo>
                          <a:cubicBezTo>
                            <a:pt x="28135" y="154745"/>
                            <a:pt x="37514" y="126609"/>
                            <a:pt x="46892" y="98474"/>
                          </a:cubicBezTo>
                          <a:cubicBezTo>
                            <a:pt x="56271" y="70338"/>
                            <a:pt x="75028" y="60960"/>
                            <a:pt x="93785" y="42203"/>
                          </a:cubicBezTo>
                          <a:cubicBezTo>
                            <a:pt x="112541" y="32824"/>
                            <a:pt x="131298" y="32824"/>
                            <a:pt x="140677" y="42203"/>
                          </a:cubicBezTo>
                          <a:cubicBezTo>
                            <a:pt x="150055" y="51581"/>
                            <a:pt x="159434" y="79717"/>
                            <a:pt x="159434" y="107852"/>
                          </a:cubicBezTo>
                          <a:cubicBezTo>
                            <a:pt x="159434" y="135988"/>
                            <a:pt x="150055" y="173501"/>
                            <a:pt x="140677" y="192258"/>
                          </a:cubicBezTo>
                          <a:cubicBezTo>
                            <a:pt x="131298" y="220394"/>
                            <a:pt x="112541" y="229772"/>
                            <a:pt x="93785" y="248529"/>
                          </a:cubicBezTo>
                          <a:cubicBezTo>
                            <a:pt x="65649" y="267286"/>
                            <a:pt x="56271" y="267286"/>
                            <a:pt x="46892" y="248529"/>
                          </a:cubicBezTo>
                          <a:close/>
                        </a:path>
                      </a:pathLst>
                    </a:custGeom>
                    <a:solidFill>
                      <a:srgbClr val="C9CEE2"/>
                    </a:solidFill>
                    <a:ln w="93785" cap="flat">
                      <a:noFill/>
                      <a:prstDash val="solid"/>
                      <a:miter/>
                    </a:ln>
                  </p:spPr>
                  <p:txBody>
                    <a:bodyPr rtlCol="0" anchor="ctr"/>
                    <a:lstStyle/>
                    <a:p>
                      <a:endParaRPr lang="fr-FR"/>
                    </a:p>
                  </p:txBody>
                </p:sp>
                <p:sp>
                  <p:nvSpPr>
                    <p:cNvPr id="170" name="Forme libre : forme 169">
                      <a:extLst>
                        <a:ext uri="{FF2B5EF4-FFF2-40B4-BE49-F238E27FC236}">
                          <a16:creationId xmlns:a16="http://schemas.microsoft.com/office/drawing/2014/main" id="{39216002-86EF-4FD7-BF78-2D8EFB800355}"/>
                        </a:ext>
                      </a:extLst>
                    </p:cNvPr>
                    <p:cNvSpPr/>
                    <p:nvPr/>
                  </p:nvSpPr>
                  <p:spPr>
                    <a:xfrm>
                      <a:off x="8131310" y="3509130"/>
                      <a:ext cx="187569" cy="309489"/>
                    </a:xfrm>
                    <a:custGeom>
                      <a:avLst/>
                      <a:gdLst>
                        <a:gd name="connsiteX0" fmla="*/ 18757 w 187569"/>
                        <a:gd name="connsiteY0" fmla="*/ 300110 h 309489"/>
                        <a:gd name="connsiteX1" fmla="*/ 46892 w 187569"/>
                        <a:gd name="connsiteY1" fmla="*/ 309489 h 309489"/>
                        <a:gd name="connsiteX2" fmla="*/ 103163 w 187569"/>
                        <a:gd name="connsiteY2" fmla="*/ 290732 h 309489"/>
                        <a:gd name="connsiteX3" fmla="*/ 150056 w 187569"/>
                        <a:gd name="connsiteY3" fmla="*/ 253218 h 309489"/>
                        <a:gd name="connsiteX4" fmla="*/ 178191 w 187569"/>
                        <a:gd name="connsiteY4" fmla="*/ 206326 h 309489"/>
                        <a:gd name="connsiteX5" fmla="*/ 187569 w 187569"/>
                        <a:gd name="connsiteY5" fmla="*/ 168812 h 309489"/>
                        <a:gd name="connsiteX6" fmla="*/ 140677 w 187569"/>
                        <a:gd name="connsiteY6" fmla="*/ 121920 h 309489"/>
                        <a:gd name="connsiteX7" fmla="*/ 168812 w 187569"/>
                        <a:gd name="connsiteY7" fmla="*/ 84406 h 309489"/>
                        <a:gd name="connsiteX8" fmla="*/ 178191 w 187569"/>
                        <a:gd name="connsiteY8" fmla="*/ 37514 h 309489"/>
                        <a:gd name="connsiteX9" fmla="*/ 168812 w 187569"/>
                        <a:gd name="connsiteY9" fmla="*/ 9378 h 309489"/>
                        <a:gd name="connsiteX10" fmla="*/ 140677 w 187569"/>
                        <a:gd name="connsiteY10" fmla="*/ 0 h 309489"/>
                        <a:gd name="connsiteX11" fmla="*/ 93785 w 187569"/>
                        <a:gd name="connsiteY11" fmla="*/ 18757 h 309489"/>
                        <a:gd name="connsiteX12" fmla="*/ 46892 w 187569"/>
                        <a:gd name="connsiteY12" fmla="*/ 56271 h 309489"/>
                        <a:gd name="connsiteX13" fmla="*/ 18757 w 187569"/>
                        <a:gd name="connsiteY13" fmla="*/ 93785 h 309489"/>
                        <a:gd name="connsiteX14" fmla="*/ 9378 w 187569"/>
                        <a:gd name="connsiteY14" fmla="*/ 131298 h 309489"/>
                        <a:gd name="connsiteX15" fmla="*/ 18757 w 187569"/>
                        <a:gd name="connsiteY15" fmla="*/ 159434 h 309489"/>
                        <a:gd name="connsiteX16" fmla="*/ 46892 w 187569"/>
                        <a:gd name="connsiteY16" fmla="*/ 168812 h 309489"/>
                        <a:gd name="connsiteX17" fmla="*/ 0 w 187569"/>
                        <a:gd name="connsiteY17" fmla="*/ 271975 h 309489"/>
                        <a:gd name="connsiteX18" fmla="*/ 18757 w 187569"/>
                        <a:gd name="connsiteY18" fmla="*/ 300110 h 309489"/>
                        <a:gd name="connsiteX19" fmla="*/ 131299 w 187569"/>
                        <a:gd name="connsiteY19" fmla="*/ 37514 h 309489"/>
                        <a:gd name="connsiteX20" fmla="*/ 140677 w 187569"/>
                        <a:gd name="connsiteY20" fmla="*/ 56271 h 309489"/>
                        <a:gd name="connsiteX21" fmla="*/ 131299 w 187569"/>
                        <a:gd name="connsiteY21" fmla="*/ 93785 h 309489"/>
                        <a:gd name="connsiteX22" fmla="*/ 93785 w 187569"/>
                        <a:gd name="connsiteY22" fmla="*/ 121920 h 309489"/>
                        <a:gd name="connsiteX23" fmla="*/ 56271 w 187569"/>
                        <a:gd name="connsiteY23" fmla="*/ 131298 h 309489"/>
                        <a:gd name="connsiteX24" fmla="*/ 46892 w 187569"/>
                        <a:gd name="connsiteY24" fmla="*/ 112541 h 309489"/>
                        <a:gd name="connsiteX25" fmla="*/ 56271 w 187569"/>
                        <a:gd name="connsiteY25" fmla="*/ 75028 h 309489"/>
                        <a:gd name="connsiteX26" fmla="*/ 93785 w 187569"/>
                        <a:gd name="connsiteY26" fmla="*/ 46892 h 309489"/>
                        <a:gd name="connsiteX27" fmla="*/ 131299 w 187569"/>
                        <a:gd name="connsiteY27" fmla="*/ 37514 h 309489"/>
                        <a:gd name="connsiteX28" fmla="*/ 65649 w 187569"/>
                        <a:gd name="connsiteY28" fmla="*/ 271975 h 309489"/>
                        <a:gd name="connsiteX29" fmla="*/ 46892 w 187569"/>
                        <a:gd name="connsiteY29" fmla="*/ 262597 h 309489"/>
                        <a:gd name="connsiteX30" fmla="*/ 37514 w 187569"/>
                        <a:gd name="connsiteY30" fmla="*/ 243840 h 309489"/>
                        <a:gd name="connsiteX31" fmla="*/ 56271 w 187569"/>
                        <a:gd name="connsiteY31" fmla="*/ 196948 h 309489"/>
                        <a:gd name="connsiteX32" fmla="*/ 93785 w 187569"/>
                        <a:gd name="connsiteY32" fmla="*/ 159434 h 309489"/>
                        <a:gd name="connsiteX33" fmla="*/ 131299 w 187569"/>
                        <a:gd name="connsiteY33" fmla="*/ 150055 h 309489"/>
                        <a:gd name="connsiteX34" fmla="*/ 150056 w 187569"/>
                        <a:gd name="connsiteY34" fmla="*/ 178191 h 309489"/>
                        <a:gd name="connsiteX35" fmla="*/ 140677 w 187569"/>
                        <a:gd name="connsiteY35" fmla="*/ 206326 h 309489"/>
                        <a:gd name="connsiteX36" fmla="*/ 121920 w 187569"/>
                        <a:gd name="connsiteY36" fmla="*/ 234462 h 309489"/>
                        <a:gd name="connsiteX37" fmla="*/ 84406 w 187569"/>
                        <a:gd name="connsiteY37" fmla="*/ 262597 h 309489"/>
                        <a:gd name="connsiteX38" fmla="*/ 65649 w 187569"/>
                        <a:gd name="connsiteY38" fmla="*/ 271975 h 30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87569" h="309489">
                          <a:moveTo>
                            <a:pt x="18757" y="300110"/>
                          </a:moveTo>
                          <a:cubicBezTo>
                            <a:pt x="28135" y="309489"/>
                            <a:pt x="37514" y="309489"/>
                            <a:pt x="46892" y="309489"/>
                          </a:cubicBezTo>
                          <a:cubicBezTo>
                            <a:pt x="56271" y="309489"/>
                            <a:pt x="75028" y="300110"/>
                            <a:pt x="103163" y="290732"/>
                          </a:cubicBezTo>
                          <a:cubicBezTo>
                            <a:pt x="121920" y="281354"/>
                            <a:pt x="140677" y="262597"/>
                            <a:pt x="150056" y="253218"/>
                          </a:cubicBezTo>
                          <a:cubicBezTo>
                            <a:pt x="159434" y="234462"/>
                            <a:pt x="168812" y="225083"/>
                            <a:pt x="178191" y="206326"/>
                          </a:cubicBezTo>
                          <a:cubicBezTo>
                            <a:pt x="187569" y="187569"/>
                            <a:pt x="187569" y="178191"/>
                            <a:pt x="187569" y="168812"/>
                          </a:cubicBezTo>
                          <a:cubicBezTo>
                            <a:pt x="187569" y="131298"/>
                            <a:pt x="168812" y="121920"/>
                            <a:pt x="140677" y="121920"/>
                          </a:cubicBezTo>
                          <a:cubicBezTo>
                            <a:pt x="150056" y="112541"/>
                            <a:pt x="159434" y="103163"/>
                            <a:pt x="168812" y="84406"/>
                          </a:cubicBezTo>
                          <a:cubicBezTo>
                            <a:pt x="178191" y="65649"/>
                            <a:pt x="178191" y="56271"/>
                            <a:pt x="178191" y="37514"/>
                          </a:cubicBezTo>
                          <a:cubicBezTo>
                            <a:pt x="178191" y="28135"/>
                            <a:pt x="178191" y="18757"/>
                            <a:pt x="168812" y="9378"/>
                          </a:cubicBezTo>
                          <a:cubicBezTo>
                            <a:pt x="159434" y="0"/>
                            <a:pt x="159434" y="0"/>
                            <a:pt x="140677" y="0"/>
                          </a:cubicBezTo>
                          <a:cubicBezTo>
                            <a:pt x="131299" y="0"/>
                            <a:pt x="112542" y="9378"/>
                            <a:pt x="93785" y="18757"/>
                          </a:cubicBezTo>
                          <a:cubicBezTo>
                            <a:pt x="75028" y="28135"/>
                            <a:pt x="56271" y="37514"/>
                            <a:pt x="46892" y="56271"/>
                          </a:cubicBezTo>
                          <a:cubicBezTo>
                            <a:pt x="37514" y="65649"/>
                            <a:pt x="28135" y="84406"/>
                            <a:pt x="18757" y="93785"/>
                          </a:cubicBezTo>
                          <a:cubicBezTo>
                            <a:pt x="9378" y="103163"/>
                            <a:pt x="9378" y="121920"/>
                            <a:pt x="9378" y="131298"/>
                          </a:cubicBezTo>
                          <a:cubicBezTo>
                            <a:pt x="9378" y="150055"/>
                            <a:pt x="9378" y="159434"/>
                            <a:pt x="18757" y="159434"/>
                          </a:cubicBezTo>
                          <a:cubicBezTo>
                            <a:pt x="28135" y="168812"/>
                            <a:pt x="37514" y="168812"/>
                            <a:pt x="46892" y="168812"/>
                          </a:cubicBezTo>
                          <a:cubicBezTo>
                            <a:pt x="18757" y="196948"/>
                            <a:pt x="0" y="234462"/>
                            <a:pt x="0" y="271975"/>
                          </a:cubicBezTo>
                          <a:cubicBezTo>
                            <a:pt x="9378" y="281354"/>
                            <a:pt x="18757" y="290732"/>
                            <a:pt x="18757" y="300110"/>
                          </a:cubicBezTo>
                          <a:close/>
                          <a:moveTo>
                            <a:pt x="131299" y="37514"/>
                          </a:moveTo>
                          <a:cubicBezTo>
                            <a:pt x="140677" y="37514"/>
                            <a:pt x="140677" y="46892"/>
                            <a:pt x="140677" y="56271"/>
                          </a:cubicBezTo>
                          <a:cubicBezTo>
                            <a:pt x="140677" y="65649"/>
                            <a:pt x="140677" y="75028"/>
                            <a:pt x="131299" y="93785"/>
                          </a:cubicBezTo>
                          <a:cubicBezTo>
                            <a:pt x="121920" y="103163"/>
                            <a:pt x="112542" y="121920"/>
                            <a:pt x="93785" y="121920"/>
                          </a:cubicBezTo>
                          <a:cubicBezTo>
                            <a:pt x="75028" y="131298"/>
                            <a:pt x="65649" y="131298"/>
                            <a:pt x="56271" y="131298"/>
                          </a:cubicBezTo>
                          <a:cubicBezTo>
                            <a:pt x="46892" y="131298"/>
                            <a:pt x="46892" y="121920"/>
                            <a:pt x="46892" y="112541"/>
                          </a:cubicBezTo>
                          <a:cubicBezTo>
                            <a:pt x="46892" y="103163"/>
                            <a:pt x="46892" y="84406"/>
                            <a:pt x="56271" y="75028"/>
                          </a:cubicBezTo>
                          <a:cubicBezTo>
                            <a:pt x="65649" y="65649"/>
                            <a:pt x="75028" y="56271"/>
                            <a:pt x="93785" y="46892"/>
                          </a:cubicBezTo>
                          <a:cubicBezTo>
                            <a:pt x="112542" y="37514"/>
                            <a:pt x="131299" y="37514"/>
                            <a:pt x="131299" y="37514"/>
                          </a:cubicBezTo>
                          <a:close/>
                          <a:moveTo>
                            <a:pt x="65649" y="271975"/>
                          </a:moveTo>
                          <a:cubicBezTo>
                            <a:pt x="56271" y="271975"/>
                            <a:pt x="46892" y="271975"/>
                            <a:pt x="46892" y="262597"/>
                          </a:cubicBezTo>
                          <a:cubicBezTo>
                            <a:pt x="46892" y="253218"/>
                            <a:pt x="37514" y="253218"/>
                            <a:pt x="37514" y="243840"/>
                          </a:cubicBezTo>
                          <a:cubicBezTo>
                            <a:pt x="37514" y="225083"/>
                            <a:pt x="46892" y="215705"/>
                            <a:pt x="56271" y="196948"/>
                          </a:cubicBezTo>
                          <a:cubicBezTo>
                            <a:pt x="65649" y="178191"/>
                            <a:pt x="84406" y="168812"/>
                            <a:pt x="93785" y="159434"/>
                          </a:cubicBezTo>
                          <a:cubicBezTo>
                            <a:pt x="112542" y="150055"/>
                            <a:pt x="121920" y="150055"/>
                            <a:pt x="131299" y="150055"/>
                          </a:cubicBezTo>
                          <a:cubicBezTo>
                            <a:pt x="140677" y="150055"/>
                            <a:pt x="150056" y="159434"/>
                            <a:pt x="150056" y="178191"/>
                          </a:cubicBezTo>
                          <a:cubicBezTo>
                            <a:pt x="150056" y="187569"/>
                            <a:pt x="150056" y="196948"/>
                            <a:pt x="140677" y="206326"/>
                          </a:cubicBezTo>
                          <a:cubicBezTo>
                            <a:pt x="140677" y="215705"/>
                            <a:pt x="131299" y="225083"/>
                            <a:pt x="121920" y="234462"/>
                          </a:cubicBezTo>
                          <a:cubicBezTo>
                            <a:pt x="112542" y="243840"/>
                            <a:pt x="103163" y="253218"/>
                            <a:pt x="84406" y="262597"/>
                          </a:cubicBezTo>
                          <a:cubicBezTo>
                            <a:pt x="84406" y="271975"/>
                            <a:pt x="75028" y="271975"/>
                            <a:pt x="65649" y="271975"/>
                          </a:cubicBezTo>
                          <a:close/>
                        </a:path>
                      </a:pathLst>
                    </a:custGeom>
                    <a:solidFill>
                      <a:srgbClr val="C9CEE2"/>
                    </a:solidFill>
                    <a:ln w="93785" cap="flat">
                      <a:noFill/>
                      <a:prstDash val="solid"/>
                      <a:miter/>
                    </a:ln>
                  </p:spPr>
                  <p:txBody>
                    <a:bodyPr rtlCol="0" anchor="ctr"/>
                    <a:lstStyle/>
                    <a:p>
                      <a:endParaRPr lang="fr-FR"/>
                    </a:p>
                  </p:txBody>
                </p:sp>
                <p:sp>
                  <p:nvSpPr>
                    <p:cNvPr id="171" name="Forme libre : forme 170">
                      <a:extLst>
                        <a:ext uri="{FF2B5EF4-FFF2-40B4-BE49-F238E27FC236}">
                          <a16:creationId xmlns:a16="http://schemas.microsoft.com/office/drawing/2014/main" id="{A664FE0A-DA5E-4BBB-97E9-92A9D038A68E}"/>
                        </a:ext>
                      </a:extLst>
                    </p:cNvPr>
                    <p:cNvSpPr/>
                    <p:nvPr/>
                  </p:nvSpPr>
                  <p:spPr>
                    <a:xfrm>
                      <a:off x="8347014" y="3401278"/>
                      <a:ext cx="178190" cy="293076"/>
                    </a:xfrm>
                    <a:custGeom>
                      <a:avLst/>
                      <a:gdLst>
                        <a:gd name="connsiteX0" fmla="*/ 93785 w 178190"/>
                        <a:gd name="connsiteY0" fmla="*/ 286043 h 293076"/>
                        <a:gd name="connsiteX1" fmla="*/ 159434 w 178190"/>
                        <a:gd name="connsiteY1" fmla="*/ 211015 h 293076"/>
                        <a:gd name="connsiteX2" fmla="*/ 178191 w 178190"/>
                        <a:gd name="connsiteY2" fmla="*/ 98474 h 293076"/>
                        <a:gd name="connsiteX3" fmla="*/ 150056 w 178190"/>
                        <a:gd name="connsiteY3" fmla="*/ 14068 h 293076"/>
                        <a:gd name="connsiteX4" fmla="*/ 84406 w 178190"/>
                        <a:gd name="connsiteY4" fmla="*/ 14068 h 293076"/>
                        <a:gd name="connsiteX5" fmla="*/ 18757 w 178190"/>
                        <a:gd name="connsiteY5" fmla="*/ 89095 h 293076"/>
                        <a:gd name="connsiteX6" fmla="*/ 0 w 178190"/>
                        <a:gd name="connsiteY6" fmla="*/ 201637 h 293076"/>
                        <a:gd name="connsiteX7" fmla="*/ 28136 w 178190"/>
                        <a:gd name="connsiteY7" fmla="*/ 286043 h 293076"/>
                        <a:gd name="connsiteX8" fmla="*/ 93785 w 178190"/>
                        <a:gd name="connsiteY8" fmla="*/ 286043 h 293076"/>
                        <a:gd name="connsiteX9" fmla="*/ 140677 w 178190"/>
                        <a:gd name="connsiteY9" fmla="*/ 42203 h 293076"/>
                        <a:gd name="connsiteX10" fmla="*/ 159434 w 178190"/>
                        <a:gd name="connsiteY10" fmla="*/ 107852 h 293076"/>
                        <a:gd name="connsiteX11" fmla="*/ 140677 w 178190"/>
                        <a:gd name="connsiteY11" fmla="*/ 192258 h 293076"/>
                        <a:gd name="connsiteX12" fmla="*/ 93785 w 178190"/>
                        <a:gd name="connsiteY12" fmla="*/ 248529 h 293076"/>
                        <a:gd name="connsiteX13" fmla="*/ 46892 w 178190"/>
                        <a:gd name="connsiteY13" fmla="*/ 248529 h 293076"/>
                        <a:gd name="connsiteX14" fmla="*/ 37514 w 178190"/>
                        <a:gd name="connsiteY14" fmla="*/ 173501 h 293076"/>
                        <a:gd name="connsiteX15" fmla="*/ 56271 w 178190"/>
                        <a:gd name="connsiteY15" fmla="*/ 89095 h 293076"/>
                        <a:gd name="connsiteX16" fmla="*/ 103163 w 178190"/>
                        <a:gd name="connsiteY16" fmla="*/ 32824 h 293076"/>
                        <a:gd name="connsiteX17" fmla="*/ 140677 w 178190"/>
                        <a:gd name="connsiteY17" fmla="*/ 42203 h 293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190" h="293076">
                          <a:moveTo>
                            <a:pt x="93785" y="286043"/>
                          </a:moveTo>
                          <a:cubicBezTo>
                            <a:pt x="121920" y="267286"/>
                            <a:pt x="150056" y="239151"/>
                            <a:pt x="159434" y="211015"/>
                          </a:cubicBezTo>
                          <a:cubicBezTo>
                            <a:pt x="178191" y="173501"/>
                            <a:pt x="178191" y="135988"/>
                            <a:pt x="178191" y="98474"/>
                          </a:cubicBezTo>
                          <a:cubicBezTo>
                            <a:pt x="178191" y="60960"/>
                            <a:pt x="168813" y="23446"/>
                            <a:pt x="150056" y="14068"/>
                          </a:cubicBezTo>
                          <a:cubicBezTo>
                            <a:pt x="131299" y="-4689"/>
                            <a:pt x="112542" y="-4689"/>
                            <a:pt x="84406" y="14068"/>
                          </a:cubicBezTo>
                          <a:cubicBezTo>
                            <a:pt x="56271" y="32824"/>
                            <a:pt x="28136" y="60960"/>
                            <a:pt x="18757" y="89095"/>
                          </a:cubicBezTo>
                          <a:cubicBezTo>
                            <a:pt x="0" y="126609"/>
                            <a:pt x="0" y="164123"/>
                            <a:pt x="0" y="201637"/>
                          </a:cubicBezTo>
                          <a:cubicBezTo>
                            <a:pt x="0" y="239151"/>
                            <a:pt x="9379" y="276665"/>
                            <a:pt x="28136" y="286043"/>
                          </a:cubicBezTo>
                          <a:cubicBezTo>
                            <a:pt x="37514" y="295422"/>
                            <a:pt x="65649" y="295422"/>
                            <a:pt x="93785" y="286043"/>
                          </a:cubicBezTo>
                          <a:close/>
                          <a:moveTo>
                            <a:pt x="140677" y="42203"/>
                          </a:moveTo>
                          <a:cubicBezTo>
                            <a:pt x="150056" y="51581"/>
                            <a:pt x="159434" y="79717"/>
                            <a:pt x="159434" y="107852"/>
                          </a:cubicBezTo>
                          <a:cubicBezTo>
                            <a:pt x="159434" y="135988"/>
                            <a:pt x="150056" y="173501"/>
                            <a:pt x="140677" y="192258"/>
                          </a:cubicBezTo>
                          <a:cubicBezTo>
                            <a:pt x="131299" y="220394"/>
                            <a:pt x="112542" y="229772"/>
                            <a:pt x="93785" y="248529"/>
                          </a:cubicBezTo>
                          <a:cubicBezTo>
                            <a:pt x="75028" y="257908"/>
                            <a:pt x="56271" y="257908"/>
                            <a:pt x="46892" y="248529"/>
                          </a:cubicBezTo>
                          <a:cubicBezTo>
                            <a:pt x="37514" y="229772"/>
                            <a:pt x="37514" y="211015"/>
                            <a:pt x="37514" y="173501"/>
                          </a:cubicBezTo>
                          <a:cubicBezTo>
                            <a:pt x="37514" y="145366"/>
                            <a:pt x="46892" y="117231"/>
                            <a:pt x="56271" y="89095"/>
                          </a:cubicBezTo>
                          <a:cubicBezTo>
                            <a:pt x="65649" y="60960"/>
                            <a:pt x="84406" y="51581"/>
                            <a:pt x="103163" y="32824"/>
                          </a:cubicBezTo>
                          <a:cubicBezTo>
                            <a:pt x="121920" y="14068"/>
                            <a:pt x="131299" y="32824"/>
                            <a:pt x="140677" y="42203"/>
                          </a:cubicBezTo>
                          <a:close/>
                        </a:path>
                      </a:pathLst>
                    </a:custGeom>
                    <a:solidFill>
                      <a:srgbClr val="C9CEE2"/>
                    </a:solidFill>
                    <a:ln w="93785" cap="flat">
                      <a:noFill/>
                      <a:prstDash val="solid"/>
                      <a:miter/>
                    </a:ln>
                  </p:spPr>
                  <p:txBody>
                    <a:bodyPr rtlCol="0" anchor="ctr"/>
                    <a:lstStyle/>
                    <a:p>
                      <a:endParaRPr lang="fr-FR"/>
                    </a:p>
                  </p:txBody>
                </p:sp>
                <p:sp>
                  <p:nvSpPr>
                    <p:cNvPr id="172" name="Forme libre : forme 171">
                      <a:extLst>
                        <a:ext uri="{FF2B5EF4-FFF2-40B4-BE49-F238E27FC236}">
                          <a16:creationId xmlns:a16="http://schemas.microsoft.com/office/drawing/2014/main" id="{CD2A1E0A-4192-4014-814E-D510434C7A4C}"/>
                        </a:ext>
                      </a:extLst>
                    </p:cNvPr>
                    <p:cNvSpPr/>
                    <p:nvPr/>
                  </p:nvSpPr>
                  <p:spPr>
                    <a:xfrm>
                      <a:off x="8178202" y="3077721"/>
                      <a:ext cx="121919" cy="290732"/>
                    </a:xfrm>
                    <a:custGeom>
                      <a:avLst/>
                      <a:gdLst>
                        <a:gd name="connsiteX0" fmla="*/ 121920 w 121919"/>
                        <a:gd name="connsiteY0" fmla="*/ 196948 h 290732"/>
                        <a:gd name="connsiteX1" fmla="*/ 121920 w 121919"/>
                        <a:gd name="connsiteY1" fmla="*/ 206326 h 290732"/>
                        <a:gd name="connsiteX2" fmla="*/ 121920 w 121919"/>
                        <a:gd name="connsiteY2" fmla="*/ 225083 h 290732"/>
                        <a:gd name="connsiteX3" fmla="*/ 112542 w 121919"/>
                        <a:gd name="connsiteY3" fmla="*/ 234462 h 290732"/>
                        <a:gd name="connsiteX4" fmla="*/ 9378 w 121919"/>
                        <a:gd name="connsiteY4" fmla="*/ 290732 h 290732"/>
                        <a:gd name="connsiteX5" fmla="*/ 0 w 121919"/>
                        <a:gd name="connsiteY5" fmla="*/ 290732 h 290732"/>
                        <a:gd name="connsiteX6" fmla="*/ 0 w 121919"/>
                        <a:gd name="connsiteY6" fmla="*/ 281354 h 290732"/>
                        <a:gd name="connsiteX7" fmla="*/ 0 w 121919"/>
                        <a:gd name="connsiteY7" fmla="*/ 262597 h 290732"/>
                        <a:gd name="connsiteX8" fmla="*/ 9378 w 121919"/>
                        <a:gd name="connsiteY8" fmla="*/ 253219 h 290732"/>
                        <a:gd name="connsiteX9" fmla="*/ 46892 w 121919"/>
                        <a:gd name="connsiteY9" fmla="*/ 234462 h 290732"/>
                        <a:gd name="connsiteX10" fmla="*/ 46892 w 121919"/>
                        <a:gd name="connsiteY10" fmla="*/ 46892 h 290732"/>
                        <a:gd name="connsiteX11" fmla="*/ 18757 w 121919"/>
                        <a:gd name="connsiteY11" fmla="*/ 84406 h 290732"/>
                        <a:gd name="connsiteX12" fmla="*/ 9378 w 121919"/>
                        <a:gd name="connsiteY12" fmla="*/ 93785 h 290732"/>
                        <a:gd name="connsiteX13" fmla="*/ 0 w 121919"/>
                        <a:gd name="connsiteY13" fmla="*/ 93785 h 290732"/>
                        <a:gd name="connsiteX14" fmla="*/ 0 w 121919"/>
                        <a:gd name="connsiteY14" fmla="*/ 84406 h 290732"/>
                        <a:gd name="connsiteX15" fmla="*/ 9378 w 121919"/>
                        <a:gd name="connsiteY15" fmla="*/ 65649 h 290732"/>
                        <a:gd name="connsiteX16" fmla="*/ 56271 w 121919"/>
                        <a:gd name="connsiteY16" fmla="*/ 9378 h 290732"/>
                        <a:gd name="connsiteX17" fmla="*/ 65649 w 121919"/>
                        <a:gd name="connsiteY17" fmla="*/ 0 h 290732"/>
                        <a:gd name="connsiteX18" fmla="*/ 75028 w 121919"/>
                        <a:gd name="connsiteY18" fmla="*/ 0 h 290732"/>
                        <a:gd name="connsiteX19" fmla="*/ 84406 w 121919"/>
                        <a:gd name="connsiteY19" fmla="*/ 0 h 290732"/>
                        <a:gd name="connsiteX20" fmla="*/ 93785 w 121919"/>
                        <a:gd name="connsiteY20" fmla="*/ 9378 h 290732"/>
                        <a:gd name="connsiteX21" fmla="*/ 93785 w 121919"/>
                        <a:gd name="connsiteY21" fmla="*/ 225083 h 290732"/>
                        <a:gd name="connsiteX22" fmla="*/ 121920 w 121919"/>
                        <a:gd name="connsiteY22" fmla="*/ 206326 h 290732"/>
                        <a:gd name="connsiteX23" fmla="*/ 121920 w 121919"/>
                        <a:gd name="connsiteY23" fmla="*/ 196948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19" h="290732">
                          <a:moveTo>
                            <a:pt x="121920" y="196948"/>
                          </a:moveTo>
                          <a:lnTo>
                            <a:pt x="121920" y="206326"/>
                          </a:lnTo>
                          <a:lnTo>
                            <a:pt x="121920" y="225083"/>
                          </a:lnTo>
                          <a:cubicBezTo>
                            <a:pt x="121920" y="234462"/>
                            <a:pt x="112542" y="234462"/>
                            <a:pt x="112542" y="234462"/>
                          </a:cubicBezTo>
                          <a:lnTo>
                            <a:pt x="9378" y="290732"/>
                          </a:lnTo>
                          <a:lnTo>
                            <a:pt x="0" y="290732"/>
                          </a:lnTo>
                          <a:lnTo>
                            <a:pt x="0" y="281354"/>
                          </a:lnTo>
                          <a:cubicBezTo>
                            <a:pt x="0" y="271976"/>
                            <a:pt x="0" y="271976"/>
                            <a:pt x="0" y="262597"/>
                          </a:cubicBezTo>
                          <a:cubicBezTo>
                            <a:pt x="0" y="253219"/>
                            <a:pt x="9378" y="253219"/>
                            <a:pt x="9378" y="253219"/>
                          </a:cubicBezTo>
                          <a:lnTo>
                            <a:pt x="46892" y="234462"/>
                          </a:lnTo>
                          <a:lnTo>
                            <a:pt x="46892" y="46892"/>
                          </a:lnTo>
                          <a:lnTo>
                            <a:pt x="18757" y="84406"/>
                          </a:lnTo>
                          <a:cubicBezTo>
                            <a:pt x="18757" y="84406"/>
                            <a:pt x="9378" y="93785"/>
                            <a:pt x="9378" y="93785"/>
                          </a:cubicBezTo>
                          <a:lnTo>
                            <a:pt x="0" y="93785"/>
                          </a:lnTo>
                          <a:lnTo>
                            <a:pt x="0" y="84406"/>
                          </a:lnTo>
                          <a:cubicBezTo>
                            <a:pt x="0" y="75028"/>
                            <a:pt x="0" y="65649"/>
                            <a:pt x="9378"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cubicBezTo>
                            <a:pt x="112542" y="196948"/>
                            <a:pt x="121920" y="196948"/>
                            <a:pt x="121920" y="196948"/>
                          </a:cubicBezTo>
                          <a:close/>
                        </a:path>
                      </a:pathLst>
                    </a:custGeom>
                    <a:solidFill>
                      <a:srgbClr val="C9CEE2"/>
                    </a:solidFill>
                    <a:ln w="93785" cap="flat">
                      <a:noFill/>
                      <a:prstDash val="solid"/>
                      <a:miter/>
                    </a:ln>
                  </p:spPr>
                  <p:txBody>
                    <a:bodyPr rtlCol="0" anchor="ctr"/>
                    <a:lstStyle/>
                    <a:p>
                      <a:endParaRPr lang="fr-FR"/>
                    </a:p>
                  </p:txBody>
                </p:sp>
                <p:sp>
                  <p:nvSpPr>
                    <p:cNvPr id="173" name="Forme libre : forme 172">
                      <a:extLst>
                        <a:ext uri="{FF2B5EF4-FFF2-40B4-BE49-F238E27FC236}">
                          <a16:creationId xmlns:a16="http://schemas.microsoft.com/office/drawing/2014/main" id="{A487C7EF-2E9E-4382-A905-A64F0A6475B7}"/>
                        </a:ext>
                      </a:extLst>
                    </p:cNvPr>
                    <p:cNvSpPr/>
                    <p:nvPr/>
                  </p:nvSpPr>
                  <p:spPr>
                    <a:xfrm>
                      <a:off x="8393907" y="2955801"/>
                      <a:ext cx="131298" cy="290732"/>
                    </a:xfrm>
                    <a:custGeom>
                      <a:avLst/>
                      <a:gdLst>
                        <a:gd name="connsiteX0" fmla="*/ 121920 w 131298"/>
                        <a:gd name="connsiteY0" fmla="*/ 206326 h 290732"/>
                        <a:gd name="connsiteX1" fmla="*/ 121920 w 131298"/>
                        <a:gd name="connsiteY1" fmla="*/ 225083 h 290732"/>
                        <a:gd name="connsiteX2" fmla="*/ 112542 w 131298"/>
                        <a:gd name="connsiteY2" fmla="*/ 234462 h 290732"/>
                        <a:gd name="connsiteX3" fmla="*/ 9379 w 131298"/>
                        <a:gd name="connsiteY3" fmla="*/ 290732 h 290732"/>
                        <a:gd name="connsiteX4" fmla="*/ 0 w 131298"/>
                        <a:gd name="connsiteY4" fmla="*/ 290732 h 290732"/>
                        <a:gd name="connsiteX5" fmla="*/ 0 w 131298"/>
                        <a:gd name="connsiteY5" fmla="*/ 281354 h 290732"/>
                        <a:gd name="connsiteX6" fmla="*/ 0 w 131298"/>
                        <a:gd name="connsiteY6" fmla="*/ 262597 h 290732"/>
                        <a:gd name="connsiteX7" fmla="*/ 9379 w 131298"/>
                        <a:gd name="connsiteY7" fmla="*/ 253219 h 290732"/>
                        <a:gd name="connsiteX8" fmla="*/ 46892 w 131298"/>
                        <a:gd name="connsiteY8" fmla="*/ 234462 h 290732"/>
                        <a:gd name="connsiteX9" fmla="*/ 46892 w 131298"/>
                        <a:gd name="connsiteY9" fmla="*/ 46892 h 290732"/>
                        <a:gd name="connsiteX10" fmla="*/ 18757 w 131298"/>
                        <a:gd name="connsiteY10" fmla="*/ 84406 h 290732"/>
                        <a:gd name="connsiteX11" fmla="*/ 9379 w 131298"/>
                        <a:gd name="connsiteY11" fmla="*/ 93785 h 290732"/>
                        <a:gd name="connsiteX12" fmla="*/ 0 w 131298"/>
                        <a:gd name="connsiteY12" fmla="*/ 93785 h 290732"/>
                        <a:gd name="connsiteX13" fmla="*/ 0 w 131298"/>
                        <a:gd name="connsiteY13" fmla="*/ 84406 h 290732"/>
                        <a:gd name="connsiteX14" fmla="*/ 9379 w 131298"/>
                        <a:gd name="connsiteY14" fmla="*/ 65649 h 290732"/>
                        <a:gd name="connsiteX15" fmla="*/ 56271 w 131298"/>
                        <a:gd name="connsiteY15" fmla="*/ 9378 h 290732"/>
                        <a:gd name="connsiteX16" fmla="*/ 65649 w 131298"/>
                        <a:gd name="connsiteY16" fmla="*/ 0 h 290732"/>
                        <a:gd name="connsiteX17" fmla="*/ 75028 w 131298"/>
                        <a:gd name="connsiteY17" fmla="*/ 0 h 290732"/>
                        <a:gd name="connsiteX18" fmla="*/ 84406 w 131298"/>
                        <a:gd name="connsiteY18" fmla="*/ 0 h 290732"/>
                        <a:gd name="connsiteX19" fmla="*/ 93785 w 131298"/>
                        <a:gd name="connsiteY19" fmla="*/ 9378 h 290732"/>
                        <a:gd name="connsiteX20" fmla="*/ 93785 w 131298"/>
                        <a:gd name="connsiteY20" fmla="*/ 225083 h 290732"/>
                        <a:gd name="connsiteX21" fmla="*/ 121920 w 131298"/>
                        <a:gd name="connsiteY21" fmla="*/ 206326 h 290732"/>
                        <a:gd name="connsiteX22" fmla="*/ 131299 w 131298"/>
                        <a:gd name="connsiteY22" fmla="*/ 206326 h 290732"/>
                        <a:gd name="connsiteX23" fmla="*/ 121920 w 131298"/>
                        <a:gd name="connsiteY23" fmla="*/ 206326 h 29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1298" h="290732">
                          <a:moveTo>
                            <a:pt x="121920" y="206326"/>
                          </a:moveTo>
                          <a:lnTo>
                            <a:pt x="121920" y="225083"/>
                          </a:lnTo>
                          <a:cubicBezTo>
                            <a:pt x="121920" y="234462"/>
                            <a:pt x="112542" y="234462"/>
                            <a:pt x="112542" y="234462"/>
                          </a:cubicBezTo>
                          <a:lnTo>
                            <a:pt x="9379" y="290732"/>
                          </a:lnTo>
                          <a:lnTo>
                            <a:pt x="0" y="290732"/>
                          </a:lnTo>
                          <a:lnTo>
                            <a:pt x="0" y="281354"/>
                          </a:lnTo>
                          <a:cubicBezTo>
                            <a:pt x="0" y="271975"/>
                            <a:pt x="0" y="271975"/>
                            <a:pt x="0" y="262597"/>
                          </a:cubicBezTo>
                          <a:cubicBezTo>
                            <a:pt x="0" y="253219"/>
                            <a:pt x="9379" y="253219"/>
                            <a:pt x="9379" y="253219"/>
                          </a:cubicBezTo>
                          <a:lnTo>
                            <a:pt x="46892" y="234462"/>
                          </a:lnTo>
                          <a:lnTo>
                            <a:pt x="46892" y="46892"/>
                          </a:lnTo>
                          <a:lnTo>
                            <a:pt x="18757" y="84406"/>
                          </a:lnTo>
                          <a:cubicBezTo>
                            <a:pt x="18757" y="84406"/>
                            <a:pt x="9379" y="93785"/>
                            <a:pt x="9379" y="93785"/>
                          </a:cubicBezTo>
                          <a:lnTo>
                            <a:pt x="0" y="93785"/>
                          </a:lnTo>
                          <a:lnTo>
                            <a:pt x="0" y="84406"/>
                          </a:lnTo>
                          <a:cubicBezTo>
                            <a:pt x="0" y="75028"/>
                            <a:pt x="0" y="65649"/>
                            <a:pt x="9379" y="65649"/>
                          </a:cubicBezTo>
                          <a:lnTo>
                            <a:pt x="56271" y="9378"/>
                          </a:lnTo>
                          <a:cubicBezTo>
                            <a:pt x="56271" y="9378"/>
                            <a:pt x="65649" y="0"/>
                            <a:pt x="65649" y="0"/>
                          </a:cubicBezTo>
                          <a:lnTo>
                            <a:pt x="75028" y="0"/>
                          </a:lnTo>
                          <a:lnTo>
                            <a:pt x="84406" y="0"/>
                          </a:lnTo>
                          <a:cubicBezTo>
                            <a:pt x="84406" y="0"/>
                            <a:pt x="93785" y="9378"/>
                            <a:pt x="93785" y="9378"/>
                          </a:cubicBezTo>
                          <a:lnTo>
                            <a:pt x="93785" y="225083"/>
                          </a:lnTo>
                          <a:lnTo>
                            <a:pt x="121920" y="206326"/>
                          </a:lnTo>
                          <a:lnTo>
                            <a:pt x="131299" y="206326"/>
                          </a:lnTo>
                          <a:cubicBezTo>
                            <a:pt x="112542" y="196948"/>
                            <a:pt x="121920" y="196948"/>
                            <a:pt x="121920" y="206326"/>
                          </a:cubicBezTo>
                          <a:close/>
                        </a:path>
                      </a:pathLst>
                    </a:custGeom>
                    <a:solidFill>
                      <a:srgbClr val="C9CEE2"/>
                    </a:solidFill>
                    <a:ln w="93785" cap="flat">
                      <a:noFill/>
                      <a:prstDash val="solid"/>
                      <a:miter/>
                    </a:ln>
                  </p:spPr>
                  <p:txBody>
                    <a:bodyPr rtlCol="0" anchor="ctr"/>
                    <a:lstStyle/>
                    <a:p>
                      <a:endParaRPr lang="fr-FR"/>
                    </a:p>
                  </p:txBody>
                </p:sp>
              </p:grpSp>
            </p:grpSp>
          </p:grpSp>
          <p:grpSp>
            <p:nvGrpSpPr>
              <p:cNvPr id="129" name="Graphique 28">
                <a:extLst>
                  <a:ext uri="{FF2B5EF4-FFF2-40B4-BE49-F238E27FC236}">
                    <a16:creationId xmlns:a16="http://schemas.microsoft.com/office/drawing/2014/main" id="{015634F5-4622-4FD8-AA5B-875E9C34A8C4}"/>
                  </a:ext>
                </a:extLst>
              </p:cNvPr>
              <p:cNvGrpSpPr/>
              <p:nvPr/>
            </p:nvGrpSpPr>
            <p:grpSpPr>
              <a:xfrm>
                <a:off x="6049292" y="2907735"/>
                <a:ext cx="1425525" cy="1843030"/>
                <a:chOff x="6049292" y="2907736"/>
                <a:chExt cx="1425526" cy="1843029"/>
              </a:xfrm>
            </p:grpSpPr>
            <p:sp>
              <p:nvSpPr>
                <p:cNvPr id="130" name="Forme libre : forme 129">
                  <a:extLst>
                    <a:ext uri="{FF2B5EF4-FFF2-40B4-BE49-F238E27FC236}">
                      <a16:creationId xmlns:a16="http://schemas.microsoft.com/office/drawing/2014/main" id="{C6C96E80-D320-448F-A47F-D1D910FBE04E}"/>
                    </a:ext>
                  </a:extLst>
                </p:cNvPr>
                <p:cNvSpPr/>
                <p:nvPr/>
              </p:nvSpPr>
              <p:spPr>
                <a:xfrm>
                  <a:off x="7437304" y="3077721"/>
                  <a:ext cx="28135" cy="365760"/>
                </a:xfrm>
                <a:custGeom>
                  <a:avLst/>
                  <a:gdLst>
                    <a:gd name="connsiteX0" fmla="*/ 28135 w 28135"/>
                    <a:gd name="connsiteY0" fmla="*/ 168812 h 365760"/>
                    <a:gd name="connsiteX1" fmla="*/ 0 w 28135"/>
                    <a:gd name="connsiteY1" fmla="*/ 365760 h 365760"/>
                    <a:gd name="connsiteX2" fmla="*/ 0 w 28135"/>
                    <a:gd name="connsiteY2" fmla="*/ 0 h 365760"/>
                    <a:gd name="connsiteX3" fmla="*/ 28135 w 28135"/>
                    <a:gd name="connsiteY3" fmla="*/ 168812 h 365760"/>
                  </a:gdLst>
                  <a:ahLst/>
                  <a:cxnLst>
                    <a:cxn ang="0">
                      <a:pos x="connsiteX0" y="connsiteY0"/>
                    </a:cxn>
                    <a:cxn ang="0">
                      <a:pos x="connsiteX1" y="connsiteY1"/>
                    </a:cxn>
                    <a:cxn ang="0">
                      <a:pos x="connsiteX2" y="connsiteY2"/>
                    </a:cxn>
                    <a:cxn ang="0">
                      <a:pos x="connsiteX3" y="connsiteY3"/>
                    </a:cxn>
                  </a:cxnLst>
                  <a:rect l="l" t="t" r="r" b="b"/>
                  <a:pathLst>
                    <a:path w="28135" h="365760">
                      <a:moveTo>
                        <a:pt x="28135" y="168812"/>
                      </a:moveTo>
                      <a:cubicBezTo>
                        <a:pt x="28135" y="234462"/>
                        <a:pt x="18757" y="300111"/>
                        <a:pt x="0" y="365760"/>
                      </a:cubicBezTo>
                      <a:lnTo>
                        <a:pt x="0" y="0"/>
                      </a:lnTo>
                      <a:cubicBezTo>
                        <a:pt x="18757" y="56271"/>
                        <a:pt x="28135" y="103163"/>
                        <a:pt x="28135" y="168812"/>
                      </a:cubicBezTo>
                      <a:close/>
                    </a:path>
                  </a:pathLst>
                </a:custGeom>
                <a:solidFill>
                  <a:srgbClr val="57B3FE"/>
                </a:solidFill>
                <a:ln w="93785" cap="flat">
                  <a:noFill/>
                  <a:prstDash val="solid"/>
                  <a:miter/>
                </a:ln>
              </p:spPr>
              <p:txBody>
                <a:bodyPr rtlCol="0" anchor="ctr"/>
                <a:lstStyle/>
                <a:p>
                  <a:endParaRPr lang="fr-FR"/>
                </a:p>
              </p:txBody>
            </p:sp>
            <p:grpSp>
              <p:nvGrpSpPr>
                <p:cNvPr id="131" name="Graphique 28">
                  <a:extLst>
                    <a:ext uri="{FF2B5EF4-FFF2-40B4-BE49-F238E27FC236}">
                      <a16:creationId xmlns:a16="http://schemas.microsoft.com/office/drawing/2014/main" id="{12FECAF4-BDD4-4FE4-962B-752C329EE879}"/>
                    </a:ext>
                  </a:extLst>
                </p:cNvPr>
                <p:cNvGrpSpPr/>
                <p:nvPr/>
              </p:nvGrpSpPr>
              <p:grpSpPr>
                <a:xfrm>
                  <a:off x="6049292" y="2907736"/>
                  <a:ext cx="1425526" cy="1843029"/>
                  <a:chOff x="6049292" y="2907736"/>
                  <a:chExt cx="1425526" cy="1843029"/>
                </a:xfrm>
              </p:grpSpPr>
              <p:sp>
                <p:nvSpPr>
                  <p:cNvPr id="132" name="Forme libre : forme 131">
                    <a:extLst>
                      <a:ext uri="{FF2B5EF4-FFF2-40B4-BE49-F238E27FC236}">
                        <a16:creationId xmlns:a16="http://schemas.microsoft.com/office/drawing/2014/main" id="{5317F19E-3C2F-498F-AC8B-60067CF50D08}"/>
                      </a:ext>
                    </a:extLst>
                  </p:cNvPr>
                  <p:cNvSpPr/>
                  <p:nvPr/>
                </p:nvSpPr>
                <p:spPr>
                  <a:xfrm>
                    <a:off x="6565107" y="2907736"/>
                    <a:ext cx="909710" cy="1109003"/>
                  </a:xfrm>
                  <a:custGeom>
                    <a:avLst/>
                    <a:gdLst>
                      <a:gd name="connsiteX0" fmla="*/ 778412 w 909710"/>
                      <a:gd name="connsiteY0" fmla="*/ 76200 h 1109003"/>
                      <a:gd name="connsiteX1" fmla="*/ 694006 w 909710"/>
                      <a:gd name="connsiteY1" fmla="*/ 29308 h 1109003"/>
                      <a:gd name="connsiteX2" fmla="*/ 403274 w 909710"/>
                      <a:gd name="connsiteY2" fmla="*/ 57443 h 1109003"/>
                      <a:gd name="connsiteX3" fmla="*/ 0 w 909710"/>
                      <a:gd name="connsiteY3" fmla="*/ 760828 h 1109003"/>
                      <a:gd name="connsiteX4" fmla="*/ 121920 w 909710"/>
                      <a:gd name="connsiteY4" fmla="*/ 1023425 h 1109003"/>
                      <a:gd name="connsiteX5" fmla="*/ 215705 w 909710"/>
                      <a:gd name="connsiteY5" fmla="*/ 1079696 h 1109003"/>
                      <a:gd name="connsiteX6" fmla="*/ 506437 w 909710"/>
                      <a:gd name="connsiteY6" fmla="*/ 1051560 h 1109003"/>
                      <a:gd name="connsiteX7" fmla="*/ 909711 w 909710"/>
                      <a:gd name="connsiteY7" fmla="*/ 348176 h 1109003"/>
                      <a:gd name="connsiteX8" fmla="*/ 778412 w 909710"/>
                      <a:gd name="connsiteY8" fmla="*/ 76200 h 1109003"/>
                      <a:gd name="connsiteX9" fmla="*/ 403274 w 909710"/>
                      <a:gd name="connsiteY9" fmla="*/ 920262 h 1109003"/>
                      <a:gd name="connsiteX10" fmla="*/ 206326 w 909710"/>
                      <a:gd name="connsiteY10" fmla="*/ 967154 h 1109003"/>
                      <a:gd name="connsiteX11" fmla="*/ 150055 w 909710"/>
                      <a:gd name="connsiteY11" fmla="*/ 779585 h 1109003"/>
                      <a:gd name="connsiteX12" fmla="*/ 497058 w 909710"/>
                      <a:gd name="connsiteY12" fmla="*/ 179363 h 1109003"/>
                      <a:gd name="connsiteX13" fmla="*/ 694006 w 909710"/>
                      <a:gd name="connsiteY13" fmla="*/ 132471 h 1109003"/>
                      <a:gd name="connsiteX14" fmla="*/ 750277 w 909710"/>
                      <a:gd name="connsiteY14" fmla="*/ 320040 h 1109003"/>
                      <a:gd name="connsiteX15" fmla="*/ 403274 w 909710"/>
                      <a:gd name="connsiteY15" fmla="*/ 920262 h 1109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09710" h="1109003">
                        <a:moveTo>
                          <a:pt x="778412" y="76200"/>
                        </a:moveTo>
                        <a:lnTo>
                          <a:pt x="694006" y="29308"/>
                        </a:lnTo>
                        <a:cubicBezTo>
                          <a:pt x="618979" y="-17585"/>
                          <a:pt x="515815" y="-8206"/>
                          <a:pt x="403274" y="57443"/>
                        </a:cubicBezTo>
                        <a:cubicBezTo>
                          <a:pt x="178191" y="188742"/>
                          <a:pt x="0" y="498231"/>
                          <a:pt x="0" y="760828"/>
                        </a:cubicBezTo>
                        <a:cubicBezTo>
                          <a:pt x="0" y="892126"/>
                          <a:pt x="46892" y="976533"/>
                          <a:pt x="121920" y="1023425"/>
                        </a:cubicBezTo>
                        <a:lnTo>
                          <a:pt x="215705" y="1079696"/>
                        </a:lnTo>
                        <a:cubicBezTo>
                          <a:pt x="290732" y="1126588"/>
                          <a:pt x="393895" y="1117209"/>
                          <a:pt x="506437" y="1051560"/>
                        </a:cubicBezTo>
                        <a:cubicBezTo>
                          <a:pt x="731520" y="920262"/>
                          <a:pt x="909711" y="610772"/>
                          <a:pt x="909711" y="348176"/>
                        </a:cubicBezTo>
                        <a:cubicBezTo>
                          <a:pt x="900332" y="207499"/>
                          <a:pt x="853440" y="123092"/>
                          <a:pt x="778412" y="76200"/>
                        </a:cubicBezTo>
                        <a:close/>
                        <a:moveTo>
                          <a:pt x="403274" y="920262"/>
                        </a:moveTo>
                        <a:cubicBezTo>
                          <a:pt x="328246" y="957776"/>
                          <a:pt x="262597" y="976533"/>
                          <a:pt x="206326" y="967154"/>
                        </a:cubicBezTo>
                        <a:cubicBezTo>
                          <a:pt x="168812" y="920262"/>
                          <a:pt x="150055" y="863991"/>
                          <a:pt x="150055" y="779585"/>
                        </a:cubicBezTo>
                        <a:cubicBezTo>
                          <a:pt x="150055" y="563880"/>
                          <a:pt x="300111" y="291905"/>
                          <a:pt x="497058" y="179363"/>
                        </a:cubicBezTo>
                        <a:cubicBezTo>
                          <a:pt x="572086" y="132471"/>
                          <a:pt x="637735" y="123092"/>
                          <a:pt x="694006" y="132471"/>
                        </a:cubicBezTo>
                        <a:cubicBezTo>
                          <a:pt x="731520" y="179363"/>
                          <a:pt x="750277" y="235634"/>
                          <a:pt x="750277" y="320040"/>
                        </a:cubicBezTo>
                        <a:cubicBezTo>
                          <a:pt x="750277" y="545123"/>
                          <a:pt x="590843" y="807720"/>
                          <a:pt x="403274" y="920262"/>
                        </a:cubicBezTo>
                        <a:close/>
                      </a:path>
                    </a:pathLst>
                  </a:custGeom>
                  <a:solidFill>
                    <a:srgbClr val="1D2943"/>
                  </a:solidFill>
                  <a:ln w="93785" cap="flat">
                    <a:noFill/>
                    <a:prstDash val="solid"/>
                    <a:miter/>
                  </a:ln>
                </p:spPr>
                <p:txBody>
                  <a:bodyPr rtlCol="0" anchor="ctr"/>
                  <a:lstStyle/>
                  <a:p>
                    <a:endParaRPr lang="fr-FR"/>
                  </a:p>
                </p:txBody>
              </p:sp>
              <p:grpSp>
                <p:nvGrpSpPr>
                  <p:cNvPr id="133" name="Graphique 28">
                    <a:extLst>
                      <a:ext uri="{FF2B5EF4-FFF2-40B4-BE49-F238E27FC236}">
                        <a16:creationId xmlns:a16="http://schemas.microsoft.com/office/drawing/2014/main" id="{738EBF0D-A148-4712-83AA-5A79B132782B}"/>
                      </a:ext>
                    </a:extLst>
                  </p:cNvPr>
                  <p:cNvGrpSpPr/>
                  <p:nvPr/>
                </p:nvGrpSpPr>
                <p:grpSpPr>
                  <a:xfrm>
                    <a:off x="6555728" y="2907736"/>
                    <a:ext cx="900332" cy="1099095"/>
                    <a:chOff x="6555728" y="2907736"/>
                    <a:chExt cx="900332" cy="1099095"/>
                  </a:xfrm>
                </p:grpSpPr>
                <p:sp>
                  <p:nvSpPr>
                    <p:cNvPr id="138" name="Forme libre : forme 137">
                      <a:extLst>
                        <a:ext uri="{FF2B5EF4-FFF2-40B4-BE49-F238E27FC236}">
                          <a16:creationId xmlns:a16="http://schemas.microsoft.com/office/drawing/2014/main" id="{49B62F72-6C5A-41D3-B209-92ACE835B1EF}"/>
                        </a:ext>
                      </a:extLst>
                    </p:cNvPr>
                    <p:cNvSpPr/>
                    <p:nvPr/>
                  </p:nvSpPr>
                  <p:spPr>
                    <a:xfrm>
                      <a:off x="6715162" y="3002693"/>
                      <a:ext cx="684627" cy="928191"/>
                    </a:xfrm>
                    <a:custGeom>
                      <a:avLst/>
                      <a:gdLst>
                        <a:gd name="connsiteX0" fmla="*/ 684628 w 684627"/>
                        <a:gd name="connsiteY0" fmla="*/ 281354 h 928191"/>
                        <a:gd name="connsiteX1" fmla="*/ 337624 w 684627"/>
                        <a:gd name="connsiteY1" fmla="*/ 881576 h 928191"/>
                        <a:gd name="connsiteX2" fmla="*/ 93785 w 684627"/>
                        <a:gd name="connsiteY2" fmla="*/ 909711 h 928191"/>
                        <a:gd name="connsiteX3" fmla="*/ 0 w 684627"/>
                        <a:gd name="connsiteY3" fmla="*/ 853440 h 928191"/>
                        <a:gd name="connsiteX4" fmla="*/ 243840 w 684627"/>
                        <a:gd name="connsiteY4" fmla="*/ 825305 h 928191"/>
                        <a:gd name="connsiteX5" fmla="*/ 590843 w 684627"/>
                        <a:gd name="connsiteY5" fmla="*/ 225083 h 928191"/>
                        <a:gd name="connsiteX6" fmla="*/ 487680 w 684627"/>
                        <a:gd name="connsiteY6" fmla="*/ 0 h 928191"/>
                        <a:gd name="connsiteX7" fmla="*/ 581465 w 684627"/>
                        <a:gd name="connsiteY7" fmla="*/ 56271 h 928191"/>
                        <a:gd name="connsiteX8" fmla="*/ 684628 w 684627"/>
                        <a:gd name="connsiteY8" fmla="*/ 281354 h 92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4627" h="928191">
                          <a:moveTo>
                            <a:pt x="684628" y="281354"/>
                          </a:moveTo>
                          <a:cubicBezTo>
                            <a:pt x="684628" y="497058"/>
                            <a:pt x="534572" y="769034"/>
                            <a:pt x="337624" y="881576"/>
                          </a:cubicBezTo>
                          <a:cubicBezTo>
                            <a:pt x="243840" y="937846"/>
                            <a:pt x="150055" y="937846"/>
                            <a:pt x="93785" y="909711"/>
                          </a:cubicBezTo>
                          <a:lnTo>
                            <a:pt x="0" y="853440"/>
                          </a:lnTo>
                          <a:cubicBezTo>
                            <a:pt x="65649" y="890954"/>
                            <a:pt x="150055" y="881576"/>
                            <a:pt x="243840" y="825305"/>
                          </a:cubicBezTo>
                          <a:cubicBezTo>
                            <a:pt x="431409" y="712763"/>
                            <a:pt x="590843" y="450166"/>
                            <a:pt x="590843" y="225083"/>
                          </a:cubicBezTo>
                          <a:cubicBezTo>
                            <a:pt x="590843" y="112542"/>
                            <a:pt x="553329" y="37514"/>
                            <a:pt x="487680" y="0"/>
                          </a:cubicBezTo>
                          <a:lnTo>
                            <a:pt x="581465" y="56271"/>
                          </a:lnTo>
                          <a:cubicBezTo>
                            <a:pt x="647114" y="93785"/>
                            <a:pt x="684628" y="178191"/>
                            <a:pt x="684628" y="281354"/>
                          </a:cubicBezTo>
                          <a:close/>
                        </a:path>
                      </a:pathLst>
                    </a:custGeom>
                    <a:solidFill>
                      <a:srgbClr val="1D2943"/>
                    </a:solidFill>
                    <a:ln w="93785" cap="flat">
                      <a:noFill/>
                      <a:prstDash val="solid"/>
                      <a:miter/>
                    </a:ln>
                  </p:spPr>
                  <p:txBody>
                    <a:bodyPr rtlCol="0" anchor="ctr"/>
                    <a:lstStyle/>
                    <a:p>
                      <a:endParaRPr lang="fr-FR"/>
                    </a:p>
                  </p:txBody>
                </p:sp>
                <p:sp>
                  <p:nvSpPr>
                    <p:cNvPr id="139" name="Forme libre : forme 138">
                      <a:extLst>
                        <a:ext uri="{FF2B5EF4-FFF2-40B4-BE49-F238E27FC236}">
                          <a16:creationId xmlns:a16="http://schemas.microsoft.com/office/drawing/2014/main" id="{45388276-255B-44B9-A91F-F387F69E333C}"/>
                        </a:ext>
                      </a:extLst>
                    </p:cNvPr>
                    <p:cNvSpPr/>
                    <p:nvPr/>
                  </p:nvSpPr>
                  <p:spPr>
                    <a:xfrm>
                      <a:off x="6555728" y="2907736"/>
                      <a:ext cx="787790" cy="1079695"/>
                    </a:xfrm>
                    <a:custGeom>
                      <a:avLst/>
                      <a:gdLst>
                        <a:gd name="connsiteX0" fmla="*/ 787791 w 787790"/>
                        <a:gd name="connsiteY0" fmla="*/ 85578 h 1079695"/>
                        <a:gd name="connsiteX1" fmla="*/ 497058 w 787790"/>
                        <a:gd name="connsiteY1" fmla="*/ 113714 h 1079695"/>
                        <a:gd name="connsiteX2" fmla="*/ 93785 w 787790"/>
                        <a:gd name="connsiteY2" fmla="*/ 817099 h 1079695"/>
                        <a:gd name="connsiteX3" fmla="*/ 215705 w 787790"/>
                        <a:gd name="connsiteY3" fmla="*/ 1079696 h 1079695"/>
                        <a:gd name="connsiteX4" fmla="*/ 121920 w 787790"/>
                        <a:gd name="connsiteY4" fmla="*/ 1023425 h 1079695"/>
                        <a:gd name="connsiteX5" fmla="*/ 0 w 787790"/>
                        <a:gd name="connsiteY5" fmla="*/ 760828 h 1079695"/>
                        <a:gd name="connsiteX6" fmla="*/ 403274 w 787790"/>
                        <a:gd name="connsiteY6" fmla="*/ 57443 h 1079695"/>
                        <a:gd name="connsiteX7" fmla="*/ 694006 w 787790"/>
                        <a:gd name="connsiteY7" fmla="*/ 29308 h 107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790" h="1079695">
                          <a:moveTo>
                            <a:pt x="787791" y="85578"/>
                          </a:moveTo>
                          <a:cubicBezTo>
                            <a:pt x="712763" y="38686"/>
                            <a:pt x="609600" y="48065"/>
                            <a:pt x="497058" y="113714"/>
                          </a:cubicBezTo>
                          <a:cubicBezTo>
                            <a:pt x="271975" y="245012"/>
                            <a:pt x="93785" y="554502"/>
                            <a:pt x="93785" y="817099"/>
                          </a:cubicBezTo>
                          <a:cubicBezTo>
                            <a:pt x="93785" y="948397"/>
                            <a:pt x="140677" y="1032803"/>
                            <a:pt x="215705" y="1079696"/>
                          </a:cubicBezTo>
                          <a:lnTo>
                            <a:pt x="121920" y="1023425"/>
                          </a:lnTo>
                          <a:cubicBezTo>
                            <a:pt x="46892" y="976533"/>
                            <a:pt x="0" y="892126"/>
                            <a:pt x="0" y="760828"/>
                          </a:cubicBezTo>
                          <a:cubicBezTo>
                            <a:pt x="0" y="507609"/>
                            <a:pt x="178191" y="188742"/>
                            <a:pt x="403274" y="57443"/>
                          </a:cubicBezTo>
                          <a:cubicBezTo>
                            <a:pt x="515815" y="-8206"/>
                            <a:pt x="618979" y="-17585"/>
                            <a:pt x="694006" y="29308"/>
                          </a:cubicBezTo>
                          <a:close/>
                        </a:path>
                      </a:pathLst>
                    </a:custGeom>
                    <a:solidFill>
                      <a:srgbClr val="1D2943"/>
                    </a:solidFill>
                    <a:ln w="93785" cap="flat">
                      <a:noFill/>
                      <a:prstDash val="solid"/>
                      <a:miter/>
                    </a:ln>
                  </p:spPr>
                  <p:txBody>
                    <a:bodyPr rtlCol="0" anchor="ctr"/>
                    <a:lstStyle/>
                    <a:p>
                      <a:endParaRPr lang="fr-FR"/>
                    </a:p>
                  </p:txBody>
                </p:sp>
                <p:sp>
                  <p:nvSpPr>
                    <p:cNvPr id="140" name="Forme libre : forme 139">
                      <a:extLst>
                        <a:ext uri="{FF2B5EF4-FFF2-40B4-BE49-F238E27FC236}">
                          <a16:creationId xmlns:a16="http://schemas.microsoft.com/office/drawing/2014/main" id="{12CB8DD8-FD3E-49B7-91C9-473B373298F9}"/>
                        </a:ext>
                      </a:extLst>
                    </p:cNvPr>
                    <p:cNvSpPr/>
                    <p:nvPr/>
                  </p:nvSpPr>
                  <p:spPr>
                    <a:xfrm>
                      <a:off x="6649513" y="2955158"/>
                      <a:ext cx="806547" cy="1051674"/>
                    </a:xfrm>
                    <a:custGeom>
                      <a:avLst/>
                      <a:gdLst>
                        <a:gd name="connsiteX0" fmla="*/ 403274 w 806547"/>
                        <a:gd name="connsiteY0" fmla="*/ 56914 h 1051674"/>
                        <a:gd name="connsiteX1" fmla="*/ 806548 w 806547"/>
                        <a:gd name="connsiteY1" fmla="*/ 291376 h 1051674"/>
                        <a:gd name="connsiteX2" fmla="*/ 403274 w 806547"/>
                        <a:gd name="connsiteY2" fmla="*/ 994760 h 1051674"/>
                        <a:gd name="connsiteX3" fmla="*/ 0 w 806547"/>
                        <a:gd name="connsiteY3" fmla="*/ 760299 h 1051674"/>
                        <a:gd name="connsiteX4" fmla="*/ 403274 w 806547"/>
                        <a:gd name="connsiteY4" fmla="*/ 56914 h 1051674"/>
                        <a:gd name="connsiteX5" fmla="*/ 412652 w 806547"/>
                        <a:gd name="connsiteY5" fmla="*/ 929111 h 1051674"/>
                        <a:gd name="connsiteX6" fmla="*/ 759655 w 806547"/>
                        <a:gd name="connsiteY6" fmla="*/ 328889 h 1051674"/>
                        <a:gd name="connsiteX7" fmla="*/ 412652 w 806547"/>
                        <a:gd name="connsiteY7" fmla="*/ 131942 h 1051674"/>
                        <a:gd name="connsiteX8" fmla="*/ 65649 w 806547"/>
                        <a:gd name="connsiteY8" fmla="*/ 732163 h 1051674"/>
                        <a:gd name="connsiteX9" fmla="*/ 412652 w 806547"/>
                        <a:gd name="connsiteY9" fmla="*/ 929111 h 1051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547" h="1051674">
                          <a:moveTo>
                            <a:pt x="403274" y="56914"/>
                          </a:moveTo>
                          <a:cubicBezTo>
                            <a:pt x="628357" y="-74384"/>
                            <a:pt x="806548" y="28779"/>
                            <a:pt x="806548" y="291376"/>
                          </a:cubicBezTo>
                          <a:cubicBezTo>
                            <a:pt x="806548" y="544594"/>
                            <a:pt x="628357" y="863462"/>
                            <a:pt x="403274" y="994760"/>
                          </a:cubicBezTo>
                          <a:cubicBezTo>
                            <a:pt x="178191" y="1126059"/>
                            <a:pt x="0" y="1022896"/>
                            <a:pt x="0" y="760299"/>
                          </a:cubicBezTo>
                          <a:cubicBezTo>
                            <a:pt x="0" y="507080"/>
                            <a:pt x="187569" y="188213"/>
                            <a:pt x="403274" y="56914"/>
                          </a:cubicBezTo>
                          <a:close/>
                          <a:moveTo>
                            <a:pt x="412652" y="929111"/>
                          </a:moveTo>
                          <a:cubicBezTo>
                            <a:pt x="600222" y="816570"/>
                            <a:pt x="759655" y="553973"/>
                            <a:pt x="759655" y="328889"/>
                          </a:cubicBezTo>
                          <a:cubicBezTo>
                            <a:pt x="759655" y="113185"/>
                            <a:pt x="600222" y="19400"/>
                            <a:pt x="412652" y="131942"/>
                          </a:cubicBezTo>
                          <a:cubicBezTo>
                            <a:pt x="225083" y="244483"/>
                            <a:pt x="65649" y="507080"/>
                            <a:pt x="65649" y="732163"/>
                          </a:cubicBezTo>
                          <a:cubicBezTo>
                            <a:pt x="65649" y="947868"/>
                            <a:pt x="215705" y="1041652"/>
                            <a:pt x="412652" y="929111"/>
                          </a:cubicBezTo>
                        </a:path>
                      </a:pathLst>
                    </a:custGeom>
                    <a:solidFill>
                      <a:srgbClr val="4C5C75"/>
                    </a:solidFill>
                    <a:ln w="93785" cap="flat">
                      <a:noFill/>
                      <a:prstDash val="solid"/>
                      <a:miter/>
                    </a:ln>
                  </p:spPr>
                  <p:txBody>
                    <a:bodyPr rtlCol="0" anchor="ctr"/>
                    <a:lstStyle/>
                    <a:p>
                      <a:endParaRPr lang="fr-FR"/>
                    </a:p>
                  </p:txBody>
                </p:sp>
              </p:grpSp>
              <p:grpSp>
                <p:nvGrpSpPr>
                  <p:cNvPr id="134" name="Graphique 28">
                    <a:extLst>
                      <a:ext uri="{FF2B5EF4-FFF2-40B4-BE49-F238E27FC236}">
                        <a16:creationId xmlns:a16="http://schemas.microsoft.com/office/drawing/2014/main" id="{B4A1819C-C042-4B96-98E0-DC2AF2A22CBB}"/>
                      </a:ext>
                    </a:extLst>
                  </p:cNvPr>
                  <p:cNvGrpSpPr/>
                  <p:nvPr/>
                </p:nvGrpSpPr>
                <p:grpSpPr>
                  <a:xfrm>
                    <a:off x="6049292" y="3846755"/>
                    <a:ext cx="656492" cy="904011"/>
                    <a:chOff x="6049292" y="3846755"/>
                    <a:chExt cx="656492" cy="904011"/>
                  </a:xfrm>
                </p:grpSpPr>
                <p:sp>
                  <p:nvSpPr>
                    <p:cNvPr id="135" name="Forme libre : forme 134">
                      <a:extLst>
                        <a:ext uri="{FF2B5EF4-FFF2-40B4-BE49-F238E27FC236}">
                          <a16:creationId xmlns:a16="http://schemas.microsoft.com/office/drawing/2014/main" id="{6F7FB032-D665-48CB-B383-ACF4C388069B}"/>
                        </a:ext>
                      </a:extLst>
                    </p:cNvPr>
                    <p:cNvSpPr/>
                    <p:nvPr/>
                  </p:nvSpPr>
                  <p:spPr>
                    <a:xfrm>
                      <a:off x="6433808" y="3846755"/>
                      <a:ext cx="271975" cy="328246"/>
                    </a:xfrm>
                    <a:custGeom>
                      <a:avLst/>
                      <a:gdLst>
                        <a:gd name="connsiteX0" fmla="*/ 271975 w 271975"/>
                        <a:gd name="connsiteY0" fmla="*/ 75028 h 328246"/>
                        <a:gd name="connsiteX1" fmla="*/ 93785 w 271975"/>
                        <a:gd name="connsiteY1" fmla="*/ 328246 h 328246"/>
                        <a:gd name="connsiteX2" fmla="*/ 84406 w 271975"/>
                        <a:gd name="connsiteY2" fmla="*/ 318868 h 328246"/>
                        <a:gd name="connsiteX3" fmla="*/ 18757 w 271975"/>
                        <a:gd name="connsiteY3" fmla="*/ 271976 h 328246"/>
                        <a:gd name="connsiteX4" fmla="*/ 0 w 271975"/>
                        <a:gd name="connsiteY4" fmla="*/ 253219 h 328246"/>
                        <a:gd name="connsiteX5" fmla="*/ 178191 w 271975"/>
                        <a:gd name="connsiteY5" fmla="*/ 0 h 328246"/>
                        <a:gd name="connsiteX6" fmla="*/ 187569 w 271975"/>
                        <a:gd name="connsiteY6" fmla="*/ 9378 h 328246"/>
                        <a:gd name="connsiteX7" fmla="*/ 253218 w 271975"/>
                        <a:gd name="connsiteY7" fmla="*/ 56271 h 328246"/>
                        <a:gd name="connsiteX8" fmla="*/ 271975 w 271975"/>
                        <a:gd name="connsiteY8" fmla="*/ 75028 h 3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975" h="328246">
                          <a:moveTo>
                            <a:pt x="271975" y="75028"/>
                          </a:moveTo>
                          <a:lnTo>
                            <a:pt x="93785" y="328246"/>
                          </a:lnTo>
                          <a:cubicBezTo>
                            <a:pt x="93785" y="328246"/>
                            <a:pt x="93785" y="328246"/>
                            <a:pt x="84406" y="318868"/>
                          </a:cubicBezTo>
                          <a:cubicBezTo>
                            <a:pt x="65649" y="309489"/>
                            <a:pt x="37514" y="290732"/>
                            <a:pt x="18757" y="271976"/>
                          </a:cubicBezTo>
                          <a:cubicBezTo>
                            <a:pt x="9378" y="262597"/>
                            <a:pt x="0" y="253219"/>
                            <a:pt x="0" y="253219"/>
                          </a:cubicBezTo>
                          <a:lnTo>
                            <a:pt x="178191" y="0"/>
                          </a:lnTo>
                          <a:cubicBezTo>
                            <a:pt x="178191" y="0"/>
                            <a:pt x="178191" y="0"/>
                            <a:pt x="187569" y="9378"/>
                          </a:cubicBezTo>
                          <a:cubicBezTo>
                            <a:pt x="206326" y="18757"/>
                            <a:pt x="234462" y="37514"/>
                            <a:pt x="253218" y="56271"/>
                          </a:cubicBezTo>
                          <a:cubicBezTo>
                            <a:pt x="262597" y="65649"/>
                            <a:pt x="271975" y="75028"/>
                            <a:pt x="271975" y="75028"/>
                          </a:cubicBezTo>
                          <a:close/>
                        </a:path>
                      </a:pathLst>
                    </a:custGeom>
                    <a:solidFill>
                      <a:srgbClr val="1D2943"/>
                    </a:solidFill>
                    <a:ln w="93785" cap="flat">
                      <a:noFill/>
                      <a:prstDash val="solid"/>
                      <a:miter/>
                    </a:ln>
                  </p:spPr>
                  <p:txBody>
                    <a:bodyPr rtlCol="0" anchor="ctr"/>
                    <a:lstStyle/>
                    <a:p>
                      <a:endParaRPr lang="fr-FR"/>
                    </a:p>
                  </p:txBody>
                </p:sp>
                <p:sp>
                  <p:nvSpPr>
                    <p:cNvPr id="136" name="Forme libre : forme 135">
                      <a:extLst>
                        <a:ext uri="{FF2B5EF4-FFF2-40B4-BE49-F238E27FC236}">
                          <a16:creationId xmlns:a16="http://schemas.microsoft.com/office/drawing/2014/main" id="{C9A4CE3B-8F08-4167-8236-269F28071007}"/>
                        </a:ext>
                      </a:extLst>
                    </p:cNvPr>
                    <p:cNvSpPr/>
                    <p:nvPr/>
                  </p:nvSpPr>
                  <p:spPr>
                    <a:xfrm>
                      <a:off x="6049292" y="3893647"/>
                      <a:ext cx="650793" cy="857119"/>
                    </a:xfrm>
                    <a:custGeom>
                      <a:avLst/>
                      <a:gdLst>
                        <a:gd name="connsiteX0" fmla="*/ 647114 w 650793"/>
                        <a:gd name="connsiteY0" fmla="*/ 131299 h 857119"/>
                        <a:gd name="connsiteX1" fmla="*/ 206326 w 650793"/>
                        <a:gd name="connsiteY1" fmla="*/ 806548 h 857119"/>
                        <a:gd name="connsiteX2" fmla="*/ 140677 w 650793"/>
                        <a:gd name="connsiteY2" fmla="*/ 853440 h 857119"/>
                        <a:gd name="connsiteX3" fmla="*/ 46892 w 650793"/>
                        <a:gd name="connsiteY3" fmla="*/ 834683 h 857119"/>
                        <a:gd name="connsiteX4" fmla="*/ 0 w 650793"/>
                        <a:gd name="connsiteY4" fmla="*/ 740899 h 857119"/>
                        <a:gd name="connsiteX5" fmla="*/ 18757 w 650793"/>
                        <a:gd name="connsiteY5" fmla="*/ 684628 h 857119"/>
                        <a:gd name="connsiteX6" fmla="*/ 459545 w 650793"/>
                        <a:gd name="connsiteY6" fmla="*/ 9378 h 857119"/>
                        <a:gd name="connsiteX7" fmla="*/ 478302 w 650793"/>
                        <a:gd name="connsiteY7" fmla="*/ 0 h 857119"/>
                        <a:gd name="connsiteX8" fmla="*/ 487680 w 650793"/>
                        <a:gd name="connsiteY8" fmla="*/ 9378 h 857119"/>
                        <a:gd name="connsiteX9" fmla="*/ 628357 w 650793"/>
                        <a:gd name="connsiteY9" fmla="*/ 103163 h 857119"/>
                        <a:gd name="connsiteX10" fmla="*/ 647114 w 650793"/>
                        <a:gd name="connsiteY10" fmla="*/ 131299 h 857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0793" h="857119">
                          <a:moveTo>
                            <a:pt x="647114" y="131299"/>
                          </a:moveTo>
                          <a:lnTo>
                            <a:pt x="206326" y="806548"/>
                          </a:lnTo>
                          <a:cubicBezTo>
                            <a:pt x="187569" y="825305"/>
                            <a:pt x="168812" y="844062"/>
                            <a:pt x="140677" y="853440"/>
                          </a:cubicBezTo>
                          <a:cubicBezTo>
                            <a:pt x="112542" y="862819"/>
                            <a:pt x="75028" y="853440"/>
                            <a:pt x="46892" y="834683"/>
                          </a:cubicBezTo>
                          <a:cubicBezTo>
                            <a:pt x="18757" y="815926"/>
                            <a:pt x="0" y="778412"/>
                            <a:pt x="0" y="740899"/>
                          </a:cubicBezTo>
                          <a:cubicBezTo>
                            <a:pt x="0" y="722142"/>
                            <a:pt x="9378" y="703385"/>
                            <a:pt x="18757" y="684628"/>
                          </a:cubicBezTo>
                          <a:lnTo>
                            <a:pt x="459545" y="9378"/>
                          </a:lnTo>
                          <a:cubicBezTo>
                            <a:pt x="468923" y="0"/>
                            <a:pt x="478302" y="0"/>
                            <a:pt x="478302" y="0"/>
                          </a:cubicBezTo>
                          <a:cubicBezTo>
                            <a:pt x="478302" y="0"/>
                            <a:pt x="487680" y="0"/>
                            <a:pt x="487680" y="9378"/>
                          </a:cubicBezTo>
                          <a:cubicBezTo>
                            <a:pt x="525194" y="37514"/>
                            <a:pt x="600222" y="84406"/>
                            <a:pt x="628357" y="103163"/>
                          </a:cubicBezTo>
                          <a:cubicBezTo>
                            <a:pt x="647114" y="112542"/>
                            <a:pt x="656492" y="131299"/>
                            <a:pt x="647114" y="131299"/>
                          </a:cubicBezTo>
                          <a:close/>
                        </a:path>
                      </a:pathLst>
                    </a:custGeom>
                    <a:solidFill>
                      <a:srgbClr val="DF3260"/>
                    </a:solidFill>
                    <a:ln w="93785" cap="flat">
                      <a:noFill/>
                      <a:prstDash val="solid"/>
                      <a:miter/>
                    </a:ln>
                  </p:spPr>
                  <p:txBody>
                    <a:bodyPr rtlCol="0" anchor="ctr"/>
                    <a:lstStyle/>
                    <a:p>
                      <a:endParaRPr lang="fr-FR"/>
                    </a:p>
                  </p:txBody>
                </p:sp>
                <p:sp>
                  <p:nvSpPr>
                    <p:cNvPr id="137" name="Forme libre : forme 136">
                      <a:extLst>
                        <a:ext uri="{FF2B5EF4-FFF2-40B4-BE49-F238E27FC236}">
                          <a16:creationId xmlns:a16="http://schemas.microsoft.com/office/drawing/2014/main" id="{B06BE9DC-A447-49EE-A495-81DAFEF74D67}"/>
                        </a:ext>
                      </a:extLst>
                    </p:cNvPr>
                    <p:cNvSpPr/>
                    <p:nvPr/>
                  </p:nvSpPr>
                  <p:spPr>
                    <a:xfrm>
                      <a:off x="6086805" y="3903026"/>
                      <a:ext cx="613484" cy="844061"/>
                    </a:xfrm>
                    <a:custGeom>
                      <a:avLst/>
                      <a:gdLst>
                        <a:gd name="connsiteX0" fmla="*/ 609600 w 613484"/>
                        <a:gd name="connsiteY0" fmla="*/ 121920 h 844061"/>
                        <a:gd name="connsiteX1" fmla="*/ 168812 w 613484"/>
                        <a:gd name="connsiteY1" fmla="*/ 797169 h 844061"/>
                        <a:gd name="connsiteX2" fmla="*/ 103163 w 613484"/>
                        <a:gd name="connsiteY2" fmla="*/ 844062 h 844061"/>
                        <a:gd name="connsiteX3" fmla="*/ 46892 w 613484"/>
                        <a:gd name="connsiteY3" fmla="*/ 825305 h 844061"/>
                        <a:gd name="connsiteX4" fmla="*/ 0 w 613484"/>
                        <a:gd name="connsiteY4" fmla="*/ 731520 h 844061"/>
                        <a:gd name="connsiteX5" fmla="*/ 18757 w 613484"/>
                        <a:gd name="connsiteY5" fmla="*/ 675249 h 844061"/>
                        <a:gd name="connsiteX6" fmla="*/ 459545 w 613484"/>
                        <a:gd name="connsiteY6" fmla="*/ 0 h 844061"/>
                        <a:gd name="connsiteX7" fmla="*/ 600222 w 613484"/>
                        <a:gd name="connsiteY7" fmla="*/ 93785 h 844061"/>
                        <a:gd name="connsiteX8" fmla="*/ 609600 w 613484"/>
                        <a:gd name="connsiteY8" fmla="*/ 121920 h 84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484" h="844061">
                          <a:moveTo>
                            <a:pt x="609600" y="121920"/>
                          </a:moveTo>
                          <a:lnTo>
                            <a:pt x="168812" y="797169"/>
                          </a:lnTo>
                          <a:cubicBezTo>
                            <a:pt x="150055" y="815926"/>
                            <a:pt x="131298" y="834683"/>
                            <a:pt x="103163" y="844062"/>
                          </a:cubicBezTo>
                          <a:cubicBezTo>
                            <a:pt x="84406" y="844062"/>
                            <a:pt x="65649" y="834683"/>
                            <a:pt x="46892" y="825305"/>
                          </a:cubicBezTo>
                          <a:cubicBezTo>
                            <a:pt x="18757" y="806548"/>
                            <a:pt x="0" y="769034"/>
                            <a:pt x="0" y="731520"/>
                          </a:cubicBezTo>
                          <a:cubicBezTo>
                            <a:pt x="0" y="712763"/>
                            <a:pt x="9378" y="694006"/>
                            <a:pt x="18757" y="675249"/>
                          </a:cubicBezTo>
                          <a:lnTo>
                            <a:pt x="459545" y="0"/>
                          </a:lnTo>
                          <a:cubicBezTo>
                            <a:pt x="497058" y="28136"/>
                            <a:pt x="572086" y="75028"/>
                            <a:pt x="600222" y="93785"/>
                          </a:cubicBezTo>
                          <a:cubicBezTo>
                            <a:pt x="609600" y="103163"/>
                            <a:pt x="618979" y="121920"/>
                            <a:pt x="609600" y="121920"/>
                          </a:cubicBezTo>
                          <a:close/>
                        </a:path>
                      </a:pathLst>
                    </a:custGeom>
                    <a:solidFill>
                      <a:srgbClr val="F45170"/>
                    </a:solidFill>
                    <a:ln w="93785" cap="flat">
                      <a:noFill/>
                      <a:prstDash val="solid"/>
                      <a:miter/>
                    </a:ln>
                  </p:spPr>
                  <p:txBody>
                    <a:bodyPr rtlCol="0" anchor="ctr"/>
                    <a:lstStyle/>
                    <a:p>
                      <a:endParaRPr lang="fr-FR"/>
                    </a:p>
                  </p:txBody>
                </p:sp>
              </p:grpSp>
            </p:grpSp>
          </p:grpSp>
        </p:grpSp>
        <p:sp>
          <p:nvSpPr>
            <p:cNvPr id="127" name="Forme libre : forme 126">
              <a:extLst>
                <a:ext uri="{FF2B5EF4-FFF2-40B4-BE49-F238E27FC236}">
                  <a16:creationId xmlns:a16="http://schemas.microsoft.com/office/drawing/2014/main" id="{EF09E8A4-D959-4238-A98E-B17BEECF76B6}"/>
                </a:ext>
              </a:extLst>
            </p:cNvPr>
            <p:cNvSpPr/>
            <p:nvPr/>
          </p:nvSpPr>
          <p:spPr>
            <a:xfrm>
              <a:off x="8478314" y="2085624"/>
              <a:ext cx="112541" cy="155392"/>
            </a:xfrm>
            <a:custGeom>
              <a:avLst/>
              <a:gdLst>
                <a:gd name="connsiteX0" fmla="*/ 56271 w 112541"/>
                <a:gd name="connsiteY0" fmla="*/ 7358 h 155393"/>
                <a:gd name="connsiteX1" fmla="*/ 112542 w 112541"/>
                <a:gd name="connsiteY1" fmla="*/ 44872 h 155393"/>
                <a:gd name="connsiteX2" fmla="*/ 56271 w 112541"/>
                <a:gd name="connsiteY2" fmla="*/ 148035 h 155393"/>
                <a:gd name="connsiteX3" fmla="*/ 0 w 112541"/>
                <a:gd name="connsiteY3" fmla="*/ 110521 h 155393"/>
                <a:gd name="connsiteX4" fmla="*/ 56271 w 112541"/>
                <a:gd name="connsiteY4" fmla="*/ 7358 h 155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541" h="155393">
                  <a:moveTo>
                    <a:pt x="56271" y="7358"/>
                  </a:moveTo>
                  <a:cubicBezTo>
                    <a:pt x="93785" y="-11398"/>
                    <a:pt x="112542" y="7358"/>
                    <a:pt x="112542" y="44872"/>
                  </a:cubicBezTo>
                  <a:cubicBezTo>
                    <a:pt x="112542" y="82386"/>
                    <a:pt x="84406" y="129278"/>
                    <a:pt x="56271" y="148035"/>
                  </a:cubicBezTo>
                  <a:cubicBezTo>
                    <a:pt x="18757" y="166792"/>
                    <a:pt x="0" y="148035"/>
                    <a:pt x="0" y="110521"/>
                  </a:cubicBezTo>
                  <a:cubicBezTo>
                    <a:pt x="0" y="73008"/>
                    <a:pt x="28135" y="26115"/>
                    <a:pt x="56271" y="7358"/>
                  </a:cubicBezTo>
                  <a:close/>
                </a:path>
              </a:pathLst>
            </a:custGeom>
            <a:solidFill>
              <a:srgbClr val="FFFFFF"/>
            </a:solidFill>
            <a:ln w="93785" cap="flat">
              <a:noFill/>
              <a:prstDash val="solid"/>
              <a:miter/>
            </a:ln>
          </p:spPr>
          <p:txBody>
            <a:bodyPr rtlCol="0" anchor="ctr"/>
            <a:lstStyle/>
            <a:p>
              <a:endParaRPr lang="fr-FR"/>
            </a:p>
          </p:txBody>
        </p:sp>
      </p:grpSp>
      <p:pic>
        <p:nvPicPr>
          <p:cNvPr id="7170" name="Picture 2">
            <a:extLst>
              <a:ext uri="{FF2B5EF4-FFF2-40B4-BE49-F238E27FC236}">
                <a16:creationId xmlns:a16="http://schemas.microsoft.com/office/drawing/2014/main" id="{3E287213-5DE2-4A2F-9733-E893E981D3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685" y="1681007"/>
            <a:ext cx="2582917" cy="192251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39967527-E49F-4C80-A9CD-AE235394AB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0541" y="1706626"/>
            <a:ext cx="2582917" cy="1922512"/>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BEC3DEE8-4932-4DD8-AB34-A27C77493A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53397" y="1706626"/>
            <a:ext cx="2582917" cy="1922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420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p24"/>
          <p:cNvSpPr txBox="1">
            <a:spLocks noGrp="1"/>
          </p:cNvSpPr>
          <p:nvPr>
            <p:ph type="title"/>
            <p:custDataLst>
              <p:tags r:id="rId1"/>
            </p:custDataLst>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Essaies</a:t>
            </a:r>
            <a:endParaRPr dirty="0"/>
          </a:p>
        </p:txBody>
      </p:sp>
      <p:sp>
        <p:nvSpPr>
          <p:cNvPr id="1046" name="Google Shape;1046;p24"/>
          <p:cNvSpPr txBox="1">
            <a:spLocks noGrp="1"/>
          </p:cNvSpPr>
          <p:nvPr>
            <p:ph type="sldNum" idx="12"/>
            <p:custDataLst>
              <p:tags r:id="rId2"/>
            </p:custDataLst>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27</a:t>
            </a:fld>
            <a:endParaRPr/>
          </a:p>
        </p:txBody>
      </p:sp>
      <p:grpSp>
        <p:nvGrpSpPr>
          <p:cNvPr id="2" name="Groupe 1">
            <a:extLst>
              <a:ext uri="{FF2B5EF4-FFF2-40B4-BE49-F238E27FC236}">
                <a16:creationId xmlns:a16="http://schemas.microsoft.com/office/drawing/2014/main" id="{BAED1453-6DDA-4280-A8B2-06D1D9A93248}"/>
              </a:ext>
            </a:extLst>
          </p:cNvPr>
          <p:cNvGrpSpPr/>
          <p:nvPr/>
        </p:nvGrpSpPr>
        <p:grpSpPr>
          <a:xfrm>
            <a:off x="5253846" y="905259"/>
            <a:ext cx="3433154" cy="3076052"/>
            <a:chOff x="5253846" y="905259"/>
            <a:chExt cx="3433154" cy="3076052"/>
          </a:xfrm>
        </p:grpSpPr>
        <p:sp>
          <p:nvSpPr>
            <p:cNvPr id="1048" name="Google Shape;1048;p24"/>
            <p:cNvSpPr/>
            <p:nvPr/>
          </p:nvSpPr>
          <p:spPr>
            <a:xfrm>
              <a:off x="6891934" y="3289956"/>
              <a:ext cx="863002" cy="497441"/>
            </a:xfrm>
            <a:custGeom>
              <a:avLst/>
              <a:gdLst/>
              <a:ahLst/>
              <a:cxnLst/>
              <a:rect l="l" t="t" r="r" b="b"/>
              <a:pathLst>
                <a:path w="1096154" h="631831" extrusionOk="0">
                  <a:moveTo>
                    <a:pt x="581029" y="616328"/>
                  </a:moveTo>
                  <a:lnTo>
                    <a:pt x="26975" y="296853"/>
                  </a:lnTo>
                  <a:cubicBezTo>
                    <a:pt x="-13002" y="273849"/>
                    <a:pt x="-7957" y="233547"/>
                    <a:pt x="38206" y="207027"/>
                  </a:cubicBezTo>
                  <a:lnTo>
                    <a:pt x="397137" y="0"/>
                  </a:lnTo>
                  <a:lnTo>
                    <a:pt x="1096154" y="402457"/>
                  </a:lnTo>
                  <a:lnTo>
                    <a:pt x="737223" y="609484"/>
                  </a:lnTo>
                  <a:cubicBezTo>
                    <a:pt x="691155" y="636479"/>
                    <a:pt x="621386" y="639331"/>
                    <a:pt x="581029" y="61632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9" name="Google Shape;1049;p24"/>
            <p:cNvSpPr/>
            <p:nvPr/>
          </p:nvSpPr>
          <p:spPr>
            <a:xfrm>
              <a:off x="6924083" y="3271247"/>
              <a:ext cx="862926" cy="497468"/>
            </a:xfrm>
            <a:custGeom>
              <a:avLst/>
              <a:gdLst/>
              <a:ahLst/>
              <a:cxnLst/>
              <a:rect l="l" t="t" r="r" b="b"/>
              <a:pathLst>
                <a:path w="1096058" h="631866" extrusionOk="0">
                  <a:moveTo>
                    <a:pt x="581029" y="616328"/>
                  </a:moveTo>
                  <a:lnTo>
                    <a:pt x="26975" y="296853"/>
                  </a:lnTo>
                  <a:cubicBezTo>
                    <a:pt x="-13002" y="273849"/>
                    <a:pt x="-7957" y="233547"/>
                    <a:pt x="38206" y="207027"/>
                  </a:cubicBezTo>
                  <a:lnTo>
                    <a:pt x="397423" y="0"/>
                  </a:lnTo>
                  <a:lnTo>
                    <a:pt x="1096059" y="402837"/>
                  </a:lnTo>
                  <a:lnTo>
                    <a:pt x="737128" y="609864"/>
                  </a:lnTo>
                  <a:cubicBezTo>
                    <a:pt x="690774" y="636479"/>
                    <a:pt x="621005" y="639331"/>
                    <a:pt x="581029" y="616328"/>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1" name="Google Shape;1051;p24"/>
            <p:cNvSpPr/>
            <p:nvPr/>
          </p:nvSpPr>
          <p:spPr>
            <a:xfrm>
              <a:off x="6924112" y="3458112"/>
              <a:ext cx="26078" cy="16838"/>
            </a:xfrm>
            <a:custGeom>
              <a:avLst/>
              <a:gdLst/>
              <a:ahLst/>
              <a:cxnLst/>
              <a:rect l="l" t="t" r="r" b="b"/>
              <a:pathLst>
                <a:path w="33123" h="21387" extrusionOk="0">
                  <a:moveTo>
                    <a:pt x="0" y="21387"/>
                  </a:moveTo>
                  <a:lnTo>
                    <a:pt x="0" y="0"/>
                  </a:lnTo>
                  <a:lnTo>
                    <a:pt x="33123" y="13688"/>
                  </a:lnTo>
                  <a:lnTo>
                    <a:pt x="0" y="213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2" name="Google Shape;1052;p24"/>
            <p:cNvSpPr/>
            <p:nvPr/>
          </p:nvSpPr>
          <p:spPr>
            <a:xfrm>
              <a:off x="6924083" y="3254634"/>
              <a:ext cx="862926" cy="497423"/>
            </a:xfrm>
            <a:custGeom>
              <a:avLst/>
              <a:gdLst/>
              <a:ahLst/>
              <a:cxnLst/>
              <a:rect l="l" t="t" r="r" b="b"/>
              <a:pathLst>
                <a:path w="1096058" h="631809" extrusionOk="0">
                  <a:moveTo>
                    <a:pt x="581029" y="616232"/>
                  </a:moveTo>
                  <a:lnTo>
                    <a:pt x="26975" y="296853"/>
                  </a:lnTo>
                  <a:cubicBezTo>
                    <a:pt x="-13002" y="273754"/>
                    <a:pt x="-7957" y="233547"/>
                    <a:pt x="38206" y="206932"/>
                  </a:cubicBezTo>
                  <a:lnTo>
                    <a:pt x="397423" y="0"/>
                  </a:lnTo>
                  <a:lnTo>
                    <a:pt x="1096059" y="402837"/>
                  </a:lnTo>
                  <a:lnTo>
                    <a:pt x="737128" y="609769"/>
                  </a:lnTo>
                  <a:cubicBezTo>
                    <a:pt x="690774" y="636384"/>
                    <a:pt x="621005" y="639331"/>
                    <a:pt x="581029" y="6162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3" name="Google Shape;1053;p24"/>
            <p:cNvSpPr/>
            <p:nvPr/>
          </p:nvSpPr>
          <p:spPr>
            <a:xfrm>
              <a:off x="7170130" y="3029827"/>
              <a:ext cx="616730" cy="541960"/>
            </a:xfrm>
            <a:custGeom>
              <a:avLst/>
              <a:gdLst/>
              <a:ahLst/>
              <a:cxnLst/>
              <a:rect l="l" t="t" r="r" b="b"/>
              <a:pathLst>
                <a:path w="783348" h="688378" extrusionOk="0">
                  <a:moveTo>
                    <a:pt x="86521" y="286492"/>
                  </a:moveTo>
                  <a:lnTo>
                    <a:pt x="0" y="0"/>
                  </a:lnTo>
                  <a:lnTo>
                    <a:pt x="706346" y="404548"/>
                  </a:lnTo>
                  <a:lnTo>
                    <a:pt x="783348" y="688378"/>
                  </a:lnTo>
                  <a:lnTo>
                    <a:pt x="86521" y="286492"/>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5" name="Google Shape;1055;p24"/>
            <p:cNvSpPr/>
            <p:nvPr/>
          </p:nvSpPr>
          <p:spPr>
            <a:xfrm>
              <a:off x="7152594" y="3038283"/>
              <a:ext cx="618079" cy="542783"/>
            </a:xfrm>
            <a:custGeom>
              <a:avLst/>
              <a:gdLst/>
              <a:ahLst/>
              <a:cxnLst/>
              <a:rect l="l" t="t" r="r" b="b"/>
              <a:pathLst>
                <a:path w="785061" h="689423" extrusionOk="0">
                  <a:moveTo>
                    <a:pt x="86425" y="286492"/>
                  </a:moveTo>
                  <a:lnTo>
                    <a:pt x="0" y="0"/>
                  </a:lnTo>
                  <a:lnTo>
                    <a:pt x="706346" y="404643"/>
                  </a:lnTo>
                  <a:lnTo>
                    <a:pt x="785061" y="689424"/>
                  </a:lnTo>
                  <a:lnTo>
                    <a:pt x="86425" y="28649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6" name="Google Shape;1056;p24"/>
            <p:cNvSpPr/>
            <p:nvPr/>
          </p:nvSpPr>
          <p:spPr>
            <a:xfrm>
              <a:off x="6425408" y="905259"/>
              <a:ext cx="2261592" cy="3062540"/>
            </a:xfrm>
            <a:custGeom>
              <a:avLst/>
              <a:gdLst/>
              <a:ahLst/>
              <a:cxnLst/>
              <a:rect l="l" t="t" r="r" b="b"/>
              <a:pathLst>
                <a:path w="2872593" h="3889928" extrusionOk="0">
                  <a:moveTo>
                    <a:pt x="2803111" y="3881586"/>
                  </a:moveTo>
                  <a:lnTo>
                    <a:pt x="69483" y="2305217"/>
                  </a:lnTo>
                  <a:cubicBezTo>
                    <a:pt x="31410" y="2283165"/>
                    <a:pt x="0" y="2223756"/>
                    <a:pt x="0" y="2172713"/>
                  </a:cubicBezTo>
                  <a:lnTo>
                    <a:pt x="0" y="60716"/>
                  </a:lnTo>
                  <a:cubicBezTo>
                    <a:pt x="0" y="9673"/>
                    <a:pt x="31125" y="-13806"/>
                    <a:pt x="69483" y="8342"/>
                  </a:cubicBezTo>
                  <a:lnTo>
                    <a:pt x="2803111" y="1584711"/>
                  </a:lnTo>
                  <a:cubicBezTo>
                    <a:pt x="2841183" y="1606763"/>
                    <a:pt x="2872593" y="1666077"/>
                    <a:pt x="2872593" y="1717121"/>
                  </a:cubicBezTo>
                  <a:lnTo>
                    <a:pt x="2872593" y="3829212"/>
                  </a:lnTo>
                  <a:cubicBezTo>
                    <a:pt x="2872593" y="3880256"/>
                    <a:pt x="2841469" y="3903734"/>
                    <a:pt x="2803111" y="3881586"/>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7" name="Google Shape;1057;p24"/>
            <p:cNvSpPr/>
            <p:nvPr/>
          </p:nvSpPr>
          <p:spPr>
            <a:xfrm>
              <a:off x="8643387" y="3894030"/>
              <a:ext cx="23829" cy="84340"/>
            </a:xfrm>
            <a:custGeom>
              <a:avLst/>
              <a:gdLst/>
              <a:ahLst/>
              <a:cxnLst/>
              <a:rect l="l" t="t" r="r" b="b"/>
              <a:pathLst>
                <a:path w="30267" h="107125" extrusionOk="0">
                  <a:moveTo>
                    <a:pt x="0" y="107125"/>
                  </a:moveTo>
                  <a:lnTo>
                    <a:pt x="30268" y="89731"/>
                  </a:lnTo>
                  <a:lnTo>
                    <a:pt x="17228" y="0"/>
                  </a:lnTo>
                  <a:lnTo>
                    <a:pt x="0" y="107125"/>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8" name="Google Shape;1058;p24"/>
            <p:cNvSpPr/>
            <p:nvPr/>
          </p:nvSpPr>
          <p:spPr>
            <a:xfrm>
              <a:off x="6421286" y="908534"/>
              <a:ext cx="57176" cy="24474"/>
            </a:xfrm>
            <a:custGeom>
              <a:avLst/>
              <a:gdLst/>
              <a:ahLst/>
              <a:cxnLst/>
              <a:rect l="l" t="t" r="r" b="b"/>
              <a:pathLst>
                <a:path w="72623" h="31086" extrusionOk="0">
                  <a:moveTo>
                    <a:pt x="0" y="17110"/>
                  </a:moveTo>
                  <a:lnTo>
                    <a:pt x="29792" y="0"/>
                  </a:lnTo>
                  <a:lnTo>
                    <a:pt x="72624" y="24334"/>
                  </a:lnTo>
                  <a:cubicBezTo>
                    <a:pt x="72624" y="24334"/>
                    <a:pt x="27032" y="31273"/>
                    <a:pt x="25890" y="31083"/>
                  </a:cubicBezTo>
                  <a:cubicBezTo>
                    <a:pt x="24747" y="30892"/>
                    <a:pt x="0" y="17110"/>
                    <a:pt x="0" y="171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9" name="Google Shape;1059;p24"/>
            <p:cNvSpPr/>
            <p:nvPr/>
          </p:nvSpPr>
          <p:spPr>
            <a:xfrm>
              <a:off x="6405400" y="916634"/>
              <a:ext cx="2261817" cy="3062540"/>
            </a:xfrm>
            <a:custGeom>
              <a:avLst/>
              <a:gdLst/>
              <a:ahLst/>
              <a:cxnLst/>
              <a:rect l="l" t="t" r="r" b="b"/>
              <a:pathLst>
                <a:path w="2872878" h="3889928" extrusionOk="0">
                  <a:moveTo>
                    <a:pt x="2803491" y="3881587"/>
                  </a:moveTo>
                  <a:lnTo>
                    <a:pt x="69388" y="2304837"/>
                  </a:lnTo>
                  <a:cubicBezTo>
                    <a:pt x="31315" y="2282785"/>
                    <a:pt x="0" y="2223471"/>
                    <a:pt x="0" y="2172332"/>
                  </a:cubicBezTo>
                  <a:lnTo>
                    <a:pt x="0" y="60716"/>
                  </a:lnTo>
                  <a:cubicBezTo>
                    <a:pt x="0" y="9673"/>
                    <a:pt x="31125" y="-13806"/>
                    <a:pt x="69388" y="8342"/>
                  </a:cubicBezTo>
                  <a:lnTo>
                    <a:pt x="2803491" y="1584711"/>
                  </a:lnTo>
                  <a:cubicBezTo>
                    <a:pt x="2841564" y="1606763"/>
                    <a:pt x="2872879" y="1666077"/>
                    <a:pt x="2872879" y="1717216"/>
                  </a:cubicBezTo>
                  <a:lnTo>
                    <a:pt x="2872879" y="3829212"/>
                  </a:lnTo>
                  <a:cubicBezTo>
                    <a:pt x="2872879" y="3880256"/>
                    <a:pt x="2841850" y="3903734"/>
                    <a:pt x="2803491" y="3881587"/>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0" name="Google Shape;1060;p24"/>
            <p:cNvSpPr/>
            <p:nvPr/>
          </p:nvSpPr>
          <p:spPr>
            <a:xfrm>
              <a:off x="6401578" y="918804"/>
              <a:ext cx="2261892" cy="3062507"/>
            </a:xfrm>
            <a:custGeom>
              <a:avLst/>
              <a:gdLst/>
              <a:ahLst/>
              <a:cxnLst/>
              <a:rect l="l" t="t" r="r" b="b"/>
              <a:pathLst>
                <a:path w="2872973" h="3889886" extrusionOk="0">
                  <a:moveTo>
                    <a:pt x="2803491" y="3881587"/>
                  </a:moveTo>
                  <a:lnTo>
                    <a:pt x="69483" y="2305217"/>
                  </a:lnTo>
                  <a:cubicBezTo>
                    <a:pt x="31410" y="2283070"/>
                    <a:pt x="0" y="2223756"/>
                    <a:pt x="0" y="2172713"/>
                  </a:cubicBezTo>
                  <a:lnTo>
                    <a:pt x="0" y="60716"/>
                  </a:lnTo>
                  <a:cubicBezTo>
                    <a:pt x="0" y="9673"/>
                    <a:pt x="31124" y="-13806"/>
                    <a:pt x="69483" y="8342"/>
                  </a:cubicBezTo>
                  <a:lnTo>
                    <a:pt x="2803491" y="1584711"/>
                  </a:lnTo>
                  <a:cubicBezTo>
                    <a:pt x="2841564" y="1606764"/>
                    <a:pt x="2872974" y="1666077"/>
                    <a:pt x="2872974" y="1717121"/>
                  </a:cubicBezTo>
                  <a:lnTo>
                    <a:pt x="2872974" y="3829212"/>
                  </a:lnTo>
                  <a:cubicBezTo>
                    <a:pt x="2872974" y="3879971"/>
                    <a:pt x="2841849" y="3903734"/>
                    <a:pt x="2803491" y="388158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1" name="Google Shape;1061;p24"/>
            <p:cNvSpPr/>
            <p:nvPr/>
          </p:nvSpPr>
          <p:spPr>
            <a:xfrm>
              <a:off x="6428930" y="954647"/>
              <a:ext cx="2206064" cy="2919027"/>
            </a:xfrm>
            <a:custGeom>
              <a:avLst/>
              <a:gdLst/>
              <a:ahLst/>
              <a:cxnLst/>
              <a:rect l="l" t="t" r="r" b="b"/>
              <a:pathLst>
                <a:path w="2802063" h="3707642" extrusionOk="0">
                  <a:moveTo>
                    <a:pt x="2800636" y="3707643"/>
                  </a:moveTo>
                  <a:lnTo>
                    <a:pt x="0" y="2092872"/>
                  </a:lnTo>
                  <a:lnTo>
                    <a:pt x="1428" y="23650"/>
                  </a:lnTo>
                  <a:cubicBezTo>
                    <a:pt x="1428" y="2453"/>
                    <a:pt x="16371" y="-6102"/>
                    <a:pt x="34742" y="4639"/>
                  </a:cubicBezTo>
                  <a:lnTo>
                    <a:pt x="2768750" y="1580818"/>
                  </a:lnTo>
                  <a:cubicBezTo>
                    <a:pt x="2788395" y="1593631"/>
                    <a:pt x="2800769" y="1615018"/>
                    <a:pt x="2802063" y="16384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2" name="Google Shape;1062;p24"/>
            <p:cNvSpPr/>
            <p:nvPr/>
          </p:nvSpPr>
          <p:spPr>
            <a:xfrm>
              <a:off x="6528671" y="1122487"/>
              <a:ext cx="222862" cy="375691"/>
            </a:xfrm>
            <a:custGeom>
              <a:avLst/>
              <a:gdLst/>
              <a:ahLst/>
              <a:cxnLst/>
              <a:rect l="l" t="t" r="r" b="b"/>
              <a:pathLst>
                <a:path w="283071" h="477189" extrusionOk="0">
                  <a:moveTo>
                    <a:pt x="268604" y="475462"/>
                  </a:moveTo>
                  <a:lnTo>
                    <a:pt x="14468" y="328699"/>
                  </a:lnTo>
                  <a:cubicBezTo>
                    <a:pt x="5540" y="322277"/>
                    <a:pt x="181" y="312023"/>
                    <a:pt x="0" y="301038"/>
                  </a:cubicBezTo>
                  <a:lnTo>
                    <a:pt x="0" y="12646"/>
                  </a:lnTo>
                  <a:cubicBezTo>
                    <a:pt x="0" y="2000"/>
                    <a:pt x="6472" y="-2848"/>
                    <a:pt x="14468" y="1715"/>
                  </a:cubicBezTo>
                  <a:lnTo>
                    <a:pt x="268604" y="148572"/>
                  </a:lnTo>
                  <a:cubicBezTo>
                    <a:pt x="277551" y="154933"/>
                    <a:pt x="282919" y="165172"/>
                    <a:pt x="283071" y="176138"/>
                  </a:cubicBezTo>
                  <a:lnTo>
                    <a:pt x="283071" y="464531"/>
                  </a:lnTo>
                  <a:cubicBezTo>
                    <a:pt x="283071" y="474986"/>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3" name="Google Shape;1063;p24"/>
            <p:cNvSpPr/>
            <p:nvPr/>
          </p:nvSpPr>
          <p:spPr>
            <a:xfrm>
              <a:off x="6805936" y="1282710"/>
              <a:ext cx="223461" cy="375872"/>
            </a:xfrm>
            <a:custGeom>
              <a:avLst/>
              <a:gdLst/>
              <a:ahLst/>
              <a:cxnLst/>
              <a:rect l="l" t="t" r="r" b="b"/>
              <a:pathLst>
                <a:path w="283832" h="477419" extrusionOk="0">
                  <a:moveTo>
                    <a:pt x="269365" y="475462"/>
                  </a:moveTo>
                  <a:lnTo>
                    <a:pt x="14468" y="328509"/>
                  </a:lnTo>
                  <a:cubicBezTo>
                    <a:pt x="5540" y="322087"/>
                    <a:pt x="181" y="311833"/>
                    <a:pt x="0" y="300848"/>
                  </a:cubicBezTo>
                  <a:lnTo>
                    <a:pt x="0" y="12646"/>
                  </a:lnTo>
                  <a:cubicBezTo>
                    <a:pt x="0" y="2000"/>
                    <a:pt x="6472" y="-2848"/>
                    <a:pt x="14468" y="1715"/>
                  </a:cubicBezTo>
                  <a:lnTo>
                    <a:pt x="269080" y="148572"/>
                  </a:lnTo>
                  <a:cubicBezTo>
                    <a:pt x="278217" y="154931"/>
                    <a:pt x="283709" y="165305"/>
                    <a:pt x="283833" y="176423"/>
                  </a:cubicBezTo>
                  <a:lnTo>
                    <a:pt x="283833" y="464531"/>
                  </a:lnTo>
                  <a:cubicBezTo>
                    <a:pt x="283833" y="475177"/>
                    <a:pt x="277360" y="480595"/>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4" name="Google Shape;1064;p24"/>
            <p:cNvSpPr/>
            <p:nvPr/>
          </p:nvSpPr>
          <p:spPr>
            <a:xfrm>
              <a:off x="7077208" y="1439010"/>
              <a:ext cx="223611" cy="375712"/>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993"/>
                  </a:lnTo>
                  <a:cubicBezTo>
                    <a:pt x="278503" y="155354"/>
                    <a:pt x="283871" y="165592"/>
                    <a:pt x="284023" y="176559"/>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5" name="Google Shape;1065;p24"/>
            <p:cNvSpPr/>
            <p:nvPr/>
          </p:nvSpPr>
          <p:spPr>
            <a:xfrm>
              <a:off x="6528671" y="1442933"/>
              <a:ext cx="222862" cy="375712"/>
            </a:xfrm>
            <a:custGeom>
              <a:avLst/>
              <a:gdLst/>
              <a:ahLst/>
              <a:cxnLst/>
              <a:rect l="l" t="t" r="r" b="b"/>
              <a:pathLst>
                <a:path w="283071" h="477216" extrusionOk="0">
                  <a:moveTo>
                    <a:pt x="268604" y="475462"/>
                  </a:moveTo>
                  <a:lnTo>
                    <a:pt x="14468" y="328699"/>
                  </a:lnTo>
                  <a:cubicBezTo>
                    <a:pt x="5540" y="322273"/>
                    <a:pt x="181" y="312027"/>
                    <a:pt x="0" y="301038"/>
                  </a:cubicBezTo>
                  <a:lnTo>
                    <a:pt x="0" y="12646"/>
                  </a:lnTo>
                  <a:cubicBezTo>
                    <a:pt x="0" y="2000"/>
                    <a:pt x="6472" y="-2848"/>
                    <a:pt x="14468" y="1715"/>
                  </a:cubicBezTo>
                  <a:lnTo>
                    <a:pt x="268604" y="148477"/>
                  </a:lnTo>
                  <a:cubicBezTo>
                    <a:pt x="277532" y="154899"/>
                    <a:pt x="282891" y="165154"/>
                    <a:pt x="283071" y="176138"/>
                  </a:cubicBezTo>
                  <a:lnTo>
                    <a:pt x="283071" y="464531"/>
                  </a:lnTo>
                  <a:cubicBezTo>
                    <a:pt x="283071" y="475177"/>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6" name="Google Shape;1066;p24"/>
            <p:cNvSpPr/>
            <p:nvPr/>
          </p:nvSpPr>
          <p:spPr>
            <a:xfrm>
              <a:off x="6805936" y="1603156"/>
              <a:ext cx="223244" cy="375712"/>
            </a:xfrm>
            <a:custGeom>
              <a:avLst/>
              <a:gdLst/>
              <a:ahLst/>
              <a:cxnLst/>
              <a:rect l="l" t="t" r="r" b="b"/>
              <a:pathLst>
                <a:path w="283556" h="477216" extrusionOk="0">
                  <a:moveTo>
                    <a:pt x="269365" y="475462"/>
                  </a:moveTo>
                  <a:lnTo>
                    <a:pt x="14468" y="328699"/>
                  </a:lnTo>
                  <a:cubicBezTo>
                    <a:pt x="5540" y="322273"/>
                    <a:pt x="181" y="312027"/>
                    <a:pt x="0" y="301038"/>
                  </a:cubicBezTo>
                  <a:lnTo>
                    <a:pt x="0" y="12646"/>
                  </a:lnTo>
                  <a:cubicBezTo>
                    <a:pt x="0" y="2000"/>
                    <a:pt x="6472" y="-2848"/>
                    <a:pt x="14468" y="1715"/>
                  </a:cubicBezTo>
                  <a:lnTo>
                    <a:pt x="269080" y="148477"/>
                  </a:lnTo>
                  <a:cubicBezTo>
                    <a:pt x="278008" y="154903"/>
                    <a:pt x="283366" y="165150"/>
                    <a:pt x="283547" y="176138"/>
                  </a:cubicBezTo>
                  <a:lnTo>
                    <a:pt x="283547" y="464531"/>
                  </a:lnTo>
                  <a:cubicBezTo>
                    <a:pt x="283833" y="475177"/>
                    <a:pt x="277360" y="480119"/>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7" name="Google Shape;1067;p24"/>
            <p:cNvSpPr/>
            <p:nvPr/>
          </p:nvSpPr>
          <p:spPr>
            <a:xfrm>
              <a:off x="6833514" y="1588083"/>
              <a:ext cx="223255" cy="375712"/>
            </a:xfrm>
            <a:custGeom>
              <a:avLst/>
              <a:gdLst/>
              <a:ahLst/>
              <a:cxnLst/>
              <a:rect l="l" t="t" r="r" b="b"/>
              <a:pathLst>
                <a:path w="283570" h="477216" extrusionOk="0">
                  <a:moveTo>
                    <a:pt x="269079" y="475502"/>
                  </a:moveTo>
                  <a:lnTo>
                    <a:pt x="14468" y="328644"/>
                  </a:lnTo>
                  <a:cubicBezTo>
                    <a:pt x="5521" y="322285"/>
                    <a:pt x="152" y="312048"/>
                    <a:pt x="0" y="301079"/>
                  </a:cubicBezTo>
                  <a:lnTo>
                    <a:pt x="0" y="12686"/>
                  </a:lnTo>
                  <a:cubicBezTo>
                    <a:pt x="0" y="2040"/>
                    <a:pt x="6472" y="-2903"/>
                    <a:pt x="14468" y="1755"/>
                  </a:cubicBezTo>
                  <a:lnTo>
                    <a:pt x="269079" y="148518"/>
                  </a:lnTo>
                  <a:cubicBezTo>
                    <a:pt x="278008" y="154943"/>
                    <a:pt x="283366" y="165190"/>
                    <a:pt x="283547" y="176178"/>
                  </a:cubicBezTo>
                  <a:lnTo>
                    <a:pt x="283547" y="464571"/>
                  </a:lnTo>
                  <a:cubicBezTo>
                    <a:pt x="284023" y="475217"/>
                    <a:pt x="277075" y="480065"/>
                    <a:pt x="269079" y="4755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8" name="Google Shape;1068;p24"/>
            <p:cNvSpPr/>
            <p:nvPr/>
          </p:nvSpPr>
          <p:spPr>
            <a:xfrm>
              <a:off x="7077208" y="1759455"/>
              <a:ext cx="223611" cy="375669"/>
            </a:xfrm>
            <a:custGeom>
              <a:avLst/>
              <a:gdLst/>
              <a:ahLst/>
              <a:cxnLst/>
              <a:rect l="l" t="t" r="r" b="b"/>
              <a:pathLst>
                <a:path w="284023" h="477161" extrusionOk="0">
                  <a:moveTo>
                    <a:pt x="269556" y="475409"/>
                  </a:moveTo>
                  <a:lnTo>
                    <a:pt x="14468" y="328646"/>
                  </a:lnTo>
                  <a:cubicBezTo>
                    <a:pt x="5521" y="322287"/>
                    <a:pt x="152" y="312050"/>
                    <a:pt x="0" y="301080"/>
                  </a:cubicBezTo>
                  <a:lnTo>
                    <a:pt x="0" y="12593"/>
                  </a:lnTo>
                  <a:cubicBezTo>
                    <a:pt x="0" y="2042"/>
                    <a:pt x="6472" y="-2901"/>
                    <a:pt x="14468" y="1757"/>
                  </a:cubicBezTo>
                  <a:lnTo>
                    <a:pt x="269556" y="148519"/>
                  </a:lnTo>
                  <a:cubicBezTo>
                    <a:pt x="278503" y="154878"/>
                    <a:pt x="283871" y="165116"/>
                    <a:pt x="284023" y="176085"/>
                  </a:cubicBezTo>
                  <a:lnTo>
                    <a:pt x="284023" y="464382"/>
                  </a:lnTo>
                  <a:cubicBezTo>
                    <a:pt x="283547" y="475124"/>
                    <a:pt x="277075" y="480066"/>
                    <a:pt x="269556"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9" name="Google Shape;1069;p24"/>
            <p:cNvSpPr/>
            <p:nvPr/>
          </p:nvSpPr>
          <p:spPr>
            <a:xfrm>
              <a:off x="6528671" y="1770157"/>
              <a:ext cx="222862" cy="375672"/>
            </a:xfrm>
            <a:custGeom>
              <a:avLst/>
              <a:gdLst/>
              <a:ahLst/>
              <a:cxnLst/>
              <a:rect l="l" t="t" r="r" b="b"/>
              <a:pathLst>
                <a:path w="283071" h="477165" extrusionOk="0">
                  <a:moveTo>
                    <a:pt x="268604" y="475409"/>
                  </a:moveTo>
                  <a:lnTo>
                    <a:pt x="14468" y="328646"/>
                  </a:lnTo>
                  <a:cubicBezTo>
                    <a:pt x="5521" y="322287"/>
                    <a:pt x="152" y="312050"/>
                    <a:pt x="0" y="301080"/>
                  </a:cubicBezTo>
                  <a:lnTo>
                    <a:pt x="0" y="12593"/>
                  </a:lnTo>
                  <a:cubicBezTo>
                    <a:pt x="0" y="2042"/>
                    <a:pt x="6472" y="-2901"/>
                    <a:pt x="14468" y="1757"/>
                  </a:cubicBezTo>
                  <a:lnTo>
                    <a:pt x="268604" y="148519"/>
                  </a:lnTo>
                  <a:cubicBezTo>
                    <a:pt x="277551" y="154878"/>
                    <a:pt x="282919" y="165116"/>
                    <a:pt x="283071" y="176085"/>
                  </a:cubicBezTo>
                  <a:lnTo>
                    <a:pt x="283071" y="464573"/>
                  </a:lnTo>
                  <a:cubicBezTo>
                    <a:pt x="283071" y="475123"/>
                    <a:pt x="276599" y="480066"/>
                    <a:pt x="268604"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0" name="Google Shape;1070;p24"/>
            <p:cNvSpPr/>
            <p:nvPr/>
          </p:nvSpPr>
          <p:spPr>
            <a:xfrm>
              <a:off x="6528671" y="2127947"/>
              <a:ext cx="772148" cy="517558"/>
            </a:xfrm>
            <a:custGeom>
              <a:avLst/>
              <a:gdLst/>
              <a:ahLst/>
              <a:cxnLst/>
              <a:rect l="l" t="t" r="r" b="b"/>
              <a:pathLst>
                <a:path w="980755" h="657383" extrusionOk="0">
                  <a:moveTo>
                    <a:pt x="966288" y="655629"/>
                  </a:moveTo>
                  <a:lnTo>
                    <a:pt x="14468" y="106884"/>
                  </a:lnTo>
                  <a:cubicBezTo>
                    <a:pt x="5540" y="100458"/>
                    <a:pt x="181" y="90212"/>
                    <a:pt x="0" y="79224"/>
                  </a:cubicBezTo>
                  <a:lnTo>
                    <a:pt x="0" y="12686"/>
                  </a:lnTo>
                  <a:cubicBezTo>
                    <a:pt x="0" y="2040"/>
                    <a:pt x="6472" y="-2903"/>
                    <a:pt x="14468" y="1755"/>
                  </a:cubicBezTo>
                  <a:lnTo>
                    <a:pt x="966288" y="550594"/>
                  </a:lnTo>
                  <a:cubicBezTo>
                    <a:pt x="975235" y="556954"/>
                    <a:pt x="980603" y="567191"/>
                    <a:pt x="980755" y="578160"/>
                  </a:cubicBezTo>
                  <a:lnTo>
                    <a:pt x="980755" y="644698"/>
                  </a:lnTo>
                  <a:cubicBezTo>
                    <a:pt x="980280" y="655344"/>
                    <a:pt x="973807" y="660286"/>
                    <a:pt x="966288" y="6556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1" name="Google Shape;1071;p24"/>
            <p:cNvSpPr/>
            <p:nvPr/>
          </p:nvSpPr>
          <p:spPr>
            <a:xfrm>
              <a:off x="6531668" y="2279714"/>
              <a:ext cx="576338" cy="378196"/>
            </a:xfrm>
            <a:custGeom>
              <a:avLst/>
              <a:gdLst/>
              <a:ahLst/>
              <a:cxnLst/>
              <a:rect l="l" t="t" r="r" b="b"/>
              <a:pathLst>
                <a:path w="732044" h="480371" extrusionOk="0">
                  <a:moveTo>
                    <a:pt x="717577" y="478449"/>
                  </a:moveTo>
                  <a:lnTo>
                    <a:pt x="14468" y="73425"/>
                  </a:lnTo>
                  <a:cubicBezTo>
                    <a:pt x="5521" y="67066"/>
                    <a:pt x="152" y="56829"/>
                    <a:pt x="0" y="45860"/>
                  </a:cubicBezTo>
                  <a:lnTo>
                    <a:pt x="0" y="12686"/>
                  </a:lnTo>
                  <a:cubicBezTo>
                    <a:pt x="0" y="2040"/>
                    <a:pt x="6472" y="-2903"/>
                    <a:pt x="14468" y="1755"/>
                  </a:cubicBezTo>
                  <a:lnTo>
                    <a:pt x="717577" y="407064"/>
                  </a:lnTo>
                  <a:cubicBezTo>
                    <a:pt x="726505" y="413489"/>
                    <a:pt x="731864" y="423736"/>
                    <a:pt x="732045" y="434724"/>
                  </a:cubicBezTo>
                  <a:lnTo>
                    <a:pt x="732045" y="467708"/>
                  </a:lnTo>
                  <a:cubicBezTo>
                    <a:pt x="732045" y="478449"/>
                    <a:pt x="725572" y="483392"/>
                    <a:pt x="717577" y="47844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2" name="Google Shape;1072;p24"/>
            <p:cNvSpPr/>
            <p:nvPr/>
          </p:nvSpPr>
          <p:spPr>
            <a:xfrm>
              <a:off x="6531668" y="2378379"/>
              <a:ext cx="576338" cy="378150"/>
            </a:xfrm>
            <a:custGeom>
              <a:avLst/>
              <a:gdLst/>
              <a:ahLst/>
              <a:cxnLst/>
              <a:rect l="l" t="t" r="r" b="b"/>
              <a:pathLst>
                <a:path w="732044" h="480312" extrusionOk="0">
                  <a:moveTo>
                    <a:pt x="717577" y="478598"/>
                  </a:moveTo>
                  <a:lnTo>
                    <a:pt x="14468" y="73195"/>
                  </a:lnTo>
                  <a:cubicBezTo>
                    <a:pt x="5521" y="66836"/>
                    <a:pt x="152" y="56599"/>
                    <a:pt x="0" y="45629"/>
                  </a:cubicBezTo>
                  <a:lnTo>
                    <a:pt x="0" y="12646"/>
                  </a:lnTo>
                  <a:cubicBezTo>
                    <a:pt x="0" y="2000"/>
                    <a:pt x="6472" y="-2848"/>
                    <a:pt x="14468" y="1715"/>
                  </a:cubicBezTo>
                  <a:lnTo>
                    <a:pt x="717577" y="407023"/>
                  </a:lnTo>
                  <a:cubicBezTo>
                    <a:pt x="726505" y="413449"/>
                    <a:pt x="731864" y="423696"/>
                    <a:pt x="732045" y="434684"/>
                  </a:cubicBezTo>
                  <a:lnTo>
                    <a:pt x="732045" y="467667"/>
                  </a:lnTo>
                  <a:cubicBezTo>
                    <a:pt x="732045" y="478313"/>
                    <a:pt x="725572" y="483161"/>
                    <a:pt x="717577" y="4785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3" name="Google Shape;1073;p24"/>
            <p:cNvSpPr/>
            <p:nvPr/>
          </p:nvSpPr>
          <p:spPr>
            <a:xfrm>
              <a:off x="6531668" y="2476863"/>
              <a:ext cx="471877" cy="317982"/>
            </a:xfrm>
            <a:custGeom>
              <a:avLst/>
              <a:gdLst/>
              <a:ahLst/>
              <a:cxnLst/>
              <a:rect l="l" t="t" r="r" b="b"/>
              <a:pathLst>
                <a:path w="599361" h="403889" extrusionOk="0">
                  <a:moveTo>
                    <a:pt x="584893" y="402175"/>
                  </a:moveTo>
                  <a:lnTo>
                    <a:pt x="14468" y="73195"/>
                  </a:lnTo>
                  <a:cubicBezTo>
                    <a:pt x="5521" y="66836"/>
                    <a:pt x="152" y="56599"/>
                    <a:pt x="0" y="45629"/>
                  </a:cubicBezTo>
                  <a:lnTo>
                    <a:pt x="0" y="12646"/>
                  </a:lnTo>
                  <a:cubicBezTo>
                    <a:pt x="0" y="2000"/>
                    <a:pt x="6472" y="-2848"/>
                    <a:pt x="14468" y="1715"/>
                  </a:cubicBezTo>
                  <a:lnTo>
                    <a:pt x="584893" y="330600"/>
                  </a:lnTo>
                  <a:cubicBezTo>
                    <a:pt x="593822" y="337026"/>
                    <a:pt x="599180" y="347272"/>
                    <a:pt x="599361" y="358261"/>
                  </a:cubicBezTo>
                  <a:lnTo>
                    <a:pt x="599361" y="391244"/>
                  </a:lnTo>
                  <a:cubicBezTo>
                    <a:pt x="599361" y="401890"/>
                    <a:pt x="592889" y="406738"/>
                    <a:pt x="584893" y="4021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4" name="Google Shape;1074;p24"/>
            <p:cNvSpPr/>
            <p:nvPr/>
          </p:nvSpPr>
          <p:spPr>
            <a:xfrm>
              <a:off x="7429711" y="2652278"/>
              <a:ext cx="1104643" cy="709092"/>
            </a:xfrm>
            <a:custGeom>
              <a:avLst/>
              <a:gdLst/>
              <a:ahLst/>
              <a:cxnLst/>
              <a:rect l="l" t="t" r="r" b="b"/>
              <a:pathLst>
                <a:path w="1403078" h="900663" extrusionOk="0">
                  <a:moveTo>
                    <a:pt x="1388610" y="898735"/>
                  </a:moveTo>
                  <a:lnTo>
                    <a:pt x="14468" y="106749"/>
                  </a:lnTo>
                  <a:cubicBezTo>
                    <a:pt x="5520" y="100390"/>
                    <a:pt x="152" y="90152"/>
                    <a:pt x="0" y="79183"/>
                  </a:cubicBezTo>
                  <a:lnTo>
                    <a:pt x="0" y="12646"/>
                  </a:lnTo>
                  <a:cubicBezTo>
                    <a:pt x="0" y="2000"/>
                    <a:pt x="6472" y="-2848"/>
                    <a:pt x="14468" y="1715"/>
                  </a:cubicBezTo>
                  <a:lnTo>
                    <a:pt x="1388610" y="794177"/>
                  </a:lnTo>
                  <a:cubicBezTo>
                    <a:pt x="1397557" y="800536"/>
                    <a:pt x="1402926" y="810773"/>
                    <a:pt x="1403078" y="821742"/>
                  </a:cubicBezTo>
                  <a:lnTo>
                    <a:pt x="1403078" y="888280"/>
                  </a:lnTo>
                  <a:cubicBezTo>
                    <a:pt x="1403078" y="898735"/>
                    <a:pt x="1396606" y="903678"/>
                    <a:pt x="1388610" y="89873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5" name="Google Shape;1075;p24"/>
            <p:cNvSpPr/>
            <p:nvPr/>
          </p:nvSpPr>
          <p:spPr>
            <a:xfrm>
              <a:off x="7433158" y="2804120"/>
              <a:ext cx="994561" cy="619345"/>
            </a:xfrm>
            <a:custGeom>
              <a:avLst/>
              <a:gdLst/>
              <a:ahLst/>
              <a:cxnLst/>
              <a:rect l="l" t="t" r="r" b="b"/>
              <a:pathLst>
                <a:path w="1263255" h="786670" extrusionOk="0">
                  <a:moveTo>
                    <a:pt x="1248788" y="784956"/>
                  </a:moveTo>
                  <a:lnTo>
                    <a:pt x="14468" y="73195"/>
                  </a:lnTo>
                  <a:cubicBezTo>
                    <a:pt x="5521" y="66836"/>
                    <a:pt x="152" y="56599"/>
                    <a:pt x="0" y="45629"/>
                  </a:cubicBezTo>
                  <a:lnTo>
                    <a:pt x="0" y="12646"/>
                  </a:lnTo>
                  <a:cubicBezTo>
                    <a:pt x="0" y="2000"/>
                    <a:pt x="6472" y="-2848"/>
                    <a:pt x="14468" y="1715"/>
                  </a:cubicBezTo>
                  <a:lnTo>
                    <a:pt x="1248788" y="713381"/>
                  </a:lnTo>
                  <a:cubicBezTo>
                    <a:pt x="1257716" y="719807"/>
                    <a:pt x="1263075" y="730053"/>
                    <a:pt x="1263256" y="741042"/>
                  </a:cubicBezTo>
                  <a:lnTo>
                    <a:pt x="1263256" y="774025"/>
                  </a:lnTo>
                  <a:cubicBezTo>
                    <a:pt x="1263256" y="784671"/>
                    <a:pt x="1256783" y="78951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6" name="Google Shape;1076;p24"/>
            <p:cNvSpPr/>
            <p:nvPr/>
          </p:nvSpPr>
          <p:spPr>
            <a:xfrm>
              <a:off x="7433158" y="2902604"/>
              <a:ext cx="994561" cy="619478"/>
            </a:xfrm>
            <a:custGeom>
              <a:avLst/>
              <a:gdLst/>
              <a:ahLst/>
              <a:cxnLst/>
              <a:rect l="l" t="t" r="r" b="b"/>
              <a:pathLst>
                <a:path w="1263255" h="786839" extrusionOk="0">
                  <a:moveTo>
                    <a:pt x="1248788" y="784956"/>
                  </a:moveTo>
                  <a:lnTo>
                    <a:pt x="14468" y="73290"/>
                  </a:lnTo>
                  <a:cubicBezTo>
                    <a:pt x="5540" y="66864"/>
                    <a:pt x="181" y="56617"/>
                    <a:pt x="0" y="45629"/>
                  </a:cubicBezTo>
                  <a:lnTo>
                    <a:pt x="0" y="12646"/>
                  </a:lnTo>
                  <a:cubicBezTo>
                    <a:pt x="0" y="2000"/>
                    <a:pt x="6472" y="-2848"/>
                    <a:pt x="14468" y="1714"/>
                  </a:cubicBezTo>
                  <a:lnTo>
                    <a:pt x="1248788" y="713856"/>
                  </a:lnTo>
                  <a:cubicBezTo>
                    <a:pt x="1257735" y="720215"/>
                    <a:pt x="1263104" y="730453"/>
                    <a:pt x="1263256" y="741422"/>
                  </a:cubicBezTo>
                  <a:lnTo>
                    <a:pt x="1263256" y="774405"/>
                  </a:lnTo>
                  <a:cubicBezTo>
                    <a:pt x="1263256" y="784671"/>
                    <a:pt x="1256783" y="78989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7" name="Google Shape;1077;p24"/>
            <p:cNvSpPr/>
            <p:nvPr/>
          </p:nvSpPr>
          <p:spPr>
            <a:xfrm>
              <a:off x="7433158" y="3001012"/>
              <a:ext cx="814413" cy="515547"/>
            </a:xfrm>
            <a:custGeom>
              <a:avLst/>
              <a:gdLst/>
              <a:ahLst/>
              <a:cxnLst/>
              <a:rect l="l" t="t" r="r" b="b"/>
              <a:pathLst>
                <a:path w="1034438" h="654829" extrusionOk="0">
                  <a:moveTo>
                    <a:pt x="1019971" y="653117"/>
                  </a:moveTo>
                  <a:lnTo>
                    <a:pt x="14468" y="73290"/>
                  </a:lnTo>
                  <a:cubicBezTo>
                    <a:pt x="5540" y="66864"/>
                    <a:pt x="181" y="56618"/>
                    <a:pt x="0" y="45629"/>
                  </a:cubicBezTo>
                  <a:lnTo>
                    <a:pt x="0" y="12646"/>
                  </a:lnTo>
                  <a:cubicBezTo>
                    <a:pt x="0" y="2000"/>
                    <a:pt x="6472" y="-2848"/>
                    <a:pt x="14468" y="1715"/>
                  </a:cubicBezTo>
                  <a:lnTo>
                    <a:pt x="1019971" y="581542"/>
                  </a:lnTo>
                  <a:cubicBezTo>
                    <a:pt x="1028880" y="587929"/>
                    <a:pt x="1034248" y="598157"/>
                    <a:pt x="1034438" y="609107"/>
                  </a:cubicBezTo>
                  <a:lnTo>
                    <a:pt x="1034438" y="642091"/>
                  </a:lnTo>
                  <a:cubicBezTo>
                    <a:pt x="1034438" y="652832"/>
                    <a:pt x="1027871" y="657679"/>
                    <a:pt x="1019971" y="6531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8" name="Google Shape;1078;p24"/>
            <p:cNvSpPr/>
            <p:nvPr/>
          </p:nvSpPr>
          <p:spPr>
            <a:xfrm>
              <a:off x="6805936" y="1930380"/>
              <a:ext cx="223244" cy="375705"/>
            </a:xfrm>
            <a:custGeom>
              <a:avLst/>
              <a:gdLst/>
              <a:ahLst/>
              <a:cxnLst/>
              <a:rect l="l" t="t" r="r" b="b"/>
              <a:pathLst>
                <a:path w="283556" h="477207" extrusionOk="0">
                  <a:moveTo>
                    <a:pt x="269365" y="475409"/>
                  </a:moveTo>
                  <a:lnTo>
                    <a:pt x="14468" y="328646"/>
                  </a:lnTo>
                  <a:cubicBezTo>
                    <a:pt x="5521" y="322287"/>
                    <a:pt x="152" y="312050"/>
                    <a:pt x="0" y="301080"/>
                  </a:cubicBezTo>
                  <a:lnTo>
                    <a:pt x="0" y="12593"/>
                  </a:lnTo>
                  <a:cubicBezTo>
                    <a:pt x="0" y="2042"/>
                    <a:pt x="6472" y="-2901"/>
                    <a:pt x="14468" y="1757"/>
                  </a:cubicBezTo>
                  <a:lnTo>
                    <a:pt x="269080" y="148519"/>
                  </a:lnTo>
                  <a:cubicBezTo>
                    <a:pt x="278027" y="154878"/>
                    <a:pt x="283395" y="165116"/>
                    <a:pt x="283547" y="176085"/>
                  </a:cubicBezTo>
                  <a:lnTo>
                    <a:pt x="283547" y="464573"/>
                  </a:lnTo>
                  <a:cubicBezTo>
                    <a:pt x="283833" y="475409"/>
                    <a:pt x="277360" y="480066"/>
                    <a:pt x="269365"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9" name="Google Shape;1079;p24"/>
            <p:cNvSpPr/>
            <p:nvPr/>
          </p:nvSpPr>
          <p:spPr>
            <a:xfrm>
              <a:off x="7077208" y="2086638"/>
              <a:ext cx="223611" cy="375712"/>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518"/>
                  </a:lnTo>
                  <a:cubicBezTo>
                    <a:pt x="278484" y="154943"/>
                    <a:pt x="283842" y="165190"/>
                    <a:pt x="284023" y="176178"/>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0" name="Google Shape;1080;p24"/>
            <p:cNvSpPr/>
            <p:nvPr/>
          </p:nvSpPr>
          <p:spPr>
            <a:xfrm>
              <a:off x="7429711" y="2161174"/>
              <a:ext cx="1104643" cy="1012766"/>
            </a:xfrm>
            <a:custGeom>
              <a:avLst/>
              <a:gdLst/>
              <a:ahLst/>
              <a:cxnLst/>
              <a:rect l="l" t="t" r="r" b="b"/>
              <a:pathLst>
                <a:path w="1403078" h="1286379" extrusionOk="0">
                  <a:moveTo>
                    <a:pt x="1388610" y="1284884"/>
                  </a:moveTo>
                  <a:lnTo>
                    <a:pt x="14468" y="492137"/>
                  </a:lnTo>
                  <a:cubicBezTo>
                    <a:pt x="5520" y="485777"/>
                    <a:pt x="152" y="475540"/>
                    <a:pt x="0" y="464571"/>
                  </a:cubicBezTo>
                  <a:lnTo>
                    <a:pt x="0" y="12686"/>
                  </a:lnTo>
                  <a:cubicBezTo>
                    <a:pt x="0" y="2040"/>
                    <a:pt x="6472" y="-2903"/>
                    <a:pt x="14468" y="1755"/>
                  </a:cubicBezTo>
                  <a:lnTo>
                    <a:pt x="1388610" y="794027"/>
                  </a:lnTo>
                  <a:cubicBezTo>
                    <a:pt x="1397539" y="800452"/>
                    <a:pt x="1402897" y="810699"/>
                    <a:pt x="1403078" y="821687"/>
                  </a:cubicBezTo>
                  <a:lnTo>
                    <a:pt x="1403078" y="1273572"/>
                  </a:lnTo>
                  <a:cubicBezTo>
                    <a:pt x="1403078" y="1284218"/>
                    <a:pt x="1396606" y="1289066"/>
                    <a:pt x="1388610" y="1284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1" name="Google Shape;1081;p24"/>
            <p:cNvSpPr/>
            <p:nvPr/>
          </p:nvSpPr>
          <p:spPr>
            <a:xfrm>
              <a:off x="7422517" y="1709546"/>
              <a:ext cx="333244" cy="429560"/>
            </a:xfrm>
            <a:custGeom>
              <a:avLst/>
              <a:gdLst/>
              <a:ahLst/>
              <a:cxnLst/>
              <a:rect l="l" t="t" r="r" b="b"/>
              <a:pathLst>
                <a:path w="423274" h="545612" extrusionOk="0">
                  <a:moveTo>
                    <a:pt x="211685" y="516844"/>
                  </a:moveTo>
                  <a:cubicBezTo>
                    <a:pt x="94991" y="449546"/>
                    <a:pt x="0" y="285389"/>
                    <a:pt x="0" y="150793"/>
                  </a:cubicBezTo>
                  <a:cubicBezTo>
                    <a:pt x="0" y="16197"/>
                    <a:pt x="95182" y="-38459"/>
                    <a:pt x="211685" y="28744"/>
                  </a:cubicBezTo>
                  <a:cubicBezTo>
                    <a:pt x="328187" y="95947"/>
                    <a:pt x="423274" y="260295"/>
                    <a:pt x="423274" y="394795"/>
                  </a:cubicBezTo>
                  <a:cubicBezTo>
                    <a:pt x="423274" y="529296"/>
                    <a:pt x="328283" y="584142"/>
                    <a:pt x="211685" y="516844"/>
                  </a:cubicBezTo>
                  <a:close/>
                  <a:moveTo>
                    <a:pt x="211685" y="99274"/>
                  </a:moveTo>
                  <a:cubicBezTo>
                    <a:pt x="128686" y="51747"/>
                    <a:pt x="61202" y="90434"/>
                    <a:pt x="61202" y="186058"/>
                  </a:cubicBezTo>
                  <a:cubicBezTo>
                    <a:pt x="61202" y="281682"/>
                    <a:pt x="128686" y="398502"/>
                    <a:pt x="211685" y="446314"/>
                  </a:cubicBezTo>
                  <a:cubicBezTo>
                    <a:pt x="294683" y="494126"/>
                    <a:pt x="362167" y="455249"/>
                    <a:pt x="362167" y="359531"/>
                  </a:cubicBezTo>
                  <a:cubicBezTo>
                    <a:pt x="362167" y="263811"/>
                    <a:pt x="294493" y="147561"/>
                    <a:pt x="211685" y="992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2" name="Google Shape;1082;p24"/>
            <p:cNvSpPr/>
            <p:nvPr/>
          </p:nvSpPr>
          <p:spPr>
            <a:xfrm>
              <a:off x="7422517" y="1709546"/>
              <a:ext cx="333244" cy="429574"/>
            </a:xfrm>
            <a:custGeom>
              <a:avLst/>
              <a:gdLst/>
              <a:ahLst/>
              <a:cxnLst/>
              <a:rect l="l" t="t" r="r" b="b"/>
              <a:pathLst>
                <a:path w="423274" h="545629" extrusionOk="0">
                  <a:moveTo>
                    <a:pt x="211685" y="516844"/>
                  </a:moveTo>
                  <a:cubicBezTo>
                    <a:pt x="94991" y="449546"/>
                    <a:pt x="0" y="285389"/>
                    <a:pt x="0" y="150793"/>
                  </a:cubicBezTo>
                  <a:cubicBezTo>
                    <a:pt x="0" y="16197"/>
                    <a:pt x="95182" y="-38459"/>
                    <a:pt x="211685" y="28744"/>
                  </a:cubicBezTo>
                  <a:lnTo>
                    <a:pt x="211685" y="99274"/>
                  </a:lnTo>
                  <a:cubicBezTo>
                    <a:pt x="128686" y="51747"/>
                    <a:pt x="61202" y="90434"/>
                    <a:pt x="61202" y="186058"/>
                  </a:cubicBezTo>
                  <a:cubicBezTo>
                    <a:pt x="61202" y="281682"/>
                    <a:pt x="128686" y="398502"/>
                    <a:pt x="211685" y="446314"/>
                  </a:cubicBezTo>
                  <a:cubicBezTo>
                    <a:pt x="294683" y="494126"/>
                    <a:pt x="362167" y="455249"/>
                    <a:pt x="362167" y="359531"/>
                  </a:cubicBezTo>
                  <a:lnTo>
                    <a:pt x="423274" y="394795"/>
                  </a:lnTo>
                  <a:cubicBezTo>
                    <a:pt x="423179" y="529391"/>
                    <a:pt x="328283" y="584142"/>
                    <a:pt x="211685" y="5168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3" name="Google Shape;1083;p24"/>
            <p:cNvSpPr/>
            <p:nvPr/>
          </p:nvSpPr>
          <p:spPr>
            <a:xfrm>
              <a:off x="7811214" y="1933734"/>
              <a:ext cx="333169" cy="429593"/>
            </a:xfrm>
            <a:custGeom>
              <a:avLst/>
              <a:gdLst/>
              <a:ahLst/>
              <a:cxnLst/>
              <a:rect l="l" t="t" r="r" b="b"/>
              <a:pathLst>
                <a:path w="423179" h="545654" extrusionOk="0">
                  <a:moveTo>
                    <a:pt x="211589" y="516869"/>
                  </a:moveTo>
                  <a:cubicBezTo>
                    <a:pt x="94896" y="449571"/>
                    <a:pt x="0" y="285318"/>
                    <a:pt x="0" y="150817"/>
                  </a:cubicBezTo>
                  <a:cubicBezTo>
                    <a:pt x="0" y="16316"/>
                    <a:pt x="95182" y="-38529"/>
                    <a:pt x="211589" y="28769"/>
                  </a:cubicBezTo>
                  <a:cubicBezTo>
                    <a:pt x="327997" y="96066"/>
                    <a:pt x="423179" y="260224"/>
                    <a:pt x="423179" y="394820"/>
                  </a:cubicBezTo>
                  <a:cubicBezTo>
                    <a:pt x="423179" y="529416"/>
                    <a:pt x="328283" y="584167"/>
                    <a:pt x="211589" y="516869"/>
                  </a:cubicBezTo>
                  <a:close/>
                  <a:moveTo>
                    <a:pt x="211589" y="99298"/>
                  </a:moveTo>
                  <a:cubicBezTo>
                    <a:pt x="128591" y="51772"/>
                    <a:pt x="61107" y="90363"/>
                    <a:pt x="61107" y="186082"/>
                  </a:cubicBezTo>
                  <a:cubicBezTo>
                    <a:pt x="61107" y="281801"/>
                    <a:pt x="128591" y="398432"/>
                    <a:pt x="211589" y="446339"/>
                  </a:cubicBezTo>
                  <a:cubicBezTo>
                    <a:pt x="294588" y="494246"/>
                    <a:pt x="362072" y="455274"/>
                    <a:pt x="362072" y="359555"/>
                  </a:cubicBezTo>
                  <a:cubicBezTo>
                    <a:pt x="362072" y="263836"/>
                    <a:pt x="294588" y="147110"/>
                    <a:pt x="211589"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4" name="Google Shape;1084;p24"/>
            <p:cNvSpPr/>
            <p:nvPr/>
          </p:nvSpPr>
          <p:spPr>
            <a:xfrm>
              <a:off x="7811214" y="1933734"/>
              <a:ext cx="261529" cy="429828"/>
            </a:xfrm>
            <a:custGeom>
              <a:avLst/>
              <a:gdLst/>
              <a:ahLst/>
              <a:cxnLst/>
              <a:rect l="l" t="t" r="r" b="b"/>
              <a:pathLst>
                <a:path w="332185" h="545952" extrusionOk="0">
                  <a:moveTo>
                    <a:pt x="211589" y="516869"/>
                  </a:moveTo>
                  <a:cubicBezTo>
                    <a:pt x="94896" y="449571"/>
                    <a:pt x="0" y="285318"/>
                    <a:pt x="0" y="150817"/>
                  </a:cubicBezTo>
                  <a:cubicBezTo>
                    <a:pt x="0" y="16316"/>
                    <a:pt x="95182" y="-38529"/>
                    <a:pt x="211589" y="28769"/>
                  </a:cubicBezTo>
                  <a:lnTo>
                    <a:pt x="211589" y="99298"/>
                  </a:lnTo>
                  <a:cubicBezTo>
                    <a:pt x="128591" y="51772"/>
                    <a:pt x="61107" y="90363"/>
                    <a:pt x="61107" y="186082"/>
                  </a:cubicBezTo>
                  <a:cubicBezTo>
                    <a:pt x="61107" y="281801"/>
                    <a:pt x="128591" y="398432"/>
                    <a:pt x="211589" y="446339"/>
                  </a:cubicBezTo>
                  <a:cubicBezTo>
                    <a:pt x="242429" y="464114"/>
                    <a:pt x="272030" y="470483"/>
                    <a:pt x="297253" y="465350"/>
                  </a:cubicBezTo>
                  <a:lnTo>
                    <a:pt x="332185" y="543389"/>
                  </a:lnTo>
                  <a:cubicBezTo>
                    <a:pt x="296682" y="550898"/>
                    <a:pt x="254993" y="541868"/>
                    <a:pt x="211589" y="5168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5" name="Google Shape;1085;p24"/>
            <p:cNvSpPr/>
            <p:nvPr/>
          </p:nvSpPr>
          <p:spPr>
            <a:xfrm>
              <a:off x="8199911" y="2157792"/>
              <a:ext cx="333468" cy="429593"/>
            </a:xfrm>
            <a:custGeom>
              <a:avLst/>
              <a:gdLst/>
              <a:ahLst/>
              <a:cxnLst/>
              <a:rect l="l" t="t" r="r" b="b"/>
              <a:pathLst>
                <a:path w="423559" h="545654" extrusionOk="0">
                  <a:moveTo>
                    <a:pt x="211590" y="516869"/>
                  </a:moveTo>
                  <a:cubicBezTo>
                    <a:pt x="94896" y="449571"/>
                    <a:pt x="0" y="285318"/>
                    <a:pt x="0" y="150817"/>
                  </a:cubicBezTo>
                  <a:cubicBezTo>
                    <a:pt x="0" y="16317"/>
                    <a:pt x="95182" y="-38529"/>
                    <a:pt x="211590" y="28769"/>
                  </a:cubicBezTo>
                  <a:cubicBezTo>
                    <a:pt x="327997" y="96066"/>
                    <a:pt x="423560" y="260224"/>
                    <a:pt x="423560" y="394820"/>
                  </a:cubicBezTo>
                  <a:cubicBezTo>
                    <a:pt x="423560" y="529416"/>
                    <a:pt x="328378" y="584167"/>
                    <a:pt x="211590" y="516869"/>
                  </a:cubicBezTo>
                  <a:close/>
                  <a:moveTo>
                    <a:pt x="211590" y="99298"/>
                  </a:moveTo>
                  <a:cubicBezTo>
                    <a:pt x="128686" y="51772"/>
                    <a:pt x="61107" y="90363"/>
                    <a:pt x="61107" y="186082"/>
                  </a:cubicBezTo>
                  <a:cubicBezTo>
                    <a:pt x="61107" y="281801"/>
                    <a:pt x="128686" y="398432"/>
                    <a:pt x="211590" y="446339"/>
                  </a:cubicBezTo>
                  <a:cubicBezTo>
                    <a:pt x="294493" y="494246"/>
                    <a:pt x="362072" y="455274"/>
                    <a:pt x="362072" y="359555"/>
                  </a:cubicBezTo>
                  <a:cubicBezTo>
                    <a:pt x="362072" y="263836"/>
                    <a:pt x="294588" y="147110"/>
                    <a:pt x="211590"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6" name="Google Shape;1086;p24"/>
            <p:cNvSpPr/>
            <p:nvPr/>
          </p:nvSpPr>
          <p:spPr>
            <a:xfrm>
              <a:off x="8199911" y="2157779"/>
              <a:ext cx="166584" cy="225917"/>
            </a:xfrm>
            <a:custGeom>
              <a:avLst/>
              <a:gdLst/>
              <a:ahLst/>
              <a:cxnLst/>
              <a:rect l="l" t="t" r="r" b="b"/>
              <a:pathLst>
                <a:path w="211589" h="286951" extrusionOk="0">
                  <a:moveTo>
                    <a:pt x="27412" y="286951"/>
                  </a:moveTo>
                  <a:cubicBezTo>
                    <a:pt x="10194" y="243588"/>
                    <a:pt x="904" y="197477"/>
                    <a:pt x="0" y="150835"/>
                  </a:cubicBezTo>
                  <a:cubicBezTo>
                    <a:pt x="0" y="16239"/>
                    <a:pt x="95182" y="-38512"/>
                    <a:pt x="211590" y="28786"/>
                  </a:cubicBezTo>
                  <a:lnTo>
                    <a:pt x="211590" y="99315"/>
                  </a:lnTo>
                  <a:cubicBezTo>
                    <a:pt x="128686" y="51789"/>
                    <a:pt x="61107" y="90380"/>
                    <a:pt x="61107" y="186099"/>
                  </a:cubicBezTo>
                  <a:cubicBezTo>
                    <a:pt x="61830" y="219254"/>
                    <a:pt x="68540" y="252000"/>
                    <a:pt x="80905" y="2827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4" name="Google Shape;1134;p24"/>
            <p:cNvSpPr/>
            <p:nvPr/>
          </p:nvSpPr>
          <p:spPr>
            <a:xfrm>
              <a:off x="5253846" y="1476744"/>
              <a:ext cx="525981" cy="405701"/>
            </a:xfrm>
            <a:custGeom>
              <a:avLst/>
              <a:gdLst/>
              <a:ahLst/>
              <a:cxnLst/>
              <a:rect l="l" t="t" r="r" b="b"/>
              <a:pathLst>
                <a:path w="668082" h="515307" extrusionOk="0">
                  <a:moveTo>
                    <a:pt x="668083" y="310182"/>
                  </a:moveTo>
                  <a:lnTo>
                    <a:pt x="141345" y="6010"/>
                  </a:lnTo>
                  <a:lnTo>
                    <a:pt x="139346" y="4869"/>
                  </a:lnTo>
                  <a:lnTo>
                    <a:pt x="139346" y="4869"/>
                  </a:lnTo>
                  <a:cubicBezTo>
                    <a:pt x="124498" y="-3020"/>
                    <a:pt x="104415" y="-1594"/>
                    <a:pt x="82237" y="11143"/>
                  </a:cubicBezTo>
                  <a:cubicBezTo>
                    <a:pt x="36835" y="37378"/>
                    <a:pt x="0" y="101064"/>
                    <a:pt x="0" y="153723"/>
                  </a:cubicBezTo>
                  <a:cubicBezTo>
                    <a:pt x="0" y="180814"/>
                    <a:pt x="9994" y="199539"/>
                    <a:pt x="25890" y="207619"/>
                  </a:cubicBezTo>
                  <a:lnTo>
                    <a:pt x="559765" y="515307"/>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5" name="Google Shape;1135;p24"/>
            <p:cNvSpPr/>
            <p:nvPr/>
          </p:nvSpPr>
          <p:spPr>
            <a:xfrm rot="18001764">
              <a:off x="5646080" y="1749188"/>
              <a:ext cx="182982" cy="105424"/>
            </a:xfrm>
            <a:custGeom>
              <a:avLst/>
              <a:gdLst/>
              <a:ahLst/>
              <a:cxnLst/>
              <a:rect l="l" t="t" r="r" b="b"/>
              <a:pathLst>
                <a:path w="232624" h="134025" extrusionOk="0">
                  <a:moveTo>
                    <a:pt x="232625" y="67013"/>
                  </a:moveTo>
                  <a:cubicBezTo>
                    <a:pt x="232625" y="104023"/>
                    <a:pt x="180550" y="134026"/>
                    <a:pt x="116312" y="134026"/>
                  </a:cubicBezTo>
                  <a:cubicBezTo>
                    <a:pt x="52075" y="134026"/>
                    <a:pt x="0" y="104023"/>
                    <a:pt x="0" y="67013"/>
                  </a:cubicBezTo>
                  <a:cubicBezTo>
                    <a:pt x="0" y="30003"/>
                    <a:pt x="52075" y="0"/>
                    <a:pt x="116312" y="0"/>
                  </a:cubicBezTo>
                  <a:cubicBezTo>
                    <a:pt x="180550" y="0"/>
                    <a:pt x="232625" y="30003"/>
                    <a:pt x="232625" y="67013"/>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6" name="Google Shape;1136;p24"/>
            <p:cNvSpPr/>
            <p:nvPr/>
          </p:nvSpPr>
          <p:spPr>
            <a:xfrm>
              <a:off x="5706839" y="1768995"/>
              <a:ext cx="216042" cy="211934"/>
            </a:xfrm>
            <a:custGeom>
              <a:avLst/>
              <a:gdLst/>
              <a:ahLst/>
              <a:cxnLst/>
              <a:rect l="l" t="t" r="r" b="b"/>
              <a:pathLst>
                <a:path w="274409" h="269191" extrusionOk="0">
                  <a:moveTo>
                    <a:pt x="274410" y="269192"/>
                  </a:moveTo>
                  <a:lnTo>
                    <a:pt x="0" y="111023"/>
                  </a:lnTo>
                  <a:lnTo>
                    <a:pt x="0" y="0"/>
                  </a:lnTo>
                  <a:lnTo>
                    <a:pt x="274410" y="158264"/>
                  </a:lnTo>
                  <a:lnTo>
                    <a:pt x="274410" y="26919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7" name="Google Shape;1137;p24"/>
            <p:cNvSpPr/>
            <p:nvPr/>
          </p:nvSpPr>
          <p:spPr>
            <a:xfrm>
              <a:off x="5706839" y="1740483"/>
              <a:ext cx="265800" cy="153263"/>
            </a:xfrm>
            <a:custGeom>
              <a:avLst/>
              <a:gdLst/>
              <a:ahLst/>
              <a:cxnLst/>
              <a:rect l="l" t="t" r="r" b="b"/>
              <a:pathLst>
                <a:path w="337610" h="194669" extrusionOk="0">
                  <a:moveTo>
                    <a:pt x="274410" y="194670"/>
                  </a:moveTo>
                  <a:lnTo>
                    <a:pt x="0" y="36501"/>
                  </a:lnTo>
                  <a:lnTo>
                    <a:pt x="63201" y="0"/>
                  </a:lnTo>
                  <a:lnTo>
                    <a:pt x="337611" y="158264"/>
                  </a:lnTo>
                  <a:lnTo>
                    <a:pt x="274410" y="194670"/>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8" name="Google Shape;1138;p24"/>
            <p:cNvSpPr/>
            <p:nvPr/>
          </p:nvSpPr>
          <p:spPr>
            <a:xfrm rot="19798236">
              <a:off x="5944238" y="1587568"/>
              <a:ext cx="543258" cy="939699"/>
            </a:xfrm>
            <a:custGeom>
              <a:avLst/>
              <a:gdLst/>
              <a:ahLst/>
              <a:cxnLst/>
              <a:rect l="l" t="t" r="r" b="b"/>
              <a:pathLst>
                <a:path w="690640" h="1194633" extrusionOk="0">
                  <a:moveTo>
                    <a:pt x="690640" y="597317"/>
                  </a:moveTo>
                  <a:cubicBezTo>
                    <a:pt x="690640" y="927206"/>
                    <a:pt x="536035" y="1194633"/>
                    <a:pt x="345320" y="1194633"/>
                  </a:cubicBezTo>
                  <a:cubicBezTo>
                    <a:pt x="154605" y="1194633"/>
                    <a:pt x="0" y="927206"/>
                    <a:pt x="0" y="597317"/>
                  </a:cubicBezTo>
                  <a:cubicBezTo>
                    <a:pt x="0" y="267428"/>
                    <a:pt x="154605" y="0"/>
                    <a:pt x="345320" y="0"/>
                  </a:cubicBezTo>
                  <a:cubicBezTo>
                    <a:pt x="536035" y="0"/>
                    <a:pt x="690640" y="267428"/>
                    <a:pt x="690640" y="597317"/>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9" name="Google Shape;1139;p24"/>
            <p:cNvSpPr/>
            <p:nvPr/>
          </p:nvSpPr>
          <p:spPr>
            <a:xfrm>
              <a:off x="5856937" y="1510364"/>
              <a:ext cx="809317" cy="1042547"/>
            </a:xfrm>
            <a:custGeom>
              <a:avLst/>
              <a:gdLst/>
              <a:ahLst/>
              <a:cxnLst/>
              <a:rect l="l" t="t" r="r" b="b"/>
              <a:pathLst>
                <a:path w="1027965" h="1324206" extrusionOk="0">
                  <a:moveTo>
                    <a:pt x="513983" y="1254422"/>
                  </a:moveTo>
                  <a:cubicBezTo>
                    <a:pt x="230816" y="1091119"/>
                    <a:pt x="0" y="692560"/>
                    <a:pt x="0" y="365955"/>
                  </a:cubicBezTo>
                  <a:cubicBezTo>
                    <a:pt x="0" y="39351"/>
                    <a:pt x="230436" y="-93439"/>
                    <a:pt x="513983" y="69863"/>
                  </a:cubicBezTo>
                  <a:cubicBezTo>
                    <a:pt x="797530" y="233165"/>
                    <a:pt x="1027966" y="631725"/>
                    <a:pt x="1027966" y="958234"/>
                  </a:cubicBezTo>
                  <a:cubicBezTo>
                    <a:pt x="1027966" y="1284744"/>
                    <a:pt x="797245" y="1417629"/>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0" name="Google Shape;1140;p24"/>
            <p:cNvSpPr/>
            <p:nvPr/>
          </p:nvSpPr>
          <p:spPr>
            <a:xfrm>
              <a:off x="5811525" y="1536556"/>
              <a:ext cx="809317" cy="1042580"/>
            </a:xfrm>
            <a:custGeom>
              <a:avLst/>
              <a:gdLst/>
              <a:ahLst/>
              <a:cxnLst/>
              <a:rect l="l" t="t" r="r" b="b"/>
              <a:pathLst>
                <a:path w="1027965" h="1324248" extrusionOk="0">
                  <a:moveTo>
                    <a:pt x="513983" y="1254422"/>
                  </a:moveTo>
                  <a:cubicBezTo>
                    <a:pt x="230721" y="1091119"/>
                    <a:pt x="0" y="692560"/>
                    <a:pt x="0" y="365955"/>
                  </a:cubicBezTo>
                  <a:cubicBezTo>
                    <a:pt x="0" y="39351"/>
                    <a:pt x="230341" y="-93439"/>
                    <a:pt x="513983" y="69863"/>
                  </a:cubicBezTo>
                  <a:cubicBezTo>
                    <a:pt x="797625" y="233165"/>
                    <a:pt x="1027966" y="631725"/>
                    <a:pt x="1027966" y="958234"/>
                  </a:cubicBezTo>
                  <a:cubicBezTo>
                    <a:pt x="1027966" y="1284744"/>
                    <a:pt x="797149" y="1417724"/>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8" name="Google Shape;407;p15">
            <a:extLst>
              <a:ext uri="{FF2B5EF4-FFF2-40B4-BE49-F238E27FC236}">
                <a16:creationId xmlns:a16="http://schemas.microsoft.com/office/drawing/2014/main" id="{B9EBE0F4-68D4-4341-BA9B-290688B934A9}"/>
              </a:ext>
            </a:extLst>
          </p:cNvPr>
          <p:cNvSpPr txBox="1"/>
          <p:nvPr>
            <p:custDataLst>
              <p:tags r:id="rId3"/>
            </p:custDataLst>
          </p:nvPr>
        </p:nvSpPr>
        <p:spPr>
          <a:xfrm>
            <a:off x="-10142" y="645015"/>
            <a:ext cx="172315" cy="38874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Barlow"/>
                <a:ea typeface="Barlow"/>
                <a:cs typeface="Barlow"/>
                <a:sym typeface="Barlow"/>
              </a:rPr>
              <a:t>2</a:t>
            </a:r>
            <a:endParaRPr sz="1800" b="1" dirty="0">
              <a:solidFill>
                <a:schemeClr val="lt1"/>
              </a:solidFill>
              <a:latin typeface="Barlow"/>
              <a:ea typeface="Barlow"/>
              <a:cs typeface="Barlow"/>
              <a:sym typeface="Barlow"/>
            </a:endParaRPr>
          </a:p>
        </p:txBody>
      </p:sp>
      <p:pic>
        <p:nvPicPr>
          <p:cNvPr id="99" name="Graphique 98">
            <a:extLst>
              <a:ext uri="{FF2B5EF4-FFF2-40B4-BE49-F238E27FC236}">
                <a16:creationId xmlns:a16="http://schemas.microsoft.com/office/drawing/2014/main" id="{B6C29EA7-D807-46AC-95A7-4EC454E7F8FF}"/>
              </a:ext>
            </a:extLst>
          </p:cNvPr>
          <p:cNvPicPr>
            <a:picLocks noChangeAspect="1"/>
          </p:cNvPicPr>
          <p:nvPr>
            <p:custDataLst>
              <p:tags r:id="rId4"/>
            </p:custDataLst>
          </p:nvPr>
        </p:nvPicPr>
        <p:blipFill>
          <a:blip r:embed="rId7">
            <a:extLst>
              <a:ext uri="{96DAC541-7B7A-43D3-8B79-37D633B846F1}">
                <asvg:svgBlip xmlns:asvg="http://schemas.microsoft.com/office/drawing/2016/SVG/main" r:embed="rId8"/>
              </a:ext>
            </a:extLst>
          </a:blip>
          <a:stretch>
            <a:fillRect/>
          </a:stretch>
        </p:blipFill>
        <p:spPr>
          <a:xfrm flipH="1">
            <a:off x="5845309" y="3061928"/>
            <a:ext cx="1519956" cy="1519956"/>
          </a:xfrm>
          <a:prstGeom prst="rect">
            <a:avLst/>
          </a:prstGeom>
        </p:spPr>
      </p:pic>
    </p:spTree>
    <p:extLst>
      <p:ext uri="{BB962C8B-B14F-4D97-AF65-F5344CB8AC3E}">
        <p14:creationId xmlns:p14="http://schemas.microsoft.com/office/powerpoint/2010/main" val="2798575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custDataLst>
              <p:tags r:id="rId1"/>
            </p:custDataLst>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28</a:t>
            </a:fld>
            <a:endParaRPr/>
          </a:p>
        </p:txBody>
      </p:sp>
      <p:pic>
        <p:nvPicPr>
          <p:cNvPr id="88" name="Graphique 87">
            <a:extLst>
              <a:ext uri="{FF2B5EF4-FFF2-40B4-BE49-F238E27FC236}">
                <a16:creationId xmlns:a16="http://schemas.microsoft.com/office/drawing/2014/main" id="{BCA7C5F3-7EF1-4829-8A24-063124D07A2D}"/>
              </a:ext>
            </a:extLst>
          </p:cNvPr>
          <p:cNvPicPr>
            <a:picLocks noChangeAspect="1"/>
          </p:cNvPicPr>
          <p:nvPr>
            <p:custDataLst>
              <p:tags r:id="rId2"/>
            </p:custDataLst>
          </p:nvPr>
        </p:nvPicPr>
        <p:blipFill>
          <a:blip r:embed="rId11">
            <a:extLst>
              <a:ext uri="{96DAC541-7B7A-43D3-8B79-37D633B846F1}">
                <asvg:svgBlip xmlns:asvg="http://schemas.microsoft.com/office/drawing/2016/SVG/main" r:embed="rId12"/>
              </a:ext>
            </a:extLst>
          </a:blip>
          <a:stretch>
            <a:fillRect/>
          </a:stretch>
        </p:blipFill>
        <p:spPr>
          <a:xfrm flipH="1">
            <a:off x="185489" y="130070"/>
            <a:ext cx="610670" cy="610670"/>
          </a:xfrm>
          <a:prstGeom prst="rect">
            <a:avLst/>
          </a:prstGeom>
        </p:spPr>
      </p:pic>
      <p:grpSp>
        <p:nvGrpSpPr>
          <p:cNvPr id="2" name="Groupe 1">
            <a:extLst>
              <a:ext uri="{FF2B5EF4-FFF2-40B4-BE49-F238E27FC236}">
                <a16:creationId xmlns:a16="http://schemas.microsoft.com/office/drawing/2014/main" id="{C2833B58-81D5-4931-BD57-369ACF39E2B6}"/>
              </a:ext>
            </a:extLst>
          </p:cNvPr>
          <p:cNvGrpSpPr/>
          <p:nvPr/>
        </p:nvGrpSpPr>
        <p:grpSpPr>
          <a:xfrm>
            <a:off x="3263627" y="869173"/>
            <a:ext cx="2574177" cy="2861325"/>
            <a:chOff x="3263627" y="869173"/>
            <a:chExt cx="2574177" cy="2861325"/>
          </a:xfrm>
        </p:grpSpPr>
        <p:sp>
          <p:nvSpPr>
            <p:cNvPr id="89" name="ZoneTexte 88">
              <a:extLst>
                <a:ext uri="{FF2B5EF4-FFF2-40B4-BE49-F238E27FC236}">
                  <a16:creationId xmlns:a16="http://schemas.microsoft.com/office/drawing/2014/main" id="{FA307A45-F4B4-4D9D-A278-EC3C83BA4E50}"/>
                </a:ext>
              </a:extLst>
            </p:cNvPr>
            <p:cNvSpPr txBox="1"/>
            <p:nvPr>
              <p:custDataLst>
                <p:tags r:id="rId3"/>
              </p:custDataLst>
            </p:nvPr>
          </p:nvSpPr>
          <p:spPr>
            <a:xfrm>
              <a:off x="4098152" y="869173"/>
              <a:ext cx="947695" cy="338554"/>
            </a:xfrm>
            <a:prstGeom prst="rect">
              <a:avLst/>
            </a:prstGeom>
            <a:noFill/>
          </p:spPr>
          <p:txBody>
            <a:bodyPr wrap="none" rtlCol="0">
              <a:spAutoFit/>
            </a:bodyPr>
            <a:lstStyle/>
            <a:p>
              <a:r>
                <a:rPr lang="fr-FR" sz="1600" b="1" dirty="0">
                  <a:latin typeface="Barlow Light" panose="00000400000000000000" pitchFamily="2" charset="0"/>
                </a:rPr>
                <a:t>Récence</a:t>
              </a:r>
            </a:p>
          </p:txBody>
        </p:sp>
        <p:sp>
          <p:nvSpPr>
            <p:cNvPr id="90" name="ZoneTexte 89">
              <a:extLst>
                <a:ext uri="{FF2B5EF4-FFF2-40B4-BE49-F238E27FC236}">
                  <a16:creationId xmlns:a16="http://schemas.microsoft.com/office/drawing/2014/main" id="{36CCDC9C-E158-4F96-A3B9-61951AED2F45}"/>
                </a:ext>
              </a:extLst>
            </p:cNvPr>
            <p:cNvSpPr txBox="1"/>
            <p:nvPr>
              <p:custDataLst>
                <p:tags r:id="rId4"/>
              </p:custDataLst>
            </p:nvPr>
          </p:nvSpPr>
          <p:spPr>
            <a:xfrm>
              <a:off x="3328838" y="3391944"/>
              <a:ext cx="1125629" cy="338554"/>
            </a:xfrm>
            <a:prstGeom prst="rect">
              <a:avLst/>
            </a:prstGeom>
            <a:noFill/>
          </p:spPr>
          <p:txBody>
            <a:bodyPr wrap="none" rtlCol="0">
              <a:spAutoFit/>
            </a:bodyPr>
            <a:lstStyle/>
            <a:p>
              <a:r>
                <a:rPr lang="fr-FR" sz="1600" b="1" dirty="0">
                  <a:latin typeface="Barlow Light" panose="00000400000000000000" pitchFamily="2" charset="0"/>
                </a:rPr>
                <a:t>Fréquence</a:t>
              </a:r>
            </a:p>
          </p:txBody>
        </p:sp>
        <p:sp>
          <p:nvSpPr>
            <p:cNvPr id="91" name="ZoneTexte 90">
              <a:extLst>
                <a:ext uri="{FF2B5EF4-FFF2-40B4-BE49-F238E27FC236}">
                  <a16:creationId xmlns:a16="http://schemas.microsoft.com/office/drawing/2014/main" id="{EA6799DD-AC69-4420-87BC-3E7E0F9AA1CF}"/>
                </a:ext>
              </a:extLst>
            </p:cNvPr>
            <p:cNvSpPr txBox="1"/>
            <p:nvPr>
              <p:custDataLst>
                <p:tags r:id="rId5"/>
              </p:custDataLst>
            </p:nvPr>
          </p:nvSpPr>
          <p:spPr>
            <a:xfrm>
              <a:off x="4763957" y="3391944"/>
              <a:ext cx="902811" cy="338554"/>
            </a:xfrm>
            <a:prstGeom prst="rect">
              <a:avLst/>
            </a:prstGeom>
            <a:noFill/>
          </p:spPr>
          <p:txBody>
            <a:bodyPr wrap="none" rtlCol="0">
              <a:spAutoFit/>
            </a:bodyPr>
            <a:lstStyle/>
            <a:p>
              <a:r>
                <a:rPr lang="fr-FR" sz="1600" b="1" dirty="0">
                  <a:latin typeface="Barlow Light" panose="00000400000000000000" pitchFamily="2" charset="0"/>
                </a:rPr>
                <a:t>Montant</a:t>
              </a:r>
            </a:p>
          </p:txBody>
        </p:sp>
        <p:grpSp>
          <p:nvGrpSpPr>
            <p:cNvPr id="92" name="!! Groupe 6">
              <a:extLst>
                <a:ext uri="{FF2B5EF4-FFF2-40B4-BE49-F238E27FC236}">
                  <a16:creationId xmlns:a16="http://schemas.microsoft.com/office/drawing/2014/main" id="{BE8F7D99-AD40-45BA-B97E-FA66C928934B}"/>
                </a:ext>
              </a:extLst>
            </p:cNvPr>
            <p:cNvGrpSpPr/>
            <p:nvPr/>
          </p:nvGrpSpPr>
          <p:grpSpPr>
            <a:xfrm>
              <a:off x="4041806" y="1253324"/>
              <a:ext cx="1060704" cy="1526510"/>
              <a:chOff x="1942761" y="1757817"/>
              <a:chExt cx="1060704" cy="1526510"/>
            </a:xfrm>
          </p:grpSpPr>
          <p:sp>
            <p:nvSpPr>
              <p:cNvPr id="93" name="Triangle isocèle 92">
                <a:extLst>
                  <a:ext uri="{FF2B5EF4-FFF2-40B4-BE49-F238E27FC236}">
                    <a16:creationId xmlns:a16="http://schemas.microsoft.com/office/drawing/2014/main" id="{470E8F7B-47D5-4C7B-9917-6CD4715BB991}"/>
                  </a:ext>
                </a:extLst>
              </p:cNvPr>
              <p:cNvSpPr/>
              <p:nvPr>
                <p:custDataLst>
                  <p:tags r:id="rId8"/>
                </p:custDataLst>
              </p:nvPr>
            </p:nvSpPr>
            <p:spPr>
              <a:xfrm>
                <a:off x="1942761" y="1757817"/>
                <a:ext cx="1060704" cy="914400"/>
              </a:xfrm>
              <a:prstGeom prst="triangle">
                <a:avLst/>
              </a:prstGeom>
              <a:ln w="38100" cap="rnd" cmpd="sng">
                <a:solidFill>
                  <a:srgbClr val="00B5DD"/>
                </a:solidFill>
                <a:extLst>
                  <a:ext uri="{C807C97D-BFC1-408E-A445-0C87EB9F89A2}">
                    <ask:lineSketchStyleProps xmlns:ask="http://schemas.microsoft.com/office/drawing/2018/sketchyshapes" sd="1219033472">
                      <a:custGeom>
                        <a:avLst/>
                        <a:gdLst>
                          <a:gd name="connsiteX0" fmla="*/ 0 w 1060704"/>
                          <a:gd name="connsiteY0" fmla="*/ 914400 h 914400"/>
                          <a:gd name="connsiteX1" fmla="*/ 254569 w 1060704"/>
                          <a:gd name="connsiteY1" fmla="*/ 475488 h 914400"/>
                          <a:gd name="connsiteX2" fmla="*/ 530352 w 1060704"/>
                          <a:gd name="connsiteY2" fmla="*/ 0 h 914400"/>
                          <a:gd name="connsiteX3" fmla="*/ 806135 w 1060704"/>
                          <a:gd name="connsiteY3" fmla="*/ 475488 h 914400"/>
                          <a:gd name="connsiteX4" fmla="*/ 1060704 w 1060704"/>
                          <a:gd name="connsiteY4" fmla="*/ 914400 h 914400"/>
                          <a:gd name="connsiteX5" fmla="*/ 562173 w 1060704"/>
                          <a:gd name="connsiteY5" fmla="*/ 914400 h 914400"/>
                          <a:gd name="connsiteX6" fmla="*/ 0 w 1060704"/>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704" h="914400" fill="none" extrusionOk="0">
                            <a:moveTo>
                              <a:pt x="0" y="914400"/>
                            </a:moveTo>
                            <a:cubicBezTo>
                              <a:pt x="94523" y="693866"/>
                              <a:pt x="212841" y="668184"/>
                              <a:pt x="254569" y="475488"/>
                            </a:cubicBezTo>
                            <a:cubicBezTo>
                              <a:pt x="296297" y="282792"/>
                              <a:pt x="507882" y="160476"/>
                              <a:pt x="530352" y="0"/>
                            </a:cubicBezTo>
                            <a:cubicBezTo>
                              <a:pt x="673758" y="217419"/>
                              <a:pt x="676098" y="322450"/>
                              <a:pt x="806135" y="475488"/>
                            </a:cubicBezTo>
                            <a:cubicBezTo>
                              <a:pt x="936172" y="628526"/>
                              <a:pt x="918745" y="723115"/>
                              <a:pt x="1060704" y="914400"/>
                            </a:cubicBezTo>
                            <a:cubicBezTo>
                              <a:pt x="814490" y="952133"/>
                              <a:pt x="716617" y="896341"/>
                              <a:pt x="562173" y="914400"/>
                            </a:cubicBezTo>
                            <a:cubicBezTo>
                              <a:pt x="407729" y="932459"/>
                              <a:pt x="116157" y="888050"/>
                              <a:pt x="0" y="914400"/>
                            </a:cubicBezTo>
                            <a:close/>
                          </a:path>
                          <a:path w="1060704" h="914400" stroke="0" extrusionOk="0">
                            <a:moveTo>
                              <a:pt x="0" y="914400"/>
                            </a:moveTo>
                            <a:cubicBezTo>
                              <a:pt x="108459" y="720484"/>
                              <a:pt x="199902" y="604178"/>
                              <a:pt x="259872" y="466344"/>
                            </a:cubicBezTo>
                            <a:cubicBezTo>
                              <a:pt x="319842" y="328510"/>
                              <a:pt x="452638" y="260912"/>
                              <a:pt x="530352" y="0"/>
                            </a:cubicBezTo>
                            <a:cubicBezTo>
                              <a:pt x="623300" y="159640"/>
                              <a:pt x="643739" y="267063"/>
                              <a:pt x="806135" y="475488"/>
                            </a:cubicBezTo>
                            <a:cubicBezTo>
                              <a:pt x="968531" y="683912"/>
                              <a:pt x="912417" y="765159"/>
                              <a:pt x="1060704" y="914400"/>
                            </a:cubicBezTo>
                            <a:cubicBezTo>
                              <a:pt x="876099" y="957995"/>
                              <a:pt x="711782" y="855538"/>
                              <a:pt x="551566" y="914400"/>
                            </a:cubicBezTo>
                            <a:cubicBezTo>
                              <a:pt x="391350" y="973262"/>
                              <a:pt x="157066" y="860027"/>
                              <a:pt x="0" y="914400"/>
                            </a:cubicBezTo>
                            <a:close/>
                          </a:path>
                        </a:pathLst>
                      </a:custGeom>
                      <ask:type>
                        <ask:lineSketchNone/>
                      </ask:type>
                    </ask:lineSketchStyleProps>
                  </a:ext>
                </a:extLst>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4" name="Corde 93">
                <a:extLst>
                  <a:ext uri="{FF2B5EF4-FFF2-40B4-BE49-F238E27FC236}">
                    <a16:creationId xmlns:a16="http://schemas.microsoft.com/office/drawing/2014/main" id="{4E61E8C9-05B7-4FF0-85F6-50EA24550847}"/>
                  </a:ext>
                </a:extLst>
              </p:cNvPr>
              <p:cNvSpPr/>
              <p:nvPr/>
            </p:nvSpPr>
            <p:spPr>
              <a:xfrm rot="8606955">
                <a:off x="2019557" y="2369927"/>
                <a:ext cx="914400" cy="914400"/>
              </a:xfrm>
              <a:prstGeom prst="chord">
                <a:avLst>
                  <a:gd name="adj1" fmla="val 2931810"/>
                  <a:gd name="adj2" fmla="val 12432958"/>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95" name="Groupe 94">
              <a:extLst>
                <a:ext uri="{FF2B5EF4-FFF2-40B4-BE49-F238E27FC236}">
                  <a16:creationId xmlns:a16="http://schemas.microsoft.com/office/drawing/2014/main" id="{BDD24E03-D17D-4C6C-B018-3CC46B74A6FA}"/>
                </a:ext>
              </a:extLst>
            </p:cNvPr>
            <p:cNvGrpSpPr/>
            <p:nvPr/>
          </p:nvGrpSpPr>
          <p:grpSpPr>
            <a:xfrm rot="14460000">
              <a:off x="3496530" y="2198969"/>
              <a:ext cx="1060704" cy="1526510"/>
              <a:chOff x="1397485" y="2703462"/>
              <a:chExt cx="1060704" cy="1526510"/>
            </a:xfrm>
          </p:grpSpPr>
          <p:sp>
            <p:nvSpPr>
              <p:cNvPr id="96" name="Triangle isocèle 95">
                <a:extLst>
                  <a:ext uri="{FF2B5EF4-FFF2-40B4-BE49-F238E27FC236}">
                    <a16:creationId xmlns:a16="http://schemas.microsoft.com/office/drawing/2014/main" id="{F942165F-0538-4377-94C4-CA67ACEF201F}"/>
                  </a:ext>
                </a:extLst>
              </p:cNvPr>
              <p:cNvSpPr/>
              <p:nvPr>
                <p:custDataLst>
                  <p:tags r:id="rId7"/>
                </p:custDataLst>
              </p:nvPr>
            </p:nvSpPr>
            <p:spPr>
              <a:xfrm>
                <a:off x="1397485" y="2703462"/>
                <a:ext cx="1060704" cy="914400"/>
              </a:xfrm>
              <a:prstGeom prst="triangle">
                <a:avLst/>
              </a:prstGeom>
              <a:ln w="38100" cap="rnd" cmpd="sng">
                <a:solidFill>
                  <a:srgbClr val="00B5DD"/>
                </a:solidFill>
                <a:extLst>
                  <a:ext uri="{C807C97D-BFC1-408E-A445-0C87EB9F89A2}">
                    <ask:lineSketchStyleProps xmlns:ask="http://schemas.microsoft.com/office/drawing/2018/sketchyshapes" sd="1219033472">
                      <a:custGeom>
                        <a:avLst/>
                        <a:gdLst>
                          <a:gd name="connsiteX0" fmla="*/ 0 w 1060704"/>
                          <a:gd name="connsiteY0" fmla="*/ 914400 h 914400"/>
                          <a:gd name="connsiteX1" fmla="*/ 254569 w 1060704"/>
                          <a:gd name="connsiteY1" fmla="*/ 475488 h 914400"/>
                          <a:gd name="connsiteX2" fmla="*/ 530352 w 1060704"/>
                          <a:gd name="connsiteY2" fmla="*/ 0 h 914400"/>
                          <a:gd name="connsiteX3" fmla="*/ 806135 w 1060704"/>
                          <a:gd name="connsiteY3" fmla="*/ 475488 h 914400"/>
                          <a:gd name="connsiteX4" fmla="*/ 1060704 w 1060704"/>
                          <a:gd name="connsiteY4" fmla="*/ 914400 h 914400"/>
                          <a:gd name="connsiteX5" fmla="*/ 562173 w 1060704"/>
                          <a:gd name="connsiteY5" fmla="*/ 914400 h 914400"/>
                          <a:gd name="connsiteX6" fmla="*/ 0 w 1060704"/>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704" h="914400" fill="none" extrusionOk="0">
                            <a:moveTo>
                              <a:pt x="0" y="914400"/>
                            </a:moveTo>
                            <a:cubicBezTo>
                              <a:pt x="94523" y="693866"/>
                              <a:pt x="212841" y="668184"/>
                              <a:pt x="254569" y="475488"/>
                            </a:cubicBezTo>
                            <a:cubicBezTo>
                              <a:pt x="296297" y="282792"/>
                              <a:pt x="507882" y="160476"/>
                              <a:pt x="530352" y="0"/>
                            </a:cubicBezTo>
                            <a:cubicBezTo>
                              <a:pt x="673758" y="217419"/>
                              <a:pt x="676098" y="322450"/>
                              <a:pt x="806135" y="475488"/>
                            </a:cubicBezTo>
                            <a:cubicBezTo>
                              <a:pt x="936172" y="628526"/>
                              <a:pt x="918745" y="723115"/>
                              <a:pt x="1060704" y="914400"/>
                            </a:cubicBezTo>
                            <a:cubicBezTo>
                              <a:pt x="814490" y="952133"/>
                              <a:pt x="716617" y="896341"/>
                              <a:pt x="562173" y="914400"/>
                            </a:cubicBezTo>
                            <a:cubicBezTo>
                              <a:pt x="407729" y="932459"/>
                              <a:pt x="116157" y="888050"/>
                              <a:pt x="0" y="914400"/>
                            </a:cubicBezTo>
                            <a:close/>
                          </a:path>
                          <a:path w="1060704" h="914400" stroke="0" extrusionOk="0">
                            <a:moveTo>
                              <a:pt x="0" y="914400"/>
                            </a:moveTo>
                            <a:cubicBezTo>
                              <a:pt x="108459" y="720484"/>
                              <a:pt x="199902" y="604178"/>
                              <a:pt x="259872" y="466344"/>
                            </a:cubicBezTo>
                            <a:cubicBezTo>
                              <a:pt x="319842" y="328510"/>
                              <a:pt x="452638" y="260912"/>
                              <a:pt x="530352" y="0"/>
                            </a:cubicBezTo>
                            <a:cubicBezTo>
                              <a:pt x="623300" y="159640"/>
                              <a:pt x="643739" y="267063"/>
                              <a:pt x="806135" y="475488"/>
                            </a:cubicBezTo>
                            <a:cubicBezTo>
                              <a:pt x="968531" y="683912"/>
                              <a:pt x="912417" y="765159"/>
                              <a:pt x="1060704" y="914400"/>
                            </a:cubicBezTo>
                            <a:cubicBezTo>
                              <a:pt x="876099" y="957995"/>
                              <a:pt x="711782" y="855538"/>
                              <a:pt x="551566" y="914400"/>
                            </a:cubicBezTo>
                            <a:cubicBezTo>
                              <a:pt x="391350" y="973262"/>
                              <a:pt x="157066" y="860027"/>
                              <a:pt x="0" y="914400"/>
                            </a:cubicBezTo>
                            <a:close/>
                          </a:path>
                        </a:pathLst>
                      </a:custGeom>
                      <ask:type>
                        <ask:lineSketchNone/>
                      </ask:type>
                    </ask:lineSketchStyleProps>
                  </a:ext>
                </a:extLst>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7" name="Corde 96">
                <a:extLst>
                  <a:ext uri="{FF2B5EF4-FFF2-40B4-BE49-F238E27FC236}">
                    <a16:creationId xmlns:a16="http://schemas.microsoft.com/office/drawing/2014/main" id="{235991DE-0F34-4338-9D38-EDEB8D45059C}"/>
                  </a:ext>
                </a:extLst>
              </p:cNvPr>
              <p:cNvSpPr/>
              <p:nvPr/>
            </p:nvSpPr>
            <p:spPr>
              <a:xfrm rot="8606955">
                <a:off x="1474281" y="3315572"/>
                <a:ext cx="914400" cy="914400"/>
              </a:xfrm>
              <a:prstGeom prst="chord">
                <a:avLst>
                  <a:gd name="adj1" fmla="val 2931810"/>
                  <a:gd name="adj2" fmla="val 12432958"/>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98" name="Groupe 97">
              <a:extLst>
                <a:ext uri="{FF2B5EF4-FFF2-40B4-BE49-F238E27FC236}">
                  <a16:creationId xmlns:a16="http://schemas.microsoft.com/office/drawing/2014/main" id="{05E438A5-7AB0-478A-A17F-3A3689D7D025}"/>
                </a:ext>
              </a:extLst>
            </p:cNvPr>
            <p:cNvGrpSpPr/>
            <p:nvPr/>
          </p:nvGrpSpPr>
          <p:grpSpPr>
            <a:xfrm rot="7140000">
              <a:off x="4544197" y="2198940"/>
              <a:ext cx="1060704" cy="1526510"/>
              <a:chOff x="1942761" y="1757817"/>
              <a:chExt cx="1060704" cy="1526510"/>
            </a:xfrm>
          </p:grpSpPr>
          <p:sp>
            <p:nvSpPr>
              <p:cNvPr id="99" name="Triangle isocèle 98">
                <a:extLst>
                  <a:ext uri="{FF2B5EF4-FFF2-40B4-BE49-F238E27FC236}">
                    <a16:creationId xmlns:a16="http://schemas.microsoft.com/office/drawing/2014/main" id="{B161D8F4-57D2-4E3B-9B0D-1DF24E174B6B}"/>
                  </a:ext>
                </a:extLst>
              </p:cNvPr>
              <p:cNvSpPr/>
              <p:nvPr>
                <p:custDataLst>
                  <p:tags r:id="rId6"/>
                </p:custDataLst>
              </p:nvPr>
            </p:nvSpPr>
            <p:spPr>
              <a:xfrm>
                <a:off x="1942761" y="1757817"/>
                <a:ext cx="1060704" cy="914400"/>
              </a:xfrm>
              <a:prstGeom prst="triangle">
                <a:avLst/>
              </a:prstGeom>
              <a:ln w="38100" cap="rnd" cmpd="sng">
                <a:solidFill>
                  <a:srgbClr val="00B5DD"/>
                </a:solidFill>
                <a:extLst>
                  <a:ext uri="{C807C97D-BFC1-408E-A445-0C87EB9F89A2}">
                    <ask:lineSketchStyleProps xmlns:ask="http://schemas.microsoft.com/office/drawing/2018/sketchyshapes" sd="1219033472">
                      <a:custGeom>
                        <a:avLst/>
                        <a:gdLst>
                          <a:gd name="connsiteX0" fmla="*/ 0 w 1060704"/>
                          <a:gd name="connsiteY0" fmla="*/ 914400 h 914400"/>
                          <a:gd name="connsiteX1" fmla="*/ 254569 w 1060704"/>
                          <a:gd name="connsiteY1" fmla="*/ 475488 h 914400"/>
                          <a:gd name="connsiteX2" fmla="*/ 530352 w 1060704"/>
                          <a:gd name="connsiteY2" fmla="*/ 0 h 914400"/>
                          <a:gd name="connsiteX3" fmla="*/ 806135 w 1060704"/>
                          <a:gd name="connsiteY3" fmla="*/ 475488 h 914400"/>
                          <a:gd name="connsiteX4" fmla="*/ 1060704 w 1060704"/>
                          <a:gd name="connsiteY4" fmla="*/ 914400 h 914400"/>
                          <a:gd name="connsiteX5" fmla="*/ 562173 w 1060704"/>
                          <a:gd name="connsiteY5" fmla="*/ 914400 h 914400"/>
                          <a:gd name="connsiteX6" fmla="*/ 0 w 1060704"/>
                          <a:gd name="connsiteY6"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704" h="914400" fill="none" extrusionOk="0">
                            <a:moveTo>
                              <a:pt x="0" y="914400"/>
                            </a:moveTo>
                            <a:cubicBezTo>
                              <a:pt x="94523" y="693866"/>
                              <a:pt x="212841" y="668184"/>
                              <a:pt x="254569" y="475488"/>
                            </a:cubicBezTo>
                            <a:cubicBezTo>
                              <a:pt x="296297" y="282792"/>
                              <a:pt x="507882" y="160476"/>
                              <a:pt x="530352" y="0"/>
                            </a:cubicBezTo>
                            <a:cubicBezTo>
                              <a:pt x="673758" y="217419"/>
                              <a:pt x="676098" y="322450"/>
                              <a:pt x="806135" y="475488"/>
                            </a:cubicBezTo>
                            <a:cubicBezTo>
                              <a:pt x="936172" y="628526"/>
                              <a:pt x="918745" y="723115"/>
                              <a:pt x="1060704" y="914400"/>
                            </a:cubicBezTo>
                            <a:cubicBezTo>
                              <a:pt x="814490" y="952133"/>
                              <a:pt x="716617" y="896341"/>
                              <a:pt x="562173" y="914400"/>
                            </a:cubicBezTo>
                            <a:cubicBezTo>
                              <a:pt x="407729" y="932459"/>
                              <a:pt x="116157" y="888050"/>
                              <a:pt x="0" y="914400"/>
                            </a:cubicBezTo>
                            <a:close/>
                          </a:path>
                          <a:path w="1060704" h="914400" stroke="0" extrusionOk="0">
                            <a:moveTo>
                              <a:pt x="0" y="914400"/>
                            </a:moveTo>
                            <a:cubicBezTo>
                              <a:pt x="108459" y="720484"/>
                              <a:pt x="199902" y="604178"/>
                              <a:pt x="259872" y="466344"/>
                            </a:cubicBezTo>
                            <a:cubicBezTo>
                              <a:pt x="319842" y="328510"/>
                              <a:pt x="452638" y="260912"/>
                              <a:pt x="530352" y="0"/>
                            </a:cubicBezTo>
                            <a:cubicBezTo>
                              <a:pt x="623300" y="159640"/>
                              <a:pt x="643739" y="267063"/>
                              <a:pt x="806135" y="475488"/>
                            </a:cubicBezTo>
                            <a:cubicBezTo>
                              <a:pt x="968531" y="683912"/>
                              <a:pt x="912417" y="765159"/>
                              <a:pt x="1060704" y="914400"/>
                            </a:cubicBezTo>
                            <a:cubicBezTo>
                              <a:pt x="876099" y="957995"/>
                              <a:pt x="711782" y="855538"/>
                              <a:pt x="551566" y="914400"/>
                            </a:cubicBezTo>
                            <a:cubicBezTo>
                              <a:pt x="391350" y="973262"/>
                              <a:pt x="157066" y="860027"/>
                              <a:pt x="0" y="914400"/>
                            </a:cubicBezTo>
                            <a:close/>
                          </a:path>
                        </a:pathLst>
                      </a:custGeom>
                      <ask:type>
                        <ask:lineSketchNone/>
                      </ask:type>
                    </ask:lineSketchStyleProps>
                  </a:ext>
                </a:extLst>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0" name="Corde 99">
                <a:extLst>
                  <a:ext uri="{FF2B5EF4-FFF2-40B4-BE49-F238E27FC236}">
                    <a16:creationId xmlns:a16="http://schemas.microsoft.com/office/drawing/2014/main" id="{902D17B5-D1DC-4E96-8402-27B3FEC9F12F}"/>
                  </a:ext>
                </a:extLst>
              </p:cNvPr>
              <p:cNvSpPr/>
              <p:nvPr/>
            </p:nvSpPr>
            <p:spPr>
              <a:xfrm rot="8606955">
                <a:off x="2019557" y="2369927"/>
                <a:ext cx="914400" cy="914400"/>
              </a:xfrm>
              <a:prstGeom prst="chord">
                <a:avLst>
                  <a:gd name="adj1" fmla="val 2931810"/>
                  <a:gd name="adj2" fmla="val 12432958"/>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01" name="ZoneTexte 100">
              <a:extLst>
                <a:ext uri="{FF2B5EF4-FFF2-40B4-BE49-F238E27FC236}">
                  <a16:creationId xmlns:a16="http://schemas.microsoft.com/office/drawing/2014/main" id="{648E24A3-7F64-4E4B-9184-00ED1FFF0443}"/>
                </a:ext>
              </a:extLst>
            </p:cNvPr>
            <p:cNvSpPr txBox="1"/>
            <p:nvPr/>
          </p:nvSpPr>
          <p:spPr>
            <a:xfrm>
              <a:off x="4143292" y="2322634"/>
              <a:ext cx="853119" cy="523220"/>
            </a:xfrm>
            <a:prstGeom prst="rect">
              <a:avLst/>
            </a:prstGeom>
            <a:noFill/>
          </p:spPr>
          <p:txBody>
            <a:bodyPr wrap="none" rtlCol="0">
              <a:spAutoFit/>
            </a:bodyPr>
            <a:lstStyle/>
            <a:p>
              <a:r>
                <a:rPr lang="fr-FR" sz="2800" b="1" dirty="0">
                  <a:latin typeface="Barlow Light" panose="00000400000000000000" pitchFamily="2" charset="0"/>
                </a:rPr>
                <a:t>RFM</a:t>
              </a:r>
              <a:endParaRPr lang="fr-FR" b="1" dirty="0">
                <a:latin typeface="Barlow Light" panose="00000400000000000000" pitchFamily="2" charset="0"/>
              </a:endParaRPr>
            </a:p>
          </p:txBody>
        </p:sp>
      </p:grpSp>
      <p:grpSp>
        <p:nvGrpSpPr>
          <p:cNvPr id="24" name="Graphique 3">
            <a:extLst>
              <a:ext uri="{FF2B5EF4-FFF2-40B4-BE49-F238E27FC236}">
                <a16:creationId xmlns:a16="http://schemas.microsoft.com/office/drawing/2014/main" id="{9DC0CA5C-1E43-4E70-BC2D-FDBFA11483D8}"/>
              </a:ext>
            </a:extLst>
          </p:cNvPr>
          <p:cNvGrpSpPr/>
          <p:nvPr/>
        </p:nvGrpSpPr>
        <p:grpSpPr>
          <a:xfrm rot="3164822">
            <a:off x="4384638" y="-151329"/>
            <a:ext cx="224386" cy="1371024"/>
            <a:chOff x="2002657" y="700826"/>
            <a:chExt cx="630478" cy="3852292"/>
          </a:xfrm>
        </p:grpSpPr>
        <p:grpSp>
          <p:nvGrpSpPr>
            <p:cNvPr id="25" name="Graphique 3">
              <a:extLst>
                <a:ext uri="{FF2B5EF4-FFF2-40B4-BE49-F238E27FC236}">
                  <a16:creationId xmlns:a16="http://schemas.microsoft.com/office/drawing/2014/main" id="{96DA7B43-ADAF-4655-A418-D3D573139ADD}"/>
                </a:ext>
              </a:extLst>
            </p:cNvPr>
            <p:cNvGrpSpPr/>
            <p:nvPr/>
          </p:nvGrpSpPr>
          <p:grpSpPr>
            <a:xfrm>
              <a:off x="2002657" y="961880"/>
              <a:ext cx="506302" cy="3084997"/>
              <a:chOff x="2002657" y="961880"/>
              <a:chExt cx="506302" cy="3084997"/>
            </a:xfrm>
          </p:grpSpPr>
          <p:sp>
            <p:nvSpPr>
              <p:cNvPr id="26" name="Forme libre : forme 25">
                <a:extLst>
                  <a:ext uri="{FF2B5EF4-FFF2-40B4-BE49-F238E27FC236}">
                    <a16:creationId xmlns:a16="http://schemas.microsoft.com/office/drawing/2014/main" id="{4F957AA7-7DE2-4453-91D3-6F4C2431B59E}"/>
                  </a:ext>
                </a:extLst>
              </p:cNvPr>
              <p:cNvSpPr/>
              <p:nvPr/>
            </p:nvSpPr>
            <p:spPr>
              <a:xfrm>
                <a:off x="2002657" y="1106398"/>
                <a:ext cx="506302" cy="2940267"/>
              </a:xfrm>
              <a:custGeom>
                <a:avLst/>
                <a:gdLst>
                  <a:gd name="connsiteX0" fmla="*/ 506302 w 506302"/>
                  <a:gd name="connsiteY0" fmla="*/ 887 h 2940267"/>
                  <a:gd name="connsiteX1" fmla="*/ 500977 w 506302"/>
                  <a:gd name="connsiteY1" fmla="*/ 2795734 h 2940267"/>
                  <a:gd name="connsiteX2" fmla="*/ 427386 w 506302"/>
                  <a:gd name="connsiteY2" fmla="*/ 2897705 h 2940267"/>
                  <a:gd name="connsiteX3" fmla="*/ 74479 w 506302"/>
                  <a:gd name="connsiteY3" fmla="*/ 2897705 h 2940267"/>
                  <a:gd name="connsiteX4" fmla="*/ 0 w 506302"/>
                  <a:gd name="connsiteY4" fmla="*/ 2794852 h 2940267"/>
                  <a:gd name="connsiteX5" fmla="*/ 5320 w 506302"/>
                  <a:gd name="connsiteY5" fmla="*/ 0 h 294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6302" h="2940267">
                    <a:moveTo>
                      <a:pt x="506302" y="887"/>
                    </a:moveTo>
                    <a:lnTo>
                      <a:pt x="500977" y="2795734"/>
                    </a:lnTo>
                    <a:cubicBezTo>
                      <a:pt x="500977" y="2832979"/>
                      <a:pt x="476153" y="2869331"/>
                      <a:pt x="427386" y="2897705"/>
                    </a:cubicBezTo>
                    <a:cubicBezTo>
                      <a:pt x="330734" y="2954455"/>
                      <a:pt x="172018" y="2954455"/>
                      <a:pt x="74479" y="2897705"/>
                    </a:cubicBezTo>
                    <a:cubicBezTo>
                      <a:pt x="24825" y="2869331"/>
                      <a:pt x="0" y="2832091"/>
                      <a:pt x="0" y="2794852"/>
                    </a:cubicBezTo>
                    <a:lnTo>
                      <a:pt x="5320" y="0"/>
                    </a:lnTo>
                    <a:close/>
                  </a:path>
                </a:pathLst>
              </a:custGeom>
              <a:solidFill>
                <a:srgbClr val="00B5DD"/>
              </a:solidFill>
              <a:ln w="88669" cap="flat">
                <a:noFill/>
                <a:prstDash val="solid"/>
                <a:miter/>
              </a:ln>
            </p:spPr>
            <p:txBody>
              <a:bodyPr rtlCol="0" anchor="ctr"/>
              <a:lstStyle/>
              <a:p>
                <a:endParaRPr lang="fr-FR"/>
              </a:p>
            </p:txBody>
          </p:sp>
          <p:sp>
            <p:nvSpPr>
              <p:cNvPr id="27" name="Forme libre : forme 26">
                <a:extLst>
                  <a:ext uri="{FF2B5EF4-FFF2-40B4-BE49-F238E27FC236}">
                    <a16:creationId xmlns:a16="http://schemas.microsoft.com/office/drawing/2014/main" id="{384CEE75-959F-407E-BA66-5153BFA71FD9}"/>
                  </a:ext>
                </a:extLst>
              </p:cNvPr>
              <p:cNvSpPr/>
              <p:nvPr/>
            </p:nvSpPr>
            <p:spPr>
              <a:xfrm>
                <a:off x="2002714" y="3073918"/>
                <a:ext cx="502387" cy="972958"/>
              </a:xfrm>
              <a:custGeom>
                <a:avLst/>
                <a:gdLst>
                  <a:gd name="connsiteX0" fmla="*/ 502387 w 502387"/>
                  <a:gd name="connsiteY0" fmla="*/ 1398 h 972958"/>
                  <a:gd name="connsiteX1" fmla="*/ 500730 w 502387"/>
                  <a:gd name="connsiteY1" fmla="*/ 828463 h 972958"/>
                  <a:gd name="connsiteX2" fmla="*/ 427625 w 502387"/>
                  <a:gd name="connsiteY2" fmla="*/ 930485 h 972958"/>
                  <a:gd name="connsiteX3" fmla="*/ 74109 w 502387"/>
                  <a:gd name="connsiteY3" fmla="*/ 930487 h 972958"/>
                  <a:gd name="connsiteX4" fmla="*/ 0 w 502387"/>
                  <a:gd name="connsiteY4" fmla="*/ 827065 h 972958"/>
                  <a:gd name="connsiteX5" fmla="*/ 1657 w 502387"/>
                  <a:gd name="connsiteY5" fmla="*/ 0 h 972958"/>
                  <a:gd name="connsiteX6" fmla="*/ 75766 w 502387"/>
                  <a:gd name="connsiteY6" fmla="*/ 103422 h 972958"/>
                  <a:gd name="connsiteX7" fmla="*/ 429281 w 502387"/>
                  <a:gd name="connsiteY7" fmla="*/ 103420 h 972958"/>
                  <a:gd name="connsiteX8" fmla="*/ 502387 w 502387"/>
                  <a:gd name="connsiteY8" fmla="*/ 1398 h 972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2387" h="972958">
                    <a:moveTo>
                      <a:pt x="502387" y="1398"/>
                    </a:moveTo>
                    <a:lnTo>
                      <a:pt x="500730" y="828463"/>
                    </a:lnTo>
                    <a:cubicBezTo>
                      <a:pt x="500626" y="865366"/>
                      <a:pt x="476240" y="902233"/>
                      <a:pt x="427625" y="930485"/>
                    </a:cubicBezTo>
                    <a:cubicBezTo>
                      <a:pt x="330379" y="986998"/>
                      <a:pt x="172401" y="987235"/>
                      <a:pt x="74109" y="930487"/>
                    </a:cubicBezTo>
                    <a:cubicBezTo>
                      <a:pt x="24597" y="901900"/>
                      <a:pt x="-106" y="864434"/>
                      <a:pt x="0" y="827065"/>
                    </a:cubicBezTo>
                    <a:lnTo>
                      <a:pt x="1657" y="0"/>
                    </a:lnTo>
                    <a:cubicBezTo>
                      <a:pt x="1551" y="37369"/>
                      <a:pt x="26253" y="74836"/>
                      <a:pt x="75766" y="103422"/>
                    </a:cubicBezTo>
                    <a:cubicBezTo>
                      <a:pt x="174057" y="160170"/>
                      <a:pt x="332036" y="159933"/>
                      <a:pt x="429281" y="103420"/>
                    </a:cubicBezTo>
                    <a:cubicBezTo>
                      <a:pt x="477896" y="75168"/>
                      <a:pt x="502283" y="38301"/>
                      <a:pt x="502387" y="1398"/>
                    </a:cubicBezTo>
                    <a:close/>
                  </a:path>
                </a:pathLst>
              </a:custGeom>
              <a:solidFill>
                <a:srgbClr val="C9CEE2"/>
              </a:solidFill>
              <a:ln w="88669" cap="flat">
                <a:noFill/>
                <a:prstDash val="solid"/>
                <a:miter/>
              </a:ln>
            </p:spPr>
            <p:txBody>
              <a:bodyPr rtlCol="0" anchor="ctr"/>
              <a:lstStyle/>
              <a:p>
                <a:endParaRPr lang="fr-FR"/>
              </a:p>
            </p:txBody>
          </p:sp>
          <p:sp>
            <p:nvSpPr>
              <p:cNvPr id="28" name="Forme libre : forme 27">
                <a:extLst>
                  <a:ext uri="{FF2B5EF4-FFF2-40B4-BE49-F238E27FC236}">
                    <a16:creationId xmlns:a16="http://schemas.microsoft.com/office/drawing/2014/main" id="{5408453B-437B-4883-BFBB-7778B157E469}"/>
                  </a:ext>
                </a:extLst>
              </p:cNvPr>
              <p:cNvSpPr/>
              <p:nvPr/>
            </p:nvSpPr>
            <p:spPr>
              <a:xfrm>
                <a:off x="2008199" y="961880"/>
                <a:ext cx="500731" cy="290040"/>
              </a:xfrm>
              <a:custGeom>
                <a:avLst/>
                <a:gdLst>
                  <a:gd name="connsiteX0" fmla="*/ 426879 w 500731"/>
                  <a:gd name="connsiteY0" fmla="*/ 42561 h 290040"/>
                  <a:gd name="connsiteX1" fmla="*/ 427625 w 500731"/>
                  <a:gd name="connsiteY1" fmla="*/ 247567 h 290040"/>
                  <a:gd name="connsiteX2" fmla="*/ 74109 w 500731"/>
                  <a:gd name="connsiteY2" fmla="*/ 247568 h 290040"/>
                  <a:gd name="connsiteX3" fmla="*/ 72547 w 500731"/>
                  <a:gd name="connsiteY3" fmla="*/ 42562 h 290040"/>
                  <a:gd name="connsiteX4" fmla="*/ 426879 w 500731"/>
                  <a:gd name="connsiteY4" fmla="*/ 42561 h 29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31" h="290040">
                    <a:moveTo>
                      <a:pt x="426879" y="42561"/>
                    </a:moveTo>
                    <a:cubicBezTo>
                      <a:pt x="525170" y="99310"/>
                      <a:pt x="525277" y="190817"/>
                      <a:pt x="427625" y="247567"/>
                    </a:cubicBezTo>
                    <a:cubicBezTo>
                      <a:pt x="330379" y="304079"/>
                      <a:pt x="172401" y="304317"/>
                      <a:pt x="74109" y="247568"/>
                    </a:cubicBezTo>
                    <a:cubicBezTo>
                      <a:pt x="-24182" y="190820"/>
                      <a:pt x="-24698" y="99075"/>
                      <a:pt x="72547" y="42562"/>
                    </a:cubicBezTo>
                    <a:cubicBezTo>
                      <a:pt x="170200" y="-14187"/>
                      <a:pt x="328587" y="-14188"/>
                      <a:pt x="426879" y="42561"/>
                    </a:cubicBezTo>
                    <a:close/>
                  </a:path>
                </a:pathLst>
              </a:custGeom>
              <a:solidFill>
                <a:srgbClr val="05CFFF"/>
              </a:solidFill>
              <a:ln w="88669" cap="flat">
                <a:noFill/>
                <a:prstDash val="solid"/>
                <a:miter/>
              </a:ln>
            </p:spPr>
            <p:txBody>
              <a:bodyPr rtlCol="0" anchor="ctr"/>
              <a:lstStyle/>
              <a:p>
                <a:endParaRPr lang="fr-FR"/>
              </a:p>
            </p:txBody>
          </p:sp>
        </p:grpSp>
        <p:grpSp>
          <p:nvGrpSpPr>
            <p:cNvPr id="29" name="Graphique 3">
              <a:extLst>
                <a:ext uri="{FF2B5EF4-FFF2-40B4-BE49-F238E27FC236}">
                  <a16:creationId xmlns:a16="http://schemas.microsoft.com/office/drawing/2014/main" id="{6CD268E8-6D83-46FD-9329-B508C43E268F}"/>
                </a:ext>
              </a:extLst>
            </p:cNvPr>
            <p:cNvGrpSpPr/>
            <p:nvPr/>
          </p:nvGrpSpPr>
          <p:grpSpPr>
            <a:xfrm>
              <a:off x="2076254" y="700826"/>
              <a:ext cx="359153" cy="497563"/>
              <a:chOff x="2076254" y="700826"/>
              <a:chExt cx="359153" cy="497563"/>
            </a:xfrm>
          </p:grpSpPr>
          <p:sp>
            <p:nvSpPr>
              <p:cNvPr id="30" name="Forme libre : forme 29">
                <a:extLst>
                  <a:ext uri="{FF2B5EF4-FFF2-40B4-BE49-F238E27FC236}">
                    <a16:creationId xmlns:a16="http://schemas.microsoft.com/office/drawing/2014/main" id="{F64E47FD-D835-4F0B-97BC-8B64379D0810}"/>
                  </a:ext>
                </a:extLst>
              </p:cNvPr>
              <p:cNvSpPr/>
              <p:nvPr/>
            </p:nvSpPr>
            <p:spPr>
              <a:xfrm>
                <a:off x="2076254" y="803151"/>
                <a:ext cx="359108" cy="395238"/>
              </a:xfrm>
              <a:custGeom>
                <a:avLst/>
                <a:gdLst>
                  <a:gd name="connsiteX0" fmla="*/ 359109 w 359108"/>
                  <a:gd name="connsiteY0" fmla="*/ 882 h 395238"/>
                  <a:gd name="connsiteX1" fmla="*/ 355559 w 359108"/>
                  <a:gd name="connsiteY1" fmla="*/ 292607 h 395238"/>
                  <a:gd name="connsiteX2" fmla="*/ 303247 w 359108"/>
                  <a:gd name="connsiteY2" fmla="*/ 365316 h 395238"/>
                  <a:gd name="connsiteX3" fmla="*/ 52312 w 359108"/>
                  <a:gd name="connsiteY3" fmla="*/ 365316 h 395238"/>
                  <a:gd name="connsiteX4" fmla="*/ 0 w 359108"/>
                  <a:gd name="connsiteY4" fmla="*/ 291719 h 395238"/>
                  <a:gd name="connsiteX5" fmla="*/ 3545 w 359108"/>
                  <a:gd name="connsiteY5" fmla="*/ 0 h 395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108" h="395238">
                    <a:moveTo>
                      <a:pt x="359109" y="882"/>
                    </a:moveTo>
                    <a:lnTo>
                      <a:pt x="355559" y="292607"/>
                    </a:lnTo>
                    <a:cubicBezTo>
                      <a:pt x="355559" y="319207"/>
                      <a:pt x="337829" y="344919"/>
                      <a:pt x="303247" y="365316"/>
                    </a:cubicBezTo>
                    <a:cubicBezTo>
                      <a:pt x="234082" y="405213"/>
                      <a:pt x="122364" y="405213"/>
                      <a:pt x="52312" y="365316"/>
                    </a:cubicBezTo>
                    <a:cubicBezTo>
                      <a:pt x="17729" y="344919"/>
                      <a:pt x="0" y="318319"/>
                      <a:pt x="0" y="291719"/>
                    </a:cubicBezTo>
                    <a:lnTo>
                      <a:pt x="3545" y="0"/>
                    </a:lnTo>
                    <a:close/>
                  </a:path>
                </a:pathLst>
              </a:custGeom>
              <a:solidFill>
                <a:srgbClr val="9EA9C9"/>
              </a:solidFill>
              <a:ln w="88669" cap="flat">
                <a:noFill/>
                <a:prstDash val="solid"/>
                <a:miter/>
              </a:ln>
            </p:spPr>
            <p:txBody>
              <a:bodyPr rtlCol="0" anchor="ctr"/>
              <a:lstStyle/>
              <a:p>
                <a:endParaRPr lang="fr-FR"/>
              </a:p>
            </p:txBody>
          </p:sp>
          <p:sp>
            <p:nvSpPr>
              <p:cNvPr id="31" name="Forme libre : forme 30">
                <a:extLst>
                  <a:ext uri="{FF2B5EF4-FFF2-40B4-BE49-F238E27FC236}">
                    <a16:creationId xmlns:a16="http://schemas.microsoft.com/office/drawing/2014/main" id="{005548B5-8F80-413D-80D8-F30A21801DE9}"/>
                  </a:ext>
                </a:extLst>
              </p:cNvPr>
              <p:cNvSpPr/>
              <p:nvPr/>
            </p:nvSpPr>
            <p:spPr>
              <a:xfrm>
                <a:off x="2080129" y="700826"/>
                <a:ext cx="355278" cy="205789"/>
              </a:xfrm>
              <a:custGeom>
                <a:avLst/>
                <a:gdLst>
                  <a:gd name="connsiteX0" fmla="*/ 302879 w 355278"/>
                  <a:gd name="connsiteY0" fmla="*/ 30198 h 205789"/>
                  <a:gd name="connsiteX1" fmla="*/ 303408 w 355278"/>
                  <a:gd name="connsiteY1" fmla="*/ 175653 h 205789"/>
                  <a:gd name="connsiteX2" fmla="*/ 52582 w 355278"/>
                  <a:gd name="connsiteY2" fmla="*/ 175654 h 205789"/>
                  <a:gd name="connsiteX3" fmla="*/ 51474 w 355278"/>
                  <a:gd name="connsiteY3" fmla="*/ 30199 h 205789"/>
                  <a:gd name="connsiteX4" fmla="*/ 302879 w 355278"/>
                  <a:gd name="connsiteY4" fmla="*/ 30198 h 20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278" h="205789">
                    <a:moveTo>
                      <a:pt x="302879" y="30198"/>
                    </a:moveTo>
                    <a:cubicBezTo>
                      <a:pt x="372619" y="70462"/>
                      <a:pt x="372694" y="135389"/>
                      <a:pt x="303408" y="175653"/>
                    </a:cubicBezTo>
                    <a:cubicBezTo>
                      <a:pt x="234410" y="215750"/>
                      <a:pt x="122322" y="215919"/>
                      <a:pt x="52582" y="175654"/>
                    </a:cubicBezTo>
                    <a:cubicBezTo>
                      <a:pt x="-17157" y="135390"/>
                      <a:pt x="-17524" y="70296"/>
                      <a:pt x="51474" y="30199"/>
                    </a:cubicBezTo>
                    <a:cubicBezTo>
                      <a:pt x="120760" y="-10066"/>
                      <a:pt x="233139" y="-10066"/>
                      <a:pt x="302879" y="30198"/>
                    </a:cubicBezTo>
                    <a:close/>
                  </a:path>
                </a:pathLst>
              </a:custGeom>
              <a:solidFill>
                <a:srgbClr val="F3F1FC"/>
              </a:solidFill>
              <a:ln w="88669" cap="flat">
                <a:noFill/>
                <a:prstDash val="solid"/>
                <a:miter/>
              </a:ln>
            </p:spPr>
            <p:txBody>
              <a:bodyPr rtlCol="0" anchor="ctr"/>
              <a:lstStyle/>
              <a:p>
                <a:endParaRPr lang="fr-FR"/>
              </a:p>
            </p:txBody>
          </p:sp>
        </p:grpSp>
        <p:sp>
          <p:nvSpPr>
            <p:cNvPr id="32" name="Forme libre : forme 31">
              <a:extLst>
                <a:ext uri="{FF2B5EF4-FFF2-40B4-BE49-F238E27FC236}">
                  <a16:creationId xmlns:a16="http://schemas.microsoft.com/office/drawing/2014/main" id="{163884BF-0541-4DD5-B31D-2D99D392D09B}"/>
                </a:ext>
              </a:extLst>
            </p:cNvPr>
            <p:cNvSpPr/>
            <p:nvPr/>
          </p:nvSpPr>
          <p:spPr>
            <a:xfrm>
              <a:off x="2007563" y="3929863"/>
              <a:ext cx="491258" cy="622892"/>
            </a:xfrm>
            <a:custGeom>
              <a:avLst/>
              <a:gdLst>
                <a:gd name="connsiteX0" fmla="*/ 491259 w 491258"/>
                <a:gd name="connsiteY0" fmla="*/ 0 h 622892"/>
                <a:gd name="connsiteX1" fmla="*/ 254933 w 491258"/>
                <a:gd name="connsiteY1" fmla="*/ 622893 h 622892"/>
                <a:gd name="connsiteX2" fmla="*/ 0 w 491258"/>
                <a:gd name="connsiteY2" fmla="*/ 0 h 622892"/>
              </a:gdLst>
              <a:ahLst/>
              <a:cxnLst>
                <a:cxn ang="0">
                  <a:pos x="connsiteX0" y="connsiteY0"/>
                </a:cxn>
                <a:cxn ang="0">
                  <a:pos x="connsiteX1" y="connsiteY1"/>
                </a:cxn>
                <a:cxn ang="0">
                  <a:pos x="connsiteX2" y="connsiteY2"/>
                </a:cxn>
              </a:cxnLst>
              <a:rect l="l" t="t" r="r" b="b"/>
              <a:pathLst>
                <a:path w="491258" h="622892">
                  <a:moveTo>
                    <a:pt x="491259" y="0"/>
                  </a:moveTo>
                  <a:lnTo>
                    <a:pt x="254933" y="622893"/>
                  </a:lnTo>
                  <a:lnTo>
                    <a:pt x="0" y="0"/>
                  </a:lnTo>
                  <a:close/>
                </a:path>
              </a:pathLst>
            </a:custGeom>
            <a:solidFill>
              <a:srgbClr val="C9CEE2"/>
            </a:solidFill>
            <a:ln w="88669" cap="flat">
              <a:noFill/>
              <a:prstDash val="solid"/>
              <a:miter/>
            </a:ln>
          </p:spPr>
          <p:txBody>
            <a:bodyPr rtlCol="0" anchor="ctr"/>
            <a:lstStyle/>
            <a:p>
              <a:endParaRPr lang="fr-FR"/>
            </a:p>
          </p:txBody>
        </p:sp>
        <p:sp>
          <p:nvSpPr>
            <p:cNvPr id="33" name="Forme libre : forme 32">
              <a:extLst>
                <a:ext uri="{FF2B5EF4-FFF2-40B4-BE49-F238E27FC236}">
                  <a16:creationId xmlns:a16="http://schemas.microsoft.com/office/drawing/2014/main" id="{8DB84840-0BA7-4864-83B6-A89AC3B5AE7C}"/>
                </a:ext>
              </a:extLst>
            </p:cNvPr>
            <p:cNvSpPr/>
            <p:nvPr/>
          </p:nvSpPr>
          <p:spPr>
            <a:xfrm>
              <a:off x="2007090" y="3929619"/>
              <a:ext cx="492112" cy="623346"/>
            </a:xfrm>
            <a:custGeom>
              <a:avLst/>
              <a:gdLst>
                <a:gd name="connsiteX0" fmla="*/ 492112 w 492112"/>
                <a:gd name="connsiteY0" fmla="*/ 0 h 623346"/>
                <a:gd name="connsiteX1" fmla="*/ 307685 w 492112"/>
                <a:gd name="connsiteY1" fmla="*/ 485910 h 623346"/>
                <a:gd name="connsiteX2" fmla="*/ 255367 w 492112"/>
                <a:gd name="connsiteY2" fmla="*/ 623346 h 623346"/>
                <a:gd name="connsiteX3" fmla="*/ 199505 w 492112"/>
                <a:gd name="connsiteY3" fmla="*/ 485910 h 623346"/>
                <a:gd name="connsiteX4" fmla="*/ 0 w 492112"/>
                <a:gd name="connsiteY4" fmla="*/ 0 h 623346"/>
                <a:gd name="connsiteX5" fmla="*/ 70047 w 492112"/>
                <a:gd name="connsiteY5" fmla="*/ 74484 h 623346"/>
                <a:gd name="connsiteX6" fmla="*/ 422953 w 492112"/>
                <a:gd name="connsiteY6" fmla="*/ 74484 h 623346"/>
                <a:gd name="connsiteX7" fmla="*/ 492112 w 492112"/>
                <a:gd name="connsiteY7" fmla="*/ 0 h 623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2112" h="623346">
                  <a:moveTo>
                    <a:pt x="492112" y="0"/>
                  </a:moveTo>
                  <a:lnTo>
                    <a:pt x="307685" y="485910"/>
                  </a:lnTo>
                  <a:lnTo>
                    <a:pt x="255367" y="623346"/>
                  </a:lnTo>
                  <a:lnTo>
                    <a:pt x="199505" y="485910"/>
                  </a:lnTo>
                  <a:lnTo>
                    <a:pt x="0" y="0"/>
                  </a:lnTo>
                  <a:cubicBezTo>
                    <a:pt x="9752" y="27487"/>
                    <a:pt x="32807" y="53205"/>
                    <a:pt x="70047" y="74484"/>
                  </a:cubicBezTo>
                  <a:cubicBezTo>
                    <a:pt x="167586" y="131234"/>
                    <a:pt x="326302" y="131234"/>
                    <a:pt x="422953" y="74484"/>
                  </a:cubicBezTo>
                  <a:cubicBezTo>
                    <a:pt x="459305" y="53205"/>
                    <a:pt x="482360" y="27487"/>
                    <a:pt x="492112" y="0"/>
                  </a:cubicBezTo>
                  <a:close/>
                </a:path>
              </a:pathLst>
            </a:custGeom>
            <a:solidFill>
              <a:srgbClr val="FFD06C"/>
            </a:solidFill>
            <a:ln w="88669" cap="flat">
              <a:noFill/>
              <a:prstDash val="solid"/>
              <a:miter/>
            </a:ln>
          </p:spPr>
          <p:txBody>
            <a:bodyPr rtlCol="0" anchor="ctr"/>
            <a:lstStyle/>
            <a:p>
              <a:endParaRPr lang="fr-FR"/>
            </a:p>
          </p:txBody>
        </p:sp>
        <p:sp>
          <p:nvSpPr>
            <p:cNvPr id="34" name="Forme libre : forme 33">
              <a:extLst>
                <a:ext uri="{FF2B5EF4-FFF2-40B4-BE49-F238E27FC236}">
                  <a16:creationId xmlns:a16="http://schemas.microsoft.com/office/drawing/2014/main" id="{167FAA45-D670-4B5D-A994-0B63DED1499C}"/>
                </a:ext>
              </a:extLst>
            </p:cNvPr>
            <p:cNvSpPr/>
            <p:nvPr/>
          </p:nvSpPr>
          <p:spPr>
            <a:xfrm>
              <a:off x="2002714" y="3652422"/>
              <a:ext cx="501227" cy="394455"/>
            </a:xfrm>
            <a:custGeom>
              <a:avLst/>
              <a:gdLst>
                <a:gd name="connsiteX0" fmla="*/ 501227 w 501227"/>
                <a:gd name="connsiteY0" fmla="*/ 1740 h 394455"/>
                <a:gd name="connsiteX1" fmla="*/ 500730 w 501227"/>
                <a:gd name="connsiteY1" fmla="*/ 249959 h 394455"/>
                <a:gd name="connsiteX2" fmla="*/ 427625 w 501227"/>
                <a:gd name="connsiteY2" fmla="*/ 351981 h 394455"/>
                <a:gd name="connsiteX3" fmla="*/ 74109 w 501227"/>
                <a:gd name="connsiteY3" fmla="*/ 351983 h 394455"/>
                <a:gd name="connsiteX4" fmla="*/ 0 w 501227"/>
                <a:gd name="connsiteY4" fmla="*/ 248561 h 394455"/>
                <a:gd name="connsiteX5" fmla="*/ 498 w 501227"/>
                <a:gd name="connsiteY5" fmla="*/ 0 h 394455"/>
                <a:gd name="connsiteX6" fmla="*/ 75766 w 501227"/>
                <a:gd name="connsiteY6" fmla="*/ 103422 h 394455"/>
                <a:gd name="connsiteX7" fmla="*/ 429281 w 501227"/>
                <a:gd name="connsiteY7" fmla="*/ 103420 h 394455"/>
                <a:gd name="connsiteX8" fmla="*/ 501227 w 501227"/>
                <a:gd name="connsiteY8" fmla="*/ 1740 h 39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1227" h="394455">
                  <a:moveTo>
                    <a:pt x="501227" y="1740"/>
                  </a:moveTo>
                  <a:lnTo>
                    <a:pt x="500730" y="249959"/>
                  </a:lnTo>
                  <a:cubicBezTo>
                    <a:pt x="500626" y="286863"/>
                    <a:pt x="476240" y="323729"/>
                    <a:pt x="427625" y="351981"/>
                  </a:cubicBezTo>
                  <a:cubicBezTo>
                    <a:pt x="330379" y="408494"/>
                    <a:pt x="172401" y="408731"/>
                    <a:pt x="74109" y="351983"/>
                  </a:cubicBezTo>
                  <a:cubicBezTo>
                    <a:pt x="24597" y="323397"/>
                    <a:pt x="-106" y="285931"/>
                    <a:pt x="0" y="248561"/>
                  </a:cubicBezTo>
                  <a:lnTo>
                    <a:pt x="498" y="0"/>
                  </a:lnTo>
                  <a:cubicBezTo>
                    <a:pt x="392" y="37370"/>
                    <a:pt x="26253" y="74836"/>
                    <a:pt x="75766" y="103422"/>
                  </a:cubicBezTo>
                  <a:cubicBezTo>
                    <a:pt x="174057" y="160171"/>
                    <a:pt x="332036" y="159933"/>
                    <a:pt x="429281" y="103420"/>
                  </a:cubicBezTo>
                  <a:cubicBezTo>
                    <a:pt x="477896" y="75168"/>
                    <a:pt x="501123" y="38644"/>
                    <a:pt x="501227" y="1740"/>
                  </a:cubicBezTo>
                  <a:close/>
                </a:path>
              </a:pathLst>
            </a:custGeom>
            <a:solidFill>
              <a:srgbClr val="00B5DD"/>
            </a:solidFill>
            <a:ln w="88669" cap="flat">
              <a:noFill/>
              <a:prstDash val="solid"/>
              <a:miter/>
            </a:ln>
          </p:spPr>
          <p:txBody>
            <a:bodyPr rtlCol="0" anchor="ctr"/>
            <a:lstStyle/>
            <a:p>
              <a:endParaRPr lang="fr-FR"/>
            </a:p>
          </p:txBody>
        </p:sp>
        <p:sp>
          <p:nvSpPr>
            <p:cNvPr id="35" name="Forme libre : forme 34">
              <a:extLst>
                <a:ext uri="{FF2B5EF4-FFF2-40B4-BE49-F238E27FC236}">
                  <a16:creationId xmlns:a16="http://schemas.microsoft.com/office/drawing/2014/main" id="{73C2DAC5-C89A-4A3C-ADC9-A4F1C6975101}"/>
                </a:ext>
              </a:extLst>
            </p:cNvPr>
            <p:cNvSpPr/>
            <p:nvPr/>
          </p:nvSpPr>
          <p:spPr>
            <a:xfrm>
              <a:off x="2206426" y="4415106"/>
              <a:ext cx="108262" cy="138013"/>
            </a:xfrm>
            <a:custGeom>
              <a:avLst/>
              <a:gdLst>
                <a:gd name="connsiteX0" fmla="*/ 108263 w 108262"/>
                <a:gd name="connsiteY0" fmla="*/ 0 h 138013"/>
                <a:gd name="connsiteX1" fmla="*/ 56197 w 108262"/>
                <a:gd name="connsiteY1" fmla="*/ 138013 h 138013"/>
                <a:gd name="connsiteX2" fmla="*/ 0 w 108262"/>
                <a:gd name="connsiteY2" fmla="*/ 0 h 138013"/>
              </a:gdLst>
              <a:ahLst/>
              <a:cxnLst>
                <a:cxn ang="0">
                  <a:pos x="connsiteX0" y="connsiteY0"/>
                </a:cxn>
                <a:cxn ang="0">
                  <a:pos x="connsiteX1" y="connsiteY1"/>
                </a:cxn>
                <a:cxn ang="0">
                  <a:pos x="connsiteX2" y="connsiteY2"/>
                </a:cxn>
              </a:cxnLst>
              <a:rect l="l" t="t" r="r" b="b"/>
              <a:pathLst>
                <a:path w="108262" h="138013">
                  <a:moveTo>
                    <a:pt x="108263" y="0"/>
                  </a:moveTo>
                  <a:lnTo>
                    <a:pt x="56197" y="138013"/>
                  </a:lnTo>
                  <a:lnTo>
                    <a:pt x="0" y="0"/>
                  </a:lnTo>
                  <a:close/>
                </a:path>
              </a:pathLst>
            </a:custGeom>
            <a:solidFill>
              <a:srgbClr val="00B5DD"/>
            </a:solidFill>
            <a:ln w="88669" cap="flat">
              <a:noFill/>
              <a:prstDash val="solid"/>
              <a:miter/>
            </a:ln>
          </p:spPr>
          <p:txBody>
            <a:bodyPr rtlCol="0" anchor="ctr"/>
            <a:lstStyle/>
            <a:p>
              <a:endParaRPr lang="fr-FR"/>
            </a:p>
          </p:txBody>
        </p:sp>
        <p:sp>
          <p:nvSpPr>
            <p:cNvPr id="36" name="Forme libre : forme 35">
              <a:extLst>
                <a:ext uri="{FF2B5EF4-FFF2-40B4-BE49-F238E27FC236}">
                  <a16:creationId xmlns:a16="http://schemas.microsoft.com/office/drawing/2014/main" id="{058E3BF1-E1DC-472B-A8FF-2F706D46EC90}"/>
                </a:ext>
              </a:extLst>
            </p:cNvPr>
            <p:cNvSpPr/>
            <p:nvPr/>
          </p:nvSpPr>
          <p:spPr>
            <a:xfrm>
              <a:off x="2383046" y="1312998"/>
              <a:ext cx="250047" cy="1426682"/>
            </a:xfrm>
            <a:custGeom>
              <a:avLst/>
              <a:gdLst>
                <a:gd name="connsiteX0" fmla="*/ 250047 w 250047"/>
                <a:gd name="connsiteY0" fmla="*/ 77142 h 1426682"/>
                <a:gd name="connsiteX1" fmla="*/ 247390 w 250047"/>
                <a:gd name="connsiteY1" fmla="*/ 1358406 h 1426682"/>
                <a:gd name="connsiteX2" fmla="*/ 131234 w 250047"/>
                <a:gd name="connsiteY2" fmla="*/ 1426683 h 1426682"/>
                <a:gd name="connsiteX3" fmla="*/ 60294 w 250047"/>
                <a:gd name="connsiteY3" fmla="*/ 1385898 h 1426682"/>
                <a:gd name="connsiteX4" fmla="*/ 62957 w 250047"/>
                <a:gd name="connsiteY4" fmla="*/ 352014 h 1426682"/>
                <a:gd name="connsiteX5" fmla="*/ 0 w 250047"/>
                <a:gd name="connsiteY5" fmla="*/ 315662 h 1426682"/>
                <a:gd name="connsiteX6" fmla="*/ 0 w 250047"/>
                <a:gd name="connsiteY6" fmla="*/ 68272 h 1426682"/>
                <a:gd name="connsiteX7" fmla="*/ 117044 w 250047"/>
                <a:gd name="connsiteY7" fmla="*/ 0 h 1426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047" h="1426682">
                  <a:moveTo>
                    <a:pt x="250047" y="77142"/>
                  </a:moveTo>
                  <a:lnTo>
                    <a:pt x="247390" y="1358406"/>
                  </a:lnTo>
                  <a:lnTo>
                    <a:pt x="131234" y="1426683"/>
                  </a:lnTo>
                  <a:lnTo>
                    <a:pt x="60294" y="1385898"/>
                  </a:lnTo>
                  <a:lnTo>
                    <a:pt x="62957" y="352014"/>
                  </a:lnTo>
                  <a:lnTo>
                    <a:pt x="0" y="315662"/>
                  </a:lnTo>
                  <a:lnTo>
                    <a:pt x="0" y="68272"/>
                  </a:lnTo>
                  <a:lnTo>
                    <a:pt x="117044" y="0"/>
                  </a:lnTo>
                  <a:close/>
                </a:path>
              </a:pathLst>
            </a:custGeom>
            <a:solidFill>
              <a:srgbClr val="E3E7F0"/>
            </a:solidFill>
            <a:ln w="88669" cap="flat">
              <a:noFill/>
              <a:prstDash val="solid"/>
              <a:miter/>
            </a:ln>
          </p:spPr>
          <p:txBody>
            <a:bodyPr rtlCol="0" anchor="ctr"/>
            <a:lstStyle/>
            <a:p>
              <a:endParaRPr lang="fr-FR"/>
            </a:p>
          </p:txBody>
        </p:sp>
        <p:grpSp>
          <p:nvGrpSpPr>
            <p:cNvPr id="37" name="Graphique 3">
              <a:extLst>
                <a:ext uri="{FF2B5EF4-FFF2-40B4-BE49-F238E27FC236}">
                  <a16:creationId xmlns:a16="http://schemas.microsoft.com/office/drawing/2014/main" id="{CB420F97-E0B6-4BF6-8E63-14D4A13D000E}"/>
                </a:ext>
              </a:extLst>
            </p:cNvPr>
            <p:cNvGrpSpPr/>
            <p:nvPr/>
          </p:nvGrpSpPr>
          <p:grpSpPr>
            <a:xfrm>
              <a:off x="2382720" y="1313362"/>
              <a:ext cx="250415" cy="1425880"/>
              <a:chOff x="2382720" y="1313362"/>
              <a:chExt cx="250415" cy="1425880"/>
            </a:xfrm>
          </p:grpSpPr>
          <p:sp>
            <p:nvSpPr>
              <p:cNvPr id="38" name="Forme libre : forme 37">
                <a:extLst>
                  <a:ext uri="{FF2B5EF4-FFF2-40B4-BE49-F238E27FC236}">
                    <a16:creationId xmlns:a16="http://schemas.microsoft.com/office/drawing/2014/main" id="{EBB2FEA3-79DE-46D9-95D2-306A2965B814}"/>
                  </a:ext>
                </a:extLst>
              </p:cNvPr>
              <p:cNvSpPr/>
              <p:nvPr/>
            </p:nvSpPr>
            <p:spPr>
              <a:xfrm>
                <a:off x="2513947" y="1390276"/>
                <a:ext cx="119188" cy="1348966"/>
              </a:xfrm>
              <a:custGeom>
                <a:avLst/>
                <a:gdLst>
                  <a:gd name="connsiteX0" fmla="*/ 2695 w 119188"/>
                  <a:gd name="connsiteY0" fmla="*/ 67699 h 1348966"/>
                  <a:gd name="connsiteX1" fmla="*/ 119189 w 119188"/>
                  <a:gd name="connsiteY1" fmla="*/ 0 h 1348966"/>
                  <a:gd name="connsiteX2" fmla="*/ 116494 w 119188"/>
                  <a:gd name="connsiteY2" fmla="*/ 1281268 h 1348966"/>
                  <a:gd name="connsiteX3" fmla="*/ 0 w 119188"/>
                  <a:gd name="connsiteY3" fmla="*/ 1348966 h 1348966"/>
                </a:gdLst>
                <a:ahLst/>
                <a:cxnLst>
                  <a:cxn ang="0">
                    <a:pos x="connsiteX0" y="connsiteY0"/>
                  </a:cxn>
                  <a:cxn ang="0">
                    <a:pos x="connsiteX1" y="connsiteY1"/>
                  </a:cxn>
                  <a:cxn ang="0">
                    <a:pos x="connsiteX2" y="connsiteY2"/>
                  </a:cxn>
                  <a:cxn ang="0">
                    <a:pos x="connsiteX3" y="connsiteY3"/>
                  </a:cxn>
                </a:cxnLst>
                <a:rect l="l" t="t" r="r" b="b"/>
                <a:pathLst>
                  <a:path w="119188" h="1348966">
                    <a:moveTo>
                      <a:pt x="2695" y="67699"/>
                    </a:moveTo>
                    <a:lnTo>
                      <a:pt x="119189" y="0"/>
                    </a:lnTo>
                    <a:lnTo>
                      <a:pt x="116494" y="1281268"/>
                    </a:lnTo>
                    <a:lnTo>
                      <a:pt x="0" y="1348966"/>
                    </a:lnTo>
                    <a:close/>
                  </a:path>
                </a:pathLst>
              </a:custGeom>
              <a:solidFill>
                <a:srgbClr val="C9CEE2"/>
              </a:solidFill>
              <a:ln w="88669" cap="flat">
                <a:noFill/>
                <a:prstDash val="solid"/>
                <a:miter/>
              </a:ln>
            </p:spPr>
            <p:txBody>
              <a:bodyPr rtlCol="0" anchor="ctr"/>
              <a:lstStyle/>
              <a:p>
                <a:endParaRPr lang="fr-FR"/>
              </a:p>
            </p:txBody>
          </p:sp>
          <p:sp>
            <p:nvSpPr>
              <p:cNvPr id="39" name="Forme libre : forme 38">
                <a:extLst>
                  <a:ext uri="{FF2B5EF4-FFF2-40B4-BE49-F238E27FC236}">
                    <a16:creationId xmlns:a16="http://schemas.microsoft.com/office/drawing/2014/main" id="{0384DA04-55C2-48BA-88FD-1E9BB4FCBBAA}"/>
                  </a:ext>
                </a:extLst>
              </p:cNvPr>
              <p:cNvSpPr/>
              <p:nvPr/>
            </p:nvSpPr>
            <p:spPr>
              <a:xfrm>
                <a:off x="2383423" y="1313362"/>
                <a:ext cx="249712" cy="144612"/>
              </a:xfrm>
              <a:custGeom>
                <a:avLst/>
                <a:gdLst>
                  <a:gd name="connsiteX0" fmla="*/ 0 w 249712"/>
                  <a:gd name="connsiteY0" fmla="*/ 67699 h 144612"/>
                  <a:gd name="connsiteX1" fmla="*/ 116493 w 249712"/>
                  <a:gd name="connsiteY1" fmla="*/ 0 h 144612"/>
                  <a:gd name="connsiteX2" fmla="*/ 249712 w 249712"/>
                  <a:gd name="connsiteY2" fmla="*/ 76914 h 144612"/>
                  <a:gd name="connsiteX3" fmla="*/ 133219 w 249712"/>
                  <a:gd name="connsiteY3" fmla="*/ 144613 h 144612"/>
                </a:gdLst>
                <a:ahLst/>
                <a:cxnLst>
                  <a:cxn ang="0">
                    <a:pos x="connsiteX0" y="connsiteY0"/>
                  </a:cxn>
                  <a:cxn ang="0">
                    <a:pos x="connsiteX1" y="connsiteY1"/>
                  </a:cxn>
                  <a:cxn ang="0">
                    <a:pos x="connsiteX2" y="connsiteY2"/>
                  </a:cxn>
                  <a:cxn ang="0">
                    <a:pos x="connsiteX3" y="connsiteY3"/>
                  </a:cxn>
                </a:cxnLst>
                <a:rect l="l" t="t" r="r" b="b"/>
                <a:pathLst>
                  <a:path w="249712" h="144612">
                    <a:moveTo>
                      <a:pt x="0" y="67699"/>
                    </a:moveTo>
                    <a:lnTo>
                      <a:pt x="116493" y="0"/>
                    </a:lnTo>
                    <a:lnTo>
                      <a:pt x="249712" y="76914"/>
                    </a:lnTo>
                    <a:lnTo>
                      <a:pt x="133219" y="144613"/>
                    </a:lnTo>
                    <a:close/>
                  </a:path>
                </a:pathLst>
              </a:custGeom>
              <a:solidFill>
                <a:srgbClr val="E3E7F0"/>
              </a:solidFill>
              <a:ln w="88669" cap="flat">
                <a:noFill/>
                <a:prstDash val="solid"/>
                <a:miter/>
              </a:ln>
            </p:spPr>
            <p:txBody>
              <a:bodyPr rtlCol="0" anchor="ctr"/>
              <a:lstStyle/>
              <a:p>
                <a:endParaRPr lang="fr-FR"/>
              </a:p>
            </p:txBody>
          </p:sp>
          <p:sp>
            <p:nvSpPr>
              <p:cNvPr id="40" name="Forme libre : forme 39">
                <a:extLst>
                  <a:ext uri="{FF2B5EF4-FFF2-40B4-BE49-F238E27FC236}">
                    <a16:creationId xmlns:a16="http://schemas.microsoft.com/office/drawing/2014/main" id="{5C88C498-F42C-400C-8D4F-5E20A6B398FC}"/>
                  </a:ext>
                </a:extLst>
              </p:cNvPr>
              <p:cNvSpPr/>
              <p:nvPr/>
            </p:nvSpPr>
            <p:spPr>
              <a:xfrm>
                <a:off x="2382720" y="1381061"/>
                <a:ext cx="133921" cy="1358181"/>
              </a:xfrm>
              <a:custGeom>
                <a:avLst/>
                <a:gdLst>
                  <a:gd name="connsiteX0" fmla="*/ 133922 w 133921"/>
                  <a:gd name="connsiteY0" fmla="*/ 76914 h 1358181"/>
                  <a:gd name="connsiteX1" fmla="*/ 131227 w 133921"/>
                  <a:gd name="connsiteY1" fmla="*/ 1358182 h 1358181"/>
                  <a:gd name="connsiteX2" fmla="*/ 61050 w 133921"/>
                  <a:gd name="connsiteY2" fmla="*/ 1317665 h 1358181"/>
                  <a:gd name="connsiteX3" fmla="*/ 63042 w 133921"/>
                  <a:gd name="connsiteY3" fmla="*/ 284378 h 1358181"/>
                  <a:gd name="connsiteX4" fmla="*/ 0 w 133921"/>
                  <a:gd name="connsiteY4" fmla="*/ 247981 h 1358181"/>
                  <a:gd name="connsiteX5" fmla="*/ 703 w 133921"/>
                  <a:gd name="connsiteY5" fmla="*/ 0 h 135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921" h="1358181">
                    <a:moveTo>
                      <a:pt x="133922" y="76914"/>
                    </a:moveTo>
                    <a:lnTo>
                      <a:pt x="131227" y="1358182"/>
                    </a:lnTo>
                    <a:lnTo>
                      <a:pt x="61050" y="1317665"/>
                    </a:lnTo>
                    <a:lnTo>
                      <a:pt x="63042" y="284378"/>
                    </a:lnTo>
                    <a:lnTo>
                      <a:pt x="0" y="247981"/>
                    </a:lnTo>
                    <a:lnTo>
                      <a:pt x="703" y="0"/>
                    </a:lnTo>
                    <a:close/>
                  </a:path>
                </a:pathLst>
              </a:custGeom>
              <a:solidFill>
                <a:srgbClr val="B0B8CF"/>
              </a:solidFill>
              <a:ln w="88669" cap="flat">
                <a:noFill/>
                <a:prstDash val="solid"/>
                <a:miter/>
              </a:ln>
            </p:spPr>
            <p:txBody>
              <a:bodyPr rtlCol="0" anchor="ctr"/>
              <a:lstStyle/>
              <a:p>
                <a:endParaRPr lang="fr-FR"/>
              </a:p>
            </p:txBody>
          </p:sp>
        </p:grpSp>
      </p:grpSp>
    </p:spTree>
    <p:extLst>
      <p:ext uri="{BB962C8B-B14F-4D97-AF65-F5344CB8AC3E}">
        <p14:creationId xmlns:p14="http://schemas.microsoft.com/office/powerpoint/2010/main" val="2153661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800"/>
                                        <p:tgtEl>
                                          <p:spTgt spid="24"/>
                                        </p:tgtEl>
                                      </p:cBhvr>
                                    </p:animEffect>
                                  </p:childTnLst>
                                </p:cTn>
                              </p:par>
                              <p:par>
                                <p:cTn id="11" presetID="0" presetClass="path" presetSubtype="0" accel="25000" fill="hold" nodeType="withEffect">
                                  <p:stCondLst>
                                    <p:cond delay="0"/>
                                  </p:stCondLst>
                                  <p:childTnLst>
                                    <p:animMotion origin="layout" path="M -0.04532 0.13365 L 0.08906 0.1642 L -0.04028 0.25618 L 0.12361 0.29445 L -0.104 0.41852 L 0.17968 0.47809 L -0.14445 0.53488 L 0.18576 0.61173 " pathEditMode="relative" rAng="0" ptsTypes="AAAAAAAA">
                                      <p:cBhvr>
                                        <p:cTn id="12" dur="1500" fill="hold"/>
                                        <p:tgtEl>
                                          <p:spTgt spid="24"/>
                                        </p:tgtEl>
                                        <p:attrNameLst>
                                          <p:attrName>ppt_x</p:attrName>
                                          <p:attrName>ppt_y</p:attrName>
                                        </p:attrNameLst>
                                      </p:cBhvr>
                                      <p:rCtr x="6597" y="238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custDataLst>
              <p:tags r:id="rId1"/>
            </p:custDataLst>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29</a:t>
            </a:fld>
            <a:endParaRPr/>
          </a:p>
        </p:txBody>
      </p:sp>
      <p:pic>
        <p:nvPicPr>
          <p:cNvPr id="88" name="Graphique 87">
            <a:extLst>
              <a:ext uri="{FF2B5EF4-FFF2-40B4-BE49-F238E27FC236}">
                <a16:creationId xmlns:a16="http://schemas.microsoft.com/office/drawing/2014/main" id="{BCA7C5F3-7EF1-4829-8A24-063124D07A2D}"/>
              </a:ext>
            </a:extLst>
          </p:cNvPr>
          <p:cNvPicPr>
            <a:picLocks noChangeAspect="1"/>
          </p:cNvPicPr>
          <p:nvPr>
            <p:custDataLst>
              <p:tags r:id="rId2"/>
            </p:custDataLst>
          </p:nvPr>
        </p:nvPicPr>
        <p:blipFill>
          <a:blip r:embed="rId5">
            <a:extLst>
              <a:ext uri="{96DAC541-7B7A-43D3-8B79-37D633B846F1}">
                <asvg:svgBlip xmlns:asvg="http://schemas.microsoft.com/office/drawing/2016/SVG/main" r:embed="rId6"/>
              </a:ext>
            </a:extLst>
          </a:blip>
          <a:stretch>
            <a:fillRect/>
          </a:stretch>
        </p:blipFill>
        <p:spPr>
          <a:xfrm flipH="1">
            <a:off x="185489" y="130070"/>
            <a:ext cx="610670" cy="610670"/>
          </a:xfrm>
          <a:prstGeom prst="rect">
            <a:avLst/>
          </a:prstGeom>
        </p:spPr>
      </p:pic>
      <p:pic>
        <p:nvPicPr>
          <p:cNvPr id="41" name="Image 40">
            <a:extLst>
              <a:ext uri="{FF2B5EF4-FFF2-40B4-BE49-F238E27FC236}">
                <a16:creationId xmlns:a16="http://schemas.microsoft.com/office/drawing/2014/main" id="{FE38EAE1-7F57-4330-AC5A-9D57D47A190A}"/>
              </a:ext>
            </a:extLst>
          </p:cNvPr>
          <p:cNvPicPr>
            <a:picLocks noChangeAspect="1"/>
          </p:cNvPicPr>
          <p:nvPr/>
        </p:nvPicPr>
        <p:blipFill>
          <a:blip r:embed="rId7"/>
          <a:stretch>
            <a:fillRect/>
          </a:stretch>
        </p:blipFill>
        <p:spPr>
          <a:xfrm>
            <a:off x="-23649" y="1184579"/>
            <a:ext cx="9144000" cy="2774341"/>
          </a:xfrm>
          <a:prstGeom prst="rect">
            <a:avLst/>
          </a:prstGeom>
        </p:spPr>
      </p:pic>
      <p:sp>
        <p:nvSpPr>
          <p:cNvPr id="3" name="Rectangle 2">
            <a:extLst>
              <a:ext uri="{FF2B5EF4-FFF2-40B4-BE49-F238E27FC236}">
                <a16:creationId xmlns:a16="http://schemas.microsoft.com/office/drawing/2014/main" id="{CF347B51-69FA-4813-927F-C72483AE28BA}"/>
              </a:ext>
            </a:extLst>
          </p:cNvPr>
          <p:cNvSpPr/>
          <p:nvPr/>
        </p:nvSpPr>
        <p:spPr>
          <a:xfrm>
            <a:off x="5376040" y="1184579"/>
            <a:ext cx="827690" cy="15901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a:extLst>
              <a:ext uri="{FF2B5EF4-FFF2-40B4-BE49-F238E27FC236}">
                <a16:creationId xmlns:a16="http://schemas.microsoft.com/office/drawing/2014/main" id="{08DB93AB-2A66-404E-8EA0-0D3BE7299BE9}"/>
              </a:ext>
            </a:extLst>
          </p:cNvPr>
          <p:cNvSpPr/>
          <p:nvPr/>
        </p:nvSpPr>
        <p:spPr>
          <a:xfrm>
            <a:off x="6235262" y="1184579"/>
            <a:ext cx="748862" cy="1590152"/>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4" name="Rectangle 43">
            <a:extLst>
              <a:ext uri="{FF2B5EF4-FFF2-40B4-BE49-F238E27FC236}">
                <a16:creationId xmlns:a16="http://schemas.microsoft.com/office/drawing/2014/main" id="{8CBD5B1D-ADA5-460E-A849-C1DDC6B18AD2}"/>
              </a:ext>
            </a:extLst>
          </p:cNvPr>
          <p:cNvSpPr/>
          <p:nvPr/>
        </p:nvSpPr>
        <p:spPr>
          <a:xfrm>
            <a:off x="7024851" y="1184579"/>
            <a:ext cx="827690" cy="1590152"/>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Rectangle 44">
            <a:extLst>
              <a:ext uri="{FF2B5EF4-FFF2-40B4-BE49-F238E27FC236}">
                <a16:creationId xmlns:a16="http://schemas.microsoft.com/office/drawing/2014/main" id="{E556D984-FB76-4E5B-908C-E21BFEB47273}"/>
              </a:ext>
            </a:extLst>
          </p:cNvPr>
          <p:cNvSpPr/>
          <p:nvPr/>
        </p:nvSpPr>
        <p:spPr>
          <a:xfrm>
            <a:off x="29563" y="3179610"/>
            <a:ext cx="3620154" cy="1942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Rectangle 45">
            <a:extLst>
              <a:ext uri="{FF2B5EF4-FFF2-40B4-BE49-F238E27FC236}">
                <a16:creationId xmlns:a16="http://schemas.microsoft.com/office/drawing/2014/main" id="{52BE8E5C-9516-4A33-B85C-C2D906AA77FC}"/>
              </a:ext>
            </a:extLst>
          </p:cNvPr>
          <p:cNvSpPr/>
          <p:nvPr/>
        </p:nvSpPr>
        <p:spPr>
          <a:xfrm>
            <a:off x="31532" y="3383863"/>
            <a:ext cx="3620154" cy="194211"/>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7" name="Rectangle 46">
            <a:extLst>
              <a:ext uri="{FF2B5EF4-FFF2-40B4-BE49-F238E27FC236}">
                <a16:creationId xmlns:a16="http://schemas.microsoft.com/office/drawing/2014/main" id="{36F99ED0-AF62-49A0-AFD1-ABA438AE1E4F}"/>
              </a:ext>
            </a:extLst>
          </p:cNvPr>
          <p:cNvSpPr/>
          <p:nvPr/>
        </p:nvSpPr>
        <p:spPr>
          <a:xfrm>
            <a:off x="31532" y="3588115"/>
            <a:ext cx="3618185" cy="194211"/>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53731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custDataLst>
              <p:tags r:id="rId1"/>
            </p:custDataLst>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a:t>
            </a:fld>
            <a:endParaRPr/>
          </a:p>
        </p:txBody>
      </p:sp>
      <p:grpSp>
        <p:nvGrpSpPr>
          <p:cNvPr id="744" name="Google Shape;744;p18"/>
          <p:cNvGrpSpPr/>
          <p:nvPr>
            <p:custDataLst>
              <p:tags r:id="rId2"/>
            </p:custDataLst>
          </p:nvPr>
        </p:nvGrpSpPr>
        <p:grpSpPr>
          <a:xfrm>
            <a:off x="5038937" y="689068"/>
            <a:ext cx="3428994" cy="3738520"/>
            <a:chOff x="2152750" y="271657"/>
            <a:chExt cx="4293756" cy="4681342"/>
          </a:xfrm>
        </p:grpSpPr>
        <p:sp>
          <p:nvSpPr>
            <p:cNvPr id="745" name="Google Shape;745;p18"/>
            <p:cNvSpPr/>
            <p:nvPr/>
          </p:nvSpPr>
          <p:spPr>
            <a:xfrm>
              <a:off x="2152750" y="2957607"/>
              <a:ext cx="756691" cy="437959"/>
            </a:xfrm>
            <a:custGeom>
              <a:avLst/>
              <a:gdLst/>
              <a:ahLst/>
              <a:cxnLst/>
              <a:rect l="l" t="t" r="r" b="b"/>
              <a:pathLst>
                <a:path w="756691" h="437959" extrusionOk="0">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18"/>
            <p:cNvSpPr/>
            <p:nvPr/>
          </p:nvSpPr>
          <p:spPr>
            <a:xfrm>
              <a:off x="2318956" y="3109336"/>
              <a:ext cx="225716" cy="175248"/>
            </a:xfrm>
            <a:custGeom>
              <a:avLst/>
              <a:gdLst/>
              <a:ahLst/>
              <a:cxnLst/>
              <a:rect l="l" t="t" r="r" b="b"/>
              <a:pathLst>
                <a:path w="225716" h="175248" extrusionOk="0">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7" name="Google Shape;747;p18"/>
            <p:cNvSpPr/>
            <p:nvPr/>
          </p:nvSpPr>
          <p:spPr>
            <a:xfrm>
              <a:off x="2319304" y="3166967"/>
              <a:ext cx="224715" cy="117585"/>
            </a:xfrm>
            <a:custGeom>
              <a:avLst/>
              <a:gdLst/>
              <a:ahLst/>
              <a:cxnLst/>
              <a:rect l="l" t="t" r="r" b="b"/>
              <a:pathLst>
                <a:path w="224715" h="117585" extrusionOk="0">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8" name="Google Shape;748;p18"/>
            <p:cNvSpPr/>
            <p:nvPr/>
          </p:nvSpPr>
          <p:spPr>
            <a:xfrm>
              <a:off x="2550431" y="3021675"/>
              <a:ext cx="225586" cy="168802"/>
            </a:xfrm>
            <a:custGeom>
              <a:avLst/>
              <a:gdLst/>
              <a:ahLst/>
              <a:cxnLst/>
              <a:rect l="l" t="t" r="r" b="b"/>
              <a:pathLst>
                <a:path w="225586" h="168802" extrusionOk="0">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9" name="Google Shape;749;p18"/>
            <p:cNvSpPr/>
            <p:nvPr/>
          </p:nvSpPr>
          <p:spPr>
            <a:xfrm>
              <a:off x="2551534" y="3076575"/>
              <a:ext cx="224758" cy="117584"/>
            </a:xfrm>
            <a:custGeom>
              <a:avLst/>
              <a:gdLst/>
              <a:ahLst/>
              <a:cxnLst/>
              <a:rect l="l" t="t" r="r" b="b"/>
              <a:pathLst>
                <a:path w="224758" h="117584" extrusionOk="0">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0" name="Google Shape;750;p18"/>
            <p:cNvSpPr/>
            <p:nvPr/>
          </p:nvSpPr>
          <p:spPr>
            <a:xfrm>
              <a:off x="2330724" y="2010537"/>
              <a:ext cx="387976" cy="1115665"/>
            </a:xfrm>
            <a:custGeom>
              <a:avLst/>
              <a:gdLst/>
              <a:ahLst/>
              <a:cxnLst/>
              <a:rect l="l" t="t" r="r" b="b"/>
              <a:pathLst>
                <a:path w="387976" h="1115665" extrusionOk="0">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1" name="Google Shape;751;p18"/>
            <p:cNvSpPr/>
            <p:nvPr/>
          </p:nvSpPr>
          <p:spPr>
            <a:xfrm>
              <a:off x="2382705" y="1314450"/>
              <a:ext cx="248692" cy="242377"/>
            </a:xfrm>
            <a:custGeom>
              <a:avLst/>
              <a:gdLst/>
              <a:ahLst/>
              <a:cxnLst/>
              <a:rect l="l" t="t" r="r" b="b"/>
              <a:pathLst>
                <a:path w="248692" h="242377" extrusionOk="0">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2" name="Google Shape;752;p18"/>
            <p:cNvSpPr/>
            <p:nvPr/>
          </p:nvSpPr>
          <p:spPr>
            <a:xfrm>
              <a:off x="2671394" y="1371981"/>
              <a:ext cx="353519" cy="695039"/>
            </a:xfrm>
            <a:custGeom>
              <a:avLst/>
              <a:gdLst/>
              <a:ahLst/>
              <a:cxnLst/>
              <a:rect l="l" t="t" r="r" b="b"/>
              <a:pathLst>
                <a:path w="353519" h="695039" extrusionOk="0">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3" name="Google Shape;753;p18"/>
            <p:cNvSpPr/>
            <p:nvPr/>
          </p:nvSpPr>
          <p:spPr>
            <a:xfrm>
              <a:off x="2315965" y="1348763"/>
              <a:ext cx="403432" cy="814679"/>
            </a:xfrm>
            <a:custGeom>
              <a:avLst/>
              <a:gdLst/>
              <a:ahLst/>
              <a:cxnLst/>
              <a:rect l="l" t="t" r="r" b="b"/>
              <a:pathLst>
                <a:path w="403432" h="814679" extrusionOk="0">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4" name="Google Shape;754;p18"/>
            <p:cNvSpPr/>
            <p:nvPr/>
          </p:nvSpPr>
          <p:spPr>
            <a:xfrm>
              <a:off x="2373403" y="1062776"/>
              <a:ext cx="268166" cy="327122"/>
            </a:xfrm>
            <a:custGeom>
              <a:avLst/>
              <a:gdLst/>
              <a:ahLst/>
              <a:cxnLst/>
              <a:rect l="l" t="t" r="r" b="b"/>
              <a:pathLst>
                <a:path w="268166" h="327122" extrusionOk="0">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5" name="Google Shape;755;p18"/>
            <p:cNvSpPr/>
            <p:nvPr/>
          </p:nvSpPr>
          <p:spPr>
            <a:xfrm>
              <a:off x="2348404" y="1033740"/>
              <a:ext cx="282986" cy="280709"/>
            </a:xfrm>
            <a:custGeom>
              <a:avLst/>
              <a:gdLst/>
              <a:ahLst/>
              <a:cxnLst/>
              <a:rect l="l" t="t" r="r" b="b"/>
              <a:pathLst>
                <a:path w="282986" h="280709" extrusionOk="0">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6" name="Google Shape;756;p18"/>
            <p:cNvSpPr/>
            <p:nvPr/>
          </p:nvSpPr>
          <p:spPr>
            <a:xfrm>
              <a:off x="2295460" y="1509426"/>
              <a:ext cx="362138" cy="623316"/>
            </a:xfrm>
            <a:custGeom>
              <a:avLst/>
              <a:gdLst/>
              <a:ahLst/>
              <a:cxnLst/>
              <a:rect l="l" t="t" r="r" b="b"/>
              <a:pathLst>
                <a:path w="362138" h="623316" extrusionOk="0">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7" name="Google Shape;757;p18"/>
            <p:cNvSpPr/>
            <p:nvPr/>
          </p:nvSpPr>
          <p:spPr>
            <a:xfrm>
              <a:off x="2681160" y="1699641"/>
              <a:ext cx="419212" cy="565118"/>
            </a:xfrm>
            <a:custGeom>
              <a:avLst/>
              <a:gdLst/>
              <a:ahLst/>
              <a:cxnLst/>
              <a:rect l="l" t="t" r="r" b="b"/>
              <a:pathLst>
                <a:path w="419212" h="565118" extrusionOk="0">
                  <a:moveTo>
                    <a:pt x="419212" y="0"/>
                  </a:moveTo>
                  <a:lnTo>
                    <a:pt x="287965" y="449771"/>
                  </a:lnTo>
                  <a:lnTo>
                    <a:pt x="0" y="565118"/>
                  </a:lnTo>
                  <a:lnTo>
                    <a:pt x="105017" y="126968"/>
                  </a:lnTo>
                  <a:lnTo>
                    <a:pt x="419212"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8" name="Google Shape;758;p18"/>
            <p:cNvSpPr/>
            <p:nvPr/>
          </p:nvSpPr>
          <p:spPr>
            <a:xfrm>
              <a:off x="2608827" y="2053875"/>
              <a:ext cx="212446" cy="104783"/>
            </a:xfrm>
            <a:custGeom>
              <a:avLst/>
              <a:gdLst/>
              <a:ahLst/>
              <a:cxnLst/>
              <a:rect l="l" t="t" r="r" b="b"/>
              <a:pathLst>
                <a:path w="212446" h="104783" extrusionOk="0">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9" name="Google Shape;759;p18"/>
            <p:cNvSpPr/>
            <p:nvPr/>
          </p:nvSpPr>
          <p:spPr>
            <a:xfrm>
              <a:off x="2916099" y="1987646"/>
              <a:ext cx="131568" cy="109091"/>
            </a:xfrm>
            <a:custGeom>
              <a:avLst/>
              <a:gdLst/>
              <a:ahLst/>
              <a:cxnLst/>
              <a:rect l="l" t="t" r="r" b="b"/>
              <a:pathLst>
                <a:path w="131568" h="109091" extrusionOk="0">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0" name="Google Shape;760;p18"/>
            <p:cNvSpPr/>
            <p:nvPr/>
          </p:nvSpPr>
          <p:spPr>
            <a:xfrm>
              <a:off x="2631550" y="1349025"/>
              <a:ext cx="130391" cy="190023"/>
            </a:xfrm>
            <a:custGeom>
              <a:avLst/>
              <a:gdLst/>
              <a:ahLst/>
              <a:cxnLst/>
              <a:rect l="l" t="t" r="r" b="b"/>
              <a:pathLst>
                <a:path w="130391" h="190023" extrusionOk="0">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1" name="Google Shape;761;p18"/>
            <p:cNvSpPr/>
            <p:nvPr/>
          </p:nvSpPr>
          <p:spPr>
            <a:xfrm>
              <a:off x="2269458" y="1478036"/>
              <a:ext cx="157611" cy="236452"/>
            </a:xfrm>
            <a:custGeom>
              <a:avLst/>
              <a:gdLst/>
              <a:ahLst/>
              <a:cxnLst/>
              <a:rect l="l" t="t" r="r" b="b"/>
              <a:pathLst>
                <a:path w="157611" h="236452" extrusionOk="0">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2" name="Google Shape;762;p18"/>
            <p:cNvSpPr/>
            <p:nvPr/>
          </p:nvSpPr>
          <p:spPr>
            <a:xfrm>
              <a:off x="3098756" y="3983831"/>
              <a:ext cx="98079" cy="56769"/>
            </a:xfrm>
            <a:custGeom>
              <a:avLst/>
              <a:gdLst/>
              <a:ahLst/>
              <a:cxnLst/>
              <a:rect l="l" t="t" r="r" b="b"/>
              <a:pathLst>
                <a:path w="98079" h="56769" extrusionOk="0">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3" name="Google Shape;763;p18"/>
            <p:cNvSpPr/>
            <p:nvPr/>
          </p:nvSpPr>
          <p:spPr>
            <a:xfrm>
              <a:off x="4017202" y="4508754"/>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4" name="Google Shape;764;p18"/>
            <p:cNvSpPr/>
            <p:nvPr/>
          </p:nvSpPr>
          <p:spPr>
            <a:xfrm>
              <a:off x="5609182" y="3535680"/>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5" name="Google Shape;765;p18"/>
            <p:cNvSpPr/>
            <p:nvPr/>
          </p:nvSpPr>
          <p:spPr>
            <a:xfrm>
              <a:off x="3115863" y="3050952"/>
              <a:ext cx="67191" cy="975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6" name="Google Shape;766;p18"/>
            <p:cNvSpPr/>
            <p:nvPr/>
          </p:nvSpPr>
          <p:spPr>
            <a:xfrm>
              <a:off x="4036495" y="3422808"/>
              <a:ext cx="59588" cy="1128783"/>
            </a:xfrm>
            <a:custGeom>
              <a:avLst/>
              <a:gdLst/>
              <a:ahLst/>
              <a:cxnLst/>
              <a:rect l="l" t="t" r="r" b="b"/>
              <a:pathLst>
                <a:path w="59588" h="1128783" extrusionOk="0">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7" name="Google Shape;767;p18"/>
            <p:cNvSpPr/>
            <p:nvPr/>
          </p:nvSpPr>
          <p:spPr>
            <a:xfrm>
              <a:off x="5628379" y="2652522"/>
              <a:ext cx="59588" cy="923996"/>
            </a:xfrm>
            <a:custGeom>
              <a:avLst/>
              <a:gdLst/>
              <a:ahLst/>
              <a:cxnLst/>
              <a:rect l="l" t="t" r="r" b="b"/>
              <a:pathLst>
                <a:path w="59588" h="923996" extrusionOk="0">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8" name="Google Shape;768;p18"/>
            <p:cNvSpPr/>
            <p:nvPr/>
          </p:nvSpPr>
          <p:spPr>
            <a:xfrm>
              <a:off x="3056370" y="3054762"/>
              <a:ext cx="1009872" cy="652653"/>
            </a:xfrm>
            <a:custGeom>
              <a:avLst/>
              <a:gdLst/>
              <a:ahLst/>
              <a:cxnLst/>
              <a:rect l="l" t="t" r="r" b="b"/>
              <a:pathLst>
                <a:path w="1009872" h="652653" extrusionOk="0">
                  <a:moveTo>
                    <a:pt x="1009872" y="652653"/>
                  </a:moveTo>
                  <a:lnTo>
                    <a:pt x="0" y="68294"/>
                  </a:lnTo>
                  <a:lnTo>
                    <a:pt x="0" y="0"/>
                  </a:lnTo>
                  <a:lnTo>
                    <a:pt x="1009872" y="584454"/>
                  </a:lnTo>
                  <a:lnTo>
                    <a:pt x="1009872" y="6526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9" name="Google Shape;769;p18"/>
            <p:cNvSpPr/>
            <p:nvPr/>
          </p:nvSpPr>
          <p:spPr>
            <a:xfrm>
              <a:off x="3056084" y="2071592"/>
              <a:ext cx="2712855" cy="1569720"/>
            </a:xfrm>
            <a:custGeom>
              <a:avLst/>
              <a:gdLst/>
              <a:ahLst/>
              <a:cxnLst/>
              <a:rect l="l" t="t" r="r" b="b"/>
              <a:pathLst>
                <a:path w="2712855" h="1569720" extrusionOk="0">
                  <a:moveTo>
                    <a:pt x="2712856" y="584359"/>
                  </a:moveTo>
                  <a:lnTo>
                    <a:pt x="1009967" y="1569720"/>
                  </a:lnTo>
                  <a:lnTo>
                    <a:pt x="0" y="985361"/>
                  </a:lnTo>
                  <a:lnTo>
                    <a:pt x="1702889" y="0"/>
                  </a:lnTo>
                  <a:lnTo>
                    <a:pt x="2712856" y="58435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0" name="Google Shape;770;p18"/>
            <p:cNvSpPr/>
            <p:nvPr/>
          </p:nvSpPr>
          <p:spPr>
            <a:xfrm>
              <a:off x="4066242" y="2653855"/>
              <a:ext cx="1702888" cy="1053560"/>
            </a:xfrm>
            <a:custGeom>
              <a:avLst/>
              <a:gdLst/>
              <a:ahLst/>
              <a:cxnLst/>
              <a:rect l="l" t="t" r="r" b="b"/>
              <a:pathLst>
                <a:path w="1702888" h="1053560" extrusionOk="0">
                  <a:moveTo>
                    <a:pt x="1702888" y="68199"/>
                  </a:moveTo>
                  <a:lnTo>
                    <a:pt x="0" y="1053560"/>
                  </a:lnTo>
                  <a:lnTo>
                    <a:pt x="0" y="985361"/>
                  </a:lnTo>
                  <a:lnTo>
                    <a:pt x="1702888" y="0"/>
                  </a:lnTo>
                  <a:lnTo>
                    <a:pt x="1702888" y="6819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1" name="Google Shape;771;p18"/>
            <p:cNvSpPr/>
            <p:nvPr/>
          </p:nvSpPr>
          <p:spPr>
            <a:xfrm>
              <a:off x="4763535" y="2360390"/>
              <a:ext cx="519572" cy="326898"/>
            </a:xfrm>
            <a:custGeom>
              <a:avLst/>
              <a:gdLst/>
              <a:ahLst/>
              <a:cxnLst/>
              <a:rect l="l" t="t" r="r" b="b"/>
              <a:pathLst>
                <a:path w="519572" h="326898" extrusionOk="0">
                  <a:moveTo>
                    <a:pt x="519572" y="98965"/>
                  </a:moveTo>
                  <a:lnTo>
                    <a:pt x="248049" y="326898"/>
                  </a:lnTo>
                  <a:lnTo>
                    <a:pt x="0" y="227933"/>
                  </a:lnTo>
                  <a:lnTo>
                    <a:pt x="271523" y="0"/>
                  </a:lnTo>
                  <a:lnTo>
                    <a:pt x="519572" y="98965"/>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2" name="Google Shape;772;p18"/>
            <p:cNvSpPr/>
            <p:nvPr/>
          </p:nvSpPr>
          <p:spPr>
            <a:xfrm>
              <a:off x="4668877" y="2346674"/>
              <a:ext cx="551219" cy="318992"/>
            </a:xfrm>
            <a:custGeom>
              <a:avLst/>
              <a:gdLst/>
              <a:ahLst/>
              <a:cxnLst/>
              <a:rect l="l" t="t" r="r" b="b"/>
              <a:pathLst>
                <a:path w="551219" h="318992" extrusionOk="0">
                  <a:moveTo>
                    <a:pt x="551220" y="123254"/>
                  </a:moveTo>
                  <a:lnTo>
                    <a:pt x="212980" y="318992"/>
                  </a:lnTo>
                  <a:lnTo>
                    <a:pt x="0" y="195739"/>
                  </a:lnTo>
                  <a:lnTo>
                    <a:pt x="338240" y="0"/>
                  </a:lnTo>
                  <a:lnTo>
                    <a:pt x="551220" y="123254"/>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3" name="Google Shape;773;p18"/>
            <p:cNvSpPr/>
            <p:nvPr/>
          </p:nvSpPr>
          <p:spPr>
            <a:xfrm>
              <a:off x="4743291" y="2531554"/>
              <a:ext cx="161184" cy="93249"/>
            </a:xfrm>
            <a:custGeom>
              <a:avLst/>
              <a:gdLst/>
              <a:ahLst/>
              <a:cxnLst/>
              <a:rect l="l" t="t" r="r" b="b"/>
              <a:pathLst>
                <a:path w="161184" h="93249" extrusionOk="0">
                  <a:moveTo>
                    <a:pt x="161184" y="81248"/>
                  </a:moveTo>
                  <a:lnTo>
                    <a:pt x="140466" y="93250"/>
                  </a:lnTo>
                  <a:lnTo>
                    <a:pt x="0" y="12001"/>
                  </a:lnTo>
                  <a:lnTo>
                    <a:pt x="20718" y="0"/>
                  </a:lnTo>
                  <a:lnTo>
                    <a:pt x="161184"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4" name="Google Shape;774;p18"/>
            <p:cNvSpPr/>
            <p:nvPr/>
          </p:nvSpPr>
          <p:spPr>
            <a:xfrm>
              <a:off x="4789955" y="2504598"/>
              <a:ext cx="161089" cy="93249"/>
            </a:xfrm>
            <a:custGeom>
              <a:avLst/>
              <a:gdLst/>
              <a:ahLst/>
              <a:cxnLst/>
              <a:rect l="l" t="t" r="r" b="b"/>
              <a:pathLst>
                <a:path w="161089" h="93249" extrusionOk="0">
                  <a:moveTo>
                    <a:pt x="161089" y="81248"/>
                  </a:moveTo>
                  <a:lnTo>
                    <a:pt x="140371" y="93250"/>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5" name="Google Shape;775;p18"/>
            <p:cNvSpPr/>
            <p:nvPr/>
          </p:nvSpPr>
          <p:spPr>
            <a:xfrm>
              <a:off x="4834813" y="2478690"/>
              <a:ext cx="161089" cy="93154"/>
            </a:xfrm>
            <a:custGeom>
              <a:avLst/>
              <a:gdLst/>
              <a:ahLst/>
              <a:cxnLst/>
              <a:rect l="l" t="t" r="r" b="b"/>
              <a:pathLst>
                <a:path w="161089" h="93154" extrusionOk="0">
                  <a:moveTo>
                    <a:pt x="161089" y="81248"/>
                  </a:moveTo>
                  <a:lnTo>
                    <a:pt x="140371" y="93154"/>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6" name="Google Shape;776;p18"/>
            <p:cNvSpPr/>
            <p:nvPr/>
          </p:nvSpPr>
          <p:spPr>
            <a:xfrm>
              <a:off x="4998753" y="2451734"/>
              <a:ext cx="102450" cy="59245"/>
            </a:xfrm>
            <a:custGeom>
              <a:avLst/>
              <a:gdLst/>
              <a:ahLst/>
              <a:cxnLst/>
              <a:rect l="l" t="t" r="r" b="b"/>
              <a:pathLst>
                <a:path w="102450" h="59245" extrusionOk="0">
                  <a:moveTo>
                    <a:pt x="102451" y="47244"/>
                  </a:moveTo>
                  <a:lnTo>
                    <a:pt x="81733" y="59246"/>
                  </a:lnTo>
                  <a:lnTo>
                    <a:pt x="0" y="12002"/>
                  </a:lnTo>
                  <a:lnTo>
                    <a:pt x="20718" y="0"/>
                  </a:lnTo>
                  <a:lnTo>
                    <a:pt x="102451" y="4724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7" name="Google Shape;777;p18"/>
            <p:cNvSpPr/>
            <p:nvPr/>
          </p:nvSpPr>
          <p:spPr>
            <a:xfrm>
              <a:off x="5043611" y="2425731"/>
              <a:ext cx="102450" cy="59245"/>
            </a:xfrm>
            <a:custGeom>
              <a:avLst/>
              <a:gdLst/>
              <a:ahLst/>
              <a:cxnLst/>
              <a:rect l="l" t="t" r="r" b="b"/>
              <a:pathLst>
                <a:path w="102450" h="59245" extrusionOk="0">
                  <a:moveTo>
                    <a:pt x="102451" y="47339"/>
                  </a:moveTo>
                  <a:lnTo>
                    <a:pt x="81733" y="59246"/>
                  </a:lnTo>
                  <a:lnTo>
                    <a:pt x="0" y="12001"/>
                  </a:lnTo>
                  <a:lnTo>
                    <a:pt x="20718" y="0"/>
                  </a:lnTo>
                  <a:lnTo>
                    <a:pt x="102451" y="473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8" name="Google Shape;778;p18"/>
            <p:cNvSpPr/>
            <p:nvPr/>
          </p:nvSpPr>
          <p:spPr>
            <a:xfrm>
              <a:off x="4912649" y="2469832"/>
              <a:ext cx="307447" cy="180974"/>
            </a:xfrm>
            <a:custGeom>
              <a:avLst/>
              <a:gdLst/>
              <a:ahLst/>
              <a:cxnLst/>
              <a:rect l="l" t="t" r="r" b="b"/>
              <a:pathLst>
                <a:path w="307447" h="180974" extrusionOk="0">
                  <a:moveTo>
                    <a:pt x="7508" y="180975"/>
                  </a:moveTo>
                  <a:cubicBezTo>
                    <a:pt x="13115" y="178594"/>
                    <a:pt x="307448" y="0"/>
                    <a:pt x="307448" y="0"/>
                  </a:cubicBezTo>
                  <a:lnTo>
                    <a:pt x="0" y="178117"/>
                  </a:lnTo>
                  <a:close/>
                </a:path>
              </a:pathLst>
            </a:custGeom>
            <a:solidFill>
              <a:srgbClr val="D6D6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9" name="Google Shape;779;p18"/>
            <p:cNvSpPr/>
            <p:nvPr/>
          </p:nvSpPr>
          <p:spPr>
            <a:xfrm>
              <a:off x="4894497" y="2841212"/>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780;p18"/>
            <p:cNvSpPr/>
            <p:nvPr/>
          </p:nvSpPr>
          <p:spPr>
            <a:xfrm>
              <a:off x="4901418" y="2763964"/>
              <a:ext cx="147800" cy="156591"/>
            </a:xfrm>
            <a:custGeom>
              <a:avLst/>
              <a:gdLst/>
              <a:ahLst/>
              <a:cxnLst/>
              <a:rect l="l" t="t" r="r" b="b"/>
              <a:pathLst>
                <a:path w="147800" h="156591" extrusionOk="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1" name="Google Shape;781;p18"/>
            <p:cNvSpPr/>
            <p:nvPr/>
          </p:nvSpPr>
          <p:spPr>
            <a:xfrm>
              <a:off x="4901720" y="2721292"/>
              <a:ext cx="147498" cy="85344"/>
            </a:xfrm>
            <a:custGeom>
              <a:avLst/>
              <a:gdLst/>
              <a:ahLst/>
              <a:cxnLst/>
              <a:rect l="l" t="t" r="r" b="b"/>
              <a:pathLst>
                <a:path w="147498" h="85344" extrusionOk="0">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2" name="Google Shape;782;p18"/>
            <p:cNvSpPr/>
            <p:nvPr/>
          </p:nvSpPr>
          <p:spPr>
            <a:xfrm>
              <a:off x="4913314" y="2732891"/>
              <a:ext cx="124214" cy="61955"/>
            </a:xfrm>
            <a:custGeom>
              <a:avLst/>
              <a:gdLst/>
              <a:ahLst/>
              <a:cxnLst/>
              <a:rect l="l" t="t" r="r" b="b"/>
              <a:pathLst>
                <a:path w="124214" h="61955" extrusionOk="0">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3" name="Google Shape;783;p18"/>
            <p:cNvSpPr/>
            <p:nvPr/>
          </p:nvSpPr>
          <p:spPr>
            <a:xfrm>
              <a:off x="4922818" y="2733153"/>
              <a:ext cx="114710" cy="61622"/>
            </a:xfrm>
            <a:custGeom>
              <a:avLst/>
              <a:gdLst/>
              <a:ahLst/>
              <a:cxnLst/>
              <a:rect l="l" t="t" r="r" b="b"/>
              <a:pathLst>
                <a:path w="114710" h="61622" extrusionOk="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4" name="Google Shape;784;p18"/>
            <p:cNvSpPr/>
            <p:nvPr/>
          </p:nvSpPr>
          <p:spPr>
            <a:xfrm>
              <a:off x="5015195" y="2807589"/>
              <a:ext cx="42215" cy="98678"/>
            </a:xfrm>
            <a:custGeom>
              <a:avLst/>
              <a:gdLst/>
              <a:ahLst/>
              <a:cxnLst/>
              <a:rect l="l" t="t" r="r" b="b"/>
              <a:pathLst>
                <a:path w="42215" h="98678" extrusionOk="0">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5" name="Google Shape;785;p18"/>
            <p:cNvSpPr/>
            <p:nvPr/>
          </p:nvSpPr>
          <p:spPr>
            <a:xfrm>
              <a:off x="5015195" y="2812256"/>
              <a:ext cx="34783" cy="94465"/>
            </a:xfrm>
            <a:custGeom>
              <a:avLst/>
              <a:gdLst/>
              <a:ahLst/>
              <a:cxnLst/>
              <a:rect l="l" t="t" r="r" b="b"/>
              <a:pathLst>
                <a:path w="34783" h="94465" extrusionOk="0">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6" name="Google Shape;786;p18"/>
            <p:cNvSpPr/>
            <p:nvPr/>
          </p:nvSpPr>
          <p:spPr>
            <a:xfrm>
              <a:off x="3439562" y="299475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7" name="Google Shape;787;p18"/>
            <p:cNvSpPr/>
            <p:nvPr/>
          </p:nvSpPr>
          <p:spPr>
            <a:xfrm>
              <a:off x="3446488" y="2917507"/>
              <a:ext cx="147795" cy="156591"/>
            </a:xfrm>
            <a:custGeom>
              <a:avLst/>
              <a:gdLst/>
              <a:ahLst/>
              <a:cxnLst/>
              <a:rect l="l" t="t" r="r" b="b"/>
              <a:pathLst>
                <a:path w="147795" h="156591" extrusionOk="0">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8" name="Google Shape;788;p18"/>
            <p:cNvSpPr/>
            <p:nvPr/>
          </p:nvSpPr>
          <p:spPr>
            <a:xfrm>
              <a:off x="3446785" y="287483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9" name="Google Shape;789;p18"/>
            <p:cNvSpPr/>
            <p:nvPr/>
          </p:nvSpPr>
          <p:spPr>
            <a:xfrm>
              <a:off x="3458475" y="2886430"/>
              <a:ext cx="124119" cy="61959"/>
            </a:xfrm>
            <a:custGeom>
              <a:avLst/>
              <a:gdLst/>
              <a:ahLst/>
              <a:cxnLst/>
              <a:rect l="l" t="t" r="r" b="b"/>
              <a:pathLst>
                <a:path w="124119" h="61959" extrusionOk="0">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0" name="Google Shape;790;p18"/>
            <p:cNvSpPr/>
            <p:nvPr/>
          </p:nvSpPr>
          <p:spPr>
            <a:xfrm>
              <a:off x="3467883" y="2886601"/>
              <a:ext cx="114710" cy="61717"/>
            </a:xfrm>
            <a:custGeom>
              <a:avLst/>
              <a:gdLst/>
              <a:ahLst/>
              <a:cxnLst/>
              <a:rect l="l" t="t" r="r" b="b"/>
              <a:pathLst>
                <a:path w="114710" h="61717" extrusionOk="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1" name="Google Shape;791;p18"/>
            <p:cNvSpPr/>
            <p:nvPr/>
          </p:nvSpPr>
          <p:spPr>
            <a:xfrm>
              <a:off x="3559880" y="2961132"/>
              <a:ext cx="42223" cy="98678"/>
            </a:xfrm>
            <a:custGeom>
              <a:avLst/>
              <a:gdLst/>
              <a:ahLst/>
              <a:cxnLst/>
              <a:rect l="l" t="t" r="r" b="b"/>
              <a:pathLst>
                <a:path w="42223" h="98678" extrusionOk="0">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2" name="Google Shape;792;p18"/>
            <p:cNvSpPr/>
            <p:nvPr/>
          </p:nvSpPr>
          <p:spPr>
            <a:xfrm>
              <a:off x="3560165" y="2965989"/>
              <a:ext cx="34688" cy="94398"/>
            </a:xfrm>
            <a:custGeom>
              <a:avLst/>
              <a:gdLst/>
              <a:ahLst/>
              <a:cxnLst/>
              <a:rect l="l" t="t" r="r" b="b"/>
              <a:pathLst>
                <a:path w="34688" h="94398" extrusionOk="0">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3" name="Google Shape;793;p18"/>
            <p:cNvSpPr/>
            <p:nvPr/>
          </p:nvSpPr>
          <p:spPr>
            <a:xfrm>
              <a:off x="5618400" y="4515040"/>
              <a:ext cx="756691" cy="437959"/>
            </a:xfrm>
            <a:custGeom>
              <a:avLst/>
              <a:gdLst/>
              <a:ahLst/>
              <a:cxnLst/>
              <a:rect l="l" t="t" r="r" b="b"/>
              <a:pathLst>
                <a:path w="756691" h="437959" extrusionOk="0">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18"/>
            <p:cNvSpPr/>
            <p:nvPr/>
          </p:nvSpPr>
          <p:spPr>
            <a:xfrm>
              <a:off x="6158405" y="3069812"/>
              <a:ext cx="186021" cy="406050"/>
            </a:xfrm>
            <a:custGeom>
              <a:avLst/>
              <a:gdLst/>
              <a:ahLst/>
              <a:cxnLst/>
              <a:rect l="l" t="t" r="r" b="b"/>
              <a:pathLst>
                <a:path w="186021" h="406050" extrusionOk="0">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5" name="Google Shape;795;p18"/>
            <p:cNvSpPr/>
            <p:nvPr/>
          </p:nvSpPr>
          <p:spPr>
            <a:xfrm>
              <a:off x="6184541" y="2902850"/>
              <a:ext cx="133813" cy="257894"/>
            </a:xfrm>
            <a:custGeom>
              <a:avLst/>
              <a:gdLst/>
              <a:ahLst/>
              <a:cxnLst/>
              <a:rect l="l" t="t" r="r" b="b"/>
              <a:pathLst>
                <a:path w="133813" h="257894" extrusionOk="0">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6" name="Google Shape;796;p18"/>
            <p:cNvSpPr/>
            <p:nvPr/>
          </p:nvSpPr>
          <p:spPr>
            <a:xfrm>
              <a:off x="5735029" y="4688404"/>
              <a:ext cx="288490" cy="162715"/>
            </a:xfrm>
            <a:custGeom>
              <a:avLst/>
              <a:gdLst/>
              <a:ahLst/>
              <a:cxnLst/>
              <a:rect l="l" t="t" r="r" b="b"/>
              <a:pathLst>
                <a:path w="288490" h="162715" extrusionOk="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7" name="Google Shape;797;p18"/>
            <p:cNvSpPr/>
            <p:nvPr/>
          </p:nvSpPr>
          <p:spPr>
            <a:xfrm>
              <a:off x="5735111" y="4715446"/>
              <a:ext cx="283683" cy="135768"/>
            </a:xfrm>
            <a:custGeom>
              <a:avLst/>
              <a:gdLst/>
              <a:ahLst/>
              <a:cxnLst/>
              <a:rect l="l" t="t" r="r" b="b"/>
              <a:pathLst>
                <a:path w="283683" h="135768" extrusionOk="0">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8" name="Google Shape;798;p18"/>
            <p:cNvSpPr/>
            <p:nvPr/>
          </p:nvSpPr>
          <p:spPr>
            <a:xfrm>
              <a:off x="5946488" y="4593442"/>
              <a:ext cx="288134" cy="162731"/>
            </a:xfrm>
            <a:custGeom>
              <a:avLst/>
              <a:gdLst/>
              <a:ahLst/>
              <a:cxnLst/>
              <a:rect l="l" t="t" r="r" b="b"/>
              <a:pathLst>
                <a:path w="288134" h="162731" extrusionOk="0">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9" name="Google Shape;799;p18"/>
            <p:cNvSpPr/>
            <p:nvPr/>
          </p:nvSpPr>
          <p:spPr>
            <a:xfrm>
              <a:off x="5946095" y="4620482"/>
              <a:ext cx="283683" cy="135691"/>
            </a:xfrm>
            <a:custGeom>
              <a:avLst/>
              <a:gdLst/>
              <a:ahLst/>
              <a:cxnLst/>
              <a:rect l="l" t="t" r="r" b="b"/>
              <a:pathLst>
                <a:path w="283683" h="135691" extrusionOk="0">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0" name="Google Shape;800;p18"/>
            <p:cNvSpPr/>
            <p:nvPr/>
          </p:nvSpPr>
          <p:spPr>
            <a:xfrm>
              <a:off x="5812467" y="3540156"/>
              <a:ext cx="422006" cy="1193603"/>
            </a:xfrm>
            <a:custGeom>
              <a:avLst/>
              <a:gdLst/>
              <a:ahLst/>
              <a:cxnLst/>
              <a:rect l="l" t="t" r="r" b="b"/>
              <a:pathLst>
                <a:path w="422006" h="1193603" extrusionOk="0">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1" name="Google Shape;801;p18"/>
            <p:cNvSpPr/>
            <p:nvPr/>
          </p:nvSpPr>
          <p:spPr>
            <a:xfrm>
              <a:off x="5874419" y="2560474"/>
              <a:ext cx="305952" cy="491697"/>
            </a:xfrm>
            <a:custGeom>
              <a:avLst/>
              <a:gdLst/>
              <a:ahLst/>
              <a:cxnLst/>
              <a:rect l="l" t="t" r="r" b="b"/>
              <a:pathLst>
                <a:path w="305952" h="491697" extrusionOk="0">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2" name="Google Shape;802;p18"/>
            <p:cNvSpPr/>
            <p:nvPr/>
          </p:nvSpPr>
          <p:spPr>
            <a:xfrm>
              <a:off x="5809360" y="2908700"/>
              <a:ext cx="471048" cy="781597"/>
            </a:xfrm>
            <a:custGeom>
              <a:avLst/>
              <a:gdLst/>
              <a:ahLst/>
              <a:cxnLst/>
              <a:rect l="l" t="t" r="r" b="b"/>
              <a:pathLst>
                <a:path w="471048" h="781597" extrusionOk="0">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3" name="Google Shape;803;p18"/>
            <p:cNvSpPr/>
            <p:nvPr/>
          </p:nvSpPr>
          <p:spPr>
            <a:xfrm>
              <a:off x="5348856" y="3006224"/>
              <a:ext cx="597933" cy="466333"/>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4" name="Google Shape;804;p18"/>
            <p:cNvSpPr/>
            <p:nvPr/>
          </p:nvSpPr>
          <p:spPr>
            <a:xfrm>
              <a:off x="5786047" y="2996305"/>
              <a:ext cx="182011" cy="266828"/>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5" name="Google Shape;805;p18"/>
            <p:cNvSpPr/>
            <p:nvPr/>
          </p:nvSpPr>
          <p:spPr>
            <a:xfrm>
              <a:off x="5873666" y="2538911"/>
              <a:ext cx="296973" cy="328330"/>
            </a:xfrm>
            <a:custGeom>
              <a:avLst/>
              <a:gdLst/>
              <a:ahLst/>
              <a:cxnLst/>
              <a:rect l="l" t="t" r="r" b="b"/>
              <a:pathLst>
                <a:path w="296973" h="328330" extrusionOk="0">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19" name="Google Shape;819;p18"/>
            <p:cNvGrpSpPr/>
            <p:nvPr/>
          </p:nvGrpSpPr>
          <p:grpSpPr>
            <a:xfrm>
              <a:off x="3923682" y="3244965"/>
              <a:ext cx="195764" cy="131404"/>
              <a:chOff x="5733332" y="4102215"/>
              <a:chExt cx="195764" cy="131404"/>
            </a:xfrm>
          </p:grpSpPr>
          <p:sp>
            <p:nvSpPr>
              <p:cNvPr id="820" name="Google Shape;820;p18"/>
              <p:cNvSpPr/>
              <p:nvPr/>
            </p:nvSpPr>
            <p:spPr>
              <a:xfrm>
                <a:off x="5734887" y="4131087"/>
                <a:ext cx="177232" cy="100744"/>
              </a:xfrm>
              <a:custGeom>
                <a:avLst/>
                <a:gdLst/>
                <a:ahLst/>
                <a:cxnLst/>
                <a:rect l="l" t="t" r="r" b="b"/>
                <a:pathLst>
                  <a:path w="177232" h="100744" extrusionOk="0">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1" name="Google Shape;821;p18"/>
              <p:cNvSpPr/>
              <p:nvPr/>
            </p:nvSpPr>
            <p:spPr>
              <a:xfrm>
                <a:off x="5750846" y="4118425"/>
                <a:ext cx="155883" cy="109857"/>
              </a:xfrm>
              <a:custGeom>
                <a:avLst/>
                <a:gdLst/>
                <a:ahLst/>
                <a:cxnLst/>
                <a:rect l="l" t="t" r="r" b="b"/>
                <a:pathLst>
                  <a:path w="155883" h="109857" extrusionOk="0">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2" name="Google Shape;822;p18"/>
              <p:cNvSpPr/>
              <p:nvPr/>
            </p:nvSpPr>
            <p:spPr>
              <a:xfrm>
                <a:off x="5733332" y="4130673"/>
                <a:ext cx="192169" cy="73375"/>
              </a:xfrm>
              <a:custGeom>
                <a:avLst/>
                <a:gdLst/>
                <a:ahLst/>
                <a:cxnLst/>
                <a:rect l="l" t="t" r="r" b="b"/>
                <a:pathLst>
                  <a:path w="192169" h="73375" extrusionOk="0">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3" name="Google Shape;823;p18"/>
              <p:cNvSpPr/>
              <p:nvPr/>
            </p:nvSpPr>
            <p:spPr>
              <a:xfrm>
                <a:off x="5757380" y="4106036"/>
                <a:ext cx="156130" cy="127583"/>
              </a:xfrm>
              <a:custGeom>
                <a:avLst/>
                <a:gdLst/>
                <a:ahLst/>
                <a:cxnLst/>
                <a:rect l="l" t="t" r="r" b="b"/>
                <a:pathLst>
                  <a:path w="156130" h="127583" extrusionOk="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4" name="Google Shape;824;p18"/>
              <p:cNvSpPr/>
              <p:nvPr/>
            </p:nvSpPr>
            <p:spPr>
              <a:xfrm>
                <a:off x="5834686" y="4162247"/>
                <a:ext cx="73778" cy="62054"/>
              </a:xfrm>
              <a:custGeom>
                <a:avLst/>
                <a:gdLst/>
                <a:ahLst/>
                <a:cxnLst/>
                <a:rect l="l" t="t" r="r" b="b"/>
                <a:pathLst>
                  <a:path w="73778" h="62054" extrusionOk="0">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5" name="Google Shape;825;p18"/>
              <p:cNvSpPr/>
              <p:nvPr/>
            </p:nvSpPr>
            <p:spPr>
              <a:xfrm>
                <a:off x="5745586" y="4102215"/>
                <a:ext cx="183510" cy="128783"/>
              </a:xfrm>
              <a:custGeom>
                <a:avLst/>
                <a:gdLst/>
                <a:ahLst/>
                <a:cxnLst/>
                <a:rect l="l" t="t" r="r" b="b"/>
                <a:pathLst>
                  <a:path w="183510" h="128783" extrusionOk="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6" name="Google Shape;826;p18"/>
              <p:cNvSpPr/>
              <p:nvPr/>
            </p:nvSpPr>
            <p:spPr>
              <a:xfrm>
                <a:off x="5752081" y="4128325"/>
                <a:ext cx="64221" cy="49275"/>
              </a:xfrm>
              <a:custGeom>
                <a:avLst/>
                <a:gdLst/>
                <a:ahLst/>
                <a:cxnLst/>
                <a:rect l="l" t="t" r="r" b="b"/>
                <a:pathLst>
                  <a:path w="64221" h="49275" extrusionOk="0">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7" name="Google Shape;827;p18"/>
              <p:cNvSpPr/>
              <p:nvPr/>
            </p:nvSpPr>
            <p:spPr>
              <a:xfrm>
                <a:off x="5833480" y="4174426"/>
                <a:ext cx="68642" cy="51616"/>
              </a:xfrm>
              <a:custGeom>
                <a:avLst/>
                <a:gdLst/>
                <a:ahLst/>
                <a:cxnLst/>
                <a:rect l="l" t="t" r="r" b="b"/>
                <a:pathLst>
                  <a:path w="68642" h="51616" extrusionOk="0">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8" name="Google Shape;828;p18"/>
              <p:cNvSpPr/>
              <p:nvPr/>
            </p:nvSpPr>
            <p:spPr>
              <a:xfrm>
                <a:off x="5752373" y="4115091"/>
                <a:ext cx="68187" cy="61619"/>
              </a:xfrm>
              <a:custGeom>
                <a:avLst/>
                <a:gdLst/>
                <a:ahLst/>
                <a:cxnLst/>
                <a:rect l="l" t="t" r="r" b="b"/>
                <a:pathLst>
                  <a:path w="68187" h="61619" extrusionOk="0">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29" name="Google Shape;829;p18"/>
            <p:cNvGrpSpPr/>
            <p:nvPr/>
          </p:nvGrpSpPr>
          <p:grpSpPr>
            <a:xfrm flipH="1">
              <a:off x="3829267" y="2465054"/>
              <a:ext cx="683694" cy="518573"/>
              <a:chOff x="6621095" y="1452181"/>
              <a:chExt cx="330894" cy="250785"/>
            </a:xfrm>
          </p:grpSpPr>
          <p:sp>
            <p:nvSpPr>
              <p:cNvPr id="830" name="Google Shape;830;p18"/>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1" name="Google Shape;831;p18"/>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2" name="Google Shape;832;p18"/>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833;p18"/>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18"/>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35" name="Google Shape;835;p18"/>
            <p:cNvSpPr/>
            <p:nvPr/>
          </p:nvSpPr>
          <p:spPr>
            <a:xfrm rot="-1803147">
              <a:off x="6082659" y="320502"/>
              <a:ext cx="40427" cy="70097"/>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6" name="Google Shape;836;p18"/>
            <p:cNvSpPr/>
            <p:nvPr/>
          </p:nvSpPr>
          <p:spPr>
            <a:xfrm>
              <a:off x="5777153" y="2115925"/>
              <a:ext cx="669353" cy="387341"/>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7" name="Google Shape;837;p18"/>
            <p:cNvSpPr/>
            <p:nvPr/>
          </p:nvSpPr>
          <p:spPr>
            <a:xfrm>
              <a:off x="5964040" y="276791"/>
              <a:ext cx="375852" cy="551229"/>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8" name="Google Shape;838;p18"/>
            <p:cNvSpPr/>
            <p:nvPr/>
          </p:nvSpPr>
          <p:spPr>
            <a:xfrm>
              <a:off x="5952425" y="673402"/>
              <a:ext cx="70057" cy="407712"/>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9" name="Google Shape;839;p18"/>
            <p:cNvSpPr/>
            <p:nvPr/>
          </p:nvSpPr>
          <p:spPr>
            <a:xfrm>
              <a:off x="5992903" y="271657"/>
              <a:ext cx="179035" cy="222681"/>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0" name="Google Shape;840;p18"/>
            <p:cNvSpPr/>
            <p:nvPr/>
          </p:nvSpPr>
          <p:spPr>
            <a:xfrm>
              <a:off x="6027515" y="513497"/>
              <a:ext cx="222025" cy="248990"/>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1" name="Google Shape;841;p18"/>
            <p:cNvSpPr/>
            <p:nvPr/>
          </p:nvSpPr>
          <p:spPr>
            <a:xfrm>
              <a:off x="5963282" y="594790"/>
              <a:ext cx="323371" cy="372912"/>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2" name="Google Shape;842;p18"/>
            <p:cNvSpPr/>
            <p:nvPr/>
          </p:nvSpPr>
          <p:spPr>
            <a:xfrm>
              <a:off x="6020709" y="289521"/>
              <a:ext cx="238064" cy="294179"/>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3" name="Google Shape;843;p18"/>
            <p:cNvSpPr/>
            <p:nvPr/>
          </p:nvSpPr>
          <p:spPr>
            <a:xfrm>
              <a:off x="6029967" y="288305"/>
              <a:ext cx="239492" cy="225171"/>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4" name="Google Shape;844;p18"/>
            <p:cNvSpPr/>
            <p:nvPr/>
          </p:nvSpPr>
          <p:spPr>
            <a:xfrm>
              <a:off x="6069645" y="2237688"/>
              <a:ext cx="188076" cy="143860"/>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5" name="Google Shape;845;p18"/>
            <p:cNvSpPr/>
            <p:nvPr/>
          </p:nvSpPr>
          <p:spPr>
            <a:xfrm>
              <a:off x="6070415" y="2283614"/>
              <a:ext cx="187263" cy="97891"/>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6" name="Google Shape;846;p18"/>
            <p:cNvSpPr/>
            <p:nvPr/>
          </p:nvSpPr>
          <p:spPr>
            <a:xfrm>
              <a:off x="5927157" y="2205996"/>
              <a:ext cx="172547" cy="133696"/>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7" name="Google Shape;847;p18"/>
            <p:cNvSpPr/>
            <p:nvPr/>
          </p:nvSpPr>
          <p:spPr>
            <a:xfrm>
              <a:off x="5927737" y="2249998"/>
              <a:ext cx="171800" cy="89748"/>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8" name="Google Shape;848;p18"/>
            <p:cNvSpPr/>
            <p:nvPr/>
          </p:nvSpPr>
          <p:spPr>
            <a:xfrm>
              <a:off x="5955035" y="963103"/>
              <a:ext cx="368082" cy="128814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9" name="Google Shape;849;p18"/>
            <p:cNvSpPr/>
            <p:nvPr/>
          </p:nvSpPr>
          <p:spPr>
            <a:xfrm>
              <a:off x="5939457" y="937334"/>
              <a:ext cx="391797" cy="856741"/>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0" name="Google Shape;850;p18"/>
            <p:cNvSpPr/>
            <p:nvPr/>
          </p:nvSpPr>
          <p:spPr>
            <a:xfrm>
              <a:off x="5733626" y="681017"/>
              <a:ext cx="564393" cy="49234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1" name="Google Shape;851;p18"/>
            <p:cNvSpPr/>
            <p:nvPr/>
          </p:nvSpPr>
          <p:spPr>
            <a:xfrm>
              <a:off x="6171801" y="649512"/>
              <a:ext cx="135912" cy="159574"/>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2" name="Google Shape;852;p18"/>
            <p:cNvSpPr/>
            <p:nvPr/>
          </p:nvSpPr>
          <p:spPr>
            <a:xfrm>
              <a:off x="5953447" y="594810"/>
              <a:ext cx="109819" cy="11544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114" name="Image 113">
            <a:extLst>
              <a:ext uri="{FF2B5EF4-FFF2-40B4-BE49-F238E27FC236}">
                <a16:creationId xmlns:a16="http://schemas.microsoft.com/office/drawing/2014/main" id="{E1DAB6A6-43BB-4024-9200-764B6FFA1750}"/>
              </a:ext>
            </a:extLst>
          </p:cNvPr>
          <p:cNvPicPr>
            <a:picLocks noChangeAspect="1"/>
          </p:cNvPicPr>
          <p:nvPr>
            <p:custDataLst>
              <p:tags r:id="rId3"/>
            </p:custDataLst>
          </p:nvPr>
        </p:nvPicPr>
        <p:blipFill>
          <a:blip r:embed="rId7"/>
          <a:stretch>
            <a:fillRect/>
          </a:stretch>
        </p:blipFill>
        <p:spPr>
          <a:xfrm>
            <a:off x="559508" y="157420"/>
            <a:ext cx="3450823" cy="2697427"/>
          </a:xfrm>
          <a:prstGeom prst="rect">
            <a:avLst/>
          </a:prstGeom>
        </p:spPr>
      </p:pic>
      <p:grpSp>
        <p:nvGrpSpPr>
          <p:cNvPr id="115" name="Graphique 8">
            <a:extLst>
              <a:ext uri="{FF2B5EF4-FFF2-40B4-BE49-F238E27FC236}">
                <a16:creationId xmlns:a16="http://schemas.microsoft.com/office/drawing/2014/main" id="{96F3A1F6-895D-494C-BCC6-B4D85486E7A4}"/>
              </a:ext>
            </a:extLst>
          </p:cNvPr>
          <p:cNvGrpSpPr>
            <a:grpSpLocks noChangeAspect="1"/>
          </p:cNvGrpSpPr>
          <p:nvPr>
            <p:custDataLst>
              <p:tags r:id="rId4"/>
            </p:custDataLst>
          </p:nvPr>
        </p:nvGrpSpPr>
        <p:grpSpPr>
          <a:xfrm>
            <a:off x="6253876" y="1038141"/>
            <a:ext cx="1260000" cy="1260000"/>
            <a:chOff x="3549008" y="322230"/>
            <a:chExt cx="1247250" cy="1454363"/>
          </a:xfrm>
        </p:grpSpPr>
        <p:sp>
          <p:nvSpPr>
            <p:cNvPr id="116" name="Forme libre : forme 115">
              <a:extLst>
                <a:ext uri="{FF2B5EF4-FFF2-40B4-BE49-F238E27FC236}">
                  <a16:creationId xmlns:a16="http://schemas.microsoft.com/office/drawing/2014/main" id="{465C2F90-BE0F-49EA-8A17-B7296551673F}"/>
                </a:ext>
              </a:extLst>
            </p:cNvPr>
            <p:cNvSpPr/>
            <p:nvPr/>
          </p:nvSpPr>
          <p:spPr>
            <a:xfrm>
              <a:off x="3549202" y="322230"/>
              <a:ext cx="1247056" cy="1454316"/>
            </a:xfrm>
            <a:custGeom>
              <a:avLst/>
              <a:gdLst>
                <a:gd name="connsiteX0" fmla="*/ 1247056 w 1247056"/>
                <a:gd name="connsiteY0" fmla="*/ 992784 h 1454316"/>
                <a:gd name="connsiteX1" fmla="*/ 1004923 w 1247056"/>
                <a:gd name="connsiteY1" fmla="*/ 988412 h 1454316"/>
                <a:gd name="connsiteX2" fmla="*/ 208656 w 1247056"/>
                <a:gd name="connsiteY2" fmla="*/ 1447935 h 1454316"/>
                <a:gd name="connsiteX3" fmla="*/ 173714 w 1247056"/>
                <a:gd name="connsiteY3" fmla="*/ 1449386 h 1454316"/>
                <a:gd name="connsiteX4" fmla="*/ 175655 w 1247056"/>
                <a:gd name="connsiteY4" fmla="*/ 1451332 h 1454316"/>
                <a:gd name="connsiteX5" fmla="*/ 15042 w 1247056"/>
                <a:gd name="connsiteY5" fmla="*/ 1357681 h 1454316"/>
                <a:gd name="connsiteX6" fmla="*/ 1946 w 1247056"/>
                <a:gd name="connsiteY6" fmla="*/ 1328562 h 1454316"/>
                <a:gd name="connsiteX7" fmla="*/ 970 w 1247056"/>
                <a:gd name="connsiteY7" fmla="*/ 1029176 h 1454316"/>
                <a:gd name="connsiteX8" fmla="*/ 0 w 1247056"/>
                <a:gd name="connsiteY8" fmla="*/ 583245 h 1454316"/>
                <a:gd name="connsiteX9" fmla="*/ 45612 w 1247056"/>
                <a:gd name="connsiteY9" fmla="*/ 504151 h 1454316"/>
                <a:gd name="connsiteX10" fmla="*/ 380915 w 1247056"/>
                <a:gd name="connsiteY10" fmla="*/ 310542 h 1454316"/>
                <a:gd name="connsiteX11" fmla="*/ 760370 w 1247056"/>
                <a:gd name="connsiteY11" fmla="*/ 91210 h 1454316"/>
                <a:gd name="connsiteX12" fmla="*/ 760850 w 1247056"/>
                <a:gd name="connsiteY12" fmla="*/ 91210 h 1454316"/>
                <a:gd name="connsiteX13" fmla="*/ 908362 w 1247056"/>
                <a:gd name="connsiteY13" fmla="*/ 6294 h 1454316"/>
                <a:gd name="connsiteX14" fmla="*/ 940872 w 1247056"/>
                <a:gd name="connsiteY14" fmla="*/ 3388 h 1454316"/>
                <a:gd name="connsiteX15" fmla="*/ 1099544 w 1247056"/>
                <a:gd name="connsiteY15" fmla="*/ 95583 h 1454316"/>
                <a:gd name="connsiteX16" fmla="*/ 1101000 w 1247056"/>
                <a:gd name="connsiteY16" fmla="*/ 96548 h 1454316"/>
                <a:gd name="connsiteX17" fmla="*/ 1114587 w 1247056"/>
                <a:gd name="connsiteY17" fmla="*/ 125667 h 1454316"/>
                <a:gd name="connsiteX18" fmla="*/ 1116528 w 1247056"/>
                <a:gd name="connsiteY18" fmla="*/ 753077 h 1454316"/>
                <a:gd name="connsiteX19" fmla="*/ 1247056 w 1247056"/>
                <a:gd name="connsiteY19" fmla="*/ 992784 h 1454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47056" h="1454316">
                  <a:moveTo>
                    <a:pt x="1247056" y="992784"/>
                  </a:moveTo>
                  <a:cubicBezTo>
                    <a:pt x="1154381" y="1016560"/>
                    <a:pt x="1074798" y="1010252"/>
                    <a:pt x="1004923" y="988412"/>
                  </a:cubicBezTo>
                  <a:lnTo>
                    <a:pt x="208656" y="1447935"/>
                  </a:lnTo>
                  <a:cubicBezTo>
                    <a:pt x="194580" y="1456184"/>
                    <a:pt x="181963" y="1456184"/>
                    <a:pt x="173714" y="1449386"/>
                  </a:cubicBezTo>
                  <a:cubicBezTo>
                    <a:pt x="174200" y="1450361"/>
                    <a:pt x="175175" y="1450846"/>
                    <a:pt x="175655" y="1451332"/>
                  </a:cubicBezTo>
                  <a:lnTo>
                    <a:pt x="15042" y="1357681"/>
                  </a:lnTo>
                  <a:cubicBezTo>
                    <a:pt x="7279" y="1353314"/>
                    <a:pt x="1946" y="1343119"/>
                    <a:pt x="1946" y="1328562"/>
                  </a:cubicBezTo>
                  <a:lnTo>
                    <a:pt x="970" y="1029176"/>
                  </a:lnTo>
                  <a:lnTo>
                    <a:pt x="0" y="583245"/>
                  </a:lnTo>
                  <a:cubicBezTo>
                    <a:pt x="0" y="554130"/>
                    <a:pt x="19895" y="518703"/>
                    <a:pt x="45612" y="504151"/>
                  </a:cubicBezTo>
                  <a:lnTo>
                    <a:pt x="380915" y="310542"/>
                  </a:lnTo>
                  <a:lnTo>
                    <a:pt x="760370" y="91210"/>
                  </a:lnTo>
                  <a:lnTo>
                    <a:pt x="760850" y="91210"/>
                  </a:lnTo>
                  <a:lnTo>
                    <a:pt x="908362" y="6294"/>
                  </a:lnTo>
                  <a:cubicBezTo>
                    <a:pt x="920492" y="-979"/>
                    <a:pt x="932138" y="-1950"/>
                    <a:pt x="940872" y="3388"/>
                  </a:cubicBezTo>
                  <a:lnTo>
                    <a:pt x="1099544" y="95583"/>
                  </a:lnTo>
                  <a:cubicBezTo>
                    <a:pt x="1100035" y="95583"/>
                    <a:pt x="1100515" y="96068"/>
                    <a:pt x="1101000" y="96548"/>
                  </a:cubicBezTo>
                  <a:cubicBezTo>
                    <a:pt x="1109254" y="100920"/>
                    <a:pt x="1114587" y="111110"/>
                    <a:pt x="1114587" y="125667"/>
                  </a:cubicBezTo>
                  <a:lnTo>
                    <a:pt x="1116528" y="753077"/>
                  </a:lnTo>
                  <a:cubicBezTo>
                    <a:pt x="1119439" y="871960"/>
                    <a:pt x="1137393" y="951539"/>
                    <a:pt x="1247056" y="992784"/>
                  </a:cubicBezTo>
                  <a:close/>
                </a:path>
              </a:pathLst>
            </a:custGeom>
            <a:solidFill>
              <a:srgbClr val="497BFE"/>
            </a:solidFill>
            <a:ln w="48524" cap="flat">
              <a:noFill/>
              <a:prstDash val="solid"/>
              <a:miter/>
            </a:ln>
          </p:spPr>
          <p:txBody>
            <a:bodyPr rtlCol="0" anchor="ctr"/>
            <a:lstStyle/>
            <a:p>
              <a:endParaRPr lang="fr-FR"/>
            </a:p>
          </p:txBody>
        </p:sp>
        <p:grpSp>
          <p:nvGrpSpPr>
            <p:cNvPr id="117" name="Graphique 8">
              <a:extLst>
                <a:ext uri="{FF2B5EF4-FFF2-40B4-BE49-F238E27FC236}">
                  <a16:creationId xmlns:a16="http://schemas.microsoft.com/office/drawing/2014/main" id="{43110CA1-DA22-4EED-B3FE-754DC7C3102F}"/>
                </a:ext>
              </a:extLst>
            </p:cNvPr>
            <p:cNvGrpSpPr/>
            <p:nvPr/>
          </p:nvGrpSpPr>
          <p:grpSpPr>
            <a:xfrm>
              <a:off x="3549008" y="322241"/>
              <a:ext cx="1247027" cy="1454352"/>
              <a:chOff x="3549008" y="322241"/>
              <a:chExt cx="1247027" cy="1454352"/>
            </a:xfrm>
          </p:grpSpPr>
          <p:sp>
            <p:nvSpPr>
              <p:cNvPr id="121" name="Forme libre : forme 120">
                <a:extLst>
                  <a:ext uri="{FF2B5EF4-FFF2-40B4-BE49-F238E27FC236}">
                    <a16:creationId xmlns:a16="http://schemas.microsoft.com/office/drawing/2014/main" id="{6F4A9538-0878-40F3-88AC-87F1A075B359}"/>
                  </a:ext>
                </a:extLst>
              </p:cNvPr>
              <p:cNvSpPr/>
              <p:nvPr/>
            </p:nvSpPr>
            <p:spPr>
              <a:xfrm>
                <a:off x="3549008" y="322241"/>
                <a:ext cx="1101533" cy="1451175"/>
              </a:xfrm>
              <a:custGeom>
                <a:avLst/>
                <a:gdLst>
                  <a:gd name="connsiteX0" fmla="*/ 1101534 w 1101533"/>
                  <a:gd name="connsiteY0" fmla="*/ 96581 h 1451175"/>
                  <a:gd name="connsiteX1" fmla="*/ 1069043 w 1101533"/>
                  <a:gd name="connsiteY1" fmla="*/ 99774 h 1451175"/>
                  <a:gd name="connsiteX2" fmla="*/ 541911 w 1101533"/>
                  <a:gd name="connsiteY2" fmla="*/ 404099 h 1451175"/>
                  <a:gd name="connsiteX3" fmla="*/ 541620 w 1101533"/>
                  <a:gd name="connsiteY3" fmla="*/ 404099 h 1451175"/>
                  <a:gd name="connsiteX4" fmla="*/ 206541 w 1101533"/>
                  <a:gd name="connsiteY4" fmla="*/ 597607 h 1451175"/>
                  <a:gd name="connsiteX5" fmla="*/ 160700 w 1101533"/>
                  <a:gd name="connsiteY5" fmla="*/ 676516 h 1451175"/>
                  <a:gd name="connsiteX6" fmla="*/ 161865 w 1101533"/>
                  <a:gd name="connsiteY6" fmla="*/ 1122768 h 1451175"/>
                  <a:gd name="connsiteX7" fmla="*/ 162734 w 1101533"/>
                  <a:gd name="connsiteY7" fmla="*/ 1421872 h 1451175"/>
                  <a:gd name="connsiteX8" fmla="*/ 176078 w 1101533"/>
                  <a:gd name="connsiteY8" fmla="*/ 1451175 h 1451175"/>
                  <a:gd name="connsiteX9" fmla="*/ 15372 w 1101533"/>
                  <a:gd name="connsiteY9" fmla="*/ 1357782 h 1451175"/>
                  <a:gd name="connsiteX10" fmla="*/ 2028 w 1101533"/>
                  <a:gd name="connsiteY10" fmla="*/ 1328479 h 1451175"/>
                  <a:gd name="connsiteX11" fmla="*/ 1160 w 1101533"/>
                  <a:gd name="connsiteY11" fmla="*/ 1029374 h 1451175"/>
                  <a:gd name="connsiteX12" fmla="*/ 0 w 1101533"/>
                  <a:gd name="connsiteY12" fmla="*/ 583122 h 1451175"/>
                  <a:gd name="connsiteX13" fmla="*/ 45835 w 1101533"/>
                  <a:gd name="connsiteY13" fmla="*/ 504213 h 1451175"/>
                  <a:gd name="connsiteX14" fmla="*/ 381206 w 1101533"/>
                  <a:gd name="connsiteY14" fmla="*/ 310706 h 1451175"/>
                  <a:gd name="connsiteX15" fmla="*/ 760670 w 1101533"/>
                  <a:gd name="connsiteY15" fmla="*/ 91384 h 1451175"/>
                  <a:gd name="connsiteX16" fmla="*/ 760961 w 1101533"/>
                  <a:gd name="connsiteY16" fmla="*/ 91384 h 1451175"/>
                  <a:gd name="connsiteX17" fmla="*/ 908337 w 1101533"/>
                  <a:gd name="connsiteY17" fmla="*/ 6381 h 1451175"/>
                  <a:gd name="connsiteX18" fmla="*/ 940829 w 1101533"/>
                  <a:gd name="connsiteY18" fmla="*/ 3188 h 145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1533" h="1451175">
                    <a:moveTo>
                      <a:pt x="1101534" y="96581"/>
                    </a:moveTo>
                    <a:cubicBezTo>
                      <a:pt x="1093125" y="91651"/>
                      <a:pt x="1081809" y="92229"/>
                      <a:pt x="1069043" y="99774"/>
                    </a:cubicBezTo>
                    <a:lnTo>
                      <a:pt x="541911" y="404099"/>
                    </a:lnTo>
                    <a:lnTo>
                      <a:pt x="541620" y="404099"/>
                    </a:lnTo>
                    <a:lnTo>
                      <a:pt x="206541" y="597607"/>
                    </a:lnTo>
                    <a:cubicBezTo>
                      <a:pt x="181012" y="612110"/>
                      <a:pt x="160700" y="647503"/>
                      <a:pt x="160700" y="676516"/>
                    </a:cubicBezTo>
                    <a:lnTo>
                      <a:pt x="161865" y="1122768"/>
                    </a:lnTo>
                    <a:lnTo>
                      <a:pt x="162734" y="1421872"/>
                    </a:lnTo>
                    <a:cubicBezTo>
                      <a:pt x="162734" y="1436381"/>
                      <a:pt x="167955" y="1446532"/>
                      <a:pt x="176078" y="1451175"/>
                    </a:cubicBezTo>
                    <a:lnTo>
                      <a:pt x="15372" y="1357782"/>
                    </a:lnTo>
                    <a:cubicBezTo>
                      <a:pt x="7249" y="1353138"/>
                      <a:pt x="2028" y="1342987"/>
                      <a:pt x="2028" y="1328479"/>
                    </a:cubicBezTo>
                    <a:lnTo>
                      <a:pt x="1160" y="1029374"/>
                    </a:lnTo>
                    <a:lnTo>
                      <a:pt x="0" y="583122"/>
                    </a:lnTo>
                    <a:cubicBezTo>
                      <a:pt x="0" y="554110"/>
                      <a:pt x="20307" y="518717"/>
                      <a:pt x="45835" y="504213"/>
                    </a:cubicBezTo>
                    <a:lnTo>
                      <a:pt x="381206" y="310706"/>
                    </a:lnTo>
                    <a:lnTo>
                      <a:pt x="760670" y="91384"/>
                    </a:lnTo>
                    <a:lnTo>
                      <a:pt x="760961" y="91384"/>
                    </a:lnTo>
                    <a:lnTo>
                      <a:pt x="908337" y="6381"/>
                    </a:lnTo>
                    <a:cubicBezTo>
                      <a:pt x="920813" y="-1160"/>
                      <a:pt x="932420" y="-1742"/>
                      <a:pt x="940829" y="3188"/>
                    </a:cubicBezTo>
                    <a:close/>
                  </a:path>
                </a:pathLst>
              </a:custGeom>
              <a:solidFill>
                <a:srgbClr val="57B3FE"/>
              </a:solidFill>
              <a:ln w="48524" cap="flat">
                <a:noFill/>
                <a:prstDash val="solid"/>
                <a:miter/>
              </a:ln>
            </p:spPr>
            <p:txBody>
              <a:bodyPr rtlCol="0" anchor="ctr"/>
              <a:lstStyle/>
              <a:p>
                <a:endParaRPr lang="fr-FR"/>
              </a:p>
            </p:txBody>
          </p:sp>
          <p:sp>
            <p:nvSpPr>
              <p:cNvPr id="122" name="Forme libre : forme 121">
                <a:extLst>
                  <a:ext uri="{FF2B5EF4-FFF2-40B4-BE49-F238E27FC236}">
                    <a16:creationId xmlns:a16="http://schemas.microsoft.com/office/drawing/2014/main" id="{4A44BEB9-3B31-4F3A-8DCF-9DA4B0C7B6A8}"/>
                  </a:ext>
                </a:extLst>
              </p:cNvPr>
              <p:cNvSpPr/>
              <p:nvPr/>
            </p:nvSpPr>
            <p:spPr>
              <a:xfrm>
                <a:off x="3709829" y="415628"/>
                <a:ext cx="1086205" cy="1360965"/>
              </a:xfrm>
              <a:custGeom>
                <a:avLst/>
                <a:gdLst>
                  <a:gd name="connsiteX0" fmla="*/ 1086206 w 1086205"/>
                  <a:gd name="connsiteY0" fmla="*/ 899420 h 1360965"/>
                  <a:gd name="connsiteX1" fmla="*/ 844126 w 1086205"/>
                  <a:gd name="connsiteY1" fmla="*/ 895004 h 1360965"/>
                  <a:gd name="connsiteX2" fmla="*/ 47888 w 1086205"/>
                  <a:gd name="connsiteY2" fmla="*/ 1354678 h 1360965"/>
                  <a:gd name="connsiteX3" fmla="*/ 1985 w 1086205"/>
                  <a:gd name="connsiteY3" fmla="*/ 1328499 h 1360965"/>
                  <a:gd name="connsiteX4" fmla="*/ 0 w 1086205"/>
                  <a:gd name="connsiteY4" fmla="*/ 583226 h 1360965"/>
                  <a:gd name="connsiteX5" fmla="*/ 45617 w 1086205"/>
                  <a:gd name="connsiteY5" fmla="*/ 504268 h 1360965"/>
                  <a:gd name="connsiteX6" fmla="*/ 908138 w 1086205"/>
                  <a:gd name="connsiteY6" fmla="*/ 6280 h 1360965"/>
                  <a:gd name="connsiteX7" fmla="*/ 954018 w 1086205"/>
                  <a:gd name="connsiteY7" fmla="*/ 32429 h 1360965"/>
                  <a:gd name="connsiteX8" fmla="*/ 955682 w 1086205"/>
                  <a:gd name="connsiteY8" fmla="*/ 659665 h 1360965"/>
                  <a:gd name="connsiteX9" fmla="*/ 1086206 w 1086205"/>
                  <a:gd name="connsiteY9" fmla="*/ 899420 h 136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05" h="1360965">
                    <a:moveTo>
                      <a:pt x="1086206" y="899420"/>
                    </a:moveTo>
                    <a:cubicBezTo>
                      <a:pt x="993841" y="923298"/>
                      <a:pt x="914301" y="917005"/>
                      <a:pt x="844126" y="895004"/>
                    </a:cubicBezTo>
                    <a:lnTo>
                      <a:pt x="47888" y="1354678"/>
                    </a:lnTo>
                    <a:cubicBezTo>
                      <a:pt x="22612" y="1369303"/>
                      <a:pt x="2092" y="1357536"/>
                      <a:pt x="1985" y="1328499"/>
                    </a:cubicBezTo>
                    <a:lnTo>
                      <a:pt x="0" y="583226"/>
                    </a:lnTo>
                    <a:cubicBezTo>
                      <a:pt x="-77" y="554194"/>
                      <a:pt x="20336" y="518864"/>
                      <a:pt x="45617" y="504268"/>
                    </a:cubicBezTo>
                    <a:lnTo>
                      <a:pt x="908138" y="6280"/>
                    </a:lnTo>
                    <a:cubicBezTo>
                      <a:pt x="933395" y="-8316"/>
                      <a:pt x="953940" y="3398"/>
                      <a:pt x="954018" y="32429"/>
                    </a:cubicBezTo>
                    <a:lnTo>
                      <a:pt x="955682" y="659665"/>
                    </a:lnTo>
                    <a:cubicBezTo>
                      <a:pt x="959015" y="778761"/>
                      <a:pt x="976576" y="858223"/>
                      <a:pt x="1086206" y="899420"/>
                    </a:cubicBezTo>
                    <a:close/>
                  </a:path>
                </a:pathLst>
              </a:custGeom>
              <a:solidFill>
                <a:srgbClr val="497BFE"/>
              </a:solidFill>
              <a:ln w="48524" cap="flat">
                <a:noFill/>
                <a:prstDash val="solid"/>
                <a:miter/>
              </a:ln>
            </p:spPr>
            <p:txBody>
              <a:bodyPr rtlCol="0" anchor="ctr"/>
              <a:lstStyle/>
              <a:p>
                <a:endParaRPr lang="fr-FR"/>
              </a:p>
            </p:txBody>
          </p:sp>
        </p:grpSp>
        <p:grpSp>
          <p:nvGrpSpPr>
            <p:cNvPr id="118" name="Graphique 8">
              <a:extLst>
                <a:ext uri="{FF2B5EF4-FFF2-40B4-BE49-F238E27FC236}">
                  <a16:creationId xmlns:a16="http://schemas.microsoft.com/office/drawing/2014/main" id="{062F7909-F4F0-4C92-AAAD-9AC2BEAB29B4}"/>
                </a:ext>
              </a:extLst>
            </p:cNvPr>
            <p:cNvGrpSpPr/>
            <p:nvPr/>
          </p:nvGrpSpPr>
          <p:grpSpPr>
            <a:xfrm>
              <a:off x="4037883" y="832104"/>
              <a:ext cx="273596" cy="567654"/>
              <a:chOff x="4037883" y="832104"/>
              <a:chExt cx="273596" cy="567654"/>
            </a:xfrm>
            <a:solidFill>
              <a:srgbClr val="FFFFFF"/>
            </a:solidFill>
          </p:grpSpPr>
          <p:sp>
            <p:nvSpPr>
              <p:cNvPr id="119" name="Forme libre : forme 118">
                <a:extLst>
                  <a:ext uri="{FF2B5EF4-FFF2-40B4-BE49-F238E27FC236}">
                    <a16:creationId xmlns:a16="http://schemas.microsoft.com/office/drawing/2014/main" id="{19D9BF4C-6A01-4337-951E-215AF8D1F8B0}"/>
                  </a:ext>
                </a:extLst>
              </p:cNvPr>
              <p:cNvSpPr/>
              <p:nvPr/>
            </p:nvSpPr>
            <p:spPr>
              <a:xfrm>
                <a:off x="4126404" y="1274525"/>
                <a:ext cx="100536" cy="125233"/>
              </a:xfrm>
              <a:custGeom>
                <a:avLst/>
                <a:gdLst>
                  <a:gd name="connsiteX0" fmla="*/ 49815 w 100536"/>
                  <a:gd name="connsiteY0" fmla="*/ 7279 h 125233"/>
                  <a:gd name="connsiteX1" fmla="*/ 85450 w 100536"/>
                  <a:gd name="connsiteY1" fmla="*/ 2853 h 125233"/>
                  <a:gd name="connsiteX2" fmla="*/ 100536 w 100536"/>
                  <a:gd name="connsiteY2" fmla="*/ 33180 h 125233"/>
                  <a:gd name="connsiteX3" fmla="*/ 85940 w 100536"/>
                  <a:gd name="connsiteY3" fmla="*/ 81112 h 125233"/>
                  <a:gd name="connsiteX4" fmla="*/ 50804 w 100536"/>
                  <a:gd name="connsiteY4" fmla="*/ 117907 h 125233"/>
                  <a:gd name="connsiteX5" fmla="*/ 15130 w 100536"/>
                  <a:gd name="connsiteY5" fmla="*/ 122410 h 125233"/>
                  <a:gd name="connsiteX6" fmla="*/ 0 w 100536"/>
                  <a:gd name="connsiteY6" fmla="*/ 92054 h 125233"/>
                  <a:gd name="connsiteX7" fmla="*/ 14591 w 100536"/>
                  <a:gd name="connsiteY7" fmla="*/ 44127 h 125233"/>
                  <a:gd name="connsiteX8" fmla="*/ 49815 w 100536"/>
                  <a:gd name="connsiteY8" fmla="*/ 7279 h 12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536" h="125233">
                    <a:moveTo>
                      <a:pt x="49815" y="7279"/>
                    </a:moveTo>
                    <a:cubicBezTo>
                      <a:pt x="63527" y="-636"/>
                      <a:pt x="75362" y="-2072"/>
                      <a:pt x="85450" y="2853"/>
                    </a:cubicBezTo>
                    <a:cubicBezTo>
                      <a:pt x="95495" y="7851"/>
                      <a:pt x="100493" y="17997"/>
                      <a:pt x="100536" y="33180"/>
                    </a:cubicBezTo>
                    <a:cubicBezTo>
                      <a:pt x="100580" y="48524"/>
                      <a:pt x="95742" y="64396"/>
                      <a:pt x="85940" y="81112"/>
                    </a:cubicBezTo>
                    <a:cubicBezTo>
                      <a:pt x="76231" y="97775"/>
                      <a:pt x="64473" y="110017"/>
                      <a:pt x="50804" y="117907"/>
                    </a:cubicBezTo>
                    <a:cubicBezTo>
                      <a:pt x="37048" y="125851"/>
                      <a:pt x="25174" y="127306"/>
                      <a:pt x="15130" y="122410"/>
                    </a:cubicBezTo>
                    <a:cubicBezTo>
                      <a:pt x="5085" y="117413"/>
                      <a:pt x="39" y="107295"/>
                      <a:pt x="0" y="92054"/>
                    </a:cubicBezTo>
                    <a:cubicBezTo>
                      <a:pt x="-43" y="76716"/>
                      <a:pt x="4789" y="60844"/>
                      <a:pt x="14591" y="44127"/>
                    </a:cubicBezTo>
                    <a:cubicBezTo>
                      <a:pt x="24349" y="27489"/>
                      <a:pt x="36058" y="15222"/>
                      <a:pt x="49815" y="7279"/>
                    </a:cubicBezTo>
                    <a:close/>
                  </a:path>
                </a:pathLst>
              </a:custGeom>
              <a:solidFill>
                <a:srgbClr val="FFFFFF"/>
              </a:solidFill>
              <a:ln w="48524" cap="flat">
                <a:noFill/>
                <a:prstDash val="solid"/>
                <a:miter/>
              </a:ln>
            </p:spPr>
            <p:txBody>
              <a:bodyPr rtlCol="0" anchor="ctr"/>
              <a:lstStyle/>
              <a:p>
                <a:endParaRPr lang="fr-FR"/>
              </a:p>
            </p:txBody>
          </p:sp>
          <p:sp>
            <p:nvSpPr>
              <p:cNvPr id="120" name="Forme libre : forme 119">
                <a:extLst>
                  <a:ext uri="{FF2B5EF4-FFF2-40B4-BE49-F238E27FC236}">
                    <a16:creationId xmlns:a16="http://schemas.microsoft.com/office/drawing/2014/main" id="{7D95AA46-0B75-40B8-93AC-BBBED7EB55B3}"/>
                  </a:ext>
                </a:extLst>
              </p:cNvPr>
              <p:cNvSpPr/>
              <p:nvPr/>
            </p:nvSpPr>
            <p:spPr>
              <a:xfrm>
                <a:off x="4037883" y="832104"/>
                <a:ext cx="273596" cy="420546"/>
              </a:xfrm>
              <a:custGeom>
                <a:avLst/>
                <a:gdLst>
                  <a:gd name="connsiteX0" fmla="*/ 141946 w 273596"/>
                  <a:gd name="connsiteY0" fmla="*/ 23109 h 420546"/>
                  <a:gd name="connsiteX1" fmla="*/ 236727 w 273596"/>
                  <a:gd name="connsiteY1" fmla="*/ 4782 h 420546"/>
                  <a:gd name="connsiteX2" fmla="*/ 273595 w 273596"/>
                  <a:gd name="connsiteY2" fmla="*/ 85351 h 420546"/>
                  <a:gd name="connsiteX3" fmla="*/ 252294 w 273596"/>
                  <a:gd name="connsiteY3" fmla="*/ 172819 h 420546"/>
                  <a:gd name="connsiteX4" fmla="*/ 233466 w 273596"/>
                  <a:gd name="connsiteY4" fmla="*/ 209231 h 420546"/>
                  <a:gd name="connsiteX5" fmla="*/ 216153 w 273596"/>
                  <a:gd name="connsiteY5" fmla="*/ 238380 h 420546"/>
                  <a:gd name="connsiteX6" fmla="*/ 197942 w 273596"/>
                  <a:gd name="connsiteY6" fmla="*/ 269245 h 420546"/>
                  <a:gd name="connsiteX7" fmla="*/ 185899 w 273596"/>
                  <a:gd name="connsiteY7" fmla="*/ 290790 h 420546"/>
                  <a:gd name="connsiteX8" fmla="*/ 174302 w 273596"/>
                  <a:gd name="connsiteY8" fmla="*/ 344151 h 420546"/>
                  <a:gd name="connsiteX9" fmla="*/ 174399 w 273596"/>
                  <a:gd name="connsiteY9" fmla="*/ 377943 h 420546"/>
                  <a:gd name="connsiteX10" fmla="*/ 100609 w 273596"/>
                  <a:gd name="connsiteY10" fmla="*/ 420547 h 420546"/>
                  <a:gd name="connsiteX11" fmla="*/ 100478 w 273596"/>
                  <a:gd name="connsiteY11" fmla="*/ 374784 h 420546"/>
                  <a:gd name="connsiteX12" fmla="*/ 106577 w 273596"/>
                  <a:gd name="connsiteY12" fmla="*/ 326513 h 420546"/>
                  <a:gd name="connsiteX13" fmla="*/ 133527 w 273596"/>
                  <a:gd name="connsiteY13" fmla="*/ 272171 h 420546"/>
                  <a:gd name="connsiteX14" fmla="*/ 181051 w 273596"/>
                  <a:gd name="connsiteY14" fmla="*/ 189914 h 420546"/>
                  <a:gd name="connsiteX15" fmla="*/ 195890 w 273596"/>
                  <a:gd name="connsiteY15" fmla="*/ 134728 h 420546"/>
                  <a:gd name="connsiteX16" fmla="*/ 180110 w 273596"/>
                  <a:gd name="connsiteY16" fmla="*/ 97637 h 420546"/>
                  <a:gd name="connsiteX17" fmla="*/ 139597 w 273596"/>
                  <a:gd name="connsiteY17" fmla="*/ 102543 h 420546"/>
                  <a:gd name="connsiteX18" fmla="*/ 98154 w 273596"/>
                  <a:gd name="connsiteY18" fmla="*/ 144229 h 420546"/>
                  <a:gd name="connsiteX19" fmla="*/ 79026 w 273596"/>
                  <a:gd name="connsiteY19" fmla="*/ 202200 h 420546"/>
                  <a:gd name="connsiteX20" fmla="*/ 0 w 273596"/>
                  <a:gd name="connsiteY20" fmla="*/ 247827 h 420546"/>
                  <a:gd name="connsiteX21" fmla="*/ 45127 w 273596"/>
                  <a:gd name="connsiteY21" fmla="*/ 116906 h 420546"/>
                  <a:gd name="connsiteX22" fmla="*/ 141946 w 273596"/>
                  <a:gd name="connsiteY22" fmla="*/ 23109 h 420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3596" h="420546">
                    <a:moveTo>
                      <a:pt x="141946" y="23109"/>
                    </a:moveTo>
                    <a:cubicBezTo>
                      <a:pt x="180877" y="638"/>
                      <a:pt x="212349" y="-5388"/>
                      <a:pt x="236727" y="4782"/>
                    </a:cubicBezTo>
                    <a:cubicBezTo>
                      <a:pt x="261149" y="14977"/>
                      <a:pt x="273469" y="41815"/>
                      <a:pt x="273595" y="85351"/>
                    </a:cubicBezTo>
                    <a:cubicBezTo>
                      <a:pt x="273678" y="115411"/>
                      <a:pt x="266579" y="144535"/>
                      <a:pt x="252294" y="172819"/>
                    </a:cubicBezTo>
                    <a:cubicBezTo>
                      <a:pt x="244025" y="189638"/>
                      <a:pt x="237780" y="201754"/>
                      <a:pt x="233466" y="209231"/>
                    </a:cubicBezTo>
                    <a:cubicBezTo>
                      <a:pt x="229060" y="216811"/>
                      <a:pt x="223349" y="226443"/>
                      <a:pt x="216153" y="238380"/>
                    </a:cubicBezTo>
                    <a:cubicBezTo>
                      <a:pt x="209006" y="250297"/>
                      <a:pt x="202892" y="260574"/>
                      <a:pt x="197942" y="269245"/>
                    </a:cubicBezTo>
                    <a:cubicBezTo>
                      <a:pt x="192910" y="277863"/>
                      <a:pt x="188907" y="285103"/>
                      <a:pt x="185899" y="290790"/>
                    </a:cubicBezTo>
                    <a:cubicBezTo>
                      <a:pt x="178125" y="306332"/>
                      <a:pt x="174248" y="324145"/>
                      <a:pt x="174302" y="344151"/>
                    </a:cubicBezTo>
                    <a:lnTo>
                      <a:pt x="174399" y="377943"/>
                    </a:lnTo>
                    <a:lnTo>
                      <a:pt x="100609" y="420547"/>
                    </a:lnTo>
                    <a:lnTo>
                      <a:pt x="100478" y="374784"/>
                    </a:lnTo>
                    <a:cubicBezTo>
                      <a:pt x="100420" y="354724"/>
                      <a:pt x="102453" y="338653"/>
                      <a:pt x="106577" y="326513"/>
                    </a:cubicBezTo>
                    <a:cubicBezTo>
                      <a:pt x="110697" y="314372"/>
                      <a:pt x="119635" y="296234"/>
                      <a:pt x="133527" y="272171"/>
                    </a:cubicBezTo>
                    <a:lnTo>
                      <a:pt x="181051" y="189914"/>
                    </a:lnTo>
                    <a:cubicBezTo>
                      <a:pt x="191028" y="171645"/>
                      <a:pt x="195943" y="153230"/>
                      <a:pt x="195890" y="134728"/>
                    </a:cubicBezTo>
                    <a:cubicBezTo>
                      <a:pt x="195841" y="116280"/>
                      <a:pt x="190610" y="103877"/>
                      <a:pt x="180110" y="97637"/>
                    </a:cubicBezTo>
                    <a:cubicBezTo>
                      <a:pt x="169658" y="91421"/>
                      <a:pt x="156105" y="93013"/>
                      <a:pt x="139597" y="102543"/>
                    </a:cubicBezTo>
                    <a:cubicBezTo>
                      <a:pt x="123046" y="112204"/>
                      <a:pt x="109261" y="126033"/>
                      <a:pt x="98154" y="144229"/>
                    </a:cubicBezTo>
                    <a:cubicBezTo>
                      <a:pt x="87090" y="162348"/>
                      <a:pt x="80729" y="181699"/>
                      <a:pt x="79026" y="202200"/>
                    </a:cubicBezTo>
                    <a:lnTo>
                      <a:pt x="0" y="247827"/>
                    </a:lnTo>
                    <a:cubicBezTo>
                      <a:pt x="4251" y="200832"/>
                      <a:pt x="19264" y="157175"/>
                      <a:pt x="45127" y="116906"/>
                    </a:cubicBezTo>
                    <a:cubicBezTo>
                      <a:pt x="70946" y="76772"/>
                      <a:pt x="103205" y="45479"/>
                      <a:pt x="141946" y="23109"/>
                    </a:cubicBezTo>
                    <a:close/>
                  </a:path>
                </a:pathLst>
              </a:custGeom>
              <a:solidFill>
                <a:srgbClr val="FFFFFF"/>
              </a:solidFill>
              <a:ln w="48524" cap="flat">
                <a:noFill/>
                <a:prstDash val="solid"/>
                <a:miter/>
              </a:ln>
            </p:spPr>
            <p:txBody>
              <a:bodyPr rtlCol="0" anchor="ctr"/>
              <a:lstStyle/>
              <a:p>
                <a:endParaRPr lang="fr-FR"/>
              </a:p>
            </p:txBody>
          </p:sp>
        </p:grpSp>
      </p:grpSp>
    </p:spTree>
    <p:extLst>
      <p:ext uri="{BB962C8B-B14F-4D97-AF65-F5344CB8AC3E}">
        <p14:creationId xmlns:p14="http://schemas.microsoft.com/office/powerpoint/2010/main" val="1577812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custDataLst>
              <p:tags r:id="rId1"/>
            </p:custDataLst>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30</a:t>
            </a:fld>
            <a:endParaRPr/>
          </a:p>
        </p:txBody>
      </p:sp>
      <p:pic>
        <p:nvPicPr>
          <p:cNvPr id="88" name="Graphique 87">
            <a:extLst>
              <a:ext uri="{FF2B5EF4-FFF2-40B4-BE49-F238E27FC236}">
                <a16:creationId xmlns:a16="http://schemas.microsoft.com/office/drawing/2014/main" id="{BCA7C5F3-7EF1-4829-8A24-063124D07A2D}"/>
              </a:ext>
            </a:extLst>
          </p:cNvPr>
          <p:cNvPicPr>
            <a:picLocks noChangeAspect="1"/>
          </p:cNvPicPr>
          <p:nvPr>
            <p:custDataLst>
              <p:tags r:id="rId2"/>
            </p:custDataLst>
          </p:nvPr>
        </p:nvPicPr>
        <p:blipFill>
          <a:blip r:embed="rId5">
            <a:extLst>
              <a:ext uri="{96DAC541-7B7A-43D3-8B79-37D633B846F1}">
                <asvg:svgBlip xmlns:asvg="http://schemas.microsoft.com/office/drawing/2016/SVG/main" r:embed="rId6"/>
              </a:ext>
            </a:extLst>
          </a:blip>
          <a:stretch>
            <a:fillRect/>
          </a:stretch>
        </p:blipFill>
        <p:spPr>
          <a:xfrm flipH="1">
            <a:off x="185489" y="130070"/>
            <a:ext cx="610670" cy="610670"/>
          </a:xfrm>
          <a:prstGeom prst="rect">
            <a:avLst/>
          </a:prstGeom>
        </p:spPr>
      </p:pic>
      <p:pic>
        <p:nvPicPr>
          <p:cNvPr id="11" name="Image 10">
            <a:extLst>
              <a:ext uri="{FF2B5EF4-FFF2-40B4-BE49-F238E27FC236}">
                <a16:creationId xmlns:a16="http://schemas.microsoft.com/office/drawing/2014/main" id="{C1D2A9D7-4D49-4D48-9E20-68E1811941E0}"/>
              </a:ext>
            </a:extLst>
          </p:cNvPr>
          <p:cNvPicPr>
            <a:picLocks noChangeAspect="1"/>
          </p:cNvPicPr>
          <p:nvPr/>
        </p:nvPicPr>
        <p:blipFill>
          <a:blip r:embed="rId7"/>
          <a:stretch>
            <a:fillRect/>
          </a:stretch>
        </p:blipFill>
        <p:spPr>
          <a:xfrm>
            <a:off x="0" y="1403452"/>
            <a:ext cx="9144000" cy="2336596"/>
          </a:xfrm>
          <a:prstGeom prst="rect">
            <a:avLst/>
          </a:prstGeom>
        </p:spPr>
      </p:pic>
    </p:spTree>
    <p:extLst>
      <p:ext uri="{BB962C8B-B14F-4D97-AF65-F5344CB8AC3E}">
        <p14:creationId xmlns:p14="http://schemas.microsoft.com/office/powerpoint/2010/main" val="4086436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custDataLst>
              <p:tags r:id="rId1"/>
            </p:custDataLst>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31</a:t>
            </a:fld>
            <a:endParaRPr/>
          </a:p>
        </p:txBody>
      </p:sp>
      <p:pic>
        <p:nvPicPr>
          <p:cNvPr id="88" name="Graphique 87">
            <a:extLst>
              <a:ext uri="{FF2B5EF4-FFF2-40B4-BE49-F238E27FC236}">
                <a16:creationId xmlns:a16="http://schemas.microsoft.com/office/drawing/2014/main" id="{BCA7C5F3-7EF1-4829-8A24-063124D07A2D}"/>
              </a:ext>
            </a:extLst>
          </p:cNvPr>
          <p:cNvPicPr>
            <a:picLocks noChangeAspect="1"/>
          </p:cNvPicPr>
          <p:nvPr>
            <p:custDataLst>
              <p:tags r:id="rId2"/>
            </p:custDataLst>
          </p:nvPr>
        </p:nvPicPr>
        <p:blipFill>
          <a:blip r:embed="rId5">
            <a:extLst>
              <a:ext uri="{96DAC541-7B7A-43D3-8B79-37D633B846F1}">
                <asvg:svgBlip xmlns:asvg="http://schemas.microsoft.com/office/drawing/2016/SVG/main" r:embed="rId6"/>
              </a:ext>
            </a:extLst>
          </a:blip>
          <a:stretch>
            <a:fillRect/>
          </a:stretch>
        </p:blipFill>
        <p:spPr>
          <a:xfrm flipH="1">
            <a:off x="185489" y="130070"/>
            <a:ext cx="610670" cy="610670"/>
          </a:xfrm>
          <a:prstGeom prst="rect">
            <a:avLst/>
          </a:prstGeom>
        </p:spPr>
      </p:pic>
      <p:pic>
        <p:nvPicPr>
          <p:cNvPr id="1026" name="Picture 2">
            <a:extLst>
              <a:ext uri="{FF2B5EF4-FFF2-40B4-BE49-F238E27FC236}">
                <a16:creationId xmlns:a16="http://schemas.microsoft.com/office/drawing/2014/main" id="{FFA88A46-EF7D-4C4B-89C2-35BD0F56C4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09265" y="276226"/>
            <a:ext cx="6449246" cy="2167432"/>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a:extLst>
              <a:ext uri="{FF2B5EF4-FFF2-40B4-BE49-F238E27FC236}">
                <a16:creationId xmlns:a16="http://schemas.microsoft.com/office/drawing/2014/main" id="{2C652E6A-ADA5-47E4-9BDA-7AF190CEC0EC}"/>
              </a:ext>
            </a:extLst>
          </p:cNvPr>
          <p:cNvPicPr>
            <a:picLocks noChangeAspect="1"/>
          </p:cNvPicPr>
          <p:nvPr/>
        </p:nvPicPr>
        <p:blipFill>
          <a:blip r:embed="rId8"/>
          <a:stretch>
            <a:fillRect/>
          </a:stretch>
        </p:blipFill>
        <p:spPr>
          <a:xfrm>
            <a:off x="38076" y="2443658"/>
            <a:ext cx="3136746" cy="2699842"/>
          </a:xfrm>
          <a:prstGeom prst="rect">
            <a:avLst/>
          </a:prstGeom>
        </p:spPr>
      </p:pic>
    </p:spTree>
    <p:extLst>
      <p:ext uri="{BB962C8B-B14F-4D97-AF65-F5344CB8AC3E}">
        <p14:creationId xmlns:p14="http://schemas.microsoft.com/office/powerpoint/2010/main" val="2628176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custDataLst>
              <p:tags r:id="rId1"/>
            </p:custDataLst>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32</a:t>
            </a:fld>
            <a:endParaRPr/>
          </a:p>
        </p:txBody>
      </p:sp>
      <p:pic>
        <p:nvPicPr>
          <p:cNvPr id="88" name="Graphique 87">
            <a:extLst>
              <a:ext uri="{FF2B5EF4-FFF2-40B4-BE49-F238E27FC236}">
                <a16:creationId xmlns:a16="http://schemas.microsoft.com/office/drawing/2014/main" id="{BCA7C5F3-7EF1-4829-8A24-063124D07A2D}"/>
              </a:ext>
            </a:extLst>
          </p:cNvPr>
          <p:cNvPicPr>
            <a:picLocks noChangeAspect="1"/>
          </p:cNvPicPr>
          <p:nvPr>
            <p:custDataLst>
              <p:tags r:id="rId2"/>
            </p:custDataLst>
          </p:nvPr>
        </p:nvPicPr>
        <p:blipFill>
          <a:blip r:embed="rId5">
            <a:extLst>
              <a:ext uri="{96DAC541-7B7A-43D3-8B79-37D633B846F1}">
                <asvg:svgBlip xmlns:asvg="http://schemas.microsoft.com/office/drawing/2016/SVG/main" r:embed="rId6"/>
              </a:ext>
            </a:extLst>
          </a:blip>
          <a:stretch>
            <a:fillRect/>
          </a:stretch>
        </p:blipFill>
        <p:spPr>
          <a:xfrm flipH="1">
            <a:off x="185489" y="130070"/>
            <a:ext cx="610670" cy="610670"/>
          </a:xfrm>
          <a:prstGeom prst="rect">
            <a:avLst/>
          </a:prstGeom>
        </p:spPr>
      </p:pic>
      <p:sp>
        <p:nvSpPr>
          <p:cNvPr id="2" name="Rectangle 1">
            <a:extLst>
              <a:ext uri="{FF2B5EF4-FFF2-40B4-BE49-F238E27FC236}">
                <a16:creationId xmlns:a16="http://schemas.microsoft.com/office/drawing/2014/main" id="{110CCEBC-B384-4358-9A86-E45B12402A9B}"/>
              </a:ext>
            </a:extLst>
          </p:cNvPr>
          <p:cNvSpPr/>
          <p:nvPr/>
        </p:nvSpPr>
        <p:spPr>
          <a:xfrm>
            <a:off x="809843" y="1099316"/>
            <a:ext cx="1264473" cy="914400"/>
          </a:xfrm>
          <a:prstGeom prst="rect">
            <a:avLst/>
          </a:prstGeom>
          <a:solidFill>
            <a:srgbClr val="FFD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Les plus dépensiers</a:t>
            </a:r>
          </a:p>
        </p:txBody>
      </p:sp>
      <p:sp>
        <p:nvSpPr>
          <p:cNvPr id="9" name="Rectangle 8">
            <a:extLst>
              <a:ext uri="{FF2B5EF4-FFF2-40B4-BE49-F238E27FC236}">
                <a16:creationId xmlns:a16="http://schemas.microsoft.com/office/drawing/2014/main" id="{2A38559D-72DC-4E46-95FD-4E9515F99C92}"/>
              </a:ext>
            </a:extLst>
          </p:cNvPr>
          <p:cNvSpPr/>
          <p:nvPr/>
        </p:nvSpPr>
        <p:spPr>
          <a:xfrm>
            <a:off x="3939764" y="1099316"/>
            <a:ext cx="1264472" cy="9144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Les moins actifs</a:t>
            </a:r>
          </a:p>
        </p:txBody>
      </p:sp>
      <p:sp>
        <p:nvSpPr>
          <p:cNvPr id="10" name="Rectangle 9">
            <a:extLst>
              <a:ext uri="{FF2B5EF4-FFF2-40B4-BE49-F238E27FC236}">
                <a16:creationId xmlns:a16="http://schemas.microsoft.com/office/drawing/2014/main" id="{78A82801-67F0-45F1-AFDC-6C7A27DC8EEF}"/>
              </a:ext>
            </a:extLst>
          </p:cNvPr>
          <p:cNvSpPr/>
          <p:nvPr/>
        </p:nvSpPr>
        <p:spPr>
          <a:xfrm>
            <a:off x="7069685" y="1099316"/>
            <a:ext cx="1264472" cy="914400"/>
          </a:xfrm>
          <a:prstGeom prst="rect">
            <a:avLst/>
          </a:prstGeom>
          <a:solidFill>
            <a:srgbClr val="6495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Les plus fidèles</a:t>
            </a:r>
          </a:p>
        </p:txBody>
      </p:sp>
      <p:sp>
        <p:nvSpPr>
          <p:cNvPr id="11" name="Rectangle 10">
            <a:extLst>
              <a:ext uri="{FF2B5EF4-FFF2-40B4-BE49-F238E27FC236}">
                <a16:creationId xmlns:a16="http://schemas.microsoft.com/office/drawing/2014/main" id="{4740AAE8-D2B5-4D95-BC2E-95564EB941F8}"/>
              </a:ext>
            </a:extLst>
          </p:cNvPr>
          <p:cNvSpPr/>
          <p:nvPr/>
        </p:nvSpPr>
        <p:spPr>
          <a:xfrm>
            <a:off x="809844" y="3291772"/>
            <a:ext cx="1264472" cy="914400"/>
          </a:xfrm>
          <a:prstGeom prst="rect">
            <a:avLst/>
          </a:prstGeom>
          <a:solidFill>
            <a:srgbClr val="ADD8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Les meilleurs</a:t>
            </a:r>
          </a:p>
        </p:txBody>
      </p:sp>
      <p:sp>
        <p:nvSpPr>
          <p:cNvPr id="12" name="Rectangle 11">
            <a:extLst>
              <a:ext uri="{FF2B5EF4-FFF2-40B4-BE49-F238E27FC236}">
                <a16:creationId xmlns:a16="http://schemas.microsoft.com/office/drawing/2014/main" id="{E25CFF60-DA5B-4B65-AAF0-B9EBC5CDDEE3}"/>
              </a:ext>
            </a:extLst>
          </p:cNvPr>
          <p:cNvSpPr/>
          <p:nvPr/>
        </p:nvSpPr>
        <p:spPr>
          <a:xfrm>
            <a:off x="3939764" y="3291772"/>
            <a:ext cx="1264472" cy="914400"/>
          </a:xfrm>
          <a:prstGeom prst="rect">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Les moyens</a:t>
            </a:r>
          </a:p>
        </p:txBody>
      </p:sp>
      <p:sp>
        <p:nvSpPr>
          <p:cNvPr id="13" name="Rectangle 12">
            <a:extLst>
              <a:ext uri="{FF2B5EF4-FFF2-40B4-BE49-F238E27FC236}">
                <a16:creationId xmlns:a16="http://schemas.microsoft.com/office/drawing/2014/main" id="{95F23C8E-8C27-4870-A9D8-988FD798DFF5}"/>
              </a:ext>
            </a:extLst>
          </p:cNvPr>
          <p:cNvSpPr/>
          <p:nvPr/>
        </p:nvSpPr>
        <p:spPr>
          <a:xfrm>
            <a:off x="7069684" y="3291772"/>
            <a:ext cx="1264472" cy="914400"/>
          </a:xfrm>
          <a:prstGeom prst="rect">
            <a:avLst/>
          </a:prstGeom>
          <a:solidFill>
            <a:srgbClr val="D26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Les faibles</a:t>
            </a:r>
          </a:p>
        </p:txBody>
      </p:sp>
      <p:grpSp>
        <p:nvGrpSpPr>
          <p:cNvPr id="36" name="Groupe 35">
            <a:extLst>
              <a:ext uri="{FF2B5EF4-FFF2-40B4-BE49-F238E27FC236}">
                <a16:creationId xmlns:a16="http://schemas.microsoft.com/office/drawing/2014/main" id="{1E3010F8-43CA-4B73-918E-628AF1EB871B}"/>
              </a:ext>
            </a:extLst>
          </p:cNvPr>
          <p:cNvGrpSpPr/>
          <p:nvPr/>
        </p:nvGrpSpPr>
        <p:grpSpPr>
          <a:xfrm>
            <a:off x="1019709" y="4362257"/>
            <a:ext cx="844739" cy="508793"/>
            <a:chOff x="1070030" y="1134455"/>
            <a:chExt cx="4876818" cy="2937349"/>
          </a:xfrm>
        </p:grpSpPr>
        <p:sp>
          <p:nvSpPr>
            <p:cNvPr id="16" name="Forme libre : forme 15">
              <a:extLst>
                <a:ext uri="{FF2B5EF4-FFF2-40B4-BE49-F238E27FC236}">
                  <a16:creationId xmlns:a16="http://schemas.microsoft.com/office/drawing/2014/main" id="{949AFC87-57C7-44DD-865B-1FA1E2511C35}"/>
                </a:ext>
              </a:extLst>
            </p:cNvPr>
            <p:cNvSpPr/>
            <p:nvPr/>
          </p:nvSpPr>
          <p:spPr>
            <a:xfrm>
              <a:off x="2266348" y="1271362"/>
              <a:ext cx="2841414" cy="2509105"/>
            </a:xfrm>
            <a:custGeom>
              <a:avLst/>
              <a:gdLst>
                <a:gd name="connsiteX0" fmla="*/ 2787589 w 2841414"/>
                <a:gd name="connsiteY0" fmla="*/ 1266061 h 2509105"/>
                <a:gd name="connsiteX1" fmla="*/ 2663707 w 2841414"/>
                <a:gd name="connsiteY1" fmla="*/ 259716 h 2509105"/>
                <a:gd name="connsiteX2" fmla="*/ 2431564 w 2841414"/>
                <a:gd name="connsiteY2" fmla="*/ 288291 h 2509105"/>
                <a:gd name="connsiteX3" fmla="*/ 2431659 w 2841414"/>
                <a:gd name="connsiteY3" fmla="*/ 288129 h 2509105"/>
                <a:gd name="connsiteX4" fmla="*/ 1981603 w 2841414"/>
                <a:gd name="connsiteY4" fmla="*/ 34850 h 2509105"/>
                <a:gd name="connsiteX5" fmla="*/ 1823650 w 2841414"/>
                <a:gd name="connsiteY5" fmla="*/ 1150 h 2509105"/>
                <a:gd name="connsiteX6" fmla="*/ 1113028 w 2841414"/>
                <a:gd name="connsiteY6" fmla="*/ 66873 h 2509105"/>
                <a:gd name="connsiteX7" fmla="*/ 903544 w 2841414"/>
                <a:gd name="connsiteY7" fmla="*/ 200651 h 2509105"/>
                <a:gd name="connsiteX8" fmla="*/ 402681 w 2841414"/>
                <a:gd name="connsiteY8" fmla="*/ 1062740 h 2509105"/>
                <a:gd name="connsiteX9" fmla="*/ 463603 w 2841414"/>
                <a:gd name="connsiteY9" fmla="*/ 1234047 h 2509105"/>
                <a:gd name="connsiteX10" fmla="*/ 484092 w 2841414"/>
                <a:gd name="connsiteY10" fmla="*/ 1241782 h 2509105"/>
                <a:gd name="connsiteX11" fmla="*/ 604507 w 2841414"/>
                <a:gd name="connsiteY11" fmla="*/ 1268661 h 2509105"/>
                <a:gd name="connsiteX12" fmla="*/ 541042 w 2841414"/>
                <a:gd name="connsiteY12" fmla="*/ 1323935 h 2509105"/>
                <a:gd name="connsiteX13" fmla="*/ 414074 w 2841414"/>
                <a:gd name="connsiteY13" fmla="*/ 1434558 h 2509105"/>
                <a:gd name="connsiteX14" fmla="*/ 52952 w 2841414"/>
                <a:gd name="connsiteY14" fmla="*/ 1742597 h 2509105"/>
                <a:gd name="connsiteX15" fmla="*/ 37988 w 2841414"/>
                <a:gd name="connsiteY15" fmla="*/ 1960319 h 2509105"/>
                <a:gd name="connsiteX16" fmla="*/ 74622 w 2841414"/>
                <a:gd name="connsiteY16" fmla="*/ 2002277 h 2509105"/>
                <a:gd name="connsiteX17" fmla="*/ 354323 w 2841414"/>
                <a:gd name="connsiteY17" fmla="*/ 2021374 h 2509105"/>
                <a:gd name="connsiteX18" fmla="*/ 492340 w 2841414"/>
                <a:gd name="connsiteY18" fmla="*/ 2179680 h 2509105"/>
                <a:gd name="connsiteX19" fmla="*/ 666115 w 2841414"/>
                <a:gd name="connsiteY19" fmla="*/ 2246231 h 2509105"/>
                <a:gd name="connsiteX20" fmla="*/ 772032 w 2841414"/>
                <a:gd name="connsiteY20" fmla="*/ 2198777 h 2509105"/>
                <a:gd name="connsiteX21" fmla="*/ 909897 w 2841414"/>
                <a:gd name="connsiteY21" fmla="*/ 2357092 h 2509105"/>
                <a:gd name="connsiteX22" fmla="*/ 1083824 w 2841414"/>
                <a:gd name="connsiteY22" fmla="*/ 2423624 h 2509105"/>
                <a:gd name="connsiteX23" fmla="*/ 1189761 w 2841414"/>
                <a:gd name="connsiteY23" fmla="*/ 2376323 h 2509105"/>
                <a:gd name="connsiteX24" fmla="*/ 1264684 w 2841414"/>
                <a:gd name="connsiteY24" fmla="*/ 2441074 h 2509105"/>
                <a:gd name="connsiteX25" fmla="*/ 1544548 w 2841414"/>
                <a:gd name="connsiteY25" fmla="*/ 2460296 h 2509105"/>
                <a:gd name="connsiteX26" fmla="*/ 1646399 w 2841414"/>
                <a:gd name="connsiteY26" fmla="*/ 2371437 h 2509105"/>
                <a:gd name="connsiteX27" fmla="*/ 2502658 w 2841414"/>
                <a:gd name="connsiteY27" fmla="*/ 1704573 h 2509105"/>
                <a:gd name="connsiteX28" fmla="*/ 2503582 w 2841414"/>
                <a:gd name="connsiteY28" fmla="*/ 1703725 h 2509105"/>
                <a:gd name="connsiteX29" fmla="*/ 2841415 w 2841414"/>
                <a:gd name="connsiteY29" fmla="*/ 1703392 h 2509105"/>
                <a:gd name="connsiteX30" fmla="*/ 2787589 w 2841414"/>
                <a:gd name="connsiteY30" fmla="*/ 1266061 h 2509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41414" h="2509105">
                  <a:moveTo>
                    <a:pt x="2787589" y="1266061"/>
                  </a:moveTo>
                  <a:lnTo>
                    <a:pt x="2663707" y="259716"/>
                  </a:lnTo>
                  <a:lnTo>
                    <a:pt x="2431564" y="288291"/>
                  </a:lnTo>
                  <a:lnTo>
                    <a:pt x="2431659" y="288129"/>
                  </a:lnTo>
                  <a:lnTo>
                    <a:pt x="1981603" y="34850"/>
                  </a:lnTo>
                  <a:cubicBezTo>
                    <a:pt x="1933597" y="7837"/>
                    <a:pt x="1878504" y="-3917"/>
                    <a:pt x="1823650" y="1150"/>
                  </a:cubicBezTo>
                  <a:lnTo>
                    <a:pt x="1113028" y="66873"/>
                  </a:lnTo>
                  <a:cubicBezTo>
                    <a:pt x="1025674" y="74950"/>
                    <a:pt x="947616" y="124794"/>
                    <a:pt x="903544" y="200651"/>
                  </a:cubicBezTo>
                  <a:lnTo>
                    <a:pt x="402681" y="1062740"/>
                  </a:lnTo>
                  <a:cubicBezTo>
                    <a:pt x="365696" y="1126396"/>
                    <a:pt x="394728" y="1208035"/>
                    <a:pt x="463603" y="1234047"/>
                  </a:cubicBezTo>
                  <a:lnTo>
                    <a:pt x="484092" y="1241782"/>
                  </a:lnTo>
                  <a:cubicBezTo>
                    <a:pt x="523506" y="1256669"/>
                    <a:pt x="564016" y="1265289"/>
                    <a:pt x="604507" y="1268661"/>
                  </a:cubicBezTo>
                  <a:lnTo>
                    <a:pt x="541042" y="1323935"/>
                  </a:lnTo>
                  <a:lnTo>
                    <a:pt x="414074" y="1434558"/>
                  </a:lnTo>
                  <a:lnTo>
                    <a:pt x="52952" y="1742597"/>
                  </a:lnTo>
                  <a:cubicBezTo>
                    <a:pt x="-11332" y="1798594"/>
                    <a:pt x="-18009" y="1896035"/>
                    <a:pt x="37988" y="1960319"/>
                  </a:cubicBezTo>
                  <a:lnTo>
                    <a:pt x="74622" y="2002277"/>
                  </a:lnTo>
                  <a:cubicBezTo>
                    <a:pt x="146535" y="2084744"/>
                    <a:pt x="271703" y="2093307"/>
                    <a:pt x="354323" y="2021374"/>
                  </a:cubicBezTo>
                  <a:lnTo>
                    <a:pt x="492340" y="2179680"/>
                  </a:lnTo>
                  <a:cubicBezTo>
                    <a:pt x="537213" y="2231210"/>
                    <a:pt x="602954" y="2254003"/>
                    <a:pt x="666115" y="2246231"/>
                  </a:cubicBezTo>
                  <a:cubicBezTo>
                    <a:pt x="704072" y="2241564"/>
                    <a:pt x="741105" y="2225828"/>
                    <a:pt x="772032" y="2198777"/>
                  </a:cubicBezTo>
                  <a:lnTo>
                    <a:pt x="909897" y="2357092"/>
                  </a:lnTo>
                  <a:cubicBezTo>
                    <a:pt x="954931" y="2408756"/>
                    <a:pt x="1020664" y="2431397"/>
                    <a:pt x="1083824" y="2423624"/>
                  </a:cubicBezTo>
                  <a:cubicBezTo>
                    <a:pt x="1121781" y="2418948"/>
                    <a:pt x="1158824" y="2403365"/>
                    <a:pt x="1189761" y="2376323"/>
                  </a:cubicBezTo>
                  <a:lnTo>
                    <a:pt x="1264684" y="2441074"/>
                  </a:lnTo>
                  <a:cubicBezTo>
                    <a:pt x="1336617" y="2523685"/>
                    <a:pt x="1461928" y="2532229"/>
                    <a:pt x="1544548" y="2460296"/>
                  </a:cubicBezTo>
                  <a:lnTo>
                    <a:pt x="1646399" y="2371437"/>
                  </a:lnTo>
                  <a:lnTo>
                    <a:pt x="2502658" y="1704573"/>
                  </a:lnTo>
                  <a:lnTo>
                    <a:pt x="2503582" y="1703725"/>
                  </a:lnTo>
                  <a:lnTo>
                    <a:pt x="2841415" y="1703392"/>
                  </a:lnTo>
                  <a:lnTo>
                    <a:pt x="2787589" y="1266061"/>
                  </a:lnTo>
                  <a:close/>
                </a:path>
              </a:pathLst>
            </a:custGeom>
            <a:solidFill>
              <a:srgbClr val="F29F5C"/>
            </a:solidFill>
            <a:ln w="9525" cap="flat">
              <a:noFill/>
              <a:prstDash val="solid"/>
              <a:miter/>
            </a:ln>
          </p:spPr>
          <p:txBody>
            <a:bodyPr rtlCol="0" anchor="ctr"/>
            <a:lstStyle/>
            <a:p>
              <a:endParaRPr lang="fr-FR"/>
            </a:p>
          </p:txBody>
        </p:sp>
        <p:sp>
          <p:nvSpPr>
            <p:cNvPr id="17" name="Forme libre : forme 16">
              <a:extLst>
                <a:ext uri="{FF2B5EF4-FFF2-40B4-BE49-F238E27FC236}">
                  <a16:creationId xmlns:a16="http://schemas.microsoft.com/office/drawing/2014/main" id="{26118DCC-3D70-4325-B0CF-606B9885A8B8}"/>
                </a:ext>
              </a:extLst>
            </p:cNvPr>
            <p:cNvSpPr/>
            <p:nvPr/>
          </p:nvSpPr>
          <p:spPr>
            <a:xfrm>
              <a:off x="2266460" y="2671144"/>
              <a:ext cx="2841331" cy="1109333"/>
            </a:xfrm>
            <a:custGeom>
              <a:avLst/>
              <a:gdLst>
                <a:gd name="connsiteX0" fmla="*/ 2420507 w 2841331"/>
                <a:gd name="connsiteY0" fmla="*/ 44682 h 1109333"/>
                <a:gd name="connsiteX1" fmla="*/ 2419583 w 2841331"/>
                <a:gd name="connsiteY1" fmla="*/ 45529 h 1109333"/>
                <a:gd name="connsiteX2" fmla="*/ 1563324 w 2841331"/>
                <a:gd name="connsiteY2" fmla="*/ 712394 h 1109333"/>
                <a:gd name="connsiteX3" fmla="*/ 1461473 w 2841331"/>
                <a:gd name="connsiteY3" fmla="*/ 801253 h 1109333"/>
                <a:gd name="connsiteX4" fmla="*/ 1181609 w 2841331"/>
                <a:gd name="connsiteY4" fmla="*/ 782031 h 1109333"/>
                <a:gd name="connsiteX5" fmla="*/ 1106686 w 2841331"/>
                <a:gd name="connsiteY5" fmla="*/ 717280 h 1109333"/>
                <a:gd name="connsiteX6" fmla="*/ 1000749 w 2841331"/>
                <a:gd name="connsiteY6" fmla="*/ 764581 h 1109333"/>
                <a:gd name="connsiteX7" fmla="*/ 826822 w 2841331"/>
                <a:gd name="connsiteY7" fmla="*/ 698049 h 1109333"/>
                <a:gd name="connsiteX8" fmla="*/ 688957 w 2841331"/>
                <a:gd name="connsiteY8" fmla="*/ 539734 h 1109333"/>
                <a:gd name="connsiteX9" fmla="*/ 583039 w 2841331"/>
                <a:gd name="connsiteY9" fmla="*/ 587188 h 1109333"/>
                <a:gd name="connsiteX10" fmla="*/ 409265 w 2841331"/>
                <a:gd name="connsiteY10" fmla="*/ 520637 h 1109333"/>
                <a:gd name="connsiteX11" fmla="*/ 271248 w 2841331"/>
                <a:gd name="connsiteY11" fmla="*/ 362331 h 1109333"/>
                <a:gd name="connsiteX12" fmla="*/ 25684 w 2841331"/>
                <a:gd name="connsiteY12" fmla="*/ 374018 h 1109333"/>
                <a:gd name="connsiteX13" fmla="*/ 37905 w 2841331"/>
                <a:gd name="connsiteY13" fmla="*/ 560537 h 1109333"/>
                <a:gd name="connsiteX14" fmla="*/ 74538 w 2841331"/>
                <a:gd name="connsiteY14" fmla="*/ 602494 h 1109333"/>
                <a:gd name="connsiteX15" fmla="*/ 354239 w 2841331"/>
                <a:gd name="connsiteY15" fmla="*/ 621592 h 1109333"/>
                <a:gd name="connsiteX16" fmla="*/ 492257 w 2841331"/>
                <a:gd name="connsiteY16" fmla="*/ 779897 h 1109333"/>
                <a:gd name="connsiteX17" fmla="*/ 666031 w 2841331"/>
                <a:gd name="connsiteY17" fmla="*/ 846449 h 1109333"/>
                <a:gd name="connsiteX18" fmla="*/ 771949 w 2841331"/>
                <a:gd name="connsiteY18" fmla="*/ 798995 h 1109333"/>
                <a:gd name="connsiteX19" fmla="*/ 909814 w 2841331"/>
                <a:gd name="connsiteY19" fmla="*/ 957320 h 1109333"/>
                <a:gd name="connsiteX20" fmla="*/ 1083740 w 2841331"/>
                <a:gd name="connsiteY20" fmla="*/ 1023852 h 1109333"/>
                <a:gd name="connsiteX21" fmla="*/ 1189677 w 2841331"/>
                <a:gd name="connsiteY21" fmla="*/ 976551 h 1109333"/>
                <a:gd name="connsiteX22" fmla="*/ 1264601 w 2841331"/>
                <a:gd name="connsiteY22" fmla="*/ 1041302 h 1109333"/>
                <a:gd name="connsiteX23" fmla="*/ 1544464 w 2841331"/>
                <a:gd name="connsiteY23" fmla="*/ 1060523 h 1109333"/>
                <a:gd name="connsiteX24" fmla="*/ 1646315 w 2841331"/>
                <a:gd name="connsiteY24" fmla="*/ 971664 h 1109333"/>
                <a:gd name="connsiteX25" fmla="*/ 2502575 w 2841331"/>
                <a:gd name="connsiteY25" fmla="*/ 304800 h 1109333"/>
                <a:gd name="connsiteX26" fmla="*/ 2503499 w 2841331"/>
                <a:gd name="connsiteY26" fmla="*/ 303952 h 1109333"/>
                <a:gd name="connsiteX27" fmla="*/ 2841331 w 2841331"/>
                <a:gd name="connsiteY27" fmla="*/ 303619 h 1109333"/>
                <a:gd name="connsiteX28" fmla="*/ 2803955 w 2841331"/>
                <a:gd name="connsiteY28" fmla="*/ 0 h 1109333"/>
                <a:gd name="connsiteX29" fmla="*/ 2420507 w 2841331"/>
                <a:gd name="connsiteY29" fmla="*/ 44682 h 1109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841331" h="1109333">
                  <a:moveTo>
                    <a:pt x="2420507" y="44682"/>
                  </a:moveTo>
                  <a:lnTo>
                    <a:pt x="2419583" y="45529"/>
                  </a:lnTo>
                  <a:lnTo>
                    <a:pt x="1563324" y="712394"/>
                  </a:lnTo>
                  <a:lnTo>
                    <a:pt x="1461473" y="801253"/>
                  </a:lnTo>
                  <a:cubicBezTo>
                    <a:pt x="1378863" y="873185"/>
                    <a:pt x="1253542" y="864641"/>
                    <a:pt x="1181609" y="782031"/>
                  </a:cubicBezTo>
                  <a:lnTo>
                    <a:pt x="1106686" y="717280"/>
                  </a:lnTo>
                  <a:cubicBezTo>
                    <a:pt x="1075749" y="744322"/>
                    <a:pt x="1038696" y="759914"/>
                    <a:pt x="1000749" y="764581"/>
                  </a:cubicBezTo>
                  <a:cubicBezTo>
                    <a:pt x="937589" y="772354"/>
                    <a:pt x="871866" y="749713"/>
                    <a:pt x="826822" y="698049"/>
                  </a:cubicBezTo>
                  <a:lnTo>
                    <a:pt x="688957" y="539734"/>
                  </a:lnTo>
                  <a:cubicBezTo>
                    <a:pt x="658020" y="566776"/>
                    <a:pt x="620987" y="582511"/>
                    <a:pt x="583039" y="587188"/>
                  </a:cubicBezTo>
                  <a:cubicBezTo>
                    <a:pt x="519879" y="594960"/>
                    <a:pt x="454138" y="572176"/>
                    <a:pt x="409265" y="520637"/>
                  </a:cubicBezTo>
                  <a:lnTo>
                    <a:pt x="271248" y="362331"/>
                  </a:lnTo>
                  <a:cubicBezTo>
                    <a:pt x="200515" y="423920"/>
                    <a:pt x="98674" y="426320"/>
                    <a:pt x="25684" y="374018"/>
                  </a:cubicBezTo>
                  <a:cubicBezTo>
                    <a:pt x="-11749" y="430463"/>
                    <a:pt x="-8758" y="506968"/>
                    <a:pt x="37905" y="560537"/>
                  </a:cubicBezTo>
                  <a:lnTo>
                    <a:pt x="74538" y="602494"/>
                  </a:lnTo>
                  <a:cubicBezTo>
                    <a:pt x="146452" y="684962"/>
                    <a:pt x="271620" y="693525"/>
                    <a:pt x="354239" y="621592"/>
                  </a:cubicBezTo>
                  <a:lnTo>
                    <a:pt x="492257" y="779897"/>
                  </a:lnTo>
                  <a:cubicBezTo>
                    <a:pt x="537129" y="831428"/>
                    <a:pt x="602870" y="854221"/>
                    <a:pt x="666031" y="846449"/>
                  </a:cubicBezTo>
                  <a:cubicBezTo>
                    <a:pt x="703988" y="841781"/>
                    <a:pt x="741012" y="826046"/>
                    <a:pt x="771949" y="798995"/>
                  </a:cubicBezTo>
                  <a:lnTo>
                    <a:pt x="909814" y="957320"/>
                  </a:lnTo>
                  <a:cubicBezTo>
                    <a:pt x="954848" y="1008983"/>
                    <a:pt x="1020580" y="1031624"/>
                    <a:pt x="1083740" y="1023852"/>
                  </a:cubicBezTo>
                  <a:cubicBezTo>
                    <a:pt x="1121697" y="1019175"/>
                    <a:pt x="1158740" y="1003592"/>
                    <a:pt x="1189677" y="976551"/>
                  </a:cubicBezTo>
                  <a:lnTo>
                    <a:pt x="1264601" y="1041302"/>
                  </a:lnTo>
                  <a:cubicBezTo>
                    <a:pt x="1336534" y="1123912"/>
                    <a:pt x="1461845" y="1132456"/>
                    <a:pt x="1544464" y="1060523"/>
                  </a:cubicBezTo>
                  <a:lnTo>
                    <a:pt x="1646315" y="971664"/>
                  </a:lnTo>
                  <a:lnTo>
                    <a:pt x="2502575" y="304800"/>
                  </a:lnTo>
                  <a:lnTo>
                    <a:pt x="2503499" y="303952"/>
                  </a:lnTo>
                  <a:lnTo>
                    <a:pt x="2841331" y="303619"/>
                  </a:lnTo>
                  <a:lnTo>
                    <a:pt x="2803955" y="0"/>
                  </a:lnTo>
                  <a:lnTo>
                    <a:pt x="2420507" y="44682"/>
                  </a:lnTo>
                  <a:close/>
                </a:path>
              </a:pathLst>
            </a:custGeom>
            <a:solidFill>
              <a:srgbClr val="D37D42"/>
            </a:solidFill>
            <a:ln w="9525" cap="flat">
              <a:noFill/>
              <a:prstDash val="solid"/>
              <a:miter/>
            </a:ln>
          </p:spPr>
          <p:txBody>
            <a:bodyPr rtlCol="0" anchor="ctr"/>
            <a:lstStyle/>
            <a:p>
              <a:endParaRPr lang="fr-FR"/>
            </a:p>
          </p:txBody>
        </p:sp>
        <p:sp>
          <p:nvSpPr>
            <p:cNvPr id="18" name="Forme libre : forme 17">
              <a:extLst>
                <a:ext uri="{FF2B5EF4-FFF2-40B4-BE49-F238E27FC236}">
                  <a16:creationId xmlns:a16="http://schemas.microsoft.com/office/drawing/2014/main" id="{B06FD989-5800-4BC1-A4FD-BD46C7505900}"/>
                </a:ext>
              </a:extLst>
            </p:cNvPr>
            <p:cNvSpPr/>
            <p:nvPr/>
          </p:nvSpPr>
          <p:spPr>
            <a:xfrm>
              <a:off x="1800854" y="1311162"/>
              <a:ext cx="3095632" cy="2707769"/>
            </a:xfrm>
            <a:custGeom>
              <a:avLst/>
              <a:gdLst>
                <a:gd name="connsiteX0" fmla="*/ 3042038 w 3095632"/>
                <a:gd name="connsiteY0" fmla="*/ 1839957 h 2707769"/>
                <a:gd name="connsiteX1" fmla="*/ 2583266 w 3095632"/>
                <a:gd name="connsiteY1" fmla="*/ 1444383 h 2707769"/>
                <a:gd name="connsiteX2" fmla="*/ 2455688 w 3095632"/>
                <a:gd name="connsiteY2" fmla="*/ 1334465 h 2707769"/>
                <a:gd name="connsiteX3" fmla="*/ 2364400 w 3095632"/>
                <a:gd name="connsiteY3" fmla="*/ 1255846 h 2707769"/>
                <a:gd name="connsiteX4" fmla="*/ 1971904 w 3095632"/>
                <a:gd name="connsiteY4" fmla="*/ 917518 h 2707769"/>
                <a:gd name="connsiteX5" fmla="*/ 2017233 w 3095632"/>
                <a:gd name="connsiteY5" fmla="*/ 531660 h 2707769"/>
                <a:gd name="connsiteX6" fmla="*/ 1823771 w 3095632"/>
                <a:gd name="connsiteY6" fmla="*/ 243938 h 2707769"/>
                <a:gd name="connsiteX7" fmla="*/ 968188 w 3095632"/>
                <a:gd name="connsiteY7" fmla="*/ 7194 h 2707769"/>
                <a:gd name="connsiteX8" fmla="*/ 739159 w 3095632"/>
                <a:gd name="connsiteY8" fmla="*/ 107750 h 2707769"/>
                <a:gd name="connsiteX9" fmla="*/ 631565 w 3095632"/>
                <a:gd name="connsiteY9" fmla="*/ 317776 h 2707769"/>
                <a:gd name="connsiteX10" fmla="*/ 169716 w 3095632"/>
                <a:gd name="connsiteY10" fmla="*/ 286429 h 2707769"/>
                <a:gd name="connsiteX11" fmla="*/ 51416 w 3095632"/>
                <a:gd name="connsiteY11" fmla="*/ 1293450 h 2707769"/>
                <a:gd name="connsiteX12" fmla="*/ 0 w 3095632"/>
                <a:gd name="connsiteY12" fmla="*/ 1731076 h 2707769"/>
                <a:gd name="connsiteX13" fmla="*/ 449561 w 3095632"/>
                <a:gd name="connsiteY13" fmla="*/ 1760975 h 2707769"/>
                <a:gd name="connsiteX14" fmla="*/ 450494 w 3095632"/>
                <a:gd name="connsiteY14" fmla="*/ 1761823 h 2707769"/>
                <a:gd name="connsiteX15" fmla="*/ 1389679 w 3095632"/>
                <a:gd name="connsiteY15" fmla="*/ 2571382 h 2707769"/>
                <a:gd name="connsiteX16" fmla="*/ 1492025 w 3095632"/>
                <a:gd name="connsiteY16" fmla="*/ 2659678 h 2707769"/>
                <a:gd name="connsiteX17" fmla="*/ 1771774 w 3095632"/>
                <a:gd name="connsiteY17" fmla="*/ 2638904 h 2707769"/>
                <a:gd name="connsiteX18" fmla="*/ 1908743 w 3095632"/>
                <a:gd name="connsiteY18" fmla="*/ 2479970 h 2707769"/>
                <a:gd name="connsiteX19" fmla="*/ 2014947 w 3095632"/>
                <a:gd name="connsiteY19" fmla="*/ 2526690 h 2707769"/>
                <a:gd name="connsiteX20" fmla="*/ 2188502 w 3095632"/>
                <a:gd name="connsiteY20" fmla="*/ 2459196 h 2707769"/>
                <a:gd name="connsiteX21" fmla="*/ 2325491 w 3095632"/>
                <a:gd name="connsiteY21" fmla="*/ 2300119 h 2707769"/>
                <a:gd name="connsiteX22" fmla="*/ 2431675 w 3095632"/>
                <a:gd name="connsiteY22" fmla="*/ 2346982 h 2707769"/>
                <a:gd name="connsiteX23" fmla="*/ 2605078 w 3095632"/>
                <a:gd name="connsiteY23" fmla="*/ 2279469 h 2707769"/>
                <a:gd name="connsiteX24" fmla="*/ 2742209 w 3095632"/>
                <a:gd name="connsiteY24" fmla="*/ 2120402 h 2707769"/>
                <a:gd name="connsiteX25" fmla="*/ 3021797 w 3095632"/>
                <a:gd name="connsiteY25" fmla="*/ 2099751 h 2707769"/>
                <a:gd name="connsiteX26" fmla="*/ 3058201 w 3095632"/>
                <a:gd name="connsiteY26" fmla="*/ 2057584 h 2707769"/>
                <a:gd name="connsiteX27" fmla="*/ 3042038 w 3095632"/>
                <a:gd name="connsiteY27" fmla="*/ 1839957 h 2707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095632" h="2707769">
                  <a:moveTo>
                    <a:pt x="3042038" y="1839957"/>
                  </a:moveTo>
                  <a:lnTo>
                    <a:pt x="2583266" y="1444383"/>
                  </a:lnTo>
                  <a:lnTo>
                    <a:pt x="2455688" y="1334465"/>
                  </a:lnTo>
                  <a:lnTo>
                    <a:pt x="2364400" y="1255846"/>
                  </a:lnTo>
                  <a:lnTo>
                    <a:pt x="1971904" y="917518"/>
                  </a:lnTo>
                  <a:lnTo>
                    <a:pt x="2017233" y="531660"/>
                  </a:lnTo>
                  <a:cubicBezTo>
                    <a:pt x="2032568" y="401158"/>
                    <a:pt x="1950415" y="278981"/>
                    <a:pt x="1823771" y="243938"/>
                  </a:cubicBezTo>
                  <a:lnTo>
                    <a:pt x="968188" y="7194"/>
                  </a:lnTo>
                  <a:cubicBezTo>
                    <a:pt x="877662" y="-17856"/>
                    <a:pt x="781983" y="24149"/>
                    <a:pt x="739159" y="107750"/>
                  </a:cubicBezTo>
                  <a:lnTo>
                    <a:pt x="631565" y="317776"/>
                  </a:lnTo>
                  <a:lnTo>
                    <a:pt x="169716" y="286429"/>
                  </a:lnTo>
                  <a:lnTo>
                    <a:pt x="51416" y="1293450"/>
                  </a:lnTo>
                  <a:lnTo>
                    <a:pt x="0" y="1731076"/>
                  </a:lnTo>
                  <a:lnTo>
                    <a:pt x="449561" y="1760975"/>
                  </a:lnTo>
                  <a:lnTo>
                    <a:pt x="450494" y="1761823"/>
                  </a:lnTo>
                  <a:lnTo>
                    <a:pt x="1389679" y="2571382"/>
                  </a:lnTo>
                  <a:lnTo>
                    <a:pt x="1492025" y="2659678"/>
                  </a:lnTo>
                  <a:cubicBezTo>
                    <a:pt x="1575035" y="2731154"/>
                    <a:pt x="1700298" y="2721915"/>
                    <a:pt x="1771774" y="2638904"/>
                  </a:cubicBezTo>
                  <a:lnTo>
                    <a:pt x="1908743" y="2479970"/>
                  </a:lnTo>
                  <a:cubicBezTo>
                    <a:pt x="1939823" y="2506840"/>
                    <a:pt x="1976962" y="2522223"/>
                    <a:pt x="2014947" y="2526690"/>
                  </a:cubicBezTo>
                  <a:cubicBezTo>
                    <a:pt x="2078146" y="2534120"/>
                    <a:pt x="2143754" y="2511107"/>
                    <a:pt x="2188502" y="2459196"/>
                  </a:cubicBezTo>
                  <a:lnTo>
                    <a:pt x="2325491" y="2300119"/>
                  </a:lnTo>
                  <a:cubicBezTo>
                    <a:pt x="2356571" y="2326989"/>
                    <a:pt x="2393690" y="2342524"/>
                    <a:pt x="2431675" y="2346982"/>
                  </a:cubicBezTo>
                  <a:cubicBezTo>
                    <a:pt x="2494874" y="2354412"/>
                    <a:pt x="2560492" y="2331256"/>
                    <a:pt x="2605078" y="2279469"/>
                  </a:cubicBezTo>
                  <a:lnTo>
                    <a:pt x="2742209" y="2120402"/>
                  </a:lnTo>
                  <a:cubicBezTo>
                    <a:pt x="2825220" y="2191877"/>
                    <a:pt x="2950340" y="2182619"/>
                    <a:pt x="3021797" y="2099751"/>
                  </a:cubicBezTo>
                  <a:lnTo>
                    <a:pt x="3058201" y="2057584"/>
                  </a:lnTo>
                  <a:cubicBezTo>
                    <a:pt x="3113847" y="1993005"/>
                    <a:pt x="3106626" y="1895602"/>
                    <a:pt x="3042038" y="1839957"/>
                  </a:cubicBezTo>
                  <a:close/>
                </a:path>
              </a:pathLst>
            </a:custGeom>
            <a:solidFill>
              <a:srgbClr val="F9C295"/>
            </a:solidFill>
            <a:ln w="9525" cap="flat">
              <a:noFill/>
              <a:prstDash val="solid"/>
              <a:miter/>
            </a:ln>
          </p:spPr>
          <p:txBody>
            <a:bodyPr rtlCol="0" anchor="ctr"/>
            <a:lstStyle/>
            <a:p>
              <a:endParaRPr lang="fr-FR"/>
            </a:p>
          </p:txBody>
        </p:sp>
        <p:grpSp>
          <p:nvGrpSpPr>
            <p:cNvPr id="19" name="Graphique 13">
              <a:extLst>
                <a:ext uri="{FF2B5EF4-FFF2-40B4-BE49-F238E27FC236}">
                  <a16:creationId xmlns:a16="http://schemas.microsoft.com/office/drawing/2014/main" id="{679CA4A9-D311-4B36-BAD4-56A799DCB80E}"/>
                </a:ext>
              </a:extLst>
            </p:cNvPr>
            <p:cNvGrpSpPr/>
            <p:nvPr/>
          </p:nvGrpSpPr>
          <p:grpSpPr>
            <a:xfrm>
              <a:off x="3230985" y="3030627"/>
              <a:ext cx="1665503" cy="988313"/>
              <a:chOff x="3230985" y="3030627"/>
              <a:chExt cx="1665503" cy="988313"/>
            </a:xfrm>
            <a:solidFill>
              <a:srgbClr val="E59F6A"/>
            </a:solidFill>
          </p:grpSpPr>
          <p:sp>
            <p:nvSpPr>
              <p:cNvPr id="20" name="Forme libre : forme 19">
                <a:extLst>
                  <a:ext uri="{FF2B5EF4-FFF2-40B4-BE49-F238E27FC236}">
                    <a16:creationId xmlns:a16="http://schemas.microsoft.com/office/drawing/2014/main" id="{4D2355CC-7420-42F3-95ED-5956A9C34961}"/>
                  </a:ext>
                </a:extLst>
              </p:cNvPr>
              <p:cNvSpPr/>
              <p:nvPr/>
            </p:nvSpPr>
            <p:spPr>
              <a:xfrm>
                <a:off x="3230985" y="3030627"/>
                <a:ext cx="1665503" cy="988313"/>
              </a:xfrm>
              <a:custGeom>
                <a:avLst/>
                <a:gdLst>
                  <a:gd name="connsiteX0" fmla="*/ 1611906 w 1665503"/>
                  <a:gd name="connsiteY0" fmla="*/ 120491 h 988313"/>
                  <a:gd name="connsiteX1" fmla="*/ 1472165 w 1665503"/>
                  <a:gd name="connsiteY1" fmla="*/ 0 h 988313"/>
                  <a:gd name="connsiteX2" fmla="*/ 1465393 w 1665503"/>
                  <a:gd name="connsiteY2" fmla="*/ 205397 h 988313"/>
                  <a:gd name="connsiteX3" fmla="*/ 1426750 w 1665503"/>
                  <a:gd name="connsiteY3" fmla="*/ 250155 h 988313"/>
                  <a:gd name="connsiteX4" fmla="*/ 1129951 w 1665503"/>
                  <a:gd name="connsiteY4" fmla="*/ 272072 h 988313"/>
                  <a:gd name="connsiteX5" fmla="*/ 984371 w 1665503"/>
                  <a:gd name="connsiteY5" fmla="*/ 440931 h 988313"/>
                  <a:gd name="connsiteX6" fmla="*/ 800291 w 1665503"/>
                  <a:gd name="connsiteY6" fmla="*/ 512598 h 988313"/>
                  <a:gd name="connsiteX7" fmla="*/ 687572 w 1665503"/>
                  <a:gd name="connsiteY7" fmla="*/ 462849 h 988313"/>
                  <a:gd name="connsiteX8" fmla="*/ 542144 w 1665503"/>
                  <a:gd name="connsiteY8" fmla="*/ 631727 h 988313"/>
                  <a:gd name="connsiteX9" fmla="*/ 357911 w 1665503"/>
                  <a:gd name="connsiteY9" fmla="*/ 703374 h 988313"/>
                  <a:gd name="connsiteX10" fmla="*/ 245174 w 1665503"/>
                  <a:gd name="connsiteY10" fmla="*/ 653777 h 988313"/>
                  <a:gd name="connsiteX11" fmla="*/ 99765 w 1665503"/>
                  <a:gd name="connsiteY11" fmla="*/ 822503 h 988313"/>
                  <a:gd name="connsiteX12" fmla="*/ 0 w 1665503"/>
                  <a:gd name="connsiteY12" fmla="*/ 886816 h 988313"/>
                  <a:gd name="connsiteX13" fmla="*/ 61903 w 1665503"/>
                  <a:gd name="connsiteY13" fmla="*/ 940222 h 988313"/>
                  <a:gd name="connsiteX14" fmla="*/ 341652 w 1665503"/>
                  <a:gd name="connsiteY14" fmla="*/ 919448 h 988313"/>
                  <a:gd name="connsiteX15" fmla="*/ 478622 w 1665503"/>
                  <a:gd name="connsiteY15" fmla="*/ 760514 h 988313"/>
                  <a:gd name="connsiteX16" fmla="*/ 584826 w 1665503"/>
                  <a:gd name="connsiteY16" fmla="*/ 807234 h 988313"/>
                  <a:gd name="connsiteX17" fmla="*/ 758381 w 1665503"/>
                  <a:gd name="connsiteY17" fmla="*/ 739740 h 988313"/>
                  <a:gd name="connsiteX18" fmla="*/ 895369 w 1665503"/>
                  <a:gd name="connsiteY18" fmla="*/ 580663 h 988313"/>
                  <a:gd name="connsiteX19" fmla="*/ 1001554 w 1665503"/>
                  <a:gd name="connsiteY19" fmla="*/ 627526 h 988313"/>
                  <a:gd name="connsiteX20" fmla="*/ 1174956 w 1665503"/>
                  <a:gd name="connsiteY20" fmla="*/ 560013 h 988313"/>
                  <a:gd name="connsiteX21" fmla="*/ 1312088 w 1665503"/>
                  <a:gd name="connsiteY21" fmla="*/ 400945 h 988313"/>
                  <a:gd name="connsiteX22" fmla="*/ 1591675 w 1665503"/>
                  <a:gd name="connsiteY22" fmla="*/ 380295 h 988313"/>
                  <a:gd name="connsiteX23" fmla="*/ 1628080 w 1665503"/>
                  <a:gd name="connsiteY23" fmla="*/ 338128 h 988313"/>
                  <a:gd name="connsiteX24" fmla="*/ 1611906 w 1665503"/>
                  <a:gd name="connsiteY24" fmla="*/ 120491 h 98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65503" h="988313">
                    <a:moveTo>
                      <a:pt x="1611906" y="120491"/>
                    </a:moveTo>
                    <a:lnTo>
                      <a:pt x="1472165" y="0"/>
                    </a:lnTo>
                    <a:cubicBezTo>
                      <a:pt x="1517580" y="60227"/>
                      <a:pt x="1516647" y="145904"/>
                      <a:pt x="1465393" y="205397"/>
                    </a:cubicBezTo>
                    <a:lnTo>
                      <a:pt x="1426750" y="250155"/>
                    </a:lnTo>
                    <a:cubicBezTo>
                      <a:pt x="1350893" y="338119"/>
                      <a:pt x="1218076" y="347948"/>
                      <a:pt x="1129951" y="272072"/>
                    </a:cubicBezTo>
                    <a:lnTo>
                      <a:pt x="984371" y="440931"/>
                    </a:lnTo>
                    <a:cubicBezTo>
                      <a:pt x="937041" y="495900"/>
                      <a:pt x="867385" y="520475"/>
                      <a:pt x="800291" y="512598"/>
                    </a:cubicBezTo>
                    <a:cubicBezTo>
                      <a:pt x="759971" y="507863"/>
                      <a:pt x="720566" y="491376"/>
                      <a:pt x="687572" y="462849"/>
                    </a:cubicBezTo>
                    <a:lnTo>
                      <a:pt x="542144" y="631727"/>
                    </a:lnTo>
                    <a:cubicBezTo>
                      <a:pt x="494643" y="686829"/>
                      <a:pt x="425006" y="711251"/>
                      <a:pt x="357911" y="703374"/>
                    </a:cubicBezTo>
                    <a:cubicBezTo>
                      <a:pt x="317592" y="698640"/>
                      <a:pt x="278168" y="682304"/>
                      <a:pt x="245174" y="653777"/>
                    </a:cubicBezTo>
                    <a:lnTo>
                      <a:pt x="99765" y="822503"/>
                    </a:lnTo>
                    <a:cubicBezTo>
                      <a:pt x="72371" y="854326"/>
                      <a:pt x="37481" y="875767"/>
                      <a:pt x="0" y="886816"/>
                    </a:cubicBezTo>
                    <a:lnTo>
                      <a:pt x="61903" y="940222"/>
                    </a:lnTo>
                    <a:cubicBezTo>
                      <a:pt x="144913" y="1011698"/>
                      <a:pt x="270177" y="1002459"/>
                      <a:pt x="341652" y="919448"/>
                    </a:cubicBezTo>
                    <a:lnTo>
                      <a:pt x="478622" y="760514"/>
                    </a:lnTo>
                    <a:cubicBezTo>
                      <a:pt x="509702" y="787384"/>
                      <a:pt x="546840" y="802767"/>
                      <a:pt x="584826" y="807234"/>
                    </a:cubicBezTo>
                    <a:cubicBezTo>
                      <a:pt x="648024" y="814654"/>
                      <a:pt x="713632" y="791651"/>
                      <a:pt x="758381" y="739740"/>
                    </a:cubicBezTo>
                    <a:lnTo>
                      <a:pt x="895369" y="580663"/>
                    </a:lnTo>
                    <a:cubicBezTo>
                      <a:pt x="926449" y="607533"/>
                      <a:pt x="963568" y="623068"/>
                      <a:pt x="1001554" y="627526"/>
                    </a:cubicBezTo>
                    <a:cubicBezTo>
                      <a:pt x="1064752" y="634956"/>
                      <a:pt x="1130370" y="611800"/>
                      <a:pt x="1174956" y="560013"/>
                    </a:cubicBezTo>
                    <a:lnTo>
                      <a:pt x="1312088" y="400945"/>
                    </a:lnTo>
                    <a:cubicBezTo>
                      <a:pt x="1395098" y="472421"/>
                      <a:pt x="1520219" y="463163"/>
                      <a:pt x="1591675" y="380295"/>
                    </a:cubicBezTo>
                    <a:lnTo>
                      <a:pt x="1628080" y="338128"/>
                    </a:lnTo>
                    <a:cubicBezTo>
                      <a:pt x="1683715" y="273539"/>
                      <a:pt x="1676495" y="176136"/>
                      <a:pt x="1611906" y="120491"/>
                    </a:cubicBezTo>
                    <a:close/>
                  </a:path>
                </a:pathLst>
              </a:custGeom>
              <a:solidFill>
                <a:srgbClr val="E59F6A"/>
              </a:solidFill>
              <a:ln w="9525" cap="flat">
                <a:noFill/>
                <a:prstDash val="solid"/>
                <a:miter/>
              </a:ln>
            </p:spPr>
            <p:txBody>
              <a:bodyPr rtlCol="0" anchor="ctr"/>
              <a:lstStyle/>
              <a:p>
                <a:endParaRPr lang="fr-FR"/>
              </a:p>
            </p:txBody>
          </p:sp>
          <p:sp>
            <p:nvSpPr>
              <p:cNvPr id="21" name="Forme libre : forme 20">
                <a:extLst>
                  <a:ext uri="{FF2B5EF4-FFF2-40B4-BE49-F238E27FC236}">
                    <a16:creationId xmlns:a16="http://schemas.microsoft.com/office/drawing/2014/main" id="{BB85ED6D-3E5C-4559-A173-B473C853D3EF}"/>
                  </a:ext>
                </a:extLst>
              </p:cNvPr>
              <p:cNvSpPr/>
              <p:nvPr/>
            </p:nvSpPr>
            <p:spPr>
              <a:xfrm>
                <a:off x="4220044" y="3144523"/>
                <a:ext cx="394254" cy="341913"/>
              </a:xfrm>
              <a:custGeom>
                <a:avLst/>
                <a:gdLst>
                  <a:gd name="connsiteX0" fmla="*/ 369473 w 394254"/>
                  <a:gd name="connsiteY0" fmla="*/ 234081 h 341913"/>
                  <a:gd name="connsiteX1" fmla="*/ 118090 w 394254"/>
                  <a:gd name="connsiteY1" fmla="*/ 17330 h 341913"/>
                  <a:gd name="connsiteX2" fmla="*/ 17334 w 394254"/>
                  <a:gd name="connsiteY2" fmla="*/ 24788 h 341913"/>
                  <a:gd name="connsiteX3" fmla="*/ 24792 w 394254"/>
                  <a:gd name="connsiteY3" fmla="*/ 125544 h 341913"/>
                  <a:gd name="connsiteX4" fmla="*/ 275728 w 394254"/>
                  <a:gd name="connsiteY4" fmla="*/ 341914 h 341913"/>
                  <a:gd name="connsiteX5" fmla="*/ 323029 w 394254"/>
                  <a:gd name="connsiteY5" fmla="*/ 287050 h 341913"/>
                  <a:gd name="connsiteX6" fmla="*/ 385133 w 394254"/>
                  <a:gd name="connsiteY6" fmla="*/ 323159 h 341913"/>
                  <a:gd name="connsiteX7" fmla="*/ 369473 w 394254"/>
                  <a:gd name="connsiteY7" fmla="*/ 234081 h 34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4254" h="341913">
                    <a:moveTo>
                      <a:pt x="369473" y="234081"/>
                    </a:moveTo>
                    <a:lnTo>
                      <a:pt x="118090" y="17330"/>
                    </a:lnTo>
                    <a:cubicBezTo>
                      <a:pt x="88229" y="-8425"/>
                      <a:pt x="43109" y="-5092"/>
                      <a:pt x="17334" y="24788"/>
                    </a:cubicBezTo>
                    <a:cubicBezTo>
                      <a:pt x="-8431" y="54668"/>
                      <a:pt x="-5088" y="99779"/>
                      <a:pt x="24792" y="125544"/>
                    </a:cubicBezTo>
                    <a:lnTo>
                      <a:pt x="275728" y="341914"/>
                    </a:lnTo>
                    <a:lnTo>
                      <a:pt x="323029" y="287050"/>
                    </a:lnTo>
                    <a:cubicBezTo>
                      <a:pt x="341908" y="303309"/>
                      <a:pt x="363025" y="315167"/>
                      <a:pt x="385133" y="323159"/>
                    </a:cubicBezTo>
                    <a:cubicBezTo>
                      <a:pt x="401449" y="294117"/>
                      <a:pt x="395667" y="256665"/>
                      <a:pt x="369473" y="234081"/>
                    </a:cubicBezTo>
                    <a:close/>
                  </a:path>
                </a:pathLst>
              </a:custGeom>
              <a:solidFill>
                <a:srgbClr val="E59F6A"/>
              </a:solidFill>
              <a:ln w="9525" cap="flat">
                <a:noFill/>
                <a:prstDash val="solid"/>
                <a:miter/>
              </a:ln>
            </p:spPr>
            <p:txBody>
              <a:bodyPr rtlCol="0" anchor="ctr"/>
              <a:lstStyle/>
              <a:p>
                <a:endParaRPr lang="fr-FR"/>
              </a:p>
            </p:txBody>
          </p:sp>
          <p:sp>
            <p:nvSpPr>
              <p:cNvPr id="22" name="Forme libre : forme 21">
                <a:extLst>
                  <a:ext uri="{FF2B5EF4-FFF2-40B4-BE49-F238E27FC236}">
                    <a16:creationId xmlns:a16="http://schemas.microsoft.com/office/drawing/2014/main" id="{09BEE669-1FF1-42B2-96C4-A5A4EC18B5C3}"/>
                  </a:ext>
                </a:extLst>
              </p:cNvPr>
              <p:cNvSpPr/>
              <p:nvPr/>
            </p:nvSpPr>
            <p:spPr>
              <a:xfrm>
                <a:off x="3828804" y="3344986"/>
                <a:ext cx="368654" cy="320463"/>
              </a:xfrm>
              <a:custGeom>
                <a:avLst/>
                <a:gdLst>
                  <a:gd name="connsiteX0" fmla="*/ 358786 w 368654"/>
                  <a:gd name="connsiteY0" fmla="*/ 302328 h 320463"/>
                  <a:gd name="connsiteX1" fmla="*/ 343908 w 368654"/>
                  <a:gd name="connsiteY1" fmla="*/ 212031 h 320463"/>
                  <a:gd name="connsiteX2" fmla="*/ 118089 w 368654"/>
                  <a:gd name="connsiteY2" fmla="*/ 17330 h 320463"/>
                  <a:gd name="connsiteX3" fmla="*/ 17334 w 368654"/>
                  <a:gd name="connsiteY3" fmla="*/ 24788 h 320463"/>
                  <a:gd name="connsiteX4" fmla="*/ 24792 w 368654"/>
                  <a:gd name="connsiteY4" fmla="*/ 125544 h 320463"/>
                  <a:gd name="connsiteX5" fmla="*/ 250611 w 368654"/>
                  <a:gd name="connsiteY5" fmla="*/ 320244 h 320463"/>
                  <a:gd name="connsiteX6" fmla="*/ 250897 w 368654"/>
                  <a:gd name="connsiteY6" fmla="*/ 320463 h 320463"/>
                  <a:gd name="connsiteX7" fmla="*/ 297550 w 368654"/>
                  <a:gd name="connsiteY7" fmla="*/ 266285 h 320463"/>
                  <a:gd name="connsiteX8" fmla="*/ 358786 w 368654"/>
                  <a:gd name="connsiteY8" fmla="*/ 302328 h 32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654" h="320463">
                    <a:moveTo>
                      <a:pt x="358786" y="302328"/>
                    </a:moveTo>
                    <a:cubicBezTo>
                      <a:pt x="375998" y="273134"/>
                      <a:pt x="370483" y="234948"/>
                      <a:pt x="343908" y="212031"/>
                    </a:cubicBezTo>
                    <a:lnTo>
                      <a:pt x="118089" y="17330"/>
                    </a:lnTo>
                    <a:cubicBezTo>
                      <a:pt x="88210" y="-8425"/>
                      <a:pt x="43109" y="-5092"/>
                      <a:pt x="17334" y="24788"/>
                    </a:cubicBezTo>
                    <a:cubicBezTo>
                      <a:pt x="-8431" y="54668"/>
                      <a:pt x="-5088" y="99779"/>
                      <a:pt x="24792" y="125544"/>
                    </a:cubicBezTo>
                    <a:lnTo>
                      <a:pt x="250611" y="320244"/>
                    </a:lnTo>
                    <a:cubicBezTo>
                      <a:pt x="250706" y="320320"/>
                      <a:pt x="250801" y="320387"/>
                      <a:pt x="250897" y="320463"/>
                    </a:cubicBezTo>
                    <a:lnTo>
                      <a:pt x="297550" y="266285"/>
                    </a:lnTo>
                    <a:cubicBezTo>
                      <a:pt x="316152" y="282373"/>
                      <a:pt x="336955" y="294308"/>
                      <a:pt x="358786" y="302328"/>
                    </a:cubicBezTo>
                    <a:close/>
                  </a:path>
                </a:pathLst>
              </a:custGeom>
              <a:solidFill>
                <a:srgbClr val="E59F6A"/>
              </a:solidFill>
              <a:ln w="9525" cap="flat">
                <a:noFill/>
                <a:prstDash val="solid"/>
                <a:miter/>
              </a:ln>
            </p:spPr>
            <p:txBody>
              <a:bodyPr rtlCol="0" anchor="ctr"/>
              <a:lstStyle/>
              <a:p>
                <a:endParaRPr lang="fr-FR"/>
              </a:p>
            </p:txBody>
          </p:sp>
        </p:grpSp>
        <p:grpSp>
          <p:nvGrpSpPr>
            <p:cNvPr id="23" name="Graphique 13">
              <a:extLst>
                <a:ext uri="{FF2B5EF4-FFF2-40B4-BE49-F238E27FC236}">
                  <a16:creationId xmlns:a16="http://schemas.microsoft.com/office/drawing/2014/main" id="{ECE84449-AFE5-456B-96FF-B89FA7FD0827}"/>
                </a:ext>
              </a:extLst>
            </p:cNvPr>
            <p:cNvGrpSpPr/>
            <p:nvPr/>
          </p:nvGrpSpPr>
          <p:grpSpPr>
            <a:xfrm>
              <a:off x="2183379" y="1271362"/>
              <a:ext cx="2514628" cy="2800442"/>
              <a:chOff x="2183379" y="1271362"/>
              <a:chExt cx="2514628" cy="2800442"/>
            </a:xfrm>
            <a:solidFill>
              <a:srgbClr val="F29F5C"/>
            </a:solidFill>
          </p:grpSpPr>
          <p:sp>
            <p:nvSpPr>
              <p:cNvPr id="24" name="Forme libre : forme 23">
                <a:extLst>
                  <a:ext uri="{FF2B5EF4-FFF2-40B4-BE49-F238E27FC236}">
                    <a16:creationId xmlns:a16="http://schemas.microsoft.com/office/drawing/2014/main" id="{CE65CDB6-6876-4961-870C-808BC7839E6D}"/>
                  </a:ext>
                </a:extLst>
              </p:cNvPr>
              <p:cNvSpPr/>
              <p:nvPr/>
            </p:nvSpPr>
            <p:spPr>
              <a:xfrm>
                <a:off x="2183379" y="3000690"/>
                <a:ext cx="409888" cy="427328"/>
              </a:xfrm>
              <a:custGeom>
                <a:avLst/>
                <a:gdLst>
                  <a:gd name="connsiteX0" fmla="*/ 90468 w 409888"/>
                  <a:gd name="connsiteY0" fmla="*/ 70437 h 427328"/>
                  <a:gd name="connsiteX1" fmla="*/ 36052 w 409888"/>
                  <a:gd name="connsiteY1" fmla="*/ 142293 h 427328"/>
                  <a:gd name="connsiteX2" fmla="*/ 70437 w 409888"/>
                  <a:gd name="connsiteY2" fmla="*/ 391277 h 427328"/>
                  <a:gd name="connsiteX3" fmla="*/ 70437 w 409888"/>
                  <a:gd name="connsiteY3" fmla="*/ 391277 h 427328"/>
                  <a:gd name="connsiteX4" fmla="*/ 319420 w 409888"/>
                  <a:gd name="connsiteY4" fmla="*/ 356892 h 427328"/>
                  <a:gd name="connsiteX5" fmla="*/ 373837 w 409888"/>
                  <a:gd name="connsiteY5" fmla="*/ 285035 h 427328"/>
                  <a:gd name="connsiteX6" fmla="*/ 339452 w 409888"/>
                  <a:gd name="connsiteY6" fmla="*/ 36052 h 427328"/>
                  <a:gd name="connsiteX7" fmla="*/ 339452 w 409888"/>
                  <a:gd name="connsiteY7" fmla="*/ 36052 h 427328"/>
                  <a:gd name="connsiteX8" fmla="*/ 90468 w 409888"/>
                  <a:gd name="connsiteY8" fmla="*/ 70437 h 427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888" h="427328">
                    <a:moveTo>
                      <a:pt x="90468" y="70437"/>
                    </a:moveTo>
                    <a:lnTo>
                      <a:pt x="36052" y="142293"/>
                    </a:lnTo>
                    <a:cubicBezTo>
                      <a:pt x="-23203" y="220542"/>
                      <a:pt x="-7811" y="332012"/>
                      <a:pt x="70437" y="391277"/>
                    </a:cubicBezTo>
                    <a:lnTo>
                      <a:pt x="70437" y="391277"/>
                    </a:lnTo>
                    <a:cubicBezTo>
                      <a:pt x="148685" y="450532"/>
                      <a:pt x="260156" y="435140"/>
                      <a:pt x="319420" y="356892"/>
                    </a:cubicBezTo>
                    <a:lnTo>
                      <a:pt x="373837" y="285035"/>
                    </a:lnTo>
                    <a:cubicBezTo>
                      <a:pt x="433092" y="206787"/>
                      <a:pt x="417699" y="95316"/>
                      <a:pt x="339452" y="36052"/>
                    </a:cubicBezTo>
                    <a:lnTo>
                      <a:pt x="339452" y="36052"/>
                    </a:lnTo>
                    <a:cubicBezTo>
                      <a:pt x="261204" y="-23203"/>
                      <a:pt x="149723" y="-7811"/>
                      <a:pt x="90468" y="70437"/>
                    </a:cubicBezTo>
                    <a:close/>
                  </a:path>
                </a:pathLst>
              </a:custGeom>
              <a:solidFill>
                <a:srgbClr val="F29F5C"/>
              </a:solidFill>
              <a:ln w="9525" cap="flat">
                <a:noFill/>
                <a:prstDash val="solid"/>
                <a:miter/>
              </a:ln>
            </p:spPr>
            <p:txBody>
              <a:bodyPr rtlCol="0" anchor="ctr"/>
              <a:lstStyle/>
              <a:p>
                <a:endParaRPr lang="fr-FR"/>
              </a:p>
            </p:txBody>
          </p:sp>
          <p:sp>
            <p:nvSpPr>
              <p:cNvPr id="25" name="Forme libre : forme 24">
                <a:extLst>
                  <a:ext uri="{FF2B5EF4-FFF2-40B4-BE49-F238E27FC236}">
                    <a16:creationId xmlns:a16="http://schemas.microsoft.com/office/drawing/2014/main" id="{CAC34D4A-2C6B-4B36-860A-0848AEBBF446}"/>
                  </a:ext>
                </a:extLst>
              </p:cNvPr>
              <p:cNvSpPr/>
              <p:nvPr/>
            </p:nvSpPr>
            <p:spPr>
              <a:xfrm>
                <a:off x="2466747" y="3151824"/>
                <a:ext cx="457951" cy="490793"/>
              </a:xfrm>
              <a:custGeom>
                <a:avLst/>
                <a:gdLst>
                  <a:gd name="connsiteX0" fmla="*/ 138531 w 457951"/>
                  <a:gd name="connsiteY0" fmla="*/ 70437 h 490793"/>
                  <a:gd name="connsiteX1" fmla="*/ 36052 w 457951"/>
                  <a:gd name="connsiteY1" fmla="*/ 205759 h 490793"/>
                  <a:gd name="connsiteX2" fmla="*/ 70437 w 457951"/>
                  <a:gd name="connsiteY2" fmla="*/ 454742 h 490793"/>
                  <a:gd name="connsiteX3" fmla="*/ 70437 w 457951"/>
                  <a:gd name="connsiteY3" fmla="*/ 454742 h 490793"/>
                  <a:gd name="connsiteX4" fmla="*/ 319420 w 457951"/>
                  <a:gd name="connsiteY4" fmla="*/ 420357 h 490793"/>
                  <a:gd name="connsiteX5" fmla="*/ 421900 w 457951"/>
                  <a:gd name="connsiteY5" fmla="*/ 285035 h 490793"/>
                  <a:gd name="connsiteX6" fmla="*/ 387515 w 457951"/>
                  <a:gd name="connsiteY6" fmla="*/ 36052 h 490793"/>
                  <a:gd name="connsiteX7" fmla="*/ 387515 w 457951"/>
                  <a:gd name="connsiteY7" fmla="*/ 36052 h 490793"/>
                  <a:gd name="connsiteX8" fmla="*/ 138531 w 457951"/>
                  <a:gd name="connsiteY8" fmla="*/ 70437 h 490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951" h="490793">
                    <a:moveTo>
                      <a:pt x="138531" y="70437"/>
                    </a:moveTo>
                    <a:lnTo>
                      <a:pt x="36052" y="205759"/>
                    </a:lnTo>
                    <a:cubicBezTo>
                      <a:pt x="-23203" y="284007"/>
                      <a:pt x="-7811" y="395478"/>
                      <a:pt x="70437" y="454742"/>
                    </a:cubicBezTo>
                    <a:lnTo>
                      <a:pt x="70437" y="454742"/>
                    </a:lnTo>
                    <a:cubicBezTo>
                      <a:pt x="148685" y="513997"/>
                      <a:pt x="260156" y="498605"/>
                      <a:pt x="319420" y="420357"/>
                    </a:cubicBezTo>
                    <a:lnTo>
                      <a:pt x="421900" y="285035"/>
                    </a:lnTo>
                    <a:cubicBezTo>
                      <a:pt x="481155" y="206787"/>
                      <a:pt x="465763" y="95316"/>
                      <a:pt x="387515" y="36052"/>
                    </a:cubicBezTo>
                    <a:lnTo>
                      <a:pt x="387515" y="36052"/>
                    </a:lnTo>
                    <a:cubicBezTo>
                      <a:pt x="309257" y="-23203"/>
                      <a:pt x="197786" y="-7811"/>
                      <a:pt x="138531" y="70437"/>
                    </a:cubicBezTo>
                    <a:close/>
                  </a:path>
                </a:pathLst>
              </a:custGeom>
              <a:solidFill>
                <a:srgbClr val="F29F5C"/>
              </a:solidFill>
              <a:ln w="9525" cap="flat">
                <a:noFill/>
                <a:prstDash val="solid"/>
                <a:miter/>
              </a:ln>
            </p:spPr>
            <p:txBody>
              <a:bodyPr rtlCol="0" anchor="ctr"/>
              <a:lstStyle/>
              <a:p>
                <a:endParaRPr lang="fr-FR"/>
              </a:p>
            </p:txBody>
          </p:sp>
          <p:sp>
            <p:nvSpPr>
              <p:cNvPr id="26" name="Forme libre : forme 25">
                <a:extLst>
                  <a:ext uri="{FF2B5EF4-FFF2-40B4-BE49-F238E27FC236}">
                    <a16:creationId xmlns:a16="http://schemas.microsoft.com/office/drawing/2014/main" id="{1BE95B76-C5C0-4955-BDCD-21620FFCFE0E}"/>
                  </a:ext>
                </a:extLst>
              </p:cNvPr>
              <p:cNvSpPr/>
              <p:nvPr/>
            </p:nvSpPr>
            <p:spPr>
              <a:xfrm>
                <a:off x="2750107" y="3317316"/>
                <a:ext cx="495137" cy="539899"/>
              </a:xfrm>
              <a:custGeom>
                <a:avLst/>
                <a:gdLst>
                  <a:gd name="connsiteX0" fmla="*/ 175717 w 495137"/>
                  <a:gd name="connsiteY0" fmla="*/ 70441 h 539899"/>
                  <a:gd name="connsiteX1" fmla="*/ 36052 w 495137"/>
                  <a:gd name="connsiteY1" fmla="*/ 254864 h 539899"/>
                  <a:gd name="connsiteX2" fmla="*/ 70437 w 495137"/>
                  <a:gd name="connsiteY2" fmla="*/ 503848 h 539899"/>
                  <a:gd name="connsiteX3" fmla="*/ 70437 w 495137"/>
                  <a:gd name="connsiteY3" fmla="*/ 503848 h 539899"/>
                  <a:gd name="connsiteX4" fmla="*/ 319421 w 495137"/>
                  <a:gd name="connsiteY4" fmla="*/ 469462 h 539899"/>
                  <a:gd name="connsiteX5" fmla="*/ 459086 w 495137"/>
                  <a:gd name="connsiteY5" fmla="*/ 285039 h 539899"/>
                  <a:gd name="connsiteX6" fmla="*/ 424700 w 495137"/>
                  <a:gd name="connsiteY6" fmla="*/ 36056 h 539899"/>
                  <a:gd name="connsiteX7" fmla="*/ 424700 w 495137"/>
                  <a:gd name="connsiteY7" fmla="*/ 36056 h 539899"/>
                  <a:gd name="connsiteX8" fmla="*/ 175717 w 495137"/>
                  <a:gd name="connsiteY8" fmla="*/ 70441 h 539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5137" h="539899">
                    <a:moveTo>
                      <a:pt x="175717" y="70441"/>
                    </a:moveTo>
                    <a:lnTo>
                      <a:pt x="36052" y="254864"/>
                    </a:lnTo>
                    <a:cubicBezTo>
                      <a:pt x="-23203" y="333112"/>
                      <a:pt x="-7811" y="444583"/>
                      <a:pt x="70437" y="503848"/>
                    </a:cubicBezTo>
                    <a:lnTo>
                      <a:pt x="70437" y="503848"/>
                    </a:lnTo>
                    <a:cubicBezTo>
                      <a:pt x="148685" y="563103"/>
                      <a:pt x="260156" y="547710"/>
                      <a:pt x="319421" y="469462"/>
                    </a:cubicBezTo>
                    <a:lnTo>
                      <a:pt x="459086" y="285039"/>
                    </a:lnTo>
                    <a:cubicBezTo>
                      <a:pt x="518341" y="206791"/>
                      <a:pt x="502948" y="95320"/>
                      <a:pt x="424700" y="36056"/>
                    </a:cubicBezTo>
                    <a:lnTo>
                      <a:pt x="424700" y="36056"/>
                    </a:lnTo>
                    <a:cubicBezTo>
                      <a:pt x="346452" y="-23209"/>
                      <a:pt x="234981" y="-7807"/>
                      <a:pt x="175717" y="70441"/>
                    </a:cubicBezTo>
                    <a:close/>
                  </a:path>
                </a:pathLst>
              </a:custGeom>
              <a:solidFill>
                <a:srgbClr val="F29F5C"/>
              </a:solidFill>
              <a:ln w="9525" cap="flat">
                <a:noFill/>
                <a:prstDash val="solid"/>
                <a:miter/>
              </a:ln>
            </p:spPr>
            <p:txBody>
              <a:bodyPr rtlCol="0" anchor="ctr"/>
              <a:lstStyle/>
              <a:p>
                <a:endParaRPr lang="fr-FR"/>
              </a:p>
            </p:txBody>
          </p:sp>
          <p:sp>
            <p:nvSpPr>
              <p:cNvPr id="27" name="Forme libre : forme 26">
                <a:extLst>
                  <a:ext uri="{FF2B5EF4-FFF2-40B4-BE49-F238E27FC236}">
                    <a16:creationId xmlns:a16="http://schemas.microsoft.com/office/drawing/2014/main" id="{F71E6FDA-1271-4463-A447-507FB40A880D}"/>
                  </a:ext>
                </a:extLst>
              </p:cNvPr>
              <p:cNvSpPr/>
              <p:nvPr/>
            </p:nvSpPr>
            <p:spPr>
              <a:xfrm>
                <a:off x="3033475" y="3521213"/>
                <a:ext cx="503243" cy="550591"/>
              </a:xfrm>
              <a:custGeom>
                <a:avLst/>
                <a:gdLst>
                  <a:gd name="connsiteX0" fmla="*/ 183823 w 503243"/>
                  <a:gd name="connsiteY0" fmla="*/ 70437 h 550591"/>
                  <a:gd name="connsiteX1" fmla="*/ 36052 w 503243"/>
                  <a:gd name="connsiteY1" fmla="*/ 265557 h 550591"/>
                  <a:gd name="connsiteX2" fmla="*/ 70437 w 503243"/>
                  <a:gd name="connsiteY2" fmla="*/ 514540 h 550591"/>
                  <a:gd name="connsiteX3" fmla="*/ 70437 w 503243"/>
                  <a:gd name="connsiteY3" fmla="*/ 514540 h 550591"/>
                  <a:gd name="connsiteX4" fmla="*/ 319421 w 503243"/>
                  <a:gd name="connsiteY4" fmla="*/ 480155 h 550591"/>
                  <a:gd name="connsiteX5" fmla="*/ 467191 w 503243"/>
                  <a:gd name="connsiteY5" fmla="*/ 285035 h 550591"/>
                  <a:gd name="connsiteX6" fmla="*/ 432806 w 503243"/>
                  <a:gd name="connsiteY6" fmla="*/ 36052 h 550591"/>
                  <a:gd name="connsiteX7" fmla="*/ 432806 w 503243"/>
                  <a:gd name="connsiteY7" fmla="*/ 36052 h 550591"/>
                  <a:gd name="connsiteX8" fmla="*/ 183823 w 503243"/>
                  <a:gd name="connsiteY8" fmla="*/ 70437 h 550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243" h="550591">
                    <a:moveTo>
                      <a:pt x="183823" y="70437"/>
                    </a:moveTo>
                    <a:lnTo>
                      <a:pt x="36052" y="265557"/>
                    </a:lnTo>
                    <a:cubicBezTo>
                      <a:pt x="-23203" y="343805"/>
                      <a:pt x="-7811" y="455276"/>
                      <a:pt x="70437" y="514540"/>
                    </a:cubicBezTo>
                    <a:lnTo>
                      <a:pt x="70437" y="514540"/>
                    </a:lnTo>
                    <a:cubicBezTo>
                      <a:pt x="148685" y="573795"/>
                      <a:pt x="260156" y="558403"/>
                      <a:pt x="319421" y="480155"/>
                    </a:cubicBezTo>
                    <a:lnTo>
                      <a:pt x="467191" y="285035"/>
                    </a:lnTo>
                    <a:cubicBezTo>
                      <a:pt x="526446" y="206787"/>
                      <a:pt x="511054" y="95316"/>
                      <a:pt x="432806" y="36052"/>
                    </a:cubicBezTo>
                    <a:lnTo>
                      <a:pt x="432806" y="36052"/>
                    </a:lnTo>
                    <a:cubicBezTo>
                      <a:pt x="354549" y="-23203"/>
                      <a:pt x="243078" y="-7811"/>
                      <a:pt x="183823" y="70437"/>
                    </a:cubicBezTo>
                    <a:close/>
                  </a:path>
                </a:pathLst>
              </a:custGeom>
              <a:solidFill>
                <a:srgbClr val="F29F5C"/>
              </a:solidFill>
              <a:ln w="9525" cap="flat">
                <a:noFill/>
                <a:prstDash val="solid"/>
                <a:miter/>
              </a:ln>
            </p:spPr>
            <p:txBody>
              <a:bodyPr rtlCol="0" anchor="ctr"/>
              <a:lstStyle/>
              <a:p>
                <a:endParaRPr lang="fr-FR"/>
              </a:p>
            </p:txBody>
          </p:sp>
          <p:sp>
            <p:nvSpPr>
              <p:cNvPr id="28" name="Forme libre : forme 27">
                <a:extLst>
                  <a:ext uri="{FF2B5EF4-FFF2-40B4-BE49-F238E27FC236}">
                    <a16:creationId xmlns:a16="http://schemas.microsoft.com/office/drawing/2014/main" id="{D0E9E168-088F-4E74-AB55-CC87711A6245}"/>
                  </a:ext>
                </a:extLst>
              </p:cNvPr>
              <p:cNvSpPr/>
              <p:nvPr/>
            </p:nvSpPr>
            <p:spPr>
              <a:xfrm>
                <a:off x="2652859" y="1271362"/>
                <a:ext cx="2045147" cy="1270537"/>
              </a:xfrm>
              <a:custGeom>
                <a:avLst/>
                <a:gdLst>
                  <a:gd name="connsiteX0" fmla="*/ 2045148 w 2045147"/>
                  <a:gd name="connsiteY0" fmla="*/ 288129 h 1270537"/>
                  <a:gd name="connsiteX1" fmla="*/ 1595091 w 2045147"/>
                  <a:gd name="connsiteY1" fmla="*/ 34850 h 1270537"/>
                  <a:gd name="connsiteX2" fmla="*/ 1437138 w 2045147"/>
                  <a:gd name="connsiteY2" fmla="*/ 1150 h 1270537"/>
                  <a:gd name="connsiteX3" fmla="*/ 726516 w 2045147"/>
                  <a:gd name="connsiteY3" fmla="*/ 66873 h 1270537"/>
                  <a:gd name="connsiteX4" fmla="*/ 517032 w 2045147"/>
                  <a:gd name="connsiteY4" fmla="*/ 200651 h 1270537"/>
                  <a:gd name="connsiteX5" fmla="*/ 16170 w 2045147"/>
                  <a:gd name="connsiteY5" fmla="*/ 1062740 h 1270537"/>
                  <a:gd name="connsiteX6" fmla="*/ 77092 w 2045147"/>
                  <a:gd name="connsiteY6" fmla="*/ 1234047 h 1270537"/>
                  <a:gd name="connsiteX7" fmla="*/ 97580 w 2045147"/>
                  <a:gd name="connsiteY7" fmla="*/ 1241782 h 1270537"/>
                  <a:gd name="connsiteX8" fmla="*/ 608082 w 2045147"/>
                  <a:gd name="connsiteY8" fmla="*/ 1096506 h 1270537"/>
                  <a:gd name="connsiteX9" fmla="*/ 799982 w 2045147"/>
                  <a:gd name="connsiteY9" fmla="*/ 846761 h 1270537"/>
                  <a:gd name="connsiteX10" fmla="*/ 1769141 w 2045147"/>
                  <a:gd name="connsiteY10" fmla="*/ 757130 h 127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45147" h="1270537">
                    <a:moveTo>
                      <a:pt x="2045148" y="288129"/>
                    </a:moveTo>
                    <a:lnTo>
                      <a:pt x="1595091" y="34850"/>
                    </a:lnTo>
                    <a:cubicBezTo>
                      <a:pt x="1547085" y="7837"/>
                      <a:pt x="1491993" y="-3917"/>
                      <a:pt x="1437138" y="1150"/>
                    </a:cubicBezTo>
                    <a:lnTo>
                      <a:pt x="726516" y="66873"/>
                    </a:lnTo>
                    <a:cubicBezTo>
                      <a:pt x="639162" y="74950"/>
                      <a:pt x="561105" y="124794"/>
                      <a:pt x="517032" y="200651"/>
                    </a:cubicBezTo>
                    <a:lnTo>
                      <a:pt x="16170" y="1062740"/>
                    </a:lnTo>
                    <a:cubicBezTo>
                      <a:pt x="-20816" y="1126405"/>
                      <a:pt x="8217" y="1208035"/>
                      <a:pt x="77092" y="1234047"/>
                    </a:cubicBezTo>
                    <a:lnTo>
                      <a:pt x="97580" y="1241782"/>
                    </a:lnTo>
                    <a:cubicBezTo>
                      <a:pt x="281174" y="1311124"/>
                      <a:pt x="488515" y="1252116"/>
                      <a:pt x="608082" y="1096506"/>
                    </a:cubicBezTo>
                    <a:lnTo>
                      <a:pt x="799982" y="846761"/>
                    </a:lnTo>
                    <a:cubicBezTo>
                      <a:pt x="799982" y="846761"/>
                      <a:pt x="1261268" y="1380856"/>
                      <a:pt x="1769141" y="757130"/>
                    </a:cubicBezTo>
                  </a:path>
                </a:pathLst>
              </a:custGeom>
              <a:solidFill>
                <a:srgbClr val="F29F5C"/>
              </a:solidFill>
              <a:ln w="9525" cap="flat">
                <a:noFill/>
                <a:prstDash val="solid"/>
                <a:miter/>
              </a:ln>
            </p:spPr>
            <p:txBody>
              <a:bodyPr rtlCol="0" anchor="ctr"/>
              <a:lstStyle/>
              <a:p>
                <a:endParaRPr lang="fr-FR"/>
              </a:p>
            </p:txBody>
          </p:sp>
        </p:grpSp>
        <p:sp>
          <p:nvSpPr>
            <p:cNvPr id="29" name="Forme libre : forme 28">
              <a:extLst>
                <a:ext uri="{FF2B5EF4-FFF2-40B4-BE49-F238E27FC236}">
                  <a16:creationId xmlns:a16="http://schemas.microsoft.com/office/drawing/2014/main" id="{56D66C88-0AA0-4714-8E1F-8A8C3ECC5374}"/>
                </a:ext>
              </a:extLst>
            </p:cNvPr>
            <p:cNvSpPr/>
            <p:nvPr/>
          </p:nvSpPr>
          <p:spPr>
            <a:xfrm>
              <a:off x="4851536" y="1134467"/>
              <a:ext cx="1095311" cy="2124226"/>
            </a:xfrm>
            <a:custGeom>
              <a:avLst/>
              <a:gdLst>
                <a:gd name="connsiteX0" fmla="*/ 1094770 w 1095311"/>
                <a:gd name="connsiteY0" fmla="*/ 1974855 h 2124226"/>
                <a:gd name="connsiteX1" fmla="*/ 859378 w 1095311"/>
                <a:gd name="connsiteY1" fmla="*/ 62702 h 2124226"/>
                <a:gd name="connsiteX2" fmla="*/ 832441 w 1095311"/>
                <a:gd name="connsiteY2" fmla="*/ 15125 h 2124226"/>
                <a:gd name="connsiteX3" fmla="*/ 779749 w 1095311"/>
                <a:gd name="connsiteY3" fmla="*/ 532 h 2124226"/>
                <a:gd name="connsiteX4" fmla="*/ 229319 w 1095311"/>
                <a:gd name="connsiteY4" fmla="*/ 68293 h 2124226"/>
                <a:gd name="connsiteX5" fmla="*/ 1976 w 1095311"/>
                <a:gd name="connsiteY5" fmla="*/ 359472 h 2124226"/>
                <a:gd name="connsiteX6" fmla="*/ 190990 w 1095311"/>
                <a:gd name="connsiteY6" fmla="*/ 1894903 h 2124226"/>
                <a:gd name="connsiteX7" fmla="*/ 450070 w 1095311"/>
                <a:gd name="connsiteY7" fmla="*/ 2124226 h 2124226"/>
                <a:gd name="connsiteX8" fmla="*/ 482169 w 1095311"/>
                <a:gd name="connsiteY8" fmla="*/ 2122255 h 2124226"/>
                <a:gd name="connsiteX9" fmla="*/ 1032600 w 1095311"/>
                <a:gd name="connsiteY9" fmla="*/ 2054494 h 2124226"/>
                <a:gd name="connsiteX10" fmla="*/ 1094770 w 1095311"/>
                <a:gd name="connsiteY10" fmla="*/ 1974855 h 2124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5311" h="2124226">
                  <a:moveTo>
                    <a:pt x="1094770" y="1974855"/>
                  </a:moveTo>
                  <a:lnTo>
                    <a:pt x="859378" y="62702"/>
                  </a:lnTo>
                  <a:cubicBezTo>
                    <a:pt x="857064" y="43900"/>
                    <a:pt x="847376" y="26783"/>
                    <a:pt x="832441" y="15125"/>
                  </a:cubicBezTo>
                  <a:cubicBezTo>
                    <a:pt x="817506" y="3466"/>
                    <a:pt x="798561" y="-1773"/>
                    <a:pt x="779749" y="532"/>
                  </a:cubicBezTo>
                  <a:lnTo>
                    <a:pt x="229319" y="68293"/>
                  </a:lnTo>
                  <a:cubicBezTo>
                    <a:pt x="86358" y="85895"/>
                    <a:pt x="-15626" y="216521"/>
                    <a:pt x="1976" y="359472"/>
                  </a:cubicBezTo>
                  <a:lnTo>
                    <a:pt x="190990" y="1894903"/>
                  </a:lnTo>
                  <a:cubicBezTo>
                    <a:pt x="207259" y="2027081"/>
                    <a:pt x="320139" y="2124226"/>
                    <a:pt x="450070" y="2124226"/>
                  </a:cubicBezTo>
                  <a:cubicBezTo>
                    <a:pt x="460662" y="2124226"/>
                    <a:pt x="471396" y="2123579"/>
                    <a:pt x="482169" y="2122255"/>
                  </a:cubicBezTo>
                  <a:lnTo>
                    <a:pt x="1032600" y="2054494"/>
                  </a:lnTo>
                  <a:cubicBezTo>
                    <a:pt x="1071748" y="2049665"/>
                    <a:pt x="1099589" y="2014013"/>
                    <a:pt x="1094770" y="1974855"/>
                  </a:cubicBezTo>
                  <a:close/>
                </a:path>
              </a:pathLst>
            </a:custGeom>
            <a:solidFill>
              <a:srgbClr val="5C9CEE"/>
            </a:solidFill>
            <a:ln w="9525" cap="flat">
              <a:noFill/>
              <a:prstDash val="solid"/>
              <a:miter/>
            </a:ln>
          </p:spPr>
          <p:txBody>
            <a:bodyPr rtlCol="0" anchor="ctr"/>
            <a:lstStyle/>
            <a:p>
              <a:endParaRPr lang="fr-FR"/>
            </a:p>
          </p:txBody>
        </p:sp>
        <p:sp>
          <p:nvSpPr>
            <p:cNvPr id="30" name="Forme libre : forme 29">
              <a:extLst>
                <a:ext uri="{FF2B5EF4-FFF2-40B4-BE49-F238E27FC236}">
                  <a16:creationId xmlns:a16="http://schemas.microsoft.com/office/drawing/2014/main" id="{2D186DBD-0037-4829-9AAF-0CBBDCAB96CF}"/>
                </a:ext>
              </a:extLst>
            </p:cNvPr>
            <p:cNvSpPr/>
            <p:nvPr/>
          </p:nvSpPr>
          <p:spPr>
            <a:xfrm>
              <a:off x="5023257" y="2872922"/>
              <a:ext cx="923591" cy="385762"/>
            </a:xfrm>
            <a:custGeom>
              <a:avLst/>
              <a:gdLst>
                <a:gd name="connsiteX0" fmla="*/ 923049 w 923591"/>
                <a:gd name="connsiteY0" fmla="*/ 236401 h 385762"/>
                <a:gd name="connsiteX1" fmla="*/ 897207 w 923591"/>
                <a:gd name="connsiteY1" fmla="*/ 26508 h 385762"/>
                <a:gd name="connsiteX2" fmla="*/ 844515 w 923591"/>
                <a:gd name="connsiteY2" fmla="*/ 58731 h 385762"/>
                <a:gd name="connsiteX3" fmla="*/ 267519 w 923591"/>
                <a:gd name="connsiteY3" fmla="*/ 129759 h 385762"/>
                <a:gd name="connsiteX4" fmla="*/ 233867 w 923591"/>
                <a:gd name="connsiteY4" fmla="*/ 131826 h 385762"/>
                <a:gd name="connsiteX5" fmla="*/ 0 w 923591"/>
                <a:gd name="connsiteY5" fmla="*/ 0 h 385762"/>
                <a:gd name="connsiteX6" fmla="*/ 19260 w 923591"/>
                <a:gd name="connsiteY6" fmla="*/ 156439 h 385762"/>
                <a:gd name="connsiteX7" fmla="*/ 278340 w 923591"/>
                <a:gd name="connsiteY7" fmla="*/ 385763 h 385762"/>
                <a:gd name="connsiteX8" fmla="*/ 310439 w 923591"/>
                <a:gd name="connsiteY8" fmla="*/ 383791 h 385762"/>
                <a:gd name="connsiteX9" fmla="*/ 860870 w 923591"/>
                <a:gd name="connsiteY9" fmla="*/ 316030 h 385762"/>
                <a:gd name="connsiteX10" fmla="*/ 923049 w 923591"/>
                <a:gd name="connsiteY10" fmla="*/ 236401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3591" h="385762">
                  <a:moveTo>
                    <a:pt x="923049" y="236401"/>
                  </a:moveTo>
                  <a:lnTo>
                    <a:pt x="897207" y="26508"/>
                  </a:lnTo>
                  <a:cubicBezTo>
                    <a:pt x="885492" y="43701"/>
                    <a:pt x="866785" y="55988"/>
                    <a:pt x="844515" y="58731"/>
                  </a:cubicBezTo>
                  <a:lnTo>
                    <a:pt x="267519" y="129759"/>
                  </a:lnTo>
                  <a:cubicBezTo>
                    <a:pt x="256223" y="131150"/>
                    <a:pt x="244974" y="131826"/>
                    <a:pt x="233867" y="131826"/>
                  </a:cubicBezTo>
                  <a:cubicBezTo>
                    <a:pt x="136713" y="131826"/>
                    <a:pt x="48692" y="79991"/>
                    <a:pt x="0" y="0"/>
                  </a:cubicBezTo>
                  <a:lnTo>
                    <a:pt x="19260" y="156439"/>
                  </a:lnTo>
                  <a:cubicBezTo>
                    <a:pt x="35528" y="288617"/>
                    <a:pt x="148409" y="385763"/>
                    <a:pt x="278340" y="385763"/>
                  </a:cubicBezTo>
                  <a:cubicBezTo>
                    <a:pt x="288932" y="385763"/>
                    <a:pt x="299666" y="385115"/>
                    <a:pt x="310439" y="383791"/>
                  </a:cubicBezTo>
                  <a:lnTo>
                    <a:pt x="860870" y="316030"/>
                  </a:lnTo>
                  <a:cubicBezTo>
                    <a:pt x="900027" y="311210"/>
                    <a:pt x="927868" y="275558"/>
                    <a:pt x="923049" y="236401"/>
                  </a:cubicBezTo>
                  <a:close/>
                </a:path>
              </a:pathLst>
            </a:custGeom>
            <a:solidFill>
              <a:srgbClr val="3580D3"/>
            </a:solidFill>
            <a:ln w="9525" cap="flat">
              <a:noFill/>
              <a:prstDash val="solid"/>
              <a:miter/>
            </a:ln>
          </p:spPr>
          <p:txBody>
            <a:bodyPr rtlCol="0" anchor="ctr"/>
            <a:lstStyle/>
            <a:p>
              <a:endParaRPr lang="fr-FR"/>
            </a:p>
          </p:txBody>
        </p:sp>
        <p:sp>
          <p:nvSpPr>
            <p:cNvPr id="31" name="Forme libre : forme 30">
              <a:extLst>
                <a:ext uri="{FF2B5EF4-FFF2-40B4-BE49-F238E27FC236}">
                  <a16:creationId xmlns:a16="http://schemas.microsoft.com/office/drawing/2014/main" id="{93DD34DD-7D1A-48D9-8834-A50A5F5039FF}"/>
                </a:ext>
              </a:extLst>
            </p:cNvPr>
            <p:cNvSpPr/>
            <p:nvPr/>
          </p:nvSpPr>
          <p:spPr>
            <a:xfrm>
              <a:off x="1070030" y="1134455"/>
              <a:ext cx="1095311" cy="2124229"/>
            </a:xfrm>
            <a:custGeom>
              <a:avLst/>
              <a:gdLst>
                <a:gd name="connsiteX0" fmla="*/ 865993 w 1095311"/>
                <a:gd name="connsiteY0" fmla="*/ 68296 h 2124229"/>
                <a:gd name="connsiteX1" fmla="*/ 315563 w 1095311"/>
                <a:gd name="connsiteY1" fmla="*/ 535 h 2124229"/>
                <a:gd name="connsiteX2" fmla="*/ 262870 w 1095311"/>
                <a:gd name="connsiteY2" fmla="*/ 15128 h 2124229"/>
                <a:gd name="connsiteX3" fmla="*/ 235934 w 1095311"/>
                <a:gd name="connsiteY3" fmla="*/ 62705 h 2124229"/>
                <a:gd name="connsiteX4" fmla="*/ 542 w 1095311"/>
                <a:gd name="connsiteY4" fmla="*/ 1974868 h 2124229"/>
                <a:gd name="connsiteX5" fmla="*/ 62712 w 1095311"/>
                <a:gd name="connsiteY5" fmla="*/ 2054497 h 2124229"/>
                <a:gd name="connsiteX6" fmla="*/ 613143 w 1095311"/>
                <a:gd name="connsiteY6" fmla="*/ 2122258 h 2124229"/>
                <a:gd name="connsiteX7" fmla="*/ 645242 w 1095311"/>
                <a:gd name="connsiteY7" fmla="*/ 2124230 h 2124229"/>
                <a:gd name="connsiteX8" fmla="*/ 904322 w 1095311"/>
                <a:gd name="connsiteY8" fmla="*/ 1894906 h 2124229"/>
                <a:gd name="connsiteX9" fmla="*/ 1093336 w 1095311"/>
                <a:gd name="connsiteY9" fmla="*/ 359476 h 2124229"/>
                <a:gd name="connsiteX10" fmla="*/ 865993 w 1095311"/>
                <a:gd name="connsiteY10" fmla="*/ 68296 h 2124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5311" h="2124229">
                  <a:moveTo>
                    <a:pt x="865993" y="68296"/>
                  </a:moveTo>
                  <a:lnTo>
                    <a:pt x="315563" y="535"/>
                  </a:lnTo>
                  <a:cubicBezTo>
                    <a:pt x="296732" y="-1779"/>
                    <a:pt x="277806" y="3469"/>
                    <a:pt x="262870" y="15128"/>
                  </a:cubicBezTo>
                  <a:cubicBezTo>
                    <a:pt x="247935" y="26786"/>
                    <a:pt x="238248" y="43903"/>
                    <a:pt x="235934" y="62705"/>
                  </a:cubicBezTo>
                  <a:lnTo>
                    <a:pt x="542" y="1974868"/>
                  </a:lnTo>
                  <a:cubicBezTo>
                    <a:pt x="-4277" y="2014025"/>
                    <a:pt x="23564" y="2049677"/>
                    <a:pt x="62712" y="2054497"/>
                  </a:cubicBezTo>
                  <a:lnTo>
                    <a:pt x="613143" y="2122258"/>
                  </a:lnTo>
                  <a:cubicBezTo>
                    <a:pt x="623925" y="2123582"/>
                    <a:pt x="634641" y="2124230"/>
                    <a:pt x="645242" y="2124230"/>
                  </a:cubicBezTo>
                  <a:cubicBezTo>
                    <a:pt x="775163" y="2124230"/>
                    <a:pt x="888053" y="2027075"/>
                    <a:pt x="904322" y="1894906"/>
                  </a:cubicBezTo>
                  <a:lnTo>
                    <a:pt x="1093336" y="359476"/>
                  </a:lnTo>
                  <a:cubicBezTo>
                    <a:pt x="1110938" y="216524"/>
                    <a:pt x="1008954" y="85899"/>
                    <a:pt x="865993" y="68296"/>
                  </a:cubicBezTo>
                  <a:close/>
                </a:path>
              </a:pathLst>
            </a:custGeom>
            <a:solidFill>
              <a:srgbClr val="ED5575"/>
            </a:solidFill>
            <a:ln w="9525" cap="flat">
              <a:noFill/>
              <a:prstDash val="solid"/>
              <a:miter/>
            </a:ln>
          </p:spPr>
          <p:txBody>
            <a:bodyPr rtlCol="0" anchor="ctr"/>
            <a:lstStyle/>
            <a:p>
              <a:endParaRPr lang="fr-FR"/>
            </a:p>
          </p:txBody>
        </p:sp>
        <p:sp>
          <p:nvSpPr>
            <p:cNvPr id="32" name="Forme libre : forme 31">
              <a:extLst>
                <a:ext uri="{FF2B5EF4-FFF2-40B4-BE49-F238E27FC236}">
                  <a16:creationId xmlns:a16="http://schemas.microsoft.com/office/drawing/2014/main" id="{9472B23E-CC30-4491-B93E-F148B5A8A3CB}"/>
                </a:ext>
              </a:extLst>
            </p:cNvPr>
            <p:cNvSpPr/>
            <p:nvPr/>
          </p:nvSpPr>
          <p:spPr>
            <a:xfrm>
              <a:off x="1070030" y="2872922"/>
              <a:ext cx="923591" cy="385762"/>
            </a:xfrm>
            <a:custGeom>
              <a:avLst/>
              <a:gdLst>
                <a:gd name="connsiteX0" fmla="*/ 542 w 923591"/>
                <a:gd name="connsiteY0" fmla="*/ 236401 h 385762"/>
                <a:gd name="connsiteX1" fmla="*/ 26384 w 923591"/>
                <a:gd name="connsiteY1" fmla="*/ 26508 h 385762"/>
                <a:gd name="connsiteX2" fmla="*/ 79076 w 923591"/>
                <a:gd name="connsiteY2" fmla="*/ 58731 h 385762"/>
                <a:gd name="connsiteX3" fmla="*/ 656072 w 923591"/>
                <a:gd name="connsiteY3" fmla="*/ 129759 h 385762"/>
                <a:gd name="connsiteX4" fmla="*/ 689724 w 923591"/>
                <a:gd name="connsiteY4" fmla="*/ 131826 h 385762"/>
                <a:gd name="connsiteX5" fmla="*/ 923591 w 923591"/>
                <a:gd name="connsiteY5" fmla="*/ 0 h 385762"/>
                <a:gd name="connsiteX6" fmla="*/ 904332 w 923591"/>
                <a:gd name="connsiteY6" fmla="*/ 156439 h 385762"/>
                <a:gd name="connsiteX7" fmla="*/ 645252 w 923591"/>
                <a:gd name="connsiteY7" fmla="*/ 385763 h 385762"/>
                <a:gd name="connsiteX8" fmla="*/ 613152 w 923591"/>
                <a:gd name="connsiteY8" fmla="*/ 383791 h 385762"/>
                <a:gd name="connsiteX9" fmla="*/ 62722 w 923591"/>
                <a:gd name="connsiteY9" fmla="*/ 316030 h 385762"/>
                <a:gd name="connsiteX10" fmla="*/ 542 w 923591"/>
                <a:gd name="connsiteY10" fmla="*/ 236401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3591" h="385762">
                  <a:moveTo>
                    <a:pt x="542" y="236401"/>
                  </a:moveTo>
                  <a:lnTo>
                    <a:pt x="26384" y="26508"/>
                  </a:lnTo>
                  <a:cubicBezTo>
                    <a:pt x="38100" y="43701"/>
                    <a:pt x="56807" y="55988"/>
                    <a:pt x="79076" y="58731"/>
                  </a:cubicBezTo>
                  <a:lnTo>
                    <a:pt x="656072" y="129759"/>
                  </a:lnTo>
                  <a:cubicBezTo>
                    <a:pt x="667369" y="131150"/>
                    <a:pt x="678618" y="131826"/>
                    <a:pt x="689724" y="131826"/>
                  </a:cubicBezTo>
                  <a:cubicBezTo>
                    <a:pt x="786879" y="131826"/>
                    <a:pt x="874899" y="79991"/>
                    <a:pt x="923591" y="0"/>
                  </a:cubicBezTo>
                  <a:lnTo>
                    <a:pt x="904332" y="156439"/>
                  </a:lnTo>
                  <a:cubicBezTo>
                    <a:pt x="888063" y="288617"/>
                    <a:pt x="775182" y="385763"/>
                    <a:pt x="645252" y="385763"/>
                  </a:cubicBezTo>
                  <a:cubicBezTo>
                    <a:pt x="634660" y="385763"/>
                    <a:pt x="623925" y="385115"/>
                    <a:pt x="613152" y="383791"/>
                  </a:cubicBezTo>
                  <a:lnTo>
                    <a:pt x="62722" y="316030"/>
                  </a:lnTo>
                  <a:cubicBezTo>
                    <a:pt x="23555" y="311210"/>
                    <a:pt x="-4277" y="275558"/>
                    <a:pt x="542" y="236401"/>
                  </a:cubicBezTo>
                  <a:close/>
                </a:path>
              </a:pathLst>
            </a:custGeom>
            <a:solidFill>
              <a:srgbClr val="CC3A60"/>
            </a:solidFill>
            <a:ln w="9525" cap="flat">
              <a:noFill/>
              <a:prstDash val="solid"/>
              <a:miter/>
            </a:ln>
          </p:spPr>
          <p:txBody>
            <a:bodyPr rtlCol="0" anchor="ctr"/>
            <a:lstStyle/>
            <a:p>
              <a:endParaRPr lang="fr-FR"/>
            </a:p>
          </p:txBody>
        </p:sp>
        <p:grpSp>
          <p:nvGrpSpPr>
            <p:cNvPr id="33" name="Graphique 13">
              <a:extLst>
                <a:ext uri="{FF2B5EF4-FFF2-40B4-BE49-F238E27FC236}">
                  <a16:creationId xmlns:a16="http://schemas.microsoft.com/office/drawing/2014/main" id="{4319762D-E481-4846-AEDE-413CBCA8F317}"/>
                </a:ext>
              </a:extLst>
            </p:cNvPr>
            <p:cNvGrpSpPr/>
            <p:nvPr/>
          </p:nvGrpSpPr>
          <p:grpSpPr>
            <a:xfrm>
              <a:off x="1381421" y="2665058"/>
              <a:ext cx="4246302" cy="276186"/>
              <a:chOff x="1381421" y="2665058"/>
              <a:chExt cx="4246302" cy="276186"/>
            </a:xfrm>
            <a:solidFill>
              <a:srgbClr val="EBEEF2"/>
            </a:solidFill>
          </p:grpSpPr>
          <p:sp>
            <p:nvSpPr>
              <p:cNvPr id="34" name="Forme libre : forme 33">
                <a:extLst>
                  <a:ext uri="{FF2B5EF4-FFF2-40B4-BE49-F238E27FC236}">
                    <a16:creationId xmlns:a16="http://schemas.microsoft.com/office/drawing/2014/main" id="{D3185896-F5A3-4D7D-9991-84489106CCEA}"/>
                  </a:ext>
                </a:extLst>
              </p:cNvPr>
              <p:cNvSpPr/>
              <p:nvPr/>
            </p:nvSpPr>
            <p:spPr>
              <a:xfrm>
                <a:off x="5351536" y="2665058"/>
                <a:ext cx="276186" cy="276186"/>
              </a:xfrm>
              <a:custGeom>
                <a:avLst/>
                <a:gdLst>
                  <a:gd name="connsiteX0" fmla="*/ 276187 w 276186"/>
                  <a:gd name="connsiteY0" fmla="*/ 138094 h 276186"/>
                  <a:gd name="connsiteX1" fmla="*/ 138093 w 276186"/>
                  <a:gd name="connsiteY1" fmla="*/ 276187 h 276186"/>
                  <a:gd name="connsiteX2" fmla="*/ 0 w 276186"/>
                  <a:gd name="connsiteY2" fmla="*/ 138094 h 276186"/>
                  <a:gd name="connsiteX3" fmla="*/ 138093 w 276186"/>
                  <a:gd name="connsiteY3" fmla="*/ 0 h 276186"/>
                  <a:gd name="connsiteX4" fmla="*/ 276187 w 276186"/>
                  <a:gd name="connsiteY4" fmla="*/ 138094 h 276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186" h="276186">
                    <a:moveTo>
                      <a:pt x="276187" y="138094"/>
                    </a:moveTo>
                    <a:cubicBezTo>
                      <a:pt x="276187" y="214360"/>
                      <a:pt x="214360" y="276187"/>
                      <a:pt x="138093" y="276187"/>
                    </a:cubicBezTo>
                    <a:cubicBezTo>
                      <a:pt x="61827" y="276187"/>
                      <a:pt x="0" y="214360"/>
                      <a:pt x="0" y="138094"/>
                    </a:cubicBezTo>
                    <a:cubicBezTo>
                      <a:pt x="0" y="61827"/>
                      <a:pt x="61827" y="0"/>
                      <a:pt x="138093" y="0"/>
                    </a:cubicBezTo>
                    <a:cubicBezTo>
                      <a:pt x="214360" y="0"/>
                      <a:pt x="276187" y="61827"/>
                      <a:pt x="276187" y="138094"/>
                    </a:cubicBezTo>
                    <a:close/>
                  </a:path>
                </a:pathLst>
              </a:custGeom>
              <a:solidFill>
                <a:srgbClr val="EBEEF2"/>
              </a:solidFill>
              <a:ln w="9525" cap="flat">
                <a:noFill/>
                <a:prstDash val="solid"/>
                <a:miter/>
              </a:ln>
            </p:spPr>
            <p:txBody>
              <a:bodyPr rtlCol="0" anchor="ctr"/>
              <a:lstStyle/>
              <a:p>
                <a:endParaRPr lang="fr-FR"/>
              </a:p>
            </p:txBody>
          </p:sp>
          <p:sp>
            <p:nvSpPr>
              <p:cNvPr id="35" name="Forme libre : forme 34">
                <a:extLst>
                  <a:ext uri="{FF2B5EF4-FFF2-40B4-BE49-F238E27FC236}">
                    <a16:creationId xmlns:a16="http://schemas.microsoft.com/office/drawing/2014/main" id="{D0D6C8B9-ACA3-4261-BED0-1C8D25A15CF7}"/>
                  </a:ext>
                </a:extLst>
              </p:cNvPr>
              <p:cNvSpPr/>
              <p:nvPr/>
            </p:nvSpPr>
            <p:spPr>
              <a:xfrm>
                <a:off x="1381421" y="2665058"/>
                <a:ext cx="276186" cy="276186"/>
              </a:xfrm>
              <a:custGeom>
                <a:avLst/>
                <a:gdLst>
                  <a:gd name="connsiteX0" fmla="*/ 276187 w 276186"/>
                  <a:gd name="connsiteY0" fmla="*/ 138094 h 276186"/>
                  <a:gd name="connsiteX1" fmla="*/ 138093 w 276186"/>
                  <a:gd name="connsiteY1" fmla="*/ 276187 h 276186"/>
                  <a:gd name="connsiteX2" fmla="*/ 0 w 276186"/>
                  <a:gd name="connsiteY2" fmla="*/ 138094 h 276186"/>
                  <a:gd name="connsiteX3" fmla="*/ 138093 w 276186"/>
                  <a:gd name="connsiteY3" fmla="*/ 0 h 276186"/>
                  <a:gd name="connsiteX4" fmla="*/ 276187 w 276186"/>
                  <a:gd name="connsiteY4" fmla="*/ 138094 h 276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186" h="276186">
                    <a:moveTo>
                      <a:pt x="276187" y="138094"/>
                    </a:moveTo>
                    <a:cubicBezTo>
                      <a:pt x="276187" y="214360"/>
                      <a:pt x="214360" y="276187"/>
                      <a:pt x="138093" y="276187"/>
                    </a:cubicBezTo>
                    <a:cubicBezTo>
                      <a:pt x="61827" y="276187"/>
                      <a:pt x="0" y="214360"/>
                      <a:pt x="0" y="138094"/>
                    </a:cubicBezTo>
                    <a:cubicBezTo>
                      <a:pt x="0" y="61827"/>
                      <a:pt x="61827" y="0"/>
                      <a:pt x="138093" y="0"/>
                    </a:cubicBezTo>
                    <a:cubicBezTo>
                      <a:pt x="214360" y="0"/>
                      <a:pt x="276187" y="61827"/>
                      <a:pt x="276187" y="138094"/>
                    </a:cubicBezTo>
                    <a:close/>
                  </a:path>
                </a:pathLst>
              </a:custGeom>
              <a:solidFill>
                <a:srgbClr val="EBEEF2"/>
              </a:solidFill>
              <a:ln w="9525" cap="flat">
                <a:noFill/>
                <a:prstDash val="solid"/>
                <a:miter/>
              </a:ln>
            </p:spPr>
            <p:txBody>
              <a:bodyPr rtlCol="0" anchor="ctr"/>
              <a:lstStyle/>
              <a:p>
                <a:endParaRPr lang="fr-FR"/>
              </a:p>
            </p:txBody>
          </p:sp>
        </p:grpSp>
      </p:grpSp>
      <p:pic>
        <p:nvPicPr>
          <p:cNvPr id="38" name="Graphique 37">
            <a:extLst>
              <a:ext uri="{FF2B5EF4-FFF2-40B4-BE49-F238E27FC236}">
                <a16:creationId xmlns:a16="http://schemas.microsoft.com/office/drawing/2014/main" id="{E15D2AE1-9ECB-45C6-A8E9-D2AD696BA69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46261" y="2314874"/>
            <a:ext cx="651478" cy="651478"/>
          </a:xfrm>
          <a:prstGeom prst="rect">
            <a:avLst/>
          </a:prstGeom>
        </p:spPr>
      </p:pic>
      <p:pic>
        <p:nvPicPr>
          <p:cNvPr id="40" name="Graphique 39">
            <a:extLst>
              <a:ext uri="{FF2B5EF4-FFF2-40B4-BE49-F238E27FC236}">
                <a16:creationId xmlns:a16="http://schemas.microsoft.com/office/drawing/2014/main" id="{412894C3-6192-42B3-873D-B616C765EB7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24676" y="2179869"/>
            <a:ext cx="757010" cy="757010"/>
          </a:xfrm>
          <a:prstGeom prst="rect">
            <a:avLst/>
          </a:prstGeom>
        </p:spPr>
      </p:pic>
      <p:pic>
        <p:nvPicPr>
          <p:cNvPr id="42" name="Graphique 41">
            <a:extLst>
              <a:ext uri="{FF2B5EF4-FFF2-40B4-BE49-F238E27FC236}">
                <a16:creationId xmlns:a16="http://schemas.microsoft.com/office/drawing/2014/main" id="{240CC55F-074E-412B-8500-27894295A1D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16777" y="2240208"/>
            <a:ext cx="649014" cy="649014"/>
          </a:xfrm>
          <a:prstGeom prst="rect">
            <a:avLst/>
          </a:prstGeom>
        </p:spPr>
      </p:pic>
      <p:grpSp>
        <p:nvGrpSpPr>
          <p:cNvPr id="47" name="Groupe 46">
            <a:extLst>
              <a:ext uri="{FF2B5EF4-FFF2-40B4-BE49-F238E27FC236}">
                <a16:creationId xmlns:a16="http://schemas.microsoft.com/office/drawing/2014/main" id="{90EC4339-933C-4094-AAA1-A5E5AC9C5067}"/>
              </a:ext>
            </a:extLst>
          </p:cNvPr>
          <p:cNvGrpSpPr/>
          <p:nvPr/>
        </p:nvGrpSpPr>
        <p:grpSpPr>
          <a:xfrm>
            <a:off x="4172055" y="4284404"/>
            <a:ext cx="781659" cy="757963"/>
            <a:chOff x="3505970" y="4319756"/>
            <a:chExt cx="781659" cy="757963"/>
          </a:xfrm>
        </p:grpSpPr>
        <p:pic>
          <p:nvPicPr>
            <p:cNvPr id="46" name="Graphique 45">
              <a:extLst>
                <a:ext uri="{FF2B5EF4-FFF2-40B4-BE49-F238E27FC236}">
                  <a16:creationId xmlns:a16="http://schemas.microsoft.com/office/drawing/2014/main" id="{2F0B28A6-F6EB-47E0-AFE8-C6CDD83A2FC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505970" y="4319756"/>
              <a:ext cx="546127" cy="546127"/>
            </a:xfrm>
            <a:prstGeom prst="rect">
              <a:avLst/>
            </a:prstGeom>
          </p:spPr>
        </p:pic>
        <p:pic>
          <p:nvPicPr>
            <p:cNvPr id="44" name="Graphique 43">
              <a:extLst>
                <a:ext uri="{FF2B5EF4-FFF2-40B4-BE49-F238E27FC236}">
                  <a16:creationId xmlns:a16="http://schemas.microsoft.com/office/drawing/2014/main" id="{339ACC06-7720-44AE-AE89-0CA102C1DBF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741502" y="4531592"/>
              <a:ext cx="546127" cy="546127"/>
            </a:xfrm>
            <a:prstGeom prst="rect">
              <a:avLst/>
            </a:prstGeom>
          </p:spPr>
        </p:pic>
      </p:grpSp>
      <p:pic>
        <p:nvPicPr>
          <p:cNvPr id="49" name="Graphique 48">
            <a:extLst>
              <a:ext uri="{FF2B5EF4-FFF2-40B4-BE49-F238E27FC236}">
                <a16:creationId xmlns:a16="http://schemas.microsoft.com/office/drawing/2014/main" id="{5A84D30F-148C-4897-8DBB-4BC7314B07C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428856" y="4315764"/>
            <a:ext cx="546127" cy="546127"/>
          </a:xfrm>
          <a:prstGeom prst="rect">
            <a:avLst/>
          </a:prstGeom>
        </p:spPr>
      </p:pic>
    </p:spTree>
    <p:extLst>
      <p:ext uri="{BB962C8B-B14F-4D97-AF65-F5344CB8AC3E}">
        <p14:creationId xmlns:p14="http://schemas.microsoft.com/office/powerpoint/2010/main" val="3521438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1000"/>
                                        <p:tgtEl>
                                          <p:spTgt spid="42"/>
                                        </p:tgtEl>
                                      </p:cBhvr>
                                    </p:animEffect>
                                    <p:anim calcmode="lin" valueType="num">
                                      <p:cBhvr>
                                        <p:cTn id="8" dur="1000" fill="hold"/>
                                        <p:tgtEl>
                                          <p:spTgt spid="42"/>
                                        </p:tgtEl>
                                        <p:attrNameLst>
                                          <p:attrName>ppt_x</p:attrName>
                                        </p:attrNameLst>
                                      </p:cBhvr>
                                      <p:tavLst>
                                        <p:tav tm="0">
                                          <p:val>
                                            <p:strVal val="#ppt_x"/>
                                          </p:val>
                                        </p:tav>
                                        <p:tav tm="100000">
                                          <p:val>
                                            <p:strVal val="#ppt_x"/>
                                          </p:val>
                                        </p:tav>
                                      </p:tavLst>
                                    </p:anim>
                                    <p:anim calcmode="lin" valueType="num">
                                      <p:cBhvr>
                                        <p:cTn id="9"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fade">
                                      <p:cBhvr>
                                        <p:cTn id="14" dur="1000"/>
                                        <p:tgtEl>
                                          <p:spTgt spid="38"/>
                                        </p:tgtEl>
                                      </p:cBhvr>
                                    </p:animEffect>
                                    <p:anim calcmode="lin" valueType="num">
                                      <p:cBhvr>
                                        <p:cTn id="15" dur="1000" fill="hold"/>
                                        <p:tgtEl>
                                          <p:spTgt spid="38"/>
                                        </p:tgtEl>
                                        <p:attrNameLst>
                                          <p:attrName>ppt_x</p:attrName>
                                        </p:attrNameLst>
                                      </p:cBhvr>
                                      <p:tavLst>
                                        <p:tav tm="0">
                                          <p:val>
                                            <p:strVal val="#ppt_x"/>
                                          </p:val>
                                        </p:tav>
                                        <p:tav tm="100000">
                                          <p:val>
                                            <p:strVal val="#ppt_x"/>
                                          </p:val>
                                        </p:tav>
                                      </p:tavLst>
                                    </p:anim>
                                    <p:anim calcmode="lin" valueType="num">
                                      <p:cBhvr>
                                        <p:cTn id="16"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1000"/>
                                        <p:tgtEl>
                                          <p:spTgt spid="40"/>
                                        </p:tgtEl>
                                      </p:cBhvr>
                                    </p:animEffect>
                                    <p:anim calcmode="lin" valueType="num">
                                      <p:cBhvr>
                                        <p:cTn id="22" dur="1000" fill="hold"/>
                                        <p:tgtEl>
                                          <p:spTgt spid="40"/>
                                        </p:tgtEl>
                                        <p:attrNameLst>
                                          <p:attrName>ppt_x</p:attrName>
                                        </p:attrNameLst>
                                      </p:cBhvr>
                                      <p:tavLst>
                                        <p:tav tm="0">
                                          <p:val>
                                            <p:strVal val="#ppt_x"/>
                                          </p:val>
                                        </p:tav>
                                        <p:tav tm="100000">
                                          <p:val>
                                            <p:strVal val="#ppt_x"/>
                                          </p:val>
                                        </p:tav>
                                      </p:tavLst>
                                    </p:anim>
                                    <p:anim calcmode="lin" valueType="num">
                                      <p:cBhvr>
                                        <p:cTn id="23"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nodeType="click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1000"/>
                                        <p:tgtEl>
                                          <p:spTgt spid="36"/>
                                        </p:tgtEl>
                                      </p:cBhvr>
                                    </p:animEffect>
                                    <p:anim calcmode="lin" valueType="num">
                                      <p:cBhvr>
                                        <p:cTn id="29" dur="1000" fill="hold"/>
                                        <p:tgtEl>
                                          <p:spTgt spid="36"/>
                                        </p:tgtEl>
                                        <p:attrNameLst>
                                          <p:attrName>ppt_x</p:attrName>
                                        </p:attrNameLst>
                                      </p:cBhvr>
                                      <p:tavLst>
                                        <p:tav tm="0">
                                          <p:val>
                                            <p:strVal val="#ppt_x"/>
                                          </p:val>
                                        </p:tav>
                                        <p:tav tm="100000">
                                          <p:val>
                                            <p:strVal val="#ppt_x"/>
                                          </p:val>
                                        </p:tav>
                                      </p:tavLst>
                                    </p:anim>
                                    <p:anim calcmode="lin" valueType="num">
                                      <p:cBhvr>
                                        <p:cTn id="30"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nodeType="click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1000"/>
                                        <p:tgtEl>
                                          <p:spTgt spid="47"/>
                                        </p:tgtEl>
                                      </p:cBhvr>
                                    </p:animEffect>
                                    <p:anim calcmode="lin" valueType="num">
                                      <p:cBhvr>
                                        <p:cTn id="36" dur="1000" fill="hold"/>
                                        <p:tgtEl>
                                          <p:spTgt spid="47"/>
                                        </p:tgtEl>
                                        <p:attrNameLst>
                                          <p:attrName>ppt_x</p:attrName>
                                        </p:attrNameLst>
                                      </p:cBhvr>
                                      <p:tavLst>
                                        <p:tav tm="0">
                                          <p:val>
                                            <p:strVal val="#ppt_x"/>
                                          </p:val>
                                        </p:tav>
                                        <p:tav tm="100000">
                                          <p:val>
                                            <p:strVal val="#ppt_x"/>
                                          </p:val>
                                        </p:tav>
                                      </p:tavLst>
                                    </p:anim>
                                    <p:anim calcmode="lin" valueType="num">
                                      <p:cBhvr>
                                        <p:cTn id="37"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nodeType="click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1000"/>
                                        <p:tgtEl>
                                          <p:spTgt spid="49"/>
                                        </p:tgtEl>
                                      </p:cBhvr>
                                    </p:animEffect>
                                    <p:anim calcmode="lin" valueType="num">
                                      <p:cBhvr>
                                        <p:cTn id="43" dur="1000" fill="hold"/>
                                        <p:tgtEl>
                                          <p:spTgt spid="49"/>
                                        </p:tgtEl>
                                        <p:attrNameLst>
                                          <p:attrName>ppt_x</p:attrName>
                                        </p:attrNameLst>
                                      </p:cBhvr>
                                      <p:tavLst>
                                        <p:tav tm="0">
                                          <p:val>
                                            <p:strVal val="#ppt_x"/>
                                          </p:val>
                                        </p:tav>
                                        <p:tav tm="100000">
                                          <p:val>
                                            <p:strVal val="#ppt_x"/>
                                          </p:val>
                                        </p:tav>
                                      </p:tavLst>
                                    </p:anim>
                                    <p:anim calcmode="lin" valueType="num">
                                      <p:cBhvr>
                                        <p:cTn id="44"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custDataLst>
              <p:tags r:id="rId1"/>
            </p:custDataLst>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33</a:t>
            </a:fld>
            <a:endParaRPr/>
          </a:p>
        </p:txBody>
      </p:sp>
      <p:pic>
        <p:nvPicPr>
          <p:cNvPr id="88" name="Graphique 87">
            <a:extLst>
              <a:ext uri="{FF2B5EF4-FFF2-40B4-BE49-F238E27FC236}">
                <a16:creationId xmlns:a16="http://schemas.microsoft.com/office/drawing/2014/main" id="{BCA7C5F3-7EF1-4829-8A24-063124D07A2D}"/>
              </a:ext>
            </a:extLst>
          </p:cNvPr>
          <p:cNvPicPr>
            <a:picLocks noChangeAspect="1"/>
          </p:cNvPicPr>
          <p:nvPr>
            <p:custDataLst>
              <p:tags r:id="rId2"/>
            </p:custDataLst>
          </p:nvPr>
        </p:nvPicPr>
        <p:blipFill>
          <a:blip r:embed="rId5">
            <a:extLst>
              <a:ext uri="{96DAC541-7B7A-43D3-8B79-37D633B846F1}">
                <asvg:svgBlip xmlns:asvg="http://schemas.microsoft.com/office/drawing/2016/SVG/main" r:embed="rId6"/>
              </a:ext>
            </a:extLst>
          </a:blip>
          <a:stretch>
            <a:fillRect/>
          </a:stretch>
        </p:blipFill>
        <p:spPr>
          <a:xfrm flipH="1">
            <a:off x="185489" y="130070"/>
            <a:ext cx="610670" cy="610670"/>
          </a:xfrm>
          <a:prstGeom prst="rect">
            <a:avLst/>
          </a:prstGeom>
        </p:spPr>
      </p:pic>
      <p:grpSp>
        <p:nvGrpSpPr>
          <p:cNvPr id="73" name="Groupe 72">
            <a:extLst>
              <a:ext uri="{FF2B5EF4-FFF2-40B4-BE49-F238E27FC236}">
                <a16:creationId xmlns:a16="http://schemas.microsoft.com/office/drawing/2014/main" id="{4774179F-BE37-4500-85E5-5AF375F04425}"/>
              </a:ext>
            </a:extLst>
          </p:cNvPr>
          <p:cNvGrpSpPr/>
          <p:nvPr/>
        </p:nvGrpSpPr>
        <p:grpSpPr>
          <a:xfrm>
            <a:off x="987972" y="1964777"/>
            <a:ext cx="2895600" cy="1371600"/>
            <a:chOff x="3124200" y="3028950"/>
            <a:chExt cx="2895600" cy="1371600"/>
          </a:xfrm>
        </p:grpSpPr>
        <p:grpSp>
          <p:nvGrpSpPr>
            <p:cNvPr id="52" name="Graphique 3">
              <a:extLst>
                <a:ext uri="{FF2B5EF4-FFF2-40B4-BE49-F238E27FC236}">
                  <a16:creationId xmlns:a16="http://schemas.microsoft.com/office/drawing/2014/main" id="{EDC56F39-F96B-4872-90C0-167E18DB6269}"/>
                </a:ext>
              </a:extLst>
            </p:cNvPr>
            <p:cNvGrpSpPr/>
            <p:nvPr/>
          </p:nvGrpSpPr>
          <p:grpSpPr>
            <a:xfrm>
              <a:off x="3124200" y="3028950"/>
              <a:ext cx="2895600" cy="609600"/>
              <a:chOff x="3124200" y="3028950"/>
              <a:chExt cx="2895600" cy="609600"/>
            </a:xfrm>
          </p:grpSpPr>
          <p:sp>
            <p:nvSpPr>
              <p:cNvPr id="53" name="Forme libre : forme 52">
                <a:extLst>
                  <a:ext uri="{FF2B5EF4-FFF2-40B4-BE49-F238E27FC236}">
                    <a16:creationId xmlns:a16="http://schemas.microsoft.com/office/drawing/2014/main" id="{067224E0-BF4B-46D1-91FD-C2D473827BAA}"/>
                  </a:ext>
                </a:extLst>
              </p:cNvPr>
              <p:cNvSpPr/>
              <p:nvPr/>
            </p:nvSpPr>
            <p:spPr>
              <a:xfrm>
                <a:off x="3124200" y="3028950"/>
                <a:ext cx="457200" cy="609600"/>
              </a:xfrm>
              <a:custGeom>
                <a:avLst/>
                <a:gdLst>
                  <a:gd name="connsiteX0" fmla="*/ 0 w 457200"/>
                  <a:gd name="connsiteY0" fmla="*/ 228600 h 609600"/>
                  <a:gd name="connsiteX1" fmla="*/ 0 w 457200"/>
                  <a:gd name="connsiteY1" fmla="*/ 381000 h 609600"/>
                  <a:gd name="connsiteX2" fmla="*/ 228600 w 457200"/>
                  <a:gd name="connsiteY2" fmla="*/ 609600 h 609600"/>
                  <a:gd name="connsiteX3" fmla="*/ 457200 w 457200"/>
                  <a:gd name="connsiteY3" fmla="*/ 381000 h 609600"/>
                  <a:gd name="connsiteX4" fmla="*/ 457200 w 457200"/>
                  <a:gd name="connsiteY4" fmla="*/ 228600 h 609600"/>
                  <a:gd name="connsiteX5" fmla="*/ 228600 w 457200"/>
                  <a:gd name="connsiteY5" fmla="*/ 0 h 609600"/>
                  <a:gd name="connsiteX6" fmla="*/ 0 w 457200"/>
                  <a:gd name="connsiteY6" fmla="*/ 228600 h 609600"/>
                  <a:gd name="connsiteX7" fmla="*/ 228600 w 457200"/>
                  <a:gd name="connsiteY7" fmla="*/ 457200 h 609600"/>
                  <a:gd name="connsiteX8" fmla="*/ 152400 w 457200"/>
                  <a:gd name="connsiteY8" fmla="*/ 381000 h 609600"/>
                  <a:gd name="connsiteX9" fmla="*/ 152400 w 457200"/>
                  <a:gd name="connsiteY9" fmla="*/ 228600 h 609600"/>
                  <a:gd name="connsiteX10" fmla="*/ 228600 w 457200"/>
                  <a:gd name="connsiteY10" fmla="*/ 152400 h 609600"/>
                  <a:gd name="connsiteX11" fmla="*/ 304800 w 457200"/>
                  <a:gd name="connsiteY11" fmla="*/ 228600 h 609600"/>
                  <a:gd name="connsiteX12" fmla="*/ 304800 w 457200"/>
                  <a:gd name="connsiteY12" fmla="*/ 381000 h 609600"/>
                  <a:gd name="connsiteX13" fmla="*/ 228600 w 457200"/>
                  <a:gd name="connsiteY13" fmla="*/ 4572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7200" h="609600">
                    <a:moveTo>
                      <a:pt x="0" y="228600"/>
                    </a:moveTo>
                    <a:lnTo>
                      <a:pt x="0" y="381000"/>
                    </a:lnTo>
                    <a:cubicBezTo>
                      <a:pt x="0" y="507264"/>
                      <a:pt x="102337" y="609600"/>
                      <a:pt x="228600" y="609600"/>
                    </a:cubicBezTo>
                    <a:cubicBezTo>
                      <a:pt x="354863" y="609600"/>
                      <a:pt x="457200" y="507264"/>
                      <a:pt x="457200" y="381000"/>
                    </a:cubicBezTo>
                    <a:lnTo>
                      <a:pt x="457200" y="228600"/>
                    </a:lnTo>
                    <a:cubicBezTo>
                      <a:pt x="457200" y="102336"/>
                      <a:pt x="354863" y="0"/>
                      <a:pt x="228600" y="0"/>
                    </a:cubicBezTo>
                    <a:cubicBezTo>
                      <a:pt x="102337" y="0"/>
                      <a:pt x="0" y="102336"/>
                      <a:pt x="0" y="228600"/>
                    </a:cubicBezTo>
                    <a:close/>
                    <a:moveTo>
                      <a:pt x="228600" y="457200"/>
                    </a:moveTo>
                    <a:cubicBezTo>
                      <a:pt x="186538" y="457200"/>
                      <a:pt x="152400" y="423062"/>
                      <a:pt x="152400" y="381000"/>
                    </a:cubicBezTo>
                    <a:lnTo>
                      <a:pt x="152400" y="228600"/>
                    </a:lnTo>
                    <a:cubicBezTo>
                      <a:pt x="152400" y="186538"/>
                      <a:pt x="186538" y="152400"/>
                      <a:pt x="228600" y="152400"/>
                    </a:cubicBezTo>
                    <a:cubicBezTo>
                      <a:pt x="270662" y="152400"/>
                      <a:pt x="304800" y="186538"/>
                      <a:pt x="304800" y="228600"/>
                    </a:cubicBezTo>
                    <a:lnTo>
                      <a:pt x="304800" y="381000"/>
                    </a:lnTo>
                    <a:cubicBezTo>
                      <a:pt x="304800" y="423062"/>
                      <a:pt x="270662" y="457200"/>
                      <a:pt x="228600" y="457200"/>
                    </a:cubicBezTo>
                    <a:close/>
                  </a:path>
                </a:pathLst>
              </a:custGeom>
              <a:solidFill>
                <a:srgbClr val="0A5078"/>
              </a:solidFill>
              <a:ln w="76200" cap="flat">
                <a:noFill/>
                <a:prstDash val="solid"/>
                <a:miter/>
              </a:ln>
            </p:spPr>
            <p:txBody>
              <a:bodyPr rtlCol="0" anchor="ctr"/>
              <a:lstStyle/>
              <a:p>
                <a:endParaRPr lang="fr-FR"/>
              </a:p>
            </p:txBody>
          </p:sp>
          <p:sp>
            <p:nvSpPr>
              <p:cNvPr id="54" name="Forme libre : forme 53">
                <a:extLst>
                  <a:ext uri="{FF2B5EF4-FFF2-40B4-BE49-F238E27FC236}">
                    <a16:creationId xmlns:a16="http://schemas.microsoft.com/office/drawing/2014/main" id="{94C8F5F1-BE76-490E-999C-0DF4B6EE6ECA}"/>
                  </a:ext>
                </a:extLst>
              </p:cNvPr>
              <p:cNvSpPr/>
              <p:nvPr/>
            </p:nvSpPr>
            <p:spPr>
              <a:xfrm>
                <a:off x="3733800" y="3028950"/>
                <a:ext cx="457200" cy="609600"/>
              </a:xfrm>
              <a:custGeom>
                <a:avLst/>
                <a:gdLst>
                  <a:gd name="connsiteX0" fmla="*/ 304800 w 457200"/>
                  <a:gd name="connsiteY0" fmla="*/ 457200 h 609600"/>
                  <a:gd name="connsiteX1" fmla="*/ 304800 w 457200"/>
                  <a:gd name="connsiteY1" fmla="*/ 76200 h 609600"/>
                  <a:gd name="connsiteX2" fmla="*/ 228600 w 457200"/>
                  <a:gd name="connsiteY2" fmla="*/ 0 h 609600"/>
                  <a:gd name="connsiteX3" fmla="*/ 76200 w 457200"/>
                  <a:gd name="connsiteY3" fmla="*/ 0 h 609600"/>
                  <a:gd name="connsiteX4" fmla="*/ 0 w 457200"/>
                  <a:gd name="connsiteY4" fmla="*/ 76200 h 609600"/>
                  <a:gd name="connsiteX5" fmla="*/ 76200 w 457200"/>
                  <a:gd name="connsiteY5" fmla="*/ 152400 h 609600"/>
                  <a:gd name="connsiteX6" fmla="*/ 152400 w 457200"/>
                  <a:gd name="connsiteY6" fmla="*/ 152400 h 609600"/>
                  <a:gd name="connsiteX7" fmla="*/ 152400 w 457200"/>
                  <a:gd name="connsiteY7" fmla="*/ 457200 h 609600"/>
                  <a:gd name="connsiteX8" fmla="*/ 76200 w 457200"/>
                  <a:gd name="connsiteY8" fmla="*/ 457200 h 609600"/>
                  <a:gd name="connsiteX9" fmla="*/ 0 w 457200"/>
                  <a:gd name="connsiteY9" fmla="*/ 533400 h 609600"/>
                  <a:gd name="connsiteX10" fmla="*/ 76200 w 457200"/>
                  <a:gd name="connsiteY10" fmla="*/ 609600 h 609600"/>
                  <a:gd name="connsiteX11" fmla="*/ 381000 w 457200"/>
                  <a:gd name="connsiteY11" fmla="*/ 609600 h 609600"/>
                  <a:gd name="connsiteX12" fmla="*/ 457200 w 457200"/>
                  <a:gd name="connsiteY12" fmla="*/ 533400 h 609600"/>
                  <a:gd name="connsiteX13" fmla="*/ 381000 w 457200"/>
                  <a:gd name="connsiteY13" fmla="*/ 4572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7200" h="609600">
                    <a:moveTo>
                      <a:pt x="304800" y="457200"/>
                    </a:moveTo>
                    <a:lnTo>
                      <a:pt x="304800" y="76200"/>
                    </a:lnTo>
                    <a:cubicBezTo>
                      <a:pt x="304800" y="34138"/>
                      <a:pt x="270662" y="0"/>
                      <a:pt x="228600" y="0"/>
                    </a:cubicBezTo>
                    <a:lnTo>
                      <a:pt x="76200" y="0"/>
                    </a:lnTo>
                    <a:cubicBezTo>
                      <a:pt x="34138" y="0"/>
                      <a:pt x="0" y="34138"/>
                      <a:pt x="0" y="76200"/>
                    </a:cubicBezTo>
                    <a:cubicBezTo>
                      <a:pt x="0" y="118262"/>
                      <a:pt x="34138" y="152400"/>
                      <a:pt x="76200" y="152400"/>
                    </a:cubicBezTo>
                    <a:lnTo>
                      <a:pt x="152400" y="152400"/>
                    </a:lnTo>
                    <a:lnTo>
                      <a:pt x="152400" y="457200"/>
                    </a:lnTo>
                    <a:lnTo>
                      <a:pt x="76200" y="457200"/>
                    </a:lnTo>
                    <a:cubicBezTo>
                      <a:pt x="34138" y="457200"/>
                      <a:pt x="0" y="491338"/>
                      <a:pt x="0" y="533400"/>
                    </a:cubicBezTo>
                    <a:cubicBezTo>
                      <a:pt x="0" y="575462"/>
                      <a:pt x="34138" y="609600"/>
                      <a:pt x="76200" y="609600"/>
                    </a:cubicBezTo>
                    <a:lnTo>
                      <a:pt x="381000" y="609600"/>
                    </a:lnTo>
                    <a:cubicBezTo>
                      <a:pt x="423062" y="609600"/>
                      <a:pt x="457200" y="575462"/>
                      <a:pt x="457200" y="533400"/>
                    </a:cubicBezTo>
                    <a:cubicBezTo>
                      <a:pt x="457200" y="491338"/>
                      <a:pt x="423062" y="457200"/>
                      <a:pt x="381000" y="457200"/>
                    </a:cubicBezTo>
                    <a:close/>
                  </a:path>
                </a:pathLst>
              </a:custGeom>
              <a:solidFill>
                <a:srgbClr val="00A0C8"/>
              </a:solidFill>
              <a:ln w="76200" cap="flat">
                <a:noFill/>
                <a:prstDash val="solid"/>
                <a:miter/>
              </a:ln>
            </p:spPr>
            <p:txBody>
              <a:bodyPr rtlCol="0" anchor="ctr"/>
              <a:lstStyle/>
              <a:p>
                <a:endParaRPr lang="fr-FR"/>
              </a:p>
            </p:txBody>
          </p:sp>
          <p:sp>
            <p:nvSpPr>
              <p:cNvPr id="55" name="Forme libre : forme 54">
                <a:extLst>
                  <a:ext uri="{FF2B5EF4-FFF2-40B4-BE49-F238E27FC236}">
                    <a16:creationId xmlns:a16="http://schemas.microsoft.com/office/drawing/2014/main" id="{BA010B3E-F86C-4687-99E7-8ADB092C451C}"/>
                  </a:ext>
                </a:extLst>
              </p:cNvPr>
              <p:cNvSpPr/>
              <p:nvPr/>
            </p:nvSpPr>
            <p:spPr>
              <a:xfrm>
                <a:off x="4343400" y="3028950"/>
                <a:ext cx="457200" cy="609600"/>
              </a:xfrm>
              <a:custGeom>
                <a:avLst/>
                <a:gdLst>
                  <a:gd name="connsiteX0" fmla="*/ 0 w 457200"/>
                  <a:gd name="connsiteY0" fmla="*/ 228600 h 609600"/>
                  <a:gd name="connsiteX1" fmla="*/ 0 w 457200"/>
                  <a:gd name="connsiteY1" fmla="*/ 381000 h 609600"/>
                  <a:gd name="connsiteX2" fmla="*/ 228600 w 457200"/>
                  <a:gd name="connsiteY2" fmla="*/ 609600 h 609600"/>
                  <a:gd name="connsiteX3" fmla="*/ 457200 w 457200"/>
                  <a:gd name="connsiteY3" fmla="*/ 381000 h 609600"/>
                  <a:gd name="connsiteX4" fmla="*/ 457200 w 457200"/>
                  <a:gd name="connsiteY4" fmla="*/ 228600 h 609600"/>
                  <a:gd name="connsiteX5" fmla="*/ 228600 w 457200"/>
                  <a:gd name="connsiteY5" fmla="*/ 0 h 609600"/>
                  <a:gd name="connsiteX6" fmla="*/ 0 w 457200"/>
                  <a:gd name="connsiteY6" fmla="*/ 228600 h 609600"/>
                  <a:gd name="connsiteX7" fmla="*/ 228600 w 457200"/>
                  <a:gd name="connsiteY7" fmla="*/ 457200 h 609600"/>
                  <a:gd name="connsiteX8" fmla="*/ 152400 w 457200"/>
                  <a:gd name="connsiteY8" fmla="*/ 381000 h 609600"/>
                  <a:gd name="connsiteX9" fmla="*/ 152400 w 457200"/>
                  <a:gd name="connsiteY9" fmla="*/ 228600 h 609600"/>
                  <a:gd name="connsiteX10" fmla="*/ 228600 w 457200"/>
                  <a:gd name="connsiteY10" fmla="*/ 152400 h 609600"/>
                  <a:gd name="connsiteX11" fmla="*/ 304800 w 457200"/>
                  <a:gd name="connsiteY11" fmla="*/ 228600 h 609600"/>
                  <a:gd name="connsiteX12" fmla="*/ 304800 w 457200"/>
                  <a:gd name="connsiteY12" fmla="*/ 381000 h 609600"/>
                  <a:gd name="connsiteX13" fmla="*/ 228600 w 457200"/>
                  <a:gd name="connsiteY13" fmla="*/ 4572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7200" h="609600">
                    <a:moveTo>
                      <a:pt x="0" y="228600"/>
                    </a:moveTo>
                    <a:lnTo>
                      <a:pt x="0" y="381000"/>
                    </a:lnTo>
                    <a:cubicBezTo>
                      <a:pt x="0" y="507264"/>
                      <a:pt x="102337" y="609600"/>
                      <a:pt x="228600" y="609600"/>
                    </a:cubicBezTo>
                    <a:cubicBezTo>
                      <a:pt x="354864" y="609600"/>
                      <a:pt x="457200" y="507264"/>
                      <a:pt x="457200" y="381000"/>
                    </a:cubicBezTo>
                    <a:lnTo>
                      <a:pt x="457200" y="228600"/>
                    </a:lnTo>
                    <a:cubicBezTo>
                      <a:pt x="457200" y="102336"/>
                      <a:pt x="354864" y="0"/>
                      <a:pt x="228600" y="0"/>
                    </a:cubicBezTo>
                    <a:cubicBezTo>
                      <a:pt x="102337" y="0"/>
                      <a:pt x="0" y="102336"/>
                      <a:pt x="0" y="228600"/>
                    </a:cubicBezTo>
                    <a:close/>
                    <a:moveTo>
                      <a:pt x="228600" y="457200"/>
                    </a:moveTo>
                    <a:cubicBezTo>
                      <a:pt x="186538" y="457200"/>
                      <a:pt x="152400" y="423062"/>
                      <a:pt x="152400" y="381000"/>
                    </a:cubicBezTo>
                    <a:lnTo>
                      <a:pt x="152400" y="228600"/>
                    </a:lnTo>
                    <a:cubicBezTo>
                      <a:pt x="152400" y="186538"/>
                      <a:pt x="186538" y="152400"/>
                      <a:pt x="228600" y="152400"/>
                    </a:cubicBezTo>
                    <a:cubicBezTo>
                      <a:pt x="270662" y="152400"/>
                      <a:pt x="304800" y="186538"/>
                      <a:pt x="304800" y="228600"/>
                    </a:cubicBezTo>
                    <a:lnTo>
                      <a:pt x="304800" y="381000"/>
                    </a:lnTo>
                    <a:cubicBezTo>
                      <a:pt x="304800" y="423062"/>
                      <a:pt x="270662" y="457200"/>
                      <a:pt x="228600" y="457200"/>
                    </a:cubicBezTo>
                    <a:close/>
                  </a:path>
                </a:pathLst>
              </a:custGeom>
              <a:solidFill>
                <a:srgbClr val="0A5078"/>
              </a:solidFill>
              <a:ln w="76200" cap="flat">
                <a:noFill/>
                <a:prstDash val="solid"/>
                <a:miter/>
              </a:ln>
            </p:spPr>
            <p:txBody>
              <a:bodyPr rtlCol="0" anchor="ctr"/>
              <a:lstStyle/>
              <a:p>
                <a:endParaRPr lang="fr-FR"/>
              </a:p>
            </p:txBody>
          </p:sp>
          <p:sp>
            <p:nvSpPr>
              <p:cNvPr id="56" name="Forme libre : forme 55">
                <a:extLst>
                  <a:ext uri="{FF2B5EF4-FFF2-40B4-BE49-F238E27FC236}">
                    <a16:creationId xmlns:a16="http://schemas.microsoft.com/office/drawing/2014/main" id="{61AE82D0-4680-4BEC-8DDA-B6DD23484399}"/>
                  </a:ext>
                </a:extLst>
              </p:cNvPr>
              <p:cNvSpPr/>
              <p:nvPr/>
            </p:nvSpPr>
            <p:spPr>
              <a:xfrm>
                <a:off x="4953000" y="3028950"/>
                <a:ext cx="457200" cy="609600"/>
              </a:xfrm>
              <a:custGeom>
                <a:avLst/>
                <a:gdLst>
                  <a:gd name="connsiteX0" fmla="*/ 304800 w 457200"/>
                  <a:gd name="connsiteY0" fmla="*/ 457200 h 609600"/>
                  <a:gd name="connsiteX1" fmla="*/ 304800 w 457200"/>
                  <a:gd name="connsiteY1" fmla="*/ 76200 h 609600"/>
                  <a:gd name="connsiteX2" fmla="*/ 228600 w 457200"/>
                  <a:gd name="connsiteY2" fmla="*/ 0 h 609600"/>
                  <a:gd name="connsiteX3" fmla="*/ 76200 w 457200"/>
                  <a:gd name="connsiteY3" fmla="*/ 0 h 609600"/>
                  <a:gd name="connsiteX4" fmla="*/ 0 w 457200"/>
                  <a:gd name="connsiteY4" fmla="*/ 76200 h 609600"/>
                  <a:gd name="connsiteX5" fmla="*/ 76200 w 457200"/>
                  <a:gd name="connsiteY5" fmla="*/ 152400 h 609600"/>
                  <a:gd name="connsiteX6" fmla="*/ 152400 w 457200"/>
                  <a:gd name="connsiteY6" fmla="*/ 152400 h 609600"/>
                  <a:gd name="connsiteX7" fmla="*/ 152400 w 457200"/>
                  <a:gd name="connsiteY7" fmla="*/ 457200 h 609600"/>
                  <a:gd name="connsiteX8" fmla="*/ 76200 w 457200"/>
                  <a:gd name="connsiteY8" fmla="*/ 457200 h 609600"/>
                  <a:gd name="connsiteX9" fmla="*/ 0 w 457200"/>
                  <a:gd name="connsiteY9" fmla="*/ 533400 h 609600"/>
                  <a:gd name="connsiteX10" fmla="*/ 76200 w 457200"/>
                  <a:gd name="connsiteY10" fmla="*/ 609600 h 609600"/>
                  <a:gd name="connsiteX11" fmla="*/ 381000 w 457200"/>
                  <a:gd name="connsiteY11" fmla="*/ 609600 h 609600"/>
                  <a:gd name="connsiteX12" fmla="*/ 457200 w 457200"/>
                  <a:gd name="connsiteY12" fmla="*/ 533400 h 609600"/>
                  <a:gd name="connsiteX13" fmla="*/ 381000 w 457200"/>
                  <a:gd name="connsiteY13" fmla="*/ 4572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7200" h="609600">
                    <a:moveTo>
                      <a:pt x="304800" y="457200"/>
                    </a:moveTo>
                    <a:lnTo>
                      <a:pt x="304800" y="76200"/>
                    </a:lnTo>
                    <a:cubicBezTo>
                      <a:pt x="304800" y="34138"/>
                      <a:pt x="270662" y="0"/>
                      <a:pt x="228600" y="0"/>
                    </a:cubicBezTo>
                    <a:lnTo>
                      <a:pt x="76200" y="0"/>
                    </a:lnTo>
                    <a:cubicBezTo>
                      <a:pt x="34138" y="0"/>
                      <a:pt x="0" y="34138"/>
                      <a:pt x="0" y="76200"/>
                    </a:cubicBezTo>
                    <a:cubicBezTo>
                      <a:pt x="0" y="118262"/>
                      <a:pt x="34138" y="152400"/>
                      <a:pt x="76200" y="152400"/>
                    </a:cubicBezTo>
                    <a:lnTo>
                      <a:pt x="152400" y="152400"/>
                    </a:lnTo>
                    <a:lnTo>
                      <a:pt x="152400" y="457200"/>
                    </a:lnTo>
                    <a:lnTo>
                      <a:pt x="76200" y="457200"/>
                    </a:lnTo>
                    <a:cubicBezTo>
                      <a:pt x="34138" y="457200"/>
                      <a:pt x="0" y="491338"/>
                      <a:pt x="0" y="533400"/>
                    </a:cubicBezTo>
                    <a:cubicBezTo>
                      <a:pt x="0" y="575462"/>
                      <a:pt x="34138" y="609600"/>
                      <a:pt x="76200" y="609600"/>
                    </a:cubicBezTo>
                    <a:lnTo>
                      <a:pt x="381000" y="609600"/>
                    </a:lnTo>
                    <a:cubicBezTo>
                      <a:pt x="423062" y="609600"/>
                      <a:pt x="457200" y="575462"/>
                      <a:pt x="457200" y="533400"/>
                    </a:cubicBezTo>
                    <a:cubicBezTo>
                      <a:pt x="457200" y="491338"/>
                      <a:pt x="423062" y="457200"/>
                      <a:pt x="381000" y="457200"/>
                    </a:cubicBezTo>
                    <a:close/>
                  </a:path>
                </a:pathLst>
              </a:custGeom>
              <a:solidFill>
                <a:srgbClr val="00A0C8"/>
              </a:solidFill>
              <a:ln w="76200" cap="flat">
                <a:noFill/>
                <a:prstDash val="solid"/>
                <a:miter/>
              </a:ln>
            </p:spPr>
            <p:txBody>
              <a:bodyPr rtlCol="0" anchor="ctr"/>
              <a:lstStyle/>
              <a:p>
                <a:endParaRPr lang="fr-FR"/>
              </a:p>
            </p:txBody>
          </p:sp>
          <p:sp>
            <p:nvSpPr>
              <p:cNvPr id="57" name="Forme libre : forme 56">
                <a:extLst>
                  <a:ext uri="{FF2B5EF4-FFF2-40B4-BE49-F238E27FC236}">
                    <a16:creationId xmlns:a16="http://schemas.microsoft.com/office/drawing/2014/main" id="{FDC8CB11-238F-4977-AB7B-B3F1DB9E94AD}"/>
                  </a:ext>
                </a:extLst>
              </p:cNvPr>
              <p:cNvSpPr/>
              <p:nvPr/>
            </p:nvSpPr>
            <p:spPr>
              <a:xfrm>
                <a:off x="5562600" y="3028950"/>
                <a:ext cx="457200" cy="609600"/>
              </a:xfrm>
              <a:custGeom>
                <a:avLst/>
                <a:gdLst>
                  <a:gd name="connsiteX0" fmla="*/ 0 w 457200"/>
                  <a:gd name="connsiteY0" fmla="*/ 228600 h 609600"/>
                  <a:gd name="connsiteX1" fmla="*/ 0 w 457200"/>
                  <a:gd name="connsiteY1" fmla="*/ 381000 h 609600"/>
                  <a:gd name="connsiteX2" fmla="*/ 228600 w 457200"/>
                  <a:gd name="connsiteY2" fmla="*/ 609600 h 609600"/>
                  <a:gd name="connsiteX3" fmla="*/ 457200 w 457200"/>
                  <a:gd name="connsiteY3" fmla="*/ 381000 h 609600"/>
                  <a:gd name="connsiteX4" fmla="*/ 457200 w 457200"/>
                  <a:gd name="connsiteY4" fmla="*/ 228600 h 609600"/>
                  <a:gd name="connsiteX5" fmla="*/ 228600 w 457200"/>
                  <a:gd name="connsiteY5" fmla="*/ 0 h 609600"/>
                  <a:gd name="connsiteX6" fmla="*/ 0 w 457200"/>
                  <a:gd name="connsiteY6" fmla="*/ 228600 h 609600"/>
                  <a:gd name="connsiteX7" fmla="*/ 228600 w 457200"/>
                  <a:gd name="connsiteY7" fmla="*/ 457200 h 609600"/>
                  <a:gd name="connsiteX8" fmla="*/ 152400 w 457200"/>
                  <a:gd name="connsiteY8" fmla="*/ 381000 h 609600"/>
                  <a:gd name="connsiteX9" fmla="*/ 152400 w 457200"/>
                  <a:gd name="connsiteY9" fmla="*/ 228600 h 609600"/>
                  <a:gd name="connsiteX10" fmla="*/ 228600 w 457200"/>
                  <a:gd name="connsiteY10" fmla="*/ 152400 h 609600"/>
                  <a:gd name="connsiteX11" fmla="*/ 304800 w 457200"/>
                  <a:gd name="connsiteY11" fmla="*/ 228600 h 609600"/>
                  <a:gd name="connsiteX12" fmla="*/ 304800 w 457200"/>
                  <a:gd name="connsiteY12" fmla="*/ 381000 h 609600"/>
                  <a:gd name="connsiteX13" fmla="*/ 228600 w 457200"/>
                  <a:gd name="connsiteY13" fmla="*/ 4572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7200" h="609600">
                    <a:moveTo>
                      <a:pt x="0" y="228600"/>
                    </a:moveTo>
                    <a:lnTo>
                      <a:pt x="0" y="381000"/>
                    </a:lnTo>
                    <a:cubicBezTo>
                      <a:pt x="0" y="507264"/>
                      <a:pt x="102336" y="609600"/>
                      <a:pt x="228600" y="609600"/>
                    </a:cubicBezTo>
                    <a:cubicBezTo>
                      <a:pt x="354864" y="609600"/>
                      <a:pt x="457200" y="507264"/>
                      <a:pt x="457200" y="381000"/>
                    </a:cubicBezTo>
                    <a:lnTo>
                      <a:pt x="457200" y="228600"/>
                    </a:lnTo>
                    <a:cubicBezTo>
                      <a:pt x="457200" y="102336"/>
                      <a:pt x="354864" y="0"/>
                      <a:pt x="228600" y="0"/>
                    </a:cubicBezTo>
                    <a:cubicBezTo>
                      <a:pt x="102336" y="0"/>
                      <a:pt x="0" y="102336"/>
                      <a:pt x="0" y="228600"/>
                    </a:cubicBezTo>
                    <a:close/>
                    <a:moveTo>
                      <a:pt x="228600" y="457200"/>
                    </a:moveTo>
                    <a:cubicBezTo>
                      <a:pt x="186538" y="457200"/>
                      <a:pt x="152400" y="423062"/>
                      <a:pt x="152400" y="381000"/>
                    </a:cubicBezTo>
                    <a:lnTo>
                      <a:pt x="152400" y="228600"/>
                    </a:lnTo>
                    <a:cubicBezTo>
                      <a:pt x="152400" y="186538"/>
                      <a:pt x="186538" y="152400"/>
                      <a:pt x="228600" y="152400"/>
                    </a:cubicBezTo>
                    <a:cubicBezTo>
                      <a:pt x="270662" y="152400"/>
                      <a:pt x="304800" y="186538"/>
                      <a:pt x="304800" y="228600"/>
                    </a:cubicBezTo>
                    <a:lnTo>
                      <a:pt x="304800" y="381000"/>
                    </a:lnTo>
                    <a:cubicBezTo>
                      <a:pt x="304800" y="423062"/>
                      <a:pt x="270662" y="457200"/>
                      <a:pt x="228600" y="457200"/>
                    </a:cubicBezTo>
                    <a:close/>
                  </a:path>
                </a:pathLst>
              </a:custGeom>
              <a:solidFill>
                <a:srgbClr val="0A5078"/>
              </a:solidFill>
              <a:ln w="76200" cap="flat">
                <a:noFill/>
                <a:prstDash val="solid"/>
                <a:miter/>
              </a:ln>
            </p:spPr>
            <p:txBody>
              <a:bodyPr rtlCol="0" anchor="ctr"/>
              <a:lstStyle/>
              <a:p>
                <a:endParaRPr lang="fr-FR"/>
              </a:p>
            </p:txBody>
          </p:sp>
        </p:grpSp>
        <p:grpSp>
          <p:nvGrpSpPr>
            <p:cNvPr id="58" name="Graphique 3">
              <a:extLst>
                <a:ext uri="{FF2B5EF4-FFF2-40B4-BE49-F238E27FC236}">
                  <a16:creationId xmlns:a16="http://schemas.microsoft.com/office/drawing/2014/main" id="{BD77107F-B57C-469F-A218-0BDF979997E0}"/>
                </a:ext>
              </a:extLst>
            </p:cNvPr>
            <p:cNvGrpSpPr/>
            <p:nvPr/>
          </p:nvGrpSpPr>
          <p:grpSpPr>
            <a:xfrm>
              <a:off x="3124200" y="3790950"/>
              <a:ext cx="2895600" cy="609600"/>
              <a:chOff x="3124200" y="3790950"/>
              <a:chExt cx="2895600" cy="609600"/>
            </a:xfrm>
          </p:grpSpPr>
          <p:sp>
            <p:nvSpPr>
              <p:cNvPr id="59" name="Forme libre : forme 58">
                <a:extLst>
                  <a:ext uri="{FF2B5EF4-FFF2-40B4-BE49-F238E27FC236}">
                    <a16:creationId xmlns:a16="http://schemas.microsoft.com/office/drawing/2014/main" id="{B8DDDFC7-E52C-4A5F-9E91-673EC195FC1C}"/>
                  </a:ext>
                </a:extLst>
              </p:cNvPr>
              <p:cNvSpPr/>
              <p:nvPr/>
            </p:nvSpPr>
            <p:spPr>
              <a:xfrm>
                <a:off x="3124200" y="3790950"/>
                <a:ext cx="457200" cy="609600"/>
              </a:xfrm>
              <a:custGeom>
                <a:avLst/>
                <a:gdLst>
                  <a:gd name="connsiteX0" fmla="*/ 304800 w 457200"/>
                  <a:gd name="connsiteY0" fmla="*/ 457200 h 609600"/>
                  <a:gd name="connsiteX1" fmla="*/ 304800 w 457200"/>
                  <a:gd name="connsiteY1" fmla="*/ 76200 h 609600"/>
                  <a:gd name="connsiteX2" fmla="*/ 228600 w 457200"/>
                  <a:gd name="connsiteY2" fmla="*/ 0 h 609600"/>
                  <a:gd name="connsiteX3" fmla="*/ 76200 w 457200"/>
                  <a:gd name="connsiteY3" fmla="*/ 0 h 609600"/>
                  <a:gd name="connsiteX4" fmla="*/ 0 w 457200"/>
                  <a:gd name="connsiteY4" fmla="*/ 76200 h 609600"/>
                  <a:gd name="connsiteX5" fmla="*/ 76200 w 457200"/>
                  <a:gd name="connsiteY5" fmla="*/ 152400 h 609600"/>
                  <a:gd name="connsiteX6" fmla="*/ 152400 w 457200"/>
                  <a:gd name="connsiteY6" fmla="*/ 152400 h 609600"/>
                  <a:gd name="connsiteX7" fmla="*/ 152400 w 457200"/>
                  <a:gd name="connsiteY7" fmla="*/ 457200 h 609600"/>
                  <a:gd name="connsiteX8" fmla="*/ 76200 w 457200"/>
                  <a:gd name="connsiteY8" fmla="*/ 457200 h 609600"/>
                  <a:gd name="connsiteX9" fmla="*/ 0 w 457200"/>
                  <a:gd name="connsiteY9" fmla="*/ 533400 h 609600"/>
                  <a:gd name="connsiteX10" fmla="*/ 76200 w 457200"/>
                  <a:gd name="connsiteY10" fmla="*/ 609600 h 609600"/>
                  <a:gd name="connsiteX11" fmla="*/ 381000 w 457200"/>
                  <a:gd name="connsiteY11" fmla="*/ 609600 h 609600"/>
                  <a:gd name="connsiteX12" fmla="*/ 457200 w 457200"/>
                  <a:gd name="connsiteY12" fmla="*/ 533400 h 609600"/>
                  <a:gd name="connsiteX13" fmla="*/ 381000 w 457200"/>
                  <a:gd name="connsiteY13" fmla="*/ 4572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7200" h="609600">
                    <a:moveTo>
                      <a:pt x="304800" y="457200"/>
                    </a:moveTo>
                    <a:lnTo>
                      <a:pt x="304800" y="76200"/>
                    </a:lnTo>
                    <a:cubicBezTo>
                      <a:pt x="304800" y="34138"/>
                      <a:pt x="270662" y="0"/>
                      <a:pt x="228600" y="0"/>
                    </a:cubicBezTo>
                    <a:lnTo>
                      <a:pt x="76200" y="0"/>
                    </a:lnTo>
                    <a:cubicBezTo>
                      <a:pt x="34138" y="0"/>
                      <a:pt x="0" y="34138"/>
                      <a:pt x="0" y="76200"/>
                    </a:cubicBezTo>
                    <a:cubicBezTo>
                      <a:pt x="0" y="118262"/>
                      <a:pt x="34138" y="152400"/>
                      <a:pt x="76200" y="152400"/>
                    </a:cubicBezTo>
                    <a:lnTo>
                      <a:pt x="152400" y="152400"/>
                    </a:lnTo>
                    <a:lnTo>
                      <a:pt x="152400" y="457200"/>
                    </a:lnTo>
                    <a:lnTo>
                      <a:pt x="76200" y="457200"/>
                    </a:lnTo>
                    <a:cubicBezTo>
                      <a:pt x="34138" y="457200"/>
                      <a:pt x="0" y="491338"/>
                      <a:pt x="0" y="533400"/>
                    </a:cubicBezTo>
                    <a:cubicBezTo>
                      <a:pt x="0" y="575462"/>
                      <a:pt x="34138" y="609600"/>
                      <a:pt x="76200" y="609600"/>
                    </a:cubicBezTo>
                    <a:lnTo>
                      <a:pt x="381000" y="609600"/>
                    </a:lnTo>
                    <a:cubicBezTo>
                      <a:pt x="423062" y="609600"/>
                      <a:pt x="457200" y="575462"/>
                      <a:pt x="457200" y="533400"/>
                    </a:cubicBezTo>
                    <a:cubicBezTo>
                      <a:pt x="457200" y="491338"/>
                      <a:pt x="423062" y="457200"/>
                      <a:pt x="381000" y="457200"/>
                    </a:cubicBezTo>
                    <a:close/>
                  </a:path>
                </a:pathLst>
              </a:custGeom>
              <a:solidFill>
                <a:srgbClr val="00A0C8"/>
              </a:solidFill>
              <a:ln w="76200" cap="flat">
                <a:noFill/>
                <a:prstDash val="solid"/>
                <a:miter/>
              </a:ln>
            </p:spPr>
            <p:txBody>
              <a:bodyPr rtlCol="0" anchor="ctr"/>
              <a:lstStyle/>
              <a:p>
                <a:endParaRPr lang="fr-FR"/>
              </a:p>
            </p:txBody>
          </p:sp>
          <p:sp>
            <p:nvSpPr>
              <p:cNvPr id="60" name="Forme libre : forme 59">
                <a:extLst>
                  <a:ext uri="{FF2B5EF4-FFF2-40B4-BE49-F238E27FC236}">
                    <a16:creationId xmlns:a16="http://schemas.microsoft.com/office/drawing/2014/main" id="{4D9B4BCB-F1A5-4509-8ED6-83DB3C918242}"/>
                  </a:ext>
                </a:extLst>
              </p:cNvPr>
              <p:cNvSpPr/>
              <p:nvPr/>
            </p:nvSpPr>
            <p:spPr>
              <a:xfrm>
                <a:off x="5562600" y="3790950"/>
                <a:ext cx="457200" cy="609600"/>
              </a:xfrm>
              <a:custGeom>
                <a:avLst/>
                <a:gdLst>
                  <a:gd name="connsiteX0" fmla="*/ 304800 w 457200"/>
                  <a:gd name="connsiteY0" fmla="*/ 457200 h 609600"/>
                  <a:gd name="connsiteX1" fmla="*/ 304800 w 457200"/>
                  <a:gd name="connsiteY1" fmla="*/ 76200 h 609600"/>
                  <a:gd name="connsiteX2" fmla="*/ 228600 w 457200"/>
                  <a:gd name="connsiteY2" fmla="*/ 0 h 609600"/>
                  <a:gd name="connsiteX3" fmla="*/ 76200 w 457200"/>
                  <a:gd name="connsiteY3" fmla="*/ 0 h 609600"/>
                  <a:gd name="connsiteX4" fmla="*/ 0 w 457200"/>
                  <a:gd name="connsiteY4" fmla="*/ 76200 h 609600"/>
                  <a:gd name="connsiteX5" fmla="*/ 76200 w 457200"/>
                  <a:gd name="connsiteY5" fmla="*/ 152400 h 609600"/>
                  <a:gd name="connsiteX6" fmla="*/ 152400 w 457200"/>
                  <a:gd name="connsiteY6" fmla="*/ 152400 h 609600"/>
                  <a:gd name="connsiteX7" fmla="*/ 152400 w 457200"/>
                  <a:gd name="connsiteY7" fmla="*/ 457200 h 609600"/>
                  <a:gd name="connsiteX8" fmla="*/ 76200 w 457200"/>
                  <a:gd name="connsiteY8" fmla="*/ 457200 h 609600"/>
                  <a:gd name="connsiteX9" fmla="*/ 0 w 457200"/>
                  <a:gd name="connsiteY9" fmla="*/ 533400 h 609600"/>
                  <a:gd name="connsiteX10" fmla="*/ 76200 w 457200"/>
                  <a:gd name="connsiteY10" fmla="*/ 609600 h 609600"/>
                  <a:gd name="connsiteX11" fmla="*/ 381000 w 457200"/>
                  <a:gd name="connsiteY11" fmla="*/ 609600 h 609600"/>
                  <a:gd name="connsiteX12" fmla="*/ 457200 w 457200"/>
                  <a:gd name="connsiteY12" fmla="*/ 533400 h 609600"/>
                  <a:gd name="connsiteX13" fmla="*/ 381000 w 457200"/>
                  <a:gd name="connsiteY13" fmla="*/ 4572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7200" h="609600">
                    <a:moveTo>
                      <a:pt x="304800" y="457200"/>
                    </a:moveTo>
                    <a:lnTo>
                      <a:pt x="304800" y="76200"/>
                    </a:lnTo>
                    <a:cubicBezTo>
                      <a:pt x="304800" y="34138"/>
                      <a:pt x="270662" y="0"/>
                      <a:pt x="228600" y="0"/>
                    </a:cubicBezTo>
                    <a:lnTo>
                      <a:pt x="76200" y="0"/>
                    </a:lnTo>
                    <a:cubicBezTo>
                      <a:pt x="34138" y="0"/>
                      <a:pt x="0" y="34138"/>
                      <a:pt x="0" y="76200"/>
                    </a:cubicBezTo>
                    <a:cubicBezTo>
                      <a:pt x="0" y="118262"/>
                      <a:pt x="34138" y="152400"/>
                      <a:pt x="76200" y="152400"/>
                    </a:cubicBezTo>
                    <a:lnTo>
                      <a:pt x="152400" y="152400"/>
                    </a:lnTo>
                    <a:lnTo>
                      <a:pt x="152400" y="457200"/>
                    </a:lnTo>
                    <a:lnTo>
                      <a:pt x="76200" y="457200"/>
                    </a:lnTo>
                    <a:cubicBezTo>
                      <a:pt x="34138" y="457200"/>
                      <a:pt x="0" y="491338"/>
                      <a:pt x="0" y="533400"/>
                    </a:cubicBezTo>
                    <a:cubicBezTo>
                      <a:pt x="0" y="575462"/>
                      <a:pt x="34138" y="609600"/>
                      <a:pt x="76200" y="609600"/>
                    </a:cubicBezTo>
                    <a:lnTo>
                      <a:pt x="381000" y="609600"/>
                    </a:lnTo>
                    <a:cubicBezTo>
                      <a:pt x="423062" y="609600"/>
                      <a:pt x="457200" y="575462"/>
                      <a:pt x="457200" y="533400"/>
                    </a:cubicBezTo>
                    <a:cubicBezTo>
                      <a:pt x="457200" y="491338"/>
                      <a:pt x="423062" y="457200"/>
                      <a:pt x="381000" y="457200"/>
                    </a:cubicBezTo>
                    <a:close/>
                  </a:path>
                </a:pathLst>
              </a:custGeom>
              <a:solidFill>
                <a:srgbClr val="00A0C8"/>
              </a:solidFill>
              <a:ln w="76200" cap="flat">
                <a:noFill/>
                <a:prstDash val="solid"/>
                <a:miter/>
              </a:ln>
            </p:spPr>
            <p:txBody>
              <a:bodyPr rtlCol="0" anchor="ctr"/>
              <a:lstStyle/>
              <a:p>
                <a:endParaRPr lang="fr-FR"/>
              </a:p>
            </p:txBody>
          </p:sp>
          <p:sp>
            <p:nvSpPr>
              <p:cNvPr id="61" name="Forme libre : forme 60">
                <a:extLst>
                  <a:ext uri="{FF2B5EF4-FFF2-40B4-BE49-F238E27FC236}">
                    <a16:creationId xmlns:a16="http://schemas.microsoft.com/office/drawing/2014/main" id="{117C01FE-9E7C-4A23-AA29-83025A9D55C1}"/>
                  </a:ext>
                </a:extLst>
              </p:cNvPr>
              <p:cNvSpPr/>
              <p:nvPr/>
            </p:nvSpPr>
            <p:spPr>
              <a:xfrm>
                <a:off x="3733800" y="3790950"/>
                <a:ext cx="457200" cy="609600"/>
              </a:xfrm>
              <a:custGeom>
                <a:avLst/>
                <a:gdLst>
                  <a:gd name="connsiteX0" fmla="*/ 0 w 457200"/>
                  <a:gd name="connsiteY0" fmla="*/ 228600 h 609600"/>
                  <a:gd name="connsiteX1" fmla="*/ 0 w 457200"/>
                  <a:gd name="connsiteY1" fmla="*/ 381000 h 609600"/>
                  <a:gd name="connsiteX2" fmla="*/ 228600 w 457200"/>
                  <a:gd name="connsiteY2" fmla="*/ 609600 h 609600"/>
                  <a:gd name="connsiteX3" fmla="*/ 457200 w 457200"/>
                  <a:gd name="connsiteY3" fmla="*/ 381000 h 609600"/>
                  <a:gd name="connsiteX4" fmla="*/ 457200 w 457200"/>
                  <a:gd name="connsiteY4" fmla="*/ 228600 h 609600"/>
                  <a:gd name="connsiteX5" fmla="*/ 228600 w 457200"/>
                  <a:gd name="connsiteY5" fmla="*/ 0 h 609600"/>
                  <a:gd name="connsiteX6" fmla="*/ 0 w 457200"/>
                  <a:gd name="connsiteY6" fmla="*/ 228600 h 609600"/>
                  <a:gd name="connsiteX7" fmla="*/ 228600 w 457200"/>
                  <a:gd name="connsiteY7" fmla="*/ 457200 h 609600"/>
                  <a:gd name="connsiteX8" fmla="*/ 152400 w 457200"/>
                  <a:gd name="connsiteY8" fmla="*/ 381000 h 609600"/>
                  <a:gd name="connsiteX9" fmla="*/ 152400 w 457200"/>
                  <a:gd name="connsiteY9" fmla="*/ 228600 h 609600"/>
                  <a:gd name="connsiteX10" fmla="*/ 228600 w 457200"/>
                  <a:gd name="connsiteY10" fmla="*/ 152400 h 609600"/>
                  <a:gd name="connsiteX11" fmla="*/ 304800 w 457200"/>
                  <a:gd name="connsiteY11" fmla="*/ 228600 h 609600"/>
                  <a:gd name="connsiteX12" fmla="*/ 304800 w 457200"/>
                  <a:gd name="connsiteY12" fmla="*/ 381000 h 609600"/>
                  <a:gd name="connsiteX13" fmla="*/ 228600 w 457200"/>
                  <a:gd name="connsiteY13" fmla="*/ 4572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7200" h="609600">
                    <a:moveTo>
                      <a:pt x="0" y="228600"/>
                    </a:moveTo>
                    <a:lnTo>
                      <a:pt x="0" y="381000"/>
                    </a:lnTo>
                    <a:cubicBezTo>
                      <a:pt x="0" y="507264"/>
                      <a:pt x="102337" y="609600"/>
                      <a:pt x="228600" y="609600"/>
                    </a:cubicBezTo>
                    <a:cubicBezTo>
                      <a:pt x="354863" y="609600"/>
                      <a:pt x="457200" y="507264"/>
                      <a:pt x="457200" y="381000"/>
                    </a:cubicBezTo>
                    <a:lnTo>
                      <a:pt x="457200" y="228600"/>
                    </a:lnTo>
                    <a:cubicBezTo>
                      <a:pt x="457200" y="102336"/>
                      <a:pt x="354863" y="0"/>
                      <a:pt x="228600" y="0"/>
                    </a:cubicBezTo>
                    <a:cubicBezTo>
                      <a:pt x="102337" y="0"/>
                      <a:pt x="0" y="102336"/>
                      <a:pt x="0" y="228600"/>
                    </a:cubicBezTo>
                    <a:close/>
                    <a:moveTo>
                      <a:pt x="228600" y="457200"/>
                    </a:moveTo>
                    <a:cubicBezTo>
                      <a:pt x="186538" y="457200"/>
                      <a:pt x="152400" y="423062"/>
                      <a:pt x="152400" y="381000"/>
                    </a:cubicBezTo>
                    <a:lnTo>
                      <a:pt x="152400" y="228600"/>
                    </a:lnTo>
                    <a:cubicBezTo>
                      <a:pt x="152400" y="186538"/>
                      <a:pt x="186538" y="152400"/>
                      <a:pt x="228600" y="152400"/>
                    </a:cubicBezTo>
                    <a:cubicBezTo>
                      <a:pt x="270662" y="152400"/>
                      <a:pt x="304800" y="186538"/>
                      <a:pt x="304800" y="228600"/>
                    </a:cubicBezTo>
                    <a:lnTo>
                      <a:pt x="304800" y="381000"/>
                    </a:lnTo>
                    <a:cubicBezTo>
                      <a:pt x="304800" y="423062"/>
                      <a:pt x="270662" y="457200"/>
                      <a:pt x="228600" y="457200"/>
                    </a:cubicBezTo>
                    <a:close/>
                  </a:path>
                </a:pathLst>
              </a:custGeom>
              <a:solidFill>
                <a:srgbClr val="0A5078"/>
              </a:solidFill>
              <a:ln w="76200" cap="flat">
                <a:noFill/>
                <a:prstDash val="solid"/>
                <a:miter/>
              </a:ln>
            </p:spPr>
            <p:txBody>
              <a:bodyPr rtlCol="0" anchor="ctr"/>
              <a:lstStyle/>
              <a:p>
                <a:endParaRPr lang="fr-FR"/>
              </a:p>
            </p:txBody>
          </p:sp>
          <p:sp>
            <p:nvSpPr>
              <p:cNvPr id="62" name="Forme libre : forme 61">
                <a:extLst>
                  <a:ext uri="{FF2B5EF4-FFF2-40B4-BE49-F238E27FC236}">
                    <a16:creationId xmlns:a16="http://schemas.microsoft.com/office/drawing/2014/main" id="{EC6D9C49-8E3D-4CB8-B1B9-488B612C3C86}"/>
                  </a:ext>
                </a:extLst>
              </p:cNvPr>
              <p:cNvSpPr/>
              <p:nvPr/>
            </p:nvSpPr>
            <p:spPr>
              <a:xfrm>
                <a:off x="4343400" y="3790950"/>
                <a:ext cx="457200" cy="609600"/>
              </a:xfrm>
              <a:custGeom>
                <a:avLst/>
                <a:gdLst>
                  <a:gd name="connsiteX0" fmla="*/ 304800 w 457200"/>
                  <a:gd name="connsiteY0" fmla="*/ 457200 h 609600"/>
                  <a:gd name="connsiteX1" fmla="*/ 304800 w 457200"/>
                  <a:gd name="connsiteY1" fmla="*/ 76200 h 609600"/>
                  <a:gd name="connsiteX2" fmla="*/ 228600 w 457200"/>
                  <a:gd name="connsiteY2" fmla="*/ 0 h 609600"/>
                  <a:gd name="connsiteX3" fmla="*/ 76200 w 457200"/>
                  <a:gd name="connsiteY3" fmla="*/ 0 h 609600"/>
                  <a:gd name="connsiteX4" fmla="*/ 0 w 457200"/>
                  <a:gd name="connsiteY4" fmla="*/ 76200 h 609600"/>
                  <a:gd name="connsiteX5" fmla="*/ 76200 w 457200"/>
                  <a:gd name="connsiteY5" fmla="*/ 152400 h 609600"/>
                  <a:gd name="connsiteX6" fmla="*/ 152400 w 457200"/>
                  <a:gd name="connsiteY6" fmla="*/ 152400 h 609600"/>
                  <a:gd name="connsiteX7" fmla="*/ 152400 w 457200"/>
                  <a:gd name="connsiteY7" fmla="*/ 457200 h 609600"/>
                  <a:gd name="connsiteX8" fmla="*/ 76200 w 457200"/>
                  <a:gd name="connsiteY8" fmla="*/ 457200 h 609600"/>
                  <a:gd name="connsiteX9" fmla="*/ 0 w 457200"/>
                  <a:gd name="connsiteY9" fmla="*/ 533400 h 609600"/>
                  <a:gd name="connsiteX10" fmla="*/ 76200 w 457200"/>
                  <a:gd name="connsiteY10" fmla="*/ 609600 h 609600"/>
                  <a:gd name="connsiteX11" fmla="*/ 381000 w 457200"/>
                  <a:gd name="connsiteY11" fmla="*/ 609600 h 609600"/>
                  <a:gd name="connsiteX12" fmla="*/ 457200 w 457200"/>
                  <a:gd name="connsiteY12" fmla="*/ 533400 h 609600"/>
                  <a:gd name="connsiteX13" fmla="*/ 381000 w 457200"/>
                  <a:gd name="connsiteY13" fmla="*/ 4572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7200" h="609600">
                    <a:moveTo>
                      <a:pt x="304800" y="457200"/>
                    </a:moveTo>
                    <a:lnTo>
                      <a:pt x="304800" y="76200"/>
                    </a:lnTo>
                    <a:cubicBezTo>
                      <a:pt x="304800" y="34138"/>
                      <a:pt x="270662" y="0"/>
                      <a:pt x="228600" y="0"/>
                    </a:cubicBezTo>
                    <a:lnTo>
                      <a:pt x="76200" y="0"/>
                    </a:lnTo>
                    <a:cubicBezTo>
                      <a:pt x="34138" y="0"/>
                      <a:pt x="0" y="34138"/>
                      <a:pt x="0" y="76200"/>
                    </a:cubicBezTo>
                    <a:cubicBezTo>
                      <a:pt x="0" y="118262"/>
                      <a:pt x="34138" y="152400"/>
                      <a:pt x="76200" y="152400"/>
                    </a:cubicBezTo>
                    <a:lnTo>
                      <a:pt x="152400" y="152400"/>
                    </a:lnTo>
                    <a:lnTo>
                      <a:pt x="152400" y="457200"/>
                    </a:lnTo>
                    <a:lnTo>
                      <a:pt x="76200" y="457200"/>
                    </a:lnTo>
                    <a:cubicBezTo>
                      <a:pt x="34138" y="457200"/>
                      <a:pt x="0" y="491338"/>
                      <a:pt x="0" y="533400"/>
                    </a:cubicBezTo>
                    <a:cubicBezTo>
                      <a:pt x="0" y="575462"/>
                      <a:pt x="34138" y="609600"/>
                      <a:pt x="76200" y="609600"/>
                    </a:cubicBezTo>
                    <a:lnTo>
                      <a:pt x="381000" y="609600"/>
                    </a:lnTo>
                    <a:cubicBezTo>
                      <a:pt x="423062" y="609600"/>
                      <a:pt x="457200" y="575462"/>
                      <a:pt x="457200" y="533400"/>
                    </a:cubicBezTo>
                    <a:cubicBezTo>
                      <a:pt x="457200" y="491338"/>
                      <a:pt x="423062" y="457200"/>
                      <a:pt x="381000" y="457200"/>
                    </a:cubicBezTo>
                    <a:close/>
                  </a:path>
                </a:pathLst>
              </a:custGeom>
              <a:solidFill>
                <a:srgbClr val="00A0C8"/>
              </a:solidFill>
              <a:ln w="76200" cap="flat">
                <a:noFill/>
                <a:prstDash val="solid"/>
                <a:miter/>
              </a:ln>
            </p:spPr>
            <p:txBody>
              <a:bodyPr rtlCol="0" anchor="ctr"/>
              <a:lstStyle/>
              <a:p>
                <a:endParaRPr lang="fr-FR"/>
              </a:p>
            </p:txBody>
          </p:sp>
          <p:sp>
            <p:nvSpPr>
              <p:cNvPr id="63" name="Forme libre : forme 62">
                <a:extLst>
                  <a:ext uri="{FF2B5EF4-FFF2-40B4-BE49-F238E27FC236}">
                    <a16:creationId xmlns:a16="http://schemas.microsoft.com/office/drawing/2014/main" id="{E9E704E8-4D09-4BEA-BFC8-E8986BD9E238}"/>
                  </a:ext>
                </a:extLst>
              </p:cNvPr>
              <p:cNvSpPr/>
              <p:nvPr/>
            </p:nvSpPr>
            <p:spPr>
              <a:xfrm>
                <a:off x="4953000" y="3790950"/>
                <a:ext cx="457200" cy="609600"/>
              </a:xfrm>
              <a:custGeom>
                <a:avLst/>
                <a:gdLst>
                  <a:gd name="connsiteX0" fmla="*/ 0 w 457200"/>
                  <a:gd name="connsiteY0" fmla="*/ 228600 h 609600"/>
                  <a:gd name="connsiteX1" fmla="*/ 0 w 457200"/>
                  <a:gd name="connsiteY1" fmla="*/ 381000 h 609600"/>
                  <a:gd name="connsiteX2" fmla="*/ 228600 w 457200"/>
                  <a:gd name="connsiteY2" fmla="*/ 609600 h 609600"/>
                  <a:gd name="connsiteX3" fmla="*/ 457200 w 457200"/>
                  <a:gd name="connsiteY3" fmla="*/ 381000 h 609600"/>
                  <a:gd name="connsiteX4" fmla="*/ 457200 w 457200"/>
                  <a:gd name="connsiteY4" fmla="*/ 228600 h 609600"/>
                  <a:gd name="connsiteX5" fmla="*/ 228600 w 457200"/>
                  <a:gd name="connsiteY5" fmla="*/ 0 h 609600"/>
                  <a:gd name="connsiteX6" fmla="*/ 0 w 457200"/>
                  <a:gd name="connsiteY6" fmla="*/ 228600 h 609600"/>
                  <a:gd name="connsiteX7" fmla="*/ 228600 w 457200"/>
                  <a:gd name="connsiteY7" fmla="*/ 457200 h 609600"/>
                  <a:gd name="connsiteX8" fmla="*/ 152400 w 457200"/>
                  <a:gd name="connsiteY8" fmla="*/ 381000 h 609600"/>
                  <a:gd name="connsiteX9" fmla="*/ 152400 w 457200"/>
                  <a:gd name="connsiteY9" fmla="*/ 228600 h 609600"/>
                  <a:gd name="connsiteX10" fmla="*/ 228600 w 457200"/>
                  <a:gd name="connsiteY10" fmla="*/ 152400 h 609600"/>
                  <a:gd name="connsiteX11" fmla="*/ 304800 w 457200"/>
                  <a:gd name="connsiteY11" fmla="*/ 228600 h 609600"/>
                  <a:gd name="connsiteX12" fmla="*/ 304800 w 457200"/>
                  <a:gd name="connsiteY12" fmla="*/ 381000 h 609600"/>
                  <a:gd name="connsiteX13" fmla="*/ 228600 w 457200"/>
                  <a:gd name="connsiteY13" fmla="*/ 4572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7200" h="609600">
                    <a:moveTo>
                      <a:pt x="0" y="228600"/>
                    </a:moveTo>
                    <a:lnTo>
                      <a:pt x="0" y="381000"/>
                    </a:lnTo>
                    <a:cubicBezTo>
                      <a:pt x="0" y="507264"/>
                      <a:pt x="102336" y="609600"/>
                      <a:pt x="228600" y="609600"/>
                    </a:cubicBezTo>
                    <a:cubicBezTo>
                      <a:pt x="354864" y="609600"/>
                      <a:pt x="457200" y="507264"/>
                      <a:pt x="457200" y="381000"/>
                    </a:cubicBezTo>
                    <a:lnTo>
                      <a:pt x="457200" y="228600"/>
                    </a:lnTo>
                    <a:cubicBezTo>
                      <a:pt x="457200" y="102336"/>
                      <a:pt x="354864" y="0"/>
                      <a:pt x="228600" y="0"/>
                    </a:cubicBezTo>
                    <a:cubicBezTo>
                      <a:pt x="102336" y="0"/>
                      <a:pt x="0" y="102336"/>
                      <a:pt x="0" y="228600"/>
                    </a:cubicBezTo>
                    <a:close/>
                    <a:moveTo>
                      <a:pt x="228600" y="457200"/>
                    </a:moveTo>
                    <a:cubicBezTo>
                      <a:pt x="186538" y="457200"/>
                      <a:pt x="152400" y="423062"/>
                      <a:pt x="152400" y="381000"/>
                    </a:cubicBezTo>
                    <a:lnTo>
                      <a:pt x="152400" y="228600"/>
                    </a:lnTo>
                    <a:cubicBezTo>
                      <a:pt x="152400" y="186538"/>
                      <a:pt x="186538" y="152400"/>
                      <a:pt x="228600" y="152400"/>
                    </a:cubicBezTo>
                    <a:cubicBezTo>
                      <a:pt x="270662" y="152400"/>
                      <a:pt x="304800" y="186538"/>
                      <a:pt x="304800" y="228600"/>
                    </a:cubicBezTo>
                    <a:lnTo>
                      <a:pt x="304800" y="381000"/>
                    </a:lnTo>
                    <a:cubicBezTo>
                      <a:pt x="304800" y="423062"/>
                      <a:pt x="270662" y="457200"/>
                      <a:pt x="228600" y="457200"/>
                    </a:cubicBezTo>
                    <a:close/>
                  </a:path>
                </a:pathLst>
              </a:custGeom>
              <a:solidFill>
                <a:srgbClr val="0A5078"/>
              </a:solidFill>
              <a:ln w="76200" cap="flat">
                <a:noFill/>
                <a:prstDash val="solid"/>
                <a:miter/>
              </a:ln>
            </p:spPr>
            <p:txBody>
              <a:bodyPr rtlCol="0" anchor="ctr"/>
              <a:lstStyle/>
              <a:p>
                <a:endParaRPr lang="fr-FR"/>
              </a:p>
            </p:txBody>
          </p:sp>
        </p:grpSp>
      </p:grpSp>
      <p:sp>
        <p:nvSpPr>
          <p:cNvPr id="77" name="Forme libre : forme 76">
            <a:extLst>
              <a:ext uri="{FF2B5EF4-FFF2-40B4-BE49-F238E27FC236}">
                <a16:creationId xmlns:a16="http://schemas.microsoft.com/office/drawing/2014/main" id="{D9AA070C-15EF-4C13-994E-4533FF7B696B}"/>
              </a:ext>
            </a:extLst>
          </p:cNvPr>
          <p:cNvSpPr/>
          <p:nvPr/>
        </p:nvSpPr>
        <p:spPr>
          <a:xfrm>
            <a:off x="6483707" y="2468740"/>
            <a:ext cx="734518" cy="1279797"/>
          </a:xfrm>
          <a:custGeom>
            <a:avLst/>
            <a:gdLst>
              <a:gd name="connsiteX0" fmla="*/ 734519 w 734518"/>
              <a:gd name="connsiteY0" fmla="*/ 1279797 h 1279797"/>
              <a:gd name="connsiteX1" fmla="*/ 0 w 734518"/>
              <a:gd name="connsiteY1" fmla="*/ 1279797 h 1279797"/>
              <a:gd name="connsiteX2" fmla="*/ 295574 w 734518"/>
              <a:gd name="connsiteY2" fmla="*/ 0 h 1279797"/>
              <a:gd name="connsiteX3" fmla="*/ 421554 w 734518"/>
              <a:gd name="connsiteY3" fmla="*/ 0 h 1279797"/>
            </a:gdLst>
            <a:ahLst/>
            <a:cxnLst>
              <a:cxn ang="0">
                <a:pos x="connsiteX0" y="connsiteY0"/>
              </a:cxn>
              <a:cxn ang="0">
                <a:pos x="connsiteX1" y="connsiteY1"/>
              </a:cxn>
              <a:cxn ang="0">
                <a:pos x="connsiteX2" y="connsiteY2"/>
              </a:cxn>
              <a:cxn ang="0">
                <a:pos x="connsiteX3" y="connsiteY3"/>
              </a:cxn>
            </a:cxnLst>
            <a:rect l="l" t="t" r="r" b="b"/>
            <a:pathLst>
              <a:path w="734518" h="1279797">
                <a:moveTo>
                  <a:pt x="734519" y="1279797"/>
                </a:moveTo>
                <a:lnTo>
                  <a:pt x="0" y="1279797"/>
                </a:lnTo>
                <a:lnTo>
                  <a:pt x="295574" y="0"/>
                </a:lnTo>
                <a:lnTo>
                  <a:pt x="421554" y="0"/>
                </a:lnTo>
                <a:close/>
              </a:path>
            </a:pathLst>
          </a:custGeom>
          <a:solidFill>
            <a:srgbClr val="B5EFFF"/>
          </a:solidFill>
          <a:ln w="5097" cap="flat">
            <a:noFill/>
            <a:prstDash val="solid"/>
            <a:miter/>
          </a:ln>
        </p:spPr>
        <p:txBody>
          <a:bodyPr rtlCol="0" anchor="ctr"/>
          <a:lstStyle/>
          <a:p>
            <a:endParaRPr lang="fr-FR"/>
          </a:p>
        </p:txBody>
      </p:sp>
      <p:sp>
        <p:nvSpPr>
          <p:cNvPr id="78" name="Forme libre : forme 77">
            <a:extLst>
              <a:ext uri="{FF2B5EF4-FFF2-40B4-BE49-F238E27FC236}">
                <a16:creationId xmlns:a16="http://schemas.microsoft.com/office/drawing/2014/main" id="{75B6E9FB-151D-4702-A0B7-55952BBDABA2}"/>
              </a:ext>
            </a:extLst>
          </p:cNvPr>
          <p:cNvSpPr/>
          <p:nvPr/>
        </p:nvSpPr>
        <p:spPr>
          <a:xfrm>
            <a:off x="6852877" y="2468740"/>
            <a:ext cx="365348" cy="1279797"/>
          </a:xfrm>
          <a:custGeom>
            <a:avLst/>
            <a:gdLst>
              <a:gd name="connsiteX0" fmla="*/ 365349 w 365348"/>
              <a:gd name="connsiteY0" fmla="*/ 1279797 h 1279797"/>
              <a:gd name="connsiteX1" fmla="*/ 0 w 365348"/>
              <a:gd name="connsiteY1" fmla="*/ 1279797 h 1279797"/>
              <a:gd name="connsiteX2" fmla="*/ 0 w 365348"/>
              <a:gd name="connsiteY2" fmla="*/ 0 h 1279797"/>
              <a:gd name="connsiteX3" fmla="*/ 52384 w 365348"/>
              <a:gd name="connsiteY3" fmla="*/ 0 h 1279797"/>
            </a:gdLst>
            <a:ahLst/>
            <a:cxnLst>
              <a:cxn ang="0">
                <a:pos x="connsiteX0" y="connsiteY0"/>
              </a:cxn>
              <a:cxn ang="0">
                <a:pos x="connsiteX1" y="connsiteY1"/>
              </a:cxn>
              <a:cxn ang="0">
                <a:pos x="connsiteX2" y="connsiteY2"/>
              </a:cxn>
              <a:cxn ang="0">
                <a:pos x="connsiteX3" y="connsiteY3"/>
              </a:cxn>
            </a:cxnLst>
            <a:rect l="l" t="t" r="r" b="b"/>
            <a:pathLst>
              <a:path w="365348" h="1279797">
                <a:moveTo>
                  <a:pt x="365349" y="1279797"/>
                </a:moveTo>
                <a:lnTo>
                  <a:pt x="0" y="1279797"/>
                </a:lnTo>
                <a:lnTo>
                  <a:pt x="0" y="0"/>
                </a:lnTo>
                <a:lnTo>
                  <a:pt x="52384" y="0"/>
                </a:lnTo>
                <a:close/>
              </a:path>
            </a:pathLst>
          </a:custGeom>
          <a:solidFill>
            <a:srgbClr val="80DBFF"/>
          </a:solidFill>
          <a:ln w="5097" cap="flat">
            <a:noFill/>
            <a:prstDash val="solid"/>
            <a:miter/>
          </a:ln>
        </p:spPr>
        <p:txBody>
          <a:bodyPr rtlCol="0" anchor="ctr"/>
          <a:lstStyle/>
          <a:p>
            <a:endParaRPr lang="fr-FR"/>
          </a:p>
        </p:txBody>
      </p:sp>
      <p:sp>
        <p:nvSpPr>
          <p:cNvPr id="79" name="Forme libre : forme 78">
            <a:extLst>
              <a:ext uri="{FF2B5EF4-FFF2-40B4-BE49-F238E27FC236}">
                <a16:creationId xmlns:a16="http://schemas.microsoft.com/office/drawing/2014/main" id="{EA5880A5-ABBA-4932-B360-A923ABD0C432}"/>
              </a:ext>
            </a:extLst>
          </p:cNvPr>
          <p:cNvSpPr/>
          <p:nvPr/>
        </p:nvSpPr>
        <p:spPr>
          <a:xfrm>
            <a:off x="5866777" y="2303599"/>
            <a:ext cx="153015" cy="414769"/>
          </a:xfrm>
          <a:custGeom>
            <a:avLst/>
            <a:gdLst>
              <a:gd name="connsiteX0" fmla="*/ 76508 w 153015"/>
              <a:gd name="connsiteY0" fmla="*/ 414769 h 414769"/>
              <a:gd name="connsiteX1" fmla="*/ 0 w 153015"/>
              <a:gd name="connsiteY1" fmla="*/ 338261 h 414769"/>
              <a:gd name="connsiteX2" fmla="*/ 0 w 153015"/>
              <a:gd name="connsiteY2" fmla="*/ 76508 h 414769"/>
              <a:gd name="connsiteX3" fmla="*/ 76508 w 153015"/>
              <a:gd name="connsiteY3" fmla="*/ 0 h 414769"/>
              <a:gd name="connsiteX4" fmla="*/ 153016 w 153015"/>
              <a:gd name="connsiteY4" fmla="*/ 76508 h 414769"/>
              <a:gd name="connsiteX5" fmla="*/ 153016 w 153015"/>
              <a:gd name="connsiteY5" fmla="*/ 338261 h 414769"/>
              <a:gd name="connsiteX6" fmla="*/ 76508 w 153015"/>
              <a:gd name="connsiteY6" fmla="*/ 414769 h 41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015" h="414769">
                <a:moveTo>
                  <a:pt x="76508" y="414769"/>
                </a:moveTo>
                <a:cubicBezTo>
                  <a:pt x="34255" y="414769"/>
                  <a:pt x="0" y="380515"/>
                  <a:pt x="0" y="338261"/>
                </a:cubicBezTo>
                <a:lnTo>
                  <a:pt x="0" y="76508"/>
                </a:lnTo>
                <a:cubicBezTo>
                  <a:pt x="0" y="34255"/>
                  <a:pt x="34255" y="0"/>
                  <a:pt x="76508" y="0"/>
                </a:cubicBezTo>
                <a:cubicBezTo>
                  <a:pt x="118761" y="0"/>
                  <a:pt x="153016" y="34255"/>
                  <a:pt x="153016" y="76508"/>
                </a:cubicBezTo>
                <a:lnTo>
                  <a:pt x="153016" y="338261"/>
                </a:lnTo>
                <a:cubicBezTo>
                  <a:pt x="153016" y="380515"/>
                  <a:pt x="118761" y="414769"/>
                  <a:pt x="76508" y="414769"/>
                </a:cubicBezTo>
                <a:close/>
              </a:path>
            </a:pathLst>
          </a:custGeom>
          <a:solidFill>
            <a:srgbClr val="B5EFFF"/>
          </a:solidFill>
          <a:ln w="5097" cap="flat">
            <a:noFill/>
            <a:prstDash val="solid"/>
            <a:miter/>
          </a:ln>
        </p:spPr>
        <p:txBody>
          <a:bodyPr rtlCol="0" anchor="ctr"/>
          <a:lstStyle/>
          <a:p>
            <a:endParaRPr lang="fr-FR"/>
          </a:p>
        </p:txBody>
      </p:sp>
      <p:sp>
        <p:nvSpPr>
          <p:cNvPr id="80" name="Forme libre : forme 79">
            <a:extLst>
              <a:ext uri="{FF2B5EF4-FFF2-40B4-BE49-F238E27FC236}">
                <a16:creationId xmlns:a16="http://schemas.microsoft.com/office/drawing/2014/main" id="{145D1F05-39B2-4723-88C0-CFE908196F4C}"/>
              </a:ext>
            </a:extLst>
          </p:cNvPr>
          <p:cNvSpPr/>
          <p:nvPr/>
        </p:nvSpPr>
        <p:spPr>
          <a:xfrm>
            <a:off x="7680436" y="2040111"/>
            <a:ext cx="153015" cy="435169"/>
          </a:xfrm>
          <a:custGeom>
            <a:avLst/>
            <a:gdLst>
              <a:gd name="connsiteX0" fmla="*/ 76508 w 153015"/>
              <a:gd name="connsiteY0" fmla="*/ 435169 h 435169"/>
              <a:gd name="connsiteX1" fmla="*/ 0 w 153015"/>
              <a:gd name="connsiteY1" fmla="*/ 358661 h 435169"/>
              <a:gd name="connsiteX2" fmla="*/ 0 w 153015"/>
              <a:gd name="connsiteY2" fmla="*/ 76508 h 435169"/>
              <a:gd name="connsiteX3" fmla="*/ 76508 w 153015"/>
              <a:gd name="connsiteY3" fmla="*/ 0 h 435169"/>
              <a:gd name="connsiteX4" fmla="*/ 153016 w 153015"/>
              <a:gd name="connsiteY4" fmla="*/ 76508 h 435169"/>
              <a:gd name="connsiteX5" fmla="*/ 153016 w 153015"/>
              <a:gd name="connsiteY5" fmla="*/ 358661 h 435169"/>
              <a:gd name="connsiteX6" fmla="*/ 76508 w 153015"/>
              <a:gd name="connsiteY6" fmla="*/ 435169 h 4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015" h="435169">
                <a:moveTo>
                  <a:pt x="76508" y="435169"/>
                </a:moveTo>
                <a:cubicBezTo>
                  <a:pt x="34255" y="435169"/>
                  <a:pt x="0" y="400915"/>
                  <a:pt x="0" y="358661"/>
                </a:cubicBezTo>
                <a:lnTo>
                  <a:pt x="0" y="76508"/>
                </a:lnTo>
                <a:cubicBezTo>
                  <a:pt x="0" y="34255"/>
                  <a:pt x="34255" y="0"/>
                  <a:pt x="76508" y="0"/>
                </a:cubicBezTo>
                <a:cubicBezTo>
                  <a:pt x="118761" y="0"/>
                  <a:pt x="153016" y="34255"/>
                  <a:pt x="153016" y="76508"/>
                </a:cubicBezTo>
                <a:lnTo>
                  <a:pt x="153016" y="358661"/>
                </a:lnTo>
                <a:cubicBezTo>
                  <a:pt x="153011" y="400915"/>
                  <a:pt x="118756" y="435169"/>
                  <a:pt x="76508" y="435169"/>
                </a:cubicBezTo>
                <a:close/>
              </a:path>
            </a:pathLst>
          </a:custGeom>
          <a:solidFill>
            <a:srgbClr val="80DBFF"/>
          </a:solidFill>
          <a:ln w="5097" cap="flat">
            <a:noFill/>
            <a:prstDash val="solid"/>
            <a:miter/>
          </a:ln>
        </p:spPr>
        <p:txBody>
          <a:bodyPr rtlCol="0" anchor="ctr"/>
          <a:lstStyle/>
          <a:p>
            <a:endParaRPr lang="fr-FR"/>
          </a:p>
        </p:txBody>
      </p:sp>
      <p:sp>
        <p:nvSpPr>
          <p:cNvPr id="81" name="Forme libre : forme 80">
            <a:extLst>
              <a:ext uri="{FF2B5EF4-FFF2-40B4-BE49-F238E27FC236}">
                <a16:creationId xmlns:a16="http://schemas.microsoft.com/office/drawing/2014/main" id="{A72CC1AA-E900-4059-9C6C-B631DC905C10}"/>
              </a:ext>
            </a:extLst>
          </p:cNvPr>
          <p:cNvSpPr/>
          <p:nvPr/>
        </p:nvSpPr>
        <p:spPr>
          <a:xfrm>
            <a:off x="6372771" y="3595527"/>
            <a:ext cx="955059" cy="153015"/>
          </a:xfrm>
          <a:custGeom>
            <a:avLst/>
            <a:gdLst>
              <a:gd name="connsiteX0" fmla="*/ 955059 w 955059"/>
              <a:gd name="connsiteY0" fmla="*/ 76508 h 153015"/>
              <a:gd name="connsiteX1" fmla="*/ 878551 w 955059"/>
              <a:gd name="connsiteY1" fmla="*/ 153016 h 153015"/>
              <a:gd name="connsiteX2" fmla="*/ 76508 w 955059"/>
              <a:gd name="connsiteY2" fmla="*/ 153016 h 153015"/>
              <a:gd name="connsiteX3" fmla="*/ 0 w 955059"/>
              <a:gd name="connsiteY3" fmla="*/ 76508 h 153015"/>
              <a:gd name="connsiteX4" fmla="*/ 76508 w 955059"/>
              <a:gd name="connsiteY4" fmla="*/ 0 h 153015"/>
              <a:gd name="connsiteX5" fmla="*/ 878556 w 955059"/>
              <a:gd name="connsiteY5" fmla="*/ 0 h 153015"/>
              <a:gd name="connsiteX6" fmla="*/ 955059 w 955059"/>
              <a:gd name="connsiteY6" fmla="*/ 76508 h 153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5059" h="153015">
                <a:moveTo>
                  <a:pt x="955059" y="76508"/>
                </a:moveTo>
                <a:cubicBezTo>
                  <a:pt x="955059" y="118792"/>
                  <a:pt x="920835" y="153016"/>
                  <a:pt x="878551" y="153016"/>
                </a:cubicBezTo>
                <a:lnTo>
                  <a:pt x="76508" y="153016"/>
                </a:lnTo>
                <a:cubicBezTo>
                  <a:pt x="34224" y="153016"/>
                  <a:pt x="0" y="118792"/>
                  <a:pt x="0" y="76508"/>
                </a:cubicBezTo>
                <a:cubicBezTo>
                  <a:pt x="0" y="34275"/>
                  <a:pt x="34224" y="0"/>
                  <a:pt x="76508" y="0"/>
                </a:cubicBezTo>
                <a:lnTo>
                  <a:pt x="878556" y="0"/>
                </a:lnTo>
                <a:cubicBezTo>
                  <a:pt x="920835" y="0"/>
                  <a:pt x="955059" y="34280"/>
                  <a:pt x="955059" y="76508"/>
                </a:cubicBezTo>
                <a:close/>
              </a:path>
            </a:pathLst>
          </a:custGeom>
          <a:solidFill>
            <a:srgbClr val="5A6384"/>
          </a:solidFill>
          <a:ln w="5097" cap="flat">
            <a:noFill/>
            <a:prstDash val="solid"/>
            <a:miter/>
          </a:ln>
        </p:spPr>
        <p:txBody>
          <a:bodyPr rtlCol="0" anchor="ctr"/>
          <a:lstStyle/>
          <a:p>
            <a:endParaRPr lang="fr-FR"/>
          </a:p>
        </p:txBody>
      </p:sp>
      <p:sp>
        <p:nvSpPr>
          <p:cNvPr id="82" name="Forme libre : forme 81">
            <a:extLst>
              <a:ext uri="{FF2B5EF4-FFF2-40B4-BE49-F238E27FC236}">
                <a16:creationId xmlns:a16="http://schemas.microsoft.com/office/drawing/2014/main" id="{5A71D2E6-A5FB-4635-BBE9-CFB04B6BC766}"/>
              </a:ext>
            </a:extLst>
          </p:cNvPr>
          <p:cNvSpPr/>
          <p:nvPr/>
        </p:nvSpPr>
        <p:spPr>
          <a:xfrm>
            <a:off x="5544207" y="1658448"/>
            <a:ext cx="798156" cy="798156"/>
          </a:xfrm>
          <a:custGeom>
            <a:avLst/>
            <a:gdLst>
              <a:gd name="connsiteX0" fmla="*/ 399078 w 798156"/>
              <a:gd name="connsiteY0" fmla="*/ 0 h 798156"/>
              <a:gd name="connsiteX1" fmla="*/ 0 w 798156"/>
              <a:gd name="connsiteY1" fmla="*/ 399078 h 798156"/>
              <a:gd name="connsiteX2" fmla="*/ 399078 w 798156"/>
              <a:gd name="connsiteY2" fmla="*/ 798156 h 798156"/>
              <a:gd name="connsiteX3" fmla="*/ 798156 w 798156"/>
              <a:gd name="connsiteY3" fmla="*/ 399078 h 798156"/>
              <a:gd name="connsiteX4" fmla="*/ 399078 w 798156"/>
              <a:gd name="connsiteY4" fmla="*/ 0 h 79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56" h="798156">
                <a:moveTo>
                  <a:pt x="399078" y="0"/>
                </a:moveTo>
                <a:cubicBezTo>
                  <a:pt x="179027" y="0"/>
                  <a:pt x="0" y="179032"/>
                  <a:pt x="0" y="399078"/>
                </a:cubicBezTo>
                <a:cubicBezTo>
                  <a:pt x="0" y="619124"/>
                  <a:pt x="179027" y="798156"/>
                  <a:pt x="399078" y="798156"/>
                </a:cubicBezTo>
                <a:cubicBezTo>
                  <a:pt x="619129" y="798156"/>
                  <a:pt x="798156" y="619124"/>
                  <a:pt x="798156" y="399078"/>
                </a:cubicBezTo>
                <a:cubicBezTo>
                  <a:pt x="798156" y="179032"/>
                  <a:pt x="619134" y="0"/>
                  <a:pt x="399078" y="0"/>
                </a:cubicBezTo>
                <a:close/>
              </a:path>
            </a:pathLst>
          </a:custGeom>
          <a:solidFill>
            <a:srgbClr val="FFB13B"/>
          </a:solidFill>
          <a:ln w="5097" cap="flat">
            <a:noFill/>
            <a:prstDash val="solid"/>
            <a:miter/>
          </a:ln>
        </p:spPr>
        <p:txBody>
          <a:bodyPr rtlCol="0" anchor="ctr"/>
          <a:lstStyle/>
          <a:p>
            <a:endParaRPr lang="fr-FR"/>
          </a:p>
        </p:txBody>
      </p:sp>
      <p:sp>
        <p:nvSpPr>
          <p:cNvPr id="84" name="Forme libre : forme 83">
            <a:extLst>
              <a:ext uri="{FF2B5EF4-FFF2-40B4-BE49-F238E27FC236}">
                <a16:creationId xmlns:a16="http://schemas.microsoft.com/office/drawing/2014/main" id="{69D22AB6-15B3-42B9-9155-851567065F3C}"/>
              </a:ext>
            </a:extLst>
          </p:cNvPr>
          <p:cNvSpPr/>
          <p:nvPr/>
        </p:nvSpPr>
        <p:spPr>
          <a:xfrm>
            <a:off x="7357866" y="1394960"/>
            <a:ext cx="798161" cy="798161"/>
          </a:xfrm>
          <a:custGeom>
            <a:avLst/>
            <a:gdLst>
              <a:gd name="connsiteX0" fmla="*/ 399078 w 798161"/>
              <a:gd name="connsiteY0" fmla="*/ 0 h 798161"/>
              <a:gd name="connsiteX1" fmla="*/ 0 w 798161"/>
              <a:gd name="connsiteY1" fmla="*/ 399078 h 798161"/>
              <a:gd name="connsiteX2" fmla="*/ 399078 w 798161"/>
              <a:gd name="connsiteY2" fmla="*/ 798161 h 798161"/>
              <a:gd name="connsiteX3" fmla="*/ 798161 w 798161"/>
              <a:gd name="connsiteY3" fmla="*/ 399078 h 798161"/>
              <a:gd name="connsiteX4" fmla="*/ 399078 w 798161"/>
              <a:gd name="connsiteY4" fmla="*/ 0 h 79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61" h="798161">
                <a:moveTo>
                  <a:pt x="399078" y="0"/>
                </a:moveTo>
                <a:cubicBezTo>
                  <a:pt x="179022" y="0"/>
                  <a:pt x="0" y="179032"/>
                  <a:pt x="0" y="399078"/>
                </a:cubicBezTo>
                <a:cubicBezTo>
                  <a:pt x="0" y="619139"/>
                  <a:pt x="179032" y="798161"/>
                  <a:pt x="399078" y="798161"/>
                </a:cubicBezTo>
                <a:cubicBezTo>
                  <a:pt x="619139" y="798161"/>
                  <a:pt x="798161" y="619129"/>
                  <a:pt x="798161" y="399078"/>
                </a:cubicBezTo>
                <a:cubicBezTo>
                  <a:pt x="798161" y="179027"/>
                  <a:pt x="619129" y="0"/>
                  <a:pt x="399078" y="0"/>
                </a:cubicBezTo>
                <a:close/>
              </a:path>
            </a:pathLst>
          </a:custGeom>
          <a:solidFill>
            <a:srgbClr val="F45607"/>
          </a:solidFill>
          <a:ln w="5097" cap="flat">
            <a:noFill/>
            <a:prstDash val="solid"/>
            <a:miter/>
          </a:ln>
        </p:spPr>
        <p:txBody>
          <a:bodyPr rtlCol="0" anchor="ctr"/>
          <a:lstStyle/>
          <a:p>
            <a:endParaRPr lang="fr-FR"/>
          </a:p>
        </p:txBody>
      </p:sp>
      <p:sp>
        <p:nvSpPr>
          <p:cNvPr id="89" name="Forme libre : forme 88">
            <a:extLst>
              <a:ext uri="{FF2B5EF4-FFF2-40B4-BE49-F238E27FC236}">
                <a16:creationId xmlns:a16="http://schemas.microsoft.com/office/drawing/2014/main" id="{D5A5DE32-07B1-4644-9934-C3EDFA3C932B}"/>
              </a:ext>
            </a:extLst>
          </p:cNvPr>
          <p:cNvSpPr/>
          <p:nvPr/>
        </p:nvSpPr>
        <p:spPr>
          <a:xfrm>
            <a:off x="6852877" y="3595532"/>
            <a:ext cx="474953" cy="153010"/>
          </a:xfrm>
          <a:custGeom>
            <a:avLst/>
            <a:gdLst>
              <a:gd name="connsiteX0" fmla="*/ 474954 w 474953"/>
              <a:gd name="connsiteY0" fmla="*/ 76503 h 153010"/>
              <a:gd name="connsiteX1" fmla="*/ 398446 w 474953"/>
              <a:gd name="connsiteY1" fmla="*/ 153011 h 153010"/>
              <a:gd name="connsiteX2" fmla="*/ 0 w 474953"/>
              <a:gd name="connsiteY2" fmla="*/ 153011 h 153010"/>
              <a:gd name="connsiteX3" fmla="*/ 0 w 474953"/>
              <a:gd name="connsiteY3" fmla="*/ 0 h 153010"/>
              <a:gd name="connsiteX4" fmla="*/ 398446 w 474953"/>
              <a:gd name="connsiteY4" fmla="*/ 0 h 153010"/>
              <a:gd name="connsiteX5" fmla="*/ 474954 w 474953"/>
              <a:gd name="connsiteY5" fmla="*/ 76503 h 153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953" h="153010">
                <a:moveTo>
                  <a:pt x="474954" y="76503"/>
                </a:moveTo>
                <a:cubicBezTo>
                  <a:pt x="474954" y="118787"/>
                  <a:pt x="440730" y="153011"/>
                  <a:pt x="398446" y="153011"/>
                </a:cubicBezTo>
                <a:lnTo>
                  <a:pt x="0" y="153011"/>
                </a:lnTo>
                <a:lnTo>
                  <a:pt x="0" y="0"/>
                </a:lnTo>
                <a:lnTo>
                  <a:pt x="398446" y="0"/>
                </a:lnTo>
                <a:cubicBezTo>
                  <a:pt x="440730" y="-5"/>
                  <a:pt x="474954" y="34275"/>
                  <a:pt x="474954" y="76503"/>
                </a:cubicBezTo>
                <a:close/>
              </a:path>
            </a:pathLst>
          </a:custGeom>
          <a:solidFill>
            <a:srgbClr val="445175"/>
          </a:solidFill>
          <a:ln w="5097" cap="flat">
            <a:noFill/>
            <a:prstDash val="solid"/>
            <a:miter/>
          </a:ln>
        </p:spPr>
        <p:txBody>
          <a:bodyPr rtlCol="0" anchor="ctr"/>
          <a:lstStyle/>
          <a:p>
            <a:endParaRPr lang="fr-FR"/>
          </a:p>
        </p:txBody>
      </p:sp>
      <p:grpSp>
        <p:nvGrpSpPr>
          <p:cNvPr id="93" name="Groupe 92">
            <a:extLst>
              <a:ext uri="{FF2B5EF4-FFF2-40B4-BE49-F238E27FC236}">
                <a16:creationId xmlns:a16="http://schemas.microsoft.com/office/drawing/2014/main" id="{CD7AA2B8-6E66-4EAB-9953-9BF1F9AA91F9}"/>
              </a:ext>
            </a:extLst>
          </p:cNvPr>
          <p:cNvGrpSpPr/>
          <p:nvPr/>
        </p:nvGrpSpPr>
        <p:grpSpPr>
          <a:xfrm>
            <a:off x="5622100" y="2305484"/>
            <a:ext cx="2461498" cy="453979"/>
            <a:chOff x="5622100" y="2305484"/>
            <a:chExt cx="2461498" cy="453979"/>
          </a:xfrm>
        </p:grpSpPr>
        <p:sp>
          <p:nvSpPr>
            <p:cNvPr id="86" name="Forme libre : forme 85">
              <a:extLst>
                <a:ext uri="{FF2B5EF4-FFF2-40B4-BE49-F238E27FC236}">
                  <a16:creationId xmlns:a16="http://schemas.microsoft.com/office/drawing/2014/main" id="{5805C50E-69E2-4A7D-BD6A-CA31CF8798B7}"/>
                </a:ext>
              </a:extLst>
            </p:cNvPr>
            <p:cNvSpPr/>
            <p:nvPr/>
          </p:nvSpPr>
          <p:spPr>
            <a:xfrm>
              <a:off x="5622100" y="2305484"/>
              <a:ext cx="2461498" cy="453979"/>
            </a:xfrm>
            <a:custGeom>
              <a:avLst/>
              <a:gdLst>
                <a:gd name="connsiteX0" fmla="*/ 2394853 w 2461498"/>
                <a:gd name="connsiteY0" fmla="*/ 152390 h 453979"/>
                <a:gd name="connsiteX1" fmla="*/ 1230777 w 2461498"/>
                <a:gd name="connsiteY1" fmla="*/ 304131 h 453979"/>
                <a:gd name="connsiteX2" fmla="*/ 86442 w 2461498"/>
                <a:gd name="connsiteY2" fmla="*/ 453316 h 453979"/>
                <a:gd name="connsiteX3" fmla="*/ 76444 w 2461498"/>
                <a:gd name="connsiteY3" fmla="*/ 453979 h 453979"/>
                <a:gd name="connsiteX4" fmla="*/ 650 w 2461498"/>
                <a:gd name="connsiteY4" fmla="*/ 387368 h 453979"/>
                <a:gd name="connsiteX5" fmla="*/ 66649 w 2461498"/>
                <a:gd name="connsiteY5" fmla="*/ 301581 h 453979"/>
                <a:gd name="connsiteX6" fmla="*/ 1230777 w 2461498"/>
                <a:gd name="connsiteY6" fmla="*/ 149840 h 453979"/>
                <a:gd name="connsiteX7" fmla="*/ 2375111 w 2461498"/>
                <a:gd name="connsiteY7" fmla="*/ 650 h 453979"/>
                <a:gd name="connsiteX8" fmla="*/ 2460848 w 2461498"/>
                <a:gd name="connsiteY8" fmla="*/ 66649 h 453979"/>
                <a:gd name="connsiteX9" fmla="*/ 2394853 w 2461498"/>
                <a:gd name="connsiteY9" fmla="*/ 152390 h 4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1498" h="453979">
                  <a:moveTo>
                    <a:pt x="2394853" y="152390"/>
                  </a:moveTo>
                  <a:lnTo>
                    <a:pt x="1230777" y="304131"/>
                  </a:lnTo>
                  <a:lnTo>
                    <a:pt x="86442" y="453316"/>
                  </a:lnTo>
                  <a:cubicBezTo>
                    <a:pt x="83075" y="453775"/>
                    <a:pt x="79759" y="453979"/>
                    <a:pt x="76444" y="453979"/>
                  </a:cubicBezTo>
                  <a:cubicBezTo>
                    <a:pt x="38598" y="453979"/>
                    <a:pt x="5700" y="425877"/>
                    <a:pt x="650" y="387368"/>
                  </a:cubicBezTo>
                  <a:cubicBezTo>
                    <a:pt x="-4809" y="345441"/>
                    <a:pt x="24722" y="307034"/>
                    <a:pt x="66649" y="301581"/>
                  </a:cubicBezTo>
                  <a:lnTo>
                    <a:pt x="1230777" y="149840"/>
                  </a:lnTo>
                  <a:lnTo>
                    <a:pt x="2375111" y="650"/>
                  </a:lnTo>
                  <a:cubicBezTo>
                    <a:pt x="2416987" y="-4809"/>
                    <a:pt x="2455394" y="24722"/>
                    <a:pt x="2460848" y="66649"/>
                  </a:cubicBezTo>
                  <a:cubicBezTo>
                    <a:pt x="2466311" y="108530"/>
                    <a:pt x="2436780" y="146937"/>
                    <a:pt x="2394853" y="152390"/>
                  </a:cubicBezTo>
                  <a:close/>
                </a:path>
              </a:pathLst>
            </a:custGeom>
            <a:solidFill>
              <a:srgbClr val="5A6384"/>
            </a:solidFill>
            <a:ln w="5097" cap="flat">
              <a:noFill/>
              <a:prstDash val="solid"/>
              <a:miter/>
            </a:ln>
          </p:spPr>
          <p:txBody>
            <a:bodyPr rtlCol="0" anchor="ctr"/>
            <a:lstStyle/>
            <a:p>
              <a:endParaRPr lang="fr-FR"/>
            </a:p>
          </p:txBody>
        </p:sp>
        <p:sp>
          <p:nvSpPr>
            <p:cNvPr id="90" name="Forme libre : forme 89">
              <a:extLst>
                <a:ext uri="{FF2B5EF4-FFF2-40B4-BE49-F238E27FC236}">
                  <a16:creationId xmlns:a16="http://schemas.microsoft.com/office/drawing/2014/main" id="{E76D8810-E451-4895-A32C-3196E60B61D1}"/>
                </a:ext>
              </a:extLst>
            </p:cNvPr>
            <p:cNvSpPr/>
            <p:nvPr/>
          </p:nvSpPr>
          <p:spPr>
            <a:xfrm>
              <a:off x="6852877" y="2305489"/>
              <a:ext cx="1230721" cy="304126"/>
            </a:xfrm>
            <a:custGeom>
              <a:avLst/>
              <a:gdLst>
                <a:gd name="connsiteX0" fmla="*/ 1164077 w 1230721"/>
                <a:gd name="connsiteY0" fmla="*/ 152385 h 304126"/>
                <a:gd name="connsiteX1" fmla="*/ 0 w 1230721"/>
                <a:gd name="connsiteY1" fmla="*/ 304126 h 304126"/>
                <a:gd name="connsiteX2" fmla="*/ 0 w 1230721"/>
                <a:gd name="connsiteY2" fmla="*/ 149840 h 304126"/>
                <a:gd name="connsiteX3" fmla="*/ 1144335 w 1230721"/>
                <a:gd name="connsiteY3" fmla="*/ 650 h 304126"/>
                <a:gd name="connsiteX4" fmla="*/ 1230071 w 1230721"/>
                <a:gd name="connsiteY4" fmla="*/ 66649 h 304126"/>
                <a:gd name="connsiteX5" fmla="*/ 1164077 w 1230721"/>
                <a:gd name="connsiteY5" fmla="*/ 152385 h 30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0721" h="304126">
                  <a:moveTo>
                    <a:pt x="1164077" y="152385"/>
                  </a:moveTo>
                  <a:lnTo>
                    <a:pt x="0" y="304126"/>
                  </a:lnTo>
                  <a:lnTo>
                    <a:pt x="0" y="149840"/>
                  </a:lnTo>
                  <a:lnTo>
                    <a:pt x="1144335" y="650"/>
                  </a:lnTo>
                  <a:cubicBezTo>
                    <a:pt x="1186211" y="-4809"/>
                    <a:pt x="1224618" y="24722"/>
                    <a:pt x="1230071" y="66649"/>
                  </a:cubicBezTo>
                  <a:cubicBezTo>
                    <a:pt x="1235534" y="108525"/>
                    <a:pt x="1206003" y="146932"/>
                    <a:pt x="1164077" y="152385"/>
                  </a:cubicBezTo>
                  <a:close/>
                </a:path>
              </a:pathLst>
            </a:custGeom>
            <a:solidFill>
              <a:srgbClr val="445175"/>
            </a:solidFill>
            <a:ln w="5097" cap="flat">
              <a:noFill/>
              <a:prstDash val="solid"/>
              <a:miter/>
            </a:ln>
          </p:spPr>
          <p:txBody>
            <a:bodyPr rtlCol="0" anchor="ctr"/>
            <a:lstStyle/>
            <a:p>
              <a:endParaRPr lang="fr-FR"/>
            </a:p>
          </p:txBody>
        </p:sp>
      </p:grpSp>
      <p:pic>
        <p:nvPicPr>
          <p:cNvPr id="92" name="Graphique 91">
            <a:extLst>
              <a:ext uri="{FF2B5EF4-FFF2-40B4-BE49-F238E27FC236}">
                <a16:creationId xmlns:a16="http://schemas.microsoft.com/office/drawing/2014/main" id="{A8FEA10B-CCE8-45F1-967E-D3BA3FE6287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14834" y="1847642"/>
            <a:ext cx="456900" cy="456900"/>
          </a:xfrm>
          <a:prstGeom prst="rect">
            <a:avLst/>
          </a:prstGeom>
        </p:spPr>
      </p:pic>
      <p:pic>
        <p:nvPicPr>
          <p:cNvPr id="94" name="Graphique 93">
            <a:extLst>
              <a:ext uri="{FF2B5EF4-FFF2-40B4-BE49-F238E27FC236}">
                <a16:creationId xmlns:a16="http://schemas.microsoft.com/office/drawing/2014/main" id="{404B019F-447C-449D-B178-9DE93F6BAF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25707" y="1574939"/>
            <a:ext cx="456900" cy="456900"/>
          </a:xfrm>
          <a:prstGeom prst="rect">
            <a:avLst/>
          </a:prstGeom>
        </p:spPr>
      </p:pic>
    </p:spTree>
    <p:extLst>
      <p:ext uri="{BB962C8B-B14F-4D97-AF65-F5344CB8AC3E}">
        <p14:creationId xmlns:p14="http://schemas.microsoft.com/office/powerpoint/2010/main" val="594586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randombar(horizontal)">
                                      <p:cBhvr>
                                        <p:cTn id="7" dur="10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500"/>
                                        <p:tgtEl>
                                          <p:spTgt spid="7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500"/>
                                        <p:tgtEl>
                                          <p:spTgt spid="7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9"/>
                                        </p:tgtEl>
                                        <p:attrNameLst>
                                          <p:attrName>style.visibility</p:attrName>
                                        </p:attrNameLst>
                                      </p:cBhvr>
                                      <p:to>
                                        <p:strVal val="visible"/>
                                      </p:to>
                                    </p:set>
                                    <p:animEffect transition="in" filter="fade">
                                      <p:cBhvr>
                                        <p:cTn id="18" dur="500"/>
                                        <p:tgtEl>
                                          <p:spTgt spid="7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0"/>
                                        </p:tgtEl>
                                        <p:attrNameLst>
                                          <p:attrName>style.visibility</p:attrName>
                                        </p:attrNameLst>
                                      </p:cBhvr>
                                      <p:to>
                                        <p:strVal val="visible"/>
                                      </p:to>
                                    </p:set>
                                    <p:animEffect transition="in" filter="fade">
                                      <p:cBhvr>
                                        <p:cTn id="21" dur="500"/>
                                        <p:tgtEl>
                                          <p:spTgt spid="8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1"/>
                                        </p:tgtEl>
                                        <p:attrNameLst>
                                          <p:attrName>style.visibility</p:attrName>
                                        </p:attrNameLst>
                                      </p:cBhvr>
                                      <p:to>
                                        <p:strVal val="visible"/>
                                      </p:to>
                                    </p:set>
                                    <p:animEffect transition="in" filter="fade">
                                      <p:cBhvr>
                                        <p:cTn id="24" dur="500"/>
                                        <p:tgtEl>
                                          <p:spTgt spid="8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2"/>
                                        </p:tgtEl>
                                        <p:attrNameLst>
                                          <p:attrName>style.visibility</p:attrName>
                                        </p:attrNameLst>
                                      </p:cBhvr>
                                      <p:to>
                                        <p:strVal val="visible"/>
                                      </p:to>
                                    </p:set>
                                    <p:animEffect transition="in" filter="fade">
                                      <p:cBhvr>
                                        <p:cTn id="27" dur="500"/>
                                        <p:tgtEl>
                                          <p:spTgt spid="8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4"/>
                                        </p:tgtEl>
                                        <p:attrNameLst>
                                          <p:attrName>style.visibility</p:attrName>
                                        </p:attrNameLst>
                                      </p:cBhvr>
                                      <p:to>
                                        <p:strVal val="visible"/>
                                      </p:to>
                                    </p:set>
                                    <p:animEffect transition="in" filter="fade">
                                      <p:cBhvr>
                                        <p:cTn id="30" dur="500"/>
                                        <p:tgtEl>
                                          <p:spTgt spid="8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9"/>
                                        </p:tgtEl>
                                        <p:attrNameLst>
                                          <p:attrName>style.visibility</p:attrName>
                                        </p:attrNameLst>
                                      </p:cBhvr>
                                      <p:to>
                                        <p:strVal val="visible"/>
                                      </p:to>
                                    </p:set>
                                    <p:animEffect transition="in" filter="fade">
                                      <p:cBhvr>
                                        <p:cTn id="33" dur="500"/>
                                        <p:tgtEl>
                                          <p:spTgt spid="89"/>
                                        </p:tgtEl>
                                      </p:cBhvr>
                                    </p:animEffect>
                                  </p:childTnLst>
                                </p:cTn>
                              </p:par>
                              <p:par>
                                <p:cTn id="34" presetID="10" presetClass="entr" presetSubtype="0" fill="hold" nodeType="withEffect">
                                  <p:stCondLst>
                                    <p:cond delay="0"/>
                                  </p:stCondLst>
                                  <p:childTnLst>
                                    <p:set>
                                      <p:cBhvr>
                                        <p:cTn id="35" dur="1" fill="hold">
                                          <p:stCondLst>
                                            <p:cond delay="0"/>
                                          </p:stCondLst>
                                        </p:cTn>
                                        <p:tgtEl>
                                          <p:spTgt spid="93"/>
                                        </p:tgtEl>
                                        <p:attrNameLst>
                                          <p:attrName>style.visibility</p:attrName>
                                        </p:attrNameLst>
                                      </p:cBhvr>
                                      <p:to>
                                        <p:strVal val="visible"/>
                                      </p:to>
                                    </p:set>
                                    <p:animEffect transition="in" filter="fade">
                                      <p:cBhvr>
                                        <p:cTn id="36" dur="500"/>
                                        <p:tgtEl>
                                          <p:spTgt spid="93"/>
                                        </p:tgtEl>
                                      </p:cBhvr>
                                    </p:animEffect>
                                  </p:childTnLst>
                                </p:cTn>
                              </p:par>
                              <p:par>
                                <p:cTn id="37" presetID="10" presetClass="entr" presetSubtype="0" fill="hold" nodeType="withEffect">
                                  <p:stCondLst>
                                    <p:cond delay="0"/>
                                  </p:stCondLst>
                                  <p:childTnLst>
                                    <p:set>
                                      <p:cBhvr>
                                        <p:cTn id="38" dur="1" fill="hold">
                                          <p:stCondLst>
                                            <p:cond delay="0"/>
                                          </p:stCondLst>
                                        </p:cTn>
                                        <p:tgtEl>
                                          <p:spTgt spid="92"/>
                                        </p:tgtEl>
                                        <p:attrNameLst>
                                          <p:attrName>style.visibility</p:attrName>
                                        </p:attrNameLst>
                                      </p:cBhvr>
                                      <p:to>
                                        <p:strVal val="visible"/>
                                      </p:to>
                                    </p:set>
                                    <p:animEffect transition="in" filter="fade">
                                      <p:cBhvr>
                                        <p:cTn id="39" dur="500"/>
                                        <p:tgtEl>
                                          <p:spTgt spid="92"/>
                                        </p:tgtEl>
                                      </p:cBhvr>
                                    </p:animEffect>
                                  </p:childTnLst>
                                </p:cTn>
                              </p:par>
                              <p:par>
                                <p:cTn id="40" presetID="10" presetClass="entr" presetSubtype="0" fill="hold" nodeType="withEffect">
                                  <p:stCondLst>
                                    <p:cond delay="0"/>
                                  </p:stCondLst>
                                  <p:childTnLst>
                                    <p:set>
                                      <p:cBhvr>
                                        <p:cTn id="41" dur="1" fill="hold">
                                          <p:stCondLst>
                                            <p:cond delay="0"/>
                                          </p:stCondLst>
                                        </p:cTn>
                                        <p:tgtEl>
                                          <p:spTgt spid="94"/>
                                        </p:tgtEl>
                                        <p:attrNameLst>
                                          <p:attrName>style.visibility</p:attrName>
                                        </p:attrNameLst>
                                      </p:cBhvr>
                                      <p:to>
                                        <p:strVal val="visible"/>
                                      </p:to>
                                    </p:set>
                                    <p:animEffect transition="in" filter="fade">
                                      <p:cBhvr>
                                        <p:cTn id="42"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animBg="1"/>
      <p:bldP spid="80" grpId="0" animBg="1"/>
      <p:bldP spid="81" grpId="0" animBg="1"/>
      <p:bldP spid="82" grpId="0" animBg="1"/>
      <p:bldP spid="84" grpId="0" animBg="1"/>
      <p:bldP spid="8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custDataLst>
              <p:tags r:id="rId1"/>
            </p:custDataLst>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34</a:t>
            </a:fld>
            <a:endParaRPr/>
          </a:p>
        </p:txBody>
      </p:sp>
      <p:pic>
        <p:nvPicPr>
          <p:cNvPr id="88" name="Graphique 87">
            <a:extLst>
              <a:ext uri="{FF2B5EF4-FFF2-40B4-BE49-F238E27FC236}">
                <a16:creationId xmlns:a16="http://schemas.microsoft.com/office/drawing/2014/main" id="{BCA7C5F3-7EF1-4829-8A24-063124D07A2D}"/>
              </a:ext>
            </a:extLst>
          </p:cNvPr>
          <p:cNvPicPr>
            <a:picLocks noChangeAspect="1"/>
          </p:cNvPicPr>
          <p:nvPr>
            <p:custDataLst>
              <p:tags r:id="rId2"/>
            </p:custDataLst>
          </p:nvPr>
        </p:nvPicPr>
        <p:blipFill>
          <a:blip r:embed="rId5">
            <a:extLst>
              <a:ext uri="{96DAC541-7B7A-43D3-8B79-37D633B846F1}">
                <asvg:svgBlip xmlns:asvg="http://schemas.microsoft.com/office/drawing/2016/SVG/main" r:embed="rId6"/>
              </a:ext>
            </a:extLst>
          </a:blip>
          <a:stretch>
            <a:fillRect/>
          </a:stretch>
        </p:blipFill>
        <p:spPr>
          <a:xfrm flipH="1">
            <a:off x="185489" y="130070"/>
            <a:ext cx="610670" cy="610670"/>
          </a:xfrm>
          <a:prstGeom prst="rect">
            <a:avLst/>
          </a:prstGeom>
        </p:spPr>
      </p:pic>
      <p:grpSp>
        <p:nvGrpSpPr>
          <p:cNvPr id="73" name="Groupe 72">
            <a:extLst>
              <a:ext uri="{FF2B5EF4-FFF2-40B4-BE49-F238E27FC236}">
                <a16:creationId xmlns:a16="http://schemas.microsoft.com/office/drawing/2014/main" id="{4774179F-BE37-4500-85E5-5AF375F04425}"/>
              </a:ext>
            </a:extLst>
          </p:cNvPr>
          <p:cNvGrpSpPr/>
          <p:nvPr/>
        </p:nvGrpSpPr>
        <p:grpSpPr>
          <a:xfrm>
            <a:off x="987972" y="1964777"/>
            <a:ext cx="2895600" cy="1371600"/>
            <a:chOff x="3124200" y="3028950"/>
            <a:chExt cx="2895600" cy="1371600"/>
          </a:xfrm>
        </p:grpSpPr>
        <p:grpSp>
          <p:nvGrpSpPr>
            <p:cNvPr id="52" name="Graphique 3">
              <a:extLst>
                <a:ext uri="{FF2B5EF4-FFF2-40B4-BE49-F238E27FC236}">
                  <a16:creationId xmlns:a16="http://schemas.microsoft.com/office/drawing/2014/main" id="{EDC56F39-F96B-4872-90C0-167E18DB6269}"/>
                </a:ext>
              </a:extLst>
            </p:cNvPr>
            <p:cNvGrpSpPr/>
            <p:nvPr/>
          </p:nvGrpSpPr>
          <p:grpSpPr>
            <a:xfrm>
              <a:off x="3124200" y="3028950"/>
              <a:ext cx="2895600" cy="609600"/>
              <a:chOff x="3124200" y="3028950"/>
              <a:chExt cx="2895600" cy="609600"/>
            </a:xfrm>
          </p:grpSpPr>
          <p:sp>
            <p:nvSpPr>
              <p:cNvPr id="53" name="Forme libre : forme 52">
                <a:extLst>
                  <a:ext uri="{FF2B5EF4-FFF2-40B4-BE49-F238E27FC236}">
                    <a16:creationId xmlns:a16="http://schemas.microsoft.com/office/drawing/2014/main" id="{067224E0-BF4B-46D1-91FD-C2D473827BAA}"/>
                  </a:ext>
                </a:extLst>
              </p:cNvPr>
              <p:cNvSpPr/>
              <p:nvPr/>
            </p:nvSpPr>
            <p:spPr>
              <a:xfrm>
                <a:off x="3124200" y="3028950"/>
                <a:ext cx="457200" cy="609600"/>
              </a:xfrm>
              <a:custGeom>
                <a:avLst/>
                <a:gdLst>
                  <a:gd name="connsiteX0" fmla="*/ 0 w 457200"/>
                  <a:gd name="connsiteY0" fmla="*/ 228600 h 609600"/>
                  <a:gd name="connsiteX1" fmla="*/ 0 w 457200"/>
                  <a:gd name="connsiteY1" fmla="*/ 381000 h 609600"/>
                  <a:gd name="connsiteX2" fmla="*/ 228600 w 457200"/>
                  <a:gd name="connsiteY2" fmla="*/ 609600 h 609600"/>
                  <a:gd name="connsiteX3" fmla="*/ 457200 w 457200"/>
                  <a:gd name="connsiteY3" fmla="*/ 381000 h 609600"/>
                  <a:gd name="connsiteX4" fmla="*/ 457200 w 457200"/>
                  <a:gd name="connsiteY4" fmla="*/ 228600 h 609600"/>
                  <a:gd name="connsiteX5" fmla="*/ 228600 w 457200"/>
                  <a:gd name="connsiteY5" fmla="*/ 0 h 609600"/>
                  <a:gd name="connsiteX6" fmla="*/ 0 w 457200"/>
                  <a:gd name="connsiteY6" fmla="*/ 228600 h 609600"/>
                  <a:gd name="connsiteX7" fmla="*/ 228600 w 457200"/>
                  <a:gd name="connsiteY7" fmla="*/ 457200 h 609600"/>
                  <a:gd name="connsiteX8" fmla="*/ 152400 w 457200"/>
                  <a:gd name="connsiteY8" fmla="*/ 381000 h 609600"/>
                  <a:gd name="connsiteX9" fmla="*/ 152400 w 457200"/>
                  <a:gd name="connsiteY9" fmla="*/ 228600 h 609600"/>
                  <a:gd name="connsiteX10" fmla="*/ 228600 w 457200"/>
                  <a:gd name="connsiteY10" fmla="*/ 152400 h 609600"/>
                  <a:gd name="connsiteX11" fmla="*/ 304800 w 457200"/>
                  <a:gd name="connsiteY11" fmla="*/ 228600 h 609600"/>
                  <a:gd name="connsiteX12" fmla="*/ 304800 w 457200"/>
                  <a:gd name="connsiteY12" fmla="*/ 381000 h 609600"/>
                  <a:gd name="connsiteX13" fmla="*/ 228600 w 457200"/>
                  <a:gd name="connsiteY13" fmla="*/ 4572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7200" h="609600">
                    <a:moveTo>
                      <a:pt x="0" y="228600"/>
                    </a:moveTo>
                    <a:lnTo>
                      <a:pt x="0" y="381000"/>
                    </a:lnTo>
                    <a:cubicBezTo>
                      <a:pt x="0" y="507264"/>
                      <a:pt x="102337" y="609600"/>
                      <a:pt x="228600" y="609600"/>
                    </a:cubicBezTo>
                    <a:cubicBezTo>
                      <a:pt x="354863" y="609600"/>
                      <a:pt x="457200" y="507264"/>
                      <a:pt x="457200" y="381000"/>
                    </a:cubicBezTo>
                    <a:lnTo>
                      <a:pt x="457200" y="228600"/>
                    </a:lnTo>
                    <a:cubicBezTo>
                      <a:pt x="457200" y="102336"/>
                      <a:pt x="354863" y="0"/>
                      <a:pt x="228600" y="0"/>
                    </a:cubicBezTo>
                    <a:cubicBezTo>
                      <a:pt x="102337" y="0"/>
                      <a:pt x="0" y="102336"/>
                      <a:pt x="0" y="228600"/>
                    </a:cubicBezTo>
                    <a:close/>
                    <a:moveTo>
                      <a:pt x="228600" y="457200"/>
                    </a:moveTo>
                    <a:cubicBezTo>
                      <a:pt x="186538" y="457200"/>
                      <a:pt x="152400" y="423062"/>
                      <a:pt x="152400" y="381000"/>
                    </a:cubicBezTo>
                    <a:lnTo>
                      <a:pt x="152400" y="228600"/>
                    </a:lnTo>
                    <a:cubicBezTo>
                      <a:pt x="152400" y="186538"/>
                      <a:pt x="186538" y="152400"/>
                      <a:pt x="228600" y="152400"/>
                    </a:cubicBezTo>
                    <a:cubicBezTo>
                      <a:pt x="270662" y="152400"/>
                      <a:pt x="304800" y="186538"/>
                      <a:pt x="304800" y="228600"/>
                    </a:cubicBezTo>
                    <a:lnTo>
                      <a:pt x="304800" y="381000"/>
                    </a:lnTo>
                    <a:cubicBezTo>
                      <a:pt x="304800" y="423062"/>
                      <a:pt x="270662" y="457200"/>
                      <a:pt x="228600" y="457200"/>
                    </a:cubicBezTo>
                    <a:close/>
                  </a:path>
                </a:pathLst>
              </a:custGeom>
              <a:solidFill>
                <a:srgbClr val="0A5078"/>
              </a:solidFill>
              <a:ln w="76200" cap="flat">
                <a:noFill/>
                <a:prstDash val="solid"/>
                <a:miter/>
              </a:ln>
            </p:spPr>
            <p:txBody>
              <a:bodyPr rtlCol="0" anchor="ctr"/>
              <a:lstStyle/>
              <a:p>
                <a:endParaRPr lang="fr-FR"/>
              </a:p>
            </p:txBody>
          </p:sp>
          <p:sp>
            <p:nvSpPr>
              <p:cNvPr id="54" name="Forme libre : forme 53">
                <a:extLst>
                  <a:ext uri="{FF2B5EF4-FFF2-40B4-BE49-F238E27FC236}">
                    <a16:creationId xmlns:a16="http://schemas.microsoft.com/office/drawing/2014/main" id="{94C8F5F1-BE76-490E-999C-0DF4B6EE6ECA}"/>
                  </a:ext>
                </a:extLst>
              </p:cNvPr>
              <p:cNvSpPr/>
              <p:nvPr/>
            </p:nvSpPr>
            <p:spPr>
              <a:xfrm>
                <a:off x="3733800" y="3028950"/>
                <a:ext cx="457200" cy="609600"/>
              </a:xfrm>
              <a:custGeom>
                <a:avLst/>
                <a:gdLst>
                  <a:gd name="connsiteX0" fmla="*/ 304800 w 457200"/>
                  <a:gd name="connsiteY0" fmla="*/ 457200 h 609600"/>
                  <a:gd name="connsiteX1" fmla="*/ 304800 w 457200"/>
                  <a:gd name="connsiteY1" fmla="*/ 76200 h 609600"/>
                  <a:gd name="connsiteX2" fmla="*/ 228600 w 457200"/>
                  <a:gd name="connsiteY2" fmla="*/ 0 h 609600"/>
                  <a:gd name="connsiteX3" fmla="*/ 76200 w 457200"/>
                  <a:gd name="connsiteY3" fmla="*/ 0 h 609600"/>
                  <a:gd name="connsiteX4" fmla="*/ 0 w 457200"/>
                  <a:gd name="connsiteY4" fmla="*/ 76200 h 609600"/>
                  <a:gd name="connsiteX5" fmla="*/ 76200 w 457200"/>
                  <a:gd name="connsiteY5" fmla="*/ 152400 h 609600"/>
                  <a:gd name="connsiteX6" fmla="*/ 152400 w 457200"/>
                  <a:gd name="connsiteY6" fmla="*/ 152400 h 609600"/>
                  <a:gd name="connsiteX7" fmla="*/ 152400 w 457200"/>
                  <a:gd name="connsiteY7" fmla="*/ 457200 h 609600"/>
                  <a:gd name="connsiteX8" fmla="*/ 76200 w 457200"/>
                  <a:gd name="connsiteY8" fmla="*/ 457200 h 609600"/>
                  <a:gd name="connsiteX9" fmla="*/ 0 w 457200"/>
                  <a:gd name="connsiteY9" fmla="*/ 533400 h 609600"/>
                  <a:gd name="connsiteX10" fmla="*/ 76200 w 457200"/>
                  <a:gd name="connsiteY10" fmla="*/ 609600 h 609600"/>
                  <a:gd name="connsiteX11" fmla="*/ 381000 w 457200"/>
                  <a:gd name="connsiteY11" fmla="*/ 609600 h 609600"/>
                  <a:gd name="connsiteX12" fmla="*/ 457200 w 457200"/>
                  <a:gd name="connsiteY12" fmla="*/ 533400 h 609600"/>
                  <a:gd name="connsiteX13" fmla="*/ 381000 w 457200"/>
                  <a:gd name="connsiteY13" fmla="*/ 4572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7200" h="609600">
                    <a:moveTo>
                      <a:pt x="304800" y="457200"/>
                    </a:moveTo>
                    <a:lnTo>
                      <a:pt x="304800" y="76200"/>
                    </a:lnTo>
                    <a:cubicBezTo>
                      <a:pt x="304800" y="34138"/>
                      <a:pt x="270662" y="0"/>
                      <a:pt x="228600" y="0"/>
                    </a:cubicBezTo>
                    <a:lnTo>
                      <a:pt x="76200" y="0"/>
                    </a:lnTo>
                    <a:cubicBezTo>
                      <a:pt x="34138" y="0"/>
                      <a:pt x="0" y="34138"/>
                      <a:pt x="0" y="76200"/>
                    </a:cubicBezTo>
                    <a:cubicBezTo>
                      <a:pt x="0" y="118262"/>
                      <a:pt x="34138" y="152400"/>
                      <a:pt x="76200" y="152400"/>
                    </a:cubicBezTo>
                    <a:lnTo>
                      <a:pt x="152400" y="152400"/>
                    </a:lnTo>
                    <a:lnTo>
                      <a:pt x="152400" y="457200"/>
                    </a:lnTo>
                    <a:lnTo>
                      <a:pt x="76200" y="457200"/>
                    </a:lnTo>
                    <a:cubicBezTo>
                      <a:pt x="34138" y="457200"/>
                      <a:pt x="0" y="491338"/>
                      <a:pt x="0" y="533400"/>
                    </a:cubicBezTo>
                    <a:cubicBezTo>
                      <a:pt x="0" y="575462"/>
                      <a:pt x="34138" y="609600"/>
                      <a:pt x="76200" y="609600"/>
                    </a:cubicBezTo>
                    <a:lnTo>
                      <a:pt x="381000" y="609600"/>
                    </a:lnTo>
                    <a:cubicBezTo>
                      <a:pt x="423062" y="609600"/>
                      <a:pt x="457200" y="575462"/>
                      <a:pt x="457200" y="533400"/>
                    </a:cubicBezTo>
                    <a:cubicBezTo>
                      <a:pt x="457200" y="491338"/>
                      <a:pt x="423062" y="457200"/>
                      <a:pt x="381000" y="457200"/>
                    </a:cubicBezTo>
                    <a:close/>
                  </a:path>
                </a:pathLst>
              </a:custGeom>
              <a:solidFill>
                <a:srgbClr val="00A0C8"/>
              </a:solidFill>
              <a:ln w="76200" cap="flat">
                <a:noFill/>
                <a:prstDash val="solid"/>
                <a:miter/>
              </a:ln>
            </p:spPr>
            <p:txBody>
              <a:bodyPr rtlCol="0" anchor="ctr"/>
              <a:lstStyle/>
              <a:p>
                <a:endParaRPr lang="fr-FR"/>
              </a:p>
            </p:txBody>
          </p:sp>
          <p:sp>
            <p:nvSpPr>
              <p:cNvPr id="55" name="Forme libre : forme 54">
                <a:extLst>
                  <a:ext uri="{FF2B5EF4-FFF2-40B4-BE49-F238E27FC236}">
                    <a16:creationId xmlns:a16="http://schemas.microsoft.com/office/drawing/2014/main" id="{BA010B3E-F86C-4687-99E7-8ADB092C451C}"/>
                  </a:ext>
                </a:extLst>
              </p:cNvPr>
              <p:cNvSpPr/>
              <p:nvPr/>
            </p:nvSpPr>
            <p:spPr>
              <a:xfrm>
                <a:off x="4343400" y="3028950"/>
                <a:ext cx="457200" cy="609600"/>
              </a:xfrm>
              <a:custGeom>
                <a:avLst/>
                <a:gdLst>
                  <a:gd name="connsiteX0" fmla="*/ 0 w 457200"/>
                  <a:gd name="connsiteY0" fmla="*/ 228600 h 609600"/>
                  <a:gd name="connsiteX1" fmla="*/ 0 w 457200"/>
                  <a:gd name="connsiteY1" fmla="*/ 381000 h 609600"/>
                  <a:gd name="connsiteX2" fmla="*/ 228600 w 457200"/>
                  <a:gd name="connsiteY2" fmla="*/ 609600 h 609600"/>
                  <a:gd name="connsiteX3" fmla="*/ 457200 w 457200"/>
                  <a:gd name="connsiteY3" fmla="*/ 381000 h 609600"/>
                  <a:gd name="connsiteX4" fmla="*/ 457200 w 457200"/>
                  <a:gd name="connsiteY4" fmla="*/ 228600 h 609600"/>
                  <a:gd name="connsiteX5" fmla="*/ 228600 w 457200"/>
                  <a:gd name="connsiteY5" fmla="*/ 0 h 609600"/>
                  <a:gd name="connsiteX6" fmla="*/ 0 w 457200"/>
                  <a:gd name="connsiteY6" fmla="*/ 228600 h 609600"/>
                  <a:gd name="connsiteX7" fmla="*/ 228600 w 457200"/>
                  <a:gd name="connsiteY7" fmla="*/ 457200 h 609600"/>
                  <a:gd name="connsiteX8" fmla="*/ 152400 w 457200"/>
                  <a:gd name="connsiteY8" fmla="*/ 381000 h 609600"/>
                  <a:gd name="connsiteX9" fmla="*/ 152400 w 457200"/>
                  <a:gd name="connsiteY9" fmla="*/ 228600 h 609600"/>
                  <a:gd name="connsiteX10" fmla="*/ 228600 w 457200"/>
                  <a:gd name="connsiteY10" fmla="*/ 152400 h 609600"/>
                  <a:gd name="connsiteX11" fmla="*/ 304800 w 457200"/>
                  <a:gd name="connsiteY11" fmla="*/ 228600 h 609600"/>
                  <a:gd name="connsiteX12" fmla="*/ 304800 w 457200"/>
                  <a:gd name="connsiteY12" fmla="*/ 381000 h 609600"/>
                  <a:gd name="connsiteX13" fmla="*/ 228600 w 457200"/>
                  <a:gd name="connsiteY13" fmla="*/ 4572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7200" h="609600">
                    <a:moveTo>
                      <a:pt x="0" y="228600"/>
                    </a:moveTo>
                    <a:lnTo>
                      <a:pt x="0" y="381000"/>
                    </a:lnTo>
                    <a:cubicBezTo>
                      <a:pt x="0" y="507264"/>
                      <a:pt x="102337" y="609600"/>
                      <a:pt x="228600" y="609600"/>
                    </a:cubicBezTo>
                    <a:cubicBezTo>
                      <a:pt x="354864" y="609600"/>
                      <a:pt x="457200" y="507264"/>
                      <a:pt x="457200" y="381000"/>
                    </a:cubicBezTo>
                    <a:lnTo>
                      <a:pt x="457200" y="228600"/>
                    </a:lnTo>
                    <a:cubicBezTo>
                      <a:pt x="457200" y="102336"/>
                      <a:pt x="354864" y="0"/>
                      <a:pt x="228600" y="0"/>
                    </a:cubicBezTo>
                    <a:cubicBezTo>
                      <a:pt x="102337" y="0"/>
                      <a:pt x="0" y="102336"/>
                      <a:pt x="0" y="228600"/>
                    </a:cubicBezTo>
                    <a:close/>
                    <a:moveTo>
                      <a:pt x="228600" y="457200"/>
                    </a:moveTo>
                    <a:cubicBezTo>
                      <a:pt x="186538" y="457200"/>
                      <a:pt x="152400" y="423062"/>
                      <a:pt x="152400" y="381000"/>
                    </a:cubicBezTo>
                    <a:lnTo>
                      <a:pt x="152400" y="228600"/>
                    </a:lnTo>
                    <a:cubicBezTo>
                      <a:pt x="152400" y="186538"/>
                      <a:pt x="186538" y="152400"/>
                      <a:pt x="228600" y="152400"/>
                    </a:cubicBezTo>
                    <a:cubicBezTo>
                      <a:pt x="270662" y="152400"/>
                      <a:pt x="304800" y="186538"/>
                      <a:pt x="304800" y="228600"/>
                    </a:cubicBezTo>
                    <a:lnTo>
                      <a:pt x="304800" y="381000"/>
                    </a:lnTo>
                    <a:cubicBezTo>
                      <a:pt x="304800" y="423062"/>
                      <a:pt x="270662" y="457200"/>
                      <a:pt x="228600" y="457200"/>
                    </a:cubicBezTo>
                    <a:close/>
                  </a:path>
                </a:pathLst>
              </a:custGeom>
              <a:solidFill>
                <a:srgbClr val="0A5078"/>
              </a:solidFill>
              <a:ln w="76200" cap="flat">
                <a:noFill/>
                <a:prstDash val="solid"/>
                <a:miter/>
              </a:ln>
            </p:spPr>
            <p:txBody>
              <a:bodyPr rtlCol="0" anchor="ctr"/>
              <a:lstStyle/>
              <a:p>
                <a:endParaRPr lang="fr-FR"/>
              </a:p>
            </p:txBody>
          </p:sp>
          <p:sp>
            <p:nvSpPr>
              <p:cNvPr id="56" name="Forme libre : forme 55">
                <a:extLst>
                  <a:ext uri="{FF2B5EF4-FFF2-40B4-BE49-F238E27FC236}">
                    <a16:creationId xmlns:a16="http://schemas.microsoft.com/office/drawing/2014/main" id="{61AE82D0-4680-4BEC-8DDA-B6DD23484399}"/>
                  </a:ext>
                </a:extLst>
              </p:cNvPr>
              <p:cNvSpPr/>
              <p:nvPr/>
            </p:nvSpPr>
            <p:spPr>
              <a:xfrm>
                <a:off x="4953000" y="3028950"/>
                <a:ext cx="457200" cy="609600"/>
              </a:xfrm>
              <a:custGeom>
                <a:avLst/>
                <a:gdLst>
                  <a:gd name="connsiteX0" fmla="*/ 304800 w 457200"/>
                  <a:gd name="connsiteY0" fmla="*/ 457200 h 609600"/>
                  <a:gd name="connsiteX1" fmla="*/ 304800 w 457200"/>
                  <a:gd name="connsiteY1" fmla="*/ 76200 h 609600"/>
                  <a:gd name="connsiteX2" fmla="*/ 228600 w 457200"/>
                  <a:gd name="connsiteY2" fmla="*/ 0 h 609600"/>
                  <a:gd name="connsiteX3" fmla="*/ 76200 w 457200"/>
                  <a:gd name="connsiteY3" fmla="*/ 0 h 609600"/>
                  <a:gd name="connsiteX4" fmla="*/ 0 w 457200"/>
                  <a:gd name="connsiteY4" fmla="*/ 76200 h 609600"/>
                  <a:gd name="connsiteX5" fmla="*/ 76200 w 457200"/>
                  <a:gd name="connsiteY5" fmla="*/ 152400 h 609600"/>
                  <a:gd name="connsiteX6" fmla="*/ 152400 w 457200"/>
                  <a:gd name="connsiteY6" fmla="*/ 152400 h 609600"/>
                  <a:gd name="connsiteX7" fmla="*/ 152400 w 457200"/>
                  <a:gd name="connsiteY7" fmla="*/ 457200 h 609600"/>
                  <a:gd name="connsiteX8" fmla="*/ 76200 w 457200"/>
                  <a:gd name="connsiteY8" fmla="*/ 457200 h 609600"/>
                  <a:gd name="connsiteX9" fmla="*/ 0 w 457200"/>
                  <a:gd name="connsiteY9" fmla="*/ 533400 h 609600"/>
                  <a:gd name="connsiteX10" fmla="*/ 76200 w 457200"/>
                  <a:gd name="connsiteY10" fmla="*/ 609600 h 609600"/>
                  <a:gd name="connsiteX11" fmla="*/ 381000 w 457200"/>
                  <a:gd name="connsiteY11" fmla="*/ 609600 h 609600"/>
                  <a:gd name="connsiteX12" fmla="*/ 457200 w 457200"/>
                  <a:gd name="connsiteY12" fmla="*/ 533400 h 609600"/>
                  <a:gd name="connsiteX13" fmla="*/ 381000 w 457200"/>
                  <a:gd name="connsiteY13" fmla="*/ 4572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7200" h="609600">
                    <a:moveTo>
                      <a:pt x="304800" y="457200"/>
                    </a:moveTo>
                    <a:lnTo>
                      <a:pt x="304800" y="76200"/>
                    </a:lnTo>
                    <a:cubicBezTo>
                      <a:pt x="304800" y="34138"/>
                      <a:pt x="270662" y="0"/>
                      <a:pt x="228600" y="0"/>
                    </a:cubicBezTo>
                    <a:lnTo>
                      <a:pt x="76200" y="0"/>
                    </a:lnTo>
                    <a:cubicBezTo>
                      <a:pt x="34138" y="0"/>
                      <a:pt x="0" y="34138"/>
                      <a:pt x="0" y="76200"/>
                    </a:cubicBezTo>
                    <a:cubicBezTo>
                      <a:pt x="0" y="118262"/>
                      <a:pt x="34138" y="152400"/>
                      <a:pt x="76200" y="152400"/>
                    </a:cubicBezTo>
                    <a:lnTo>
                      <a:pt x="152400" y="152400"/>
                    </a:lnTo>
                    <a:lnTo>
                      <a:pt x="152400" y="457200"/>
                    </a:lnTo>
                    <a:lnTo>
                      <a:pt x="76200" y="457200"/>
                    </a:lnTo>
                    <a:cubicBezTo>
                      <a:pt x="34138" y="457200"/>
                      <a:pt x="0" y="491338"/>
                      <a:pt x="0" y="533400"/>
                    </a:cubicBezTo>
                    <a:cubicBezTo>
                      <a:pt x="0" y="575462"/>
                      <a:pt x="34138" y="609600"/>
                      <a:pt x="76200" y="609600"/>
                    </a:cubicBezTo>
                    <a:lnTo>
                      <a:pt x="381000" y="609600"/>
                    </a:lnTo>
                    <a:cubicBezTo>
                      <a:pt x="423062" y="609600"/>
                      <a:pt x="457200" y="575462"/>
                      <a:pt x="457200" y="533400"/>
                    </a:cubicBezTo>
                    <a:cubicBezTo>
                      <a:pt x="457200" y="491338"/>
                      <a:pt x="423062" y="457200"/>
                      <a:pt x="381000" y="457200"/>
                    </a:cubicBezTo>
                    <a:close/>
                  </a:path>
                </a:pathLst>
              </a:custGeom>
              <a:solidFill>
                <a:srgbClr val="00A0C8"/>
              </a:solidFill>
              <a:ln w="76200" cap="flat">
                <a:noFill/>
                <a:prstDash val="solid"/>
                <a:miter/>
              </a:ln>
            </p:spPr>
            <p:txBody>
              <a:bodyPr rtlCol="0" anchor="ctr"/>
              <a:lstStyle/>
              <a:p>
                <a:endParaRPr lang="fr-FR"/>
              </a:p>
            </p:txBody>
          </p:sp>
          <p:sp>
            <p:nvSpPr>
              <p:cNvPr id="57" name="Forme libre : forme 56">
                <a:extLst>
                  <a:ext uri="{FF2B5EF4-FFF2-40B4-BE49-F238E27FC236}">
                    <a16:creationId xmlns:a16="http://schemas.microsoft.com/office/drawing/2014/main" id="{FDC8CB11-238F-4977-AB7B-B3F1DB9E94AD}"/>
                  </a:ext>
                </a:extLst>
              </p:cNvPr>
              <p:cNvSpPr/>
              <p:nvPr/>
            </p:nvSpPr>
            <p:spPr>
              <a:xfrm>
                <a:off x="5562600" y="3028950"/>
                <a:ext cx="457200" cy="609600"/>
              </a:xfrm>
              <a:custGeom>
                <a:avLst/>
                <a:gdLst>
                  <a:gd name="connsiteX0" fmla="*/ 0 w 457200"/>
                  <a:gd name="connsiteY0" fmla="*/ 228600 h 609600"/>
                  <a:gd name="connsiteX1" fmla="*/ 0 w 457200"/>
                  <a:gd name="connsiteY1" fmla="*/ 381000 h 609600"/>
                  <a:gd name="connsiteX2" fmla="*/ 228600 w 457200"/>
                  <a:gd name="connsiteY2" fmla="*/ 609600 h 609600"/>
                  <a:gd name="connsiteX3" fmla="*/ 457200 w 457200"/>
                  <a:gd name="connsiteY3" fmla="*/ 381000 h 609600"/>
                  <a:gd name="connsiteX4" fmla="*/ 457200 w 457200"/>
                  <a:gd name="connsiteY4" fmla="*/ 228600 h 609600"/>
                  <a:gd name="connsiteX5" fmla="*/ 228600 w 457200"/>
                  <a:gd name="connsiteY5" fmla="*/ 0 h 609600"/>
                  <a:gd name="connsiteX6" fmla="*/ 0 w 457200"/>
                  <a:gd name="connsiteY6" fmla="*/ 228600 h 609600"/>
                  <a:gd name="connsiteX7" fmla="*/ 228600 w 457200"/>
                  <a:gd name="connsiteY7" fmla="*/ 457200 h 609600"/>
                  <a:gd name="connsiteX8" fmla="*/ 152400 w 457200"/>
                  <a:gd name="connsiteY8" fmla="*/ 381000 h 609600"/>
                  <a:gd name="connsiteX9" fmla="*/ 152400 w 457200"/>
                  <a:gd name="connsiteY9" fmla="*/ 228600 h 609600"/>
                  <a:gd name="connsiteX10" fmla="*/ 228600 w 457200"/>
                  <a:gd name="connsiteY10" fmla="*/ 152400 h 609600"/>
                  <a:gd name="connsiteX11" fmla="*/ 304800 w 457200"/>
                  <a:gd name="connsiteY11" fmla="*/ 228600 h 609600"/>
                  <a:gd name="connsiteX12" fmla="*/ 304800 w 457200"/>
                  <a:gd name="connsiteY12" fmla="*/ 381000 h 609600"/>
                  <a:gd name="connsiteX13" fmla="*/ 228600 w 457200"/>
                  <a:gd name="connsiteY13" fmla="*/ 4572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7200" h="609600">
                    <a:moveTo>
                      <a:pt x="0" y="228600"/>
                    </a:moveTo>
                    <a:lnTo>
                      <a:pt x="0" y="381000"/>
                    </a:lnTo>
                    <a:cubicBezTo>
                      <a:pt x="0" y="507264"/>
                      <a:pt x="102336" y="609600"/>
                      <a:pt x="228600" y="609600"/>
                    </a:cubicBezTo>
                    <a:cubicBezTo>
                      <a:pt x="354864" y="609600"/>
                      <a:pt x="457200" y="507264"/>
                      <a:pt x="457200" y="381000"/>
                    </a:cubicBezTo>
                    <a:lnTo>
                      <a:pt x="457200" y="228600"/>
                    </a:lnTo>
                    <a:cubicBezTo>
                      <a:pt x="457200" y="102336"/>
                      <a:pt x="354864" y="0"/>
                      <a:pt x="228600" y="0"/>
                    </a:cubicBezTo>
                    <a:cubicBezTo>
                      <a:pt x="102336" y="0"/>
                      <a:pt x="0" y="102336"/>
                      <a:pt x="0" y="228600"/>
                    </a:cubicBezTo>
                    <a:close/>
                    <a:moveTo>
                      <a:pt x="228600" y="457200"/>
                    </a:moveTo>
                    <a:cubicBezTo>
                      <a:pt x="186538" y="457200"/>
                      <a:pt x="152400" y="423062"/>
                      <a:pt x="152400" y="381000"/>
                    </a:cubicBezTo>
                    <a:lnTo>
                      <a:pt x="152400" y="228600"/>
                    </a:lnTo>
                    <a:cubicBezTo>
                      <a:pt x="152400" y="186538"/>
                      <a:pt x="186538" y="152400"/>
                      <a:pt x="228600" y="152400"/>
                    </a:cubicBezTo>
                    <a:cubicBezTo>
                      <a:pt x="270662" y="152400"/>
                      <a:pt x="304800" y="186538"/>
                      <a:pt x="304800" y="228600"/>
                    </a:cubicBezTo>
                    <a:lnTo>
                      <a:pt x="304800" y="381000"/>
                    </a:lnTo>
                    <a:cubicBezTo>
                      <a:pt x="304800" y="423062"/>
                      <a:pt x="270662" y="457200"/>
                      <a:pt x="228600" y="457200"/>
                    </a:cubicBezTo>
                    <a:close/>
                  </a:path>
                </a:pathLst>
              </a:custGeom>
              <a:solidFill>
                <a:srgbClr val="0A5078"/>
              </a:solidFill>
              <a:ln w="76200" cap="flat">
                <a:noFill/>
                <a:prstDash val="solid"/>
                <a:miter/>
              </a:ln>
            </p:spPr>
            <p:txBody>
              <a:bodyPr rtlCol="0" anchor="ctr"/>
              <a:lstStyle/>
              <a:p>
                <a:endParaRPr lang="fr-FR"/>
              </a:p>
            </p:txBody>
          </p:sp>
        </p:grpSp>
        <p:grpSp>
          <p:nvGrpSpPr>
            <p:cNvPr id="58" name="Graphique 3">
              <a:extLst>
                <a:ext uri="{FF2B5EF4-FFF2-40B4-BE49-F238E27FC236}">
                  <a16:creationId xmlns:a16="http://schemas.microsoft.com/office/drawing/2014/main" id="{BD77107F-B57C-469F-A218-0BDF979997E0}"/>
                </a:ext>
              </a:extLst>
            </p:cNvPr>
            <p:cNvGrpSpPr/>
            <p:nvPr/>
          </p:nvGrpSpPr>
          <p:grpSpPr>
            <a:xfrm>
              <a:off x="3124200" y="3790950"/>
              <a:ext cx="2895600" cy="609600"/>
              <a:chOff x="3124200" y="3790950"/>
              <a:chExt cx="2895600" cy="609600"/>
            </a:xfrm>
          </p:grpSpPr>
          <p:sp>
            <p:nvSpPr>
              <p:cNvPr id="59" name="Forme libre : forme 58">
                <a:extLst>
                  <a:ext uri="{FF2B5EF4-FFF2-40B4-BE49-F238E27FC236}">
                    <a16:creationId xmlns:a16="http://schemas.microsoft.com/office/drawing/2014/main" id="{B8DDDFC7-E52C-4A5F-9E91-673EC195FC1C}"/>
                  </a:ext>
                </a:extLst>
              </p:cNvPr>
              <p:cNvSpPr/>
              <p:nvPr/>
            </p:nvSpPr>
            <p:spPr>
              <a:xfrm>
                <a:off x="3124200" y="3790950"/>
                <a:ext cx="457200" cy="609600"/>
              </a:xfrm>
              <a:custGeom>
                <a:avLst/>
                <a:gdLst>
                  <a:gd name="connsiteX0" fmla="*/ 304800 w 457200"/>
                  <a:gd name="connsiteY0" fmla="*/ 457200 h 609600"/>
                  <a:gd name="connsiteX1" fmla="*/ 304800 w 457200"/>
                  <a:gd name="connsiteY1" fmla="*/ 76200 h 609600"/>
                  <a:gd name="connsiteX2" fmla="*/ 228600 w 457200"/>
                  <a:gd name="connsiteY2" fmla="*/ 0 h 609600"/>
                  <a:gd name="connsiteX3" fmla="*/ 76200 w 457200"/>
                  <a:gd name="connsiteY3" fmla="*/ 0 h 609600"/>
                  <a:gd name="connsiteX4" fmla="*/ 0 w 457200"/>
                  <a:gd name="connsiteY4" fmla="*/ 76200 h 609600"/>
                  <a:gd name="connsiteX5" fmla="*/ 76200 w 457200"/>
                  <a:gd name="connsiteY5" fmla="*/ 152400 h 609600"/>
                  <a:gd name="connsiteX6" fmla="*/ 152400 w 457200"/>
                  <a:gd name="connsiteY6" fmla="*/ 152400 h 609600"/>
                  <a:gd name="connsiteX7" fmla="*/ 152400 w 457200"/>
                  <a:gd name="connsiteY7" fmla="*/ 457200 h 609600"/>
                  <a:gd name="connsiteX8" fmla="*/ 76200 w 457200"/>
                  <a:gd name="connsiteY8" fmla="*/ 457200 h 609600"/>
                  <a:gd name="connsiteX9" fmla="*/ 0 w 457200"/>
                  <a:gd name="connsiteY9" fmla="*/ 533400 h 609600"/>
                  <a:gd name="connsiteX10" fmla="*/ 76200 w 457200"/>
                  <a:gd name="connsiteY10" fmla="*/ 609600 h 609600"/>
                  <a:gd name="connsiteX11" fmla="*/ 381000 w 457200"/>
                  <a:gd name="connsiteY11" fmla="*/ 609600 h 609600"/>
                  <a:gd name="connsiteX12" fmla="*/ 457200 w 457200"/>
                  <a:gd name="connsiteY12" fmla="*/ 533400 h 609600"/>
                  <a:gd name="connsiteX13" fmla="*/ 381000 w 457200"/>
                  <a:gd name="connsiteY13" fmla="*/ 4572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7200" h="609600">
                    <a:moveTo>
                      <a:pt x="304800" y="457200"/>
                    </a:moveTo>
                    <a:lnTo>
                      <a:pt x="304800" y="76200"/>
                    </a:lnTo>
                    <a:cubicBezTo>
                      <a:pt x="304800" y="34138"/>
                      <a:pt x="270662" y="0"/>
                      <a:pt x="228600" y="0"/>
                    </a:cubicBezTo>
                    <a:lnTo>
                      <a:pt x="76200" y="0"/>
                    </a:lnTo>
                    <a:cubicBezTo>
                      <a:pt x="34138" y="0"/>
                      <a:pt x="0" y="34138"/>
                      <a:pt x="0" y="76200"/>
                    </a:cubicBezTo>
                    <a:cubicBezTo>
                      <a:pt x="0" y="118262"/>
                      <a:pt x="34138" y="152400"/>
                      <a:pt x="76200" y="152400"/>
                    </a:cubicBezTo>
                    <a:lnTo>
                      <a:pt x="152400" y="152400"/>
                    </a:lnTo>
                    <a:lnTo>
                      <a:pt x="152400" y="457200"/>
                    </a:lnTo>
                    <a:lnTo>
                      <a:pt x="76200" y="457200"/>
                    </a:lnTo>
                    <a:cubicBezTo>
                      <a:pt x="34138" y="457200"/>
                      <a:pt x="0" y="491338"/>
                      <a:pt x="0" y="533400"/>
                    </a:cubicBezTo>
                    <a:cubicBezTo>
                      <a:pt x="0" y="575462"/>
                      <a:pt x="34138" y="609600"/>
                      <a:pt x="76200" y="609600"/>
                    </a:cubicBezTo>
                    <a:lnTo>
                      <a:pt x="381000" y="609600"/>
                    </a:lnTo>
                    <a:cubicBezTo>
                      <a:pt x="423062" y="609600"/>
                      <a:pt x="457200" y="575462"/>
                      <a:pt x="457200" y="533400"/>
                    </a:cubicBezTo>
                    <a:cubicBezTo>
                      <a:pt x="457200" y="491338"/>
                      <a:pt x="423062" y="457200"/>
                      <a:pt x="381000" y="457200"/>
                    </a:cubicBezTo>
                    <a:close/>
                  </a:path>
                </a:pathLst>
              </a:custGeom>
              <a:solidFill>
                <a:srgbClr val="00A0C8"/>
              </a:solidFill>
              <a:ln w="76200" cap="flat">
                <a:noFill/>
                <a:prstDash val="solid"/>
                <a:miter/>
              </a:ln>
            </p:spPr>
            <p:txBody>
              <a:bodyPr rtlCol="0" anchor="ctr"/>
              <a:lstStyle/>
              <a:p>
                <a:endParaRPr lang="fr-FR"/>
              </a:p>
            </p:txBody>
          </p:sp>
          <p:sp>
            <p:nvSpPr>
              <p:cNvPr id="60" name="Forme libre : forme 59">
                <a:extLst>
                  <a:ext uri="{FF2B5EF4-FFF2-40B4-BE49-F238E27FC236}">
                    <a16:creationId xmlns:a16="http://schemas.microsoft.com/office/drawing/2014/main" id="{4D9B4BCB-F1A5-4509-8ED6-83DB3C918242}"/>
                  </a:ext>
                </a:extLst>
              </p:cNvPr>
              <p:cNvSpPr/>
              <p:nvPr/>
            </p:nvSpPr>
            <p:spPr>
              <a:xfrm>
                <a:off x="5562600" y="3790950"/>
                <a:ext cx="457200" cy="609600"/>
              </a:xfrm>
              <a:custGeom>
                <a:avLst/>
                <a:gdLst>
                  <a:gd name="connsiteX0" fmla="*/ 304800 w 457200"/>
                  <a:gd name="connsiteY0" fmla="*/ 457200 h 609600"/>
                  <a:gd name="connsiteX1" fmla="*/ 304800 w 457200"/>
                  <a:gd name="connsiteY1" fmla="*/ 76200 h 609600"/>
                  <a:gd name="connsiteX2" fmla="*/ 228600 w 457200"/>
                  <a:gd name="connsiteY2" fmla="*/ 0 h 609600"/>
                  <a:gd name="connsiteX3" fmla="*/ 76200 w 457200"/>
                  <a:gd name="connsiteY3" fmla="*/ 0 h 609600"/>
                  <a:gd name="connsiteX4" fmla="*/ 0 w 457200"/>
                  <a:gd name="connsiteY4" fmla="*/ 76200 h 609600"/>
                  <a:gd name="connsiteX5" fmla="*/ 76200 w 457200"/>
                  <a:gd name="connsiteY5" fmla="*/ 152400 h 609600"/>
                  <a:gd name="connsiteX6" fmla="*/ 152400 w 457200"/>
                  <a:gd name="connsiteY6" fmla="*/ 152400 h 609600"/>
                  <a:gd name="connsiteX7" fmla="*/ 152400 w 457200"/>
                  <a:gd name="connsiteY7" fmla="*/ 457200 h 609600"/>
                  <a:gd name="connsiteX8" fmla="*/ 76200 w 457200"/>
                  <a:gd name="connsiteY8" fmla="*/ 457200 h 609600"/>
                  <a:gd name="connsiteX9" fmla="*/ 0 w 457200"/>
                  <a:gd name="connsiteY9" fmla="*/ 533400 h 609600"/>
                  <a:gd name="connsiteX10" fmla="*/ 76200 w 457200"/>
                  <a:gd name="connsiteY10" fmla="*/ 609600 h 609600"/>
                  <a:gd name="connsiteX11" fmla="*/ 381000 w 457200"/>
                  <a:gd name="connsiteY11" fmla="*/ 609600 h 609600"/>
                  <a:gd name="connsiteX12" fmla="*/ 457200 w 457200"/>
                  <a:gd name="connsiteY12" fmla="*/ 533400 h 609600"/>
                  <a:gd name="connsiteX13" fmla="*/ 381000 w 457200"/>
                  <a:gd name="connsiteY13" fmla="*/ 4572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7200" h="609600">
                    <a:moveTo>
                      <a:pt x="304800" y="457200"/>
                    </a:moveTo>
                    <a:lnTo>
                      <a:pt x="304800" y="76200"/>
                    </a:lnTo>
                    <a:cubicBezTo>
                      <a:pt x="304800" y="34138"/>
                      <a:pt x="270662" y="0"/>
                      <a:pt x="228600" y="0"/>
                    </a:cubicBezTo>
                    <a:lnTo>
                      <a:pt x="76200" y="0"/>
                    </a:lnTo>
                    <a:cubicBezTo>
                      <a:pt x="34138" y="0"/>
                      <a:pt x="0" y="34138"/>
                      <a:pt x="0" y="76200"/>
                    </a:cubicBezTo>
                    <a:cubicBezTo>
                      <a:pt x="0" y="118262"/>
                      <a:pt x="34138" y="152400"/>
                      <a:pt x="76200" y="152400"/>
                    </a:cubicBezTo>
                    <a:lnTo>
                      <a:pt x="152400" y="152400"/>
                    </a:lnTo>
                    <a:lnTo>
                      <a:pt x="152400" y="457200"/>
                    </a:lnTo>
                    <a:lnTo>
                      <a:pt x="76200" y="457200"/>
                    </a:lnTo>
                    <a:cubicBezTo>
                      <a:pt x="34138" y="457200"/>
                      <a:pt x="0" y="491338"/>
                      <a:pt x="0" y="533400"/>
                    </a:cubicBezTo>
                    <a:cubicBezTo>
                      <a:pt x="0" y="575462"/>
                      <a:pt x="34138" y="609600"/>
                      <a:pt x="76200" y="609600"/>
                    </a:cubicBezTo>
                    <a:lnTo>
                      <a:pt x="381000" y="609600"/>
                    </a:lnTo>
                    <a:cubicBezTo>
                      <a:pt x="423062" y="609600"/>
                      <a:pt x="457200" y="575462"/>
                      <a:pt x="457200" y="533400"/>
                    </a:cubicBezTo>
                    <a:cubicBezTo>
                      <a:pt x="457200" y="491338"/>
                      <a:pt x="423062" y="457200"/>
                      <a:pt x="381000" y="457200"/>
                    </a:cubicBezTo>
                    <a:close/>
                  </a:path>
                </a:pathLst>
              </a:custGeom>
              <a:solidFill>
                <a:srgbClr val="00A0C8"/>
              </a:solidFill>
              <a:ln w="76200" cap="flat">
                <a:noFill/>
                <a:prstDash val="solid"/>
                <a:miter/>
              </a:ln>
            </p:spPr>
            <p:txBody>
              <a:bodyPr rtlCol="0" anchor="ctr"/>
              <a:lstStyle/>
              <a:p>
                <a:endParaRPr lang="fr-FR"/>
              </a:p>
            </p:txBody>
          </p:sp>
          <p:sp>
            <p:nvSpPr>
              <p:cNvPr id="61" name="Forme libre : forme 60">
                <a:extLst>
                  <a:ext uri="{FF2B5EF4-FFF2-40B4-BE49-F238E27FC236}">
                    <a16:creationId xmlns:a16="http://schemas.microsoft.com/office/drawing/2014/main" id="{117C01FE-9E7C-4A23-AA29-83025A9D55C1}"/>
                  </a:ext>
                </a:extLst>
              </p:cNvPr>
              <p:cNvSpPr/>
              <p:nvPr/>
            </p:nvSpPr>
            <p:spPr>
              <a:xfrm>
                <a:off x="3733800" y="3790950"/>
                <a:ext cx="457200" cy="609600"/>
              </a:xfrm>
              <a:custGeom>
                <a:avLst/>
                <a:gdLst>
                  <a:gd name="connsiteX0" fmla="*/ 0 w 457200"/>
                  <a:gd name="connsiteY0" fmla="*/ 228600 h 609600"/>
                  <a:gd name="connsiteX1" fmla="*/ 0 w 457200"/>
                  <a:gd name="connsiteY1" fmla="*/ 381000 h 609600"/>
                  <a:gd name="connsiteX2" fmla="*/ 228600 w 457200"/>
                  <a:gd name="connsiteY2" fmla="*/ 609600 h 609600"/>
                  <a:gd name="connsiteX3" fmla="*/ 457200 w 457200"/>
                  <a:gd name="connsiteY3" fmla="*/ 381000 h 609600"/>
                  <a:gd name="connsiteX4" fmla="*/ 457200 w 457200"/>
                  <a:gd name="connsiteY4" fmla="*/ 228600 h 609600"/>
                  <a:gd name="connsiteX5" fmla="*/ 228600 w 457200"/>
                  <a:gd name="connsiteY5" fmla="*/ 0 h 609600"/>
                  <a:gd name="connsiteX6" fmla="*/ 0 w 457200"/>
                  <a:gd name="connsiteY6" fmla="*/ 228600 h 609600"/>
                  <a:gd name="connsiteX7" fmla="*/ 228600 w 457200"/>
                  <a:gd name="connsiteY7" fmla="*/ 457200 h 609600"/>
                  <a:gd name="connsiteX8" fmla="*/ 152400 w 457200"/>
                  <a:gd name="connsiteY8" fmla="*/ 381000 h 609600"/>
                  <a:gd name="connsiteX9" fmla="*/ 152400 w 457200"/>
                  <a:gd name="connsiteY9" fmla="*/ 228600 h 609600"/>
                  <a:gd name="connsiteX10" fmla="*/ 228600 w 457200"/>
                  <a:gd name="connsiteY10" fmla="*/ 152400 h 609600"/>
                  <a:gd name="connsiteX11" fmla="*/ 304800 w 457200"/>
                  <a:gd name="connsiteY11" fmla="*/ 228600 h 609600"/>
                  <a:gd name="connsiteX12" fmla="*/ 304800 w 457200"/>
                  <a:gd name="connsiteY12" fmla="*/ 381000 h 609600"/>
                  <a:gd name="connsiteX13" fmla="*/ 228600 w 457200"/>
                  <a:gd name="connsiteY13" fmla="*/ 4572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7200" h="609600">
                    <a:moveTo>
                      <a:pt x="0" y="228600"/>
                    </a:moveTo>
                    <a:lnTo>
                      <a:pt x="0" y="381000"/>
                    </a:lnTo>
                    <a:cubicBezTo>
                      <a:pt x="0" y="507264"/>
                      <a:pt x="102337" y="609600"/>
                      <a:pt x="228600" y="609600"/>
                    </a:cubicBezTo>
                    <a:cubicBezTo>
                      <a:pt x="354863" y="609600"/>
                      <a:pt x="457200" y="507264"/>
                      <a:pt x="457200" y="381000"/>
                    </a:cubicBezTo>
                    <a:lnTo>
                      <a:pt x="457200" y="228600"/>
                    </a:lnTo>
                    <a:cubicBezTo>
                      <a:pt x="457200" y="102336"/>
                      <a:pt x="354863" y="0"/>
                      <a:pt x="228600" y="0"/>
                    </a:cubicBezTo>
                    <a:cubicBezTo>
                      <a:pt x="102337" y="0"/>
                      <a:pt x="0" y="102336"/>
                      <a:pt x="0" y="228600"/>
                    </a:cubicBezTo>
                    <a:close/>
                    <a:moveTo>
                      <a:pt x="228600" y="457200"/>
                    </a:moveTo>
                    <a:cubicBezTo>
                      <a:pt x="186538" y="457200"/>
                      <a:pt x="152400" y="423062"/>
                      <a:pt x="152400" y="381000"/>
                    </a:cubicBezTo>
                    <a:lnTo>
                      <a:pt x="152400" y="228600"/>
                    </a:lnTo>
                    <a:cubicBezTo>
                      <a:pt x="152400" y="186538"/>
                      <a:pt x="186538" y="152400"/>
                      <a:pt x="228600" y="152400"/>
                    </a:cubicBezTo>
                    <a:cubicBezTo>
                      <a:pt x="270662" y="152400"/>
                      <a:pt x="304800" y="186538"/>
                      <a:pt x="304800" y="228600"/>
                    </a:cubicBezTo>
                    <a:lnTo>
                      <a:pt x="304800" y="381000"/>
                    </a:lnTo>
                    <a:cubicBezTo>
                      <a:pt x="304800" y="423062"/>
                      <a:pt x="270662" y="457200"/>
                      <a:pt x="228600" y="457200"/>
                    </a:cubicBezTo>
                    <a:close/>
                  </a:path>
                </a:pathLst>
              </a:custGeom>
              <a:solidFill>
                <a:srgbClr val="0A5078"/>
              </a:solidFill>
              <a:ln w="76200" cap="flat">
                <a:noFill/>
                <a:prstDash val="solid"/>
                <a:miter/>
              </a:ln>
            </p:spPr>
            <p:txBody>
              <a:bodyPr rtlCol="0" anchor="ctr"/>
              <a:lstStyle/>
              <a:p>
                <a:endParaRPr lang="fr-FR"/>
              </a:p>
            </p:txBody>
          </p:sp>
          <p:sp>
            <p:nvSpPr>
              <p:cNvPr id="62" name="Forme libre : forme 61">
                <a:extLst>
                  <a:ext uri="{FF2B5EF4-FFF2-40B4-BE49-F238E27FC236}">
                    <a16:creationId xmlns:a16="http://schemas.microsoft.com/office/drawing/2014/main" id="{EC6D9C49-8E3D-4CB8-B1B9-488B612C3C86}"/>
                  </a:ext>
                </a:extLst>
              </p:cNvPr>
              <p:cNvSpPr/>
              <p:nvPr/>
            </p:nvSpPr>
            <p:spPr>
              <a:xfrm>
                <a:off x="4343400" y="3790950"/>
                <a:ext cx="457200" cy="609600"/>
              </a:xfrm>
              <a:custGeom>
                <a:avLst/>
                <a:gdLst>
                  <a:gd name="connsiteX0" fmla="*/ 304800 w 457200"/>
                  <a:gd name="connsiteY0" fmla="*/ 457200 h 609600"/>
                  <a:gd name="connsiteX1" fmla="*/ 304800 w 457200"/>
                  <a:gd name="connsiteY1" fmla="*/ 76200 h 609600"/>
                  <a:gd name="connsiteX2" fmla="*/ 228600 w 457200"/>
                  <a:gd name="connsiteY2" fmla="*/ 0 h 609600"/>
                  <a:gd name="connsiteX3" fmla="*/ 76200 w 457200"/>
                  <a:gd name="connsiteY3" fmla="*/ 0 h 609600"/>
                  <a:gd name="connsiteX4" fmla="*/ 0 w 457200"/>
                  <a:gd name="connsiteY4" fmla="*/ 76200 h 609600"/>
                  <a:gd name="connsiteX5" fmla="*/ 76200 w 457200"/>
                  <a:gd name="connsiteY5" fmla="*/ 152400 h 609600"/>
                  <a:gd name="connsiteX6" fmla="*/ 152400 w 457200"/>
                  <a:gd name="connsiteY6" fmla="*/ 152400 h 609600"/>
                  <a:gd name="connsiteX7" fmla="*/ 152400 w 457200"/>
                  <a:gd name="connsiteY7" fmla="*/ 457200 h 609600"/>
                  <a:gd name="connsiteX8" fmla="*/ 76200 w 457200"/>
                  <a:gd name="connsiteY8" fmla="*/ 457200 h 609600"/>
                  <a:gd name="connsiteX9" fmla="*/ 0 w 457200"/>
                  <a:gd name="connsiteY9" fmla="*/ 533400 h 609600"/>
                  <a:gd name="connsiteX10" fmla="*/ 76200 w 457200"/>
                  <a:gd name="connsiteY10" fmla="*/ 609600 h 609600"/>
                  <a:gd name="connsiteX11" fmla="*/ 381000 w 457200"/>
                  <a:gd name="connsiteY11" fmla="*/ 609600 h 609600"/>
                  <a:gd name="connsiteX12" fmla="*/ 457200 w 457200"/>
                  <a:gd name="connsiteY12" fmla="*/ 533400 h 609600"/>
                  <a:gd name="connsiteX13" fmla="*/ 381000 w 457200"/>
                  <a:gd name="connsiteY13" fmla="*/ 4572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7200" h="609600">
                    <a:moveTo>
                      <a:pt x="304800" y="457200"/>
                    </a:moveTo>
                    <a:lnTo>
                      <a:pt x="304800" y="76200"/>
                    </a:lnTo>
                    <a:cubicBezTo>
                      <a:pt x="304800" y="34138"/>
                      <a:pt x="270662" y="0"/>
                      <a:pt x="228600" y="0"/>
                    </a:cubicBezTo>
                    <a:lnTo>
                      <a:pt x="76200" y="0"/>
                    </a:lnTo>
                    <a:cubicBezTo>
                      <a:pt x="34138" y="0"/>
                      <a:pt x="0" y="34138"/>
                      <a:pt x="0" y="76200"/>
                    </a:cubicBezTo>
                    <a:cubicBezTo>
                      <a:pt x="0" y="118262"/>
                      <a:pt x="34138" y="152400"/>
                      <a:pt x="76200" y="152400"/>
                    </a:cubicBezTo>
                    <a:lnTo>
                      <a:pt x="152400" y="152400"/>
                    </a:lnTo>
                    <a:lnTo>
                      <a:pt x="152400" y="457200"/>
                    </a:lnTo>
                    <a:lnTo>
                      <a:pt x="76200" y="457200"/>
                    </a:lnTo>
                    <a:cubicBezTo>
                      <a:pt x="34138" y="457200"/>
                      <a:pt x="0" y="491338"/>
                      <a:pt x="0" y="533400"/>
                    </a:cubicBezTo>
                    <a:cubicBezTo>
                      <a:pt x="0" y="575462"/>
                      <a:pt x="34138" y="609600"/>
                      <a:pt x="76200" y="609600"/>
                    </a:cubicBezTo>
                    <a:lnTo>
                      <a:pt x="381000" y="609600"/>
                    </a:lnTo>
                    <a:cubicBezTo>
                      <a:pt x="423062" y="609600"/>
                      <a:pt x="457200" y="575462"/>
                      <a:pt x="457200" y="533400"/>
                    </a:cubicBezTo>
                    <a:cubicBezTo>
                      <a:pt x="457200" y="491338"/>
                      <a:pt x="423062" y="457200"/>
                      <a:pt x="381000" y="457200"/>
                    </a:cubicBezTo>
                    <a:close/>
                  </a:path>
                </a:pathLst>
              </a:custGeom>
              <a:solidFill>
                <a:srgbClr val="00A0C8"/>
              </a:solidFill>
              <a:ln w="76200" cap="flat">
                <a:noFill/>
                <a:prstDash val="solid"/>
                <a:miter/>
              </a:ln>
            </p:spPr>
            <p:txBody>
              <a:bodyPr rtlCol="0" anchor="ctr"/>
              <a:lstStyle/>
              <a:p>
                <a:endParaRPr lang="fr-FR"/>
              </a:p>
            </p:txBody>
          </p:sp>
          <p:sp>
            <p:nvSpPr>
              <p:cNvPr id="63" name="Forme libre : forme 62">
                <a:extLst>
                  <a:ext uri="{FF2B5EF4-FFF2-40B4-BE49-F238E27FC236}">
                    <a16:creationId xmlns:a16="http://schemas.microsoft.com/office/drawing/2014/main" id="{E9E704E8-4D09-4BEA-BFC8-E8986BD9E238}"/>
                  </a:ext>
                </a:extLst>
              </p:cNvPr>
              <p:cNvSpPr/>
              <p:nvPr/>
            </p:nvSpPr>
            <p:spPr>
              <a:xfrm>
                <a:off x="4953000" y="3790950"/>
                <a:ext cx="457200" cy="609600"/>
              </a:xfrm>
              <a:custGeom>
                <a:avLst/>
                <a:gdLst>
                  <a:gd name="connsiteX0" fmla="*/ 0 w 457200"/>
                  <a:gd name="connsiteY0" fmla="*/ 228600 h 609600"/>
                  <a:gd name="connsiteX1" fmla="*/ 0 w 457200"/>
                  <a:gd name="connsiteY1" fmla="*/ 381000 h 609600"/>
                  <a:gd name="connsiteX2" fmla="*/ 228600 w 457200"/>
                  <a:gd name="connsiteY2" fmla="*/ 609600 h 609600"/>
                  <a:gd name="connsiteX3" fmla="*/ 457200 w 457200"/>
                  <a:gd name="connsiteY3" fmla="*/ 381000 h 609600"/>
                  <a:gd name="connsiteX4" fmla="*/ 457200 w 457200"/>
                  <a:gd name="connsiteY4" fmla="*/ 228600 h 609600"/>
                  <a:gd name="connsiteX5" fmla="*/ 228600 w 457200"/>
                  <a:gd name="connsiteY5" fmla="*/ 0 h 609600"/>
                  <a:gd name="connsiteX6" fmla="*/ 0 w 457200"/>
                  <a:gd name="connsiteY6" fmla="*/ 228600 h 609600"/>
                  <a:gd name="connsiteX7" fmla="*/ 228600 w 457200"/>
                  <a:gd name="connsiteY7" fmla="*/ 457200 h 609600"/>
                  <a:gd name="connsiteX8" fmla="*/ 152400 w 457200"/>
                  <a:gd name="connsiteY8" fmla="*/ 381000 h 609600"/>
                  <a:gd name="connsiteX9" fmla="*/ 152400 w 457200"/>
                  <a:gd name="connsiteY9" fmla="*/ 228600 h 609600"/>
                  <a:gd name="connsiteX10" fmla="*/ 228600 w 457200"/>
                  <a:gd name="connsiteY10" fmla="*/ 152400 h 609600"/>
                  <a:gd name="connsiteX11" fmla="*/ 304800 w 457200"/>
                  <a:gd name="connsiteY11" fmla="*/ 228600 h 609600"/>
                  <a:gd name="connsiteX12" fmla="*/ 304800 w 457200"/>
                  <a:gd name="connsiteY12" fmla="*/ 381000 h 609600"/>
                  <a:gd name="connsiteX13" fmla="*/ 228600 w 457200"/>
                  <a:gd name="connsiteY13" fmla="*/ 45720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7200" h="609600">
                    <a:moveTo>
                      <a:pt x="0" y="228600"/>
                    </a:moveTo>
                    <a:lnTo>
                      <a:pt x="0" y="381000"/>
                    </a:lnTo>
                    <a:cubicBezTo>
                      <a:pt x="0" y="507264"/>
                      <a:pt x="102336" y="609600"/>
                      <a:pt x="228600" y="609600"/>
                    </a:cubicBezTo>
                    <a:cubicBezTo>
                      <a:pt x="354864" y="609600"/>
                      <a:pt x="457200" y="507264"/>
                      <a:pt x="457200" y="381000"/>
                    </a:cubicBezTo>
                    <a:lnTo>
                      <a:pt x="457200" y="228600"/>
                    </a:lnTo>
                    <a:cubicBezTo>
                      <a:pt x="457200" y="102336"/>
                      <a:pt x="354864" y="0"/>
                      <a:pt x="228600" y="0"/>
                    </a:cubicBezTo>
                    <a:cubicBezTo>
                      <a:pt x="102336" y="0"/>
                      <a:pt x="0" y="102336"/>
                      <a:pt x="0" y="228600"/>
                    </a:cubicBezTo>
                    <a:close/>
                    <a:moveTo>
                      <a:pt x="228600" y="457200"/>
                    </a:moveTo>
                    <a:cubicBezTo>
                      <a:pt x="186538" y="457200"/>
                      <a:pt x="152400" y="423062"/>
                      <a:pt x="152400" y="381000"/>
                    </a:cubicBezTo>
                    <a:lnTo>
                      <a:pt x="152400" y="228600"/>
                    </a:lnTo>
                    <a:cubicBezTo>
                      <a:pt x="152400" y="186538"/>
                      <a:pt x="186538" y="152400"/>
                      <a:pt x="228600" y="152400"/>
                    </a:cubicBezTo>
                    <a:cubicBezTo>
                      <a:pt x="270662" y="152400"/>
                      <a:pt x="304800" y="186538"/>
                      <a:pt x="304800" y="228600"/>
                    </a:cubicBezTo>
                    <a:lnTo>
                      <a:pt x="304800" y="381000"/>
                    </a:lnTo>
                    <a:cubicBezTo>
                      <a:pt x="304800" y="423062"/>
                      <a:pt x="270662" y="457200"/>
                      <a:pt x="228600" y="457200"/>
                    </a:cubicBezTo>
                    <a:close/>
                  </a:path>
                </a:pathLst>
              </a:custGeom>
              <a:solidFill>
                <a:srgbClr val="0A5078"/>
              </a:solidFill>
              <a:ln w="76200" cap="flat">
                <a:noFill/>
                <a:prstDash val="solid"/>
                <a:miter/>
              </a:ln>
            </p:spPr>
            <p:txBody>
              <a:bodyPr rtlCol="0" anchor="ctr"/>
              <a:lstStyle/>
              <a:p>
                <a:endParaRPr lang="fr-FR"/>
              </a:p>
            </p:txBody>
          </p:sp>
        </p:grpSp>
      </p:grpSp>
      <p:sp>
        <p:nvSpPr>
          <p:cNvPr id="30" name="Forme libre : forme 29">
            <a:extLst>
              <a:ext uri="{FF2B5EF4-FFF2-40B4-BE49-F238E27FC236}">
                <a16:creationId xmlns:a16="http://schemas.microsoft.com/office/drawing/2014/main" id="{92F1BE5E-D319-41A4-B689-6DF8628D220A}"/>
              </a:ext>
            </a:extLst>
          </p:cNvPr>
          <p:cNvSpPr/>
          <p:nvPr/>
        </p:nvSpPr>
        <p:spPr>
          <a:xfrm>
            <a:off x="6483707" y="2468740"/>
            <a:ext cx="734518" cy="1279797"/>
          </a:xfrm>
          <a:custGeom>
            <a:avLst/>
            <a:gdLst>
              <a:gd name="connsiteX0" fmla="*/ 734519 w 734518"/>
              <a:gd name="connsiteY0" fmla="*/ 1279797 h 1279797"/>
              <a:gd name="connsiteX1" fmla="*/ 0 w 734518"/>
              <a:gd name="connsiteY1" fmla="*/ 1279797 h 1279797"/>
              <a:gd name="connsiteX2" fmla="*/ 295574 w 734518"/>
              <a:gd name="connsiteY2" fmla="*/ 0 h 1279797"/>
              <a:gd name="connsiteX3" fmla="*/ 421554 w 734518"/>
              <a:gd name="connsiteY3" fmla="*/ 0 h 1279797"/>
            </a:gdLst>
            <a:ahLst/>
            <a:cxnLst>
              <a:cxn ang="0">
                <a:pos x="connsiteX0" y="connsiteY0"/>
              </a:cxn>
              <a:cxn ang="0">
                <a:pos x="connsiteX1" y="connsiteY1"/>
              </a:cxn>
              <a:cxn ang="0">
                <a:pos x="connsiteX2" y="connsiteY2"/>
              </a:cxn>
              <a:cxn ang="0">
                <a:pos x="connsiteX3" y="connsiteY3"/>
              </a:cxn>
            </a:cxnLst>
            <a:rect l="l" t="t" r="r" b="b"/>
            <a:pathLst>
              <a:path w="734518" h="1279797">
                <a:moveTo>
                  <a:pt x="734519" y="1279797"/>
                </a:moveTo>
                <a:lnTo>
                  <a:pt x="0" y="1279797"/>
                </a:lnTo>
                <a:lnTo>
                  <a:pt x="295574" y="0"/>
                </a:lnTo>
                <a:lnTo>
                  <a:pt x="421554" y="0"/>
                </a:lnTo>
                <a:close/>
              </a:path>
            </a:pathLst>
          </a:custGeom>
          <a:solidFill>
            <a:srgbClr val="B5EFFF"/>
          </a:solidFill>
          <a:ln w="5097" cap="flat">
            <a:noFill/>
            <a:prstDash val="solid"/>
            <a:miter/>
          </a:ln>
        </p:spPr>
        <p:txBody>
          <a:bodyPr rtlCol="0" anchor="ctr"/>
          <a:lstStyle/>
          <a:p>
            <a:endParaRPr lang="fr-FR"/>
          </a:p>
        </p:txBody>
      </p:sp>
      <p:sp>
        <p:nvSpPr>
          <p:cNvPr id="31" name="Forme libre : forme 30">
            <a:extLst>
              <a:ext uri="{FF2B5EF4-FFF2-40B4-BE49-F238E27FC236}">
                <a16:creationId xmlns:a16="http://schemas.microsoft.com/office/drawing/2014/main" id="{978D24D9-4475-4FDA-8A38-0E1C53D4CB3C}"/>
              </a:ext>
            </a:extLst>
          </p:cNvPr>
          <p:cNvSpPr/>
          <p:nvPr/>
        </p:nvSpPr>
        <p:spPr>
          <a:xfrm>
            <a:off x="6852877" y="2468740"/>
            <a:ext cx="365348" cy="1279797"/>
          </a:xfrm>
          <a:custGeom>
            <a:avLst/>
            <a:gdLst>
              <a:gd name="connsiteX0" fmla="*/ 365349 w 365348"/>
              <a:gd name="connsiteY0" fmla="*/ 1279797 h 1279797"/>
              <a:gd name="connsiteX1" fmla="*/ 0 w 365348"/>
              <a:gd name="connsiteY1" fmla="*/ 1279797 h 1279797"/>
              <a:gd name="connsiteX2" fmla="*/ 0 w 365348"/>
              <a:gd name="connsiteY2" fmla="*/ 0 h 1279797"/>
              <a:gd name="connsiteX3" fmla="*/ 52384 w 365348"/>
              <a:gd name="connsiteY3" fmla="*/ 0 h 1279797"/>
            </a:gdLst>
            <a:ahLst/>
            <a:cxnLst>
              <a:cxn ang="0">
                <a:pos x="connsiteX0" y="connsiteY0"/>
              </a:cxn>
              <a:cxn ang="0">
                <a:pos x="connsiteX1" y="connsiteY1"/>
              </a:cxn>
              <a:cxn ang="0">
                <a:pos x="connsiteX2" y="connsiteY2"/>
              </a:cxn>
              <a:cxn ang="0">
                <a:pos x="connsiteX3" y="connsiteY3"/>
              </a:cxn>
            </a:cxnLst>
            <a:rect l="l" t="t" r="r" b="b"/>
            <a:pathLst>
              <a:path w="365348" h="1279797">
                <a:moveTo>
                  <a:pt x="365349" y="1279797"/>
                </a:moveTo>
                <a:lnTo>
                  <a:pt x="0" y="1279797"/>
                </a:lnTo>
                <a:lnTo>
                  <a:pt x="0" y="0"/>
                </a:lnTo>
                <a:lnTo>
                  <a:pt x="52384" y="0"/>
                </a:lnTo>
                <a:close/>
              </a:path>
            </a:pathLst>
          </a:custGeom>
          <a:solidFill>
            <a:srgbClr val="80DBFF"/>
          </a:solidFill>
          <a:ln w="5097" cap="flat">
            <a:noFill/>
            <a:prstDash val="solid"/>
            <a:miter/>
          </a:ln>
        </p:spPr>
        <p:txBody>
          <a:bodyPr rtlCol="0" anchor="ctr"/>
          <a:lstStyle/>
          <a:p>
            <a:endParaRPr lang="fr-FR"/>
          </a:p>
        </p:txBody>
      </p:sp>
      <p:sp>
        <p:nvSpPr>
          <p:cNvPr id="32" name="Forme libre : forme 31">
            <a:extLst>
              <a:ext uri="{FF2B5EF4-FFF2-40B4-BE49-F238E27FC236}">
                <a16:creationId xmlns:a16="http://schemas.microsoft.com/office/drawing/2014/main" id="{4801569B-D5E5-4DBB-8032-BB10E29CE21C}"/>
              </a:ext>
            </a:extLst>
          </p:cNvPr>
          <p:cNvSpPr/>
          <p:nvPr/>
        </p:nvSpPr>
        <p:spPr>
          <a:xfrm>
            <a:off x="5866777" y="2130179"/>
            <a:ext cx="153015" cy="414769"/>
          </a:xfrm>
          <a:custGeom>
            <a:avLst/>
            <a:gdLst>
              <a:gd name="connsiteX0" fmla="*/ 76508 w 153015"/>
              <a:gd name="connsiteY0" fmla="*/ 414769 h 414769"/>
              <a:gd name="connsiteX1" fmla="*/ 0 w 153015"/>
              <a:gd name="connsiteY1" fmla="*/ 338261 h 414769"/>
              <a:gd name="connsiteX2" fmla="*/ 0 w 153015"/>
              <a:gd name="connsiteY2" fmla="*/ 76508 h 414769"/>
              <a:gd name="connsiteX3" fmla="*/ 76508 w 153015"/>
              <a:gd name="connsiteY3" fmla="*/ 0 h 414769"/>
              <a:gd name="connsiteX4" fmla="*/ 153016 w 153015"/>
              <a:gd name="connsiteY4" fmla="*/ 76508 h 414769"/>
              <a:gd name="connsiteX5" fmla="*/ 153016 w 153015"/>
              <a:gd name="connsiteY5" fmla="*/ 338261 h 414769"/>
              <a:gd name="connsiteX6" fmla="*/ 76508 w 153015"/>
              <a:gd name="connsiteY6" fmla="*/ 414769 h 414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015" h="414769">
                <a:moveTo>
                  <a:pt x="76508" y="414769"/>
                </a:moveTo>
                <a:cubicBezTo>
                  <a:pt x="34255" y="414769"/>
                  <a:pt x="0" y="380515"/>
                  <a:pt x="0" y="338261"/>
                </a:cubicBezTo>
                <a:lnTo>
                  <a:pt x="0" y="76508"/>
                </a:lnTo>
                <a:cubicBezTo>
                  <a:pt x="0" y="34255"/>
                  <a:pt x="34255" y="0"/>
                  <a:pt x="76508" y="0"/>
                </a:cubicBezTo>
                <a:cubicBezTo>
                  <a:pt x="118761" y="0"/>
                  <a:pt x="153016" y="34255"/>
                  <a:pt x="153016" y="76508"/>
                </a:cubicBezTo>
                <a:lnTo>
                  <a:pt x="153016" y="338261"/>
                </a:lnTo>
                <a:cubicBezTo>
                  <a:pt x="153016" y="380515"/>
                  <a:pt x="118761" y="414769"/>
                  <a:pt x="76508" y="414769"/>
                </a:cubicBezTo>
                <a:close/>
              </a:path>
            </a:pathLst>
          </a:custGeom>
          <a:solidFill>
            <a:srgbClr val="B5EFFF"/>
          </a:solidFill>
          <a:ln w="5097" cap="flat">
            <a:noFill/>
            <a:prstDash val="solid"/>
            <a:miter/>
          </a:ln>
        </p:spPr>
        <p:txBody>
          <a:bodyPr rtlCol="0" anchor="ctr"/>
          <a:lstStyle/>
          <a:p>
            <a:endParaRPr lang="fr-FR"/>
          </a:p>
        </p:txBody>
      </p:sp>
      <p:sp>
        <p:nvSpPr>
          <p:cNvPr id="33" name="Forme libre : forme 32">
            <a:extLst>
              <a:ext uri="{FF2B5EF4-FFF2-40B4-BE49-F238E27FC236}">
                <a16:creationId xmlns:a16="http://schemas.microsoft.com/office/drawing/2014/main" id="{34F44804-EA8C-49E8-B18F-6065151AF10F}"/>
              </a:ext>
            </a:extLst>
          </p:cNvPr>
          <p:cNvSpPr/>
          <p:nvPr/>
        </p:nvSpPr>
        <p:spPr>
          <a:xfrm>
            <a:off x="7650400" y="2134707"/>
            <a:ext cx="153015" cy="435169"/>
          </a:xfrm>
          <a:custGeom>
            <a:avLst/>
            <a:gdLst>
              <a:gd name="connsiteX0" fmla="*/ 76508 w 153015"/>
              <a:gd name="connsiteY0" fmla="*/ 435169 h 435169"/>
              <a:gd name="connsiteX1" fmla="*/ 0 w 153015"/>
              <a:gd name="connsiteY1" fmla="*/ 358661 h 435169"/>
              <a:gd name="connsiteX2" fmla="*/ 0 w 153015"/>
              <a:gd name="connsiteY2" fmla="*/ 76508 h 435169"/>
              <a:gd name="connsiteX3" fmla="*/ 76508 w 153015"/>
              <a:gd name="connsiteY3" fmla="*/ 0 h 435169"/>
              <a:gd name="connsiteX4" fmla="*/ 153016 w 153015"/>
              <a:gd name="connsiteY4" fmla="*/ 76508 h 435169"/>
              <a:gd name="connsiteX5" fmla="*/ 153016 w 153015"/>
              <a:gd name="connsiteY5" fmla="*/ 358661 h 435169"/>
              <a:gd name="connsiteX6" fmla="*/ 76508 w 153015"/>
              <a:gd name="connsiteY6" fmla="*/ 435169 h 4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015" h="435169">
                <a:moveTo>
                  <a:pt x="76508" y="435169"/>
                </a:moveTo>
                <a:cubicBezTo>
                  <a:pt x="34255" y="435169"/>
                  <a:pt x="0" y="400915"/>
                  <a:pt x="0" y="358661"/>
                </a:cubicBezTo>
                <a:lnTo>
                  <a:pt x="0" y="76508"/>
                </a:lnTo>
                <a:cubicBezTo>
                  <a:pt x="0" y="34255"/>
                  <a:pt x="34255" y="0"/>
                  <a:pt x="76508" y="0"/>
                </a:cubicBezTo>
                <a:cubicBezTo>
                  <a:pt x="118761" y="0"/>
                  <a:pt x="153016" y="34255"/>
                  <a:pt x="153016" y="76508"/>
                </a:cubicBezTo>
                <a:lnTo>
                  <a:pt x="153016" y="358661"/>
                </a:lnTo>
                <a:cubicBezTo>
                  <a:pt x="153011" y="400915"/>
                  <a:pt x="118756" y="435169"/>
                  <a:pt x="76508" y="435169"/>
                </a:cubicBezTo>
                <a:close/>
              </a:path>
            </a:pathLst>
          </a:custGeom>
          <a:solidFill>
            <a:srgbClr val="80DBFF"/>
          </a:solidFill>
          <a:ln w="5097" cap="flat">
            <a:noFill/>
            <a:prstDash val="solid"/>
            <a:miter/>
          </a:ln>
        </p:spPr>
        <p:txBody>
          <a:bodyPr rtlCol="0" anchor="ctr"/>
          <a:lstStyle/>
          <a:p>
            <a:endParaRPr lang="fr-FR"/>
          </a:p>
        </p:txBody>
      </p:sp>
      <p:sp>
        <p:nvSpPr>
          <p:cNvPr id="34" name="Forme libre : forme 33">
            <a:extLst>
              <a:ext uri="{FF2B5EF4-FFF2-40B4-BE49-F238E27FC236}">
                <a16:creationId xmlns:a16="http://schemas.microsoft.com/office/drawing/2014/main" id="{7B7EB2FE-C426-42D2-8CA7-3BD44FF8CE7F}"/>
              </a:ext>
            </a:extLst>
          </p:cNvPr>
          <p:cNvSpPr/>
          <p:nvPr/>
        </p:nvSpPr>
        <p:spPr>
          <a:xfrm>
            <a:off x="6372771" y="3595527"/>
            <a:ext cx="955059" cy="153015"/>
          </a:xfrm>
          <a:custGeom>
            <a:avLst/>
            <a:gdLst>
              <a:gd name="connsiteX0" fmla="*/ 955059 w 955059"/>
              <a:gd name="connsiteY0" fmla="*/ 76508 h 153015"/>
              <a:gd name="connsiteX1" fmla="*/ 878551 w 955059"/>
              <a:gd name="connsiteY1" fmla="*/ 153016 h 153015"/>
              <a:gd name="connsiteX2" fmla="*/ 76508 w 955059"/>
              <a:gd name="connsiteY2" fmla="*/ 153016 h 153015"/>
              <a:gd name="connsiteX3" fmla="*/ 0 w 955059"/>
              <a:gd name="connsiteY3" fmla="*/ 76508 h 153015"/>
              <a:gd name="connsiteX4" fmla="*/ 76508 w 955059"/>
              <a:gd name="connsiteY4" fmla="*/ 0 h 153015"/>
              <a:gd name="connsiteX5" fmla="*/ 878556 w 955059"/>
              <a:gd name="connsiteY5" fmla="*/ 0 h 153015"/>
              <a:gd name="connsiteX6" fmla="*/ 955059 w 955059"/>
              <a:gd name="connsiteY6" fmla="*/ 76508 h 153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5059" h="153015">
                <a:moveTo>
                  <a:pt x="955059" y="76508"/>
                </a:moveTo>
                <a:cubicBezTo>
                  <a:pt x="955059" y="118792"/>
                  <a:pt x="920835" y="153016"/>
                  <a:pt x="878551" y="153016"/>
                </a:cubicBezTo>
                <a:lnTo>
                  <a:pt x="76508" y="153016"/>
                </a:lnTo>
                <a:cubicBezTo>
                  <a:pt x="34224" y="153016"/>
                  <a:pt x="0" y="118792"/>
                  <a:pt x="0" y="76508"/>
                </a:cubicBezTo>
                <a:cubicBezTo>
                  <a:pt x="0" y="34275"/>
                  <a:pt x="34224" y="0"/>
                  <a:pt x="76508" y="0"/>
                </a:cubicBezTo>
                <a:lnTo>
                  <a:pt x="878556" y="0"/>
                </a:lnTo>
                <a:cubicBezTo>
                  <a:pt x="920835" y="0"/>
                  <a:pt x="955059" y="34280"/>
                  <a:pt x="955059" y="76508"/>
                </a:cubicBezTo>
                <a:close/>
              </a:path>
            </a:pathLst>
          </a:custGeom>
          <a:solidFill>
            <a:srgbClr val="5A6384"/>
          </a:solidFill>
          <a:ln w="5097" cap="flat">
            <a:noFill/>
            <a:prstDash val="solid"/>
            <a:miter/>
          </a:ln>
        </p:spPr>
        <p:txBody>
          <a:bodyPr rtlCol="0" anchor="ctr"/>
          <a:lstStyle/>
          <a:p>
            <a:endParaRPr lang="fr-FR"/>
          </a:p>
        </p:txBody>
      </p:sp>
      <p:sp>
        <p:nvSpPr>
          <p:cNvPr id="35" name="Forme libre : forme 34">
            <a:extLst>
              <a:ext uri="{FF2B5EF4-FFF2-40B4-BE49-F238E27FC236}">
                <a16:creationId xmlns:a16="http://schemas.microsoft.com/office/drawing/2014/main" id="{5BEF34A5-35F9-4160-9291-F20592F458FE}"/>
              </a:ext>
            </a:extLst>
          </p:cNvPr>
          <p:cNvSpPr/>
          <p:nvPr/>
        </p:nvSpPr>
        <p:spPr>
          <a:xfrm>
            <a:off x="5544207" y="1485028"/>
            <a:ext cx="798156" cy="798156"/>
          </a:xfrm>
          <a:custGeom>
            <a:avLst/>
            <a:gdLst>
              <a:gd name="connsiteX0" fmla="*/ 399078 w 798156"/>
              <a:gd name="connsiteY0" fmla="*/ 0 h 798156"/>
              <a:gd name="connsiteX1" fmla="*/ 0 w 798156"/>
              <a:gd name="connsiteY1" fmla="*/ 399078 h 798156"/>
              <a:gd name="connsiteX2" fmla="*/ 399078 w 798156"/>
              <a:gd name="connsiteY2" fmla="*/ 798156 h 798156"/>
              <a:gd name="connsiteX3" fmla="*/ 798156 w 798156"/>
              <a:gd name="connsiteY3" fmla="*/ 399078 h 798156"/>
              <a:gd name="connsiteX4" fmla="*/ 399078 w 798156"/>
              <a:gd name="connsiteY4" fmla="*/ 0 h 79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56" h="798156">
                <a:moveTo>
                  <a:pt x="399078" y="0"/>
                </a:moveTo>
                <a:cubicBezTo>
                  <a:pt x="179027" y="0"/>
                  <a:pt x="0" y="179032"/>
                  <a:pt x="0" y="399078"/>
                </a:cubicBezTo>
                <a:cubicBezTo>
                  <a:pt x="0" y="619124"/>
                  <a:pt x="179027" y="798156"/>
                  <a:pt x="399078" y="798156"/>
                </a:cubicBezTo>
                <a:cubicBezTo>
                  <a:pt x="619129" y="798156"/>
                  <a:pt x="798156" y="619124"/>
                  <a:pt x="798156" y="399078"/>
                </a:cubicBezTo>
                <a:cubicBezTo>
                  <a:pt x="798156" y="179032"/>
                  <a:pt x="619134" y="0"/>
                  <a:pt x="399078" y="0"/>
                </a:cubicBezTo>
                <a:close/>
              </a:path>
            </a:pathLst>
          </a:custGeom>
          <a:solidFill>
            <a:schemeClr val="accent6"/>
          </a:solidFill>
          <a:ln w="5097" cap="flat">
            <a:noFill/>
            <a:prstDash val="solid"/>
            <a:miter/>
          </a:ln>
        </p:spPr>
        <p:txBody>
          <a:bodyPr rtlCol="0" anchor="ctr"/>
          <a:lstStyle/>
          <a:p>
            <a:endParaRPr lang="fr-FR"/>
          </a:p>
        </p:txBody>
      </p:sp>
      <p:sp>
        <p:nvSpPr>
          <p:cNvPr id="36" name="Forme libre : forme 35">
            <a:extLst>
              <a:ext uri="{FF2B5EF4-FFF2-40B4-BE49-F238E27FC236}">
                <a16:creationId xmlns:a16="http://schemas.microsoft.com/office/drawing/2014/main" id="{93B76DFA-D372-49F1-8FE4-FCA533C20FDA}"/>
              </a:ext>
            </a:extLst>
          </p:cNvPr>
          <p:cNvSpPr/>
          <p:nvPr/>
        </p:nvSpPr>
        <p:spPr>
          <a:xfrm>
            <a:off x="7327830" y="1489556"/>
            <a:ext cx="798161" cy="798161"/>
          </a:xfrm>
          <a:custGeom>
            <a:avLst/>
            <a:gdLst>
              <a:gd name="connsiteX0" fmla="*/ 399078 w 798161"/>
              <a:gd name="connsiteY0" fmla="*/ 0 h 798161"/>
              <a:gd name="connsiteX1" fmla="*/ 0 w 798161"/>
              <a:gd name="connsiteY1" fmla="*/ 399078 h 798161"/>
              <a:gd name="connsiteX2" fmla="*/ 399078 w 798161"/>
              <a:gd name="connsiteY2" fmla="*/ 798161 h 798161"/>
              <a:gd name="connsiteX3" fmla="*/ 798161 w 798161"/>
              <a:gd name="connsiteY3" fmla="*/ 399078 h 798161"/>
              <a:gd name="connsiteX4" fmla="*/ 399078 w 798161"/>
              <a:gd name="connsiteY4" fmla="*/ 0 h 79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161" h="798161">
                <a:moveTo>
                  <a:pt x="399078" y="0"/>
                </a:moveTo>
                <a:cubicBezTo>
                  <a:pt x="179022" y="0"/>
                  <a:pt x="0" y="179032"/>
                  <a:pt x="0" y="399078"/>
                </a:cubicBezTo>
                <a:cubicBezTo>
                  <a:pt x="0" y="619139"/>
                  <a:pt x="179032" y="798161"/>
                  <a:pt x="399078" y="798161"/>
                </a:cubicBezTo>
                <a:cubicBezTo>
                  <a:pt x="619139" y="798161"/>
                  <a:pt x="798161" y="619129"/>
                  <a:pt x="798161" y="399078"/>
                </a:cubicBezTo>
                <a:cubicBezTo>
                  <a:pt x="798161" y="179027"/>
                  <a:pt x="619129" y="0"/>
                  <a:pt x="399078" y="0"/>
                </a:cubicBezTo>
                <a:close/>
              </a:path>
            </a:pathLst>
          </a:custGeom>
          <a:solidFill>
            <a:schemeClr val="accent6"/>
          </a:solidFill>
          <a:ln w="5097" cap="flat">
            <a:noFill/>
            <a:prstDash val="solid"/>
            <a:miter/>
          </a:ln>
        </p:spPr>
        <p:txBody>
          <a:bodyPr rtlCol="0" anchor="ctr"/>
          <a:lstStyle/>
          <a:p>
            <a:endParaRPr lang="fr-FR"/>
          </a:p>
        </p:txBody>
      </p:sp>
      <p:sp>
        <p:nvSpPr>
          <p:cNvPr id="37" name="Forme libre : forme 36">
            <a:extLst>
              <a:ext uri="{FF2B5EF4-FFF2-40B4-BE49-F238E27FC236}">
                <a16:creationId xmlns:a16="http://schemas.microsoft.com/office/drawing/2014/main" id="{30B5B199-8CFD-4901-9CC3-96AB6C9ADE44}"/>
              </a:ext>
            </a:extLst>
          </p:cNvPr>
          <p:cNvSpPr/>
          <p:nvPr/>
        </p:nvSpPr>
        <p:spPr>
          <a:xfrm>
            <a:off x="6852877" y="3595532"/>
            <a:ext cx="474953" cy="153010"/>
          </a:xfrm>
          <a:custGeom>
            <a:avLst/>
            <a:gdLst>
              <a:gd name="connsiteX0" fmla="*/ 474954 w 474953"/>
              <a:gd name="connsiteY0" fmla="*/ 76503 h 153010"/>
              <a:gd name="connsiteX1" fmla="*/ 398446 w 474953"/>
              <a:gd name="connsiteY1" fmla="*/ 153011 h 153010"/>
              <a:gd name="connsiteX2" fmla="*/ 0 w 474953"/>
              <a:gd name="connsiteY2" fmla="*/ 153011 h 153010"/>
              <a:gd name="connsiteX3" fmla="*/ 0 w 474953"/>
              <a:gd name="connsiteY3" fmla="*/ 0 h 153010"/>
              <a:gd name="connsiteX4" fmla="*/ 398446 w 474953"/>
              <a:gd name="connsiteY4" fmla="*/ 0 h 153010"/>
              <a:gd name="connsiteX5" fmla="*/ 474954 w 474953"/>
              <a:gd name="connsiteY5" fmla="*/ 76503 h 153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953" h="153010">
                <a:moveTo>
                  <a:pt x="474954" y="76503"/>
                </a:moveTo>
                <a:cubicBezTo>
                  <a:pt x="474954" y="118787"/>
                  <a:pt x="440730" y="153011"/>
                  <a:pt x="398446" y="153011"/>
                </a:cubicBezTo>
                <a:lnTo>
                  <a:pt x="0" y="153011"/>
                </a:lnTo>
                <a:lnTo>
                  <a:pt x="0" y="0"/>
                </a:lnTo>
                <a:lnTo>
                  <a:pt x="398446" y="0"/>
                </a:lnTo>
                <a:cubicBezTo>
                  <a:pt x="440730" y="-5"/>
                  <a:pt x="474954" y="34275"/>
                  <a:pt x="474954" y="76503"/>
                </a:cubicBezTo>
                <a:close/>
              </a:path>
            </a:pathLst>
          </a:custGeom>
          <a:solidFill>
            <a:srgbClr val="445175"/>
          </a:solidFill>
          <a:ln w="5097" cap="flat">
            <a:noFill/>
            <a:prstDash val="solid"/>
            <a:miter/>
          </a:ln>
        </p:spPr>
        <p:txBody>
          <a:bodyPr rtlCol="0" anchor="ctr"/>
          <a:lstStyle/>
          <a:p>
            <a:endParaRPr lang="fr-FR"/>
          </a:p>
        </p:txBody>
      </p:sp>
      <p:grpSp>
        <p:nvGrpSpPr>
          <p:cNvPr id="38" name="Groupe 37">
            <a:extLst>
              <a:ext uri="{FF2B5EF4-FFF2-40B4-BE49-F238E27FC236}">
                <a16:creationId xmlns:a16="http://schemas.microsoft.com/office/drawing/2014/main" id="{E21B5D0F-9693-44ED-93CF-EAFCF1D738E7}"/>
              </a:ext>
            </a:extLst>
          </p:cNvPr>
          <p:cNvGrpSpPr/>
          <p:nvPr/>
        </p:nvGrpSpPr>
        <p:grpSpPr>
          <a:xfrm rot="428072">
            <a:off x="5622100" y="2305484"/>
            <a:ext cx="2461498" cy="453979"/>
            <a:chOff x="5622100" y="2305484"/>
            <a:chExt cx="2461498" cy="453979"/>
          </a:xfrm>
        </p:grpSpPr>
        <p:sp>
          <p:nvSpPr>
            <p:cNvPr id="39" name="Forme libre : forme 38">
              <a:extLst>
                <a:ext uri="{FF2B5EF4-FFF2-40B4-BE49-F238E27FC236}">
                  <a16:creationId xmlns:a16="http://schemas.microsoft.com/office/drawing/2014/main" id="{BB23B89D-3556-4758-BC04-86A52CD40FB1}"/>
                </a:ext>
              </a:extLst>
            </p:cNvPr>
            <p:cNvSpPr/>
            <p:nvPr/>
          </p:nvSpPr>
          <p:spPr>
            <a:xfrm>
              <a:off x="5622100" y="2305484"/>
              <a:ext cx="2461498" cy="453979"/>
            </a:xfrm>
            <a:custGeom>
              <a:avLst/>
              <a:gdLst>
                <a:gd name="connsiteX0" fmla="*/ 2394853 w 2461498"/>
                <a:gd name="connsiteY0" fmla="*/ 152390 h 453979"/>
                <a:gd name="connsiteX1" fmla="*/ 1230777 w 2461498"/>
                <a:gd name="connsiteY1" fmla="*/ 304131 h 453979"/>
                <a:gd name="connsiteX2" fmla="*/ 86442 w 2461498"/>
                <a:gd name="connsiteY2" fmla="*/ 453316 h 453979"/>
                <a:gd name="connsiteX3" fmla="*/ 76444 w 2461498"/>
                <a:gd name="connsiteY3" fmla="*/ 453979 h 453979"/>
                <a:gd name="connsiteX4" fmla="*/ 650 w 2461498"/>
                <a:gd name="connsiteY4" fmla="*/ 387368 h 453979"/>
                <a:gd name="connsiteX5" fmla="*/ 66649 w 2461498"/>
                <a:gd name="connsiteY5" fmla="*/ 301581 h 453979"/>
                <a:gd name="connsiteX6" fmla="*/ 1230777 w 2461498"/>
                <a:gd name="connsiteY6" fmla="*/ 149840 h 453979"/>
                <a:gd name="connsiteX7" fmla="*/ 2375111 w 2461498"/>
                <a:gd name="connsiteY7" fmla="*/ 650 h 453979"/>
                <a:gd name="connsiteX8" fmla="*/ 2460848 w 2461498"/>
                <a:gd name="connsiteY8" fmla="*/ 66649 h 453979"/>
                <a:gd name="connsiteX9" fmla="*/ 2394853 w 2461498"/>
                <a:gd name="connsiteY9" fmla="*/ 152390 h 45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1498" h="453979">
                  <a:moveTo>
                    <a:pt x="2394853" y="152390"/>
                  </a:moveTo>
                  <a:lnTo>
                    <a:pt x="1230777" y="304131"/>
                  </a:lnTo>
                  <a:lnTo>
                    <a:pt x="86442" y="453316"/>
                  </a:lnTo>
                  <a:cubicBezTo>
                    <a:pt x="83075" y="453775"/>
                    <a:pt x="79759" y="453979"/>
                    <a:pt x="76444" y="453979"/>
                  </a:cubicBezTo>
                  <a:cubicBezTo>
                    <a:pt x="38598" y="453979"/>
                    <a:pt x="5700" y="425877"/>
                    <a:pt x="650" y="387368"/>
                  </a:cubicBezTo>
                  <a:cubicBezTo>
                    <a:pt x="-4809" y="345441"/>
                    <a:pt x="24722" y="307034"/>
                    <a:pt x="66649" y="301581"/>
                  </a:cubicBezTo>
                  <a:lnTo>
                    <a:pt x="1230777" y="149840"/>
                  </a:lnTo>
                  <a:lnTo>
                    <a:pt x="2375111" y="650"/>
                  </a:lnTo>
                  <a:cubicBezTo>
                    <a:pt x="2416987" y="-4809"/>
                    <a:pt x="2455394" y="24722"/>
                    <a:pt x="2460848" y="66649"/>
                  </a:cubicBezTo>
                  <a:cubicBezTo>
                    <a:pt x="2466311" y="108530"/>
                    <a:pt x="2436780" y="146937"/>
                    <a:pt x="2394853" y="152390"/>
                  </a:cubicBezTo>
                  <a:close/>
                </a:path>
              </a:pathLst>
            </a:custGeom>
            <a:solidFill>
              <a:srgbClr val="5A6384"/>
            </a:solidFill>
            <a:ln w="5097" cap="flat">
              <a:noFill/>
              <a:prstDash val="solid"/>
              <a:miter/>
            </a:ln>
          </p:spPr>
          <p:txBody>
            <a:bodyPr rtlCol="0" anchor="ctr"/>
            <a:lstStyle/>
            <a:p>
              <a:endParaRPr lang="fr-FR"/>
            </a:p>
          </p:txBody>
        </p:sp>
        <p:sp>
          <p:nvSpPr>
            <p:cNvPr id="40" name="Forme libre : forme 39">
              <a:extLst>
                <a:ext uri="{FF2B5EF4-FFF2-40B4-BE49-F238E27FC236}">
                  <a16:creationId xmlns:a16="http://schemas.microsoft.com/office/drawing/2014/main" id="{BFCA4278-51D5-46A7-817C-647A4202911B}"/>
                </a:ext>
              </a:extLst>
            </p:cNvPr>
            <p:cNvSpPr/>
            <p:nvPr/>
          </p:nvSpPr>
          <p:spPr>
            <a:xfrm>
              <a:off x="6852877" y="2305489"/>
              <a:ext cx="1230721" cy="304126"/>
            </a:xfrm>
            <a:custGeom>
              <a:avLst/>
              <a:gdLst>
                <a:gd name="connsiteX0" fmla="*/ 1164077 w 1230721"/>
                <a:gd name="connsiteY0" fmla="*/ 152385 h 304126"/>
                <a:gd name="connsiteX1" fmla="*/ 0 w 1230721"/>
                <a:gd name="connsiteY1" fmla="*/ 304126 h 304126"/>
                <a:gd name="connsiteX2" fmla="*/ 0 w 1230721"/>
                <a:gd name="connsiteY2" fmla="*/ 149840 h 304126"/>
                <a:gd name="connsiteX3" fmla="*/ 1144335 w 1230721"/>
                <a:gd name="connsiteY3" fmla="*/ 650 h 304126"/>
                <a:gd name="connsiteX4" fmla="*/ 1230071 w 1230721"/>
                <a:gd name="connsiteY4" fmla="*/ 66649 h 304126"/>
                <a:gd name="connsiteX5" fmla="*/ 1164077 w 1230721"/>
                <a:gd name="connsiteY5" fmla="*/ 152385 h 30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0721" h="304126">
                  <a:moveTo>
                    <a:pt x="1164077" y="152385"/>
                  </a:moveTo>
                  <a:lnTo>
                    <a:pt x="0" y="304126"/>
                  </a:lnTo>
                  <a:lnTo>
                    <a:pt x="0" y="149840"/>
                  </a:lnTo>
                  <a:lnTo>
                    <a:pt x="1144335" y="650"/>
                  </a:lnTo>
                  <a:cubicBezTo>
                    <a:pt x="1186211" y="-4809"/>
                    <a:pt x="1224618" y="24722"/>
                    <a:pt x="1230071" y="66649"/>
                  </a:cubicBezTo>
                  <a:cubicBezTo>
                    <a:pt x="1235534" y="108525"/>
                    <a:pt x="1206003" y="146932"/>
                    <a:pt x="1164077" y="152385"/>
                  </a:cubicBezTo>
                  <a:close/>
                </a:path>
              </a:pathLst>
            </a:custGeom>
            <a:solidFill>
              <a:srgbClr val="445175"/>
            </a:solidFill>
            <a:ln w="5097" cap="flat">
              <a:noFill/>
              <a:prstDash val="solid"/>
              <a:miter/>
            </a:ln>
          </p:spPr>
          <p:txBody>
            <a:bodyPr rtlCol="0" anchor="ctr"/>
            <a:lstStyle/>
            <a:p>
              <a:endParaRPr lang="fr-FR"/>
            </a:p>
          </p:txBody>
        </p:sp>
      </p:grpSp>
      <p:pic>
        <p:nvPicPr>
          <p:cNvPr id="41" name="Graphique 40">
            <a:extLst>
              <a:ext uri="{FF2B5EF4-FFF2-40B4-BE49-F238E27FC236}">
                <a16:creationId xmlns:a16="http://schemas.microsoft.com/office/drawing/2014/main" id="{8D1B6E24-D9C1-4895-9299-9FACB45BA8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14834" y="1674222"/>
            <a:ext cx="456900" cy="456900"/>
          </a:xfrm>
          <a:prstGeom prst="rect">
            <a:avLst/>
          </a:prstGeom>
        </p:spPr>
      </p:pic>
      <p:pic>
        <p:nvPicPr>
          <p:cNvPr id="42" name="Graphique 41">
            <a:extLst>
              <a:ext uri="{FF2B5EF4-FFF2-40B4-BE49-F238E27FC236}">
                <a16:creationId xmlns:a16="http://schemas.microsoft.com/office/drawing/2014/main" id="{660F6F3F-5B86-4CD5-844B-8BA57C1CDA3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95671" y="1669535"/>
            <a:ext cx="456900" cy="456900"/>
          </a:xfrm>
          <a:prstGeom prst="rect">
            <a:avLst/>
          </a:prstGeom>
        </p:spPr>
      </p:pic>
    </p:spTree>
    <p:extLst>
      <p:ext uri="{BB962C8B-B14F-4D97-AF65-F5344CB8AC3E}">
        <p14:creationId xmlns:p14="http://schemas.microsoft.com/office/powerpoint/2010/main" val="2761825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custDataLst>
              <p:tags r:id="rId1"/>
            </p:custDataLst>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35</a:t>
            </a:fld>
            <a:endParaRPr/>
          </a:p>
        </p:txBody>
      </p:sp>
      <p:pic>
        <p:nvPicPr>
          <p:cNvPr id="88" name="Graphique 87">
            <a:extLst>
              <a:ext uri="{FF2B5EF4-FFF2-40B4-BE49-F238E27FC236}">
                <a16:creationId xmlns:a16="http://schemas.microsoft.com/office/drawing/2014/main" id="{BCA7C5F3-7EF1-4829-8A24-063124D07A2D}"/>
              </a:ext>
            </a:extLst>
          </p:cNvPr>
          <p:cNvPicPr>
            <a:picLocks noChangeAspect="1"/>
          </p:cNvPicPr>
          <p:nvPr>
            <p:custDataLst>
              <p:tags r:id="rId2"/>
            </p:custDataLst>
          </p:nvPr>
        </p:nvPicPr>
        <p:blipFill>
          <a:blip r:embed="rId7">
            <a:extLst>
              <a:ext uri="{96DAC541-7B7A-43D3-8B79-37D633B846F1}">
                <asvg:svgBlip xmlns:asvg="http://schemas.microsoft.com/office/drawing/2016/SVG/main" r:embed="rId8"/>
              </a:ext>
            </a:extLst>
          </a:blip>
          <a:stretch>
            <a:fillRect/>
          </a:stretch>
        </p:blipFill>
        <p:spPr>
          <a:xfrm flipH="1">
            <a:off x="185489" y="130070"/>
            <a:ext cx="610670" cy="610670"/>
          </a:xfrm>
          <a:prstGeom prst="rect">
            <a:avLst/>
          </a:prstGeom>
        </p:spPr>
      </p:pic>
      <p:pic>
        <p:nvPicPr>
          <p:cNvPr id="3" name="Image 2">
            <a:extLst>
              <a:ext uri="{FF2B5EF4-FFF2-40B4-BE49-F238E27FC236}">
                <a16:creationId xmlns:a16="http://schemas.microsoft.com/office/drawing/2014/main" id="{13990AA5-3E00-4BD7-8548-CEDF802E0246}"/>
              </a:ext>
            </a:extLst>
          </p:cNvPr>
          <p:cNvPicPr>
            <a:picLocks noChangeAspect="1"/>
          </p:cNvPicPr>
          <p:nvPr/>
        </p:nvPicPr>
        <p:blipFill rotWithShape="1">
          <a:blip r:embed="rId9"/>
          <a:srcRect t="35076" b="10123"/>
          <a:stretch/>
        </p:blipFill>
        <p:spPr>
          <a:xfrm>
            <a:off x="1220189" y="1843580"/>
            <a:ext cx="2657501" cy="1456340"/>
          </a:xfrm>
          <a:prstGeom prst="rect">
            <a:avLst/>
          </a:prstGeom>
        </p:spPr>
      </p:pic>
      <p:pic>
        <p:nvPicPr>
          <p:cNvPr id="43" name="Image 42">
            <a:extLst>
              <a:ext uri="{FF2B5EF4-FFF2-40B4-BE49-F238E27FC236}">
                <a16:creationId xmlns:a16="http://schemas.microsoft.com/office/drawing/2014/main" id="{CB6DC512-DD7D-4D0D-9F5A-4DB64CED9C07}"/>
              </a:ext>
            </a:extLst>
          </p:cNvPr>
          <p:cNvPicPr>
            <a:picLocks noChangeAspect="1"/>
          </p:cNvPicPr>
          <p:nvPr/>
        </p:nvPicPr>
        <p:blipFill rotWithShape="1">
          <a:blip r:embed="rId9"/>
          <a:srcRect t="35076" b="10123"/>
          <a:stretch/>
        </p:blipFill>
        <p:spPr>
          <a:xfrm>
            <a:off x="5266311" y="1843580"/>
            <a:ext cx="2657501" cy="1456340"/>
          </a:xfrm>
          <a:prstGeom prst="rect">
            <a:avLst/>
          </a:prstGeom>
        </p:spPr>
      </p:pic>
      <p:sp>
        <p:nvSpPr>
          <p:cNvPr id="44" name="ZoneTexte 43">
            <a:extLst>
              <a:ext uri="{FF2B5EF4-FFF2-40B4-BE49-F238E27FC236}">
                <a16:creationId xmlns:a16="http://schemas.microsoft.com/office/drawing/2014/main" id="{B596E9C8-7EDC-4D80-83E0-350BAAE27398}"/>
              </a:ext>
            </a:extLst>
          </p:cNvPr>
          <p:cNvSpPr txBox="1"/>
          <p:nvPr>
            <p:custDataLst>
              <p:tags r:id="rId3"/>
            </p:custDataLst>
          </p:nvPr>
        </p:nvSpPr>
        <p:spPr>
          <a:xfrm>
            <a:off x="1202256" y="3384734"/>
            <a:ext cx="2693366" cy="338554"/>
          </a:xfrm>
          <a:prstGeom prst="rect">
            <a:avLst/>
          </a:prstGeom>
          <a:noFill/>
        </p:spPr>
        <p:txBody>
          <a:bodyPr wrap="none" rtlCol="0">
            <a:spAutoFit/>
          </a:bodyPr>
          <a:lstStyle/>
          <a:p>
            <a:r>
              <a:rPr lang="fr-FR" sz="1600" b="1" dirty="0" err="1">
                <a:latin typeface="Barlow Light" panose="00000400000000000000" pitchFamily="2" charset="0"/>
              </a:rPr>
              <a:t>df_clustering_scaled_concat</a:t>
            </a:r>
            <a:endParaRPr lang="fr-FR" sz="1600" b="1" dirty="0">
              <a:latin typeface="Barlow Light" panose="00000400000000000000" pitchFamily="2" charset="0"/>
            </a:endParaRPr>
          </a:p>
        </p:txBody>
      </p:sp>
      <p:sp>
        <p:nvSpPr>
          <p:cNvPr id="45" name="ZoneTexte 44">
            <a:extLst>
              <a:ext uri="{FF2B5EF4-FFF2-40B4-BE49-F238E27FC236}">
                <a16:creationId xmlns:a16="http://schemas.microsoft.com/office/drawing/2014/main" id="{4E694114-60FF-4C40-9B33-D07BDAFB16B4}"/>
              </a:ext>
            </a:extLst>
          </p:cNvPr>
          <p:cNvSpPr txBox="1"/>
          <p:nvPr>
            <p:custDataLst>
              <p:tags r:id="rId4"/>
            </p:custDataLst>
          </p:nvPr>
        </p:nvSpPr>
        <p:spPr>
          <a:xfrm>
            <a:off x="5879160" y="3384734"/>
            <a:ext cx="1431802" cy="338554"/>
          </a:xfrm>
          <a:prstGeom prst="rect">
            <a:avLst/>
          </a:prstGeom>
          <a:noFill/>
        </p:spPr>
        <p:txBody>
          <a:bodyPr wrap="none" rtlCol="0">
            <a:spAutoFit/>
          </a:bodyPr>
          <a:lstStyle/>
          <a:p>
            <a:r>
              <a:rPr lang="fr-FR" sz="1600" b="1" dirty="0" err="1">
                <a:latin typeface="Barlow Light" panose="00000400000000000000" pitchFamily="2" charset="0"/>
              </a:rPr>
              <a:t>rfm_df_scaled</a:t>
            </a:r>
            <a:endParaRPr lang="fr-FR" sz="1600" b="1" dirty="0">
              <a:latin typeface="Barlow Light" panose="00000400000000000000" pitchFamily="2" charset="0"/>
            </a:endParaRPr>
          </a:p>
        </p:txBody>
      </p:sp>
    </p:spTree>
    <p:extLst>
      <p:ext uri="{BB962C8B-B14F-4D97-AF65-F5344CB8AC3E}">
        <p14:creationId xmlns:p14="http://schemas.microsoft.com/office/powerpoint/2010/main" val="2849498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1000"/>
                                        <p:tgtEl>
                                          <p:spTgt spid="44"/>
                                        </p:tgtEl>
                                      </p:cBhvr>
                                    </p:animEffect>
                                    <p:anim calcmode="lin" valueType="num">
                                      <p:cBhvr>
                                        <p:cTn id="16" dur="1000" fill="hold"/>
                                        <p:tgtEl>
                                          <p:spTgt spid="44"/>
                                        </p:tgtEl>
                                        <p:attrNameLst>
                                          <p:attrName>ppt_x</p:attrName>
                                        </p:attrNameLst>
                                      </p:cBhvr>
                                      <p:tavLst>
                                        <p:tav tm="0">
                                          <p:val>
                                            <p:strVal val="#ppt_x"/>
                                          </p:val>
                                        </p:tav>
                                        <p:tav tm="100000">
                                          <p:val>
                                            <p:strVal val="#ppt_x"/>
                                          </p:val>
                                        </p:tav>
                                      </p:tavLst>
                                    </p:anim>
                                    <p:anim calcmode="lin" valueType="num">
                                      <p:cBhvr>
                                        <p:cTn id="17"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7" presetClass="entr" presetSubtype="0"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1000"/>
                                        <p:tgtEl>
                                          <p:spTgt spid="45"/>
                                        </p:tgtEl>
                                      </p:cBhvr>
                                    </p:animEffect>
                                    <p:anim calcmode="lin" valueType="num">
                                      <p:cBhvr>
                                        <p:cTn id="23" dur="1000" fill="hold"/>
                                        <p:tgtEl>
                                          <p:spTgt spid="45"/>
                                        </p:tgtEl>
                                        <p:attrNameLst>
                                          <p:attrName>ppt_x</p:attrName>
                                        </p:attrNameLst>
                                      </p:cBhvr>
                                      <p:tavLst>
                                        <p:tav tm="0">
                                          <p:val>
                                            <p:strVal val="#ppt_x"/>
                                          </p:val>
                                        </p:tav>
                                        <p:tav tm="100000">
                                          <p:val>
                                            <p:strVal val="#ppt_x"/>
                                          </p:val>
                                        </p:tav>
                                      </p:tavLst>
                                    </p:anim>
                                    <p:anim calcmode="lin" valueType="num">
                                      <p:cBhvr>
                                        <p:cTn id="24"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custDataLst>
              <p:tags r:id="rId1"/>
            </p:custDataLst>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36</a:t>
            </a:fld>
            <a:endParaRPr/>
          </a:p>
        </p:txBody>
      </p:sp>
      <p:pic>
        <p:nvPicPr>
          <p:cNvPr id="88" name="Graphique 87">
            <a:extLst>
              <a:ext uri="{FF2B5EF4-FFF2-40B4-BE49-F238E27FC236}">
                <a16:creationId xmlns:a16="http://schemas.microsoft.com/office/drawing/2014/main" id="{BCA7C5F3-7EF1-4829-8A24-063124D07A2D}"/>
              </a:ext>
            </a:extLst>
          </p:cNvPr>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H="1">
            <a:off x="185489" y="130070"/>
            <a:ext cx="610670" cy="610670"/>
          </a:xfrm>
          <a:prstGeom prst="rect">
            <a:avLst/>
          </a:prstGeom>
        </p:spPr>
      </p:pic>
      <p:pic>
        <p:nvPicPr>
          <p:cNvPr id="3" name="Image 2">
            <a:extLst>
              <a:ext uri="{FF2B5EF4-FFF2-40B4-BE49-F238E27FC236}">
                <a16:creationId xmlns:a16="http://schemas.microsoft.com/office/drawing/2014/main" id="{13990AA5-3E00-4BD7-8548-CEDF802E0246}"/>
              </a:ext>
            </a:extLst>
          </p:cNvPr>
          <p:cNvPicPr>
            <a:picLocks noChangeAspect="1"/>
          </p:cNvPicPr>
          <p:nvPr/>
        </p:nvPicPr>
        <p:blipFill rotWithShape="1">
          <a:blip r:embed="rId8"/>
          <a:srcRect t="35076" b="10123"/>
          <a:stretch/>
        </p:blipFill>
        <p:spPr>
          <a:xfrm>
            <a:off x="3175113" y="1709573"/>
            <a:ext cx="2657501" cy="1456340"/>
          </a:xfrm>
          <a:prstGeom prst="rect">
            <a:avLst/>
          </a:prstGeom>
        </p:spPr>
      </p:pic>
      <p:sp>
        <p:nvSpPr>
          <p:cNvPr id="44" name="ZoneTexte 43">
            <a:extLst>
              <a:ext uri="{FF2B5EF4-FFF2-40B4-BE49-F238E27FC236}">
                <a16:creationId xmlns:a16="http://schemas.microsoft.com/office/drawing/2014/main" id="{B596E9C8-7EDC-4D80-83E0-350BAAE27398}"/>
              </a:ext>
            </a:extLst>
          </p:cNvPr>
          <p:cNvSpPr txBox="1"/>
          <p:nvPr>
            <p:custDataLst>
              <p:tags r:id="rId3"/>
            </p:custDataLst>
          </p:nvPr>
        </p:nvSpPr>
        <p:spPr>
          <a:xfrm>
            <a:off x="3157180" y="3250727"/>
            <a:ext cx="2693366" cy="338554"/>
          </a:xfrm>
          <a:prstGeom prst="rect">
            <a:avLst/>
          </a:prstGeom>
          <a:noFill/>
        </p:spPr>
        <p:txBody>
          <a:bodyPr wrap="none" rtlCol="0">
            <a:spAutoFit/>
          </a:bodyPr>
          <a:lstStyle/>
          <a:p>
            <a:r>
              <a:rPr lang="fr-FR" sz="1600" b="1" dirty="0" err="1">
                <a:latin typeface="Barlow Light" panose="00000400000000000000" pitchFamily="2" charset="0"/>
              </a:rPr>
              <a:t>df_clustering_scaled_concat</a:t>
            </a:r>
            <a:endParaRPr lang="fr-FR" sz="1600" b="1" dirty="0">
              <a:latin typeface="Barlow Light" panose="00000400000000000000" pitchFamily="2" charset="0"/>
            </a:endParaRPr>
          </a:p>
        </p:txBody>
      </p:sp>
    </p:spTree>
    <p:extLst>
      <p:ext uri="{BB962C8B-B14F-4D97-AF65-F5344CB8AC3E}">
        <p14:creationId xmlns:p14="http://schemas.microsoft.com/office/powerpoint/2010/main" val="874090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custDataLst>
              <p:tags r:id="rId1"/>
            </p:custDataLst>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37</a:t>
            </a:fld>
            <a:endParaRPr/>
          </a:p>
        </p:txBody>
      </p:sp>
      <p:pic>
        <p:nvPicPr>
          <p:cNvPr id="88" name="Graphique 87">
            <a:extLst>
              <a:ext uri="{FF2B5EF4-FFF2-40B4-BE49-F238E27FC236}">
                <a16:creationId xmlns:a16="http://schemas.microsoft.com/office/drawing/2014/main" id="{BCA7C5F3-7EF1-4829-8A24-063124D07A2D}"/>
              </a:ext>
            </a:extLst>
          </p:cNvPr>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H="1">
            <a:off x="185489" y="130070"/>
            <a:ext cx="610670" cy="610670"/>
          </a:xfrm>
          <a:prstGeom prst="rect">
            <a:avLst/>
          </a:prstGeom>
        </p:spPr>
      </p:pic>
      <p:sp>
        <p:nvSpPr>
          <p:cNvPr id="43" name="Google Shape;2223;p34">
            <a:extLst>
              <a:ext uri="{FF2B5EF4-FFF2-40B4-BE49-F238E27FC236}">
                <a16:creationId xmlns:a16="http://schemas.microsoft.com/office/drawing/2014/main" id="{EBB846EA-CF07-4C04-94DE-E7DCB9C90CC8}"/>
              </a:ext>
            </a:extLst>
          </p:cNvPr>
          <p:cNvSpPr txBox="1">
            <a:spLocks/>
          </p:cNvSpPr>
          <p:nvPr>
            <p:custDataLst>
              <p:tags r:id="rId3"/>
            </p:custDataLst>
          </p:nvPr>
        </p:nvSpPr>
        <p:spPr>
          <a:xfrm>
            <a:off x="2790497" y="74184"/>
            <a:ext cx="4343700" cy="832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fr-FR" sz="7200" dirty="0"/>
              <a:t>K-</a:t>
            </a:r>
            <a:r>
              <a:rPr lang="fr-FR" sz="7200" dirty="0" err="1"/>
              <a:t>means</a:t>
            </a:r>
            <a:endParaRPr lang="fr-FR" sz="7200" dirty="0"/>
          </a:p>
        </p:txBody>
      </p:sp>
      <p:pic>
        <p:nvPicPr>
          <p:cNvPr id="4098" name="Picture 2">
            <a:extLst>
              <a:ext uri="{FF2B5EF4-FFF2-40B4-BE49-F238E27FC236}">
                <a16:creationId xmlns:a16="http://schemas.microsoft.com/office/drawing/2014/main" id="{4A9D158D-E28C-4199-9E92-031FC9B530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4976" y="1011395"/>
            <a:ext cx="2965555" cy="20766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C3093949-2B76-4253-BC21-0B987511B41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55169" y="1011395"/>
            <a:ext cx="2965555" cy="207667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EFD4CB7D-A5CE-46EE-97EE-211C31AE1A9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5073" y="3093767"/>
            <a:ext cx="2965555" cy="2076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4644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par>
                                <p:cTn id="8" presetID="10" presetClass="entr" presetSubtype="0" fill="hold" nodeType="withEffect">
                                  <p:stCondLst>
                                    <p:cond delay="250"/>
                                  </p:stCondLst>
                                  <p:childTnLst>
                                    <p:set>
                                      <p:cBhvr>
                                        <p:cTn id="9" dur="1" fill="hold">
                                          <p:stCondLst>
                                            <p:cond delay="0"/>
                                          </p:stCondLst>
                                        </p:cTn>
                                        <p:tgtEl>
                                          <p:spTgt spid="4100"/>
                                        </p:tgtEl>
                                        <p:attrNameLst>
                                          <p:attrName>style.visibility</p:attrName>
                                        </p:attrNameLst>
                                      </p:cBhvr>
                                      <p:to>
                                        <p:strVal val="visible"/>
                                      </p:to>
                                    </p:set>
                                    <p:animEffect transition="in" filter="fade">
                                      <p:cBhvr>
                                        <p:cTn id="10" dur="500"/>
                                        <p:tgtEl>
                                          <p:spTgt spid="4100"/>
                                        </p:tgtEl>
                                      </p:cBhvr>
                                    </p:animEffect>
                                  </p:childTnLst>
                                </p:cTn>
                              </p:par>
                              <p:par>
                                <p:cTn id="11" presetID="10" presetClass="entr" presetSubtype="0" fill="hold" nodeType="withEffect">
                                  <p:stCondLst>
                                    <p:cond delay="500"/>
                                  </p:stCondLst>
                                  <p:childTnLst>
                                    <p:set>
                                      <p:cBhvr>
                                        <p:cTn id="12" dur="1" fill="hold">
                                          <p:stCondLst>
                                            <p:cond delay="0"/>
                                          </p:stCondLst>
                                        </p:cTn>
                                        <p:tgtEl>
                                          <p:spTgt spid="4102"/>
                                        </p:tgtEl>
                                        <p:attrNameLst>
                                          <p:attrName>style.visibility</p:attrName>
                                        </p:attrNameLst>
                                      </p:cBhvr>
                                      <p:to>
                                        <p:strVal val="visible"/>
                                      </p:to>
                                    </p:set>
                                    <p:animEffect transition="in" filter="fade">
                                      <p:cBhvr>
                                        <p:cTn id="13" dur="5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custDataLst>
              <p:tags r:id="rId1"/>
            </p:custDataLst>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38</a:t>
            </a:fld>
            <a:endParaRPr/>
          </a:p>
        </p:txBody>
      </p:sp>
      <p:pic>
        <p:nvPicPr>
          <p:cNvPr id="88" name="Graphique 87">
            <a:extLst>
              <a:ext uri="{FF2B5EF4-FFF2-40B4-BE49-F238E27FC236}">
                <a16:creationId xmlns:a16="http://schemas.microsoft.com/office/drawing/2014/main" id="{BCA7C5F3-7EF1-4829-8A24-063124D07A2D}"/>
              </a:ext>
            </a:extLst>
          </p:cNvPr>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H="1">
            <a:off x="185489" y="130070"/>
            <a:ext cx="610670" cy="610670"/>
          </a:xfrm>
          <a:prstGeom prst="rect">
            <a:avLst/>
          </a:prstGeom>
        </p:spPr>
      </p:pic>
      <p:sp>
        <p:nvSpPr>
          <p:cNvPr id="43" name="Google Shape;2223;p34">
            <a:extLst>
              <a:ext uri="{FF2B5EF4-FFF2-40B4-BE49-F238E27FC236}">
                <a16:creationId xmlns:a16="http://schemas.microsoft.com/office/drawing/2014/main" id="{EBB846EA-CF07-4C04-94DE-E7DCB9C90CC8}"/>
              </a:ext>
            </a:extLst>
          </p:cNvPr>
          <p:cNvSpPr txBox="1">
            <a:spLocks/>
          </p:cNvSpPr>
          <p:nvPr>
            <p:custDataLst>
              <p:tags r:id="rId3"/>
            </p:custDataLst>
          </p:nvPr>
        </p:nvSpPr>
        <p:spPr>
          <a:xfrm>
            <a:off x="2041634" y="43268"/>
            <a:ext cx="5060732" cy="832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fr-FR" sz="7200" dirty="0"/>
              <a:t>K-prototype</a:t>
            </a:r>
          </a:p>
        </p:txBody>
      </p:sp>
      <p:pic>
        <p:nvPicPr>
          <p:cNvPr id="5" name="Image 4">
            <a:extLst>
              <a:ext uri="{FF2B5EF4-FFF2-40B4-BE49-F238E27FC236}">
                <a16:creationId xmlns:a16="http://schemas.microsoft.com/office/drawing/2014/main" id="{A326B606-268B-4ADE-8325-FBC10F06A62D}"/>
              </a:ext>
            </a:extLst>
          </p:cNvPr>
          <p:cNvPicPr>
            <a:picLocks noChangeAspect="1"/>
          </p:cNvPicPr>
          <p:nvPr/>
        </p:nvPicPr>
        <p:blipFill>
          <a:blip r:embed="rId8"/>
          <a:stretch>
            <a:fillRect/>
          </a:stretch>
        </p:blipFill>
        <p:spPr>
          <a:xfrm>
            <a:off x="1728247" y="958516"/>
            <a:ext cx="5687505" cy="4082508"/>
          </a:xfrm>
          <a:prstGeom prst="rect">
            <a:avLst/>
          </a:prstGeom>
        </p:spPr>
      </p:pic>
    </p:spTree>
    <p:extLst>
      <p:ext uri="{BB962C8B-B14F-4D97-AF65-F5344CB8AC3E}">
        <p14:creationId xmlns:p14="http://schemas.microsoft.com/office/powerpoint/2010/main" val="1434783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custDataLst>
              <p:tags r:id="rId1"/>
            </p:custDataLst>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39</a:t>
            </a:fld>
            <a:endParaRPr/>
          </a:p>
        </p:txBody>
      </p:sp>
      <p:pic>
        <p:nvPicPr>
          <p:cNvPr id="88" name="Graphique 87">
            <a:extLst>
              <a:ext uri="{FF2B5EF4-FFF2-40B4-BE49-F238E27FC236}">
                <a16:creationId xmlns:a16="http://schemas.microsoft.com/office/drawing/2014/main" id="{BCA7C5F3-7EF1-4829-8A24-063124D07A2D}"/>
              </a:ext>
            </a:extLst>
          </p:cNvPr>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H="1">
            <a:off x="185489" y="130070"/>
            <a:ext cx="610670" cy="610670"/>
          </a:xfrm>
          <a:prstGeom prst="rect">
            <a:avLst/>
          </a:prstGeom>
        </p:spPr>
      </p:pic>
      <p:sp>
        <p:nvSpPr>
          <p:cNvPr id="43" name="Google Shape;2223;p34">
            <a:extLst>
              <a:ext uri="{FF2B5EF4-FFF2-40B4-BE49-F238E27FC236}">
                <a16:creationId xmlns:a16="http://schemas.microsoft.com/office/drawing/2014/main" id="{EBB846EA-CF07-4C04-94DE-E7DCB9C90CC8}"/>
              </a:ext>
            </a:extLst>
          </p:cNvPr>
          <p:cNvSpPr txBox="1">
            <a:spLocks/>
          </p:cNvSpPr>
          <p:nvPr>
            <p:custDataLst>
              <p:tags r:id="rId3"/>
            </p:custDataLst>
          </p:nvPr>
        </p:nvSpPr>
        <p:spPr>
          <a:xfrm>
            <a:off x="2041634" y="43268"/>
            <a:ext cx="5060732" cy="832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fr-FR" sz="7200" dirty="0"/>
              <a:t>K-prototype</a:t>
            </a:r>
          </a:p>
        </p:txBody>
      </p:sp>
      <p:pic>
        <p:nvPicPr>
          <p:cNvPr id="8194" name="Picture 2">
            <a:extLst>
              <a:ext uri="{FF2B5EF4-FFF2-40B4-BE49-F238E27FC236}">
                <a16:creationId xmlns:a16="http://schemas.microsoft.com/office/drawing/2014/main" id="{CE1A7000-2B96-4B99-A977-9A1BAF6290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28900" y="1681327"/>
            <a:ext cx="38862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6755450F-9DE9-4E3F-A93E-1C741D8EFC5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3331" y="1083848"/>
            <a:ext cx="3017620" cy="2167696"/>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6E963443-CE29-48F3-ACB9-450A7073BC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46520" y="1083848"/>
            <a:ext cx="3017620" cy="2167696"/>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a:extLst>
              <a:ext uri="{FF2B5EF4-FFF2-40B4-BE49-F238E27FC236}">
                <a16:creationId xmlns:a16="http://schemas.microsoft.com/office/drawing/2014/main" id="{C1408101-7F5A-4BC8-B3F4-59347C315DB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29927" y="2975804"/>
            <a:ext cx="3017620" cy="2167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4384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8194"/>
                                        </p:tgtEl>
                                      </p:cBhvr>
                                    </p:animEffect>
                                    <p:set>
                                      <p:cBhvr>
                                        <p:cTn id="12" dur="1" fill="hold">
                                          <p:stCondLst>
                                            <p:cond delay="499"/>
                                          </p:stCondLst>
                                        </p:cTn>
                                        <p:tgtEl>
                                          <p:spTgt spid="8194"/>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8198"/>
                                        </p:tgtEl>
                                        <p:attrNameLst>
                                          <p:attrName>style.visibility</p:attrName>
                                        </p:attrNameLst>
                                      </p:cBhvr>
                                      <p:to>
                                        <p:strVal val="visible"/>
                                      </p:to>
                                    </p:set>
                                    <p:animEffect transition="in" filter="fade">
                                      <p:cBhvr>
                                        <p:cTn id="16" dur="500"/>
                                        <p:tgtEl>
                                          <p:spTgt spid="8198"/>
                                        </p:tgtEl>
                                      </p:cBhvr>
                                    </p:animEffect>
                                  </p:childTnLst>
                                </p:cTn>
                              </p:par>
                              <p:par>
                                <p:cTn id="17" presetID="10" presetClass="entr" presetSubtype="0" fill="hold" nodeType="withEffect">
                                  <p:stCondLst>
                                    <p:cond delay="250"/>
                                  </p:stCondLst>
                                  <p:childTnLst>
                                    <p:set>
                                      <p:cBhvr>
                                        <p:cTn id="18" dur="1" fill="hold">
                                          <p:stCondLst>
                                            <p:cond delay="0"/>
                                          </p:stCondLst>
                                        </p:cTn>
                                        <p:tgtEl>
                                          <p:spTgt spid="8200"/>
                                        </p:tgtEl>
                                        <p:attrNameLst>
                                          <p:attrName>style.visibility</p:attrName>
                                        </p:attrNameLst>
                                      </p:cBhvr>
                                      <p:to>
                                        <p:strVal val="visible"/>
                                      </p:to>
                                    </p:set>
                                    <p:animEffect transition="in" filter="fade">
                                      <p:cBhvr>
                                        <p:cTn id="19" dur="500"/>
                                        <p:tgtEl>
                                          <p:spTgt spid="8200"/>
                                        </p:tgtEl>
                                      </p:cBhvr>
                                    </p:animEffect>
                                  </p:childTnLst>
                                </p:cTn>
                              </p:par>
                              <p:par>
                                <p:cTn id="20" presetID="10" presetClass="entr" presetSubtype="0" fill="hold" nodeType="withEffect">
                                  <p:stCondLst>
                                    <p:cond delay="500"/>
                                  </p:stCondLst>
                                  <p:childTnLst>
                                    <p:set>
                                      <p:cBhvr>
                                        <p:cTn id="21" dur="1" fill="hold">
                                          <p:stCondLst>
                                            <p:cond delay="0"/>
                                          </p:stCondLst>
                                        </p:cTn>
                                        <p:tgtEl>
                                          <p:spTgt spid="8202"/>
                                        </p:tgtEl>
                                        <p:attrNameLst>
                                          <p:attrName>style.visibility</p:attrName>
                                        </p:attrNameLst>
                                      </p:cBhvr>
                                      <p:to>
                                        <p:strVal val="visible"/>
                                      </p:to>
                                    </p:set>
                                    <p:animEffect transition="in" filter="fade">
                                      <p:cBhvr>
                                        <p:cTn id="22" dur="500"/>
                                        <p:tgtEl>
                                          <p:spTgt spid="8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740"/>
        <p:cNvGrpSpPr/>
        <p:nvPr/>
      </p:nvGrpSpPr>
      <p:grpSpPr>
        <a:xfrm>
          <a:off x="0" y="0"/>
          <a:ext cx="0" cy="0"/>
          <a:chOff x="0" y="0"/>
          <a:chExt cx="0" cy="0"/>
        </a:xfrm>
      </p:grpSpPr>
      <p:pic>
        <p:nvPicPr>
          <p:cNvPr id="5" name="Graphique 4">
            <a:extLst>
              <a:ext uri="{FF2B5EF4-FFF2-40B4-BE49-F238E27FC236}">
                <a16:creationId xmlns:a16="http://schemas.microsoft.com/office/drawing/2014/main" id="{1907A22D-890C-44F0-AB91-0E27DB19AF88}"/>
              </a:ext>
            </a:extLst>
          </p:cNvPr>
          <p:cNvPicPr>
            <a:picLocks noChangeAspect="1"/>
          </p:cNvPicPr>
          <p:nvPr>
            <p:custDataLst>
              <p:tags r:id="rId1"/>
            </p:custDataLst>
          </p:nvPr>
        </p:nvPicPr>
        <p:blipFill>
          <a:blip r:embed="rId13">
            <a:extLst>
              <a:ext uri="{96DAC541-7B7A-43D3-8B79-37D633B846F1}">
                <asvg:svgBlip xmlns:asvg="http://schemas.microsoft.com/office/drawing/2016/SVG/main" r:embed="rId14"/>
              </a:ext>
            </a:extLst>
          </a:blip>
          <a:stretch>
            <a:fillRect/>
          </a:stretch>
        </p:blipFill>
        <p:spPr>
          <a:xfrm>
            <a:off x="0" y="-1384300"/>
            <a:ext cx="9144000" cy="7857671"/>
          </a:xfrm>
          <a:prstGeom prst="rect">
            <a:avLst/>
          </a:prstGeom>
        </p:spPr>
      </p:pic>
      <p:sp>
        <p:nvSpPr>
          <p:cNvPr id="743" name="Google Shape;743;p18"/>
          <p:cNvSpPr txBox="1">
            <a:spLocks noGrp="1"/>
          </p:cNvSpPr>
          <p:nvPr>
            <p:ph type="sldNum" idx="12"/>
            <p:custDataLst>
              <p:tags r:id="rId2"/>
            </p:custDataLst>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a:t>
            </a:fld>
            <a:endParaRPr dirty="0"/>
          </a:p>
        </p:txBody>
      </p:sp>
      <p:pic>
        <p:nvPicPr>
          <p:cNvPr id="112" name="Graphique 111">
            <a:extLst>
              <a:ext uri="{FF2B5EF4-FFF2-40B4-BE49-F238E27FC236}">
                <a16:creationId xmlns:a16="http://schemas.microsoft.com/office/drawing/2014/main" id="{0AD1E3BF-024F-44F7-9E29-D7FD24DF2A30}"/>
              </a:ext>
            </a:extLst>
          </p:cNvPr>
          <p:cNvPicPr>
            <a:picLocks noChangeAspect="1"/>
          </p:cNvPicPr>
          <p:nvPr>
            <p:custDataLst>
              <p:tags r:id="rId3"/>
            </p:custDataLst>
          </p:nvPr>
        </p:nvPicPr>
        <p:blipFill>
          <a:blip r:embed="rId13">
            <a:alphaModFix amt="24000"/>
            <a:extLst>
              <a:ext uri="{96DAC541-7B7A-43D3-8B79-37D633B846F1}">
                <asvg:svgBlip xmlns:asvg="http://schemas.microsoft.com/office/drawing/2016/SVG/main" r:embed="rId14"/>
              </a:ext>
            </a:extLst>
          </a:blip>
          <a:stretch>
            <a:fillRect/>
          </a:stretch>
        </p:blipFill>
        <p:spPr>
          <a:xfrm>
            <a:off x="0" y="-1357086"/>
            <a:ext cx="9144000" cy="7857671"/>
          </a:xfrm>
          <a:prstGeom prst="rect">
            <a:avLst/>
          </a:prstGeom>
        </p:spPr>
      </p:pic>
      <p:pic>
        <p:nvPicPr>
          <p:cNvPr id="3" name="Graphique 2">
            <a:extLst>
              <a:ext uri="{FF2B5EF4-FFF2-40B4-BE49-F238E27FC236}">
                <a16:creationId xmlns:a16="http://schemas.microsoft.com/office/drawing/2014/main" id="{052DD4E6-DAA8-4B4A-B56F-25CED39B5955}"/>
              </a:ext>
            </a:extLst>
          </p:cNvPr>
          <p:cNvPicPr>
            <a:picLocks noChangeAspect="1"/>
          </p:cNvPicPr>
          <p:nvPr>
            <p:custDataLst>
              <p:tags r:id="rId4"/>
            </p:custDataLst>
          </p:nvPr>
        </p:nvPicPr>
        <p:blipFill>
          <a:blip r:embed="rId15">
            <a:extLst>
              <a:ext uri="{96DAC541-7B7A-43D3-8B79-37D633B846F1}">
                <asvg:svgBlip xmlns:asvg="http://schemas.microsoft.com/office/drawing/2016/SVG/main" r:embed="rId16"/>
              </a:ext>
            </a:extLst>
          </a:blip>
          <a:stretch>
            <a:fillRect/>
          </a:stretch>
        </p:blipFill>
        <p:spPr>
          <a:xfrm>
            <a:off x="-2038667" y="1479768"/>
            <a:ext cx="2183963" cy="2183963"/>
          </a:xfrm>
          <a:prstGeom prst="rect">
            <a:avLst/>
          </a:prstGeom>
        </p:spPr>
      </p:pic>
      <p:pic>
        <p:nvPicPr>
          <p:cNvPr id="7" name="Graphique 6">
            <a:extLst>
              <a:ext uri="{FF2B5EF4-FFF2-40B4-BE49-F238E27FC236}">
                <a16:creationId xmlns:a16="http://schemas.microsoft.com/office/drawing/2014/main" id="{483D8E68-E926-470C-B581-D2D463CC53FC}"/>
              </a:ext>
            </a:extLst>
          </p:cNvPr>
          <p:cNvPicPr>
            <a:picLocks noChangeAspect="1"/>
          </p:cNvPicPr>
          <p:nvPr>
            <p:custDataLst>
              <p:tags r:id="rId5"/>
            </p:custDataLst>
          </p:nvPr>
        </p:nvPicPr>
        <p:blipFill>
          <a:blip r:embed="rId17">
            <a:extLst>
              <a:ext uri="{96DAC541-7B7A-43D3-8B79-37D633B846F1}">
                <asvg:svgBlip xmlns:asvg="http://schemas.microsoft.com/office/drawing/2016/SVG/main" r:embed="rId18"/>
              </a:ext>
            </a:extLst>
          </a:blip>
          <a:stretch>
            <a:fillRect/>
          </a:stretch>
        </p:blipFill>
        <p:spPr>
          <a:xfrm>
            <a:off x="79056" y="1405485"/>
            <a:ext cx="2183963" cy="2183963"/>
          </a:xfrm>
          <a:prstGeom prst="rect">
            <a:avLst/>
          </a:prstGeom>
        </p:spPr>
      </p:pic>
      <p:sp>
        <p:nvSpPr>
          <p:cNvPr id="898" name="Flèche : droite 897">
            <a:extLst>
              <a:ext uri="{FF2B5EF4-FFF2-40B4-BE49-F238E27FC236}">
                <a16:creationId xmlns:a16="http://schemas.microsoft.com/office/drawing/2014/main" id="{8638BD38-11B1-44EA-8FF6-8AB557AE1E9E}"/>
              </a:ext>
            </a:extLst>
          </p:cNvPr>
          <p:cNvSpPr/>
          <p:nvPr>
            <p:custDataLst>
              <p:tags r:id="rId6"/>
            </p:custDataLst>
          </p:nvPr>
        </p:nvSpPr>
        <p:spPr>
          <a:xfrm>
            <a:off x="2304685" y="2329434"/>
            <a:ext cx="978408" cy="48463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3" name="Flèche : droite 322">
            <a:extLst>
              <a:ext uri="{FF2B5EF4-FFF2-40B4-BE49-F238E27FC236}">
                <a16:creationId xmlns:a16="http://schemas.microsoft.com/office/drawing/2014/main" id="{42E60623-669E-49E6-8066-E998FFFE67DE}"/>
              </a:ext>
            </a:extLst>
          </p:cNvPr>
          <p:cNvSpPr/>
          <p:nvPr>
            <p:custDataLst>
              <p:tags r:id="rId7"/>
            </p:custDataLst>
          </p:nvPr>
        </p:nvSpPr>
        <p:spPr>
          <a:xfrm>
            <a:off x="6208479" y="2329434"/>
            <a:ext cx="978408" cy="48463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00" name="Graphique 899">
            <a:extLst>
              <a:ext uri="{FF2B5EF4-FFF2-40B4-BE49-F238E27FC236}">
                <a16:creationId xmlns:a16="http://schemas.microsoft.com/office/drawing/2014/main" id="{84AA3567-90D4-4D2C-B063-CBF3B1D50C0C}"/>
              </a:ext>
            </a:extLst>
          </p:cNvPr>
          <p:cNvPicPr>
            <a:picLocks noChangeAspect="1"/>
          </p:cNvPicPr>
          <p:nvPr>
            <p:custDataLst>
              <p:tags r:id="rId8"/>
            </p:custDataLst>
          </p:nvPr>
        </p:nvPicPr>
        <p:blipFill>
          <a:blip r:embed="rId19">
            <a:extLst>
              <a:ext uri="{96DAC541-7B7A-43D3-8B79-37D633B846F1}">
                <asvg:svgBlip xmlns:asvg="http://schemas.microsoft.com/office/drawing/2016/SVG/main" r:embed="rId20"/>
              </a:ext>
            </a:extLst>
          </a:blip>
          <a:stretch>
            <a:fillRect/>
          </a:stretch>
        </p:blipFill>
        <p:spPr>
          <a:xfrm>
            <a:off x="7761709" y="1305174"/>
            <a:ext cx="952500" cy="952500"/>
          </a:xfrm>
          <a:prstGeom prst="rect">
            <a:avLst/>
          </a:prstGeom>
        </p:spPr>
      </p:pic>
      <p:grpSp>
        <p:nvGrpSpPr>
          <p:cNvPr id="895" name="Groupe 894">
            <a:extLst>
              <a:ext uri="{FF2B5EF4-FFF2-40B4-BE49-F238E27FC236}">
                <a16:creationId xmlns:a16="http://schemas.microsoft.com/office/drawing/2014/main" id="{0B7B5963-822E-4033-8727-8E08ABE54EE7}"/>
              </a:ext>
            </a:extLst>
          </p:cNvPr>
          <p:cNvGrpSpPr/>
          <p:nvPr>
            <p:custDataLst>
              <p:tags r:id="rId9"/>
            </p:custDataLst>
          </p:nvPr>
        </p:nvGrpSpPr>
        <p:grpSpPr>
          <a:xfrm>
            <a:off x="7603423" y="1230063"/>
            <a:ext cx="1259004" cy="2683372"/>
            <a:chOff x="8753834" y="1017105"/>
            <a:chExt cx="1840947" cy="3923692"/>
          </a:xfrm>
        </p:grpSpPr>
        <p:grpSp>
          <p:nvGrpSpPr>
            <p:cNvPr id="12" name="Graphique 8">
              <a:extLst>
                <a:ext uri="{FF2B5EF4-FFF2-40B4-BE49-F238E27FC236}">
                  <a16:creationId xmlns:a16="http://schemas.microsoft.com/office/drawing/2014/main" id="{9EEE9027-26B5-4CA8-BB26-21B52BA36BBE}"/>
                </a:ext>
              </a:extLst>
            </p:cNvPr>
            <p:cNvGrpSpPr/>
            <p:nvPr/>
          </p:nvGrpSpPr>
          <p:grpSpPr>
            <a:xfrm>
              <a:off x="8753834" y="1596660"/>
              <a:ext cx="1840947" cy="3344137"/>
              <a:chOff x="5043048" y="1415601"/>
              <a:chExt cx="1840947" cy="3344137"/>
            </a:xfrm>
          </p:grpSpPr>
          <p:grpSp>
            <p:nvGrpSpPr>
              <p:cNvPr id="13" name="Graphique 8">
                <a:extLst>
                  <a:ext uri="{FF2B5EF4-FFF2-40B4-BE49-F238E27FC236}">
                    <a16:creationId xmlns:a16="http://schemas.microsoft.com/office/drawing/2014/main" id="{80564989-D352-4120-9A9F-E9B48531F010}"/>
                  </a:ext>
                </a:extLst>
              </p:cNvPr>
              <p:cNvGrpSpPr/>
              <p:nvPr/>
            </p:nvGrpSpPr>
            <p:grpSpPr>
              <a:xfrm>
                <a:off x="5043048" y="1415601"/>
                <a:ext cx="1524006" cy="3344137"/>
                <a:chOff x="5043048" y="1415601"/>
                <a:chExt cx="1524006" cy="3344137"/>
              </a:xfrm>
            </p:grpSpPr>
            <p:grpSp>
              <p:nvGrpSpPr>
                <p:cNvPr id="14" name="Graphique 8">
                  <a:extLst>
                    <a:ext uri="{FF2B5EF4-FFF2-40B4-BE49-F238E27FC236}">
                      <a16:creationId xmlns:a16="http://schemas.microsoft.com/office/drawing/2014/main" id="{2B75123A-5954-4E18-81AB-1DF7C03143DA}"/>
                    </a:ext>
                  </a:extLst>
                </p:cNvPr>
                <p:cNvGrpSpPr/>
                <p:nvPr/>
              </p:nvGrpSpPr>
              <p:grpSpPr>
                <a:xfrm>
                  <a:off x="5043048" y="1415601"/>
                  <a:ext cx="1013497" cy="813560"/>
                  <a:chOff x="5043048" y="1415601"/>
                  <a:chExt cx="1013497" cy="813560"/>
                </a:xfrm>
              </p:grpSpPr>
              <p:sp>
                <p:nvSpPr>
                  <p:cNvPr id="15" name="Forme libre : forme 14">
                    <a:extLst>
                      <a:ext uri="{FF2B5EF4-FFF2-40B4-BE49-F238E27FC236}">
                        <a16:creationId xmlns:a16="http://schemas.microsoft.com/office/drawing/2014/main" id="{3AB27C9F-EAFA-4195-994D-D099138A063B}"/>
                      </a:ext>
                    </a:extLst>
                  </p:cNvPr>
                  <p:cNvSpPr/>
                  <p:nvPr/>
                </p:nvSpPr>
                <p:spPr>
                  <a:xfrm>
                    <a:off x="5043048" y="1984679"/>
                    <a:ext cx="416846" cy="244481"/>
                  </a:xfrm>
                  <a:custGeom>
                    <a:avLst/>
                    <a:gdLst>
                      <a:gd name="connsiteX0" fmla="*/ 342019 w 416846"/>
                      <a:gd name="connsiteY0" fmla="*/ 35915 h 244481"/>
                      <a:gd name="connsiteX1" fmla="*/ 319997 w 416846"/>
                      <a:gd name="connsiteY1" fmla="*/ 13001 h 244481"/>
                      <a:gd name="connsiteX2" fmla="*/ 333524 w 416846"/>
                      <a:gd name="connsiteY2" fmla="*/ 0 h 244481"/>
                      <a:gd name="connsiteX3" fmla="*/ 276285 w 416846"/>
                      <a:gd name="connsiteY3" fmla="*/ 21796 h 244481"/>
                      <a:gd name="connsiteX4" fmla="*/ 240839 w 416846"/>
                      <a:gd name="connsiteY4" fmla="*/ 23454 h 244481"/>
                      <a:gd name="connsiteX5" fmla="*/ 128227 w 416846"/>
                      <a:gd name="connsiteY5" fmla="*/ 18167 h 244481"/>
                      <a:gd name="connsiteX6" fmla="*/ 167362 w 416846"/>
                      <a:gd name="connsiteY6" fmla="*/ 65794 h 244481"/>
                      <a:gd name="connsiteX7" fmla="*/ 4 w 416846"/>
                      <a:gd name="connsiteY7" fmla="*/ 130182 h 244481"/>
                      <a:gd name="connsiteX8" fmla="*/ 114952 w 416846"/>
                      <a:gd name="connsiteY8" fmla="*/ 145571 h 244481"/>
                      <a:gd name="connsiteX9" fmla="*/ 149293 w 416846"/>
                      <a:gd name="connsiteY9" fmla="*/ 227588 h 244481"/>
                      <a:gd name="connsiteX10" fmla="*/ 301314 w 416846"/>
                      <a:gd name="connsiteY10" fmla="*/ 202669 h 244481"/>
                      <a:gd name="connsiteX11" fmla="*/ 416847 w 416846"/>
                      <a:gd name="connsiteY11" fmla="*/ 144077 h 244481"/>
                      <a:gd name="connsiteX12" fmla="*/ 362015 w 416846"/>
                      <a:gd name="connsiteY12" fmla="*/ 16698 h 244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6846" h="244481">
                        <a:moveTo>
                          <a:pt x="342019" y="35915"/>
                        </a:moveTo>
                        <a:lnTo>
                          <a:pt x="319997" y="13001"/>
                        </a:lnTo>
                        <a:lnTo>
                          <a:pt x="333524" y="0"/>
                        </a:lnTo>
                        <a:lnTo>
                          <a:pt x="276285" y="21796"/>
                        </a:lnTo>
                        <a:cubicBezTo>
                          <a:pt x="264942" y="26115"/>
                          <a:pt x="252510" y="26786"/>
                          <a:pt x="240839" y="23454"/>
                        </a:cubicBezTo>
                        <a:cubicBezTo>
                          <a:pt x="209693" y="14562"/>
                          <a:pt x="145693" y="-704"/>
                          <a:pt x="128227" y="18167"/>
                        </a:cubicBezTo>
                        <a:cubicBezTo>
                          <a:pt x="99754" y="48930"/>
                          <a:pt x="167362" y="65794"/>
                          <a:pt x="167362" y="65794"/>
                        </a:cubicBezTo>
                        <a:cubicBezTo>
                          <a:pt x="167362" y="65794"/>
                          <a:pt x="1063" y="85265"/>
                          <a:pt x="4" y="130182"/>
                        </a:cubicBezTo>
                        <a:cubicBezTo>
                          <a:pt x="-813" y="175097"/>
                          <a:pt x="114952" y="145571"/>
                          <a:pt x="114952" y="145571"/>
                        </a:cubicBezTo>
                        <a:cubicBezTo>
                          <a:pt x="114952" y="145571"/>
                          <a:pt x="101629" y="191055"/>
                          <a:pt x="149293" y="227588"/>
                        </a:cubicBezTo>
                        <a:cubicBezTo>
                          <a:pt x="213581" y="276861"/>
                          <a:pt x="301314" y="202669"/>
                          <a:pt x="301314" y="202669"/>
                        </a:cubicBezTo>
                        <a:lnTo>
                          <a:pt x="416847" y="144077"/>
                        </a:lnTo>
                        <a:lnTo>
                          <a:pt x="362015" y="16698"/>
                        </a:lnTo>
                        <a:close/>
                      </a:path>
                    </a:pathLst>
                  </a:custGeom>
                  <a:solidFill>
                    <a:srgbClr val="F4D6D4"/>
                  </a:solidFill>
                  <a:ln w="36124" cap="flat">
                    <a:noFill/>
                    <a:prstDash val="solid"/>
                    <a:miter/>
                  </a:ln>
                </p:spPr>
                <p:txBody>
                  <a:bodyPr rtlCol="0" anchor="ctr"/>
                  <a:lstStyle/>
                  <a:p>
                    <a:endParaRPr lang="fr-FR"/>
                  </a:p>
                </p:txBody>
              </p:sp>
              <p:sp>
                <p:nvSpPr>
                  <p:cNvPr id="16" name="Forme libre : forme 15">
                    <a:extLst>
                      <a:ext uri="{FF2B5EF4-FFF2-40B4-BE49-F238E27FC236}">
                        <a16:creationId xmlns:a16="http://schemas.microsoft.com/office/drawing/2014/main" id="{D65CF980-5871-4805-9E25-1A1ACAD2DE64}"/>
                      </a:ext>
                    </a:extLst>
                  </p:cNvPr>
                  <p:cNvSpPr/>
                  <p:nvPr/>
                </p:nvSpPr>
                <p:spPr>
                  <a:xfrm>
                    <a:off x="5317331" y="1961915"/>
                    <a:ext cx="143460" cy="216281"/>
                  </a:xfrm>
                  <a:custGeom>
                    <a:avLst/>
                    <a:gdLst>
                      <a:gd name="connsiteX0" fmla="*/ 137653 w 143460"/>
                      <a:gd name="connsiteY0" fmla="*/ 0 h 216281"/>
                      <a:gd name="connsiteX1" fmla="*/ 39907 w 143460"/>
                      <a:gd name="connsiteY1" fmla="*/ 26614 h 216281"/>
                      <a:gd name="connsiteX2" fmla="*/ 9132 w 143460"/>
                      <a:gd name="connsiteY2" fmla="*/ 160548 h 216281"/>
                      <a:gd name="connsiteX3" fmla="*/ 65922 w 143460"/>
                      <a:gd name="connsiteY3" fmla="*/ 215982 h 216281"/>
                      <a:gd name="connsiteX4" fmla="*/ 143461 w 143460"/>
                      <a:gd name="connsiteY4" fmla="*/ 197336 h 216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60" h="216281">
                        <a:moveTo>
                          <a:pt x="137653" y="0"/>
                        </a:moveTo>
                        <a:lnTo>
                          <a:pt x="39907" y="26614"/>
                        </a:lnTo>
                        <a:cubicBezTo>
                          <a:pt x="-2102" y="32391"/>
                          <a:pt x="-8356" y="106553"/>
                          <a:pt x="9132" y="160548"/>
                        </a:cubicBezTo>
                        <a:cubicBezTo>
                          <a:pt x="19849" y="193975"/>
                          <a:pt x="39740" y="219348"/>
                          <a:pt x="65922" y="215982"/>
                        </a:cubicBezTo>
                        <a:lnTo>
                          <a:pt x="143461" y="197336"/>
                        </a:lnTo>
                        <a:close/>
                      </a:path>
                    </a:pathLst>
                  </a:custGeom>
                  <a:solidFill>
                    <a:srgbClr val="F3F1FC"/>
                  </a:solidFill>
                  <a:ln w="36124" cap="flat">
                    <a:noFill/>
                    <a:prstDash val="solid"/>
                    <a:miter/>
                  </a:ln>
                </p:spPr>
                <p:txBody>
                  <a:bodyPr rtlCol="0" anchor="ctr"/>
                  <a:lstStyle/>
                  <a:p>
                    <a:endParaRPr lang="fr-FR"/>
                  </a:p>
                </p:txBody>
              </p:sp>
              <p:sp>
                <p:nvSpPr>
                  <p:cNvPr id="17" name="Forme libre : forme 16">
                    <a:extLst>
                      <a:ext uri="{FF2B5EF4-FFF2-40B4-BE49-F238E27FC236}">
                        <a16:creationId xmlns:a16="http://schemas.microsoft.com/office/drawing/2014/main" id="{46B2ACDB-3653-422E-A684-1AB33D0AB8C1}"/>
                      </a:ext>
                    </a:extLst>
                  </p:cNvPr>
                  <p:cNvSpPr/>
                  <p:nvPr/>
                </p:nvSpPr>
                <p:spPr>
                  <a:xfrm>
                    <a:off x="5343496" y="1416588"/>
                    <a:ext cx="713049" cy="766098"/>
                  </a:xfrm>
                  <a:custGeom>
                    <a:avLst/>
                    <a:gdLst>
                      <a:gd name="connsiteX0" fmla="*/ 713049 w 713049"/>
                      <a:gd name="connsiteY0" fmla="*/ 122219 h 766098"/>
                      <a:gd name="connsiteX1" fmla="*/ 487795 w 713049"/>
                      <a:gd name="connsiteY1" fmla="*/ 648457 h 766098"/>
                      <a:gd name="connsiteX2" fmla="*/ 439951 w 713049"/>
                      <a:gd name="connsiteY2" fmla="*/ 679393 h 766098"/>
                      <a:gd name="connsiteX3" fmla="*/ 69759 w 713049"/>
                      <a:gd name="connsiteY3" fmla="*/ 765781 h 766098"/>
                      <a:gd name="connsiteX4" fmla="*/ 9663 w 713049"/>
                      <a:gd name="connsiteY4" fmla="*/ 707120 h 766098"/>
                      <a:gd name="connsiteX5" fmla="*/ 42230 w 713049"/>
                      <a:gd name="connsiteY5" fmla="*/ 565390 h 766098"/>
                      <a:gd name="connsiteX6" fmla="*/ 340949 w 713049"/>
                      <a:gd name="connsiteY6" fmla="*/ 463471 h 766098"/>
                      <a:gd name="connsiteX7" fmla="*/ 359926 w 713049"/>
                      <a:gd name="connsiteY7" fmla="*/ 443342 h 766098"/>
                      <a:gd name="connsiteX8" fmla="*/ 645179 w 713049"/>
                      <a:gd name="connsiteY8" fmla="*/ 81 h 766098"/>
                      <a:gd name="connsiteX9" fmla="*/ 647924 w 713049"/>
                      <a:gd name="connsiteY9" fmla="*/ 0 h 766098"/>
                      <a:gd name="connsiteX10" fmla="*/ 645252 w 713049"/>
                      <a:gd name="connsiteY10" fmla="*/ 112 h 766098"/>
                      <a:gd name="connsiteX11" fmla="*/ 669975 w 713049"/>
                      <a:gd name="connsiteY11" fmla="*/ 35246 h 76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3049" h="766098">
                        <a:moveTo>
                          <a:pt x="713049" y="122219"/>
                        </a:moveTo>
                        <a:lnTo>
                          <a:pt x="487795" y="648457"/>
                        </a:lnTo>
                        <a:cubicBezTo>
                          <a:pt x="477312" y="665589"/>
                          <a:pt x="459121" y="677456"/>
                          <a:pt x="439951" y="679393"/>
                        </a:cubicBezTo>
                        <a:lnTo>
                          <a:pt x="69759" y="765781"/>
                        </a:lnTo>
                        <a:cubicBezTo>
                          <a:pt x="42053" y="769344"/>
                          <a:pt x="21004" y="742494"/>
                          <a:pt x="9663" y="707120"/>
                        </a:cubicBezTo>
                        <a:cubicBezTo>
                          <a:pt x="-8842" y="649983"/>
                          <a:pt x="-2225" y="571504"/>
                          <a:pt x="42230" y="565390"/>
                        </a:cubicBezTo>
                        <a:lnTo>
                          <a:pt x="340949" y="463471"/>
                        </a:lnTo>
                        <a:cubicBezTo>
                          <a:pt x="346357" y="460565"/>
                          <a:pt x="356456" y="453744"/>
                          <a:pt x="359926" y="443342"/>
                        </a:cubicBezTo>
                        <a:cubicBezTo>
                          <a:pt x="444383" y="198109"/>
                          <a:pt x="473182" y="24029"/>
                          <a:pt x="645179" y="81"/>
                        </a:cubicBezTo>
                        <a:lnTo>
                          <a:pt x="647924" y="0"/>
                        </a:lnTo>
                        <a:lnTo>
                          <a:pt x="645252" y="112"/>
                        </a:lnTo>
                        <a:lnTo>
                          <a:pt x="669975" y="35246"/>
                        </a:lnTo>
                        <a:close/>
                      </a:path>
                    </a:pathLst>
                  </a:custGeom>
                  <a:solidFill>
                    <a:srgbClr val="1D2943"/>
                  </a:solidFill>
                  <a:ln w="36124" cap="flat">
                    <a:noFill/>
                    <a:prstDash val="solid"/>
                    <a:miter/>
                  </a:ln>
                </p:spPr>
                <p:txBody>
                  <a:bodyPr rtlCol="0" anchor="ctr"/>
                  <a:lstStyle/>
                  <a:p>
                    <a:endParaRPr lang="fr-FR"/>
                  </a:p>
                </p:txBody>
              </p:sp>
              <p:sp>
                <p:nvSpPr>
                  <p:cNvPr id="18" name="Forme libre : forme 17">
                    <a:extLst>
                      <a:ext uri="{FF2B5EF4-FFF2-40B4-BE49-F238E27FC236}">
                        <a16:creationId xmlns:a16="http://schemas.microsoft.com/office/drawing/2014/main" id="{001DF8D1-4CEB-4A55-9483-BF5722F420E1}"/>
                      </a:ext>
                    </a:extLst>
                  </p:cNvPr>
                  <p:cNvSpPr/>
                  <p:nvPr/>
                </p:nvSpPr>
                <p:spPr>
                  <a:xfrm>
                    <a:off x="5343496" y="1415601"/>
                    <a:ext cx="669974" cy="708108"/>
                  </a:xfrm>
                  <a:custGeom>
                    <a:avLst/>
                    <a:gdLst>
                      <a:gd name="connsiteX0" fmla="*/ 669975 w 669974"/>
                      <a:gd name="connsiteY0" fmla="*/ 36234 h 708108"/>
                      <a:gd name="connsiteX1" fmla="*/ 460976 w 669974"/>
                      <a:gd name="connsiteY1" fmla="*/ 566457 h 708108"/>
                      <a:gd name="connsiteX2" fmla="*/ 413847 w 669974"/>
                      <a:gd name="connsiteY2" fmla="*/ 598403 h 708108"/>
                      <a:gd name="connsiteX3" fmla="*/ 9663 w 669974"/>
                      <a:gd name="connsiteY3" fmla="*/ 708108 h 708108"/>
                      <a:gd name="connsiteX4" fmla="*/ 42230 w 669974"/>
                      <a:gd name="connsiteY4" fmla="*/ 566378 h 708108"/>
                      <a:gd name="connsiteX5" fmla="*/ 340949 w 669974"/>
                      <a:gd name="connsiteY5" fmla="*/ 464459 h 708108"/>
                      <a:gd name="connsiteX6" fmla="*/ 359926 w 669974"/>
                      <a:gd name="connsiteY6" fmla="*/ 444329 h 708108"/>
                      <a:gd name="connsiteX7" fmla="*/ 645050 w 669974"/>
                      <a:gd name="connsiteY7" fmla="*/ 0 h 708108"/>
                      <a:gd name="connsiteX8" fmla="*/ 645252 w 669974"/>
                      <a:gd name="connsiteY8" fmla="*/ 1100 h 708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974" h="708108">
                        <a:moveTo>
                          <a:pt x="669975" y="36234"/>
                        </a:moveTo>
                        <a:lnTo>
                          <a:pt x="460976" y="566457"/>
                        </a:lnTo>
                        <a:cubicBezTo>
                          <a:pt x="450847" y="583923"/>
                          <a:pt x="433351" y="596110"/>
                          <a:pt x="413847" y="598403"/>
                        </a:cubicBezTo>
                        <a:lnTo>
                          <a:pt x="9663" y="708108"/>
                        </a:lnTo>
                        <a:cubicBezTo>
                          <a:pt x="-8842" y="650971"/>
                          <a:pt x="-2225" y="572492"/>
                          <a:pt x="42230" y="566378"/>
                        </a:cubicBezTo>
                        <a:lnTo>
                          <a:pt x="340949" y="464459"/>
                        </a:lnTo>
                        <a:cubicBezTo>
                          <a:pt x="346357" y="461552"/>
                          <a:pt x="356456" y="454732"/>
                          <a:pt x="359926" y="444329"/>
                        </a:cubicBezTo>
                        <a:cubicBezTo>
                          <a:pt x="444383" y="199096"/>
                          <a:pt x="473052" y="23948"/>
                          <a:pt x="645050" y="0"/>
                        </a:cubicBezTo>
                        <a:lnTo>
                          <a:pt x="645252" y="1100"/>
                        </a:lnTo>
                        <a:close/>
                      </a:path>
                    </a:pathLst>
                  </a:custGeom>
                  <a:solidFill>
                    <a:srgbClr val="455368"/>
                  </a:solidFill>
                  <a:ln w="36124" cap="flat">
                    <a:noFill/>
                    <a:prstDash val="solid"/>
                    <a:miter/>
                  </a:ln>
                </p:spPr>
                <p:txBody>
                  <a:bodyPr rtlCol="0" anchor="ctr"/>
                  <a:lstStyle/>
                  <a:p>
                    <a:endParaRPr lang="fr-FR"/>
                  </a:p>
                </p:txBody>
              </p:sp>
            </p:grpSp>
            <p:grpSp>
              <p:nvGrpSpPr>
                <p:cNvPr id="19" name="Graphique 8">
                  <a:extLst>
                    <a:ext uri="{FF2B5EF4-FFF2-40B4-BE49-F238E27FC236}">
                      <a16:creationId xmlns:a16="http://schemas.microsoft.com/office/drawing/2014/main" id="{85CA8393-CE03-4695-9CCC-AB4B84FA4EDA}"/>
                    </a:ext>
                  </a:extLst>
                </p:cNvPr>
                <p:cNvGrpSpPr/>
                <p:nvPr/>
              </p:nvGrpSpPr>
              <p:grpSpPr>
                <a:xfrm>
                  <a:off x="5737388" y="3030633"/>
                  <a:ext cx="709699" cy="1729104"/>
                  <a:chOff x="5737388" y="3030633"/>
                  <a:chExt cx="709699" cy="1729104"/>
                </a:xfrm>
              </p:grpSpPr>
              <p:sp>
                <p:nvSpPr>
                  <p:cNvPr id="20" name="Forme libre : forme 19">
                    <a:extLst>
                      <a:ext uri="{FF2B5EF4-FFF2-40B4-BE49-F238E27FC236}">
                        <a16:creationId xmlns:a16="http://schemas.microsoft.com/office/drawing/2014/main" id="{6E3415A0-043D-400D-B184-38D52A3A9071}"/>
                      </a:ext>
                    </a:extLst>
                  </p:cNvPr>
                  <p:cNvSpPr/>
                  <p:nvPr/>
                </p:nvSpPr>
                <p:spPr>
                  <a:xfrm>
                    <a:off x="6115942" y="4128597"/>
                    <a:ext cx="296099" cy="631141"/>
                  </a:xfrm>
                  <a:custGeom>
                    <a:avLst/>
                    <a:gdLst>
                      <a:gd name="connsiteX0" fmla="*/ 260944 w 296099"/>
                      <a:gd name="connsiteY0" fmla="*/ 0 h 631141"/>
                      <a:gd name="connsiteX1" fmla="*/ 289332 w 296099"/>
                      <a:gd name="connsiteY1" fmla="*/ 176181 h 631141"/>
                      <a:gd name="connsiteX2" fmla="*/ 286351 w 296099"/>
                      <a:gd name="connsiteY2" fmla="*/ 190982 h 631141"/>
                      <a:gd name="connsiteX3" fmla="*/ 272950 w 296099"/>
                      <a:gd name="connsiteY3" fmla="*/ 444319 h 631141"/>
                      <a:gd name="connsiteX4" fmla="*/ 250027 w 296099"/>
                      <a:gd name="connsiteY4" fmla="*/ 524199 h 631141"/>
                      <a:gd name="connsiteX5" fmla="*/ 83547 w 296099"/>
                      <a:gd name="connsiteY5" fmla="*/ 630715 h 631141"/>
                      <a:gd name="connsiteX6" fmla="*/ 27040 w 296099"/>
                      <a:gd name="connsiteY6" fmla="*/ 615330 h 631141"/>
                      <a:gd name="connsiteX7" fmla="*/ 16330 w 296099"/>
                      <a:gd name="connsiteY7" fmla="*/ 476887 h 631141"/>
                      <a:gd name="connsiteX8" fmla="*/ 109793 w 296099"/>
                      <a:gd name="connsiteY8" fmla="*/ 0 h 631141"/>
                      <a:gd name="connsiteX9" fmla="*/ 260944 w 296099"/>
                      <a:gd name="connsiteY9" fmla="*/ 0 h 631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099" h="631141">
                        <a:moveTo>
                          <a:pt x="260944" y="0"/>
                        </a:moveTo>
                        <a:cubicBezTo>
                          <a:pt x="260944" y="0"/>
                          <a:pt x="314607" y="67074"/>
                          <a:pt x="289332" y="176181"/>
                        </a:cubicBezTo>
                        <a:cubicBezTo>
                          <a:pt x="288194" y="181091"/>
                          <a:pt x="287102" y="185998"/>
                          <a:pt x="286351" y="190982"/>
                        </a:cubicBezTo>
                        <a:cubicBezTo>
                          <a:pt x="276460" y="256641"/>
                          <a:pt x="273680" y="346930"/>
                          <a:pt x="272950" y="444319"/>
                        </a:cubicBezTo>
                        <a:cubicBezTo>
                          <a:pt x="272738" y="472536"/>
                          <a:pt x="265288" y="500464"/>
                          <a:pt x="250027" y="524199"/>
                        </a:cubicBezTo>
                        <a:cubicBezTo>
                          <a:pt x="212040" y="583278"/>
                          <a:pt x="157137" y="623575"/>
                          <a:pt x="83547" y="630715"/>
                        </a:cubicBezTo>
                        <a:cubicBezTo>
                          <a:pt x="63430" y="632667"/>
                          <a:pt x="42797" y="627986"/>
                          <a:pt x="27040" y="615330"/>
                        </a:cubicBezTo>
                        <a:cubicBezTo>
                          <a:pt x="-5047" y="589557"/>
                          <a:pt x="-8526" y="543343"/>
                          <a:pt x="16330" y="476887"/>
                        </a:cubicBezTo>
                        <a:cubicBezTo>
                          <a:pt x="61362" y="379905"/>
                          <a:pt x="95594" y="197215"/>
                          <a:pt x="109793" y="0"/>
                        </a:cubicBezTo>
                        <a:lnTo>
                          <a:pt x="260944" y="0"/>
                        </a:lnTo>
                        <a:close/>
                      </a:path>
                    </a:pathLst>
                  </a:custGeom>
                  <a:solidFill>
                    <a:srgbClr val="B28AFD"/>
                  </a:solidFill>
                  <a:ln w="36124" cap="flat">
                    <a:noFill/>
                    <a:prstDash val="solid"/>
                    <a:miter/>
                  </a:ln>
                </p:spPr>
                <p:txBody>
                  <a:bodyPr rtlCol="0" anchor="ctr"/>
                  <a:lstStyle/>
                  <a:p>
                    <a:endParaRPr lang="fr-FR"/>
                  </a:p>
                </p:txBody>
              </p:sp>
              <p:sp>
                <p:nvSpPr>
                  <p:cNvPr id="21" name="Forme libre : forme 20">
                    <a:extLst>
                      <a:ext uri="{FF2B5EF4-FFF2-40B4-BE49-F238E27FC236}">
                        <a16:creationId xmlns:a16="http://schemas.microsoft.com/office/drawing/2014/main" id="{87D78547-B05A-49E6-A601-97A12731EDDD}"/>
                      </a:ext>
                    </a:extLst>
                  </p:cNvPr>
                  <p:cNvSpPr/>
                  <p:nvPr/>
                </p:nvSpPr>
                <p:spPr>
                  <a:xfrm>
                    <a:off x="6082154" y="3079828"/>
                    <a:ext cx="364933" cy="1538038"/>
                  </a:xfrm>
                  <a:custGeom>
                    <a:avLst/>
                    <a:gdLst>
                      <a:gd name="connsiteX0" fmla="*/ 272363 w 364933"/>
                      <a:gd name="connsiteY0" fmla="*/ 116308 h 1538038"/>
                      <a:gd name="connsiteX1" fmla="*/ 318537 w 364933"/>
                      <a:gd name="connsiteY1" fmla="*/ 756371 h 1538038"/>
                      <a:gd name="connsiteX2" fmla="*/ 295450 w 364933"/>
                      <a:gd name="connsiteY2" fmla="*/ 1067528 h 1538038"/>
                      <a:gd name="connsiteX3" fmla="*/ 229987 w 364933"/>
                      <a:gd name="connsiteY3" fmla="*/ 1516432 h 1538038"/>
                      <a:gd name="connsiteX4" fmla="*/ 81171 w 364933"/>
                      <a:gd name="connsiteY4" fmla="*/ 1491834 h 1538038"/>
                      <a:gd name="connsiteX5" fmla="*/ 116839 w 364933"/>
                      <a:gd name="connsiteY5" fmla="*/ 1218803 h 1538038"/>
                      <a:gd name="connsiteX6" fmla="*/ 143895 w 364933"/>
                      <a:gd name="connsiteY6" fmla="*/ 978978 h 1538038"/>
                      <a:gd name="connsiteX7" fmla="*/ 88723 w 364933"/>
                      <a:gd name="connsiteY7" fmla="*/ 589865 h 1538038"/>
                      <a:gd name="connsiteX8" fmla="*/ 72784 w 364933"/>
                      <a:gd name="connsiteY8" fmla="*/ 469624 h 1538038"/>
                      <a:gd name="connsiteX9" fmla="*/ 59034 w 364933"/>
                      <a:gd name="connsiteY9" fmla="*/ 261963 h 1538038"/>
                      <a:gd name="connsiteX10" fmla="*/ 0 w 364933"/>
                      <a:gd name="connsiteY10" fmla="*/ 0 h 1538038"/>
                      <a:gd name="connsiteX11" fmla="*/ 227527 w 364933"/>
                      <a:gd name="connsiteY11" fmla="*/ 57804 h 153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4933" h="1538038">
                        <a:moveTo>
                          <a:pt x="272363" y="116308"/>
                        </a:moveTo>
                        <a:cubicBezTo>
                          <a:pt x="396079" y="213162"/>
                          <a:pt x="378948" y="461495"/>
                          <a:pt x="318537" y="756371"/>
                        </a:cubicBezTo>
                        <a:cubicBezTo>
                          <a:pt x="301069" y="876902"/>
                          <a:pt x="291123" y="984494"/>
                          <a:pt x="295450" y="1067528"/>
                        </a:cubicBezTo>
                        <a:cubicBezTo>
                          <a:pt x="307079" y="1233797"/>
                          <a:pt x="269342" y="1502289"/>
                          <a:pt x="229987" y="1516432"/>
                        </a:cubicBezTo>
                        <a:cubicBezTo>
                          <a:pt x="217534" y="1542259"/>
                          <a:pt x="83324" y="1556095"/>
                          <a:pt x="81171" y="1491834"/>
                        </a:cubicBezTo>
                        <a:cubicBezTo>
                          <a:pt x="98935" y="1403207"/>
                          <a:pt x="110456" y="1312047"/>
                          <a:pt x="116839" y="1218803"/>
                        </a:cubicBezTo>
                        <a:cubicBezTo>
                          <a:pt x="137020" y="1134171"/>
                          <a:pt x="147938" y="1053431"/>
                          <a:pt x="143895" y="978978"/>
                        </a:cubicBezTo>
                        <a:cubicBezTo>
                          <a:pt x="137580" y="856491"/>
                          <a:pt x="115713" y="725739"/>
                          <a:pt x="88723" y="589865"/>
                        </a:cubicBezTo>
                        <a:cubicBezTo>
                          <a:pt x="80838" y="550173"/>
                          <a:pt x="75457" y="510003"/>
                          <a:pt x="72784" y="469624"/>
                        </a:cubicBezTo>
                        <a:lnTo>
                          <a:pt x="59034" y="261963"/>
                        </a:lnTo>
                        <a:cubicBezTo>
                          <a:pt x="22947" y="203446"/>
                          <a:pt x="9120" y="105858"/>
                          <a:pt x="0" y="0"/>
                        </a:cubicBezTo>
                        <a:lnTo>
                          <a:pt x="227527" y="57804"/>
                        </a:lnTo>
                        <a:close/>
                      </a:path>
                    </a:pathLst>
                  </a:custGeom>
                  <a:solidFill>
                    <a:srgbClr val="F4D6D4"/>
                  </a:solidFill>
                  <a:ln w="36124" cap="flat">
                    <a:noFill/>
                    <a:prstDash val="solid"/>
                    <a:miter/>
                  </a:ln>
                </p:spPr>
                <p:txBody>
                  <a:bodyPr rtlCol="0" anchor="ctr"/>
                  <a:lstStyle/>
                  <a:p>
                    <a:endParaRPr lang="fr-FR"/>
                  </a:p>
                </p:txBody>
              </p:sp>
              <p:sp>
                <p:nvSpPr>
                  <p:cNvPr id="22" name="Forme libre : forme 21">
                    <a:extLst>
                      <a:ext uri="{FF2B5EF4-FFF2-40B4-BE49-F238E27FC236}">
                        <a16:creationId xmlns:a16="http://schemas.microsoft.com/office/drawing/2014/main" id="{255C62CC-BBC6-473A-970B-4E5D5F233046}"/>
                      </a:ext>
                    </a:extLst>
                  </p:cNvPr>
                  <p:cNvSpPr/>
                  <p:nvPr/>
                </p:nvSpPr>
                <p:spPr>
                  <a:xfrm>
                    <a:off x="5737388" y="3938586"/>
                    <a:ext cx="378842" cy="588734"/>
                  </a:xfrm>
                  <a:custGeom>
                    <a:avLst/>
                    <a:gdLst>
                      <a:gd name="connsiteX0" fmla="*/ 310945 w 378842"/>
                      <a:gd name="connsiteY0" fmla="*/ 0 h 588734"/>
                      <a:gd name="connsiteX1" fmla="*/ 362282 w 378842"/>
                      <a:gd name="connsiteY1" fmla="*/ 207266 h 588734"/>
                      <a:gd name="connsiteX2" fmla="*/ 357693 w 378842"/>
                      <a:gd name="connsiteY2" fmla="*/ 232836 h 588734"/>
                      <a:gd name="connsiteX3" fmla="*/ 353693 w 378842"/>
                      <a:gd name="connsiteY3" fmla="*/ 425623 h 588734"/>
                      <a:gd name="connsiteX4" fmla="*/ 338087 w 378842"/>
                      <a:gd name="connsiteY4" fmla="*/ 440909 h 588734"/>
                      <a:gd name="connsiteX5" fmla="*/ 338087 w 378842"/>
                      <a:gd name="connsiteY5" fmla="*/ 440909 h 588734"/>
                      <a:gd name="connsiteX6" fmla="*/ 322484 w 378842"/>
                      <a:gd name="connsiteY6" fmla="*/ 425765 h 588734"/>
                      <a:gd name="connsiteX7" fmla="*/ 317913 w 378842"/>
                      <a:gd name="connsiteY7" fmla="*/ 272621 h 588734"/>
                      <a:gd name="connsiteX8" fmla="*/ 311320 w 378842"/>
                      <a:gd name="connsiteY8" fmla="*/ 271526 h 588734"/>
                      <a:gd name="connsiteX9" fmla="*/ 276642 w 378842"/>
                      <a:gd name="connsiteY9" fmla="*/ 414406 h 588734"/>
                      <a:gd name="connsiteX10" fmla="*/ 201437 w 378842"/>
                      <a:gd name="connsiteY10" fmla="*/ 534159 h 588734"/>
                      <a:gd name="connsiteX11" fmla="*/ 47041 w 378842"/>
                      <a:gd name="connsiteY11" fmla="*/ 588023 h 588734"/>
                      <a:gd name="connsiteX12" fmla="*/ 24039 w 378842"/>
                      <a:gd name="connsiteY12" fmla="*/ 586491 h 588734"/>
                      <a:gd name="connsiteX13" fmla="*/ 20388 w 378842"/>
                      <a:gd name="connsiteY13" fmla="*/ 482417 h 588734"/>
                      <a:gd name="connsiteX14" fmla="*/ 63701 w 378842"/>
                      <a:gd name="connsiteY14" fmla="*/ 394531 h 588734"/>
                      <a:gd name="connsiteX15" fmla="*/ 219627 w 378842"/>
                      <a:gd name="connsiteY15" fmla="*/ 87628 h 588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8842" h="588734">
                        <a:moveTo>
                          <a:pt x="310945" y="0"/>
                        </a:moveTo>
                        <a:cubicBezTo>
                          <a:pt x="378313" y="45370"/>
                          <a:pt x="395800" y="114282"/>
                          <a:pt x="362282" y="207266"/>
                        </a:cubicBezTo>
                        <a:cubicBezTo>
                          <a:pt x="359329" y="215459"/>
                          <a:pt x="357874" y="224129"/>
                          <a:pt x="357693" y="232836"/>
                        </a:cubicBezTo>
                        <a:lnTo>
                          <a:pt x="353693" y="425623"/>
                        </a:lnTo>
                        <a:cubicBezTo>
                          <a:pt x="353517" y="434116"/>
                          <a:pt x="346582" y="440909"/>
                          <a:pt x="338087" y="440909"/>
                        </a:cubicBezTo>
                        <a:lnTo>
                          <a:pt x="338087" y="440909"/>
                        </a:lnTo>
                        <a:cubicBezTo>
                          <a:pt x="329648" y="440909"/>
                          <a:pt x="322736" y="434201"/>
                          <a:pt x="322484" y="425765"/>
                        </a:cubicBezTo>
                        <a:lnTo>
                          <a:pt x="317913" y="272621"/>
                        </a:lnTo>
                        <a:cubicBezTo>
                          <a:pt x="317801" y="268880"/>
                          <a:pt x="312578" y="268001"/>
                          <a:pt x="311320" y="271526"/>
                        </a:cubicBezTo>
                        <a:cubicBezTo>
                          <a:pt x="297135" y="311253"/>
                          <a:pt x="285927" y="359938"/>
                          <a:pt x="276642" y="414406"/>
                        </a:cubicBezTo>
                        <a:cubicBezTo>
                          <a:pt x="268400" y="462755"/>
                          <a:pt x="242043" y="506653"/>
                          <a:pt x="201437" y="534159"/>
                        </a:cubicBezTo>
                        <a:cubicBezTo>
                          <a:pt x="164381" y="559261"/>
                          <a:pt x="116005" y="577058"/>
                          <a:pt x="47041" y="588023"/>
                        </a:cubicBezTo>
                        <a:cubicBezTo>
                          <a:pt x="39371" y="589242"/>
                          <a:pt x="31391" y="588995"/>
                          <a:pt x="24039" y="586491"/>
                        </a:cubicBezTo>
                        <a:cubicBezTo>
                          <a:pt x="-4936" y="576620"/>
                          <a:pt x="-9582" y="544996"/>
                          <a:pt x="20388" y="482417"/>
                        </a:cubicBezTo>
                        <a:lnTo>
                          <a:pt x="63701" y="394531"/>
                        </a:lnTo>
                        <a:lnTo>
                          <a:pt x="219627" y="87628"/>
                        </a:lnTo>
                        <a:close/>
                      </a:path>
                    </a:pathLst>
                  </a:custGeom>
                  <a:solidFill>
                    <a:srgbClr val="B28AFD"/>
                  </a:solidFill>
                  <a:ln w="36124" cap="flat">
                    <a:noFill/>
                    <a:prstDash val="solid"/>
                    <a:miter/>
                  </a:ln>
                </p:spPr>
                <p:txBody>
                  <a:bodyPr rtlCol="0" anchor="ctr"/>
                  <a:lstStyle/>
                  <a:p>
                    <a:endParaRPr lang="fr-FR"/>
                  </a:p>
                </p:txBody>
              </p:sp>
              <p:sp>
                <p:nvSpPr>
                  <p:cNvPr id="23" name="Forme libre : forme 22">
                    <a:extLst>
                      <a:ext uri="{FF2B5EF4-FFF2-40B4-BE49-F238E27FC236}">
                        <a16:creationId xmlns:a16="http://schemas.microsoft.com/office/drawing/2014/main" id="{B491E8EA-CEAB-45C3-B802-0CAA35ED393B}"/>
                      </a:ext>
                    </a:extLst>
                  </p:cNvPr>
                  <p:cNvSpPr/>
                  <p:nvPr/>
                </p:nvSpPr>
                <p:spPr>
                  <a:xfrm>
                    <a:off x="5737790" y="3030633"/>
                    <a:ext cx="345137" cy="1369155"/>
                  </a:xfrm>
                  <a:custGeom>
                    <a:avLst/>
                    <a:gdLst>
                      <a:gd name="connsiteX0" fmla="*/ 340285 w 345137"/>
                      <a:gd name="connsiteY0" fmla="*/ 199073 h 1369155"/>
                      <a:gd name="connsiteX1" fmla="*/ 330676 w 345137"/>
                      <a:gd name="connsiteY1" fmla="*/ 482424 h 1369155"/>
                      <a:gd name="connsiteX2" fmla="*/ 320066 w 345137"/>
                      <a:gd name="connsiteY2" fmla="*/ 540738 h 1369155"/>
                      <a:gd name="connsiteX3" fmla="*/ 310543 w 345137"/>
                      <a:gd name="connsiteY3" fmla="*/ 907953 h 1369155"/>
                      <a:gd name="connsiteX4" fmla="*/ 206311 w 345137"/>
                      <a:gd name="connsiteY4" fmla="*/ 1307354 h 1369155"/>
                      <a:gd name="connsiteX5" fmla="*/ 61494 w 345137"/>
                      <a:gd name="connsiteY5" fmla="*/ 1307354 h 1369155"/>
                      <a:gd name="connsiteX6" fmla="*/ 118683 w 345137"/>
                      <a:gd name="connsiteY6" fmla="*/ 918099 h 1369155"/>
                      <a:gd name="connsiteX7" fmla="*/ 78712 w 345137"/>
                      <a:gd name="connsiteY7" fmla="*/ 386180 h 1369155"/>
                      <a:gd name="connsiteX8" fmla="*/ 0 w 345137"/>
                      <a:gd name="connsiteY8" fmla="*/ 0 h 1369155"/>
                      <a:gd name="connsiteX9" fmla="*/ 264422 w 345137"/>
                      <a:gd name="connsiteY9" fmla="*/ 71332 h 136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137" h="1369155">
                        <a:moveTo>
                          <a:pt x="340285" y="199073"/>
                        </a:moveTo>
                        <a:cubicBezTo>
                          <a:pt x="349923" y="279808"/>
                          <a:pt x="344424" y="376713"/>
                          <a:pt x="330676" y="482424"/>
                        </a:cubicBezTo>
                        <a:cubicBezTo>
                          <a:pt x="328130" y="502006"/>
                          <a:pt x="324591" y="521517"/>
                          <a:pt x="320066" y="540738"/>
                        </a:cubicBezTo>
                        <a:cubicBezTo>
                          <a:pt x="277233" y="722722"/>
                          <a:pt x="259025" y="867709"/>
                          <a:pt x="310543" y="907953"/>
                        </a:cubicBezTo>
                        <a:cubicBezTo>
                          <a:pt x="299328" y="1060131"/>
                          <a:pt x="260832" y="1190229"/>
                          <a:pt x="206311" y="1307354"/>
                        </a:cubicBezTo>
                        <a:cubicBezTo>
                          <a:pt x="177716" y="1389140"/>
                          <a:pt x="72563" y="1390370"/>
                          <a:pt x="61494" y="1307354"/>
                        </a:cubicBezTo>
                        <a:cubicBezTo>
                          <a:pt x="107598" y="1184563"/>
                          <a:pt x="127015" y="1054903"/>
                          <a:pt x="118683" y="918099"/>
                        </a:cubicBezTo>
                        <a:lnTo>
                          <a:pt x="78712" y="386180"/>
                        </a:lnTo>
                        <a:lnTo>
                          <a:pt x="0" y="0"/>
                        </a:lnTo>
                        <a:lnTo>
                          <a:pt x="264422" y="71332"/>
                        </a:lnTo>
                        <a:close/>
                      </a:path>
                    </a:pathLst>
                  </a:custGeom>
                  <a:solidFill>
                    <a:srgbClr val="F4D6D4"/>
                  </a:solidFill>
                  <a:ln w="36124" cap="flat">
                    <a:noFill/>
                    <a:prstDash val="solid"/>
                    <a:miter/>
                  </a:ln>
                </p:spPr>
                <p:txBody>
                  <a:bodyPr rtlCol="0" anchor="ctr"/>
                  <a:lstStyle/>
                  <a:p>
                    <a:endParaRPr lang="fr-FR"/>
                  </a:p>
                </p:txBody>
              </p:sp>
            </p:grpSp>
            <p:sp>
              <p:nvSpPr>
                <p:cNvPr id="24" name="Forme libre : forme 23">
                  <a:extLst>
                    <a:ext uri="{FF2B5EF4-FFF2-40B4-BE49-F238E27FC236}">
                      <a16:creationId xmlns:a16="http://schemas.microsoft.com/office/drawing/2014/main" id="{79F1AC02-946D-4E88-9D47-A9126AD0FA11}"/>
                    </a:ext>
                  </a:extLst>
                </p:cNvPr>
                <p:cNvSpPr/>
                <p:nvPr/>
              </p:nvSpPr>
              <p:spPr>
                <a:xfrm>
                  <a:off x="5703680" y="1415661"/>
                  <a:ext cx="863374" cy="1945395"/>
                </a:xfrm>
                <a:custGeom>
                  <a:avLst/>
                  <a:gdLst>
                    <a:gd name="connsiteX0" fmla="*/ 863374 w 863374"/>
                    <a:gd name="connsiteY0" fmla="*/ 629633 h 1945395"/>
                    <a:gd name="connsiteX1" fmla="*/ 819539 w 863374"/>
                    <a:gd name="connsiteY1" fmla="*/ 718307 h 1945395"/>
                    <a:gd name="connsiteX2" fmla="*/ 738474 w 863374"/>
                    <a:gd name="connsiteY2" fmla="*/ 906080 h 1945395"/>
                    <a:gd name="connsiteX3" fmla="*/ 723161 w 863374"/>
                    <a:gd name="connsiteY3" fmla="*/ 1181413 h 1945395"/>
                    <a:gd name="connsiteX4" fmla="*/ 770499 w 863374"/>
                    <a:gd name="connsiteY4" fmla="*/ 1338476 h 1945395"/>
                    <a:gd name="connsiteX5" fmla="*/ 787374 w 863374"/>
                    <a:gd name="connsiteY5" fmla="*/ 1385333 h 1945395"/>
                    <a:gd name="connsiteX6" fmla="*/ 780837 w 863374"/>
                    <a:gd name="connsiteY6" fmla="*/ 1877123 h 1945395"/>
                    <a:gd name="connsiteX7" fmla="*/ 777910 w 863374"/>
                    <a:gd name="connsiteY7" fmla="*/ 1884410 h 1945395"/>
                    <a:gd name="connsiteX8" fmla="*/ 144 w 863374"/>
                    <a:gd name="connsiteY8" fmla="*/ 1733249 h 1945395"/>
                    <a:gd name="connsiteX9" fmla="*/ 40866 w 863374"/>
                    <a:gd name="connsiteY9" fmla="*/ 1232206 h 1945395"/>
                    <a:gd name="connsiteX10" fmla="*/ 117546 w 863374"/>
                    <a:gd name="connsiteY10" fmla="*/ 737035 h 1945395"/>
                    <a:gd name="connsiteX11" fmla="*/ 58276 w 863374"/>
                    <a:gd name="connsiteY11" fmla="*/ 519415 h 1945395"/>
                    <a:gd name="connsiteX12" fmla="*/ 71920 w 863374"/>
                    <a:gd name="connsiteY12" fmla="*/ 453266 h 1945395"/>
                    <a:gd name="connsiteX13" fmla="*/ 274959 w 863374"/>
                    <a:gd name="connsiteY13" fmla="*/ 6474 h 1945395"/>
                    <a:gd name="connsiteX14" fmla="*/ 286619 w 863374"/>
                    <a:gd name="connsiteY14" fmla="*/ 116 h 1945395"/>
                    <a:gd name="connsiteX15" fmla="*/ 416469 w 863374"/>
                    <a:gd name="connsiteY15" fmla="*/ 30777 h 1945395"/>
                    <a:gd name="connsiteX16" fmla="*/ 576466 w 863374"/>
                    <a:gd name="connsiteY16" fmla="*/ 108502 h 1945395"/>
                    <a:gd name="connsiteX17" fmla="*/ 847599 w 863374"/>
                    <a:gd name="connsiteY17" fmla="*/ 350359 h 1945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3374" h="1945395">
                      <a:moveTo>
                        <a:pt x="863374" y="629633"/>
                      </a:moveTo>
                      <a:cubicBezTo>
                        <a:pt x="853047" y="661008"/>
                        <a:pt x="835756" y="689531"/>
                        <a:pt x="819539" y="718307"/>
                      </a:cubicBezTo>
                      <a:cubicBezTo>
                        <a:pt x="789225" y="772096"/>
                        <a:pt x="761967" y="848981"/>
                        <a:pt x="738474" y="906080"/>
                      </a:cubicBezTo>
                      <a:cubicBezTo>
                        <a:pt x="687956" y="1028862"/>
                        <a:pt x="693575" y="1075576"/>
                        <a:pt x="723161" y="1181413"/>
                      </a:cubicBezTo>
                      <a:cubicBezTo>
                        <a:pt x="737885" y="1234084"/>
                        <a:pt x="752620" y="1286792"/>
                        <a:pt x="770499" y="1338476"/>
                      </a:cubicBezTo>
                      <a:cubicBezTo>
                        <a:pt x="775897" y="1354082"/>
                        <a:pt x="781598" y="1369696"/>
                        <a:pt x="787374" y="1385333"/>
                      </a:cubicBezTo>
                      <a:cubicBezTo>
                        <a:pt x="841664" y="1532330"/>
                        <a:pt x="839261" y="1731720"/>
                        <a:pt x="780837" y="1877123"/>
                      </a:cubicBezTo>
                      <a:lnTo>
                        <a:pt x="777910" y="1884410"/>
                      </a:lnTo>
                      <a:cubicBezTo>
                        <a:pt x="685155" y="2019135"/>
                        <a:pt x="-11484" y="1913694"/>
                        <a:pt x="144" y="1733249"/>
                      </a:cubicBezTo>
                      <a:cubicBezTo>
                        <a:pt x="12729" y="1650685"/>
                        <a:pt x="10835" y="1383533"/>
                        <a:pt x="40866" y="1232206"/>
                      </a:cubicBezTo>
                      <a:cubicBezTo>
                        <a:pt x="84383" y="1013214"/>
                        <a:pt x="189144" y="905401"/>
                        <a:pt x="117546" y="737035"/>
                      </a:cubicBezTo>
                      <a:cubicBezTo>
                        <a:pt x="87253" y="665801"/>
                        <a:pt x="59028" y="585773"/>
                        <a:pt x="58276" y="519415"/>
                      </a:cubicBezTo>
                      <a:cubicBezTo>
                        <a:pt x="57863" y="496677"/>
                        <a:pt x="63237" y="474144"/>
                        <a:pt x="71920" y="453266"/>
                      </a:cubicBezTo>
                      <a:lnTo>
                        <a:pt x="274959" y="6474"/>
                      </a:lnTo>
                      <a:cubicBezTo>
                        <a:pt x="276981" y="2026"/>
                        <a:pt x="281786" y="-596"/>
                        <a:pt x="286619" y="116"/>
                      </a:cubicBezTo>
                      <a:cubicBezTo>
                        <a:pt x="331808" y="6777"/>
                        <a:pt x="375148" y="16939"/>
                        <a:pt x="416469" y="30777"/>
                      </a:cubicBezTo>
                      <a:cubicBezTo>
                        <a:pt x="473108" y="49588"/>
                        <a:pt x="526440" y="75221"/>
                        <a:pt x="576466" y="108502"/>
                      </a:cubicBezTo>
                      <a:cubicBezTo>
                        <a:pt x="665973" y="168036"/>
                        <a:pt x="780547" y="235012"/>
                        <a:pt x="847599" y="350359"/>
                      </a:cubicBezTo>
                      <a:close/>
                    </a:path>
                  </a:pathLst>
                </a:custGeom>
                <a:solidFill>
                  <a:srgbClr val="4C5C75"/>
                </a:solidFill>
                <a:ln w="36124" cap="flat">
                  <a:noFill/>
                  <a:prstDash val="solid"/>
                  <a:miter/>
                </a:ln>
              </p:spPr>
              <p:txBody>
                <a:bodyPr rtlCol="0" anchor="ctr"/>
                <a:lstStyle/>
                <a:p>
                  <a:endParaRPr lang="fr-FR"/>
                </a:p>
              </p:txBody>
            </p:sp>
          </p:grpSp>
          <p:grpSp>
            <p:nvGrpSpPr>
              <p:cNvPr id="25" name="Graphique 8">
                <a:extLst>
                  <a:ext uri="{FF2B5EF4-FFF2-40B4-BE49-F238E27FC236}">
                    <a16:creationId xmlns:a16="http://schemas.microsoft.com/office/drawing/2014/main" id="{5DDFB764-F16C-492F-91B2-343FC45C0450}"/>
                  </a:ext>
                </a:extLst>
              </p:cNvPr>
              <p:cNvGrpSpPr/>
              <p:nvPr/>
            </p:nvGrpSpPr>
            <p:grpSpPr>
              <a:xfrm>
                <a:off x="6137665" y="1716947"/>
                <a:ext cx="746330" cy="2375736"/>
                <a:chOff x="6137665" y="1716947"/>
                <a:chExt cx="746330" cy="2375736"/>
              </a:xfrm>
            </p:grpSpPr>
            <p:grpSp>
              <p:nvGrpSpPr>
                <p:cNvPr id="26" name="Graphique 8">
                  <a:extLst>
                    <a:ext uri="{FF2B5EF4-FFF2-40B4-BE49-F238E27FC236}">
                      <a16:creationId xmlns:a16="http://schemas.microsoft.com/office/drawing/2014/main" id="{D327132D-17FC-405F-9977-B63719F07DF7}"/>
                    </a:ext>
                  </a:extLst>
                </p:cNvPr>
                <p:cNvGrpSpPr/>
                <p:nvPr/>
              </p:nvGrpSpPr>
              <p:grpSpPr>
                <a:xfrm>
                  <a:off x="6137665" y="2755651"/>
                  <a:ext cx="746330" cy="1337032"/>
                  <a:chOff x="6137665" y="2755651"/>
                  <a:chExt cx="746330" cy="1337032"/>
                </a:xfrm>
              </p:grpSpPr>
              <p:sp>
                <p:nvSpPr>
                  <p:cNvPr id="27" name="Forme libre : forme 26">
                    <a:extLst>
                      <a:ext uri="{FF2B5EF4-FFF2-40B4-BE49-F238E27FC236}">
                        <a16:creationId xmlns:a16="http://schemas.microsoft.com/office/drawing/2014/main" id="{8953CF48-E985-4A43-9C3E-9A95B3FFBC25}"/>
                      </a:ext>
                    </a:extLst>
                  </p:cNvPr>
                  <p:cNvSpPr/>
                  <p:nvPr/>
                </p:nvSpPr>
                <p:spPr>
                  <a:xfrm>
                    <a:off x="6334896" y="2755651"/>
                    <a:ext cx="358590" cy="501364"/>
                  </a:xfrm>
                  <a:custGeom>
                    <a:avLst/>
                    <a:gdLst>
                      <a:gd name="connsiteX0" fmla="*/ 176451 w 358590"/>
                      <a:gd name="connsiteY0" fmla="*/ 501365 h 501364"/>
                      <a:gd name="connsiteX1" fmla="*/ 183762 w 358590"/>
                      <a:gd name="connsiteY1" fmla="*/ 488902 h 501364"/>
                      <a:gd name="connsiteX2" fmla="*/ 22356 w 358590"/>
                      <a:gd name="connsiteY2" fmla="*/ 394184 h 501364"/>
                      <a:gd name="connsiteX3" fmla="*/ 14453 w 358590"/>
                      <a:gd name="connsiteY3" fmla="*/ 380395 h 501364"/>
                      <a:gd name="connsiteX4" fmla="*/ 39411 w 358590"/>
                      <a:gd name="connsiteY4" fmla="*/ 170055 h 501364"/>
                      <a:gd name="connsiteX5" fmla="*/ 122909 w 358590"/>
                      <a:gd name="connsiteY5" fmla="*/ 25479 h 501364"/>
                      <a:gd name="connsiteX6" fmla="*/ 177685 w 358590"/>
                      <a:gd name="connsiteY6" fmla="*/ 19347 h 501364"/>
                      <a:gd name="connsiteX7" fmla="*/ 199716 w 358590"/>
                      <a:gd name="connsiteY7" fmla="*/ 69183 h 501364"/>
                      <a:gd name="connsiteX8" fmla="*/ 174814 w 358590"/>
                      <a:gd name="connsiteY8" fmla="*/ 279474 h 501364"/>
                      <a:gd name="connsiteX9" fmla="*/ 189873 w 358590"/>
                      <a:gd name="connsiteY9" fmla="*/ 305719 h 501364"/>
                      <a:gd name="connsiteX10" fmla="*/ 351279 w 358590"/>
                      <a:gd name="connsiteY10" fmla="*/ 400387 h 501364"/>
                      <a:gd name="connsiteX11" fmla="*/ 358590 w 358590"/>
                      <a:gd name="connsiteY11" fmla="*/ 387925 h 501364"/>
                      <a:gd name="connsiteX12" fmla="*/ 197184 w 358590"/>
                      <a:gd name="connsiteY12" fmla="*/ 293256 h 501364"/>
                      <a:gd name="connsiteX13" fmla="*/ 189266 w 358590"/>
                      <a:gd name="connsiteY13" fmla="*/ 279453 h 501364"/>
                      <a:gd name="connsiteX14" fmla="*/ 214169 w 358590"/>
                      <a:gd name="connsiteY14" fmla="*/ 69155 h 501364"/>
                      <a:gd name="connsiteX15" fmla="*/ 184883 w 358590"/>
                      <a:gd name="connsiteY15" fmla="*/ 6821 h 501364"/>
                      <a:gd name="connsiteX16" fmla="*/ 115682 w 358590"/>
                      <a:gd name="connsiteY16" fmla="*/ 12960 h 501364"/>
                      <a:gd name="connsiteX17" fmla="*/ 24959 w 358590"/>
                      <a:gd name="connsiteY17" fmla="*/ 170083 h 501364"/>
                      <a:gd name="connsiteX18" fmla="*/ 0 w 358590"/>
                      <a:gd name="connsiteY18" fmla="*/ 380402 h 501364"/>
                      <a:gd name="connsiteX19" fmla="*/ 15045 w 358590"/>
                      <a:gd name="connsiteY19" fmla="*/ 406647 h 501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8590" h="501364">
                        <a:moveTo>
                          <a:pt x="176451" y="501365"/>
                        </a:moveTo>
                        <a:lnTo>
                          <a:pt x="183762" y="488902"/>
                        </a:lnTo>
                        <a:lnTo>
                          <a:pt x="22356" y="394184"/>
                        </a:lnTo>
                        <a:cubicBezTo>
                          <a:pt x="17487" y="391319"/>
                          <a:pt x="14453" y="386034"/>
                          <a:pt x="14453" y="380395"/>
                        </a:cubicBezTo>
                        <a:lnTo>
                          <a:pt x="39411" y="170055"/>
                        </a:lnTo>
                        <a:cubicBezTo>
                          <a:pt x="39256" y="117001"/>
                          <a:pt x="76700" y="52155"/>
                          <a:pt x="122909" y="25479"/>
                        </a:cubicBezTo>
                        <a:cubicBezTo>
                          <a:pt x="143981" y="13306"/>
                          <a:pt x="163415" y="11140"/>
                          <a:pt x="177685" y="19347"/>
                        </a:cubicBezTo>
                        <a:cubicBezTo>
                          <a:pt x="191827" y="27491"/>
                          <a:pt x="199646" y="45189"/>
                          <a:pt x="199716" y="69183"/>
                        </a:cubicBezTo>
                        <a:lnTo>
                          <a:pt x="174814" y="279474"/>
                        </a:lnTo>
                        <a:cubicBezTo>
                          <a:pt x="174828" y="290222"/>
                          <a:pt x="180600" y="300271"/>
                          <a:pt x="189873" y="305719"/>
                        </a:cubicBezTo>
                        <a:lnTo>
                          <a:pt x="351279" y="400387"/>
                        </a:lnTo>
                        <a:lnTo>
                          <a:pt x="358590" y="387925"/>
                        </a:lnTo>
                        <a:lnTo>
                          <a:pt x="197184" y="293256"/>
                        </a:lnTo>
                        <a:cubicBezTo>
                          <a:pt x="192315" y="290391"/>
                          <a:pt x="189281" y="285106"/>
                          <a:pt x="189266" y="279453"/>
                        </a:cubicBezTo>
                        <a:lnTo>
                          <a:pt x="214169" y="69155"/>
                        </a:lnTo>
                        <a:cubicBezTo>
                          <a:pt x="214084" y="39777"/>
                          <a:pt x="203682" y="17639"/>
                          <a:pt x="184883" y="6821"/>
                        </a:cubicBezTo>
                        <a:cubicBezTo>
                          <a:pt x="165998" y="-4054"/>
                          <a:pt x="141398" y="-1866"/>
                          <a:pt x="115682" y="12960"/>
                        </a:cubicBezTo>
                        <a:cubicBezTo>
                          <a:pt x="65479" y="41943"/>
                          <a:pt x="24789" y="112428"/>
                          <a:pt x="24959" y="170083"/>
                        </a:cubicBezTo>
                        <a:lnTo>
                          <a:pt x="0" y="380402"/>
                        </a:lnTo>
                        <a:cubicBezTo>
                          <a:pt x="0" y="391136"/>
                          <a:pt x="5758" y="401199"/>
                          <a:pt x="15045" y="406647"/>
                        </a:cubicBezTo>
                        <a:close/>
                      </a:path>
                    </a:pathLst>
                  </a:custGeom>
                  <a:solidFill>
                    <a:srgbClr val="DEDFFB"/>
                  </a:solidFill>
                  <a:ln w="36124" cap="flat">
                    <a:noFill/>
                    <a:prstDash val="solid"/>
                    <a:miter/>
                  </a:ln>
                </p:spPr>
                <p:txBody>
                  <a:bodyPr rtlCol="0" anchor="ctr"/>
                  <a:lstStyle/>
                  <a:p>
                    <a:endParaRPr lang="fr-FR"/>
                  </a:p>
                </p:txBody>
              </p:sp>
              <p:grpSp>
                <p:nvGrpSpPr>
                  <p:cNvPr id="28" name="Graphique 8">
                    <a:extLst>
                      <a:ext uri="{FF2B5EF4-FFF2-40B4-BE49-F238E27FC236}">
                        <a16:creationId xmlns:a16="http://schemas.microsoft.com/office/drawing/2014/main" id="{EB74A86A-3B54-43DC-851C-B95AA10F5DC2}"/>
                      </a:ext>
                    </a:extLst>
                  </p:cNvPr>
                  <p:cNvGrpSpPr/>
                  <p:nvPr/>
                </p:nvGrpSpPr>
                <p:grpSpPr>
                  <a:xfrm>
                    <a:off x="6137665" y="2889090"/>
                    <a:ext cx="746330" cy="1203593"/>
                    <a:chOff x="6137665" y="2889090"/>
                    <a:chExt cx="746330" cy="1203593"/>
                  </a:xfrm>
                </p:grpSpPr>
                <p:sp>
                  <p:nvSpPr>
                    <p:cNvPr id="29" name="Forme libre : forme 28">
                      <a:extLst>
                        <a:ext uri="{FF2B5EF4-FFF2-40B4-BE49-F238E27FC236}">
                          <a16:creationId xmlns:a16="http://schemas.microsoft.com/office/drawing/2014/main" id="{28D46BBB-F780-4B38-951D-9CB07A1E1FE5}"/>
                        </a:ext>
                      </a:extLst>
                    </p:cNvPr>
                    <p:cNvSpPr/>
                    <p:nvPr/>
                  </p:nvSpPr>
                  <p:spPr>
                    <a:xfrm>
                      <a:off x="6184131" y="2889090"/>
                      <a:ext cx="651212" cy="378140"/>
                    </a:xfrm>
                    <a:custGeom>
                      <a:avLst/>
                      <a:gdLst>
                        <a:gd name="connsiteX0" fmla="*/ 0 w 651212"/>
                        <a:gd name="connsiteY0" fmla="*/ 307384 h 378140"/>
                        <a:gd name="connsiteX1" fmla="*/ 62401 w 651212"/>
                        <a:gd name="connsiteY1" fmla="*/ 320362 h 378140"/>
                        <a:gd name="connsiteX2" fmla="*/ 120180 w 651212"/>
                        <a:gd name="connsiteY2" fmla="*/ 378141 h 378140"/>
                        <a:gd name="connsiteX3" fmla="*/ 651213 w 651212"/>
                        <a:gd name="connsiteY3" fmla="*/ 68268 h 378140"/>
                        <a:gd name="connsiteX4" fmla="*/ 556098 w 651212"/>
                        <a:gd name="connsiteY4" fmla="*/ 33245 h 378140"/>
                        <a:gd name="connsiteX5" fmla="*/ 531922 w 651212"/>
                        <a:gd name="connsiteY5" fmla="*/ 0 h 378140"/>
                        <a:gd name="connsiteX6" fmla="*/ 346851 w 651212"/>
                        <a:gd name="connsiteY6" fmla="*/ 207648 h 378140"/>
                        <a:gd name="connsiteX7" fmla="*/ 334583 w 651212"/>
                        <a:gd name="connsiteY7" fmla="*/ 211738 h 378140"/>
                        <a:gd name="connsiteX8" fmla="*/ 329961 w 651212"/>
                        <a:gd name="connsiteY8" fmla="*/ 196093 h 378140"/>
                        <a:gd name="connsiteX9" fmla="*/ 359119 w 651212"/>
                        <a:gd name="connsiteY9" fmla="*/ 145070 h 378140"/>
                        <a:gd name="connsiteX10" fmla="*/ 371741 w 651212"/>
                        <a:gd name="connsiteY10" fmla="*/ 140980 h 378140"/>
                        <a:gd name="connsiteX11" fmla="*/ 376720 w 651212"/>
                        <a:gd name="connsiteY11" fmla="*/ 156448 h 378140"/>
                        <a:gd name="connsiteX12" fmla="*/ 346851 w 651212"/>
                        <a:gd name="connsiteY12" fmla="*/ 207648 h 378140"/>
                        <a:gd name="connsiteX13" fmla="*/ 157870 w 651212"/>
                        <a:gd name="connsiteY13" fmla="*/ 295117 h 378140"/>
                        <a:gd name="connsiteX14" fmla="*/ 187380 w 651212"/>
                        <a:gd name="connsiteY14" fmla="*/ 244449 h 378140"/>
                        <a:gd name="connsiteX15" fmla="*/ 200004 w 651212"/>
                        <a:gd name="connsiteY15" fmla="*/ 240360 h 378140"/>
                        <a:gd name="connsiteX16" fmla="*/ 204449 w 651212"/>
                        <a:gd name="connsiteY16" fmla="*/ 255827 h 378140"/>
                        <a:gd name="connsiteX17" fmla="*/ 175114 w 651212"/>
                        <a:gd name="connsiteY17" fmla="*/ 307028 h 378140"/>
                        <a:gd name="connsiteX18" fmla="*/ 163204 w 651212"/>
                        <a:gd name="connsiteY18" fmla="*/ 311117 h 378140"/>
                        <a:gd name="connsiteX19" fmla="*/ 157870 w 651212"/>
                        <a:gd name="connsiteY19" fmla="*/ 295117 h 37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1212" h="378140">
                          <a:moveTo>
                            <a:pt x="0" y="307384"/>
                          </a:moveTo>
                          <a:lnTo>
                            <a:pt x="62401" y="320362"/>
                          </a:lnTo>
                          <a:lnTo>
                            <a:pt x="120180" y="378141"/>
                          </a:lnTo>
                          <a:lnTo>
                            <a:pt x="651213" y="68268"/>
                          </a:lnTo>
                          <a:lnTo>
                            <a:pt x="556098" y="33245"/>
                          </a:lnTo>
                          <a:lnTo>
                            <a:pt x="531922" y="0"/>
                          </a:lnTo>
                          <a:close/>
                          <a:moveTo>
                            <a:pt x="346851" y="207648"/>
                          </a:moveTo>
                          <a:cubicBezTo>
                            <a:pt x="342761" y="210493"/>
                            <a:pt x="338138" y="211738"/>
                            <a:pt x="334583" y="211738"/>
                          </a:cubicBezTo>
                          <a:cubicBezTo>
                            <a:pt x="331740" y="208004"/>
                            <a:pt x="329961" y="202671"/>
                            <a:pt x="329961" y="196093"/>
                          </a:cubicBezTo>
                          <a:cubicBezTo>
                            <a:pt x="329961" y="177248"/>
                            <a:pt x="343116" y="154492"/>
                            <a:pt x="359119" y="145070"/>
                          </a:cubicBezTo>
                          <a:cubicBezTo>
                            <a:pt x="363564" y="142225"/>
                            <a:pt x="368008" y="140980"/>
                            <a:pt x="371741" y="140980"/>
                          </a:cubicBezTo>
                          <a:cubicBezTo>
                            <a:pt x="374584" y="144181"/>
                            <a:pt x="376720" y="149514"/>
                            <a:pt x="376720" y="156448"/>
                          </a:cubicBezTo>
                          <a:cubicBezTo>
                            <a:pt x="376720" y="175293"/>
                            <a:pt x="363564" y="198226"/>
                            <a:pt x="346851" y="207648"/>
                          </a:cubicBezTo>
                          <a:close/>
                          <a:moveTo>
                            <a:pt x="157870" y="295117"/>
                          </a:moveTo>
                          <a:cubicBezTo>
                            <a:pt x="157870" y="276627"/>
                            <a:pt x="171026" y="253872"/>
                            <a:pt x="187380" y="244449"/>
                          </a:cubicBezTo>
                          <a:cubicBezTo>
                            <a:pt x="192180" y="241605"/>
                            <a:pt x="196269" y="240360"/>
                            <a:pt x="200004" y="240360"/>
                          </a:cubicBezTo>
                          <a:cubicBezTo>
                            <a:pt x="202849" y="243916"/>
                            <a:pt x="204449" y="249249"/>
                            <a:pt x="204449" y="255827"/>
                          </a:cubicBezTo>
                          <a:cubicBezTo>
                            <a:pt x="204449" y="274672"/>
                            <a:pt x="191468" y="297607"/>
                            <a:pt x="175114" y="307028"/>
                          </a:cubicBezTo>
                          <a:cubicBezTo>
                            <a:pt x="170492" y="309340"/>
                            <a:pt x="166937" y="310584"/>
                            <a:pt x="163204" y="311117"/>
                          </a:cubicBezTo>
                          <a:cubicBezTo>
                            <a:pt x="160003" y="307739"/>
                            <a:pt x="157870" y="302406"/>
                            <a:pt x="157870" y="295117"/>
                          </a:cubicBezTo>
                          <a:close/>
                        </a:path>
                      </a:pathLst>
                    </a:custGeom>
                    <a:solidFill>
                      <a:srgbClr val="78E75A"/>
                    </a:solidFill>
                    <a:ln w="36124" cap="flat">
                      <a:noFill/>
                      <a:prstDash val="solid"/>
                      <a:miter/>
                    </a:ln>
                  </p:spPr>
                  <p:txBody>
                    <a:bodyPr rtlCol="0" anchor="ctr"/>
                    <a:lstStyle/>
                    <a:p>
                      <a:endParaRPr lang="fr-FR"/>
                    </a:p>
                  </p:txBody>
                </p:sp>
                <p:sp>
                  <p:nvSpPr>
                    <p:cNvPr id="30" name="Forme libre : forme 29">
                      <a:extLst>
                        <a:ext uri="{FF2B5EF4-FFF2-40B4-BE49-F238E27FC236}">
                          <a16:creationId xmlns:a16="http://schemas.microsoft.com/office/drawing/2014/main" id="{424F4761-9017-4656-B683-BA57BAACCFE4}"/>
                        </a:ext>
                      </a:extLst>
                    </p:cNvPr>
                    <p:cNvSpPr/>
                    <p:nvPr/>
                  </p:nvSpPr>
                  <p:spPr>
                    <a:xfrm>
                      <a:off x="6206662" y="2899746"/>
                      <a:ext cx="609780" cy="357271"/>
                    </a:xfrm>
                    <a:custGeom>
                      <a:avLst/>
                      <a:gdLst>
                        <a:gd name="connsiteX0" fmla="*/ 609781 w 609780"/>
                        <a:gd name="connsiteY0" fmla="*/ 59245 h 357271"/>
                        <a:gd name="connsiteX1" fmla="*/ 528501 w 609780"/>
                        <a:gd name="connsiteY1" fmla="*/ 29263 h 357271"/>
                        <a:gd name="connsiteX2" fmla="*/ 507189 w 609780"/>
                        <a:gd name="connsiteY2" fmla="*/ 0 h 357271"/>
                        <a:gd name="connsiteX3" fmla="*/ 0 w 609780"/>
                        <a:gd name="connsiteY3" fmla="*/ 292971 h 357271"/>
                        <a:gd name="connsiteX4" fmla="*/ 44073 w 609780"/>
                        <a:gd name="connsiteY4" fmla="*/ 302364 h 357271"/>
                        <a:gd name="connsiteX5" fmla="*/ 98983 w 609780"/>
                        <a:gd name="connsiteY5" fmla="*/ 357271 h 357271"/>
                        <a:gd name="connsiteX6" fmla="*/ 528501 w 609780"/>
                        <a:gd name="connsiteY6" fmla="*/ 106568 h 357271"/>
                        <a:gd name="connsiteX7" fmla="*/ 528501 w 609780"/>
                        <a:gd name="connsiteY7" fmla="*/ 106929 h 357271"/>
                        <a:gd name="connsiteX8" fmla="*/ 152446 w 609780"/>
                        <a:gd name="connsiteY8" fmla="*/ 296221 h 357271"/>
                        <a:gd name="connsiteX9" fmla="*/ 140525 w 609780"/>
                        <a:gd name="connsiteY9" fmla="*/ 300556 h 357271"/>
                        <a:gd name="connsiteX10" fmla="*/ 135467 w 609780"/>
                        <a:gd name="connsiteY10" fmla="*/ 284301 h 357271"/>
                        <a:gd name="connsiteX11" fmla="*/ 164730 w 609780"/>
                        <a:gd name="connsiteY11" fmla="*/ 233726 h 357271"/>
                        <a:gd name="connsiteX12" fmla="*/ 177372 w 609780"/>
                        <a:gd name="connsiteY12" fmla="*/ 229753 h 357271"/>
                        <a:gd name="connsiteX13" fmla="*/ 182069 w 609780"/>
                        <a:gd name="connsiteY13" fmla="*/ 245286 h 357271"/>
                        <a:gd name="connsiteX14" fmla="*/ 152446 w 609780"/>
                        <a:gd name="connsiteY14" fmla="*/ 296221 h 357271"/>
                        <a:gd name="connsiteX15" fmla="*/ 324399 w 609780"/>
                        <a:gd name="connsiteY15" fmla="*/ 196879 h 357271"/>
                        <a:gd name="connsiteX16" fmla="*/ 312116 w 609780"/>
                        <a:gd name="connsiteY16" fmla="*/ 201213 h 357271"/>
                        <a:gd name="connsiteX17" fmla="*/ 307419 w 609780"/>
                        <a:gd name="connsiteY17" fmla="*/ 185319 h 357271"/>
                        <a:gd name="connsiteX18" fmla="*/ 336680 w 609780"/>
                        <a:gd name="connsiteY18" fmla="*/ 134384 h 357271"/>
                        <a:gd name="connsiteX19" fmla="*/ 349325 w 609780"/>
                        <a:gd name="connsiteY19" fmla="*/ 130411 h 357271"/>
                        <a:gd name="connsiteX20" fmla="*/ 354021 w 609780"/>
                        <a:gd name="connsiteY20" fmla="*/ 145944 h 357271"/>
                        <a:gd name="connsiteX21" fmla="*/ 324399 w 609780"/>
                        <a:gd name="connsiteY21" fmla="*/ 196879 h 35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9780" h="357271">
                          <a:moveTo>
                            <a:pt x="609781" y="59245"/>
                          </a:moveTo>
                          <a:lnTo>
                            <a:pt x="528501" y="29263"/>
                          </a:lnTo>
                          <a:lnTo>
                            <a:pt x="507189" y="0"/>
                          </a:lnTo>
                          <a:lnTo>
                            <a:pt x="0" y="292971"/>
                          </a:lnTo>
                          <a:lnTo>
                            <a:pt x="44073" y="302364"/>
                          </a:lnTo>
                          <a:lnTo>
                            <a:pt x="98983" y="357271"/>
                          </a:lnTo>
                          <a:lnTo>
                            <a:pt x="528501" y="106568"/>
                          </a:lnTo>
                          <a:lnTo>
                            <a:pt x="528501" y="106929"/>
                          </a:lnTo>
                          <a:close/>
                          <a:moveTo>
                            <a:pt x="152446" y="296221"/>
                          </a:moveTo>
                          <a:cubicBezTo>
                            <a:pt x="148112" y="298750"/>
                            <a:pt x="144498" y="299835"/>
                            <a:pt x="140525" y="300556"/>
                          </a:cubicBezTo>
                          <a:cubicBezTo>
                            <a:pt x="137636" y="296944"/>
                            <a:pt x="135467" y="291886"/>
                            <a:pt x="135467" y="284301"/>
                          </a:cubicBezTo>
                          <a:cubicBezTo>
                            <a:pt x="135467" y="265878"/>
                            <a:pt x="148473" y="243119"/>
                            <a:pt x="164730" y="233726"/>
                          </a:cubicBezTo>
                          <a:cubicBezTo>
                            <a:pt x="169785" y="230836"/>
                            <a:pt x="173761" y="229753"/>
                            <a:pt x="177372" y="229753"/>
                          </a:cubicBezTo>
                          <a:cubicBezTo>
                            <a:pt x="180263" y="233365"/>
                            <a:pt x="182069" y="238423"/>
                            <a:pt x="182069" y="245286"/>
                          </a:cubicBezTo>
                          <a:cubicBezTo>
                            <a:pt x="182069" y="264072"/>
                            <a:pt x="169064" y="286828"/>
                            <a:pt x="152446" y="296221"/>
                          </a:cubicBezTo>
                          <a:close/>
                          <a:moveTo>
                            <a:pt x="324399" y="196879"/>
                          </a:moveTo>
                          <a:cubicBezTo>
                            <a:pt x="320064" y="199769"/>
                            <a:pt x="315730" y="201213"/>
                            <a:pt x="312116" y="201213"/>
                          </a:cubicBezTo>
                          <a:cubicBezTo>
                            <a:pt x="309227" y="197240"/>
                            <a:pt x="307419" y="192182"/>
                            <a:pt x="307419" y="185319"/>
                          </a:cubicBezTo>
                          <a:cubicBezTo>
                            <a:pt x="307419" y="166535"/>
                            <a:pt x="320426" y="143777"/>
                            <a:pt x="336680" y="134384"/>
                          </a:cubicBezTo>
                          <a:cubicBezTo>
                            <a:pt x="341015" y="131494"/>
                            <a:pt x="345352" y="130411"/>
                            <a:pt x="349325" y="130411"/>
                          </a:cubicBezTo>
                          <a:cubicBezTo>
                            <a:pt x="352213" y="133661"/>
                            <a:pt x="354021" y="138719"/>
                            <a:pt x="354021" y="145944"/>
                          </a:cubicBezTo>
                          <a:cubicBezTo>
                            <a:pt x="354021" y="164730"/>
                            <a:pt x="341015" y="187486"/>
                            <a:pt x="324399" y="196879"/>
                          </a:cubicBezTo>
                          <a:close/>
                        </a:path>
                      </a:pathLst>
                    </a:custGeom>
                    <a:solidFill>
                      <a:srgbClr val="5EC363"/>
                    </a:solidFill>
                    <a:ln w="36124" cap="flat">
                      <a:noFill/>
                      <a:prstDash val="solid"/>
                      <a:miter/>
                    </a:ln>
                  </p:spPr>
                  <p:txBody>
                    <a:bodyPr rtlCol="0" anchor="ctr"/>
                    <a:lstStyle/>
                    <a:p>
                      <a:endParaRPr lang="fr-FR"/>
                    </a:p>
                  </p:txBody>
                </p:sp>
                <p:grpSp>
                  <p:nvGrpSpPr>
                    <p:cNvPr id="31" name="Graphique 8">
                      <a:extLst>
                        <a:ext uri="{FF2B5EF4-FFF2-40B4-BE49-F238E27FC236}">
                          <a16:creationId xmlns:a16="http://schemas.microsoft.com/office/drawing/2014/main" id="{A4D46CCC-7700-4B47-A991-15BCE8B970AB}"/>
                        </a:ext>
                      </a:extLst>
                    </p:cNvPr>
                    <p:cNvGrpSpPr/>
                    <p:nvPr/>
                  </p:nvGrpSpPr>
                  <p:grpSpPr>
                    <a:xfrm>
                      <a:off x="6206707" y="2899758"/>
                      <a:ext cx="609601" cy="357161"/>
                      <a:chOff x="6206707" y="2899758"/>
                      <a:chExt cx="609601" cy="357161"/>
                    </a:xfrm>
                  </p:grpSpPr>
                  <p:sp>
                    <p:nvSpPr>
                      <p:cNvPr id="32" name="Forme libre : forme 31">
                        <a:extLst>
                          <a:ext uri="{FF2B5EF4-FFF2-40B4-BE49-F238E27FC236}">
                            <a16:creationId xmlns:a16="http://schemas.microsoft.com/office/drawing/2014/main" id="{5D9907C1-76AA-4808-AC38-929FCE1F9985}"/>
                          </a:ext>
                        </a:extLst>
                      </p:cNvPr>
                      <p:cNvSpPr/>
                      <p:nvPr/>
                    </p:nvSpPr>
                    <p:spPr>
                      <a:xfrm>
                        <a:off x="6734988" y="2929075"/>
                        <a:ext cx="81320" cy="77424"/>
                      </a:xfrm>
                      <a:custGeom>
                        <a:avLst/>
                        <a:gdLst>
                          <a:gd name="connsiteX0" fmla="*/ 0 w 81320"/>
                          <a:gd name="connsiteY0" fmla="*/ 0 h 77424"/>
                          <a:gd name="connsiteX1" fmla="*/ 0 w 81320"/>
                          <a:gd name="connsiteY1" fmla="*/ 77425 h 77424"/>
                          <a:gd name="connsiteX2" fmla="*/ 81321 w 81320"/>
                          <a:gd name="connsiteY2" fmla="*/ 29989 h 77424"/>
                        </a:gdLst>
                        <a:ahLst/>
                        <a:cxnLst>
                          <a:cxn ang="0">
                            <a:pos x="connsiteX0" y="connsiteY0"/>
                          </a:cxn>
                          <a:cxn ang="0">
                            <a:pos x="connsiteX1" y="connsiteY1"/>
                          </a:cxn>
                          <a:cxn ang="0">
                            <a:pos x="connsiteX2" y="connsiteY2"/>
                          </a:cxn>
                        </a:cxnLst>
                        <a:rect l="l" t="t" r="r" b="b"/>
                        <a:pathLst>
                          <a:path w="81320" h="77424">
                            <a:moveTo>
                              <a:pt x="0" y="0"/>
                            </a:moveTo>
                            <a:lnTo>
                              <a:pt x="0" y="77425"/>
                            </a:lnTo>
                            <a:lnTo>
                              <a:pt x="81321" y="29989"/>
                            </a:lnTo>
                            <a:close/>
                          </a:path>
                        </a:pathLst>
                      </a:custGeom>
                      <a:solidFill>
                        <a:srgbClr val="5EC363"/>
                      </a:solidFill>
                      <a:ln w="36124" cap="flat">
                        <a:noFill/>
                        <a:prstDash val="solid"/>
                        <a:miter/>
                      </a:ln>
                    </p:spPr>
                    <p:txBody>
                      <a:bodyPr rtlCol="0" anchor="ctr"/>
                      <a:lstStyle/>
                      <a:p>
                        <a:endParaRPr lang="fr-FR"/>
                      </a:p>
                    </p:txBody>
                  </p:sp>
                  <p:sp>
                    <p:nvSpPr>
                      <p:cNvPr id="33" name="Forme libre : forme 32">
                        <a:extLst>
                          <a:ext uri="{FF2B5EF4-FFF2-40B4-BE49-F238E27FC236}">
                            <a16:creationId xmlns:a16="http://schemas.microsoft.com/office/drawing/2014/main" id="{92FD08B1-F8DA-4BE3-BB8F-564957B02314}"/>
                          </a:ext>
                        </a:extLst>
                      </p:cNvPr>
                      <p:cNvSpPr/>
                      <p:nvPr/>
                    </p:nvSpPr>
                    <p:spPr>
                      <a:xfrm>
                        <a:off x="6206707" y="2899758"/>
                        <a:ext cx="528367" cy="357161"/>
                      </a:xfrm>
                      <a:custGeom>
                        <a:avLst/>
                        <a:gdLst>
                          <a:gd name="connsiteX0" fmla="*/ 0 w 528367"/>
                          <a:gd name="connsiteY0" fmla="*/ 292983 h 357161"/>
                          <a:gd name="connsiteX1" fmla="*/ 43914 w 528367"/>
                          <a:gd name="connsiteY1" fmla="*/ 302228 h 357161"/>
                          <a:gd name="connsiteX2" fmla="*/ 98848 w 528367"/>
                          <a:gd name="connsiteY2" fmla="*/ 357162 h 357161"/>
                          <a:gd name="connsiteX3" fmla="*/ 528367 w 528367"/>
                          <a:gd name="connsiteY3" fmla="*/ 106669 h 357161"/>
                          <a:gd name="connsiteX4" fmla="*/ 528367 w 528367"/>
                          <a:gd name="connsiteY4" fmla="*/ 29333 h 357161"/>
                          <a:gd name="connsiteX5" fmla="*/ 507032 w 528367"/>
                          <a:gd name="connsiteY5" fmla="*/ 0 h 357161"/>
                          <a:gd name="connsiteX6" fmla="*/ 307384 w 528367"/>
                          <a:gd name="connsiteY6" fmla="*/ 185426 h 357161"/>
                          <a:gd name="connsiteX7" fmla="*/ 336543 w 528367"/>
                          <a:gd name="connsiteY7" fmla="*/ 134403 h 357161"/>
                          <a:gd name="connsiteX8" fmla="*/ 349165 w 528367"/>
                          <a:gd name="connsiteY8" fmla="*/ 130313 h 357161"/>
                          <a:gd name="connsiteX9" fmla="*/ 354143 w 528367"/>
                          <a:gd name="connsiteY9" fmla="*/ 145781 h 357161"/>
                          <a:gd name="connsiteX10" fmla="*/ 324275 w 528367"/>
                          <a:gd name="connsiteY10" fmla="*/ 196981 h 357161"/>
                          <a:gd name="connsiteX11" fmla="*/ 312007 w 528367"/>
                          <a:gd name="connsiteY11" fmla="*/ 201070 h 357161"/>
                          <a:gd name="connsiteX12" fmla="*/ 307384 w 528367"/>
                          <a:gd name="connsiteY12" fmla="*/ 185426 h 357161"/>
                          <a:gd name="connsiteX13" fmla="*/ 135293 w 528367"/>
                          <a:gd name="connsiteY13" fmla="*/ 284450 h 357161"/>
                          <a:gd name="connsiteX14" fmla="*/ 164803 w 528367"/>
                          <a:gd name="connsiteY14" fmla="*/ 233782 h 357161"/>
                          <a:gd name="connsiteX15" fmla="*/ 177427 w 528367"/>
                          <a:gd name="connsiteY15" fmla="*/ 229693 h 357161"/>
                          <a:gd name="connsiteX16" fmla="*/ 181872 w 528367"/>
                          <a:gd name="connsiteY16" fmla="*/ 245160 h 357161"/>
                          <a:gd name="connsiteX17" fmla="*/ 152538 w 528367"/>
                          <a:gd name="connsiteY17" fmla="*/ 296361 h 357161"/>
                          <a:gd name="connsiteX18" fmla="*/ 140628 w 528367"/>
                          <a:gd name="connsiteY18" fmla="*/ 300450 h 357161"/>
                          <a:gd name="connsiteX19" fmla="*/ 135293 w 528367"/>
                          <a:gd name="connsiteY19" fmla="*/ 284450 h 357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8367" h="357161">
                            <a:moveTo>
                              <a:pt x="0" y="292983"/>
                            </a:moveTo>
                            <a:lnTo>
                              <a:pt x="43914" y="302228"/>
                            </a:lnTo>
                            <a:lnTo>
                              <a:pt x="98848" y="357162"/>
                            </a:lnTo>
                            <a:lnTo>
                              <a:pt x="528367" y="106669"/>
                            </a:lnTo>
                            <a:lnTo>
                              <a:pt x="528367" y="29333"/>
                            </a:lnTo>
                            <a:lnTo>
                              <a:pt x="507032" y="0"/>
                            </a:lnTo>
                            <a:close/>
                            <a:moveTo>
                              <a:pt x="307384" y="185426"/>
                            </a:moveTo>
                            <a:cubicBezTo>
                              <a:pt x="307384" y="166581"/>
                              <a:pt x="320540" y="143824"/>
                              <a:pt x="336543" y="134403"/>
                            </a:cubicBezTo>
                            <a:cubicBezTo>
                              <a:pt x="340988" y="131557"/>
                              <a:pt x="345432" y="130313"/>
                              <a:pt x="349165" y="130313"/>
                            </a:cubicBezTo>
                            <a:cubicBezTo>
                              <a:pt x="352008" y="133514"/>
                              <a:pt x="354143" y="138847"/>
                              <a:pt x="354143" y="145781"/>
                            </a:cubicBezTo>
                            <a:cubicBezTo>
                              <a:pt x="354143" y="164626"/>
                              <a:pt x="340988" y="187559"/>
                              <a:pt x="324275" y="196981"/>
                            </a:cubicBezTo>
                            <a:cubicBezTo>
                              <a:pt x="320184" y="199826"/>
                              <a:pt x="315562" y="201070"/>
                              <a:pt x="312007" y="201070"/>
                            </a:cubicBezTo>
                            <a:cubicBezTo>
                              <a:pt x="309164" y="197337"/>
                              <a:pt x="307384" y="192003"/>
                              <a:pt x="307384" y="185426"/>
                            </a:cubicBezTo>
                            <a:close/>
                            <a:moveTo>
                              <a:pt x="135293" y="284450"/>
                            </a:moveTo>
                            <a:cubicBezTo>
                              <a:pt x="135293" y="265960"/>
                              <a:pt x="148449" y="243204"/>
                              <a:pt x="164803" y="233782"/>
                            </a:cubicBezTo>
                            <a:cubicBezTo>
                              <a:pt x="169604" y="230938"/>
                              <a:pt x="173693" y="229693"/>
                              <a:pt x="177427" y="229693"/>
                            </a:cubicBezTo>
                            <a:cubicBezTo>
                              <a:pt x="180272" y="233249"/>
                              <a:pt x="181872" y="238582"/>
                              <a:pt x="181872" y="245160"/>
                            </a:cubicBezTo>
                            <a:cubicBezTo>
                              <a:pt x="181872" y="264005"/>
                              <a:pt x="168892" y="286939"/>
                              <a:pt x="152538" y="296361"/>
                            </a:cubicBezTo>
                            <a:cubicBezTo>
                              <a:pt x="147915" y="298672"/>
                              <a:pt x="144361" y="299917"/>
                              <a:pt x="140628" y="300450"/>
                            </a:cubicBezTo>
                            <a:cubicBezTo>
                              <a:pt x="137427" y="297072"/>
                              <a:pt x="135293" y="291738"/>
                              <a:pt x="135293" y="284450"/>
                            </a:cubicBezTo>
                            <a:close/>
                          </a:path>
                        </a:pathLst>
                      </a:custGeom>
                      <a:solidFill>
                        <a:srgbClr val="72D561"/>
                      </a:solidFill>
                      <a:ln w="36124" cap="flat">
                        <a:noFill/>
                        <a:prstDash val="solid"/>
                        <a:miter/>
                      </a:ln>
                    </p:spPr>
                    <p:txBody>
                      <a:bodyPr rtlCol="0" anchor="ctr"/>
                      <a:lstStyle/>
                      <a:p>
                        <a:endParaRPr lang="fr-FR"/>
                      </a:p>
                    </p:txBody>
                  </p:sp>
                </p:grpSp>
                <p:sp>
                  <p:nvSpPr>
                    <p:cNvPr id="34" name="Forme libre : forme 33">
                      <a:extLst>
                        <a:ext uri="{FF2B5EF4-FFF2-40B4-BE49-F238E27FC236}">
                          <a16:creationId xmlns:a16="http://schemas.microsoft.com/office/drawing/2014/main" id="{A141DB6C-9592-49BC-BE47-3A89D3080DC6}"/>
                        </a:ext>
                      </a:extLst>
                    </p:cNvPr>
                    <p:cNvSpPr/>
                    <p:nvPr/>
                  </p:nvSpPr>
                  <p:spPr>
                    <a:xfrm>
                      <a:off x="6137665" y="2957547"/>
                      <a:ext cx="746330" cy="1135029"/>
                    </a:xfrm>
                    <a:custGeom>
                      <a:avLst/>
                      <a:gdLst>
                        <a:gd name="connsiteX0" fmla="*/ 746330 w 746330"/>
                        <a:gd name="connsiteY0" fmla="*/ 826889 h 1135029"/>
                        <a:gd name="connsiteX1" fmla="*/ 212774 w 746330"/>
                        <a:gd name="connsiteY1" fmla="*/ 1135029 h 1135029"/>
                        <a:gd name="connsiteX2" fmla="*/ 0 w 746330"/>
                        <a:gd name="connsiteY2" fmla="*/ 1010400 h 1135029"/>
                        <a:gd name="connsiteX3" fmla="*/ 46240 w 746330"/>
                        <a:gd name="connsiteY3" fmla="*/ 238782 h 1135029"/>
                        <a:gd name="connsiteX4" fmla="*/ 109097 w 746330"/>
                        <a:gd name="connsiteY4" fmla="*/ 251786 h 1135029"/>
                        <a:gd name="connsiteX5" fmla="*/ 166533 w 746330"/>
                        <a:gd name="connsiteY5" fmla="*/ 309587 h 1135029"/>
                        <a:gd name="connsiteX6" fmla="*/ 697563 w 746330"/>
                        <a:gd name="connsiteY6" fmla="*/ 0 h 1135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6330" h="1135029">
                          <a:moveTo>
                            <a:pt x="746330" y="826889"/>
                          </a:moveTo>
                          <a:lnTo>
                            <a:pt x="212774" y="1135029"/>
                          </a:lnTo>
                          <a:lnTo>
                            <a:pt x="0" y="1010400"/>
                          </a:lnTo>
                          <a:lnTo>
                            <a:pt x="46240" y="238782"/>
                          </a:lnTo>
                          <a:lnTo>
                            <a:pt x="109097" y="251786"/>
                          </a:lnTo>
                          <a:lnTo>
                            <a:pt x="166533" y="309587"/>
                          </a:lnTo>
                          <a:lnTo>
                            <a:pt x="697563" y="0"/>
                          </a:lnTo>
                          <a:close/>
                        </a:path>
                      </a:pathLst>
                    </a:custGeom>
                    <a:solidFill>
                      <a:srgbClr val="5EC363"/>
                    </a:solidFill>
                    <a:ln w="36124" cap="flat">
                      <a:noFill/>
                      <a:prstDash val="solid"/>
                      <a:miter/>
                    </a:ln>
                  </p:spPr>
                  <p:txBody>
                    <a:bodyPr rtlCol="0" anchor="ctr"/>
                    <a:lstStyle/>
                    <a:p>
                      <a:endParaRPr lang="fr-FR"/>
                    </a:p>
                  </p:txBody>
                </p:sp>
                <p:sp>
                  <p:nvSpPr>
                    <p:cNvPr id="35" name="Forme libre : forme 34">
                      <a:extLst>
                        <a:ext uri="{FF2B5EF4-FFF2-40B4-BE49-F238E27FC236}">
                          <a16:creationId xmlns:a16="http://schemas.microsoft.com/office/drawing/2014/main" id="{C08A3882-D62E-4244-9659-4572E4A67313}"/>
                        </a:ext>
                      </a:extLst>
                    </p:cNvPr>
                    <p:cNvSpPr/>
                    <p:nvPr/>
                  </p:nvSpPr>
                  <p:spPr>
                    <a:xfrm>
                      <a:off x="6243393" y="3209437"/>
                      <a:ext cx="107131" cy="882405"/>
                    </a:xfrm>
                    <a:custGeom>
                      <a:avLst/>
                      <a:gdLst>
                        <a:gd name="connsiteX0" fmla="*/ 107131 w 107131"/>
                        <a:gd name="connsiteY0" fmla="*/ 882405 h 882405"/>
                        <a:gd name="connsiteX1" fmla="*/ 0 w 107131"/>
                        <a:gd name="connsiteY1" fmla="*/ 736018 h 882405"/>
                        <a:gd name="connsiteX2" fmla="*/ 3270 w 107131"/>
                        <a:gd name="connsiteY2" fmla="*/ 0 h 882405"/>
                        <a:gd name="connsiteX3" fmla="*/ 60926 w 107131"/>
                        <a:gd name="connsiteY3" fmla="*/ 57656 h 882405"/>
                      </a:gdLst>
                      <a:ahLst/>
                      <a:cxnLst>
                        <a:cxn ang="0">
                          <a:pos x="connsiteX0" y="connsiteY0"/>
                        </a:cxn>
                        <a:cxn ang="0">
                          <a:pos x="connsiteX1" y="connsiteY1"/>
                        </a:cxn>
                        <a:cxn ang="0">
                          <a:pos x="connsiteX2" y="connsiteY2"/>
                        </a:cxn>
                        <a:cxn ang="0">
                          <a:pos x="connsiteX3" y="connsiteY3"/>
                        </a:cxn>
                      </a:cxnLst>
                      <a:rect l="l" t="t" r="r" b="b"/>
                      <a:pathLst>
                        <a:path w="107131" h="882405">
                          <a:moveTo>
                            <a:pt x="107131" y="882405"/>
                          </a:moveTo>
                          <a:lnTo>
                            <a:pt x="0" y="736018"/>
                          </a:lnTo>
                          <a:lnTo>
                            <a:pt x="3270" y="0"/>
                          </a:lnTo>
                          <a:lnTo>
                            <a:pt x="60926" y="57656"/>
                          </a:lnTo>
                          <a:close/>
                        </a:path>
                      </a:pathLst>
                    </a:custGeom>
                    <a:solidFill>
                      <a:srgbClr val="72D561"/>
                    </a:solidFill>
                    <a:ln w="36124" cap="flat">
                      <a:noFill/>
                      <a:prstDash val="solid"/>
                      <a:miter/>
                    </a:ln>
                  </p:spPr>
                  <p:txBody>
                    <a:bodyPr rtlCol="0" anchor="ctr"/>
                    <a:lstStyle/>
                    <a:p>
                      <a:endParaRPr lang="fr-FR"/>
                    </a:p>
                  </p:txBody>
                </p:sp>
                <p:sp>
                  <p:nvSpPr>
                    <p:cNvPr id="36" name="Forme libre : forme 35">
                      <a:extLst>
                        <a:ext uri="{FF2B5EF4-FFF2-40B4-BE49-F238E27FC236}">
                          <a16:creationId xmlns:a16="http://schemas.microsoft.com/office/drawing/2014/main" id="{B2CAA442-1056-4377-8C42-8377C7800131}"/>
                        </a:ext>
                      </a:extLst>
                    </p:cNvPr>
                    <p:cNvSpPr/>
                    <p:nvPr/>
                  </p:nvSpPr>
                  <p:spPr>
                    <a:xfrm>
                      <a:off x="6137691" y="3196473"/>
                      <a:ext cx="212647" cy="896210"/>
                    </a:xfrm>
                    <a:custGeom>
                      <a:avLst/>
                      <a:gdLst>
                        <a:gd name="connsiteX0" fmla="*/ 108899 w 212647"/>
                        <a:gd name="connsiteY0" fmla="*/ 12989 h 896210"/>
                        <a:gd name="connsiteX1" fmla="*/ 46362 w 212647"/>
                        <a:gd name="connsiteY1" fmla="*/ 0 h 896210"/>
                        <a:gd name="connsiteX2" fmla="*/ 0 w 212647"/>
                        <a:gd name="connsiteY2" fmla="*/ 771421 h 896210"/>
                        <a:gd name="connsiteX3" fmla="*/ 212648 w 212647"/>
                        <a:gd name="connsiteY3" fmla="*/ 896211 h 896210"/>
                        <a:gd name="connsiteX4" fmla="*/ 105632 w 212647"/>
                        <a:gd name="connsiteY4" fmla="*/ 748847 h 896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647" h="896210">
                          <a:moveTo>
                            <a:pt x="108899" y="12989"/>
                          </a:moveTo>
                          <a:lnTo>
                            <a:pt x="46362" y="0"/>
                          </a:lnTo>
                          <a:lnTo>
                            <a:pt x="0" y="771421"/>
                          </a:lnTo>
                          <a:lnTo>
                            <a:pt x="212648" y="896211"/>
                          </a:lnTo>
                          <a:lnTo>
                            <a:pt x="105632" y="748847"/>
                          </a:lnTo>
                          <a:close/>
                        </a:path>
                      </a:pathLst>
                    </a:custGeom>
                    <a:solidFill>
                      <a:srgbClr val="5EC363"/>
                    </a:solidFill>
                    <a:ln w="36124" cap="flat">
                      <a:noFill/>
                      <a:prstDash val="solid"/>
                      <a:miter/>
                    </a:ln>
                  </p:spPr>
                  <p:txBody>
                    <a:bodyPr rtlCol="0" anchor="ctr"/>
                    <a:lstStyle/>
                    <a:p>
                      <a:endParaRPr lang="fr-FR"/>
                    </a:p>
                  </p:txBody>
                </p:sp>
                <p:sp>
                  <p:nvSpPr>
                    <p:cNvPr id="37" name="Forme libre : forme 36">
                      <a:extLst>
                        <a:ext uri="{FF2B5EF4-FFF2-40B4-BE49-F238E27FC236}">
                          <a16:creationId xmlns:a16="http://schemas.microsoft.com/office/drawing/2014/main" id="{CB1133F3-013B-4A5E-ACA7-C1929272E030}"/>
                        </a:ext>
                      </a:extLst>
                    </p:cNvPr>
                    <p:cNvSpPr/>
                    <p:nvPr/>
                  </p:nvSpPr>
                  <p:spPr>
                    <a:xfrm>
                      <a:off x="6304318" y="2957387"/>
                      <a:ext cx="579614" cy="1135296"/>
                    </a:xfrm>
                    <a:custGeom>
                      <a:avLst/>
                      <a:gdLst>
                        <a:gd name="connsiteX0" fmla="*/ 531088 w 579614"/>
                        <a:gd name="connsiteY0" fmla="*/ 0 h 1135296"/>
                        <a:gd name="connsiteX1" fmla="*/ 0 w 579614"/>
                        <a:gd name="connsiteY1" fmla="*/ 309801 h 1135296"/>
                        <a:gd name="connsiteX2" fmla="*/ 46021 w 579614"/>
                        <a:gd name="connsiteY2" fmla="*/ 1135297 h 1135296"/>
                        <a:gd name="connsiteX3" fmla="*/ 579615 w 579614"/>
                        <a:gd name="connsiteY3" fmla="*/ 826929 h 1135296"/>
                      </a:gdLst>
                      <a:ahLst/>
                      <a:cxnLst>
                        <a:cxn ang="0">
                          <a:pos x="connsiteX0" y="connsiteY0"/>
                        </a:cxn>
                        <a:cxn ang="0">
                          <a:pos x="connsiteX1" y="connsiteY1"/>
                        </a:cxn>
                        <a:cxn ang="0">
                          <a:pos x="connsiteX2" y="connsiteY2"/>
                        </a:cxn>
                        <a:cxn ang="0">
                          <a:pos x="connsiteX3" y="connsiteY3"/>
                        </a:cxn>
                      </a:cxnLst>
                      <a:rect l="l" t="t" r="r" b="b"/>
                      <a:pathLst>
                        <a:path w="579614" h="1135296">
                          <a:moveTo>
                            <a:pt x="531088" y="0"/>
                          </a:moveTo>
                          <a:lnTo>
                            <a:pt x="0" y="309801"/>
                          </a:lnTo>
                          <a:lnTo>
                            <a:pt x="46021" y="1135297"/>
                          </a:lnTo>
                          <a:lnTo>
                            <a:pt x="579615" y="826929"/>
                          </a:lnTo>
                          <a:close/>
                        </a:path>
                      </a:pathLst>
                    </a:custGeom>
                    <a:solidFill>
                      <a:srgbClr val="5EC363"/>
                    </a:solidFill>
                    <a:ln w="36124" cap="flat">
                      <a:noFill/>
                      <a:prstDash val="solid"/>
                      <a:miter/>
                    </a:ln>
                  </p:spPr>
                  <p:txBody>
                    <a:bodyPr rtlCol="0" anchor="ctr"/>
                    <a:lstStyle/>
                    <a:p>
                      <a:endParaRPr lang="fr-FR"/>
                    </a:p>
                  </p:txBody>
                </p:sp>
                <p:sp>
                  <p:nvSpPr>
                    <p:cNvPr id="38" name="Forme libre : forme 37">
                      <a:extLst>
                        <a:ext uri="{FF2B5EF4-FFF2-40B4-BE49-F238E27FC236}">
                          <a16:creationId xmlns:a16="http://schemas.microsoft.com/office/drawing/2014/main" id="{503E263A-861E-40ED-9FFD-AEE377DAAAE9}"/>
                        </a:ext>
                      </a:extLst>
                    </p:cNvPr>
                    <p:cNvSpPr/>
                    <p:nvPr/>
                  </p:nvSpPr>
                  <p:spPr>
                    <a:xfrm>
                      <a:off x="6137691" y="3945320"/>
                      <a:ext cx="212647" cy="147364"/>
                    </a:xfrm>
                    <a:custGeom>
                      <a:avLst/>
                      <a:gdLst>
                        <a:gd name="connsiteX0" fmla="*/ 0 w 212647"/>
                        <a:gd name="connsiteY0" fmla="*/ 22575 h 147364"/>
                        <a:gd name="connsiteX1" fmla="*/ 105632 w 212647"/>
                        <a:gd name="connsiteY1" fmla="*/ 0 h 147364"/>
                        <a:gd name="connsiteX2" fmla="*/ 212648 w 212647"/>
                        <a:gd name="connsiteY2" fmla="*/ 147364 h 147364"/>
                      </a:gdLst>
                      <a:ahLst/>
                      <a:cxnLst>
                        <a:cxn ang="0">
                          <a:pos x="connsiteX0" y="connsiteY0"/>
                        </a:cxn>
                        <a:cxn ang="0">
                          <a:pos x="connsiteX1" y="connsiteY1"/>
                        </a:cxn>
                        <a:cxn ang="0">
                          <a:pos x="connsiteX2" y="connsiteY2"/>
                        </a:cxn>
                      </a:cxnLst>
                      <a:rect l="l" t="t" r="r" b="b"/>
                      <a:pathLst>
                        <a:path w="212647" h="147364">
                          <a:moveTo>
                            <a:pt x="0" y="22575"/>
                          </a:moveTo>
                          <a:lnTo>
                            <a:pt x="105632" y="0"/>
                          </a:lnTo>
                          <a:lnTo>
                            <a:pt x="212648" y="147364"/>
                          </a:lnTo>
                          <a:close/>
                        </a:path>
                      </a:pathLst>
                    </a:custGeom>
                    <a:solidFill>
                      <a:srgbClr val="78E75A"/>
                    </a:solidFill>
                    <a:ln w="36124" cap="flat">
                      <a:noFill/>
                      <a:prstDash val="solid"/>
                      <a:miter/>
                    </a:ln>
                  </p:spPr>
                  <p:txBody>
                    <a:bodyPr rtlCol="0" anchor="ctr"/>
                    <a:lstStyle/>
                    <a:p>
                      <a:endParaRPr lang="fr-FR"/>
                    </a:p>
                  </p:txBody>
                </p:sp>
                <p:grpSp>
                  <p:nvGrpSpPr>
                    <p:cNvPr id="39" name="Graphique 8">
                      <a:extLst>
                        <a:ext uri="{FF2B5EF4-FFF2-40B4-BE49-F238E27FC236}">
                          <a16:creationId xmlns:a16="http://schemas.microsoft.com/office/drawing/2014/main" id="{06F7F399-7BE6-4DDC-814A-0907CA849EBF}"/>
                        </a:ext>
                      </a:extLst>
                    </p:cNvPr>
                    <p:cNvGrpSpPr/>
                    <p:nvPr/>
                  </p:nvGrpSpPr>
                  <p:grpSpPr>
                    <a:xfrm>
                      <a:off x="6347318" y="3030022"/>
                      <a:ext cx="225711" cy="175209"/>
                      <a:chOff x="6347318" y="3030022"/>
                      <a:chExt cx="225711" cy="175209"/>
                    </a:xfrm>
                    <a:solidFill>
                      <a:srgbClr val="78E75A"/>
                    </a:solidFill>
                  </p:grpSpPr>
                  <p:sp>
                    <p:nvSpPr>
                      <p:cNvPr id="40" name="Forme libre : forme 39">
                        <a:extLst>
                          <a:ext uri="{FF2B5EF4-FFF2-40B4-BE49-F238E27FC236}">
                            <a16:creationId xmlns:a16="http://schemas.microsoft.com/office/drawing/2014/main" id="{2866F66C-450A-4B0E-B68C-356BA5DB947C}"/>
                          </a:ext>
                        </a:extLst>
                      </p:cNvPr>
                      <p:cNvSpPr/>
                      <p:nvPr/>
                    </p:nvSpPr>
                    <p:spPr>
                      <a:xfrm>
                        <a:off x="6347318" y="3129399"/>
                        <a:ext cx="53974" cy="75832"/>
                      </a:xfrm>
                      <a:custGeom>
                        <a:avLst/>
                        <a:gdLst>
                          <a:gd name="connsiteX0" fmla="*/ 41299 w 53974"/>
                          <a:gd name="connsiteY0" fmla="*/ 15538 h 75832"/>
                          <a:gd name="connsiteX1" fmla="*/ 36802 w 53974"/>
                          <a:gd name="connsiteY1" fmla="*/ 0 h 75832"/>
                          <a:gd name="connsiteX2" fmla="*/ 53975 w 53974"/>
                          <a:gd name="connsiteY2" fmla="*/ 20854 h 75832"/>
                          <a:gd name="connsiteX3" fmla="*/ 24536 w 53974"/>
                          <a:gd name="connsiteY3" fmla="*/ 71966 h 75832"/>
                          <a:gd name="connsiteX4" fmla="*/ 0 w 53974"/>
                          <a:gd name="connsiteY4" fmla="*/ 70739 h 75832"/>
                          <a:gd name="connsiteX5" fmla="*/ 11858 w 53974"/>
                          <a:gd name="connsiteY5" fmla="*/ 66650 h 75832"/>
                          <a:gd name="connsiteX6" fmla="*/ 41299 w 53974"/>
                          <a:gd name="connsiteY6" fmla="*/ 15538 h 75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74" h="75832">
                            <a:moveTo>
                              <a:pt x="41299" y="15538"/>
                            </a:moveTo>
                            <a:cubicBezTo>
                              <a:pt x="41299" y="8994"/>
                              <a:pt x="39662" y="3679"/>
                              <a:pt x="36802" y="0"/>
                            </a:cubicBezTo>
                            <a:cubicBezTo>
                              <a:pt x="47024" y="0"/>
                              <a:pt x="53975" y="7769"/>
                              <a:pt x="53975" y="20854"/>
                            </a:cubicBezTo>
                            <a:cubicBezTo>
                              <a:pt x="53975" y="39662"/>
                              <a:pt x="40891" y="62561"/>
                              <a:pt x="24536" y="71966"/>
                            </a:cubicBezTo>
                            <a:cubicBezTo>
                              <a:pt x="14312" y="77689"/>
                              <a:pt x="5315" y="76873"/>
                              <a:pt x="0" y="70739"/>
                            </a:cubicBezTo>
                            <a:cubicBezTo>
                              <a:pt x="3681" y="70329"/>
                              <a:pt x="7361" y="69104"/>
                              <a:pt x="11858" y="66650"/>
                            </a:cubicBezTo>
                            <a:cubicBezTo>
                              <a:pt x="28217" y="57245"/>
                              <a:pt x="41299" y="34346"/>
                              <a:pt x="41299" y="15538"/>
                            </a:cubicBezTo>
                            <a:close/>
                          </a:path>
                        </a:pathLst>
                      </a:custGeom>
                      <a:solidFill>
                        <a:srgbClr val="78E75A"/>
                      </a:solidFill>
                      <a:ln w="36124" cap="flat">
                        <a:noFill/>
                        <a:prstDash val="solid"/>
                        <a:miter/>
                      </a:ln>
                    </p:spPr>
                    <p:txBody>
                      <a:bodyPr rtlCol="0" anchor="ctr"/>
                      <a:lstStyle/>
                      <a:p>
                        <a:endParaRPr lang="fr-FR"/>
                      </a:p>
                    </p:txBody>
                  </p:sp>
                  <p:sp>
                    <p:nvSpPr>
                      <p:cNvPr id="41" name="Forme libre : forme 40">
                        <a:extLst>
                          <a:ext uri="{FF2B5EF4-FFF2-40B4-BE49-F238E27FC236}">
                            <a16:creationId xmlns:a16="http://schemas.microsoft.com/office/drawing/2014/main" id="{DAFC659B-CF47-415B-99D5-9EFD63E70446}"/>
                          </a:ext>
                        </a:extLst>
                      </p:cNvPr>
                      <p:cNvSpPr/>
                      <p:nvPr/>
                    </p:nvSpPr>
                    <p:spPr>
                      <a:xfrm>
                        <a:off x="6518649" y="3030022"/>
                        <a:ext cx="54380" cy="76013"/>
                      </a:xfrm>
                      <a:custGeom>
                        <a:avLst/>
                        <a:gdLst>
                          <a:gd name="connsiteX0" fmla="*/ 42115 w 54380"/>
                          <a:gd name="connsiteY0" fmla="*/ 15554 h 76013"/>
                          <a:gd name="connsiteX1" fmla="*/ 37208 w 54380"/>
                          <a:gd name="connsiteY1" fmla="*/ 15 h 76013"/>
                          <a:gd name="connsiteX2" fmla="*/ 54380 w 54380"/>
                          <a:gd name="connsiteY2" fmla="*/ 20867 h 76013"/>
                          <a:gd name="connsiteX3" fmla="*/ 24940 w 54380"/>
                          <a:gd name="connsiteY3" fmla="*/ 71980 h 76013"/>
                          <a:gd name="connsiteX4" fmla="*/ 0 w 54380"/>
                          <a:gd name="connsiteY4" fmla="*/ 70754 h 76013"/>
                          <a:gd name="connsiteX5" fmla="*/ 12266 w 54380"/>
                          <a:gd name="connsiteY5" fmla="*/ 66666 h 76013"/>
                          <a:gd name="connsiteX6" fmla="*/ 42115 w 54380"/>
                          <a:gd name="connsiteY6" fmla="*/ 15554 h 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0" h="76013">
                            <a:moveTo>
                              <a:pt x="42115" y="15554"/>
                            </a:moveTo>
                            <a:cubicBezTo>
                              <a:pt x="42115" y="8601"/>
                              <a:pt x="40070" y="3285"/>
                              <a:pt x="37208" y="15"/>
                            </a:cubicBezTo>
                            <a:cubicBezTo>
                              <a:pt x="47432" y="-395"/>
                              <a:pt x="54380" y="7374"/>
                              <a:pt x="54380" y="20867"/>
                            </a:cubicBezTo>
                            <a:cubicBezTo>
                              <a:pt x="54380" y="39677"/>
                              <a:pt x="41294" y="62575"/>
                              <a:pt x="24940" y="71980"/>
                            </a:cubicBezTo>
                            <a:cubicBezTo>
                              <a:pt x="14310" y="78114"/>
                              <a:pt x="5313" y="76889"/>
                              <a:pt x="0" y="70754"/>
                            </a:cubicBezTo>
                            <a:cubicBezTo>
                              <a:pt x="3676" y="70754"/>
                              <a:pt x="8175" y="69526"/>
                              <a:pt x="12266" y="66666"/>
                            </a:cubicBezTo>
                            <a:cubicBezTo>
                              <a:pt x="29028" y="57259"/>
                              <a:pt x="42115" y="34361"/>
                              <a:pt x="42115" y="15554"/>
                            </a:cubicBezTo>
                            <a:close/>
                          </a:path>
                        </a:pathLst>
                      </a:custGeom>
                      <a:solidFill>
                        <a:srgbClr val="78E75A"/>
                      </a:solidFill>
                      <a:ln w="36124" cap="flat">
                        <a:noFill/>
                        <a:prstDash val="solid"/>
                        <a:miter/>
                      </a:ln>
                    </p:spPr>
                    <p:txBody>
                      <a:bodyPr rtlCol="0" anchor="ctr"/>
                      <a:lstStyle/>
                      <a:p>
                        <a:endParaRPr lang="fr-FR"/>
                      </a:p>
                    </p:txBody>
                  </p:sp>
                </p:grpSp>
              </p:grpSp>
              <p:sp>
                <p:nvSpPr>
                  <p:cNvPr id="42" name="Forme libre : forme 41">
                    <a:extLst>
                      <a:ext uri="{FF2B5EF4-FFF2-40B4-BE49-F238E27FC236}">
                        <a16:creationId xmlns:a16="http://schemas.microsoft.com/office/drawing/2014/main" id="{0C1B113D-2ECA-40A8-8BD2-B3E5336529E5}"/>
                      </a:ext>
                    </a:extLst>
                  </p:cNvPr>
                  <p:cNvSpPr/>
                  <p:nvPr/>
                </p:nvSpPr>
                <p:spPr>
                  <a:xfrm>
                    <a:off x="6643494" y="3102073"/>
                    <a:ext cx="72755" cy="89544"/>
                  </a:xfrm>
                  <a:custGeom>
                    <a:avLst/>
                    <a:gdLst>
                      <a:gd name="connsiteX0" fmla="*/ 64359 w 72755"/>
                      <a:gd name="connsiteY0" fmla="*/ 5595 h 89544"/>
                      <a:gd name="connsiteX1" fmla="*/ 49251 w 72755"/>
                      <a:gd name="connsiteY1" fmla="*/ 0 h 89544"/>
                      <a:gd name="connsiteX2" fmla="*/ 32461 w 72755"/>
                      <a:gd name="connsiteY2" fmla="*/ 5038 h 89544"/>
                      <a:gd name="connsiteX3" fmla="*/ 0 w 72755"/>
                      <a:gd name="connsiteY3" fmla="*/ 62122 h 89544"/>
                      <a:gd name="connsiteX4" fmla="*/ 22945 w 72755"/>
                      <a:gd name="connsiteY4" fmla="*/ 89544 h 89544"/>
                      <a:gd name="connsiteX5" fmla="*/ 39177 w 72755"/>
                      <a:gd name="connsiteY5" fmla="*/ 84509 h 89544"/>
                      <a:gd name="connsiteX6" fmla="*/ 72755 w 72755"/>
                      <a:gd name="connsiteY6" fmla="*/ 27423 h 89544"/>
                      <a:gd name="connsiteX7" fmla="*/ 64359 w 72755"/>
                      <a:gd name="connsiteY7" fmla="*/ 5595 h 89544"/>
                      <a:gd name="connsiteX8" fmla="*/ 53403 w 72755"/>
                      <a:gd name="connsiteY8" fmla="*/ 48067 h 89544"/>
                      <a:gd name="connsiteX9" fmla="*/ 36539 w 72755"/>
                      <a:gd name="connsiteY9" fmla="*/ 69481 h 89544"/>
                      <a:gd name="connsiteX10" fmla="*/ 13931 w 72755"/>
                      <a:gd name="connsiteY10" fmla="*/ 56673 h 89544"/>
                      <a:gd name="connsiteX11" fmla="*/ 46827 w 72755"/>
                      <a:gd name="connsiteY11" fmla="*/ 14160 h 89544"/>
                      <a:gd name="connsiteX12" fmla="*/ 57073 w 72755"/>
                      <a:gd name="connsiteY12" fmla="*/ 19410 h 89544"/>
                      <a:gd name="connsiteX13" fmla="*/ 58763 w 72755"/>
                      <a:gd name="connsiteY13" fmla="*/ 27423 h 89544"/>
                      <a:gd name="connsiteX14" fmla="*/ 53403 w 72755"/>
                      <a:gd name="connsiteY14" fmla="*/ 48067 h 89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755" h="89544">
                        <a:moveTo>
                          <a:pt x="64359" y="5595"/>
                        </a:moveTo>
                        <a:cubicBezTo>
                          <a:pt x="60445" y="1681"/>
                          <a:pt x="54846" y="0"/>
                          <a:pt x="49251" y="0"/>
                        </a:cubicBezTo>
                        <a:cubicBezTo>
                          <a:pt x="43095" y="0"/>
                          <a:pt x="37496" y="1681"/>
                          <a:pt x="32461" y="5038"/>
                        </a:cubicBezTo>
                        <a:cubicBezTo>
                          <a:pt x="13992" y="16229"/>
                          <a:pt x="0" y="40297"/>
                          <a:pt x="0" y="62122"/>
                        </a:cubicBezTo>
                        <a:cubicBezTo>
                          <a:pt x="0" y="78144"/>
                          <a:pt x="6666" y="89544"/>
                          <a:pt x="22945" y="89544"/>
                        </a:cubicBezTo>
                        <a:cubicBezTo>
                          <a:pt x="28543" y="89544"/>
                          <a:pt x="34139" y="87867"/>
                          <a:pt x="39177" y="84509"/>
                        </a:cubicBezTo>
                        <a:cubicBezTo>
                          <a:pt x="57644" y="74436"/>
                          <a:pt x="72755" y="49251"/>
                          <a:pt x="72755" y="27423"/>
                        </a:cubicBezTo>
                        <a:cubicBezTo>
                          <a:pt x="72755" y="18470"/>
                          <a:pt x="69398" y="11194"/>
                          <a:pt x="64359" y="5595"/>
                        </a:cubicBezTo>
                        <a:close/>
                        <a:moveTo>
                          <a:pt x="53403" y="48067"/>
                        </a:moveTo>
                        <a:cubicBezTo>
                          <a:pt x="49419" y="56306"/>
                          <a:pt x="43544" y="63611"/>
                          <a:pt x="36539" y="69481"/>
                        </a:cubicBezTo>
                        <a:cubicBezTo>
                          <a:pt x="21317" y="82236"/>
                          <a:pt x="11125" y="74024"/>
                          <a:pt x="13931" y="56673"/>
                        </a:cubicBezTo>
                        <a:cubicBezTo>
                          <a:pt x="16631" y="39970"/>
                          <a:pt x="30902" y="16956"/>
                          <a:pt x="46827" y="14160"/>
                        </a:cubicBezTo>
                        <a:cubicBezTo>
                          <a:pt x="51426" y="13353"/>
                          <a:pt x="54933" y="14830"/>
                          <a:pt x="57073" y="19410"/>
                        </a:cubicBezTo>
                        <a:cubicBezTo>
                          <a:pt x="57955" y="21298"/>
                          <a:pt x="58678" y="24088"/>
                          <a:pt x="58763" y="27423"/>
                        </a:cubicBezTo>
                        <a:cubicBezTo>
                          <a:pt x="58943" y="34507"/>
                          <a:pt x="56307" y="42060"/>
                          <a:pt x="53403" y="48067"/>
                        </a:cubicBezTo>
                        <a:close/>
                      </a:path>
                    </a:pathLst>
                  </a:custGeom>
                  <a:solidFill>
                    <a:srgbClr val="4C5C75"/>
                  </a:solidFill>
                  <a:ln w="36124" cap="flat">
                    <a:noFill/>
                    <a:prstDash val="solid"/>
                    <a:miter/>
                  </a:ln>
                </p:spPr>
                <p:txBody>
                  <a:bodyPr rtlCol="0" anchor="ctr"/>
                  <a:lstStyle/>
                  <a:p>
                    <a:endParaRPr lang="fr-FR"/>
                  </a:p>
                </p:txBody>
              </p:sp>
              <p:sp>
                <p:nvSpPr>
                  <p:cNvPr id="43" name="Forme libre : forme 42">
                    <a:extLst>
                      <a:ext uri="{FF2B5EF4-FFF2-40B4-BE49-F238E27FC236}">
                        <a16:creationId xmlns:a16="http://schemas.microsoft.com/office/drawing/2014/main" id="{D2AF0BBC-06CF-4CE4-A585-4FA3C8567BC4}"/>
                      </a:ext>
                    </a:extLst>
                  </p:cNvPr>
                  <p:cNvSpPr/>
                  <p:nvPr/>
                </p:nvSpPr>
                <p:spPr>
                  <a:xfrm>
                    <a:off x="6680319" y="3102073"/>
                    <a:ext cx="17778" cy="18311"/>
                  </a:xfrm>
                  <a:custGeom>
                    <a:avLst/>
                    <a:gdLst>
                      <a:gd name="connsiteX0" fmla="*/ 0 w 17778"/>
                      <a:gd name="connsiteY0" fmla="*/ 2666 h 18311"/>
                      <a:gd name="connsiteX1" fmla="*/ 0 w 17778"/>
                      <a:gd name="connsiteY1" fmla="*/ 18311 h 18311"/>
                      <a:gd name="connsiteX2" fmla="*/ 11376 w 17778"/>
                      <a:gd name="connsiteY2" fmla="*/ 14044 h 18311"/>
                      <a:gd name="connsiteX3" fmla="*/ 12444 w 17778"/>
                      <a:gd name="connsiteY3" fmla="*/ 14044 h 18311"/>
                      <a:gd name="connsiteX4" fmla="*/ 17778 w 17778"/>
                      <a:gd name="connsiteY4" fmla="*/ 16000 h 18311"/>
                      <a:gd name="connsiteX5" fmla="*/ 17778 w 17778"/>
                      <a:gd name="connsiteY5" fmla="*/ 533 h 18311"/>
                      <a:gd name="connsiteX6" fmla="*/ 12444 w 17778"/>
                      <a:gd name="connsiteY6" fmla="*/ 0 h 18311"/>
                      <a:gd name="connsiteX7" fmla="*/ 0 w 17778"/>
                      <a:gd name="connsiteY7" fmla="*/ 2666 h 1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78" h="18311">
                        <a:moveTo>
                          <a:pt x="0" y="2666"/>
                        </a:moveTo>
                        <a:lnTo>
                          <a:pt x="0" y="18311"/>
                        </a:lnTo>
                        <a:cubicBezTo>
                          <a:pt x="3752" y="16059"/>
                          <a:pt x="818" y="16485"/>
                          <a:pt x="11376" y="14044"/>
                        </a:cubicBezTo>
                        <a:lnTo>
                          <a:pt x="12444" y="14044"/>
                        </a:lnTo>
                        <a:cubicBezTo>
                          <a:pt x="14045" y="14044"/>
                          <a:pt x="16710" y="14578"/>
                          <a:pt x="17778" y="16000"/>
                        </a:cubicBezTo>
                        <a:lnTo>
                          <a:pt x="17778" y="533"/>
                        </a:lnTo>
                        <a:cubicBezTo>
                          <a:pt x="15998" y="178"/>
                          <a:pt x="14221" y="0"/>
                          <a:pt x="12444" y="0"/>
                        </a:cubicBezTo>
                        <a:cubicBezTo>
                          <a:pt x="7999" y="0"/>
                          <a:pt x="3911" y="889"/>
                          <a:pt x="0" y="2666"/>
                        </a:cubicBezTo>
                        <a:close/>
                      </a:path>
                    </a:pathLst>
                  </a:custGeom>
                  <a:solidFill>
                    <a:srgbClr val="4C5C75"/>
                  </a:solidFill>
                  <a:ln w="36124" cap="flat">
                    <a:noFill/>
                    <a:prstDash val="solid"/>
                    <a:miter/>
                  </a:ln>
                </p:spPr>
                <p:txBody>
                  <a:bodyPr rtlCol="0" anchor="ctr"/>
                  <a:lstStyle/>
                  <a:p>
                    <a:endParaRPr lang="fr-FR"/>
                  </a:p>
                </p:txBody>
              </p:sp>
              <p:sp>
                <p:nvSpPr>
                  <p:cNvPr id="44" name="Forme libre : forme 43">
                    <a:extLst>
                      <a:ext uri="{FF2B5EF4-FFF2-40B4-BE49-F238E27FC236}">
                        <a16:creationId xmlns:a16="http://schemas.microsoft.com/office/drawing/2014/main" id="{4513C8FC-5C56-4C9C-92B3-E1AA897C199F}"/>
                      </a:ext>
                    </a:extLst>
                  </p:cNvPr>
                  <p:cNvSpPr/>
                  <p:nvPr/>
                </p:nvSpPr>
                <p:spPr>
                  <a:xfrm>
                    <a:off x="6426100" y="3223101"/>
                    <a:ext cx="72758" cy="89547"/>
                  </a:xfrm>
                  <a:custGeom>
                    <a:avLst/>
                    <a:gdLst>
                      <a:gd name="connsiteX0" fmla="*/ 64362 w 72758"/>
                      <a:gd name="connsiteY0" fmla="*/ 5599 h 89547"/>
                      <a:gd name="connsiteX1" fmla="*/ 49251 w 72758"/>
                      <a:gd name="connsiteY1" fmla="*/ 0 h 89547"/>
                      <a:gd name="connsiteX2" fmla="*/ 32461 w 72758"/>
                      <a:gd name="connsiteY2" fmla="*/ 5038 h 89547"/>
                      <a:gd name="connsiteX3" fmla="*/ 0 w 72758"/>
                      <a:gd name="connsiteY3" fmla="*/ 62122 h 89547"/>
                      <a:gd name="connsiteX4" fmla="*/ 22948 w 72758"/>
                      <a:gd name="connsiteY4" fmla="*/ 89548 h 89547"/>
                      <a:gd name="connsiteX5" fmla="*/ 72759 w 72758"/>
                      <a:gd name="connsiteY5" fmla="*/ 27423 h 89547"/>
                      <a:gd name="connsiteX6" fmla="*/ 64362 w 72758"/>
                      <a:gd name="connsiteY6" fmla="*/ 5599 h 89547"/>
                      <a:gd name="connsiteX7" fmla="*/ 50850 w 72758"/>
                      <a:gd name="connsiteY7" fmla="*/ 52606 h 89547"/>
                      <a:gd name="connsiteX8" fmla="*/ 13632 w 72758"/>
                      <a:gd name="connsiteY8" fmla="*/ 61997 h 89547"/>
                      <a:gd name="connsiteX9" fmla="*/ 30509 w 72758"/>
                      <a:gd name="connsiteY9" fmla="*/ 24434 h 89547"/>
                      <a:gd name="connsiteX10" fmla="*/ 50850 w 72758"/>
                      <a:gd name="connsiteY10" fmla="*/ 52606 h 8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758" h="89547">
                        <a:moveTo>
                          <a:pt x="64362" y="5599"/>
                        </a:moveTo>
                        <a:cubicBezTo>
                          <a:pt x="60444" y="1681"/>
                          <a:pt x="54849" y="0"/>
                          <a:pt x="49251" y="0"/>
                        </a:cubicBezTo>
                        <a:cubicBezTo>
                          <a:pt x="43095" y="0"/>
                          <a:pt x="37500" y="1681"/>
                          <a:pt x="32461" y="5038"/>
                        </a:cubicBezTo>
                        <a:cubicBezTo>
                          <a:pt x="13991" y="16232"/>
                          <a:pt x="0" y="40297"/>
                          <a:pt x="0" y="62122"/>
                        </a:cubicBezTo>
                        <a:cubicBezTo>
                          <a:pt x="0" y="78174"/>
                          <a:pt x="6702" y="89548"/>
                          <a:pt x="22948" y="89548"/>
                        </a:cubicBezTo>
                        <a:cubicBezTo>
                          <a:pt x="45105" y="89548"/>
                          <a:pt x="72759" y="57896"/>
                          <a:pt x="72759" y="27423"/>
                        </a:cubicBezTo>
                        <a:cubicBezTo>
                          <a:pt x="72759" y="18470"/>
                          <a:pt x="69401" y="11194"/>
                          <a:pt x="64362" y="5599"/>
                        </a:cubicBezTo>
                        <a:close/>
                        <a:moveTo>
                          <a:pt x="50850" y="52606"/>
                        </a:moveTo>
                        <a:cubicBezTo>
                          <a:pt x="37669" y="75031"/>
                          <a:pt x="13364" y="86438"/>
                          <a:pt x="13632" y="61997"/>
                        </a:cubicBezTo>
                        <a:cubicBezTo>
                          <a:pt x="13786" y="47955"/>
                          <a:pt x="20989" y="34757"/>
                          <a:pt x="30509" y="24434"/>
                        </a:cubicBezTo>
                        <a:cubicBezTo>
                          <a:pt x="52877" y="181"/>
                          <a:pt x="69315" y="21191"/>
                          <a:pt x="50850" y="52606"/>
                        </a:cubicBezTo>
                        <a:close/>
                      </a:path>
                    </a:pathLst>
                  </a:custGeom>
                  <a:solidFill>
                    <a:srgbClr val="4C5C75"/>
                  </a:solidFill>
                  <a:ln w="36124" cap="flat">
                    <a:noFill/>
                    <a:prstDash val="solid"/>
                    <a:miter/>
                  </a:ln>
                </p:spPr>
                <p:txBody>
                  <a:bodyPr rtlCol="0" anchor="ctr"/>
                  <a:lstStyle/>
                  <a:p>
                    <a:endParaRPr lang="fr-FR"/>
                  </a:p>
                </p:txBody>
              </p:sp>
              <p:sp>
                <p:nvSpPr>
                  <p:cNvPr id="45" name="Forme libre : forme 44">
                    <a:extLst>
                      <a:ext uri="{FF2B5EF4-FFF2-40B4-BE49-F238E27FC236}">
                        <a16:creationId xmlns:a16="http://schemas.microsoft.com/office/drawing/2014/main" id="{7A5BB84C-8D54-4ECF-90AF-7BE23E40C1D9}"/>
                      </a:ext>
                    </a:extLst>
                  </p:cNvPr>
                  <p:cNvSpPr/>
                  <p:nvPr/>
                </p:nvSpPr>
                <p:spPr>
                  <a:xfrm>
                    <a:off x="6465380" y="3223142"/>
                    <a:ext cx="17778" cy="19377"/>
                  </a:xfrm>
                  <a:custGeom>
                    <a:avLst/>
                    <a:gdLst>
                      <a:gd name="connsiteX0" fmla="*/ 0 w 17778"/>
                      <a:gd name="connsiteY0" fmla="*/ 1777 h 19377"/>
                      <a:gd name="connsiteX1" fmla="*/ 0 w 17778"/>
                      <a:gd name="connsiteY1" fmla="*/ 16890 h 19377"/>
                      <a:gd name="connsiteX2" fmla="*/ 17778 w 17778"/>
                      <a:gd name="connsiteY2" fmla="*/ 19378 h 19377"/>
                      <a:gd name="connsiteX3" fmla="*/ 17778 w 17778"/>
                      <a:gd name="connsiteY3" fmla="*/ 1067 h 19377"/>
                      <a:gd name="connsiteX4" fmla="*/ 9957 w 17778"/>
                      <a:gd name="connsiteY4" fmla="*/ 0 h 19377"/>
                      <a:gd name="connsiteX5" fmla="*/ 0 w 17778"/>
                      <a:gd name="connsiteY5" fmla="*/ 1777 h 1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78" h="19377">
                        <a:moveTo>
                          <a:pt x="0" y="1777"/>
                        </a:moveTo>
                        <a:lnTo>
                          <a:pt x="0" y="16890"/>
                        </a:lnTo>
                        <a:cubicBezTo>
                          <a:pt x="6846" y="12610"/>
                          <a:pt x="13874" y="12214"/>
                          <a:pt x="17778" y="19378"/>
                        </a:cubicBezTo>
                        <a:lnTo>
                          <a:pt x="17778" y="1067"/>
                        </a:lnTo>
                        <a:cubicBezTo>
                          <a:pt x="15291" y="355"/>
                          <a:pt x="12622" y="0"/>
                          <a:pt x="9957" y="0"/>
                        </a:cubicBezTo>
                        <a:cubicBezTo>
                          <a:pt x="6402" y="0"/>
                          <a:pt x="3201" y="533"/>
                          <a:pt x="0" y="1777"/>
                        </a:cubicBezTo>
                        <a:close/>
                      </a:path>
                    </a:pathLst>
                  </a:custGeom>
                  <a:solidFill>
                    <a:srgbClr val="4C5C75"/>
                  </a:solidFill>
                  <a:ln w="36124" cap="flat">
                    <a:noFill/>
                    <a:prstDash val="solid"/>
                    <a:miter/>
                  </a:ln>
                </p:spPr>
                <p:txBody>
                  <a:bodyPr rtlCol="0" anchor="ctr"/>
                  <a:lstStyle/>
                  <a:p>
                    <a:endParaRPr lang="fr-FR"/>
                  </a:p>
                </p:txBody>
              </p:sp>
              <p:sp>
                <p:nvSpPr>
                  <p:cNvPr id="46" name="Forme libre : forme 45">
                    <a:extLst>
                      <a:ext uri="{FF2B5EF4-FFF2-40B4-BE49-F238E27FC236}">
                        <a16:creationId xmlns:a16="http://schemas.microsoft.com/office/drawing/2014/main" id="{62EC67FB-6F9E-4E86-9206-F87BEDA42E2F}"/>
                      </a:ext>
                    </a:extLst>
                  </p:cNvPr>
                  <p:cNvSpPr/>
                  <p:nvPr/>
                </p:nvSpPr>
                <p:spPr>
                  <a:xfrm>
                    <a:off x="6439730" y="2784482"/>
                    <a:ext cx="258516" cy="501589"/>
                  </a:xfrm>
                  <a:custGeom>
                    <a:avLst/>
                    <a:gdLst>
                      <a:gd name="connsiteX0" fmla="*/ 51 w 258516"/>
                      <a:gd name="connsiteY0" fmla="*/ 500528 h 501589"/>
                      <a:gd name="connsiteX1" fmla="*/ 25828 w 258516"/>
                      <a:gd name="connsiteY1" fmla="*/ 496794 h 501589"/>
                      <a:gd name="connsiteX2" fmla="*/ 43428 w 258516"/>
                      <a:gd name="connsiteY2" fmla="*/ 439727 h 501589"/>
                      <a:gd name="connsiteX3" fmla="*/ 17779 w 258516"/>
                      <a:gd name="connsiteY3" fmla="*/ 209217 h 501589"/>
                      <a:gd name="connsiteX4" fmla="*/ 120537 w 258516"/>
                      <a:gd name="connsiteY4" fmla="*/ 31436 h 501589"/>
                      <a:gd name="connsiteX5" fmla="*/ 187916 w 258516"/>
                      <a:gd name="connsiteY5" fmla="*/ 23792 h 501589"/>
                      <a:gd name="connsiteX6" fmla="*/ 215117 w 258516"/>
                      <a:gd name="connsiteY6" fmla="*/ 85126 h 501589"/>
                      <a:gd name="connsiteX7" fmla="*/ 240589 w 258516"/>
                      <a:gd name="connsiteY7" fmla="*/ 320257 h 501589"/>
                      <a:gd name="connsiteX8" fmla="*/ 232056 w 258516"/>
                      <a:gd name="connsiteY8" fmla="*/ 358125 h 501589"/>
                      <a:gd name="connsiteX9" fmla="*/ 221921 w 258516"/>
                      <a:gd name="connsiteY9" fmla="*/ 360258 h 501589"/>
                      <a:gd name="connsiteX10" fmla="*/ 219432 w 258516"/>
                      <a:gd name="connsiteY10" fmla="*/ 366836 h 501589"/>
                      <a:gd name="connsiteX11" fmla="*/ 217299 w 258516"/>
                      <a:gd name="connsiteY11" fmla="*/ 377503 h 501589"/>
                      <a:gd name="connsiteX12" fmla="*/ 240945 w 258516"/>
                      <a:gd name="connsiteY12" fmla="*/ 373592 h 501589"/>
                      <a:gd name="connsiteX13" fmla="*/ 258367 w 258516"/>
                      <a:gd name="connsiteY13" fmla="*/ 318124 h 501589"/>
                      <a:gd name="connsiteX14" fmla="*/ 232896 w 258516"/>
                      <a:gd name="connsiteY14" fmla="*/ 85126 h 501589"/>
                      <a:gd name="connsiteX15" fmla="*/ 196806 w 258516"/>
                      <a:gd name="connsiteY15" fmla="*/ 8503 h 501589"/>
                      <a:gd name="connsiteX16" fmla="*/ 111647 w 258516"/>
                      <a:gd name="connsiteY16" fmla="*/ 15969 h 501589"/>
                      <a:gd name="connsiteX17" fmla="*/ 0 w 258516"/>
                      <a:gd name="connsiteY17" fmla="*/ 209217 h 501589"/>
                      <a:gd name="connsiteX18" fmla="*/ 25650 w 258516"/>
                      <a:gd name="connsiteY18" fmla="*/ 440437 h 501589"/>
                      <a:gd name="connsiteX19" fmla="*/ 17117 w 258516"/>
                      <a:gd name="connsiteY19" fmla="*/ 481327 h 501589"/>
                      <a:gd name="connsiteX20" fmla="*/ 3961 w 258516"/>
                      <a:gd name="connsiteY20" fmla="*/ 483105 h 501589"/>
                      <a:gd name="connsiteX21" fmla="*/ 3783 w 258516"/>
                      <a:gd name="connsiteY21" fmla="*/ 483105 h 501589"/>
                      <a:gd name="connsiteX22" fmla="*/ 51 w 258516"/>
                      <a:gd name="connsiteY22" fmla="*/ 500528 h 501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8516" h="501589">
                        <a:moveTo>
                          <a:pt x="51" y="500528"/>
                        </a:moveTo>
                        <a:cubicBezTo>
                          <a:pt x="9266" y="502831"/>
                          <a:pt x="18325" y="501296"/>
                          <a:pt x="25828" y="496794"/>
                        </a:cubicBezTo>
                        <a:cubicBezTo>
                          <a:pt x="51254" y="482444"/>
                          <a:pt x="41444" y="455070"/>
                          <a:pt x="43428" y="439727"/>
                        </a:cubicBezTo>
                        <a:lnTo>
                          <a:pt x="17779" y="209217"/>
                        </a:lnTo>
                        <a:cubicBezTo>
                          <a:pt x="17601" y="143972"/>
                          <a:pt x="63648" y="64148"/>
                          <a:pt x="120537" y="31436"/>
                        </a:cubicBezTo>
                        <a:cubicBezTo>
                          <a:pt x="146492" y="16502"/>
                          <a:pt x="170316" y="13658"/>
                          <a:pt x="187916" y="23792"/>
                        </a:cubicBezTo>
                        <a:cubicBezTo>
                          <a:pt x="205339" y="33925"/>
                          <a:pt x="214939" y="55614"/>
                          <a:pt x="215117" y="85126"/>
                        </a:cubicBezTo>
                        <a:lnTo>
                          <a:pt x="240589" y="320257"/>
                        </a:lnTo>
                        <a:cubicBezTo>
                          <a:pt x="239190" y="335489"/>
                          <a:pt x="245082" y="350743"/>
                          <a:pt x="232056" y="358125"/>
                        </a:cubicBezTo>
                        <a:cubicBezTo>
                          <a:pt x="229033" y="359903"/>
                          <a:pt x="225476" y="360614"/>
                          <a:pt x="221921" y="360258"/>
                        </a:cubicBezTo>
                        <a:cubicBezTo>
                          <a:pt x="221031" y="362391"/>
                          <a:pt x="220144" y="364525"/>
                          <a:pt x="219432" y="366836"/>
                        </a:cubicBezTo>
                        <a:cubicBezTo>
                          <a:pt x="218544" y="370214"/>
                          <a:pt x="217477" y="373414"/>
                          <a:pt x="217299" y="377503"/>
                        </a:cubicBezTo>
                        <a:cubicBezTo>
                          <a:pt x="225120" y="379103"/>
                          <a:pt x="233477" y="377681"/>
                          <a:pt x="240945" y="373592"/>
                        </a:cubicBezTo>
                        <a:cubicBezTo>
                          <a:pt x="265620" y="359027"/>
                          <a:pt x="256444" y="332465"/>
                          <a:pt x="258367" y="318124"/>
                        </a:cubicBezTo>
                        <a:lnTo>
                          <a:pt x="232896" y="85126"/>
                        </a:lnTo>
                        <a:cubicBezTo>
                          <a:pt x="232718" y="49036"/>
                          <a:pt x="219918" y="21658"/>
                          <a:pt x="196806" y="8503"/>
                        </a:cubicBezTo>
                        <a:cubicBezTo>
                          <a:pt x="173515" y="-5009"/>
                          <a:pt x="143293" y="-2343"/>
                          <a:pt x="111647" y="15969"/>
                        </a:cubicBezTo>
                        <a:cubicBezTo>
                          <a:pt x="49958" y="51703"/>
                          <a:pt x="-178" y="138283"/>
                          <a:pt x="0" y="209217"/>
                        </a:cubicBezTo>
                        <a:lnTo>
                          <a:pt x="25650" y="440437"/>
                        </a:lnTo>
                        <a:cubicBezTo>
                          <a:pt x="24096" y="458832"/>
                          <a:pt x="30301" y="473858"/>
                          <a:pt x="17117" y="481327"/>
                        </a:cubicBezTo>
                        <a:cubicBezTo>
                          <a:pt x="13028" y="483638"/>
                          <a:pt x="8406" y="484350"/>
                          <a:pt x="3961" y="483105"/>
                        </a:cubicBezTo>
                        <a:cubicBezTo>
                          <a:pt x="3961" y="483105"/>
                          <a:pt x="3961" y="483105"/>
                          <a:pt x="3783" y="483105"/>
                        </a:cubicBezTo>
                        <a:cubicBezTo>
                          <a:pt x="1472" y="488617"/>
                          <a:pt x="51" y="494483"/>
                          <a:pt x="51" y="500528"/>
                        </a:cubicBezTo>
                        <a:close/>
                      </a:path>
                    </a:pathLst>
                  </a:custGeom>
                  <a:solidFill>
                    <a:srgbClr val="E9E7FC"/>
                  </a:solidFill>
                  <a:ln w="36124" cap="flat">
                    <a:noFill/>
                    <a:prstDash val="solid"/>
                    <a:miter/>
                  </a:ln>
                </p:spPr>
                <p:txBody>
                  <a:bodyPr rtlCol="0" anchor="ctr"/>
                  <a:lstStyle/>
                  <a:p>
                    <a:endParaRPr lang="fr-FR"/>
                  </a:p>
                </p:txBody>
              </p:sp>
            </p:grpSp>
            <p:grpSp>
              <p:nvGrpSpPr>
                <p:cNvPr id="47" name="Graphique 8">
                  <a:extLst>
                    <a:ext uri="{FF2B5EF4-FFF2-40B4-BE49-F238E27FC236}">
                      <a16:creationId xmlns:a16="http://schemas.microsoft.com/office/drawing/2014/main" id="{E8AB4F2B-C9B9-4A35-A81F-E135167643CA}"/>
                    </a:ext>
                  </a:extLst>
                </p:cNvPr>
                <p:cNvGrpSpPr/>
                <p:nvPr/>
              </p:nvGrpSpPr>
              <p:grpSpPr>
                <a:xfrm>
                  <a:off x="6353806" y="1716947"/>
                  <a:ext cx="330258" cy="1171409"/>
                  <a:chOff x="6353806" y="1716947"/>
                  <a:chExt cx="330258" cy="1171409"/>
                </a:xfrm>
              </p:grpSpPr>
              <p:sp>
                <p:nvSpPr>
                  <p:cNvPr id="48" name="Forme libre : forme 47">
                    <a:extLst>
                      <a:ext uri="{FF2B5EF4-FFF2-40B4-BE49-F238E27FC236}">
                        <a16:creationId xmlns:a16="http://schemas.microsoft.com/office/drawing/2014/main" id="{7D8D55F8-9394-4F95-8E01-25191D3B5A58}"/>
                      </a:ext>
                    </a:extLst>
                  </p:cNvPr>
                  <p:cNvSpPr/>
                  <p:nvPr/>
                </p:nvSpPr>
                <p:spPr>
                  <a:xfrm>
                    <a:off x="6416550" y="2672063"/>
                    <a:ext cx="241087" cy="216293"/>
                  </a:xfrm>
                  <a:custGeom>
                    <a:avLst/>
                    <a:gdLst>
                      <a:gd name="connsiteX0" fmla="*/ 50774 w 241087"/>
                      <a:gd name="connsiteY0" fmla="*/ 103704 h 216293"/>
                      <a:gd name="connsiteX1" fmla="*/ 23179 w 241087"/>
                      <a:gd name="connsiteY1" fmla="*/ 103552 h 216293"/>
                      <a:gd name="connsiteX2" fmla="*/ 317 w 241087"/>
                      <a:gd name="connsiteY2" fmla="*/ 123476 h 216293"/>
                      <a:gd name="connsiteX3" fmla="*/ 101384 w 241087"/>
                      <a:gd name="connsiteY3" fmla="*/ 0 h 216293"/>
                      <a:gd name="connsiteX4" fmla="*/ 222536 w 241087"/>
                      <a:gd name="connsiteY4" fmla="*/ 0 h 216293"/>
                      <a:gd name="connsiteX5" fmla="*/ 216923 w 241087"/>
                      <a:gd name="connsiteY5" fmla="*/ 171524 h 216293"/>
                      <a:gd name="connsiteX6" fmla="*/ 79042 w 241087"/>
                      <a:gd name="connsiteY6" fmla="*/ 207466 h 216293"/>
                      <a:gd name="connsiteX7" fmla="*/ 96372 w 241087"/>
                      <a:gd name="connsiteY7" fmla="*/ 175739 h 216293"/>
                      <a:gd name="connsiteX8" fmla="*/ 80083 w 241087"/>
                      <a:gd name="connsiteY8" fmla="*/ 119541 h 216293"/>
                      <a:gd name="connsiteX9" fmla="*/ 50774 w 241087"/>
                      <a:gd name="connsiteY9" fmla="*/ 103704 h 21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087" h="216293">
                        <a:moveTo>
                          <a:pt x="50774" y="103704"/>
                        </a:moveTo>
                        <a:cubicBezTo>
                          <a:pt x="40420" y="100086"/>
                          <a:pt x="30285" y="98918"/>
                          <a:pt x="23179" y="103552"/>
                        </a:cubicBezTo>
                        <a:cubicBezTo>
                          <a:pt x="14631" y="109674"/>
                          <a:pt x="7138" y="116387"/>
                          <a:pt x="317" y="123476"/>
                        </a:cubicBezTo>
                        <a:cubicBezTo>
                          <a:pt x="-6147" y="85579"/>
                          <a:pt x="88315" y="9328"/>
                          <a:pt x="101384" y="0"/>
                        </a:cubicBezTo>
                        <a:lnTo>
                          <a:pt x="222536" y="0"/>
                        </a:lnTo>
                        <a:cubicBezTo>
                          <a:pt x="247951" y="64968"/>
                          <a:pt x="248343" y="124712"/>
                          <a:pt x="216923" y="171524"/>
                        </a:cubicBezTo>
                        <a:cubicBezTo>
                          <a:pt x="190838" y="209521"/>
                          <a:pt x="127752" y="228747"/>
                          <a:pt x="79042" y="207466"/>
                        </a:cubicBezTo>
                        <a:cubicBezTo>
                          <a:pt x="85214" y="199345"/>
                          <a:pt x="91230" y="187520"/>
                          <a:pt x="96372" y="175739"/>
                        </a:cubicBezTo>
                        <a:cubicBezTo>
                          <a:pt x="105199" y="155518"/>
                          <a:pt x="98374" y="131880"/>
                          <a:pt x="80083" y="119541"/>
                        </a:cubicBezTo>
                        <a:cubicBezTo>
                          <a:pt x="70521" y="113091"/>
                          <a:pt x="59991" y="106925"/>
                          <a:pt x="50774" y="103704"/>
                        </a:cubicBezTo>
                        <a:close/>
                      </a:path>
                    </a:pathLst>
                  </a:custGeom>
                  <a:solidFill>
                    <a:srgbClr val="F4D6D4"/>
                  </a:solidFill>
                  <a:ln w="36124" cap="flat">
                    <a:noFill/>
                    <a:prstDash val="solid"/>
                    <a:miter/>
                  </a:ln>
                </p:spPr>
                <p:txBody>
                  <a:bodyPr rtlCol="0" anchor="ctr"/>
                  <a:lstStyle/>
                  <a:p>
                    <a:endParaRPr lang="fr-FR"/>
                  </a:p>
                </p:txBody>
              </p:sp>
              <p:sp>
                <p:nvSpPr>
                  <p:cNvPr id="49" name="Forme libre : forme 48">
                    <a:extLst>
                      <a:ext uri="{FF2B5EF4-FFF2-40B4-BE49-F238E27FC236}">
                        <a16:creationId xmlns:a16="http://schemas.microsoft.com/office/drawing/2014/main" id="{F34EC373-8F1B-4FD2-B5DE-43C93FB7CE3C}"/>
                      </a:ext>
                    </a:extLst>
                  </p:cNvPr>
                  <p:cNvSpPr/>
                  <p:nvPr/>
                </p:nvSpPr>
                <p:spPr>
                  <a:xfrm>
                    <a:off x="6501757" y="2549417"/>
                    <a:ext cx="165510" cy="139858"/>
                  </a:xfrm>
                  <a:custGeom>
                    <a:avLst/>
                    <a:gdLst>
                      <a:gd name="connsiteX0" fmla="*/ 165510 w 165510"/>
                      <a:gd name="connsiteY0" fmla="*/ 0 h 139858"/>
                      <a:gd name="connsiteX1" fmla="*/ 153997 w 165510"/>
                      <a:gd name="connsiteY1" fmla="*/ 119601 h 139858"/>
                      <a:gd name="connsiteX2" fmla="*/ 0 w 165510"/>
                      <a:gd name="connsiteY2" fmla="*/ 119601 h 139858"/>
                      <a:gd name="connsiteX3" fmla="*/ 698 w 165510"/>
                      <a:gd name="connsiteY3" fmla="*/ 0 h 139858"/>
                    </a:gdLst>
                    <a:ahLst/>
                    <a:cxnLst>
                      <a:cxn ang="0">
                        <a:pos x="connsiteX0" y="connsiteY0"/>
                      </a:cxn>
                      <a:cxn ang="0">
                        <a:pos x="connsiteX1" y="connsiteY1"/>
                      </a:cxn>
                      <a:cxn ang="0">
                        <a:pos x="connsiteX2" y="connsiteY2"/>
                      </a:cxn>
                      <a:cxn ang="0">
                        <a:pos x="connsiteX3" y="connsiteY3"/>
                      </a:cxn>
                    </a:cxnLst>
                    <a:rect l="l" t="t" r="r" b="b"/>
                    <a:pathLst>
                      <a:path w="165510" h="139858">
                        <a:moveTo>
                          <a:pt x="165510" y="0"/>
                        </a:moveTo>
                        <a:cubicBezTo>
                          <a:pt x="162518" y="39016"/>
                          <a:pt x="158651" y="78824"/>
                          <a:pt x="153997" y="119601"/>
                        </a:cubicBezTo>
                        <a:cubicBezTo>
                          <a:pt x="153997" y="146611"/>
                          <a:pt x="0" y="146611"/>
                          <a:pt x="0" y="119601"/>
                        </a:cubicBezTo>
                        <a:lnTo>
                          <a:pt x="698" y="0"/>
                        </a:lnTo>
                        <a:close/>
                      </a:path>
                    </a:pathLst>
                  </a:custGeom>
                  <a:solidFill>
                    <a:srgbClr val="F3F1FC"/>
                  </a:solidFill>
                  <a:ln w="36124" cap="flat">
                    <a:noFill/>
                    <a:prstDash val="solid"/>
                    <a:miter/>
                  </a:ln>
                </p:spPr>
                <p:txBody>
                  <a:bodyPr rtlCol="0" anchor="ctr"/>
                  <a:lstStyle/>
                  <a:p>
                    <a:endParaRPr lang="fr-FR"/>
                  </a:p>
                </p:txBody>
              </p:sp>
              <p:sp>
                <p:nvSpPr>
                  <p:cNvPr id="50" name="Forme libre : forme 49">
                    <a:extLst>
                      <a:ext uri="{FF2B5EF4-FFF2-40B4-BE49-F238E27FC236}">
                        <a16:creationId xmlns:a16="http://schemas.microsoft.com/office/drawing/2014/main" id="{9B50C353-6D57-43E9-8720-B9A828632C39}"/>
                      </a:ext>
                    </a:extLst>
                  </p:cNvPr>
                  <p:cNvSpPr/>
                  <p:nvPr/>
                </p:nvSpPr>
                <p:spPr>
                  <a:xfrm>
                    <a:off x="6353806" y="1716947"/>
                    <a:ext cx="330258" cy="961268"/>
                  </a:xfrm>
                  <a:custGeom>
                    <a:avLst/>
                    <a:gdLst>
                      <a:gd name="connsiteX0" fmla="*/ 0 w 330258"/>
                      <a:gd name="connsiteY0" fmla="*/ 108441 h 961268"/>
                      <a:gd name="connsiteX1" fmla="*/ 6975 w 330258"/>
                      <a:gd name="connsiteY1" fmla="*/ 146802 h 961268"/>
                      <a:gd name="connsiteX2" fmla="*/ 135209 w 330258"/>
                      <a:gd name="connsiteY2" fmla="*/ 533975 h 961268"/>
                      <a:gd name="connsiteX3" fmla="*/ 145816 w 330258"/>
                      <a:gd name="connsiteY3" fmla="*/ 600962 h 961268"/>
                      <a:gd name="connsiteX4" fmla="*/ 143419 w 330258"/>
                      <a:gd name="connsiteY4" fmla="*/ 939337 h 961268"/>
                      <a:gd name="connsiteX5" fmla="*/ 236343 w 330258"/>
                      <a:gd name="connsiteY5" fmla="*/ 961134 h 961268"/>
                      <a:gd name="connsiteX6" fmla="*/ 310087 w 330258"/>
                      <a:gd name="connsiteY6" fmla="*/ 939337 h 961268"/>
                      <a:gd name="connsiteX7" fmla="*/ 322293 w 330258"/>
                      <a:gd name="connsiteY7" fmla="*/ 520098 h 961268"/>
                      <a:gd name="connsiteX8" fmla="*/ 320186 w 330258"/>
                      <a:gd name="connsiteY8" fmla="*/ 504260 h 961268"/>
                      <a:gd name="connsiteX9" fmla="*/ 210624 w 330258"/>
                      <a:gd name="connsiteY9" fmla="*/ 71896 h 961268"/>
                      <a:gd name="connsiteX10" fmla="*/ 105421 w 330258"/>
                      <a:gd name="connsiteY10" fmla="*/ 41 h 961268"/>
                      <a:gd name="connsiteX11" fmla="*/ 45263 w 330258"/>
                      <a:gd name="connsiteY11" fmla="*/ 20239 h 961268"/>
                      <a:gd name="connsiteX12" fmla="*/ 0 w 330258"/>
                      <a:gd name="connsiteY12" fmla="*/ 108441 h 961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0258" h="961268">
                        <a:moveTo>
                          <a:pt x="0" y="108441"/>
                        </a:moveTo>
                        <a:cubicBezTo>
                          <a:pt x="0" y="121300"/>
                          <a:pt x="2252" y="134233"/>
                          <a:pt x="6975" y="146802"/>
                        </a:cubicBezTo>
                        <a:lnTo>
                          <a:pt x="135209" y="533975"/>
                        </a:lnTo>
                        <a:cubicBezTo>
                          <a:pt x="142402" y="555553"/>
                          <a:pt x="145962" y="578149"/>
                          <a:pt x="145816" y="600962"/>
                        </a:cubicBezTo>
                        <a:lnTo>
                          <a:pt x="143419" y="939337"/>
                        </a:lnTo>
                        <a:cubicBezTo>
                          <a:pt x="143419" y="955104"/>
                          <a:pt x="191734" y="962369"/>
                          <a:pt x="236343" y="961134"/>
                        </a:cubicBezTo>
                        <a:cubicBezTo>
                          <a:pt x="274632" y="960117"/>
                          <a:pt x="310087" y="952851"/>
                          <a:pt x="310087" y="939337"/>
                        </a:cubicBezTo>
                        <a:cubicBezTo>
                          <a:pt x="330357" y="761989"/>
                          <a:pt x="337041" y="674706"/>
                          <a:pt x="322293" y="520098"/>
                        </a:cubicBezTo>
                        <a:cubicBezTo>
                          <a:pt x="321784" y="514794"/>
                          <a:pt x="321058" y="509563"/>
                          <a:pt x="320186" y="504260"/>
                        </a:cubicBezTo>
                        <a:cubicBezTo>
                          <a:pt x="296283" y="363166"/>
                          <a:pt x="252545" y="187852"/>
                          <a:pt x="210624" y="71896"/>
                        </a:cubicBezTo>
                        <a:cubicBezTo>
                          <a:pt x="193914" y="25543"/>
                          <a:pt x="150103" y="-1194"/>
                          <a:pt x="105421" y="41"/>
                        </a:cubicBezTo>
                        <a:cubicBezTo>
                          <a:pt x="84714" y="550"/>
                          <a:pt x="63863" y="6943"/>
                          <a:pt x="45263" y="20239"/>
                        </a:cubicBezTo>
                        <a:cubicBezTo>
                          <a:pt x="16202" y="41091"/>
                          <a:pt x="0" y="74221"/>
                          <a:pt x="0" y="108441"/>
                        </a:cubicBezTo>
                        <a:close/>
                      </a:path>
                    </a:pathLst>
                  </a:custGeom>
                  <a:solidFill>
                    <a:srgbClr val="1D2943"/>
                  </a:solidFill>
                  <a:ln w="36124" cap="flat">
                    <a:noFill/>
                    <a:prstDash val="solid"/>
                    <a:miter/>
                  </a:ln>
                </p:spPr>
                <p:txBody>
                  <a:bodyPr rtlCol="0" anchor="ctr"/>
                  <a:lstStyle/>
                  <a:p>
                    <a:endParaRPr lang="fr-FR"/>
                  </a:p>
                </p:txBody>
              </p:sp>
              <p:sp>
                <p:nvSpPr>
                  <p:cNvPr id="51" name="Forme libre : forme 50">
                    <a:extLst>
                      <a:ext uri="{FF2B5EF4-FFF2-40B4-BE49-F238E27FC236}">
                        <a16:creationId xmlns:a16="http://schemas.microsoft.com/office/drawing/2014/main" id="{D7971C2A-5209-47CB-B481-60B7E6D416D8}"/>
                      </a:ext>
                    </a:extLst>
                  </p:cNvPr>
                  <p:cNvSpPr/>
                  <p:nvPr/>
                </p:nvSpPr>
                <p:spPr>
                  <a:xfrm>
                    <a:off x="6353806" y="1716988"/>
                    <a:ext cx="257575" cy="961227"/>
                  </a:xfrm>
                  <a:custGeom>
                    <a:avLst/>
                    <a:gdLst>
                      <a:gd name="connsiteX0" fmla="*/ 0 w 257575"/>
                      <a:gd name="connsiteY0" fmla="*/ 108400 h 961227"/>
                      <a:gd name="connsiteX1" fmla="*/ 6975 w 257575"/>
                      <a:gd name="connsiteY1" fmla="*/ 146761 h 961227"/>
                      <a:gd name="connsiteX2" fmla="*/ 135209 w 257575"/>
                      <a:gd name="connsiteY2" fmla="*/ 533934 h 961227"/>
                      <a:gd name="connsiteX3" fmla="*/ 145816 w 257575"/>
                      <a:gd name="connsiteY3" fmla="*/ 600921 h 961227"/>
                      <a:gd name="connsiteX4" fmla="*/ 143419 w 257575"/>
                      <a:gd name="connsiteY4" fmla="*/ 939296 h 961227"/>
                      <a:gd name="connsiteX5" fmla="*/ 236343 w 257575"/>
                      <a:gd name="connsiteY5" fmla="*/ 961093 h 961227"/>
                      <a:gd name="connsiteX6" fmla="*/ 237288 w 257575"/>
                      <a:gd name="connsiteY6" fmla="*/ 935373 h 961227"/>
                      <a:gd name="connsiteX7" fmla="*/ 237942 w 257575"/>
                      <a:gd name="connsiteY7" fmla="*/ 926292 h 961227"/>
                      <a:gd name="connsiteX8" fmla="*/ 250075 w 257575"/>
                      <a:gd name="connsiteY8" fmla="*/ 516207 h 961227"/>
                      <a:gd name="connsiteX9" fmla="*/ 246733 w 257575"/>
                      <a:gd name="connsiteY9" fmla="*/ 491141 h 961227"/>
                      <a:gd name="connsiteX10" fmla="*/ 137970 w 257575"/>
                      <a:gd name="connsiteY10" fmla="*/ 63354 h 961227"/>
                      <a:gd name="connsiteX11" fmla="*/ 105421 w 257575"/>
                      <a:gd name="connsiteY11" fmla="*/ 0 h 961227"/>
                      <a:gd name="connsiteX12" fmla="*/ 45263 w 257575"/>
                      <a:gd name="connsiteY12" fmla="*/ 20198 h 961227"/>
                      <a:gd name="connsiteX13" fmla="*/ 0 w 257575"/>
                      <a:gd name="connsiteY13" fmla="*/ 108400 h 961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75" h="961227">
                        <a:moveTo>
                          <a:pt x="0" y="108400"/>
                        </a:moveTo>
                        <a:cubicBezTo>
                          <a:pt x="0" y="121259"/>
                          <a:pt x="2252" y="134192"/>
                          <a:pt x="6975" y="146761"/>
                        </a:cubicBezTo>
                        <a:lnTo>
                          <a:pt x="135209" y="533934"/>
                        </a:lnTo>
                        <a:cubicBezTo>
                          <a:pt x="142402" y="555512"/>
                          <a:pt x="145962" y="578108"/>
                          <a:pt x="145816" y="600921"/>
                        </a:cubicBezTo>
                        <a:lnTo>
                          <a:pt x="143419" y="939296"/>
                        </a:lnTo>
                        <a:cubicBezTo>
                          <a:pt x="143419" y="955063"/>
                          <a:pt x="191734" y="962328"/>
                          <a:pt x="236343" y="961093"/>
                        </a:cubicBezTo>
                        <a:lnTo>
                          <a:pt x="237288" y="935373"/>
                        </a:lnTo>
                        <a:cubicBezTo>
                          <a:pt x="237360" y="932322"/>
                          <a:pt x="237578" y="929343"/>
                          <a:pt x="237942" y="926292"/>
                        </a:cubicBezTo>
                        <a:cubicBezTo>
                          <a:pt x="257558" y="752503"/>
                          <a:pt x="264097" y="668126"/>
                          <a:pt x="250075" y="516207"/>
                        </a:cubicBezTo>
                        <a:cubicBezTo>
                          <a:pt x="249276" y="507779"/>
                          <a:pt x="248186" y="499496"/>
                          <a:pt x="246733" y="491141"/>
                        </a:cubicBezTo>
                        <a:cubicBezTo>
                          <a:pt x="222684" y="350846"/>
                          <a:pt x="179383" y="178075"/>
                          <a:pt x="137970" y="63354"/>
                        </a:cubicBezTo>
                        <a:cubicBezTo>
                          <a:pt x="137970" y="63354"/>
                          <a:pt x="125037" y="29280"/>
                          <a:pt x="105421" y="0"/>
                        </a:cubicBezTo>
                        <a:cubicBezTo>
                          <a:pt x="84714" y="509"/>
                          <a:pt x="63863" y="6902"/>
                          <a:pt x="45263" y="20198"/>
                        </a:cubicBezTo>
                        <a:cubicBezTo>
                          <a:pt x="16202" y="41050"/>
                          <a:pt x="0" y="74180"/>
                          <a:pt x="0" y="108400"/>
                        </a:cubicBezTo>
                        <a:close/>
                      </a:path>
                    </a:pathLst>
                  </a:custGeom>
                  <a:solidFill>
                    <a:srgbClr val="455368"/>
                  </a:solidFill>
                  <a:ln w="36124" cap="flat">
                    <a:noFill/>
                    <a:prstDash val="solid"/>
                    <a:miter/>
                  </a:ln>
                </p:spPr>
                <p:txBody>
                  <a:bodyPr rtlCol="0" anchor="ctr"/>
                  <a:lstStyle/>
                  <a:p>
                    <a:endParaRPr lang="fr-FR"/>
                  </a:p>
                </p:txBody>
              </p:sp>
            </p:grpSp>
          </p:grpSp>
        </p:grpSp>
        <p:grpSp>
          <p:nvGrpSpPr>
            <p:cNvPr id="891" name="Graphique 8">
              <a:extLst>
                <a:ext uri="{FF2B5EF4-FFF2-40B4-BE49-F238E27FC236}">
                  <a16:creationId xmlns:a16="http://schemas.microsoft.com/office/drawing/2014/main" id="{54877390-5F99-4038-BDAB-8845DBC5BF35}"/>
                </a:ext>
              </a:extLst>
            </p:cNvPr>
            <p:cNvGrpSpPr/>
            <p:nvPr/>
          </p:nvGrpSpPr>
          <p:grpSpPr>
            <a:xfrm>
              <a:off x="9660144" y="1017105"/>
              <a:ext cx="614668" cy="836964"/>
              <a:chOff x="5949358" y="836046"/>
              <a:chExt cx="614668" cy="836964"/>
            </a:xfrm>
          </p:grpSpPr>
          <p:sp>
            <p:nvSpPr>
              <p:cNvPr id="892" name="Forme libre : forme 891">
                <a:extLst>
                  <a:ext uri="{FF2B5EF4-FFF2-40B4-BE49-F238E27FC236}">
                    <a16:creationId xmlns:a16="http://schemas.microsoft.com/office/drawing/2014/main" id="{08BD6DE4-442D-48D2-A8D7-E42B31C2ED37}"/>
                  </a:ext>
                </a:extLst>
              </p:cNvPr>
              <p:cNvSpPr/>
              <p:nvPr/>
            </p:nvSpPr>
            <p:spPr>
              <a:xfrm>
                <a:off x="5968310" y="1358181"/>
                <a:ext cx="360250" cy="314829"/>
              </a:xfrm>
              <a:custGeom>
                <a:avLst/>
                <a:gdLst>
                  <a:gd name="connsiteX0" fmla="*/ 324966 w 360250"/>
                  <a:gd name="connsiteY0" fmla="*/ 17155 h 314829"/>
                  <a:gd name="connsiteX1" fmla="*/ 360248 w 360250"/>
                  <a:gd name="connsiteY1" fmla="*/ 196362 h 314829"/>
                  <a:gd name="connsiteX2" fmla="*/ 125882 w 360250"/>
                  <a:gd name="connsiteY2" fmla="*/ 289907 h 314829"/>
                  <a:gd name="connsiteX3" fmla="*/ 111748 w 360250"/>
                  <a:gd name="connsiteY3" fmla="*/ 257610 h 314829"/>
                  <a:gd name="connsiteX4" fmla="*/ 91810 w 360250"/>
                  <a:gd name="connsiteY4" fmla="*/ 92788 h 314829"/>
                  <a:gd name="connsiteX5" fmla="*/ 0 w 360250"/>
                  <a:gd name="connsiteY5" fmla="*/ 0 h 3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250" h="314829">
                    <a:moveTo>
                      <a:pt x="324966" y="17155"/>
                    </a:moveTo>
                    <a:lnTo>
                      <a:pt x="360248" y="196362"/>
                    </a:lnTo>
                    <a:cubicBezTo>
                      <a:pt x="360870" y="297869"/>
                      <a:pt x="216968" y="348684"/>
                      <a:pt x="125882" y="289907"/>
                    </a:cubicBezTo>
                    <a:cubicBezTo>
                      <a:pt x="115135" y="282972"/>
                      <a:pt x="109767" y="270246"/>
                      <a:pt x="111748" y="257610"/>
                    </a:cubicBezTo>
                    <a:cubicBezTo>
                      <a:pt x="120100" y="204326"/>
                      <a:pt x="110962" y="149110"/>
                      <a:pt x="91810" y="92788"/>
                    </a:cubicBezTo>
                    <a:cubicBezTo>
                      <a:pt x="46222" y="79613"/>
                      <a:pt x="12202" y="43801"/>
                      <a:pt x="0" y="0"/>
                    </a:cubicBezTo>
                    <a:close/>
                  </a:path>
                </a:pathLst>
              </a:custGeom>
              <a:solidFill>
                <a:srgbClr val="F5C9C6"/>
              </a:solidFill>
              <a:ln w="36124" cap="flat">
                <a:noFill/>
                <a:prstDash val="solid"/>
                <a:miter/>
              </a:ln>
            </p:spPr>
            <p:txBody>
              <a:bodyPr rtlCol="0" anchor="ctr"/>
              <a:lstStyle/>
              <a:p>
                <a:endParaRPr lang="fr-FR"/>
              </a:p>
            </p:txBody>
          </p:sp>
          <p:sp>
            <p:nvSpPr>
              <p:cNvPr id="893" name="Forme libre : forme 892">
                <a:extLst>
                  <a:ext uri="{FF2B5EF4-FFF2-40B4-BE49-F238E27FC236}">
                    <a16:creationId xmlns:a16="http://schemas.microsoft.com/office/drawing/2014/main" id="{879E8088-CB35-4F00-91D3-2C3A1CF2AA33}"/>
                  </a:ext>
                </a:extLst>
              </p:cNvPr>
              <p:cNvSpPr/>
              <p:nvPr/>
            </p:nvSpPr>
            <p:spPr>
              <a:xfrm>
                <a:off x="5949358" y="1018549"/>
                <a:ext cx="472061" cy="543287"/>
              </a:xfrm>
              <a:custGeom>
                <a:avLst/>
                <a:gdLst>
                  <a:gd name="connsiteX0" fmla="*/ 33598 w 472061"/>
                  <a:gd name="connsiteY0" fmla="*/ 15110 h 543287"/>
                  <a:gd name="connsiteX1" fmla="*/ 24284 w 472061"/>
                  <a:gd name="connsiteY1" fmla="*/ 122385 h 543287"/>
                  <a:gd name="connsiteX2" fmla="*/ 24800 w 472061"/>
                  <a:gd name="connsiteY2" fmla="*/ 189882 h 543287"/>
                  <a:gd name="connsiteX3" fmla="*/ 4928 w 472061"/>
                  <a:gd name="connsiteY3" fmla="*/ 306035 h 543287"/>
                  <a:gd name="connsiteX4" fmla="*/ 8534 w 472061"/>
                  <a:gd name="connsiteY4" fmla="*/ 425987 h 543287"/>
                  <a:gd name="connsiteX5" fmla="*/ 87854 w 472061"/>
                  <a:gd name="connsiteY5" fmla="*/ 528739 h 543287"/>
                  <a:gd name="connsiteX6" fmla="*/ 173603 w 472061"/>
                  <a:gd name="connsiteY6" fmla="*/ 542298 h 543287"/>
                  <a:gd name="connsiteX7" fmla="*/ 258694 w 472061"/>
                  <a:gd name="connsiteY7" fmla="*/ 520758 h 543287"/>
                  <a:gd name="connsiteX8" fmla="*/ 379534 w 472061"/>
                  <a:gd name="connsiteY8" fmla="*/ 454368 h 543287"/>
                  <a:gd name="connsiteX9" fmla="*/ 420570 w 472061"/>
                  <a:gd name="connsiteY9" fmla="*/ 402876 h 543287"/>
                  <a:gd name="connsiteX10" fmla="*/ 471346 w 472061"/>
                  <a:gd name="connsiteY10" fmla="*/ 265099 h 543287"/>
                  <a:gd name="connsiteX11" fmla="*/ 427779 w 472061"/>
                  <a:gd name="connsiteY11" fmla="*/ 115015 h 543287"/>
                  <a:gd name="connsiteX12" fmla="*/ 318110 w 472061"/>
                  <a:gd name="connsiteY12" fmla="*/ 41946 h 543287"/>
                  <a:gd name="connsiteX13" fmla="*/ 186980 w 472061"/>
                  <a:gd name="connsiteY13" fmla="*/ 16714 h 543287"/>
                  <a:gd name="connsiteX14" fmla="*/ 52683 w 472061"/>
                  <a:gd name="connsiteY14" fmla="*/ 0 h 543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72061" h="543287">
                    <a:moveTo>
                      <a:pt x="33598" y="15110"/>
                    </a:moveTo>
                    <a:cubicBezTo>
                      <a:pt x="28965" y="50729"/>
                      <a:pt x="24323" y="86466"/>
                      <a:pt x="24284" y="122385"/>
                    </a:cubicBezTo>
                    <a:cubicBezTo>
                      <a:pt x="24260" y="144890"/>
                      <a:pt x="26044" y="167411"/>
                      <a:pt x="24800" y="189882"/>
                    </a:cubicBezTo>
                    <a:cubicBezTo>
                      <a:pt x="22629" y="229135"/>
                      <a:pt x="11295" y="267240"/>
                      <a:pt x="4928" y="306035"/>
                    </a:cubicBezTo>
                    <a:cubicBezTo>
                      <a:pt x="-1605" y="345844"/>
                      <a:pt x="-2800" y="387271"/>
                      <a:pt x="8534" y="425987"/>
                    </a:cubicBezTo>
                    <a:cubicBezTo>
                      <a:pt x="19868" y="464704"/>
                      <a:pt x="51845" y="510551"/>
                      <a:pt x="87854" y="528739"/>
                    </a:cubicBezTo>
                    <a:cubicBezTo>
                      <a:pt x="114036" y="541963"/>
                      <a:pt x="144417" y="545215"/>
                      <a:pt x="173603" y="542298"/>
                    </a:cubicBezTo>
                    <a:cubicBezTo>
                      <a:pt x="202790" y="539381"/>
                      <a:pt x="231061" y="530597"/>
                      <a:pt x="258694" y="520758"/>
                    </a:cubicBezTo>
                    <a:cubicBezTo>
                      <a:pt x="302318" y="505227"/>
                      <a:pt x="345982" y="486283"/>
                      <a:pt x="379534" y="454368"/>
                    </a:cubicBezTo>
                    <a:cubicBezTo>
                      <a:pt x="395476" y="439204"/>
                      <a:pt x="408758" y="421440"/>
                      <a:pt x="420570" y="402876"/>
                    </a:cubicBezTo>
                    <a:cubicBezTo>
                      <a:pt x="447093" y="361193"/>
                      <a:pt x="466713" y="314288"/>
                      <a:pt x="471346" y="265099"/>
                    </a:cubicBezTo>
                    <a:cubicBezTo>
                      <a:pt x="475979" y="215910"/>
                      <a:pt x="457733" y="154306"/>
                      <a:pt x="427779" y="115015"/>
                    </a:cubicBezTo>
                    <a:cubicBezTo>
                      <a:pt x="400745" y="79554"/>
                      <a:pt x="360399" y="56088"/>
                      <a:pt x="318110" y="41946"/>
                    </a:cubicBezTo>
                    <a:cubicBezTo>
                      <a:pt x="275822" y="27804"/>
                      <a:pt x="231229" y="22221"/>
                      <a:pt x="186980" y="16714"/>
                    </a:cubicBezTo>
                    <a:cubicBezTo>
                      <a:pt x="142214" y="11143"/>
                      <a:pt x="97449" y="5571"/>
                      <a:pt x="52683" y="0"/>
                    </a:cubicBezTo>
                    <a:close/>
                  </a:path>
                </a:pathLst>
              </a:custGeom>
              <a:solidFill>
                <a:srgbClr val="F4D6D4"/>
              </a:solidFill>
              <a:ln w="36124" cap="flat">
                <a:noFill/>
                <a:prstDash val="solid"/>
                <a:miter/>
              </a:ln>
            </p:spPr>
            <p:txBody>
              <a:bodyPr rtlCol="0" anchor="ctr"/>
              <a:lstStyle/>
              <a:p>
                <a:endParaRPr lang="fr-FR"/>
              </a:p>
            </p:txBody>
          </p:sp>
          <p:sp>
            <p:nvSpPr>
              <p:cNvPr id="894" name="Forme libre : forme 893">
                <a:extLst>
                  <a:ext uri="{FF2B5EF4-FFF2-40B4-BE49-F238E27FC236}">
                    <a16:creationId xmlns:a16="http://schemas.microsoft.com/office/drawing/2014/main" id="{CEFAF712-CD60-401E-BBBF-DCA89CF668CB}"/>
                  </a:ext>
                </a:extLst>
              </p:cNvPr>
              <p:cNvSpPr/>
              <p:nvPr/>
            </p:nvSpPr>
            <p:spPr>
              <a:xfrm>
                <a:off x="5975514" y="836046"/>
                <a:ext cx="588512" cy="788258"/>
              </a:xfrm>
              <a:custGeom>
                <a:avLst/>
                <a:gdLst>
                  <a:gd name="connsiteX0" fmla="*/ 30150 w 588512"/>
                  <a:gd name="connsiteY0" fmla="*/ 308190 h 788258"/>
                  <a:gd name="connsiteX1" fmla="*/ 237077 w 588512"/>
                  <a:gd name="connsiteY1" fmla="*/ 470980 h 788258"/>
                  <a:gd name="connsiteX2" fmla="*/ 102101 w 588512"/>
                  <a:gd name="connsiteY2" fmla="*/ 341920 h 788258"/>
                  <a:gd name="connsiteX3" fmla="*/ 250030 w 588512"/>
                  <a:gd name="connsiteY3" fmla="*/ 440470 h 788258"/>
                  <a:gd name="connsiteX4" fmla="*/ 333927 w 588512"/>
                  <a:gd name="connsiteY4" fmla="*/ 534387 h 788258"/>
                  <a:gd name="connsiteX5" fmla="*/ 227037 w 588512"/>
                  <a:gd name="connsiteY5" fmla="*/ 786483 h 788258"/>
                  <a:gd name="connsiteX6" fmla="*/ 364712 w 588512"/>
                  <a:gd name="connsiteY6" fmla="*/ 780835 h 788258"/>
                  <a:gd name="connsiteX7" fmla="*/ 402090 w 588512"/>
                  <a:gd name="connsiteY7" fmla="*/ 771147 h 788258"/>
                  <a:gd name="connsiteX8" fmla="*/ 554725 w 588512"/>
                  <a:gd name="connsiteY8" fmla="*/ 607483 h 788258"/>
                  <a:gd name="connsiteX9" fmla="*/ 575092 w 588512"/>
                  <a:gd name="connsiteY9" fmla="*/ 227619 h 788258"/>
                  <a:gd name="connsiteX10" fmla="*/ 372425 w 588512"/>
                  <a:gd name="connsiteY10" fmla="*/ 14002 h 788258"/>
                  <a:gd name="connsiteX11" fmla="*/ 192844 w 588512"/>
                  <a:gd name="connsiteY11" fmla="*/ 7676 h 788258"/>
                  <a:gd name="connsiteX12" fmla="*/ 106496 w 588512"/>
                  <a:gd name="connsiteY12" fmla="*/ 37777 h 788258"/>
                  <a:gd name="connsiteX13" fmla="*/ 2004 w 588512"/>
                  <a:gd name="connsiteY13" fmla="*/ 190746 h 788258"/>
                  <a:gd name="connsiteX14" fmla="*/ 30150 w 588512"/>
                  <a:gd name="connsiteY14" fmla="*/ 308190 h 788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8512" h="788258">
                    <a:moveTo>
                      <a:pt x="30150" y="308190"/>
                    </a:moveTo>
                    <a:cubicBezTo>
                      <a:pt x="73683" y="366886"/>
                      <a:pt x="154115" y="419026"/>
                      <a:pt x="237077" y="470980"/>
                    </a:cubicBezTo>
                    <a:lnTo>
                      <a:pt x="102101" y="341920"/>
                    </a:lnTo>
                    <a:lnTo>
                      <a:pt x="250030" y="440470"/>
                    </a:lnTo>
                    <a:cubicBezTo>
                      <a:pt x="285333" y="464077"/>
                      <a:pt x="315162" y="495903"/>
                      <a:pt x="333927" y="534387"/>
                    </a:cubicBezTo>
                    <a:cubicBezTo>
                      <a:pt x="374264" y="617811"/>
                      <a:pt x="318603" y="699314"/>
                      <a:pt x="227037" y="786483"/>
                    </a:cubicBezTo>
                    <a:cubicBezTo>
                      <a:pt x="268728" y="790576"/>
                      <a:pt x="328775" y="787131"/>
                      <a:pt x="364712" y="780835"/>
                    </a:cubicBezTo>
                    <a:cubicBezTo>
                      <a:pt x="377431" y="778668"/>
                      <a:pt x="389901" y="775234"/>
                      <a:pt x="402090" y="771147"/>
                    </a:cubicBezTo>
                    <a:cubicBezTo>
                      <a:pt x="475587" y="745726"/>
                      <a:pt x="533016" y="684478"/>
                      <a:pt x="554725" y="607483"/>
                    </a:cubicBezTo>
                    <a:cubicBezTo>
                      <a:pt x="589157" y="486420"/>
                      <a:pt x="599635" y="323756"/>
                      <a:pt x="575092" y="227619"/>
                    </a:cubicBezTo>
                    <a:cubicBezTo>
                      <a:pt x="547511" y="111471"/>
                      <a:pt x="477037" y="43787"/>
                      <a:pt x="372425" y="14002"/>
                    </a:cubicBezTo>
                    <a:cubicBezTo>
                      <a:pt x="314050" y="-2311"/>
                      <a:pt x="252397" y="-4304"/>
                      <a:pt x="192844" y="7676"/>
                    </a:cubicBezTo>
                    <a:cubicBezTo>
                      <a:pt x="159421" y="14104"/>
                      <a:pt x="130842" y="24250"/>
                      <a:pt x="106496" y="37777"/>
                    </a:cubicBezTo>
                    <a:cubicBezTo>
                      <a:pt x="46179" y="70197"/>
                      <a:pt x="12865" y="122317"/>
                      <a:pt x="2004" y="190746"/>
                    </a:cubicBezTo>
                    <a:cubicBezTo>
                      <a:pt x="-4583" y="231992"/>
                      <a:pt x="5135" y="274730"/>
                      <a:pt x="30150" y="308190"/>
                    </a:cubicBezTo>
                    <a:close/>
                  </a:path>
                </a:pathLst>
              </a:custGeom>
              <a:solidFill>
                <a:srgbClr val="AA6256"/>
              </a:solidFill>
              <a:ln w="36124" cap="flat">
                <a:noFill/>
                <a:prstDash val="solid"/>
                <a:miter/>
              </a:ln>
            </p:spPr>
            <p:txBody>
              <a:bodyPr rtlCol="0" anchor="ctr"/>
              <a:lstStyle/>
              <a:p>
                <a:endParaRPr lang="fr-FR"/>
              </a:p>
            </p:txBody>
          </p:sp>
        </p:grpSp>
      </p:grpSp>
      <p:grpSp>
        <p:nvGrpSpPr>
          <p:cNvPr id="55" name="Graphique 8">
            <a:extLst>
              <a:ext uri="{FF2B5EF4-FFF2-40B4-BE49-F238E27FC236}">
                <a16:creationId xmlns:a16="http://schemas.microsoft.com/office/drawing/2014/main" id="{49801468-60DC-4AC0-8E22-712E20F668EC}"/>
              </a:ext>
            </a:extLst>
          </p:cNvPr>
          <p:cNvGrpSpPr>
            <a:grpSpLocks noChangeAspect="1"/>
          </p:cNvGrpSpPr>
          <p:nvPr>
            <p:custDataLst>
              <p:tags r:id="rId10"/>
            </p:custDataLst>
          </p:nvPr>
        </p:nvGrpSpPr>
        <p:grpSpPr>
          <a:xfrm>
            <a:off x="112928" y="80920"/>
            <a:ext cx="560215" cy="560215"/>
            <a:chOff x="3549008" y="322230"/>
            <a:chExt cx="1247250" cy="1454363"/>
          </a:xfrm>
        </p:grpSpPr>
        <p:sp>
          <p:nvSpPr>
            <p:cNvPr id="56" name="Forme libre : forme 55">
              <a:extLst>
                <a:ext uri="{FF2B5EF4-FFF2-40B4-BE49-F238E27FC236}">
                  <a16:creationId xmlns:a16="http://schemas.microsoft.com/office/drawing/2014/main" id="{173B20DD-D0BA-4EE9-A6EC-D8B7F30843C2}"/>
                </a:ext>
              </a:extLst>
            </p:cNvPr>
            <p:cNvSpPr/>
            <p:nvPr/>
          </p:nvSpPr>
          <p:spPr>
            <a:xfrm>
              <a:off x="3549202" y="322230"/>
              <a:ext cx="1247056" cy="1454316"/>
            </a:xfrm>
            <a:custGeom>
              <a:avLst/>
              <a:gdLst>
                <a:gd name="connsiteX0" fmla="*/ 1247056 w 1247056"/>
                <a:gd name="connsiteY0" fmla="*/ 992784 h 1454316"/>
                <a:gd name="connsiteX1" fmla="*/ 1004923 w 1247056"/>
                <a:gd name="connsiteY1" fmla="*/ 988412 h 1454316"/>
                <a:gd name="connsiteX2" fmla="*/ 208656 w 1247056"/>
                <a:gd name="connsiteY2" fmla="*/ 1447935 h 1454316"/>
                <a:gd name="connsiteX3" fmla="*/ 173714 w 1247056"/>
                <a:gd name="connsiteY3" fmla="*/ 1449386 h 1454316"/>
                <a:gd name="connsiteX4" fmla="*/ 175655 w 1247056"/>
                <a:gd name="connsiteY4" fmla="*/ 1451332 h 1454316"/>
                <a:gd name="connsiteX5" fmla="*/ 15042 w 1247056"/>
                <a:gd name="connsiteY5" fmla="*/ 1357681 h 1454316"/>
                <a:gd name="connsiteX6" fmla="*/ 1946 w 1247056"/>
                <a:gd name="connsiteY6" fmla="*/ 1328562 h 1454316"/>
                <a:gd name="connsiteX7" fmla="*/ 970 w 1247056"/>
                <a:gd name="connsiteY7" fmla="*/ 1029176 h 1454316"/>
                <a:gd name="connsiteX8" fmla="*/ 0 w 1247056"/>
                <a:gd name="connsiteY8" fmla="*/ 583245 h 1454316"/>
                <a:gd name="connsiteX9" fmla="*/ 45612 w 1247056"/>
                <a:gd name="connsiteY9" fmla="*/ 504151 h 1454316"/>
                <a:gd name="connsiteX10" fmla="*/ 380915 w 1247056"/>
                <a:gd name="connsiteY10" fmla="*/ 310542 h 1454316"/>
                <a:gd name="connsiteX11" fmla="*/ 760370 w 1247056"/>
                <a:gd name="connsiteY11" fmla="*/ 91210 h 1454316"/>
                <a:gd name="connsiteX12" fmla="*/ 760850 w 1247056"/>
                <a:gd name="connsiteY12" fmla="*/ 91210 h 1454316"/>
                <a:gd name="connsiteX13" fmla="*/ 908362 w 1247056"/>
                <a:gd name="connsiteY13" fmla="*/ 6294 h 1454316"/>
                <a:gd name="connsiteX14" fmla="*/ 940872 w 1247056"/>
                <a:gd name="connsiteY14" fmla="*/ 3388 h 1454316"/>
                <a:gd name="connsiteX15" fmla="*/ 1099544 w 1247056"/>
                <a:gd name="connsiteY15" fmla="*/ 95583 h 1454316"/>
                <a:gd name="connsiteX16" fmla="*/ 1101000 w 1247056"/>
                <a:gd name="connsiteY16" fmla="*/ 96548 h 1454316"/>
                <a:gd name="connsiteX17" fmla="*/ 1114587 w 1247056"/>
                <a:gd name="connsiteY17" fmla="*/ 125667 h 1454316"/>
                <a:gd name="connsiteX18" fmla="*/ 1116528 w 1247056"/>
                <a:gd name="connsiteY18" fmla="*/ 753077 h 1454316"/>
                <a:gd name="connsiteX19" fmla="*/ 1247056 w 1247056"/>
                <a:gd name="connsiteY19" fmla="*/ 992784 h 1454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47056" h="1454316">
                  <a:moveTo>
                    <a:pt x="1247056" y="992784"/>
                  </a:moveTo>
                  <a:cubicBezTo>
                    <a:pt x="1154381" y="1016560"/>
                    <a:pt x="1074798" y="1010252"/>
                    <a:pt x="1004923" y="988412"/>
                  </a:cubicBezTo>
                  <a:lnTo>
                    <a:pt x="208656" y="1447935"/>
                  </a:lnTo>
                  <a:cubicBezTo>
                    <a:pt x="194580" y="1456184"/>
                    <a:pt x="181963" y="1456184"/>
                    <a:pt x="173714" y="1449386"/>
                  </a:cubicBezTo>
                  <a:cubicBezTo>
                    <a:pt x="174200" y="1450361"/>
                    <a:pt x="175175" y="1450846"/>
                    <a:pt x="175655" y="1451332"/>
                  </a:cubicBezTo>
                  <a:lnTo>
                    <a:pt x="15042" y="1357681"/>
                  </a:lnTo>
                  <a:cubicBezTo>
                    <a:pt x="7279" y="1353314"/>
                    <a:pt x="1946" y="1343119"/>
                    <a:pt x="1946" y="1328562"/>
                  </a:cubicBezTo>
                  <a:lnTo>
                    <a:pt x="970" y="1029176"/>
                  </a:lnTo>
                  <a:lnTo>
                    <a:pt x="0" y="583245"/>
                  </a:lnTo>
                  <a:cubicBezTo>
                    <a:pt x="0" y="554130"/>
                    <a:pt x="19895" y="518703"/>
                    <a:pt x="45612" y="504151"/>
                  </a:cubicBezTo>
                  <a:lnTo>
                    <a:pt x="380915" y="310542"/>
                  </a:lnTo>
                  <a:lnTo>
                    <a:pt x="760370" y="91210"/>
                  </a:lnTo>
                  <a:lnTo>
                    <a:pt x="760850" y="91210"/>
                  </a:lnTo>
                  <a:lnTo>
                    <a:pt x="908362" y="6294"/>
                  </a:lnTo>
                  <a:cubicBezTo>
                    <a:pt x="920492" y="-979"/>
                    <a:pt x="932138" y="-1950"/>
                    <a:pt x="940872" y="3388"/>
                  </a:cubicBezTo>
                  <a:lnTo>
                    <a:pt x="1099544" y="95583"/>
                  </a:lnTo>
                  <a:cubicBezTo>
                    <a:pt x="1100035" y="95583"/>
                    <a:pt x="1100515" y="96068"/>
                    <a:pt x="1101000" y="96548"/>
                  </a:cubicBezTo>
                  <a:cubicBezTo>
                    <a:pt x="1109254" y="100920"/>
                    <a:pt x="1114587" y="111110"/>
                    <a:pt x="1114587" y="125667"/>
                  </a:cubicBezTo>
                  <a:lnTo>
                    <a:pt x="1116528" y="753077"/>
                  </a:lnTo>
                  <a:cubicBezTo>
                    <a:pt x="1119439" y="871960"/>
                    <a:pt x="1137393" y="951539"/>
                    <a:pt x="1247056" y="992784"/>
                  </a:cubicBezTo>
                  <a:close/>
                </a:path>
              </a:pathLst>
            </a:custGeom>
            <a:solidFill>
              <a:srgbClr val="497BFE"/>
            </a:solidFill>
            <a:ln w="48524" cap="flat">
              <a:noFill/>
              <a:prstDash val="solid"/>
              <a:miter/>
            </a:ln>
          </p:spPr>
          <p:txBody>
            <a:bodyPr rtlCol="0" anchor="ctr"/>
            <a:lstStyle/>
            <a:p>
              <a:endParaRPr lang="fr-FR"/>
            </a:p>
          </p:txBody>
        </p:sp>
        <p:grpSp>
          <p:nvGrpSpPr>
            <p:cNvPr id="57" name="Graphique 8">
              <a:extLst>
                <a:ext uri="{FF2B5EF4-FFF2-40B4-BE49-F238E27FC236}">
                  <a16:creationId xmlns:a16="http://schemas.microsoft.com/office/drawing/2014/main" id="{8A54219D-2B00-4EE8-A5E4-181C4912270F}"/>
                </a:ext>
              </a:extLst>
            </p:cNvPr>
            <p:cNvGrpSpPr/>
            <p:nvPr/>
          </p:nvGrpSpPr>
          <p:grpSpPr>
            <a:xfrm>
              <a:off x="3549008" y="322241"/>
              <a:ext cx="1247027" cy="1454352"/>
              <a:chOff x="3549008" y="322241"/>
              <a:chExt cx="1247027" cy="1454352"/>
            </a:xfrm>
          </p:grpSpPr>
          <p:sp>
            <p:nvSpPr>
              <p:cNvPr id="61" name="Forme libre : forme 60">
                <a:extLst>
                  <a:ext uri="{FF2B5EF4-FFF2-40B4-BE49-F238E27FC236}">
                    <a16:creationId xmlns:a16="http://schemas.microsoft.com/office/drawing/2014/main" id="{8E68D79E-7378-4B15-A4E1-CD44799E4061}"/>
                  </a:ext>
                </a:extLst>
              </p:cNvPr>
              <p:cNvSpPr/>
              <p:nvPr/>
            </p:nvSpPr>
            <p:spPr>
              <a:xfrm>
                <a:off x="3549008" y="322241"/>
                <a:ext cx="1101533" cy="1451175"/>
              </a:xfrm>
              <a:custGeom>
                <a:avLst/>
                <a:gdLst>
                  <a:gd name="connsiteX0" fmla="*/ 1101534 w 1101533"/>
                  <a:gd name="connsiteY0" fmla="*/ 96581 h 1451175"/>
                  <a:gd name="connsiteX1" fmla="*/ 1069043 w 1101533"/>
                  <a:gd name="connsiteY1" fmla="*/ 99774 h 1451175"/>
                  <a:gd name="connsiteX2" fmla="*/ 541911 w 1101533"/>
                  <a:gd name="connsiteY2" fmla="*/ 404099 h 1451175"/>
                  <a:gd name="connsiteX3" fmla="*/ 541620 w 1101533"/>
                  <a:gd name="connsiteY3" fmla="*/ 404099 h 1451175"/>
                  <a:gd name="connsiteX4" fmla="*/ 206541 w 1101533"/>
                  <a:gd name="connsiteY4" fmla="*/ 597607 h 1451175"/>
                  <a:gd name="connsiteX5" fmla="*/ 160700 w 1101533"/>
                  <a:gd name="connsiteY5" fmla="*/ 676516 h 1451175"/>
                  <a:gd name="connsiteX6" fmla="*/ 161865 w 1101533"/>
                  <a:gd name="connsiteY6" fmla="*/ 1122768 h 1451175"/>
                  <a:gd name="connsiteX7" fmla="*/ 162734 w 1101533"/>
                  <a:gd name="connsiteY7" fmla="*/ 1421872 h 1451175"/>
                  <a:gd name="connsiteX8" fmla="*/ 176078 w 1101533"/>
                  <a:gd name="connsiteY8" fmla="*/ 1451175 h 1451175"/>
                  <a:gd name="connsiteX9" fmla="*/ 15372 w 1101533"/>
                  <a:gd name="connsiteY9" fmla="*/ 1357782 h 1451175"/>
                  <a:gd name="connsiteX10" fmla="*/ 2028 w 1101533"/>
                  <a:gd name="connsiteY10" fmla="*/ 1328479 h 1451175"/>
                  <a:gd name="connsiteX11" fmla="*/ 1160 w 1101533"/>
                  <a:gd name="connsiteY11" fmla="*/ 1029374 h 1451175"/>
                  <a:gd name="connsiteX12" fmla="*/ 0 w 1101533"/>
                  <a:gd name="connsiteY12" fmla="*/ 583122 h 1451175"/>
                  <a:gd name="connsiteX13" fmla="*/ 45835 w 1101533"/>
                  <a:gd name="connsiteY13" fmla="*/ 504213 h 1451175"/>
                  <a:gd name="connsiteX14" fmla="*/ 381206 w 1101533"/>
                  <a:gd name="connsiteY14" fmla="*/ 310706 h 1451175"/>
                  <a:gd name="connsiteX15" fmla="*/ 760670 w 1101533"/>
                  <a:gd name="connsiteY15" fmla="*/ 91384 h 1451175"/>
                  <a:gd name="connsiteX16" fmla="*/ 760961 w 1101533"/>
                  <a:gd name="connsiteY16" fmla="*/ 91384 h 1451175"/>
                  <a:gd name="connsiteX17" fmla="*/ 908337 w 1101533"/>
                  <a:gd name="connsiteY17" fmla="*/ 6381 h 1451175"/>
                  <a:gd name="connsiteX18" fmla="*/ 940829 w 1101533"/>
                  <a:gd name="connsiteY18" fmla="*/ 3188 h 145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1533" h="1451175">
                    <a:moveTo>
                      <a:pt x="1101534" y="96581"/>
                    </a:moveTo>
                    <a:cubicBezTo>
                      <a:pt x="1093125" y="91651"/>
                      <a:pt x="1081809" y="92229"/>
                      <a:pt x="1069043" y="99774"/>
                    </a:cubicBezTo>
                    <a:lnTo>
                      <a:pt x="541911" y="404099"/>
                    </a:lnTo>
                    <a:lnTo>
                      <a:pt x="541620" y="404099"/>
                    </a:lnTo>
                    <a:lnTo>
                      <a:pt x="206541" y="597607"/>
                    </a:lnTo>
                    <a:cubicBezTo>
                      <a:pt x="181012" y="612110"/>
                      <a:pt x="160700" y="647503"/>
                      <a:pt x="160700" y="676516"/>
                    </a:cubicBezTo>
                    <a:lnTo>
                      <a:pt x="161865" y="1122768"/>
                    </a:lnTo>
                    <a:lnTo>
                      <a:pt x="162734" y="1421872"/>
                    </a:lnTo>
                    <a:cubicBezTo>
                      <a:pt x="162734" y="1436381"/>
                      <a:pt x="167955" y="1446532"/>
                      <a:pt x="176078" y="1451175"/>
                    </a:cubicBezTo>
                    <a:lnTo>
                      <a:pt x="15372" y="1357782"/>
                    </a:lnTo>
                    <a:cubicBezTo>
                      <a:pt x="7249" y="1353138"/>
                      <a:pt x="2028" y="1342987"/>
                      <a:pt x="2028" y="1328479"/>
                    </a:cubicBezTo>
                    <a:lnTo>
                      <a:pt x="1160" y="1029374"/>
                    </a:lnTo>
                    <a:lnTo>
                      <a:pt x="0" y="583122"/>
                    </a:lnTo>
                    <a:cubicBezTo>
                      <a:pt x="0" y="554110"/>
                      <a:pt x="20307" y="518717"/>
                      <a:pt x="45835" y="504213"/>
                    </a:cubicBezTo>
                    <a:lnTo>
                      <a:pt x="381206" y="310706"/>
                    </a:lnTo>
                    <a:lnTo>
                      <a:pt x="760670" y="91384"/>
                    </a:lnTo>
                    <a:lnTo>
                      <a:pt x="760961" y="91384"/>
                    </a:lnTo>
                    <a:lnTo>
                      <a:pt x="908337" y="6381"/>
                    </a:lnTo>
                    <a:cubicBezTo>
                      <a:pt x="920813" y="-1160"/>
                      <a:pt x="932420" y="-1742"/>
                      <a:pt x="940829" y="3188"/>
                    </a:cubicBezTo>
                    <a:close/>
                  </a:path>
                </a:pathLst>
              </a:custGeom>
              <a:solidFill>
                <a:srgbClr val="57B3FE"/>
              </a:solidFill>
              <a:ln w="48524" cap="flat">
                <a:noFill/>
                <a:prstDash val="solid"/>
                <a:miter/>
              </a:ln>
            </p:spPr>
            <p:txBody>
              <a:bodyPr rtlCol="0" anchor="ctr"/>
              <a:lstStyle/>
              <a:p>
                <a:endParaRPr lang="fr-FR"/>
              </a:p>
            </p:txBody>
          </p:sp>
          <p:sp>
            <p:nvSpPr>
              <p:cNvPr id="62" name="Forme libre : forme 61">
                <a:extLst>
                  <a:ext uri="{FF2B5EF4-FFF2-40B4-BE49-F238E27FC236}">
                    <a16:creationId xmlns:a16="http://schemas.microsoft.com/office/drawing/2014/main" id="{730701C4-501D-4EEF-97F4-D7CF62C46DF4}"/>
                  </a:ext>
                </a:extLst>
              </p:cNvPr>
              <p:cNvSpPr/>
              <p:nvPr/>
            </p:nvSpPr>
            <p:spPr>
              <a:xfrm>
                <a:off x="3709829" y="415628"/>
                <a:ext cx="1086205" cy="1360965"/>
              </a:xfrm>
              <a:custGeom>
                <a:avLst/>
                <a:gdLst>
                  <a:gd name="connsiteX0" fmla="*/ 1086206 w 1086205"/>
                  <a:gd name="connsiteY0" fmla="*/ 899420 h 1360965"/>
                  <a:gd name="connsiteX1" fmla="*/ 844126 w 1086205"/>
                  <a:gd name="connsiteY1" fmla="*/ 895004 h 1360965"/>
                  <a:gd name="connsiteX2" fmla="*/ 47888 w 1086205"/>
                  <a:gd name="connsiteY2" fmla="*/ 1354678 h 1360965"/>
                  <a:gd name="connsiteX3" fmla="*/ 1985 w 1086205"/>
                  <a:gd name="connsiteY3" fmla="*/ 1328499 h 1360965"/>
                  <a:gd name="connsiteX4" fmla="*/ 0 w 1086205"/>
                  <a:gd name="connsiteY4" fmla="*/ 583226 h 1360965"/>
                  <a:gd name="connsiteX5" fmla="*/ 45617 w 1086205"/>
                  <a:gd name="connsiteY5" fmla="*/ 504268 h 1360965"/>
                  <a:gd name="connsiteX6" fmla="*/ 908138 w 1086205"/>
                  <a:gd name="connsiteY6" fmla="*/ 6280 h 1360965"/>
                  <a:gd name="connsiteX7" fmla="*/ 954018 w 1086205"/>
                  <a:gd name="connsiteY7" fmla="*/ 32429 h 1360965"/>
                  <a:gd name="connsiteX8" fmla="*/ 955682 w 1086205"/>
                  <a:gd name="connsiteY8" fmla="*/ 659665 h 1360965"/>
                  <a:gd name="connsiteX9" fmla="*/ 1086206 w 1086205"/>
                  <a:gd name="connsiteY9" fmla="*/ 899420 h 136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05" h="1360965">
                    <a:moveTo>
                      <a:pt x="1086206" y="899420"/>
                    </a:moveTo>
                    <a:cubicBezTo>
                      <a:pt x="993841" y="923298"/>
                      <a:pt x="914301" y="917005"/>
                      <a:pt x="844126" y="895004"/>
                    </a:cubicBezTo>
                    <a:lnTo>
                      <a:pt x="47888" y="1354678"/>
                    </a:lnTo>
                    <a:cubicBezTo>
                      <a:pt x="22612" y="1369303"/>
                      <a:pt x="2092" y="1357536"/>
                      <a:pt x="1985" y="1328499"/>
                    </a:cubicBezTo>
                    <a:lnTo>
                      <a:pt x="0" y="583226"/>
                    </a:lnTo>
                    <a:cubicBezTo>
                      <a:pt x="-77" y="554194"/>
                      <a:pt x="20336" y="518864"/>
                      <a:pt x="45617" y="504268"/>
                    </a:cubicBezTo>
                    <a:lnTo>
                      <a:pt x="908138" y="6280"/>
                    </a:lnTo>
                    <a:cubicBezTo>
                      <a:pt x="933395" y="-8316"/>
                      <a:pt x="953940" y="3398"/>
                      <a:pt x="954018" y="32429"/>
                    </a:cubicBezTo>
                    <a:lnTo>
                      <a:pt x="955682" y="659665"/>
                    </a:lnTo>
                    <a:cubicBezTo>
                      <a:pt x="959015" y="778761"/>
                      <a:pt x="976576" y="858223"/>
                      <a:pt x="1086206" y="899420"/>
                    </a:cubicBezTo>
                    <a:close/>
                  </a:path>
                </a:pathLst>
              </a:custGeom>
              <a:solidFill>
                <a:srgbClr val="497BFE"/>
              </a:solidFill>
              <a:ln w="48524" cap="flat">
                <a:noFill/>
                <a:prstDash val="solid"/>
                <a:miter/>
              </a:ln>
            </p:spPr>
            <p:txBody>
              <a:bodyPr rtlCol="0" anchor="ctr"/>
              <a:lstStyle/>
              <a:p>
                <a:endParaRPr lang="fr-FR"/>
              </a:p>
            </p:txBody>
          </p:sp>
        </p:grpSp>
        <p:grpSp>
          <p:nvGrpSpPr>
            <p:cNvPr id="58" name="Graphique 8">
              <a:extLst>
                <a:ext uri="{FF2B5EF4-FFF2-40B4-BE49-F238E27FC236}">
                  <a16:creationId xmlns:a16="http://schemas.microsoft.com/office/drawing/2014/main" id="{60A6AB51-CAEA-4121-939F-9A0701C87A60}"/>
                </a:ext>
              </a:extLst>
            </p:cNvPr>
            <p:cNvGrpSpPr/>
            <p:nvPr/>
          </p:nvGrpSpPr>
          <p:grpSpPr>
            <a:xfrm>
              <a:off x="4037883" y="832104"/>
              <a:ext cx="273596" cy="567654"/>
              <a:chOff x="4037883" y="832104"/>
              <a:chExt cx="273596" cy="567654"/>
            </a:xfrm>
            <a:solidFill>
              <a:srgbClr val="FFFFFF"/>
            </a:solidFill>
          </p:grpSpPr>
          <p:sp>
            <p:nvSpPr>
              <p:cNvPr id="59" name="Forme libre : forme 58">
                <a:extLst>
                  <a:ext uri="{FF2B5EF4-FFF2-40B4-BE49-F238E27FC236}">
                    <a16:creationId xmlns:a16="http://schemas.microsoft.com/office/drawing/2014/main" id="{8CC2A178-72AF-442E-B871-CECBBD1F2E4F}"/>
                  </a:ext>
                </a:extLst>
              </p:cNvPr>
              <p:cNvSpPr/>
              <p:nvPr/>
            </p:nvSpPr>
            <p:spPr>
              <a:xfrm>
                <a:off x="4126404" y="1274525"/>
                <a:ext cx="100536" cy="125233"/>
              </a:xfrm>
              <a:custGeom>
                <a:avLst/>
                <a:gdLst>
                  <a:gd name="connsiteX0" fmla="*/ 49815 w 100536"/>
                  <a:gd name="connsiteY0" fmla="*/ 7279 h 125233"/>
                  <a:gd name="connsiteX1" fmla="*/ 85450 w 100536"/>
                  <a:gd name="connsiteY1" fmla="*/ 2853 h 125233"/>
                  <a:gd name="connsiteX2" fmla="*/ 100536 w 100536"/>
                  <a:gd name="connsiteY2" fmla="*/ 33180 h 125233"/>
                  <a:gd name="connsiteX3" fmla="*/ 85940 w 100536"/>
                  <a:gd name="connsiteY3" fmla="*/ 81112 h 125233"/>
                  <a:gd name="connsiteX4" fmla="*/ 50804 w 100536"/>
                  <a:gd name="connsiteY4" fmla="*/ 117907 h 125233"/>
                  <a:gd name="connsiteX5" fmla="*/ 15130 w 100536"/>
                  <a:gd name="connsiteY5" fmla="*/ 122410 h 125233"/>
                  <a:gd name="connsiteX6" fmla="*/ 0 w 100536"/>
                  <a:gd name="connsiteY6" fmla="*/ 92054 h 125233"/>
                  <a:gd name="connsiteX7" fmla="*/ 14591 w 100536"/>
                  <a:gd name="connsiteY7" fmla="*/ 44127 h 125233"/>
                  <a:gd name="connsiteX8" fmla="*/ 49815 w 100536"/>
                  <a:gd name="connsiteY8" fmla="*/ 7279 h 12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536" h="125233">
                    <a:moveTo>
                      <a:pt x="49815" y="7279"/>
                    </a:moveTo>
                    <a:cubicBezTo>
                      <a:pt x="63527" y="-636"/>
                      <a:pt x="75362" y="-2072"/>
                      <a:pt x="85450" y="2853"/>
                    </a:cubicBezTo>
                    <a:cubicBezTo>
                      <a:pt x="95495" y="7851"/>
                      <a:pt x="100493" y="17997"/>
                      <a:pt x="100536" y="33180"/>
                    </a:cubicBezTo>
                    <a:cubicBezTo>
                      <a:pt x="100580" y="48524"/>
                      <a:pt x="95742" y="64396"/>
                      <a:pt x="85940" y="81112"/>
                    </a:cubicBezTo>
                    <a:cubicBezTo>
                      <a:pt x="76231" y="97775"/>
                      <a:pt x="64473" y="110017"/>
                      <a:pt x="50804" y="117907"/>
                    </a:cubicBezTo>
                    <a:cubicBezTo>
                      <a:pt x="37048" y="125851"/>
                      <a:pt x="25174" y="127306"/>
                      <a:pt x="15130" y="122410"/>
                    </a:cubicBezTo>
                    <a:cubicBezTo>
                      <a:pt x="5085" y="117413"/>
                      <a:pt x="39" y="107295"/>
                      <a:pt x="0" y="92054"/>
                    </a:cubicBezTo>
                    <a:cubicBezTo>
                      <a:pt x="-43" y="76716"/>
                      <a:pt x="4789" y="60844"/>
                      <a:pt x="14591" y="44127"/>
                    </a:cubicBezTo>
                    <a:cubicBezTo>
                      <a:pt x="24349" y="27489"/>
                      <a:pt x="36058" y="15222"/>
                      <a:pt x="49815" y="7279"/>
                    </a:cubicBezTo>
                    <a:close/>
                  </a:path>
                </a:pathLst>
              </a:custGeom>
              <a:solidFill>
                <a:srgbClr val="FFFFFF"/>
              </a:solidFill>
              <a:ln w="48524" cap="flat">
                <a:noFill/>
                <a:prstDash val="solid"/>
                <a:miter/>
              </a:ln>
            </p:spPr>
            <p:txBody>
              <a:bodyPr rtlCol="0" anchor="ctr"/>
              <a:lstStyle/>
              <a:p>
                <a:endParaRPr lang="fr-FR"/>
              </a:p>
            </p:txBody>
          </p:sp>
          <p:sp>
            <p:nvSpPr>
              <p:cNvPr id="60" name="Forme libre : forme 59">
                <a:extLst>
                  <a:ext uri="{FF2B5EF4-FFF2-40B4-BE49-F238E27FC236}">
                    <a16:creationId xmlns:a16="http://schemas.microsoft.com/office/drawing/2014/main" id="{66A03CFF-D69D-49B9-87F9-BDB2C6DDFFA1}"/>
                  </a:ext>
                </a:extLst>
              </p:cNvPr>
              <p:cNvSpPr/>
              <p:nvPr/>
            </p:nvSpPr>
            <p:spPr>
              <a:xfrm>
                <a:off x="4037883" y="832104"/>
                <a:ext cx="273596" cy="420546"/>
              </a:xfrm>
              <a:custGeom>
                <a:avLst/>
                <a:gdLst>
                  <a:gd name="connsiteX0" fmla="*/ 141946 w 273596"/>
                  <a:gd name="connsiteY0" fmla="*/ 23109 h 420546"/>
                  <a:gd name="connsiteX1" fmla="*/ 236727 w 273596"/>
                  <a:gd name="connsiteY1" fmla="*/ 4782 h 420546"/>
                  <a:gd name="connsiteX2" fmla="*/ 273595 w 273596"/>
                  <a:gd name="connsiteY2" fmla="*/ 85351 h 420546"/>
                  <a:gd name="connsiteX3" fmla="*/ 252294 w 273596"/>
                  <a:gd name="connsiteY3" fmla="*/ 172819 h 420546"/>
                  <a:gd name="connsiteX4" fmla="*/ 233466 w 273596"/>
                  <a:gd name="connsiteY4" fmla="*/ 209231 h 420546"/>
                  <a:gd name="connsiteX5" fmla="*/ 216153 w 273596"/>
                  <a:gd name="connsiteY5" fmla="*/ 238380 h 420546"/>
                  <a:gd name="connsiteX6" fmla="*/ 197942 w 273596"/>
                  <a:gd name="connsiteY6" fmla="*/ 269245 h 420546"/>
                  <a:gd name="connsiteX7" fmla="*/ 185899 w 273596"/>
                  <a:gd name="connsiteY7" fmla="*/ 290790 h 420546"/>
                  <a:gd name="connsiteX8" fmla="*/ 174302 w 273596"/>
                  <a:gd name="connsiteY8" fmla="*/ 344151 h 420546"/>
                  <a:gd name="connsiteX9" fmla="*/ 174399 w 273596"/>
                  <a:gd name="connsiteY9" fmla="*/ 377943 h 420546"/>
                  <a:gd name="connsiteX10" fmla="*/ 100609 w 273596"/>
                  <a:gd name="connsiteY10" fmla="*/ 420547 h 420546"/>
                  <a:gd name="connsiteX11" fmla="*/ 100478 w 273596"/>
                  <a:gd name="connsiteY11" fmla="*/ 374784 h 420546"/>
                  <a:gd name="connsiteX12" fmla="*/ 106577 w 273596"/>
                  <a:gd name="connsiteY12" fmla="*/ 326513 h 420546"/>
                  <a:gd name="connsiteX13" fmla="*/ 133527 w 273596"/>
                  <a:gd name="connsiteY13" fmla="*/ 272171 h 420546"/>
                  <a:gd name="connsiteX14" fmla="*/ 181051 w 273596"/>
                  <a:gd name="connsiteY14" fmla="*/ 189914 h 420546"/>
                  <a:gd name="connsiteX15" fmla="*/ 195890 w 273596"/>
                  <a:gd name="connsiteY15" fmla="*/ 134728 h 420546"/>
                  <a:gd name="connsiteX16" fmla="*/ 180110 w 273596"/>
                  <a:gd name="connsiteY16" fmla="*/ 97637 h 420546"/>
                  <a:gd name="connsiteX17" fmla="*/ 139597 w 273596"/>
                  <a:gd name="connsiteY17" fmla="*/ 102543 h 420546"/>
                  <a:gd name="connsiteX18" fmla="*/ 98154 w 273596"/>
                  <a:gd name="connsiteY18" fmla="*/ 144229 h 420546"/>
                  <a:gd name="connsiteX19" fmla="*/ 79026 w 273596"/>
                  <a:gd name="connsiteY19" fmla="*/ 202200 h 420546"/>
                  <a:gd name="connsiteX20" fmla="*/ 0 w 273596"/>
                  <a:gd name="connsiteY20" fmla="*/ 247827 h 420546"/>
                  <a:gd name="connsiteX21" fmla="*/ 45127 w 273596"/>
                  <a:gd name="connsiteY21" fmla="*/ 116906 h 420546"/>
                  <a:gd name="connsiteX22" fmla="*/ 141946 w 273596"/>
                  <a:gd name="connsiteY22" fmla="*/ 23109 h 420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3596" h="420546">
                    <a:moveTo>
                      <a:pt x="141946" y="23109"/>
                    </a:moveTo>
                    <a:cubicBezTo>
                      <a:pt x="180877" y="638"/>
                      <a:pt x="212349" y="-5388"/>
                      <a:pt x="236727" y="4782"/>
                    </a:cubicBezTo>
                    <a:cubicBezTo>
                      <a:pt x="261149" y="14977"/>
                      <a:pt x="273469" y="41815"/>
                      <a:pt x="273595" y="85351"/>
                    </a:cubicBezTo>
                    <a:cubicBezTo>
                      <a:pt x="273678" y="115411"/>
                      <a:pt x="266579" y="144535"/>
                      <a:pt x="252294" y="172819"/>
                    </a:cubicBezTo>
                    <a:cubicBezTo>
                      <a:pt x="244025" y="189638"/>
                      <a:pt x="237780" y="201754"/>
                      <a:pt x="233466" y="209231"/>
                    </a:cubicBezTo>
                    <a:cubicBezTo>
                      <a:pt x="229060" y="216811"/>
                      <a:pt x="223349" y="226443"/>
                      <a:pt x="216153" y="238380"/>
                    </a:cubicBezTo>
                    <a:cubicBezTo>
                      <a:pt x="209006" y="250297"/>
                      <a:pt x="202892" y="260574"/>
                      <a:pt x="197942" y="269245"/>
                    </a:cubicBezTo>
                    <a:cubicBezTo>
                      <a:pt x="192910" y="277863"/>
                      <a:pt x="188907" y="285103"/>
                      <a:pt x="185899" y="290790"/>
                    </a:cubicBezTo>
                    <a:cubicBezTo>
                      <a:pt x="178125" y="306332"/>
                      <a:pt x="174248" y="324145"/>
                      <a:pt x="174302" y="344151"/>
                    </a:cubicBezTo>
                    <a:lnTo>
                      <a:pt x="174399" y="377943"/>
                    </a:lnTo>
                    <a:lnTo>
                      <a:pt x="100609" y="420547"/>
                    </a:lnTo>
                    <a:lnTo>
                      <a:pt x="100478" y="374784"/>
                    </a:lnTo>
                    <a:cubicBezTo>
                      <a:pt x="100420" y="354724"/>
                      <a:pt x="102453" y="338653"/>
                      <a:pt x="106577" y="326513"/>
                    </a:cubicBezTo>
                    <a:cubicBezTo>
                      <a:pt x="110697" y="314372"/>
                      <a:pt x="119635" y="296234"/>
                      <a:pt x="133527" y="272171"/>
                    </a:cubicBezTo>
                    <a:lnTo>
                      <a:pt x="181051" y="189914"/>
                    </a:lnTo>
                    <a:cubicBezTo>
                      <a:pt x="191028" y="171645"/>
                      <a:pt x="195943" y="153230"/>
                      <a:pt x="195890" y="134728"/>
                    </a:cubicBezTo>
                    <a:cubicBezTo>
                      <a:pt x="195841" y="116280"/>
                      <a:pt x="190610" y="103877"/>
                      <a:pt x="180110" y="97637"/>
                    </a:cubicBezTo>
                    <a:cubicBezTo>
                      <a:pt x="169658" y="91421"/>
                      <a:pt x="156105" y="93013"/>
                      <a:pt x="139597" y="102543"/>
                    </a:cubicBezTo>
                    <a:cubicBezTo>
                      <a:pt x="123046" y="112204"/>
                      <a:pt x="109261" y="126033"/>
                      <a:pt x="98154" y="144229"/>
                    </a:cubicBezTo>
                    <a:cubicBezTo>
                      <a:pt x="87090" y="162348"/>
                      <a:pt x="80729" y="181699"/>
                      <a:pt x="79026" y="202200"/>
                    </a:cubicBezTo>
                    <a:lnTo>
                      <a:pt x="0" y="247827"/>
                    </a:lnTo>
                    <a:cubicBezTo>
                      <a:pt x="4251" y="200832"/>
                      <a:pt x="19264" y="157175"/>
                      <a:pt x="45127" y="116906"/>
                    </a:cubicBezTo>
                    <a:cubicBezTo>
                      <a:pt x="70946" y="76772"/>
                      <a:pt x="103205" y="45479"/>
                      <a:pt x="141946" y="23109"/>
                    </a:cubicBezTo>
                    <a:close/>
                  </a:path>
                </a:pathLst>
              </a:custGeom>
              <a:solidFill>
                <a:srgbClr val="FFFFFF"/>
              </a:solidFill>
              <a:ln w="48524" cap="flat">
                <a:noFill/>
                <a:prstDash val="solid"/>
                <a:miter/>
              </a:ln>
            </p:spPr>
            <p:txBody>
              <a:bodyPr rtlCol="0" anchor="ctr"/>
              <a:lstStyle/>
              <a:p>
                <a:endParaRPr lang="fr-FR"/>
              </a:p>
            </p:txBody>
          </p:sp>
        </p:grpSp>
      </p:grpSp>
    </p:spTree>
    <p:extLst>
      <p:ext uri="{BB962C8B-B14F-4D97-AF65-F5344CB8AC3E}">
        <p14:creationId xmlns:p14="http://schemas.microsoft.com/office/powerpoint/2010/main" val="42898725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fill="hold" nodeType="clickEffect" p14:presetBounceEnd="31000">
                                      <p:stCondLst>
                                        <p:cond delay="0"/>
                                      </p:stCondLst>
                                      <p:childTnLst>
                                        <p:animMotion origin="layout" path="M 2.22222E-6 0 L 0.60347 0 " pathEditMode="relative" rAng="0" ptsTypes="AA" p14:bounceEnd="31000">
                                          <p:cBhvr>
                                            <p:cTn id="6" dur="1000" fill="hold"/>
                                            <p:tgtEl>
                                              <p:spTgt spid="3"/>
                                            </p:tgtEl>
                                            <p:attrNameLst>
                                              <p:attrName>ppt_x</p:attrName>
                                              <p:attrName>ppt_y</p:attrName>
                                            </p:attrNameLst>
                                          </p:cBhvr>
                                          <p:rCtr x="30174" y="0"/>
                                        </p:animMotion>
                                      </p:childTnLst>
                                    </p:cTn>
                                  </p:par>
                                  <p:par>
                                    <p:cTn id="7" presetID="10" presetClass="entr" presetSubtype="0" fill="hold" nodeType="withEffect">
                                      <p:stCondLst>
                                        <p:cond delay="300"/>
                                      </p:stCondLst>
                                      <p:childTnLst>
                                        <p:set>
                                          <p:cBhvr>
                                            <p:cTn id="8" dur="1" fill="hold">
                                              <p:stCondLst>
                                                <p:cond delay="0"/>
                                              </p:stCondLst>
                                            </p:cTn>
                                            <p:tgtEl>
                                              <p:spTgt spid="112"/>
                                            </p:tgtEl>
                                            <p:attrNameLst>
                                              <p:attrName>style.visibility</p:attrName>
                                            </p:attrNameLst>
                                          </p:cBhvr>
                                          <p:to>
                                            <p:strVal val="visible"/>
                                          </p:to>
                                        </p:set>
                                        <p:animEffect transition="in" filter="fade">
                                          <p:cBhvr>
                                            <p:cTn id="9" dur="500"/>
                                            <p:tgtEl>
                                              <p:spTgt spid="112"/>
                                            </p:tgtEl>
                                          </p:cBhvr>
                                        </p:animEffect>
                                      </p:childTnLst>
                                    </p:cTn>
                                  </p:par>
                                  <p:par>
                                    <p:cTn id="10" presetID="10" presetClass="exit" presetSubtype="0" fill="hold" nodeType="withEffect">
                                      <p:stCondLst>
                                        <p:cond delay="30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898"/>
                                            </p:tgtEl>
                                            <p:attrNameLst>
                                              <p:attrName>style.visibility</p:attrName>
                                            </p:attrNameLst>
                                          </p:cBhvr>
                                          <p:to>
                                            <p:strVal val="visible"/>
                                          </p:to>
                                        </p:set>
                                        <p:animEffect transition="in" filter="fade">
                                          <p:cBhvr>
                                            <p:cTn id="21" dur="500"/>
                                            <p:tgtEl>
                                              <p:spTgt spid="89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23"/>
                                            </p:tgtEl>
                                            <p:attrNameLst>
                                              <p:attrName>style.visibility</p:attrName>
                                            </p:attrNameLst>
                                          </p:cBhvr>
                                          <p:to>
                                            <p:strVal val="visible"/>
                                          </p:to>
                                        </p:set>
                                        <p:animEffect transition="in" filter="fade">
                                          <p:cBhvr>
                                            <p:cTn id="26" dur="500"/>
                                            <p:tgtEl>
                                              <p:spTgt spid="323"/>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895"/>
                                            </p:tgtEl>
                                            <p:attrNameLst>
                                              <p:attrName>style.visibility</p:attrName>
                                            </p:attrNameLst>
                                          </p:cBhvr>
                                          <p:to>
                                            <p:strVal val="visible"/>
                                          </p:to>
                                        </p:set>
                                        <p:animEffect transition="in" filter="fade">
                                          <p:cBhvr>
                                            <p:cTn id="30" dur="500"/>
                                            <p:tgtEl>
                                              <p:spTgt spid="89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00"/>
                                            </p:tgtEl>
                                            <p:attrNameLst>
                                              <p:attrName>style.visibility</p:attrName>
                                            </p:attrNameLst>
                                          </p:cBhvr>
                                          <p:to>
                                            <p:strVal val="visible"/>
                                          </p:to>
                                        </p:set>
                                        <p:animEffect transition="in" filter="fade">
                                          <p:cBhvr>
                                            <p:cTn id="35" dur="500"/>
                                            <p:tgtEl>
                                              <p:spTgt spid="900"/>
                                            </p:tgtEl>
                                          </p:cBhvr>
                                        </p:animEffect>
                                      </p:childTnLst>
                                    </p:cTn>
                                  </p:par>
                                  <p:par>
                                    <p:cTn id="36" presetID="42" presetClass="path" presetSubtype="0" accel="50000" decel="50000" fill="hold" nodeType="withEffect">
                                      <p:stCondLst>
                                        <p:cond delay="0"/>
                                      </p:stCondLst>
                                      <p:childTnLst>
                                        <p:animMotion origin="layout" path="M 1.94444E-6 3.7037E-6 L -0.07066 -0.04692 " pathEditMode="relative" rAng="0" ptsTypes="AA">
                                          <p:cBhvr>
                                            <p:cTn id="37" dur="1000" fill="hold"/>
                                            <p:tgtEl>
                                              <p:spTgt spid="900"/>
                                            </p:tgtEl>
                                            <p:attrNameLst>
                                              <p:attrName>ppt_x</p:attrName>
                                              <p:attrName>ppt_y</p:attrName>
                                            </p:attrNameLst>
                                          </p:cBhvr>
                                          <p:rCtr x="-3542" y="-23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8" grpId="0" animBg="1"/>
          <p:bldP spid="323"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fill="hold" nodeType="clickEffect">
                                      <p:stCondLst>
                                        <p:cond delay="0"/>
                                      </p:stCondLst>
                                      <p:childTnLst>
                                        <p:animMotion origin="layout" path="M 2.22222E-6 0 L 0.60347 0 " pathEditMode="relative" rAng="0" ptsTypes="AA">
                                          <p:cBhvr>
                                            <p:cTn id="6" dur="1000" fill="hold"/>
                                            <p:tgtEl>
                                              <p:spTgt spid="3"/>
                                            </p:tgtEl>
                                            <p:attrNameLst>
                                              <p:attrName>ppt_x</p:attrName>
                                              <p:attrName>ppt_y</p:attrName>
                                            </p:attrNameLst>
                                          </p:cBhvr>
                                          <p:rCtr x="30174" y="0"/>
                                        </p:animMotion>
                                      </p:childTnLst>
                                    </p:cTn>
                                  </p:par>
                                  <p:par>
                                    <p:cTn id="7" presetID="10" presetClass="entr" presetSubtype="0" fill="hold" nodeType="withEffect">
                                      <p:stCondLst>
                                        <p:cond delay="300"/>
                                      </p:stCondLst>
                                      <p:childTnLst>
                                        <p:set>
                                          <p:cBhvr>
                                            <p:cTn id="8" dur="1" fill="hold">
                                              <p:stCondLst>
                                                <p:cond delay="0"/>
                                              </p:stCondLst>
                                            </p:cTn>
                                            <p:tgtEl>
                                              <p:spTgt spid="112"/>
                                            </p:tgtEl>
                                            <p:attrNameLst>
                                              <p:attrName>style.visibility</p:attrName>
                                            </p:attrNameLst>
                                          </p:cBhvr>
                                          <p:to>
                                            <p:strVal val="visible"/>
                                          </p:to>
                                        </p:set>
                                        <p:animEffect transition="in" filter="fade">
                                          <p:cBhvr>
                                            <p:cTn id="9" dur="500"/>
                                            <p:tgtEl>
                                              <p:spTgt spid="112"/>
                                            </p:tgtEl>
                                          </p:cBhvr>
                                        </p:animEffect>
                                      </p:childTnLst>
                                    </p:cTn>
                                  </p:par>
                                  <p:par>
                                    <p:cTn id="10" presetID="10" presetClass="exit" presetSubtype="0" fill="hold" nodeType="withEffect">
                                      <p:stCondLst>
                                        <p:cond delay="30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898"/>
                                            </p:tgtEl>
                                            <p:attrNameLst>
                                              <p:attrName>style.visibility</p:attrName>
                                            </p:attrNameLst>
                                          </p:cBhvr>
                                          <p:to>
                                            <p:strVal val="visible"/>
                                          </p:to>
                                        </p:set>
                                        <p:animEffect transition="in" filter="fade">
                                          <p:cBhvr>
                                            <p:cTn id="21" dur="500"/>
                                            <p:tgtEl>
                                              <p:spTgt spid="89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23"/>
                                            </p:tgtEl>
                                            <p:attrNameLst>
                                              <p:attrName>style.visibility</p:attrName>
                                            </p:attrNameLst>
                                          </p:cBhvr>
                                          <p:to>
                                            <p:strVal val="visible"/>
                                          </p:to>
                                        </p:set>
                                        <p:animEffect transition="in" filter="fade">
                                          <p:cBhvr>
                                            <p:cTn id="26" dur="500"/>
                                            <p:tgtEl>
                                              <p:spTgt spid="323"/>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895"/>
                                            </p:tgtEl>
                                            <p:attrNameLst>
                                              <p:attrName>style.visibility</p:attrName>
                                            </p:attrNameLst>
                                          </p:cBhvr>
                                          <p:to>
                                            <p:strVal val="visible"/>
                                          </p:to>
                                        </p:set>
                                        <p:animEffect transition="in" filter="fade">
                                          <p:cBhvr>
                                            <p:cTn id="30" dur="500"/>
                                            <p:tgtEl>
                                              <p:spTgt spid="89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00"/>
                                            </p:tgtEl>
                                            <p:attrNameLst>
                                              <p:attrName>style.visibility</p:attrName>
                                            </p:attrNameLst>
                                          </p:cBhvr>
                                          <p:to>
                                            <p:strVal val="visible"/>
                                          </p:to>
                                        </p:set>
                                        <p:animEffect transition="in" filter="fade">
                                          <p:cBhvr>
                                            <p:cTn id="35" dur="500"/>
                                            <p:tgtEl>
                                              <p:spTgt spid="900"/>
                                            </p:tgtEl>
                                          </p:cBhvr>
                                        </p:animEffect>
                                      </p:childTnLst>
                                    </p:cTn>
                                  </p:par>
                                  <p:par>
                                    <p:cTn id="36" presetID="42" presetClass="path" presetSubtype="0" accel="50000" decel="50000" fill="hold" nodeType="withEffect">
                                      <p:stCondLst>
                                        <p:cond delay="0"/>
                                      </p:stCondLst>
                                      <p:childTnLst>
                                        <p:animMotion origin="layout" path="M 1.94444E-6 3.7037E-6 L -0.07066 -0.04692 " pathEditMode="relative" rAng="0" ptsTypes="AA">
                                          <p:cBhvr>
                                            <p:cTn id="37" dur="1000" fill="hold"/>
                                            <p:tgtEl>
                                              <p:spTgt spid="900"/>
                                            </p:tgtEl>
                                            <p:attrNameLst>
                                              <p:attrName>ppt_x</p:attrName>
                                              <p:attrName>ppt_y</p:attrName>
                                            </p:attrNameLst>
                                          </p:cBhvr>
                                          <p:rCtr x="-3542" y="-23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8" grpId="0" animBg="1"/>
          <p:bldP spid="323" grpId="0" animBg="1"/>
        </p:bldLst>
      </p:timing>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custDataLst>
              <p:tags r:id="rId1"/>
            </p:custDataLst>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40</a:t>
            </a:fld>
            <a:endParaRPr/>
          </a:p>
        </p:txBody>
      </p:sp>
      <p:pic>
        <p:nvPicPr>
          <p:cNvPr id="88" name="Graphique 87">
            <a:extLst>
              <a:ext uri="{FF2B5EF4-FFF2-40B4-BE49-F238E27FC236}">
                <a16:creationId xmlns:a16="http://schemas.microsoft.com/office/drawing/2014/main" id="{BCA7C5F3-7EF1-4829-8A24-063124D07A2D}"/>
              </a:ext>
            </a:extLst>
          </p:cNvPr>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H="1">
            <a:off x="185489" y="130070"/>
            <a:ext cx="610670" cy="610670"/>
          </a:xfrm>
          <a:prstGeom prst="rect">
            <a:avLst/>
          </a:prstGeom>
        </p:spPr>
      </p:pic>
      <p:sp>
        <p:nvSpPr>
          <p:cNvPr id="7" name="Google Shape;2223;p34">
            <a:extLst>
              <a:ext uri="{FF2B5EF4-FFF2-40B4-BE49-F238E27FC236}">
                <a16:creationId xmlns:a16="http://schemas.microsoft.com/office/drawing/2014/main" id="{3E90515A-2F80-42C2-BFB3-E49A9468EA48}"/>
              </a:ext>
            </a:extLst>
          </p:cNvPr>
          <p:cNvSpPr txBox="1">
            <a:spLocks/>
          </p:cNvSpPr>
          <p:nvPr>
            <p:custDataLst>
              <p:tags r:id="rId3"/>
            </p:custDataLst>
          </p:nvPr>
        </p:nvSpPr>
        <p:spPr>
          <a:xfrm>
            <a:off x="2689991" y="130070"/>
            <a:ext cx="3764018" cy="832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fr-FR" sz="7200" dirty="0"/>
              <a:t>DBSCAN</a:t>
            </a:r>
          </a:p>
        </p:txBody>
      </p:sp>
      <p:pic>
        <p:nvPicPr>
          <p:cNvPr id="10242" name="Picture 2">
            <a:extLst>
              <a:ext uri="{FF2B5EF4-FFF2-40B4-BE49-F238E27FC236}">
                <a16:creationId xmlns:a16="http://schemas.microsoft.com/office/drawing/2014/main" id="{12EB39EE-FD07-4E34-B29C-E38232AD9A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24150" y="1847850"/>
            <a:ext cx="36957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55034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fade">
                                      <p:cBhvr>
                                        <p:cTn id="7" dur="5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custDataLst>
              <p:tags r:id="rId1"/>
            </p:custDataLst>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41</a:t>
            </a:fld>
            <a:endParaRPr/>
          </a:p>
        </p:txBody>
      </p:sp>
      <p:pic>
        <p:nvPicPr>
          <p:cNvPr id="88" name="Graphique 87">
            <a:extLst>
              <a:ext uri="{FF2B5EF4-FFF2-40B4-BE49-F238E27FC236}">
                <a16:creationId xmlns:a16="http://schemas.microsoft.com/office/drawing/2014/main" id="{BCA7C5F3-7EF1-4829-8A24-063124D07A2D}"/>
              </a:ext>
            </a:extLst>
          </p:cNvPr>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H="1">
            <a:off x="185489" y="130070"/>
            <a:ext cx="610670" cy="610670"/>
          </a:xfrm>
          <a:prstGeom prst="rect">
            <a:avLst/>
          </a:prstGeom>
        </p:spPr>
      </p:pic>
      <p:sp>
        <p:nvSpPr>
          <p:cNvPr id="7" name="Google Shape;2223;p34">
            <a:extLst>
              <a:ext uri="{FF2B5EF4-FFF2-40B4-BE49-F238E27FC236}">
                <a16:creationId xmlns:a16="http://schemas.microsoft.com/office/drawing/2014/main" id="{3E90515A-2F80-42C2-BFB3-E49A9468EA48}"/>
              </a:ext>
            </a:extLst>
          </p:cNvPr>
          <p:cNvSpPr txBox="1">
            <a:spLocks/>
          </p:cNvSpPr>
          <p:nvPr>
            <p:custDataLst>
              <p:tags r:id="rId3"/>
            </p:custDataLst>
          </p:nvPr>
        </p:nvSpPr>
        <p:spPr>
          <a:xfrm>
            <a:off x="2689991" y="130070"/>
            <a:ext cx="3764018" cy="832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fr-FR" sz="7200" dirty="0"/>
              <a:t>DBSCAN</a:t>
            </a:r>
          </a:p>
        </p:txBody>
      </p:sp>
      <p:pic>
        <p:nvPicPr>
          <p:cNvPr id="14338" name="Picture 2">
            <a:extLst>
              <a:ext uri="{FF2B5EF4-FFF2-40B4-BE49-F238E27FC236}">
                <a16:creationId xmlns:a16="http://schemas.microsoft.com/office/drawing/2014/main" id="{E64CF499-B21B-46AC-AEC4-DC916F8051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85216" y="1142999"/>
            <a:ext cx="2773567" cy="3744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464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fade">
                                      <p:cBhvr>
                                        <p:cTn id="7" dur="500"/>
                                        <p:tgtEl>
                                          <p:spTgt spid="14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custDataLst>
              <p:tags r:id="rId1"/>
            </p:custDataLst>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42</a:t>
            </a:fld>
            <a:endParaRPr/>
          </a:p>
        </p:txBody>
      </p:sp>
      <p:pic>
        <p:nvPicPr>
          <p:cNvPr id="88" name="Graphique 87">
            <a:extLst>
              <a:ext uri="{FF2B5EF4-FFF2-40B4-BE49-F238E27FC236}">
                <a16:creationId xmlns:a16="http://schemas.microsoft.com/office/drawing/2014/main" id="{BCA7C5F3-7EF1-4829-8A24-063124D07A2D}"/>
              </a:ext>
            </a:extLst>
          </p:cNvPr>
          <p:cNvPicPr>
            <a:picLocks noChangeAspect="1"/>
          </p:cNvPicPr>
          <p:nvPr>
            <p:custDataLst>
              <p:tags r:id="rId2"/>
            </p:custDataLst>
          </p:nvPr>
        </p:nvPicPr>
        <p:blipFill>
          <a:blip r:embed="rId9">
            <a:extLst>
              <a:ext uri="{96DAC541-7B7A-43D3-8B79-37D633B846F1}">
                <asvg:svgBlip xmlns:asvg="http://schemas.microsoft.com/office/drawing/2016/SVG/main" r:embed="rId10"/>
              </a:ext>
            </a:extLst>
          </a:blip>
          <a:stretch>
            <a:fillRect/>
          </a:stretch>
        </p:blipFill>
        <p:spPr>
          <a:xfrm flipH="1">
            <a:off x="185489" y="130070"/>
            <a:ext cx="610670" cy="610670"/>
          </a:xfrm>
          <a:prstGeom prst="rect">
            <a:avLst/>
          </a:prstGeom>
        </p:spPr>
      </p:pic>
      <p:sp>
        <p:nvSpPr>
          <p:cNvPr id="7" name="Google Shape;2223;p34">
            <a:extLst>
              <a:ext uri="{FF2B5EF4-FFF2-40B4-BE49-F238E27FC236}">
                <a16:creationId xmlns:a16="http://schemas.microsoft.com/office/drawing/2014/main" id="{3E90515A-2F80-42C2-BFB3-E49A9468EA48}"/>
              </a:ext>
            </a:extLst>
          </p:cNvPr>
          <p:cNvSpPr txBox="1">
            <a:spLocks/>
          </p:cNvSpPr>
          <p:nvPr>
            <p:custDataLst>
              <p:tags r:id="rId3"/>
            </p:custDataLst>
          </p:nvPr>
        </p:nvSpPr>
        <p:spPr>
          <a:xfrm>
            <a:off x="293841" y="3866178"/>
            <a:ext cx="2360347" cy="50378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fr-FR" sz="4400" dirty="0"/>
              <a:t>DBSCAN</a:t>
            </a:r>
            <a:endParaRPr lang="fr-FR" sz="7200" dirty="0"/>
          </a:p>
        </p:txBody>
      </p:sp>
      <p:sp>
        <p:nvSpPr>
          <p:cNvPr id="8" name="Google Shape;2223;p34">
            <a:extLst>
              <a:ext uri="{FF2B5EF4-FFF2-40B4-BE49-F238E27FC236}">
                <a16:creationId xmlns:a16="http://schemas.microsoft.com/office/drawing/2014/main" id="{537CE72A-C2AF-44BA-9DD7-4CFECF6FA57C}"/>
              </a:ext>
            </a:extLst>
          </p:cNvPr>
          <p:cNvSpPr txBox="1">
            <a:spLocks/>
          </p:cNvSpPr>
          <p:nvPr>
            <p:custDataLst>
              <p:tags r:id="rId4"/>
            </p:custDataLst>
          </p:nvPr>
        </p:nvSpPr>
        <p:spPr>
          <a:xfrm>
            <a:off x="3045699" y="3815811"/>
            <a:ext cx="3052601" cy="50378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fr-FR" sz="4400" dirty="0"/>
              <a:t>K-prototype</a:t>
            </a:r>
          </a:p>
        </p:txBody>
      </p:sp>
      <p:sp>
        <p:nvSpPr>
          <p:cNvPr id="9" name="Google Shape;2223;p34">
            <a:extLst>
              <a:ext uri="{FF2B5EF4-FFF2-40B4-BE49-F238E27FC236}">
                <a16:creationId xmlns:a16="http://schemas.microsoft.com/office/drawing/2014/main" id="{CDC25487-29D4-492D-8AFB-79854D516CE6}"/>
              </a:ext>
            </a:extLst>
          </p:cNvPr>
          <p:cNvSpPr txBox="1">
            <a:spLocks/>
          </p:cNvSpPr>
          <p:nvPr>
            <p:custDataLst>
              <p:tags r:id="rId5"/>
            </p:custDataLst>
          </p:nvPr>
        </p:nvSpPr>
        <p:spPr>
          <a:xfrm>
            <a:off x="6489811" y="3815811"/>
            <a:ext cx="2293324" cy="50378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fr-FR" sz="4400" dirty="0"/>
              <a:t>K-</a:t>
            </a:r>
            <a:r>
              <a:rPr lang="fr-FR" sz="4400" dirty="0" err="1"/>
              <a:t>means</a:t>
            </a:r>
            <a:endParaRPr lang="fr-FR" sz="4400" dirty="0"/>
          </a:p>
        </p:txBody>
      </p:sp>
      <p:pic>
        <p:nvPicPr>
          <p:cNvPr id="10" name="Image 9">
            <a:extLst>
              <a:ext uri="{FF2B5EF4-FFF2-40B4-BE49-F238E27FC236}">
                <a16:creationId xmlns:a16="http://schemas.microsoft.com/office/drawing/2014/main" id="{3C8C3ECF-F643-4C50-8BC5-35829EFFB99C}"/>
              </a:ext>
            </a:extLst>
          </p:cNvPr>
          <p:cNvPicPr>
            <a:picLocks noChangeAspect="1"/>
          </p:cNvPicPr>
          <p:nvPr/>
        </p:nvPicPr>
        <p:blipFill rotWithShape="1">
          <a:blip r:embed="rId11"/>
          <a:srcRect t="35076" b="10123"/>
          <a:stretch/>
        </p:blipFill>
        <p:spPr>
          <a:xfrm>
            <a:off x="3243249" y="937063"/>
            <a:ext cx="2657501" cy="1456340"/>
          </a:xfrm>
          <a:prstGeom prst="rect">
            <a:avLst/>
          </a:prstGeom>
        </p:spPr>
      </p:pic>
      <p:sp>
        <p:nvSpPr>
          <p:cNvPr id="11" name="ZoneTexte 10">
            <a:extLst>
              <a:ext uri="{FF2B5EF4-FFF2-40B4-BE49-F238E27FC236}">
                <a16:creationId xmlns:a16="http://schemas.microsoft.com/office/drawing/2014/main" id="{6BF0EF3C-3785-4C3D-AC86-31A1404A4CCF}"/>
              </a:ext>
            </a:extLst>
          </p:cNvPr>
          <p:cNvSpPr txBox="1"/>
          <p:nvPr>
            <p:custDataLst>
              <p:tags r:id="rId6"/>
            </p:custDataLst>
          </p:nvPr>
        </p:nvSpPr>
        <p:spPr>
          <a:xfrm>
            <a:off x="3225316" y="2478217"/>
            <a:ext cx="2693366" cy="338554"/>
          </a:xfrm>
          <a:prstGeom prst="rect">
            <a:avLst/>
          </a:prstGeom>
          <a:noFill/>
        </p:spPr>
        <p:txBody>
          <a:bodyPr wrap="none" rtlCol="0">
            <a:spAutoFit/>
          </a:bodyPr>
          <a:lstStyle/>
          <a:p>
            <a:r>
              <a:rPr lang="fr-FR" sz="1600" b="1" dirty="0" err="1">
                <a:latin typeface="Barlow Light" panose="00000400000000000000" pitchFamily="2" charset="0"/>
              </a:rPr>
              <a:t>df_clustering_scaled_concat</a:t>
            </a:r>
            <a:endParaRPr lang="fr-FR" sz="1600" b="1" dirty="0">
              <a:latin typeface="Barlow Light" panose="00000400000000000000" pitchFamily="2" charset="0"/>
            </a:endParaRPr>
          </a:p>
        </p:txBody>
      </p:sp>
    </p:spTree>
    <p:extLst>
      <p:ext uri="{BB962C8B-B14F-4D97-AF65-F5344CB8AC3E}">
        <p14:creationId xmlns:p14="http://schemas.microsoft.com/office/powerpoint/2010/main" val="1148802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custDataLst>
              <p:tags r:id="rId1"/>
            </p:custDataLst>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43</a:t>
            </a:fld>
            <a:endParaRPr/>
          </a:p>
        </p:txBody>
      </p:sp>
      <p:pic>
        <p:nvPicPr>
          <p:cNvPr id="88" name="Graphique 87">
            <a:extLst>
              <a:ext uri="{FF2B5EF4-FFF2-40B4-BE49-F238E27FC236}">
                <a16:creationId xmlns:a16="http://schemas.microsoft.com/office/drawing/2014/main" id="{BCA7C5F3-7EF1-4829-8A24-063124D07A2D}"/>
              </a:ext>
            </a:extLst>
          </p:cNvPr>
          <p:cNvPicPr>
            <a:picLocks noChangeAspect="1"/>
          </p:cNvPicPr>
          <p:nvPr>
            <p:custDataLst>
              <p:tags r:id="rId2"/>
            </p:custDataLst>
          </p:nvPr>
        </p:nvPicPr>
        <p:blipFill>
          <a:blip r:embed="rId9">
            <a:extLst>
              <a:ext uri="{96DAC541-7B7A-43D3-8B79-37D633B846F1}">
                <asvg:svgBlip xmlns:asvg="http://schemas.microsoft.com/office/drawing/2016/SVG/main" r:embed="rId10"/>
              </a:ext>
            </a:extLst>
          </a:blip>
          <a:stretch>
            <a:fillRect/>
          </a:stretch>
        </p:blipFill>
        <p:spPr>
          <a:xfrm flipH="1">
            <a:off x="185489" y="130070"/>
            <a:ext cx="610670" cy="610670"/>
          </a:xfrm>
          <a:prstGeom prst="rect">
            <a:avLst/>
          </a:prstGeom>
        </p:spPr>
      </p:pic>
      <p:pic>
        <p:nvPicPr>
          <p:cNvPr id="10" name="Image 9">
            <a:extLst>
              <a:ext uri="{FF2B5EF4-FFF2-40B4-BE49-F238E27FC236}">
                <a16:creationId xmlns:a16="http://schemas.microsoft.com/office/drawing/2014/main" id="{3C8C3ECF-F643-4C50-8BC5-35829EFFB99C}"/>
              </a:ext>
            </a:extLst>
          </p:cNvPr>
          <p:cNvPicPr>
            <a:picLocks noChangeAspect="1"/>
          </p:cNvPicPr>
          <p:nvPr/>
        </p:nvPicPr>
        <p:blipFill rotWithShape="1">
          <a:blip r:embed="rId11"/>
          <a:srcRect t="35076" b="10123"/>
          <a:stretch/>
        </p:blipFill>
        <p:spPr>
          <a:xfrm>
            <a:off x="3243249" y="1788401"/>
            <a:ext cx="2657501" cy="1456340"/>
          </a:xfrm>
          <a:prstGeom prst="rect">
            <a:avLst/>
          </a:prstGeom>
        </p:spPr>
      </p:pic>
      <p:sp>
        <p:nvSpPr>
          <p:cNvPr id="11" name="ZoneTexte 10">
            <a:extLst>
              <a:ext uri="{FF2B5EF4-FFF2-40B4-BE49-F238E27FC236}">
                <a16:creationId xmlns:a16="http://schemas.microsoft.com/office/drawing/2014/main" id="{6BF0EF3C-3785-4C3D-AC86-31A1404A4CCF}"/>
              </a:ext>
            </a:extLst>
          </p:cNvPr>
          <p:cNvSpPr txBox="1"/>
          <p:nvPr>
            <p:custDataLst>
              <p:tags r:id="rId3"/>
            </p:custDataLst>
          </p:nvPr>
        </p:nvSpPr>
        <p:spPr>
          <a:xfrm>
            <a:off x="3830451" y="3273313"/>
            <a:ext cx="1483098" cy="338554"/>
          </a:xfrm>
          <a:prstGeom prst="rect">
            <a:avLst/>
          </a:prstGeom>
          <a:noFill/>
        </p:spPr>
        <p:txBody>
          <a:bodyPr wrap="none" rtlCol="0">
            <a:spAutoFit/>
          </a:bodyPr>
          <a:lstStyle/>
          <a:p>
            <a:r>
              <a:rPr lang="fr-FR" sz="1600" b="1" dirty="0" err="1">
                <a:latin typeface="Barlow Light" panose="00000400000000000000" pitchFamily="2" charset="0"/>
              </a:rPr>
              <a:t>rfm_df_scaled</a:t>
            </a:r>
            <a:endParaRPr lang="fr-FR" sz="1600" b="1" dirty="0">
              <a:latin typeface="Barlow Light" panose="00000400000000000000" pitchFamily="2" charset="0"/>
            </a:endParaRPr>
          </a:p>
        </p:txBody>
      </p:sp>
      <p:sp>
        <p:nvSpPr>
          <p:cNvPr id="12" name="Google Shape;2223;p34">
            <a:extLst>
              <a:ext uri="{FF2B5EF4-FFF2-40B4-BE49-F238E27FC236}">
                <a16:creationId xmlns:a16="http://schemas.microsoft.com/office/drawing/2014/main" id="{00634D60-CBAF-4EDC-B580-85F86394D555}"/>
              </a:ext>
            </a:extLst>
          </p:cNvPr>
          <p:cNvSpPr txBox="1">
            <a:spLocks/>
          </p:cNvSpPr>
          <p:nvPr>
            <p:custDataLst>
              <p:tags r:id="rId4"/>
            </p:custDataLst>
          </p:nvPr>
        </p:nvSpPr>
        <p:spPr>
          <a:xfrm>
            <a:off x="293841" y="4183335"/>
            <a:ext cx="2360347" cy="50378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fr-FR" sz="4400" dirty="0"/>
              <a:t>DBSCAN</a:t>
            </a:r>
            <a:endParaRPr lang="fr-FR" sz="7200" dirty="0"/>
          </a:p>
        </p:txBody>
      </p:sp>
      <p:sp>
        <p:nvSpPr>
          <p:cNvPr id="13" name="Google Shape;2223;p34">
            <a:extLst>
              <a:ext uri="{FF2B5EF4-FFF2-40B4-BE49-F238E27FC236}">
                <a16:creationId xmlns:a16="http://schemas.microsoft.com/office/drawing/2014/main" id="{57842F79-2C8A-4872-A5F5-941A8A599D63}"/>
              </a:ext>
            </a:extLst>
          </p:cNvPr>
          <p:cNvSpPr txBox="1">
            <a:spLocks/>
          </p:cNvSpPr>
          <p:nvPr>
            <p:custDataLst>
              <p:tags r:id="rId5"/>
            </p:custDataLst>
          </p:nvPr>
        </p:nvSpPr>
        <p:spPr>
          <a:xfrm>
            <a:off x="3045699" y="4132968"/>
            <a:ext cx="3052601" cy="50378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fr-FR" sz="4400" dirty="0"/>
              <a:t>K-prototype</a:t>
            </a:r>
          </a:p>
        </p:txBody>
      </p:sp>
      <p:sp>
        <p:nvSpPr>
          <p:cNvPr id="14" name="Google Shape;2223;p34">
            <a:extLst>
              <a:ext uri="{FF2B5EF4-FFF2-40B4-BE49-F238E27FC236}">
                <a16:creationId xmlns:a16="http://schemas.microsoft.com/office/drawing/2014/main" id="{5CB2CA13-8353-4B39-AC76-29438E0FAEBA}"/>
              </a:ext>
            </a:extLst>
          </p:cNvPr>
          <p:cNvSpPr txBox="1">
            <a:spLocks/>
          </p:cNvSpPr>
          <p:nvPr>
            <p:custDataLst>
              <p:tags r:id="rId6"/>
            </p:custDataLst>
          </p:nvPr>
        </p:nvSpPr>
        <p:spPr>
          <a:xfrm>
            <a:off x="6489811" y="4132968"/>
            <a:ext cx="2293324" cy="50378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fr-FR" sz="4400" dirty="0"/>
              <a:t>K-</a:t>
            </a:r>
            <a:r>
              <a:rPr lang="fr-FR" sz="4400" dirty="0" err="1"/>
              <a:t>means</a:t>
            </a:r>
            <a:endParaRPr lang="fr-FR" sz="4400" dirty="0"/>
          </a:p>
        </p:txBody>
      </p:sp>
    </p:spTree>
    <p:extLst>
      <p:ext uri="{BB962C8B-B14F-4D97-AF65-F5344CB8AC3E}">
        <p14:creationId xmlns:p14="http://schemas.microsoft.com/office/powerpoint/2010/main" val="1746798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custDataLst>
              <p:tags r:id="rId1"/>
            </p:custDataLst>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44</a:t>
            </a:fld>
            <a:endParaRPr/>
          </a:p>
        </p:txBody>
      </p:sp>
      <p:pic>
        <p:nvPicPr>
          <p:cNvPr id="88" name="Graphique 87">
            <a:extLst>
              <a:ext uri="{FF2B5EF4-FFF2-40B4-BE49-F238E27FC236}">
                <a16:creationId xmlns:a16="http://schemas.microsoft.com/office/drawing/2014/main" id="{BCA7C5F3-7EF1-4829-8A24-063124D07A2D}"/>
              </a:ext>
            </a:extLst>
          </p:cNvPr>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H="1">
            <a:off x="185489" y="130070"/>
            <a:ext cx="610670" cy="610670"/>
          </a:xfrm>
          <a:prstGeom prst="rect">
            <a:avLst/>
          </a:prstGeom>
        </p:spPr>
      </p:pic>
      <p:sp>
        <p:nvSpPr>
          <p:cNvPr id="11" name="Google Shape;2223;p34">
            <a:extLst>
              <a:ext uri="{FF2B5EF4-FFF2-40B4-BE49-F238E27FC236}">
                <a16:creationId xmlns:a16="http://schemas.microsoft.com/office/drawing/2014/main" id="{43455A90-6499-424A-8436-A95ACD9A1DC4}"/>
              </a:ext>
            </a:extLst>
          </p:cNvPr>
          <p:cNvSpPr txBox="1">
            <a:spLocks/>
          </p:cNvSpPr>
          <p:nvPr>
            <p:custDataLst>
              <p:tags r:id="rId3"/>
            </p:custDataLst>
          </p:nvPr>
        </p:nvSpPr>
        <p:spPr>
          <a:xfrm>
            <a:off x="2681288" y="130070"/>
            <a:ext cx="3781423" cy="80797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fr-FR" sz="7200" dirty="0"/>
              <a:t>K-</a:t>
            </a:r>
            <a:r>
              <a:rPr lang="fr-FR" sz="7200" dirty="0" err="1"/>
              <a:t>means</a:t>
            </a:r>
            <a:endParaRPr lang="fr-FR" sz="4400" dirty="0"/>
          </a:p>
        </p:txBody>
      </p:sp>
      <p:pic>
        <p:nvPicPr>
          <p:cNvPr id="11266" name="Picture 2">
            <a:extLst>
              <a:ext uri="{FF2B5EF4-FFF2-40B4-BE49-F238E27FC236}">
                <a16:creationId xmlns:a16="http://schemas.microsoft.com/office/drawing/2014/main" id="{FA267C06-B523-4A2E-821E-672CE537E73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99278" y="1407970"/>
            <a:ext cx="4632598" cy="3228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1848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fade">
                                      <p:cBhvr>
                                        <p:cTn id="7"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custDataLst>
              <p:tags r:id="rId1"/>
            </p:custDataLst>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45</a:t>
            </a:fld>
            <a:endParaRPr/>
          </a:p>
        </p:txBody>
      </p:sp>
      <p:pic>
        <p:nvPicPr>
          <p:cNvPr id="88" name="Graphique 87">
            <a:extLst>
              <a:ext uri="{FF2B5EF4-FFF2-40B4-BE49-F238E27FC236}">
                <a16:creationId xmlns:a16="http://schemas.microsoft.com/office/drawing/2014/main" id="{BCA7C5F3-7EF1-4829-8A24-063124D07A2D}"/>
              </a:ext>
            </a:extLst>
          </p:cNvPr>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H="1">
            <a:off x="185489" y="130070"/>
            <a:ext cx="610670" cy="610670"/>
          </a:xfrm>
          <a:prstGeom prst="rect">
            <a:avLst/>
          </a:prstGeom>
        </p:spPr>
      </p:pic>
      <p:sp>
        <p:nvSpPr>
          <p:cNvPr id="11" name="Google Shape;2223;p34">
            <a:extLst>
              <a:ext uri="{FF2B5EF4-FFF2-40B4-BE49-F238E27FC236}">
                <a16:creationId xmlns:a16="http://schemas.microsoft.com/office/drawing/2014/main" id="{43455A90-6499-424A-8436-A95ACD9A1DC4}"/>
              </a:ext>
            </a:extLst>
          </p:cNvPr>
          <p:cNvSpPr txBox="1">
            <a:spLocks/>
          </p:cNvSpPr>
          <p:nvPr>
            <p:custDataLst>
              <p:tags r:id="rId3"/>
            </p:custDataLst>
          </p:nvPr>
        </p:nvSpPr>
        <p:spPr>
          <a:xfrm>
            <a:off x="2681288" y="130070"/>
            <a:ext cx="3781423" cy="80797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fr-FR" sz="7200" dirty="0"/>
              <a:t>K-</a:t>
            </a:r>
            <a:r>
              <a:rPr lang="fr-FR" sz="7200" dirty="0" err="1"/>
              <a:t>means</a:t>
            </a:r>
            <a:endParaRPr lang="fr-FR" sz="4400" dirty="0"/>
          </a:p>
        </p:txBody>
      </p:sp>
      <p:pic>
        <p:nvPicPr>
          <p:cNvPr id="11266" name="Picture 2">
            <a:extLst>
              <a:ext uri="{FF2B5EF4-FFF2-40B4-BE49-F238E27FC236}">
                <a16:creationId xmlns:a16="http://schemas.microsoft.com/office/drawing/2014/main" id="{FA267C06-B523-4A2E-821E-672CE537E73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4877" y="1328583"/>
            <a:ext cx="4632598" cy="322878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a:extLst>
              <a:ext uri="{FF2B5EF4-FFF2-40B4-BE49-F238E27FC236}">
                <a16:creationId xmlns:a16="http://schemas.microsoft.com/office/drawing/2014/main" id="{224A8B85-A5BB-4401-B520-93367A67F9FD}"/>
              </a:ext>
            </a:extLst>
          </p:cNvPr>
          <p:cNvPicPr>
            <a:picLocks noChangeAspect="1"/>
          </p:cNvPicPr>
          <p:nvPr/>
        </p:nvPicPr>
        <p:blipFill>
          <a:blip r:embed="rId9"/>
          <a:stretch>
            <a:fillRect/>
          </a:stretch>
        </p:blipFill>
        <p:spPr>
          <a:xfrm>
            <a:off x="490824" y="1407970"/>
            <a:ext cx="3566812" cy="3070006"/>
          </a:xfrm>
          <a:prstGeom prst="rect">
            <a:avLst/>
          </a:prstGeom>
        </p:spPr>
      </p:pic>
    </p:spTree>
    <p:extLst>
      <p:ext uri="{BB962C8B-B14F-4D97-AF65-F5344CB8AC3E}">
        <p14:creationId xmlns:p14="http://schemas.microsoft.com/office/powerpoint/2010/main" val="1239927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custDataLst>
              <p:tags r:id="rId1"/>
            </p:custDataLst>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46</a:t>
            </a:fld>
            <a:endParaRPr/>
          </a:p>
        </p:txBody>
      </p:sp>
      <p:pic>
        <p:nvPicPr>
          <p:cNvPr id="88" name="Graphique 87">
            <a:extLst>
              <a:ext uri="{FF2B5EF4-FFF2-40B4-BE49-F238E27FC236}">
                <a16:creationId xmlns:a16="http://schemas.microsoft.com/office/drawing/2014/main" id="{BCA7C5F3-7EF1-4829-8A24-063124D07A2D}"/>
              </a:ext>
            </a:extLst>
          </p:cNvPr>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H="1">
            <a:off x="185489" y="130070"/>
            <a:ext cx="610670" cy="610670"/>
          </a:xfrm>
          <a:prstGeom prst="rect">
            <a:avLst/>
          </a:prstGeom>
        </p:spPr>
      </p:pic>
      <p:sp>
        <p:nvSpPr>
          <p:cNvPr id="11" name="Google Shape;2223;p34">
            <a:extLst>
              <a:ext uri="{FF2B5EF4-FFF2-40B4-BE49-F238E27FC236}">
                <a16:creationId xmlns:a16="http://schemas.microsoft.com/office/drawing/2014/main" id="{43455A90-6499-424A-8436-A95ACD9A1DC4}"/>
              </a:ext>
            </a:extLst>
          </p:cNvPr>
          <p:cNvSpPr txBox="1">
            <a:spLocks/>
          </p:cNvSpPr>
          <p:nvPr>
            <p:custDataLst>
              <p:tags r:id="rId3"/>
            </p:custDataLst>
          </p:nvPr>
        </p:nvSpPr>
        <p:spPr>
          <a:xfrm>
            <a:off x="2681288" y="130070"/>
            <a:ext cx="3781423" cy="80797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fr-FR" sz="7200" dirty="0"/>
              <a:t>K-</a:t>
            </a:r>
            <a:r>
              <a:rPr lang="fr-FR" sz="7200" dirty="0" err="1"/>
              <a:t>means</a:t>
            </a:r>
            <a:endParaRPr lang="fr-FR" sz="4400" dirty="0"/>
          </a:p>
        </p:txBody>
      </p:sp>
      <p:pic>
        <p:nvPicPr>
          <p:cNvPr id="17410" name="Picture 2">
            <a:extLst>
              <a:ext uri="{FF2B5EF4-FFF2-40B4-BE49-F238E27FC236}">
                <a16:creationId xmlns:a16="http://schemas.microsoft.com/office/drawing/2014/main" id="{44133481-708F-4F98-8D3B-B1F76F3E6F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789" y="959900"/>
            <a:ext cx="2969009" cy="2039155"/>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2A042A6B-27C2-42F2-BC2D-EFAA707E37A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71202" y="981753"/>
            <a:ext cx="2969008" cy="2099723"/>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a:extLst>
              <a:ext uri="{FF2B5EF4-FFF2-40B4-BE49-F238E27FC236}">
                <a16:creationId xmlns:a16="http://schemas.microsoft.com/office/drawing/2014/main" id="{1FAA066A-E274-46F4-AF55-EB7234859F6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2798" y="3020908"/>
            <a:ext cx="2998404" cy="2099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589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animEffect transition="in" filter="fade">
                                      <p:cBhvr>
                                        <p:cTn id="7" dur="500"/>
                                        <p:tgtEl>
                                          <p:spTgt spid="174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412"/>
                                        </p:tgtEl>
                                        <p:attrNameLst>
                                          <p:attrName>style.visibility</p:attrName>
                                        </p:attrNameLst>
                                      </p:cBhvr>
                                      <p:to>
                                        <p:strVal val="visible"/>
                                      </p:to>
                                    </p:set>
                                    <p:animEffect transition="in" filter="fade">
                                      <p:cBhvr>
                                        <p:cTn id="12" dur="500"/>
                                        <p:tgtEl>
                                          <p:spTgt spid="174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414"/>
                                        </p:tgtEl>
                                        <p:attrNameLst>
                                          <p:attrName>style.visibility</p:attrName>
                                        </p:attrNameLst>
                                      </p:cBhvr>
                                      <p:to>
                                        <p:strVal val="visible"/>
                                      </p:to>
                                    </p:set>
                                    <p:animEffect transition="in" filter="fade">
                                      <p:cBhvr>
                                        <p:cTn id="17" dur="500"/>
                                        <p:tgtEl>
                                          <p:spTgt spid="174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custDataLst>
              <p:tags r:id="rId1"/>
            </p:custDataLst>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47</a:t>
            </a:fld>
            <a:endParaRPr/>
          </a:p>
        </p:txBody>
      </p:sp>
      <p:pic>
        <p:nvPicPr>
          <p:cNvPr id="88" name="Graphique 87">
            <a:extLst>
              <a:ext uri="{FF2B5EF4-FFF2-40B4-BE49-F238E27FC236}">
                <a16:creationId xmlns:a16="http://schemas.microsoft.com/office/drawing/2014/main" id="{BCA7C5F3-7EF1-4829-8A24-063124D07A2D}"/>
              </a:ext>
            </a:extLst>
          </p:cNvPr>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H="1">
            <a:off x="185489" y="130070"/>
            <a:ext cx="610670" cy="610670"/>
          </a:xfrm>
          <a:prstGeom prst="rect">
            <a:avLst/>
          </a:prstGeom>
        </p:spPr>
      </p:pic>
      <p:sp>
        <p:nvSpPr>
          <p:cNvPr id="11" name="Google Shape;2223;p34">
            <a:extLst>
              <a:ext uri="{FF2B5EF4-FFF2-40B4-BE49-F238E27FC236}">
                <a16:creationId xmlns:a16="http://schemas.microsoft.com/office/drawing/2014/main" id="{43455A90-6499-424A-8436-A95ACD9A1DC4}"/>
              </a:ext>
            </a:extLst>
          </p:cNvPr>
          <p:cNvSpPr txBox="1">
            <a:spLocks/>
          </p:cNvSpPr>
          <p:nvPr>
            <p:custDataLst>
              <p:tags r:id="rId3"/>
            </p:custDataLst>
          </p:nvPr>
        </p:nvSpPr>
        <p:spPr>
          <a:xfrm>
            <a:off x="2681288" y="130070"/>
            <a:ext cx="3781423" cy="80797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fr-FR" sz="7200" dirty="0"/>
              <a:t>DBSCAN</a:t>
            </a:r>
            <a:endParaRPr lang="fr-FR" sz="4400" dirty="0"/>
          </a:p>
        </p:txBody>
      </p:sp>
      <p:pic>
        <p:nvPicPr>
          <p:cNvPr id="20482" name="Picture 2">
            <a:extLst>
              <a:ext uri="{FF2B5EF4-FFF2-40B4-BE49-F238E27FC236}">
                <a16:creationId xmlns:a16="http://schemas.microsoft.com/office/drawing/2014/main" id="{52BC0008-C4ED-43C8-B972-DACF82E175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00115" y="1403739"/>
            <a:ext cx="4177360" cy="3035941"/>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a:extLst>
              <a:ext uri="{FF2B5EF4-FFF2-40B4-BE49-F238E27FC236}">
                <a16:creationId xmlns:a16="http://schemas.microsoft.com/office/drawing/2014/main" id="{5131FEF9-4447-491C-B25D-20C177D359D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5489" y="1423711"/>
            <a:ext cx="4177361" cy="3015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5885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484"/>
                                        </p:tgtEl>
                                        <p:attrNameLst>
                                          <p:attrName>style.visibility</p:attrName>
                                        </p:attrNameLst>
                                      </p:cBhvr>
                                      <p:to>
                                        <p:strVal val="visible"/>
                                      </p:to>
                                    </p:set>
                                    <p:animEffect transition="in" filter="fade">
                                      <p:cBhvr>
                                        <p:cTn id="7" dur="500"/>
                                        <p:tgtEl>
                                          <p:spTgt spid="204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482"/>
                                        </p:tgtEl>
                                        <p:attrNameLst>
                                          <p:attrName>style.visibility</p:attrName>
                                        </p:attrNameLst>
                                      </p:cBhvr>
                                      <p:to>
                                        <p:strVal val="visible"/>
                                      </p:to>
                                    </p:set>
                                    <p:animEffect transition="in" filter="fade">
                                      <p:cBhvr>
                                        <p:cTn id="12" dur="500"/>
                                        <p:tgtEl>
                                          <p:spTgt spid="20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custDataLst>
              <p:tags r:id="rId1"/>
            </p:custDataLst>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48</a:t>
            </a:fld>
            <a:endParaRPr/>
          </a:p>
        </p:txBody>
      </p:sp>
      <p:pic>
        <p:nvPicPr>
          <p:cNvPr id="88" name="Graphique 87">
            <a:extLst>
              <a:ext uri="{FF2B5EF4-FFF2-40B4-BE49-F238E27FC236}">
                <a16:creationId xmlns:a16="http://schemas.microsoft.com/office/drawing/2014/main" id="{BCA7C5F3-7EF1-4829-8A24-063124D07A2D}"/>
              </a:ext>
            </a:extLst>
          </p:cNvPr>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H="1">
            <a:off x="185489" y="130070"/>
            <a:ext cx="610670" cy="610670"/>
          </a:xfrm>
          <a:prstGeom prst="rect">
            <a:avLst/>
          </a:prstGeom>
        </p:spPr>
      </p:pic>
      <p:sp>
        <p:nvSpPr>
          <p:cNvPr id="11" name="Google Shape;2223;p34">
            <a:extLst>
              <a:ext uri="{FF2B5EF4-FFF2-40B4-BE49-F238E27FC236}">
                <a16:creationId xmlns:a16="http://schemas.microsoft.com/office/drawing/2014/main" id="{43455A90-6499-424A-8436-A95ACD9A1DC4}"/>
              </a:ext>
            </a:extLst>
          </p:cNvPr>
          <p:cNvSpPr txBox="1">
            <a:spLocks/>
          </p:cNvSpPr>
          <p:nvPr>
            <p:custDataLst>
              <p:tags r:id="rId3"/>
            </p:custDataLst>
          </p:nvPr>
        </p:nvSpPr>
        <p:spPr>
          <a:xfrm>
            <a:off x="1734782" y="130070"/>
            <a:ext cx="5674436" cy="80797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fr-FR" sz="4000" dirty="0" err="1"/>
              <a:t>AgglomerativeClustering</a:t>
            </a:r>
            <a:endParaRPr lang="fr-FR" sz="4400" dirty="0"/>
          </a:p>
        </p:txBody>
      </p:sp>
      <p:pic>
        <p:nvPicPr>
          <p:cNvPr id="21506" name="Picture 2">
            <a:extLst>
              <a:ext uri="{FF2B5EF4-FFF2-40B4-BE49-F238E27FC236}">
                <a16:creationId xmlns:a16="http://schemas.microsoft.com/office/drawing/2014/main" id="{1A0870B4-AEB8-4FD8-A172-EB776B44FA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29400" y="1095564"/>
            <a:ext cx="5085200" cy="3917866"/>
          </a:xfrm>
          <a:prstGeom prst="rect">
            <a:avLst/>
          </a:prstGeom>
          <a:noFill/>
          <a:extLst>
            <a:ext uri="{909E8E84-426E-40DD-AFC4-6F175D3DCCD1}">
              <a14:hiddenFill xmlns:a14="http://schemas.microsoft.com/office/drawing/2010/main">
                <a:solidFill>
                  <a:srgbClr val="FFFFFF"/>
                </a:solidFill>
              </a14:hiddenFill>
            </a:ext>
          </a:extLst>
        </p:spPr>
      </p:pic>
      <p:cxnSp>
        <p:nvCxnSpPr>
          <p:cNvPr id="3" name="Connecteur droit 2">
            <a:extLst>
              <a:ext uri="{FF2B5EF4-FFF2-40B4-BE49-F238E27FC236}">
                <a16:creationId xmlns:a16="http://schemas.microsoft.com/office/drawing/2014/main" id="{2A495F04-D36D-43EC-98D6-7D20BF193BD1}"/>
              </a:ext>
            </a:extLst>
          </p:cNvPr>
          <p:cNvCxnSpPr>
            <a:cxnSpLocks/>
          </p:cNvCxnSpPr>
          <p:nvPr/>
        </p:nvCxnSpPr>
        <p:spPr>
          <a:xfrm>
            <a:off x="1860331" y="2910710"/>
            <a:ext cx="5833241" cy="0"/>
          </a:xfrm>
          <a:prstGeom prst="line">
            <a:avLst/>
          </a:prstGeom>
          <a:ln w="76200"/>
        </p:spPr>
        <p:style>
          <a:lnRef idx="1">
            <a:schemeClr val="accent6"/>
          </a:lnRef>
          <a:fillRef idx="0">
            <a:schemeClr val="accent6"/>
          </a:fillRef>
          <a:effectRef idx="0">
            <a:schemeClr val="accent6"/>
          </a:effectRef>
          <a:fontRef idx="minor">
            <a:schemeClr val="tx1"/>
          </a:fontRef>
        </p:style>
      </p:cxnSp>
      <p:sp>
        <p:nvSpPr>
          <p:cNvPr id="6" name="Ellipse 5">
            <a:extLst>
              <a:ext uri="{FF2B5EF4-FFF2-40B4-BE49-F238E27FC236}">
                <a16:creationId xmlns:a16="http://schemas.microsoft.com/office/drawing/2014/main" id="{24BEED2F-3EC7-4350-9199-B1D46FB5D5AF}"/>
              </a:ext>
            </a:extLst>
          </p:cNvPr>
          <p:cNvSpPr/>
          <p:nvPr/>
        </p:nvSpPr>
        <p:spPr>
          <a:xfrm>
            <a:off x="3279228" y="2398471"/>
            <a:ext cx="354723" cy="354723"/>
          </a:xfrm>
          <a:prstGeom prst="ellipse">
            <a:avLst/>
          </a:prstGeom>
          <a:solidFill>
            <a:srgbClr val="A4CD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1</a:t>
            </a:r>
          </a:p>
        </p:txBody>
      </p:sp>
      <p:sp>
        <p:nvSpPr>
          <p:cNvPr id="13" name="Ellipse 12">
            <a:extLst>
              <a:ext uri="{FF2B5EF4-FFF2-40B4-BE49-F238E27FC236}">
                <a16:creationId xmlns:a16="http://schemas.microsoft.com/office/drawing/2014/main" id="{EA4B56EF-52AA-4B3D-B8B2-0C965B5EF6BD}"/>
              </a:ext>
            </a:extLst>
          </p:cNvPr>
          <p:cNvSpPr/>
          <p:nvPr/>
        </p:nvSpPr>
        <p:spPr>
          <a:xfrm>
            <a:off x="4988020" y="2398471"/>
            <a:ext cx="354723" cy="354723"/>
          </a:xfrm>
          <a:prstGeom prst="ellipse">
            <a:avLst/>
          </a:prstGeom>
          <a:solidFill>
            <a:srgbClr val="A4CD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a:t>
            </a:r>
          </a:p>
        </p:txBody>
      </p:sp>
      <p:sp>
        <p:nvSpPr>
          <p:cNvPr id="14" name="Ellipse 13">
            <a:extLst>
              <a:ext uri="{FF2B5EF4-FFF2-40B4-BE49-F238E27FC236}">
                <a16:creationId xmlns:a16="http://schemas.microsoft.com/office/drawing/2014/main" id="{E1A3B77F-D3B5-4E7F-AACC-110AB8F322DB}"/>
              </a:ext>
            </a:extLst>
          </p:cNvPr>
          <p:cNvSpPr/>
          <p:nvPr/>
        </p:nvSpPr>
        <p:spPr>
          <a:xfrm>
            <a:off x="5932594" y="2400581"/>
            <a:ext cx="354723" cy="354723"/>
          </a:xfrm>
          <a:prstGeom prst="ellipse">
            <a:avLst/>
          </a:prstGeom>
          <a:solidFill>
            <a:srgbClr val="A4CD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3</a:t>
            </a:r>
          </a:p>
        </p:txBody>
      </p:sp>
      <p:sp>
        <p:nvSpPr>
          <p:cNvPr id="15" name="Ellipse 14">
            <a:extLst>
              <a:ext uri="{FF2B5EF4-FFF2-40B4-BE49-F238E27FC236}">
                <a16:creationId xmlns:a16="http://schemas.microsoft.com/office/drawing/2014/main" id="{8068B00F-A59B-48EC-8BC4-1EDD32DF97F6}"/>
              </a:ext>
            </a:extLst>
          </p:cNvPr>
          <p:cNvSpPr/>
          <p:nvPr/>
        </p:nvSpPr>
        <p:spPr>
          <a:xfrm>
            <a:off x="6577417" y="2398471"/>
            <a:ext cx="354723" cy="354723"/>
          </a:xfrm>
          <a:prstGeom prst="ellipse">
            <a:avLst/>
          </a:prstGeom>
          <a:solidFill>
            <a:srgbClr val="A4CD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4</a:t>
            </a:r>
          </a:p>
        </p:txBody>
      </p:sp>
    </p:spTree>
    <p:extLst>
      <p:ext uri="{BB962C8B-B14F-4D97-AF65-F5344CB8AC3E}">
        <p14:creationId xmlns:p14="http://schemas.microsoft.com/office/powerpoint/2010/main" val="2340051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fade">
                                      <p:cBhvr>
                                        <p:cTn id="7" dur="500"/>
                                        <p:tgtEl>
                                          <p:spTgt spid="2150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1000"/>
                                        <p:tgtEl>
                                          <p:spTgt spid="3"/>
                                        </p:tgtEl>
                                      </p:cBhvr>
                                    </p:animEffect>
                                  </p:childTnLst>
                                </p:cTn>
                              </p:par>
                              <p:par>
                                <p:cTn id="13" presetID="53" presetClass="entr" presetSubtype="16"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53" presetClass="entr" presetSubtype="16" fill="hold" grpId="0" nodeType="withEffect">
                                  <p:stCondLst>
                                    <p:cond delay="500"/>
                                  </p:stCondLst>
                                  <p:childTnLst>
                                    <p:set>
                                      <p:cBhvr>
                                        <p:cTn id="19" dur="1" fill="hold">
                                          <p:stCondLst>
                                            <p:cond delay="0"/>
                                          </p:stCondLst>
                                        </p:cTn>
                                        <p:tgtEl>
                                          <p:spTgt spid="13"/>
                                        </p:tgtEl>
                                        <p:attrNameLst>
                                          <p:attrName>style.visibility</p:attrName>
                                        </p:attrNameLst>
                                      </p:cBhvr>
                                      <p:to>
                                        <p:strVal val="visible"/>
                                      </p:to>
                                    </p:set>
                                    <p:anim calcmode="lin" valueType="num">
                                      <p:cBhvr>
                                        <p:cTn id="20" dur="500" fill="hold"/>
                                        <p:tgtEl>
                                          <p:spTgt spid="13"/>
                                        </p:tgtEl>
                                        <p:attrNameLst>
                                          <p:attrName>ppt_w</p:attrName>
                                        </p:attrNameLst>
                                      </p:cBhvr>
                                      <p:tavLst>
                                        <p:tav tm="0">
                                          <p:val>
                                            <p:fltVal val="0"/>
                                          </p:val>
                                        </p:tav>
                                        <p:tav tm="100000">
                                          <p:val>
                                            <p:strVal val="#ppt_w"/>
                                          </p:val>
                                        </p:tav>
                                      </p:tavLst>
                                    </p:anim>
                                    <p:anim calcmode="lin" valueType="num">
                                      <p:cBhvr>
                                        <p:cTn id="21" dur="500" fill="hold"/>
                                        <p:tgtEl>
                                          <p:spTgt spid="13"/>
                                        </p:tgtEl>
                                        <p:attrNameLst>
                                          <p:attrName>ppt_h</p:attrName>
                                        </p:attrNameLst>
                                      </p:cBhvr>
                                      <p:tavLst>
                                        <p:tav tm="0">
                                          <p:val>
                                            <p:fltVal val="0"/>
                                          </p:val>
                                        </p:tav>
                                        <p:tav tm="100000">
                                          <p:val>
                                            <p:strVal val="#ppt_h"/>
                                          </p:val>
                                        </p:tav>
                                      </p:tavLst>
                                    </p:anim>
                                    <p:animEffect transition="in" filter="fade">
                                      <p:cBhvr>
                                        <p:cTn id="22" dur="500"/>
                                        <p:tgtEl>
                                          <p:spTgt spid="13"/>
                                        </p:tgtEl>
                                      </p:cBhvr>
                                    </p:animEffect>
                                  </p:childTnLst>
                                </p:cTn>
                              </p:par>
                              <p:par>
                                <p:cTn id="23" presetID="53" presetClass="entr" presetSubtype="16" fill="hold" grpId="0" nodeType="withEffect">
                                  <p:stCondLst>
                                    <p:cond delay="75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animEffect transition="in" filter="fade">
                                      <p:cBhvr>
                                        <p:cTn id="27" dur="500"/>
                                        <p:tgtEl>
                                          <p:spTgt spid="14"/>
                                        </p:tgtEl>
                                      </p:cBhvr>
                                    </p:animEffect>
                                  </p:childTnLst>
                                </p:cTn>
                              </p:par>
                              <p:par>
                                <p:cTn id="28" presetID="53" presetClass="entr" presetSubtype="16" fill="hold" grpId="0" nodeType="withEffect">
                                  <p:stCondLst>
                                    <p:cond delay="1000"/>
                                  </p:stCondLst>
                                  <p:childTnLst>
                                    <p:set>
                                      <p:cBhvr>
                                        <p:cTn id="29" dur="1" fill="hold">
                                          <p:stCondLst>
                                            <p:cond delay="0"/>
                                          </p:stCondLst>
                                        </p:cTn>
                                        <p:tgtEl>
                                          <p:spTgt spid="15"/>
                                        </p:tgtEl>
                                        <p:attrNameLst>
                                          <p:attrName>style.visibility</p:attrName>
                                        </p:attrNameLst>
                                      </p:cBhvr>
                                      <p:to>
                                        <p:strVal val="visible"/>
                                      </p:to>
                                    </p:set>
                                    <p:anim calcmode="lin" valueType="num">
                                      <p:cBhvr>
                                        <p:cTn id="30" dur="500" fill="hold"/>
                                        <p:tgtEl>
                                          <p:spTgt spid="15"/>
                                        </p:tgtEl>
                                        <p:attrNameLst>
                                          <p:attrName>ppt_w</p:attrName>
                                        </p:attrNameLst>
                                      </p:cBhvr>
                                      <p:tavLst>
                                        <p:tav tm="0">
                                          <p:val>
                                            <p:fltVal val="0"/>
                                          </p:val>
                                        </p:tav>
                                        <p:tav tm="100000">
                                          <p:val>
                                            <p:strVal val="#ppt_w"/>
                                          </p:val>
                                        </p:tav>
                                      </p:tavLst>
                                    </p:anim>
                                    <p:anim calcmode="lin" valueType="num">
                                      <p:cBhvr>
                                        <p:cTn id="31" dur="500" fill="hold"/>
                                        <p:tgtEl>
                                          <p:spTgt spid="15"/>
                                        </p:tgtEl>
                                        <p:attrNameLst>
                                          <p:attrName>ppt_h</p:attrName>
                                        </p:attrNameLst>
                                      </p:cBhvr>
                                      <p:tavLst>
                                        <p:tav tm="0">
                                          <p:val>
                                            <p:fltVal val="0"/>
                                          </p:val>
                                        </p:tav>
                                        <p:tav tm="100000">
                                          <p:val>
                                            <p:strVal val="#ppt_h"/>
                                          </p:val>
                                        </p:tav>
                                      </p:tavLst>
                                    </p:anim>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4" grpId="0" animBg="1"/>
      <p:bldP spid="1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custDataLst>
              <p:tags r:id="rId1"/>
            </p:custDataLst>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49</a:t>
            </a:fld>
            <a:endParaRPr/>
          </a:p>
        </p:txBody>
      </p:sp>
      <p:pic>
        <p:nvPicPr>
          <p:cNvPr id="88" name="Graphique 87">
            <a:extLst>
              <a:ext uri="{FF2B5EF4-FFF2-40B4-BE49-F238E27FC236}">
                <a16:creationId xmlns:a16="http://schemas.microsoft.com/office/drawing/2014/main" id="{BCA7C5F3-7EF1-4829-8A24-063124D07A2D}"/>
              </a:ext>
            </a:extLst>
          </p:cNvPr>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H="1">
            <a:off x="185489" y="130070"/>
            <a:ext cx="610670" cy="610670"/>
          </a:xfrm>
          <a:prstGeom prst="rect">
            <a:avLst/>
          </a:prstGeom>
        </p:spPr>
      </p:pic>
      <p:sp>
        <p:nvSpPr>
          <p:cNvPr id="11" name="Google Shape;2223;p34">
            <a:extLst>
              <a:ext uri="{FF2B5EF4-FFF2-40B4-BE49-F238E27FC236}">
                <a16:creationId xmlns:a16="http://schemas.microsoft.com/office/drawing/2014/main" id="{43455A90-6499-424A-8436-A95ACD9A1DC4}"/>
              </a:ext>
            </a:extLst>
          </p:cNvPr>
          <p:cNvSpPr txBox="1">
            <a:spLocks/>
          </p:cNvSpPr>
          <p:nvPr>
            <p:custDataLst>
              <p:tags r:id="rId3"/>
            </p:custDataLst>
          </p:nvPr>
        </p:nvSpPr>
        <p:spPr>
          <a:xfrm>
            <a:off x="1734782" y="130070"/>
            <a:ext cx="5674436" cy="80797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fr-FR" sz="4000" dirty="0" err="1"/>
              <a:t>AgglomerativeClustering</a:t>
            </a:r>
            <a:endParaRPr lang="fr-FR" sz="4400" dirty="0"/>
          </a:p>
        </p:txBody>
      </p:sp>
      <p:pic>
        <p:nvPicPr>
          <p:cNvPr id="22530" name="Picture 2">
            <a:extLst>
              <a:ext uri="{FF2B5EF4-FFF2-40B4-BE49-F238E27FC236}">
                <a16:creationId xmlns:a16="http://schemas.microsoft.com/office/drawing/2014/main" id="{4AF55EFB-1209-45EB-A20E-B7664864DB2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798" y="772274"/>
            <a:ext cx="2787540" cy="2025874"/>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a:extLst>
              <a:ext uri="{FF2B5EF4-FFF2-40B4-BE49-F238E27FC236}">
                <a16:creationId xmlns:a16="http://schemas.microsoft.com/office/drawing/2014/main" id="{E97D319F-9E72-45E4-91A9-5E72017FD08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78230" y="772274"/>
            <a:ext cx="2787540" cy="2025874"/>
          </a:xfrm>
          <a:prstGeom prst="rect">
            <a:avLst/>
          </a:prstGeom>
          <a:noFill/>
          <a:extLst>
            <a:ext uri="{909E8E84-426E-40DD-AFC4-6F175D3DCCD1}">
              <a14:hiddenFill xmlns:a14="http://schemas.microsoft.com/office/drawing/2010/main">
                <a:solidFill>
                  <a:srgbClr val="FFFFFF"/>
                </a:solidFill>
              </a14:hiddenFill>
            </a:ext>
          </a:extLst>
        </p:spPr>
      </p:pic>
      <p:pic>
        <p:nvPicPr>
          <p:cNvPr id="22534" name="!!Picture 6">
            <a:extLst>
              <a:ext uri="{FF2B5EF4-FFF2-40B4-BE49-F238E27FC236}">
                <a16:creationId xmlns:a16="http://schemas.microsoft.com/office/drawing/2014/main" id="{B1B6F0C3-D3E5-44CD-B346-13E71B354B5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44662" y="772274"/>
            <a:ext cx="2787540" cy="2025874"/>
          </a:xfrm>
          <a:prstGeom prst="rect">
            <a:avLst/>
          </a:prstGeom>
          <a:noFill/>
          <a:extLst>
            <a:ext uri="{909E8E84-426E-40DD-AFC4-6F175D3DCCD1}">
              <a14:hiddenFill xmlns:a14="http://schemas.microsoft.com/office/drawing/2010/main">
                <a:solidFill>
                  <a:srgbClr val="FFFFFF"/>
                </a:solidFill>
              </a14:hiddenFill>
            </a:ext>
          </a:extLst>
        </p:spPr>
      </p:pic>
      <p:pic>
        <p:nvPicPr>
          <p:cNvPr id="22536" name="Picture 8">
            <a:extLst>
              <a:ext uri="{FF2B5EF4-FFF2-40B4-BE49-F238E27FC236}">
                <a16:creationId xmlns:a16="http://schemas.microsoft.com/office/drawing/2014/main" id="{59D6D328-6570-404C-A6E8-A00CB9CF15F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31846" y="2987556"/>
            <a:ext cx="2787540" cy="2025874"/>
          </a:xfrm>
          <a:prstGeom prst="rect">
            <a:avLst/>
          </a:prstGeom>
          <a:noFill/>
          <a:extLst>
            <a:ext uri="{909E8E84-426E-40DD-AFC4-6F175D3DCCD1}">
              <a14:hiddenFill xmlns:a14="http://schemas.microsoft.com/office/drawing/2010/main">
                <a:solidFill>
                  <a:srgbClr val="FFFFFF"/>
                </a:solidFill>
              </a14:hiddenFill>
            </a:ext>
          </a:extLst>
        </p:spPr>
      </p:pic>
      <p:pic>
        <p:nvPicPr>
          <p:cNvPr id="22538" name="Picture 10">
            <a:extLst>
              <a:ext uri="{FF2B5EF4-FFF2-40B4-BE49-F238E27FC236}">
                <a16:creationId xmlns:a16="http://schemas.microsoft.com/office/drawing/2014/main" id="{FA9EA5E0-636E-4442-88A0-D83555DCF09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24615" y="2987556"/>
            <a:ext cx="2787540" cy="2025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320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2530"/>
                                        </p:tgtEl>
                                        <p:attrNameLst>
                                          <p:attrName>style.visibility</p:attrName>
                                        </p:attrNameLst>
                                      </p:cBhvr>
                                      <p:to>
                                        <p:strVal val="visible"/>
                                      </p:to>
                                    </p:set>
                                    <p:anim calcmode="lin" valueType="num">
                                      <p:cBhvr>
                                        <p:cTn id="7" dur="500" fill="hold"/>
                                        <p:tgtEl>
                                          <p:spTgt spid="22530"/>
                                        </p:tgtEl>
                                        <p:attrNameLst>
                                          <p:attrName>ppt_w</p:attrName>
                                        </p:attrNameLst>
                                      </p:cBhvr>
                                      <p:tavLst>
                                        <p:tav tm="0">
                                          <p:val>
                                            <p:fltVal val="0"/>
                                          </p:val>
                                        </p:tav>
                                        <p:tav tm="100000">
                                          <p:val>
                                            <p:strVal val="#ppt_w"/>
                                          </p:val>
                                        </p:tav>
                                      </p:tavLst>
                                    </p:anim>
                                    <p:anim calcmode="lin" valueType="num">
                                      <p:cBhvr>
                                        <p:cTn id="8" dur="500" fill="hold"/>
                                        <p:tgtEl>
                                          <p:spTgt spid="22530"/>
                                        </p:tgtEl>
                                        <p:attrNameLst>
                                          <p:attrName>ppt_h</p:attrName>
                                        </p:attrNameLst>
                                      </p:cBhvr>
                                      <p:tavLst>
                                        <p:tav tm="0">
                                          <p:val>
                                            <p:fltVal val="0"/>
                                          </p:val>
                                        </p:tav>
                                        <p:tav tm="100000">
                                          <p:val>
                                            <p:strVal val="#ppt_h"/>
                                          </p:val>
                                        </p:tav>
                                      </p:tavLst>
                                    </p:anim>
                                    <p:animEffect transition="in" filter="fade">
                                      <p:cBhvr>
                                        <p:cTn id="9" dur="500"/>
                                        <p:tgtEl>
                                          <p:spTgt spid="22530"/>
                                        </p:tgtEl>
                                      </p:cBhvr>
                                    </p:animEffect>
                                  </p:childTnLst>
                                </p:cTn>
                              </p:par>
                              <p:par>
                                <p:cTn id="10" presetID="53" presetClass="entr" presetSubtype="16" fill="hold" nodeType="withEffect">
                                  <p:stCondLst>
                                    <p:cond delay="250"/>
                                  </p:stCondLst>
                                  <p:childTnLst>
                                    <p:set>
                                      <p:cBhvr>
                                        <p:cTn id="11" dur="1" fill="hold">
                                          <p:stCondLst>
                                            <p:cond delay="0"/>
                                          </p:stCondLst>
                                        </p:cTn>
                                        <p:tgtEl>
                                          <p:spTgt spid="22532"/>
                                        </p:tgtEl>
                                        <p:attrNameLst>
                                          <p:attrName>style.visibility</p:attrName>
                                        </p:attrNameLst>
                                      </p:cBhvr>
                                      <p:to>
                                        <p:strVal val="visible"/>
                                      </p:to>
                                    </p:set>
                                    <p:anim calcmode="lin" valueType="num">
                                      <p:cBhvr>
                                        <p:cTn id="12" dur="500" fill="hold"/>
                                        <p:tgtEl>
                                          <p:spTgt spid="22532"/>
                                        </p:tgtEl>
                                        <p:attrNameLst>
                                          <p:attrName>ppt_w</p:attrName>
                                        </p:attrNameLst>
                                      </p:cBhvr>
                                      <p:tavLst>
                                        <p:tav tm="0">
                                          <p:val>
                                            <p:fltVal val="0"/>
                                          </p:val>
                                        </p:tav>
                                        <p:tav tm="100000">
                                          <p:val>
                                            <p:strVal val="#ppt_w"/>
                                          </p:val>
                                        </p:tav>
                                      </p:tavLst>
                                    </p:anim>
                                    <p:anim calcmode="lin" valueType="num">
                                      <p:cBhvr>
                                        <p:cTn id="13" dur="500" fill="hold"/>
                                        <p:tgtEl>
                                          <p:spTgt spid="22532"/>
                                        </p:tgtEl>
                                        <p:attrNameLst>
                                          <p:attrName>ppt_h</p:attrName>
                                        </p:attrNameLst>
                                      </p:cBhvr>
                                      <p:tavLst>
                                        <p:tav tm="0">
                                          <p:val>
                                            <p:fltVal val="0"/>
                                          </p:val>
                                        </p:tav>
                                        <p:tav tm="100000">
                                          <p:val>
                                            <p:strVal val="#ppt_h"/>
                                          </p:val>
                                        </p:tav>
                                      </p:tavLst>
                                    </p:anim>
                                    <p:animEffect transition="in" filter="fade">
                                      <p:cBhvr>
                                        <p:cTn id="14" dur="500"/>
                                        <p:tgtEl>
                                          <p:spTgt spid="22532"/>
                                        </p:tgtEl>
                                      </p:cBhvr>
                                    </p:animEffect>
                                  </p:childTnLst>
                                </p:cTn>
                              </p:par>
                              <p:par>
                                <p:cTn id="15" presetID="53" presetClass="entr" presetSubtype="16" fill="hold" nodeType="withEffect">
                                  <p:stCondLst>
                                    <p:cond delay="500"/>
                                  </p:stCondLst>
                                  <p:childTnLst>
                                    <p:set>
                                      <p:cBhvr>
                                        <p:cTn id="16" dur="1" fill="hold">
                                          <p:stCondLst>
                                            <p:cond delay="0"/>
                                          </p:stCondLst>
                                        </p:cTn>
                                        <p:tgtEl>
                                          <p:spTgt spid="22534"/>
                                        </p:tgtEl>
                                        <p:attrNameLst>
                                          <p:attrName>style.visibility</p:attrName>
                                        </p:attrNameLst>
                                      </p:cBhvr>
                                      <p:to>
                                        <p:strVal val="visible"/>
                                      </p:to>
                                    </p:set>
                                    <p:anim calcmode="lin" valueType="num">
                                      <p:cBhvr>
                                        <p:cTn id="17" dur="500" fill="hold"/>
                                        <p:tgtEl>
                                          <p:spTgt spid="22534"/>
                                        </p:tgtEl>
                                        <p:attrNameLst>
                                          <p:attrName>ppt_w</p:attrName>
                                        </p:attrNameLst>
                                      </p:cBhvr>
                                      <p:tavLst>
                                        <p:tav tm="0">
                                          <p:val>
                                            <p:fltVal val="0"/>
                                          </p:val>
                                        </p:tav>
                                        <p:tav tm="100000">
                                          <p:val>
                                            <p:strVal val="#ppt_w"/>
                                          </p:val>
                                        </p:tav>
                                      </p:tavLst>
                                    </p:anim>
                                    <p:anim calcmode="lin" valueType="num">
                                      <p:cBhvr>
                                        <p:cTn id="18" dur="500" fill="hold"/>
                                        <p:tgtEl>
                                          <p:spTgt spid="22534"/>
                                        </p:tgtEl>
                                        <p:attrNameLst>
                                          <p:attrName>ppt_h</p:attrName>
                                        </p:attrNameLst>
                                      </p:cBhvr>
                                      <p:tavLst>
                                        <p:tav tm="0">
                                          <p:val>
                                            <p:fltVal val="0"/>
                                          </p:val>
                                        </p:tav>
                                        <p:tav tm="100000">
                                          <p:val>
                                            <p:strVal val="#ppt_h"/>
                                          </p:val>
                                        </p:tav>
                                      </p:tavLst>
                                    </p:anim>
                                    <p:animEffect transition="in" filter="fade">
                                      <p:cBhvr>
                                        <p:cTn id="19" dur="500"/>
                                        <p:tgtEl>
                                          <p:spTgt spid="22534"/>
                                        </p:tgtEl>
                                      </p:cBhvr>
                                    </p:animEffect>
                                  </p:childTnLst>
                                </p:cTn>
                              </p:par>
                              <p:par>
                                <p:cTn id="20" presetID="53" presetClass="entr" presetSubtype="16" fill="hold" nodeType="withEffect">
                                  <p:stCondLst>
                                    <p:cond delay="750"/>
                                  </p:stCondLst>
                                  <p:childTnLst>
                                    <p:set>
                                      <p:cBhvr>
                                        <p:cTn id="21" dur="1" fill="hold">
                                          <p:stCondLst>
                                            <p:cond delay="0"/>
                                          </p:stCondLst>
                                        </p:cTn>
                                        <p:tgtEl>
                                          <p:spTgt spid="22536"/>
                                        </p:tgtEl>
                                        <p:attrNameLst>
                                          <p:attrName>style.visibility</p:attrName>
                                        </p:attrNameLst>
                                      </p:cBhvr>
                                      <p:to>
                                        <p:strVal val="visible"/>
                                      </p:to>
                                    </p:set>
                                    <p:anim calcmode="lin" valueType="num">
                                      <p:cBhvr>
                                        <p:cTn id="22" dur="500" fill="hold"/>
                                        <p:tgtEl>
                                          <p:spTgt spid="22536"/>
                                        </p:tgtEl>
                                        <p:attrNameLst>
                                          <p:attrName>ppt_w</p:attrName>
                                        </p:attrNameLst>
                                      </p:cBhvr>
                                      <p:tavLst>
                                        <p:tav tm="0">
                                          <p:val>
                                            <p:fltVal val="0"/>
                                          </p:val>
                                        </p:tav>
                                        <p:tav tm="100000">
                                          <p:val>
                                            <p:strVal val="#ppt_w"/>
                                          </p:val>
                                        </p:tav>
                                      </p:tavLst>
                                    </p:anim>
                                    <p:anim calcmode="lin" valueType="num">
                                      <p:cBhvr>
                                        <p:cTn id="23" dur="500" fill="hold"/>
                                        <p:tgtEl>
                                          <p:spTgt spid="22536"/>
                                        </p:tgtEl>
                                        <p:attrNameLst>
                                          <p:attrName>ppt_h</p:attrName>
                                        </p:attrNameLst>
                                      </p:cBhvr>
                                      <p:tavLst>
                                        <p:tav tm="0">
                                          <p:val>
                                            <p:fltVal val="0"/>
                                          </p:val>
                                        </p:tav>
                                        <p:tav tm="100000">
                                          <p:val>
                                            <p:strVal val="#ppt_h"/>
                                          </p:val>
                                        </p:tav>
                                      </p:tavLst>
                                    </p:anim>
                                    <p:animEffect transition="in" filter="fade">
                                      <p:cBhvr>
                                        <p:cTn id="24" dur="500"/>
                                        <p:tgtEl>
                                          <p:spTgt spid="22536"/>
                                        </p:tgtEl>
                                      </p:cBhvr>
                                    </p:animEffect>
                                  </p:childTnLst>
                                </p:cTn>
                              </p:par>
                              <p:par>
                                <p:cTn id="25" presetID="53" presetClass="entr" presetSubtype="16" fill="hold" nodeType="withEffect">
                                  <p:stCondLst>
                                    <p:cond delay="1000"/>
                                  </p:stCondLst>
                                  <p:childTnLst>
                                    <p:set>
                                      <p:cBhvr>
                                        <p:cTn id="26" dur="1" fill="hold">
                                          <p:stCondLst>
                                            <p:cond delay="0"/>
                                          </p:stCondLst>
                                        </p:cTn>
                                        <p:tgtEl>
                                          <p:spTgt spid="22538"/>
                                        </p:tgtEl>
                                        <p:attrNameLst>
                                          <p:attrName>style.visibility</p:attrName>
                                        </p:attrNameLst>
                                      </p:cBhvr>
                                      <p:to>
                                        <p:strVal val="visible"/>
                                      </p:to>
                                    </p:set>
                                    <p:anim calcmode="lin" valueType="num">
                                      <p:cBhvr>
                                        <p:cTn id="27" dur="500" fill="hold"/>
                                        <p:tgtEl>
                                          <p:spTgt spid="22538"/>
                                        </p:tgtEl>
                                        <p:attrNameLst>
                                          <p:attrName>ppt_w</p:attrName>
                                        </p:attrNameLst>
                                      </p:cBhvr>
                                      <p:tavLst>
                                        <p:tav tm="0">
                                          <p:val>
                                            <p:fltVal val="0"/>
                                          </p:val>
                                        </p:tav>
                                        <p:tav tm="100000">
                                          <p:val>
                                            <p:strVal val="#ppt_w"/>
                                          </p:val>
                                        </p:tav>
                                      </p:tavLst>
                                    </p:anim>
                                    <p:anim calcmode="lin" valueType="num">
                                      <p:cBhvr>
                                        <p:cTn id="28" dur="500" fill="hold"/>
                                        <p:tgtEl>
                                          <p:spTgt spid="22538"/>
                                        </p:tgtEl>
                                        <p:attrNameLst>
                                          <p:attrName>ppt_h</p:attrName>
                                        </p:attrNameLst>
                                      </p:cBhvr>
                                      <p:tavLst>
                                        <p:tav tm="0">
                                          <p:val>
                                            <p:fltVal val="0"/>
                                          </p:val>
                                        </p:tav>
                                        <p:tav tm="100000">
                                          <p:val>
                                            <p:strVal val="#ppt_h"/>
                                          </p:val>
                                        </p:tav>
                                      </p:tavLst>
                                    </p:anim>
                                    <p:animEffect transition="in" filter="fade">
                                      <p:cBhvr>
                                        <p:cTn id="29" dur="500"/>
                                        <p:tgtEl>
                                          <p:spTgt spid="225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custDataLst>
              <p:tags r:id="rId1"/>
            </p:custDataLst>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a:t>
            </a:fld>
            <a:endParaRPr/>
          </a:p>
        </p:txBody>
      </p:sp>
      <p:grpSp>
        <p:nvGrpSpPr>
          <p:cNvPr id="744" name="Google Shape;744;p18"/>
          <p:cNvGrpSpPr/>
          <p:nvPr>
            <p:custDataLst>
              <p:tags r:id="rId2"/>
            </p:custDataLst>
          </p:nvPr>
        </p:nvGrpSpPr>
        <p:grpSpPr>
          <a:xfrm>
            <a:off x="5038937" y="689068"/>
            <a:ext cx="3428994" cy="3738520"/>
            <a:chOff x="2152750" y="271657"/>
            <a:chExt cx="4293756" cy="4681342"/>
          </a:xfrm>
        </p:grpSpPr>
        <p:sp>
          <p:nvSpPr>
            <p:cNvPr id="745" name="Google Shape;745;p18"/>
            <p:cNvSpPr/>
            <p:nvPr/>
          </p:nvSpPr>
          <p:spPr>
            <a:xfrm>
              <a:off x="2152750" y="2957607"/>
              <a:ext cx="756691" cy="437959"/>
            </a:xfrm>
            <a:custGeom>
              <a:avLst/>
              <a:gdLst/>
              <a:ahLst/>
              <a:cxnLst/>
              <a:rect l="l" t="t" r="r" b="b"/>
              <a:pathLst>
                <a:path w="756691" h="437959" extrusionOk="0">
                  <a:moveTo>
                    <a:pt x="756692" y="218980"/>
                  </a:moveTo>
                  <a:cubicBezTo>
                    <a:pt x="756692" y="339919"/>
                    <a:pt x="587300" y="437959"/>
                    <a:pt x="378346" y="437959"/>
                  </a:cubicBezTo>
                  <a:cubicBezTo>
                    <a:pt x="169391" y="437959"/>
                    <a:pt x="0" y="339919"/>
                    <a:pt x="0" y="218980"/>
                  </a:cubicBezTo>
                  <a:cubicBezTo>
                    <a:pt x="0" y="98041"/>
                    <a:pt x="169391" y="0"/>
                    <a:pt x="378346" y="0"/>
                  </a:cubicBezTo>
                  <a:cubicBezTo>
                    <a:pt x="587300" y="0"/>
                    <a:pt x="756692" y="98041"/>
                    <a:pt x="756692"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18"/>
            <p:cNvSpPr/>
            <p:nvPr/>
          </p:nvSpPr>
          <p:spPr>
            <a:xfrm>
              <a:off x="2318956" y="3109336"/>
              <a:ext cx="225716" cy="175248"/>
            </a:xfrm>
            <a:custGeom>
              <a:avLst/>
              <a:gdLst/>
              <a:ahLst/>
              <a:cxnLst/>
              <a:rect l="l" t="t" r="r" b="b"/>
              <a:pathLst>
                <a:path w="225716" h="175248" extrusionOk="0">
                  <a:moveTo>
                    <a:pt x="18072" y="5"/>
                  </a:moveTo>
                  <a:cubicBezTo>
                    <a:pt x="45158" y="22103"/>
                    <a:pt x="85074" y="1910"/>
                    <a:pt x="87070" y="3910"/>
                  </a:cubicBezTo>
                  <a:cubicBezTo>
                    <a:pt x="118886" y="33494"/>
                    <a:pt x="152260" y="61346"/>
                    <a:pt x="187050" y="87349"/>
                  </a:cubicBezTo>
                  <a:cubicBezTo>
                    <a:pt x="203871" y="100684"/>
                    <a:pt x="230197" y="118400"/>
                    <a:pt x="225065" y="144023"/>
                  </a:cubicBezTo>
                  <a:cubicBezTo>
                    <a:pt x="216511" y="189742"/>
                    <a:pt x="143522" y="175646"/>
                    <a:pt x="115961" y="161644"/>
                  </a:cubicBezTo>
                  <a:cubicBezTo>
                    <a:pt x="88400" y="147642"/>
                    <a:pt x="65876" y="124496"/>
                    <a:pt x="39931" y="108304"/>
                  </a:cubicBezTo>
                  <a:cubicBezTo>
                    <a:pt x="20924" y="96683"/>
                    <a:pt x="2961" y="90682"/>
                    <a:pt x="110" y="67156"/>
                  </a:cubicBezTo>
                  <a:cubicBezTo>
                    <a:pt x="-1410" y="52964"/>
                    <a:pt x="13225" y="-567"/>
                    <a:pt x="1807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7" name="Google Shape;747;p18"/>
            <p:cNvSpPr/>
            <p:nvPr/>
          </p:nvSpPr>
          <p:spPr>
            <a:xfrm>
              <a:off x="2319304" y="3166967"/>
              <a:ext cx="224715" cy="117585"/>
            </a:xfrm>
            <a:custGeom>
              <a:avLst/>
              <a:gdLst/>
              <a:ahLst/>
              <a:cxnLst/>
              <a:rect l="l" t="t" r="r" b="b"/>
              <a:pathLst>
                <a:path w="224715" h="117585" extrusionOk="0">
                  <a:moveTo>
                    <a:pt x="427" y="0"/>
                  </a:moveTo>
                  <a:cubicBezTo>
                    <a:pt x="3943" y="22574"/>
                    <a:pt x="22000" y="28575"/>
                    <a:pt x="40533" y="40291"/>
                  </a:cubicBezTo>
                  <a:cubicBezTo>
                    <a:pt x="66953" y="56769"/>
                    <a:pt x="90332" y="80582"/>
                    <a:pt x="117893" y="94583"/>
                  </a:cubicBezTo>
                  <a:cubicBezTo>
                    <a:pt x="143364" y="107442"/>
                    <a:pt x="206849" y="120301"/>
                    <a:pt x="224716" y="87630"/>
                  </a:cubicBezTo>
                  <a:cubicBezTo>
                    <a:pt x="215212" y="131731"/>
                    <a:pt x="143269" y="117920"/>
                    <a:pt x="115993" y="104013"/>
                  </a:cubicBezTo>
                  <a:cubicBezTo>
                    <a:pt x="88717" y="90107"/>
                    <a:pt x="65908" y="66866"/>
                    <a:pt x="39962" y="50673"/>
                  </a:cubicBezTo>
                  <a:cubicBezTo>
                    <a:pt x="20955" y="39053"/>
                    <a:pt x="2993" y="33052"/>
                    <a:pt x="142" y="9525"/>
                  </a:cubicBezTo>
                  <a:cubicBezTo>
                    <a:pt x="-117" y="6353"/>
                    <a:pt x="-21" y="3153"/>
                    <a:pt x="4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8" name="Google Shape;748;p18"/>
            <p:cNvSpPr/>
            <p:nvPr/>
          </p:nvSpPr>
          <p:spPr>
            <a:xfrm>
              <a:off x="2550431" y="3021675"/>
              <a:ext cx="225586" cy="168802"/>
            </a:xfrm>
            <a:custGeom>
              <a:avLst/>
              <a:gdLst/>
              <a:ahLst/>
              <a:cxnLst/>
              <a:rect l="l" t="t" r="r" b="b"/>
              <a:pathLst>
                <a:path w="225586" h="168802" extrusionOk="0">
                  <a:moveTo>
                    <a:pt x="21626" y="130"/>
                  </a:moveTo>
                  <a:cubicBezTo>
                    <a:pt x="48617" y="22228"/>
                    <a:pt x="96040" y="-1965"/>
                    <a:pt x="97656" y="130"/>
                  </a:cubicBezTo>
                  <a:cubicBezTo>
                    <a:pt x="125867" y="28715"/>
                    <a:pt x="155661" y="55680"/>
                    <a:pt x="186897" y="80902"/>
                  </a:cubicBezTo>
                  <a:cubicBezTo>
                    <a:pt x="203813" y="94237"/>
                    <a:pt x="230139" y="111954"/>
                    <a:pt x="224912" y="137576"/>
                  </a:cubicBezTo>
                  <a:cubicBezTo>
                    <a:pt x="216358" y="183296"/>
                    <a:pt x="143369" y="169199"/>
                    <a:pt x="115808" y="155197"/>
                  </a:cubicBezTo>
                  <a:cubicBezTo>
                    <a:pt x="88247" y="141196"/>
                    <a:pt x="65723" y="118050"/>
                    <a:pt x="39778" y="101857"/>
                  </a:cubicBezTo>
                  <a:cubicBezTo>
                    <a:pt x="20770" y="90237"/>
                    <a:pt x="2903" y="84236"/>
                    <a:pt x="52" y="60709"/>
                  </a:cubicBezTo>
                  <a:cubicBezTo>
                    <a:pt x="-1088" y="46517"/>
                    <a:pt x="16779" y="-441"/>
                    <a:pt x="21626" y="13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9" name="Google Shape;749;p18"/>
            <p:cNvSpPr/>
            <p:nvPr/>
          </p:nvSpPr>
          <p:spPr>
            <a:xfrm>
              <a:off x="2551534" y="3076575"/>
              <a:ext cx="224758" cy="117584"/>
            </a:xfrm>
            <a:custGeom>
              <a:avLst/>
              <a:gdLst/>
              <a:ahLst/>
              <a:cxnLst/>
              <a:rect l="l" t="t" r="r" b="b"/>
              <a:pathLst>
                <a:path w="224758" h="117584" extrusionOk="0">
                  <a:moveTo>
                    <a:pt x="375" y="0"/>
                  </a:moveTo>
                  <a:cubicBezTo>
                    <a:pt x="3986" y="22574"/>
                    <a:pt x="22043" y="28575"/>
                    <a:pt x="40481" y="40291"/>
                  </a:cubicBezTo>
                  <a:cubicBezTo>
                    <a:pt x="66996" y="56769"/>
                    <a:pt x="90375" y="80581"/>
                    <a:pt x="117841" y="94583"/>
                  </a:cubicBezTo>
                  <a:cubicBezTo>
                    <a:pt x="143312" y="107442"/>
                    <a:pt x="206892" y="120301"/>
                    <a:pt x="224759" y="87630"/>
                  </a:cubicBezTo>
                  <a:cubicBezTo>
                    <a:pt x="215255" y="131731"/>
                    <a:pt x="143217" y="117920"/>
                    <a:pt x="115941" y="104013"/>
                  </a:cubicBezTo>
                  <a:cubicBezTo>
                    <a:pt x="88665" y="90106"/>
                    <a:pt x="65951" y="66865"/>
                    <a:pt x="39910" y="50673"/>
                  </a:cubicBezTo>
                  <a:cubicBezTo>
                    <a:pt x="21378" y="39053"/>
                    <a:pt x="3036" y="33052"/>
                    <a:pt x="185" y="9525"/>
                  </a:cubicBezTo>
                  <a:cubicBezTo>
                    <a:pt x="-114" y="6353"/>
                    <a:pt x="-50" y="3153"/>
                    <a:pt x="37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0" name="Google Shape;750;p18"/>
            <p:cNvSpPr/>
            <p:nvPr/>
          </p:nvSpPr>
          <p:spPr>
            <a:xfrm>
              <a:off x="2330724" y="2010537"/>
              <a:ext cx="387976" cy="1115665"/>
            </a:xfrm>
            <a:custGeom>
              <a:avLst/>
              <a:gdLst/>
              <a:ahLst/>
              <a:cxnLst/>
              <a:rect l="l" t="t" r="r" b="b"/>
              <a:pathLst>
                <a:path w="387976" h="1115665" extrusionOk="0">
                  <a:moveTo>
                    <a:pt x="4689" y="96964"/>
                  </a:moveTo>
                  <a:cubicBezTo>
                    <a:pt x="6019" y="138017"/>
                    <a:pt x="18754" y="316039"/>
                    <a:pt x="24456" y="410623"/>
                  </a:cubicBezTo>
                  <a:cubicBezTo>
                    <a:pt x="30159" y="505206"/>
                    <a:pt x="31489" y="620173"/>
                    <a:pt x="31489" y="620173"/>
                  </a:cubicBezTo>
                  <a:cubicBezTo>
                    <a:pt x="31489" y="620173"/>
                    <a:pt x="15238" y="688943"/>
                    <a:pt x="4689" y="769715"/>
                  </a:cubicBezTo>
                  <a:cubicBezTo>
                    <a:pt x="-5861" y="850487"/>
                    <a:pt x="4689" y="1105472"/>
                    <a:pt x="4689" y="1105472"/>
                  </a:cubicBezTo>
                  <a:cubicBezTo>
                    <a:pt x="25827" y="1119064"/>
                    <a:pt x="52928" y="1119064"/>
                    <a:pt x="74066" y="1105472"/>
                  </a:cubicBezTo>
                  <a:cubicBezTo>
                    <a:pt x="74066" y="1105472"/>
                    <a:pt x="117403" y="901446"/>
                    <a:pt x="137456" y="809530"/>
                  </a:cubicBezTo>
                  <a:cubicBezTo>
                    <a:pt x="157509" y="717614"/>
                    <a:pt x="161026" y="664559"/>
                    <a:pt x="171480" y="607600"/>
                  </a:cubicBezTo>
                  <a:cubicBezTo>
                    <a:pt x="184025" y="538639"/>
                    <a:pt x="211206" y="217075"/>
                    <a:pt x="211206" y="217075"/>
                  </a:cubicBezTo>
                  <a:lnTo>
                    <a:pt x="222040" y="217742"/>
                  </a:lnTo>
                  <a:lnTo>
                    <a:pt x="250551" y="580930"/>
                  </a:lnTo>
                  <a:cubicBezTo>
                    <a:pt x="241642" y="607685"/>
                    <a:pt x="235526" y="635299"/>
                    <a:pt x="232304" y="663321"/>
                  </a:cubicBezTo>
                  <a:cubicBezTo>
                    <a:pt x="224416" y="722471"/>
                    <a:pt x="240573" y="1020127"/>
                    <a:pt x="240573" y="1020127"/>
                  </a:cubicBezTo>
                  <a:cubicBezTo>
                    <a:pt x="264164" y="1033272"/>
                    <a:pt x="293106" y="1032091"/>
                    <a:pt x="315557" y="1017079"/>
                  </a:cubicBezTo>
                  <a:cubicBezTo>
                    <a:pt x="315557" y="1017079"/>
                    <a:pt x="387976" y="622840"/>
                    <a:pt x="387976" y="562832"/>
                  </a:cubicBezTo>
                  <a:cubicBezTo>
                    <a:pt x="387976" y="523208"/>
                    <a:pt x="381229" y="0"/>
                    <a:pt x="38122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1" name="Google Shape;751;p18"/>
            <p:cNvSpPr/>
            <p:nvPr/>
          </p:nvSpPr>
          <p:spPr>
            <a:xfrm>
              <a:off x="2382705" y="1314450"/>
              <a:ext cx="248692" cy="242377"/>
            </a:xfrm>
            <a:custGeom>
              <a:avLst/>
              <a:gdLst/>
              <a:ahLst/>
              <a:cxnLst/>
              <a:rect l="l" t="t" r="r" b="b"/>
              <a:pathLst>
                <a:path w="248692" h="242377" extrusionOk="0">
                  <a:moveTo>
                    <a:pt x="50881" y="0"/>
                  </a:moveTo>
                  <a:cubicBezTo>
                    <a:pt x="50881" y="0"/>
                    <a:pt x="55538" y="89440"/>
                    <a:pt x="53542" y="97346"/>
                  </a:cubicBezTo>
                  <a:cubicBezTo>
                    <a:pt x="51546" y="105251"/>
                    <a:pt x="12486" y="131540"/>
                    <a:pt x="1176" y="140970"/>
                  </a:cubicBezTo>
                  <a:cubicBezTo>
                    <a:pt x="-10133" y="150400"/>
                    <a:pt x="62951" y="222599"/>
                    <a:pt x="98400" y="238887"/>
                  </a:cubicBezTo>
                  <a:cubicBezTo>
                    <a:pt x="133849" y="255175"/>
                    <a:pt x="246564" y="212217"/>
                    <a:pt x="248560" y="156782"/>
                  </a:cubicBezTo>
                  <a:cubicBezTo>
                    <a:pt x="250556" y="101346"/>
                    <a:pt x="229552" y="54769"/>
                    <a:pt x="211970" y="52006"/>
                  </a:cubicBezTo>
                  <a:cubicBezTo>
                    <a:pt x="194388" y="49244"/>
                    <a:pt x="50881" y="0"/>
                    <a:pt x="5088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2" name="Google Shape;752;p18"/>
            <p:cNvSpPr/>
            <p:nvPr/>
          </p:nvSpPr>
          <p:spPr>
            <a:xfrm>
              <a:off x="2671394" y="1371981"/>
              <a:ext cx="353519" cy="695039"/>
            </a:xfrm>
            <a:custGeom>
              <a:avLst/>
              <a:gdLst/>
              <a:ahLst/>
              <a:cxnLst/>
              <a:rect l="l" t="t" r="r" b="b"/>
              <a:pathLst>
                <a:path w="353519" h="695039" extrusionOk="0">
                  <a:moveTo>
                    <a:pt x="6725" y="108394"/>
                  </a:moveTo>
                  <a:cubicBezTo>
                    <a:pt x="11952" y="68961"/>
                    <a:pt x="-13993" y="31432"/>
                    <a:pt x="11192" y="0"/>
                  </a:cubicBezTo>
                  <a:cubicBezTo>
                    <a:pt x="99292" y="86582"/>
                    <a:pt x="88077" y="315754"/>
                    <a:pt x="108130" y="462344"/>
                  </a:cubicBezTo>
                  <a:cubicBezTo>
                    <a:pt x="173516" y="530924"/>
                    <a:pt x="305049" y="598456"/>
                    <a:pt x="342114" y="614744"/>
                  </a:cubicBezTo>
                  <a:cubicBezTo>
                    <a:pt x="348861" y="617791"/>
                    <a:pt x="354659" y="621030"/>
                    <a:pt x="353328" y="628364"/>
                  </a:cubicBezTo>
                  <a:cubicBezTo>
                    <a:pt x="348006" y="656939"/>
                    <a:pt x="339738" y="667798"/>
                    <a:pt x="322726" y="695039"/>
                  </a:cubicBezTo>
                  <a:cubicBezTo>
                    <a:pt x="235671" y="657415"/>
                    <a:pt x="172946" y="635794"/>
                    <a:pt x="64223" y="532257"/>
                  </a:cubicBezTo>
                  <a:cubicBezTo>
                    <a:pt x="53909" y="521094"/>
                    <a:pt x="44680" y="508978"/>
                    <a:pt x="36662" y="496062"/>
                  </a:cubicBezTo>
                  <a:cubicBezTo>
                    <a:pt x="5584" y="403479"/>
                    <a:pt x="-2209" y="176498"/>
                    <a:pt x="6725" y="1083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3" name="Google Shape;753;p18"/>
            <p:cNvSpPr/>
            <p:nvPr/>
          </p:nvSpPr>
          <p:spPr>
            <a:xfrm>
              <a:off x="2315965" y="1348763"/>
              <a:ext cx="403432" cy="814679"/>
            </a:xfrm>
            <a:custGeom>
              <a:avLst/>
              <a:gdLst/>
              <a:ahLst/>
              <a:cxnLst/>
              <a:rect l="l" t="t" r="r" b="b"/>
              <a:pathLst>
                <a:path w="403432" h="814679" extrusionOk="0">
                  <a:moveTo>
                    <a:pt x="107642" y="78462"/>
                  </a:moveTo>
                  <a:cubicBezTo>
                    <a:pt x="107642" y="78462"/>
                    <a:pt x="172458" y="175236"/>
                    <a:pt x="262839" y="184761"/>
                  </a:cubicBezTo>
                  <a:cubicBezTo>
                    <a:pt x="291351" y="156186"/>
                    <a:pt x="293917" y="56364"/>
                    <a:pt x="254476" y="24360"/>
                  </a:cubicBezTo>
                  <a:cubicBezTo>
                    <a:pt x="254476" y="24360"/>
                    <a:pt x="290780" y="-4977"/>
                    <a:pt x="315585" y="738"/>
                  </a:cubicBezTo>
                  <a:cubicBezTo>
                    <a:pt x="342222" y="16921"/>
                    <a:pt x="362057" y="42286"/>
                    <a:pt x="371373" y="72081"/>
                  </a:cubicBezTo>
                  <a:cubicBezTo>
                    <a:pt x="394367" y="138651"/>
                    <a:pt x="405154" y="208831"/>
                    <a:pt x="403210" y="279249"/>
                  </a:cubicBezTo>
                  <a:cubicBezTo>
                    <a:pt x="401690" y="374499"/>
                    <a:pt x="403210" y="664250"/>
                    <a:pt x="403210" y="664250"/>
                  </a:cubicBezTo>
                  <a:cubicBezTo>
                    <a:pt x="403210" y="664250"/>
                    <a:pt x="390570" y="725591"/>
                    <a:pt x="308838" y="771216"/>
                  </a:cubicBezTo>
                  <a:cubicBezTo>
                    <a:pt x="227105" y="816840"/>
                    <a:pt x="166281" y="821317"/>
                    <a:pt x="110874" y="808363"/>
                  </a:cubicBezTo>
                  <a:cubicBezTo>
                    <a:pt x="65065" y="797695"/>
                    <a:pt x="27240" y="781503"/>
                    <a:pt x="11559" y="748260"/>
                  </a:cubicBezTo>
                  <a:cubicBezTo>
                    <a:pt x="15646" y="681585"/>
                    <a:pt x="45298" y="508040"/>
                    <a:pt x="34178" y="424410"/>
                  </a:cubicBezTo>
                  <a:cubicBezTo>
                    <a:pt x="23059" y="340781"/>
                    <a:pt x="5667" y="278202"/>
                    <a:pt x="915" y="210574"/>
                  </a:cubicBezTo>
                  <a:cubicBezTo>
                    <a:pt x="-3837" y="142947"/>
                    <a:pt x="9848" y="143899"/>
                    <a:pt x="43682" y="120182"/>
                  </a:cubicBezTo>
                  <a:cubicBezTo>
                    <a:pt x="63986" y="104770"/>
                    <a:pt x="85361" y="90826"/>
                    <a:pt x="107642" y="7846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4" name="Google Shape;754;p18"/>
            <p:cNvSpPr/>
            <p:nvPr/>
          </p:nvSpPr>
          <p:spPr>
            <a:xfrm>
              <a:off x="2373403" y="1062776"/>
              <a:ext cx="268166" cy="327122"/>
            </a:xfrm>
            <a:custGeom>
              <a:avLst/>
              <a:gdLst/>
              <a:ahLst/>
              <a:cxnLst/>
              <a:rect l="l" t="t" r="r" b="b"/>
              <a:pathLst>
                <a:path w="268166" h="327122" extrusionOk="0">
                  <a:moveTo>
                    <a:pt x="262234" y="118324"/>
                  </a:moveTo>
                  <a:lnTo>
                    <a:pt x="262234" y="118324"/>
                  </a:lnTo>
                  <a:cubicBezTo>
                    <a:pt x="251590" y="48886"/>
                    <a:pt x="201695" y="-3787"/>
                    <a:pt x="130227" y="214"/>
                  </a:cubicBezTo>
                  <a:cubicBezTo>
                    <a:pt x="54204" y="4462"/>
                    <a:pt x="-3996" y="69658"/>
                    <a:pt x="215" y="145851"/>
                  </a:cubicBezTo>
                  <a:cubicBezTo>
                    <a:pt x="2583" y="188590"/>
                    <a:pt x="24775" y="227747"/>
                    <a:pt x="60184" y="251674"/>
                  </a:cubicBezTo>
                  <a:cubicBezTo>
                    <a:pt x="62685" y="262208"/>
                    <a:pt x="66417" y="272400"/>
                    <a:pt x="71303" y="282058"/>
                  </a:cubicBezTo>
                  <a:cubicBezTo>
                    <a:pt x="96488" y="311681"/>
                    <a:pt x="172994" y="329683"/>
                    <a:pt x="194852" y="326826"/>
                  </a:cubicBezTo>
                  <a:cubicBezTo>
                    <a:pt x="223364" y="322825"/>
                    <a:pt x="238380" y="311014"/>
                    <a:pt x="251875" y="280153"/>
                  </a:cubicBezTo>
                  <a:cubicBezTo>
                    <a:pt x="275540" y="225385"/>
                    <a:pt x="268127" y="152518"/>
                    <a:pt x="262234" y="1183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5" name="Google Shape;755;p18"/>
            <p:cNvSpPr/>
            <p:nvPr/>
          </p:nvSpPr>
          <p:spPr>
            <a:xfrm>
              <a:off x="2348404" y="1033740"/>
              <a:ext cx="282986" cy="280709"/>
            </a:xfrm>
            <a:custGeom>
              <a:avLst/>
              <a:gdLst/>
              <a:ahLst/>
              <a:cxnLst/>
              <a:rect l="l" t="t" r="r" b="b"/>
              <a:pathLst>
                <a:path w="282986" h="280709" extrusionOk="0">
                  <a:moveTo>
                    <a:pt x="85182" y="280709"/>
                  </a:moveTo>
                  <a:lnTo>
                    <a:pt x="85182" y="280709"/>
                  </a:lnTo>
                  <a:lnTo>
                    <a:pt x="91740" y="220130"/>
                  </a:lnTo>
                  <a:cubicBezTo>
                    <a:pt x="91740" y="220130"/>
                    <a:pt x="41940" y="91733"/>
                    <a:pt x="159122" y="116403"/>
                  </a:cubicBezTo>
                  <a:cubicBezTo>
                    <a:pt x="236102" y="132595"/>
                    <a:pt x="255490" y="139644"/>
                    <a:pt x="278964" y="87828"/>
                  </a:cubicBezTo>
                  <a:cubicBezTo>
                    <a:pt x="302439" y="36012"/>
                    <a:pt x="219661" y="-10565"/>
                    <a:pt x="121487" y="2103"/>
                  </a:cubicBezTo>
                  <a:cubicBezTo>
                    <a:pt x="51379" y="9511"/>
                    <a:pt x="-1397" y="69481"/>
                    <a:pt x="28" y="140120"/>
                  </a:cubicBezTo>
                  <a:cubicBezTo>
                    <a:pt x="2594" y="178506"/>
                    <a:pt x="12763" y="255658"/>
                    <a:pt x="85182" y="280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6" name="Google Shape;756;p18"/>
            <p:cNvSpPr/>
            <p:nvPr/>
          </p:nvSpPr>
          <p:spPr>
            <a:xfrm>
              <a:off x="2295460" y="1509426"/>
              <a:ext cx="362138" cy="623316"/>
            </a:xfrm>
            <a:custGeom>
              <a:avLst/>
              <a:gdLst/>
              <a:ahLst/>
              <a:cxnLst/>
              <a:rect l="l" t="t" r="r" b="b"/>
              <a:pathLst>
                <a:path w="362138" h="623316" extrusionOk="0">
                  <a:moveTo>
                    <a:pt x="1462" y="9525"/>
                  </a:moveTo>
                  <a:cubicBezTo>
                    <a:pt x="35295" y="0"/>
                    <a:pt x="9540" y="7906"/>
                    <a:pt x="35295" y="0"/>
                  </a:cubicBezTo>
                  <a:cubicBezTo>
                    <a:pt x="123395" y="86678"/>
                    <a:pt x="112466" y="235077"/>
                    <a:pt x="132424" y="381762"/>
                  </a:cubicBezTo>
                  <a:cubicBezTo>
                    <a:pt x="181083" y="462343"/>
                    <a:pt x="361655" y="571595"/>
                    <a:pt x="361655" y="571595"/>
                  </a:cubicBezTo>
                  <a:cubicBezTo>
                    <a:pt x="363936" y="587216"/>
                    <a:pt x="358424" y="591788"/>
                    <a:pt x="338941" y="623316"/>
                  </a:cubicBezTo>
                  <a:cubicBezTo>
                    <a:pt x="251982" y="585692"/>
                    <a:pt x="179088" y="553212"/>
                    <a:pt x="70364" y="449771"/>
                  </a:cubicBezTo>
                  <a:cubicBezTo>
                    <a:pt x="66088" y="445675"/>
                    <a:pt x="59815" y="444627"/>
                    <a:pt x="58009" y="439007"/>
                  </a:cubicBezTo>
                  <a:cubicBezTo>
                    <a:pt x="26932" y="345376"/>
                    <a:pt x="-7567" y="77724"/>
                    <a:pt x="1462" y="952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7" name="Google Shape;757;p18"/>
            <p:cNvSpPr/>
            <p:nvPr/>
          </p:nvSpPr>
          <p:spPr>
            <a:xfrm>
              <a:off x="2681160" y="1699641"/>
              <a:ext cx="419212" cy="565118"/>
            </a:xfrm>
            <a:custGeom>
              <a:avLst/>
              <a:gdLst/>
              <a:ahLst/>
              <a:cxnLst/>
              <a:rect l="l" t="t" r="r" b="b"/>
              <a:pathLst>
                <a:path w="419212" h="565118" extrusionOk="0">
                  <a:moveTo>
                    <a:pt x="419212" y="0"/>
                  </a:moveTo>
                  <a:lnTo>
                    <a:pt x="287965" y="449771"/>
                  </a:lnTo>
                  <a:lnTo>
                    <a:pt x="0" y="565118"/>
                  </a:lnTo>
                  <a:lnTo>
                    <a:pt x="105017" y="126968"/>
                  </a:lnTo>
                  <a:lnTo>
                    <a:pt x="419212"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8" name="Google Shape;758;p18"/>
            <p:cNvSpPr/>
            <p:nvPr/>
          </p:nvSpPr>
          <p:spPr>
            <a:xfrm>
              <a:off x="2608827" y="2053875"/>
              <a:ext cx="212446" cy="104783"/>
            </a:xfrm>
            <a:custGeom>
              <a:avLst/>
              <a:gdLst/>
              <a:ahLst/>
              <a:cxnLst/>
              <a:rect l="l" t="t" r="r" b="b"/>
              <a:pathLst>
                <a:path w="212446" h="104783" extrusionOk="0">
                  <a:moveTo>
                    <a:pt x="2861" y="30194"/>
                  </a:moveTo>
                  <a:cubicBezTo>
                    <a:pt x="7137" y="14859"/>
                    <a:pt x="18257" y="18669"/>
                    <a:pt x="30707" y="22479"/>
                  </a:cubicBezTo>
                  <a:cubicBezTo>
                    <a:pt x="44209" y="27956"/>
                    <a:pt x="59041" y="29251"/>
                    <a:pt x="73284" y="26194"/>
                  </a:cubicBezTo>
                  <a:cubicBezTo>
                    <a:pt x="85164" y="22479"/>
                    <a:pt x="93717" y="12287"/>
                    <a:pt x="103791" y="5525"/>
                  </a:cubicBezTo>
                  <a:cubicBezTo>
                    <a:pt x="109552" y="2086"/>
                    <a:pt x="116096" y="181"/>
                    <a:pt x="122799" y="0"/>
                  </a:cubicBezTo>
                  <a:cubicBezTo>
                    <a:pt x="122228" y="3905"/>
                    <a:pt x="116241" y="26765"/>
                    <a:pt x="116241" y="26765"/>
                  </a:cubicBezTo>
                  <a:cubicBezTo>
                    <a:pt x="116241" y="26765"/>
                    <a:pt x="179346" y="27432"/>
                    <a:pt x="185809" y="26098"/>
                  </a:cubicBezTo>
                  <a:cubicBezTo>
                    <a:pt x="191634" y="25308"/>
                    <a:pt x="196997" y="29394"/>
                    <a:pt x="197789" y="35233"/>
                  </a:cubicBezTo>
                  <a:cubicBezTo>
                    <a:pt x="198199" y="38252"/>
                    <a:pt x="197297" y="41310"/>
                    <a:pt x="195312" y="43625"/>
                  </a:cubicBezTo>
                  <a:lnTo>
                    <a:pt x="199589" y="42958"/>
                  </a:lnTo>
                  <a:cubicBezTo>
                    <a:pt x="212514" y="40100"/>
                    <a:pt x="218027" y="59912"/>
                    <a:pt x="205006" y="62865"/>
                  </a:cubicBezTo>
                  <a:cubicBezTo>
                    <a:pt x="201585" y="63627"/>
                    <a:pt x="198069" y="64008"/>
                    <a:pt x="194457" y="64484"/>
                  </a:cubicBezTo>
                  <a:cubicBezTo>
                    <a:pt x="202915" y="67723"/>
                    <a:pt x="205006" y="81725"/>
                    <a:pt x="194457" y="83534"/>
                  </a:cubicBezTo>
                  <a:lnTo>
                    <a:pt x="191226" y="84106"/>
                  </a:lnTo>
                  <a:cubicBezTo>
                    <a:pt x="189741" y="84668"/>
                    <a:pt x="188151" y="84896"/>
                    <a:pt x="186569" y="84772"/>
                  </a:cubicBezTo>
                  <a:lnTo>
                    <a:pt x="184573" y="84772"/>
                  </a:lnTo>
                  <a:cubicBezTo>
                    <a:pt x="185790" y="90916"/>
                    <a:pt x="181809" y="96879"/>
                    <a:pt x="175683" y="98098"/>
                  </a:cubicBezTo>
                  <a:cubicBezTo>
                    <a:pt x="175480" y="98136"/>
                    <a:pt x="175275" y="98174"/>
                    <a:pt x="175069" y="98203"/>
                  </a:cubicBezTo>
                  <a:cubicBezTo>
                    <a:pt x="144277" y="102298"/>
                    <a:pt x="99039" y="114586"/>
                    <a:pt x="71098" y="89154"/>
                  </a:cubicBezTo>
                  <a:cubicBezTo>
                    <a:pt x="51763" y="87239"/>
                    <a:pt x="32878" y="82124"/>
                    <a:pt x="15216" y="74009"/>
                  </a:cubicBezTo>
                  <a:cubicBezTo>
                    <a:pt x="-1796" y="65913"/>
                    <a:pt x="-2271" y="48577"/>
                    <a:pt x="2861" y="3019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9" name="Google Shape;759;p18"/>
            <p:cNvSpPr/>
            <p:nvPr/>
          </p:nvSpPr>
          <p:spPr>
            <a:xfrm>
              <a:off x="2916099" y="1987646"/>
              <a:ext cx="131568" cy="109091"/>
            </a:xfrm>
            <a:custGeom>
              <a:avLst/>
              <a:gdLst/>
              <a:ahLst/>
              <a:cxnLst/>
              <a:rect l="l" t="t" r="r" b="b"/>
              <a:pathLst>
                <a:path w="131568" h="109091" extrusionOk="0">
                  <a:moveTo>
                    <a:pt x="10639" y="59657"/>
                  </a:moveTo>
                  <a:lnTo>
                    <a:pt x="14916" y="59657"/>
                  </a:lnTo>
                  <a:cubicBezTo>
                    <a:pt x="10289" y="56028"/>
                    <a:pt x="9476" y="49322"/>
                    <a:pt x="13102" y="44683"/>
                  </a:cubicBezTo>
                  <a:cubicBezTo>
                    <a:pt x="14995" y="42255"/>
                    <a:pt x="17838" y="40778"/>
                    <a:pt x="20903" y="40607"/>
                  </a:cubicBezTo>
                  <a:cubicBezTo>
                    <a:pt x="27556" y="40607"/>
                    <a:pt x="92467" y="26986"/>
                    <a:pt x="92467" y="26986"/>
                  </a:cubicBezTo>
                  <a:lnTo>
                    <a:pt x="100260" y="221"/>
                  </a:lnTo>
                  <a:cubicBezTo>
                    <a:pt x="100260" y="-1303"/>
                    <a:pt x="111569" y="5555"/>
                    <a:pt x="111950" y="5840"/>
                  </a:cubicBezTo>
                  <a:cubicBezTo>
                    <a:pt x="123082" y="13146"/>
                    <a:pt x="130288" y="25138"/>
                    <a:pt x="131527" y="38416"/>
                  </a:cubicBezTo>
                  <a:cubicBezTo>
                    <a:pt x="132163" y="57028"/>
                    <a:pt x="125315" y="75116"/>
                    <a:pt x="112520" y="88613"/>
                  </a:cubicBezTo>
                  <a:cubicBezTo>
                    <a:pt x="100854" y="100414"/>
                    <a:pt x="85087" y="107244"/>
                    <a:pt x="68517" y="107663"/>
                  </a:cubicBezTo>
                  <a:cubicBezTo>
                    <a:pt x="60629" y="108139"/>
                    <a:pt x="53026" y="108520"/>
                    <a:pt x="46279" y="109092"/>
                  </a:cubicBezTo>
                  <a:cubicBezTo>
                    <a:pt x="40033" y="109092"/>
                    <a:pt x="34969" y="104015"/>
                    <a:pt x="34969" y="97757"/>
                  </a:cubicBezTo>
                  <a:cubicBezTo>
                    <a:pt x="34969" y="97728"/>
                    <a:pt x="34969" y="97690"/>
                    <a:pt x="34969" y="97661"/>
                  </a:cubicBezTo>
                  <a:lnTo>
                    <a:pt x="32973" y="97661"/>
                  </a:lnTo>
                  <a:cubicBezTo>
                    <a:pt x="31442" y="98023"/>
                    <a:pt x="29847" y="98023"/>
                    <a:pt x="28316" y="97661"/>
                  </a:cubicBezTo>
                  <a:lnTo>
                    <a:pt x="24990" y="97661"/>
                  </a:lnTo>
                  <a:cubicBezTo>
                    <a:pt x="13966" y="97661"/>
                    <a:pt x="13110" y="83946"/>
                    <a:pt x="20618" y="78611"/>
                  </a:cubicBezTo>
                  <a:cubicBezTo>
                    <a:pt x="17102" y="78611"/>
                    <a:pt x="13490" y="79278"/>
                    <a:pt x="9974" y="79278"/>
                  </a:cubicBezTo>
                  <a:cubicBezTo>
                    <a:pt x="-3806" y="80135"/>
                    <a:pt x="-3046" y="59561"/>
                    <a:pt x="10639" y="5965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0" name="Google Shape;760;p18"/>
            <p:cNvSpPr/>
            <p:nvPr/>
          </p:nvSpPr>
          <p:spPr>
            <a:xfrm>
              <a:off x="2631550" y="1349025"/>
              <a:ext cx="130391" cy="190023"/>
            </a:xfrm>
            <a:custGeom>
              <a:avLst/>
              <a:gdLst/>
              <a:ahLst/>
              <a:cxnLst/>
              <a:rect l="l" t="t" r="r" b="b"/>
              <a:pathLst>
                <a:path w="130391" h="190023" extrusionOk="0">
                  <a:moveTo>
                    <a:pt x="83348" y="190024"/>
                  </a:moveTo>
                  <a:cubicBezTo>
                    <a:pt x="83348" y="190024"/>
                    <a:pt x="116611" y="188309"/>
                    <a:pt x="130392" y="168878"/>
                  </a:cubicBezTo>
                  <a:cubicBezTo>
                    <a:pt x="127826" y="135636"/>
                    <a:pt x="85344" y="9430"/>
                    <a:pt x="0" y="0"/>
                  </a:cubicBezTo>
                  <a:cubicBezTo>
                    <a:pt x="23264" y="16335"/>
                    <a:pt x="41713" y="38643"/>
                    <a:pt x="53411" y="64580"/>
                  </a:cubicBezTo>
                  <a:cubicBezTo>
                    <a:pt x="68902" y="102584"/>
                    <a:pt x="83348" y="190024"/>
                    <a:pt x="83348" y="1900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1" name="Google Shape;761;p18"/>
            <p:cNvSpPr/>
            <p:nvPr/>
          </p:nvSpPr>
          <p:spPr>
            <a:xfrm>
              <a:off x="2269458" y="1478036"/>
              <a:ext cx="157611" cy="236452"/>
            </a:xfrm>
            <a:custGeom>
              <a:avLst/>
              <a:gdLst/>
              <a:ahLst/>
              <a:cxnLst/>
              <a:rect l="l" t="t" r="r" b="b"/>
              <a:pathLst>
                <a:path w="157611" h="236452" extrusionOk="0">
                  <a:moveTo>
                    <a:pt x="12067" y="227795"/>
                  </a:moveTo>
                  <a:cubicBezTo>
                    <a:pt x="12067" y="227795"/>
                    <a:pt x="97031" y="257132"/>
                    <a:pt x="156905" y="207793"/>
                  </a:cubicBezTo>
                  <a:cubicBezTo>
                    <a:pt x="163463" y="196458"/>
                    <a:pt x="122216" y="51583"/>
                    <a:pt x="122216" y="51583"/>
                  </a:cubicBezTo>
                  <a:cubicBezTo>
                    <a:pt x="122216" y="51583"/>
                    <a:pt x="86577" y="-22522"/>
                    <a:pt x="30790" y="6911"/>
                  </a:cubicBezTo>
                  <a:cubicBezTo>
                    <a:pt x="-24997" y="36343"/>
                    <a:pt x="12067" y="227795"/>
                    <a:pt x="12067" y="22779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2" name="Google Shape;762;p18"/>
            <p:cNvSpPr/>
            <p:nvPr/>
          </p:nvSpPr>
          <p:spPr>
            <a:xfrm>
              <a:off x="3098756" y="3983831"/>
              <a:ext cx="98079" cy="56769"/>
            </a:xfrm>
            <a:custGeom>
              <a:avLst/>
              <a:gdLst/>
              <a:ahLst/>
              <a:cxnLst/>
              <a:rect l="l" t="t" r="r" b="b"/>
              <a:pathLst>
                <a:path w="98079" h="56769" extrusionOk="0">
                  <a:moveTo>
                    <a:pt x="98079" y="28385"/>
                  </a:moveTo>
                  <a:cubicBezTo>
                    <a:pt x="98079" y="44061"/>
                    <a:pt x="76123" y="56769"/>
                    <a:pt x="49040" y="56769"/>
                  </a:cubicBezTo>
                  <a:cubicBezTo>
                    <a:pt x="21956" y="56769"/>
                    <a:pt x="0" y="44061"/>
                    <a:pt x="0" y="28385"/>
                  </a:cubicBezTo>
                  <a:cubicBezTo>
                    <a:pt x="0" y="12708"/>
                    <a:pt x="21956" y="0"/>
                    <a:pt x="49040" y="0"/>
                  </a:cubicBezTo>
                  <a:cubicBezTo>
                    <a:pt x="76123" y="0"/>
                    <a:pt x="98079" y="12708"/>
                    <a:pt x="98079" y="28385"/>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3" name="Google Shape;763;p18"/>
            <p:cNvSpPr/>
            <p:nvPr/>
          </p:nvSpPr>
          <p:spPr>
            <a:xfrm>
              <a:off x="4017202" y="4508754"/>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4" name="Google Shape;764;p18"/>
            <p:cNvSpPr/>
            <p:nvPr/>
          </p:nvSpPr>
          <p:spPr>
            <a:xfrm>
              <a:off x="5609182" y="3535680"/>
              <a:ext cx="98079" cy="56769"/>
            </a:xfrm>
            <a:custGeom>
              <a:avLst/>
              <a:gdLst/>
              <a:ahLst/>
              <a:cxnLst/>
              <a:rect l="l" t="t" r="r" b="b"/>
              <a:pathLst>
                <a:path w="98079" h="56769" extrusionOk="0">
                  <a:moveTo>
                    <a:pt x="98079" y="28384"/>
                  </a:moveTo>
                  <a:cubicBezTo>
                    <a:pt x="98079" y="44061"/>
                    <a:pt x="76123" y="56769"/>
                    <a:pt x="49040" y="56769"/>
                  </a:cubicBezTo>
                  <a:cubicBezTo>
                    <a:pt x="21956" y="56769"/>
                    <a:pt x="0" y="44061"/>
                    <a:pt x="0" y="28384"/>
                  </a:cubicBezTo>
                  <a:cubicBezTo>
                    <a:pt x="0" y="12708"/>
                    <a:pt x="21956" y="0"/>
                    <a:pt x="49040" y="0"/>
                  </a:cubicBezTo>
                  <a:cubicBezTo>
                    <a:pt x="76123" y="0"/>
                    <a:pt x="98079" y="12708"/>
                    <a:pt x="98079" y="28384"/>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5" name="Google Shape;765;p18"/>
            <p:cNvSpPr/>
            <p:nvPr/>
          </p:nvSpPr>
          <p:spPr>
            <a:xfrm>
              <a:off x="3115863" y="3050952"/>
              <a:ext cx="67191" cy="975240"/>
            </a:xfrm>
            <a:custGeom>
              <a:avLst/>
              <a:gdLst/>
              <a:ahLst/>
              <a:cxnLst/>
              <a:rect l="l" t="t" r="r" b="b"/>
              <a:pathLst>
                <a:path w="67191" h="975240" extrusionOk="0">
                  <a:moveTo>
                    <a:pt x="0" y="0"/>
                  </a:moveTo>
                  <a:lnTo>
                    <a:pt x="0" y="955548"/>
                  </a:lnTo>
                  <a:cubicBezTo>
                    <a:pt x="447" y="961558"/>
                    <a:pt x="4068" y="966864"/>
                    <a:pt x="9504" y="969455"/>
                  </a:cubicBezTo>
                  <a:cubicBezTo>
                    <a:pt x="24643" y="977170"/>
                    <a:pt x="42549" y="977170"/>
                    <a:pt x="57688" y="969455"/>
                  </a:cubicBezTo>
                  <a:cubicBezTo>
                    <a:pt x="63105" y="966854"/>
                    <a:pt x="66726" y="961549"/>
                    <a:pt x="67192" y="955548"/>
                  </a:cubicBezTo>
                  <a:lnTo>
                    <a:pt x="67192" y="955548"/>
                  </a:lnTo>
                  <a:lnTo>
                    <a:pt x="67192"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6" name="Google Shape;766;p18"/>
            <p:cNvSpPr/>
            <p:nvPr/>
          </p:nvSpPr>
          <p:spPr>
            <a:xfrm>
              <a:off x="4036495" y="3422808"/>
              <a:ext cx="59588" cy="1128783"/>
            </a:xfrm>
            <a:custGeom>
              <a:avLst/>
              <a:gdLst/>
              <a:ahLst/>
              <a:cxnLst/>
              <a:rect l="l" t="t" r="r" b="b"/>
              <a:pathLst>
                <a:path w="59588" h="1128783" extrusionOk="0">
                  <a:moveTo>
                    <a:pt x="0" y="0"/>
                  </a:moveTo>
                  <a:lnTo>
                    <a:pt x="0" y="1108996"/>
                  </a:lnTo>
                  <a:cubicBezTo>
                    <a:pt x="333" y="1114835"/>
                    <a:pt x="3583" y="1120102"/>
                    <a:pt x="8648" y="1122998"/>
                  </a:cubicBezTo>
                  <a:cubicBezTo>
                    <a:pt x="21659" y="1130713"/>
                    <a:pt x="37834" y="1130713"/>
                    <a:pt x="50845" y="1122998"/>
                  </a:cubicBezTo>
                  <a:cubicBezTo>
                    <a:pt x="55930" y="1120111"/>
                    <a:pt x="59218" y="1114844"/>
                    <a:pt x="59589" y="1108996"/>
                  </a:cubicBezTo>
                  <a:lnTo>
                    <a:pt x="59589" y="1108996"/>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7" name="Google Shape;767;p18"/>
            <p:cNvSpPr/>
            <p:nvPr/>
          </p:nvSpPr>
          <p:spPr>
            <a:xfrm>
              <a:off x="5628379" y="2652522"/>
              <a:ext cx="59588" cy="923996"/>
            </a:xfrm>
            <a:custGeom>
              <a:avLst/>
              <a:gdLst/>
              <a:ahLst/>
              <a:cxnLst/>
              <a:rect l="l" t="t" r="r" b="b"/>
              <a:pathLst>
                <a:path w="59588" h="923996" extrusionOk="0">
                  <a:moveTo>
                    <a:pt x="0" y="0"/>
                  </a:moveTo>
                  <a:lnTo>
                    <a:pt x="0" y="904304"/>
                  </a:lnTo>
                  <a:cubicBezTo>
                    <a:pt x="342" y="910133"/>
                    <a:pt x="3649" y="915381"/>
                    <a:pt x="8744" y="918210"/>
                  </a:cubicBezTo>
                  <a:cubicBezTo>
                    <a:pt x="21716" y="925925"/>
                    <a:pt x="37873" y="925925"/>
                    <a:pt x="50845" y="918210"/>
                  </a:cubicBezTo>
                  <a:cubicBezTo>
                    <a:pt x="55939" y="915381"/>
                    <a:pt x="59247" y="910133"/>
                    <a:pt x="59589" y="904304"/>
                  </a:cubicBezTo>
                  <a:lnTo>
                    <a:pt x="59589" y="904304"/>
                  </a:lnTo>
                  <a:lnTo>
                    <a:pt x="59589" y="0"/>
                  </a:lnTo>
                  <a:close/>
                </a:path>
              </a:pathLst>
            </a:custGeom>
            <a:solidFill>
              <a:srgbClr val="C1C4D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8" name="Google Shape;768;p18"/>
            <p:cNvSpPr/>
            <p:nvPr/>
          </p:nvSpPr>
          <p:spPr>
            <a:xfrm>
              <a:off x="3056370" y="3054762"/>
              <a:ext cx="1009872" cy="652653"/>
            </a:xfrm>
            <a:custGeom>
              <a:avLst/>
              <a:gdLst/>
              <a:ahLst/>
              <a:cxnLst/>
              <a:rect l="l" t="t" r="r" b="b"/>
              <a:pathLst>
                <a:path w="1009872" h="652653" extrusionOk="0">
                  <a:moveTo>
                    <a:pt x="1009872" y="652653"/>
                  </a:moveTo>
                  <a:lnTo>
                    <a:pt x="0" y="68294"/>
                  </a:lnTo>
                  <a:lnTo>
                    <a:pt x="0" y="0"/>
                  </a:lnTo>
                  <a:lnTo>
                    <a:pt x="1009872" y="584454"/>
                  </a:lnTo>
                  <a:lnTo>
                    <a:pt x="1009872" y="652653"/>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9" name="Google Shape;769;p18"/>
            <p:cNvSpPr/>
            <p:nvPr/>
          </p:nvSpPr>
          <p:spPr>
            <a:xfrm>
              <a:off x="3056084" y="2071592"/>
              <a:ext cx="2712855" cy="1569720"/>
            </a:xfrm>
            <a:custGeom>
              <a:avLst/>
              <a:gdLst/>
              <a:ahLst/>
              <a:cxnLst/>
              <a:rect l="l" t="t" r="r" b="b"/>
              <a:pathLst>
                <a:path w="2712855" h="1569720" extrusionOk="0">
                  <a:moveTo>
                    <a:pt x="2712856" y="584359"/>
                  </a:moveTo>
                  <a:lnTo>
                    <a:pt x="1009967" y="1569720"/>
                  </a:lnTo>
                  <a:lnTo>
                    <a:pt x="0" y="985361"/>
                  </a:lnTo>
                  <a:lnTo>
                    <a:pt x="1702889" y="0"/>
                  </a:lnTo>
                  <a:lnTo>
                    <a:pt x="2712856" y="58435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0" name="Google Shape;770;p18"/>
            <p:cNvSpPr/>
            <p:nvPr/>
          </p:nvSpPr>
          <p:spPr>
            <a:xfrm>
              <a:off x="4066242" y="2653855"/>
              <a:ext cx="1702888" cy="1053560"/>
            </a:xfrm>
            <a:custGeom>
              <a:avLst/>
              <a:gdLst/>
              <a:ahLst/>
              <a:cxnLst/>
              <a:rect l="l" t="t" r="r" b="b"/>
              <a:pathLst>
                <a:path w="1702888" h="1053560" extrusionOk="0">
                  <a:moveTo>
                    <a:pt x="1702888" y="68199"/>
                  </a:moveTo>
                  <a:lnTo>
                    <a:pt x="0" y="1053560"/>
                  </a:lnTo>
                  <a:lnTo>
                    <a:pt x="0" y="985361"/>
                  </a:lnTo>
                  <a:lnTo>
                    <a:pt x="1702888" y="0"/>
                  </a:lnTo>
                  <a:lnTo>
                    <a:pt x="1702888" y="68199"/>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1" name="Google Shape;771;p18"/>
            <p:cNvSpPr/>
            <p:nvPr/>
          </p:nvSpPr>
          <p:spPr>
            <a:xfrm>
              <a:off x="4763535" y="2360390"/>
              <a:ext cx="519572" cy="326898"/>
            </a:xfrm>
            <a:custGeom>
              <a:avLst/>
              <a:gdLst/>
              <a:ahLst/>
              <a:cxnLst/>
              <a:rect l="l" t="t" r="r" b="b"/>
              <a:pathLst>
                <a:path w="519572" h="326898" extrusionOk="0">
                  <a:moveTo>
                    <a:pt x="519572" y="98965"/>
                  </a:moveTo>
                  <a:lnTo>
                    <a:pt x="248049" y="326898"/>
                  </a:lnTo>
                  <a:lnTo>
                    <a:pt x="0" y="227933"/>
                  </a:lnTo>
                  <a:lnTo>
                    <a:pt x="271523" y="0"/>
                  </a:lnTo>
                  <a:lnTo>
                    <a:pt x="519572" y="98965"/>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2" name="Google Shape;772;p18"/>
            <p:cNvSpPr/>
            <p:nvPr/>
          </p:nvSpPr>
          <p:spPr>
            <a:xfrm>
              <a:off x="4668877" y="2346674"/>
              <a:ext cx="551219" cy="318992"/>
            </a:xfrm>
            <a:custGeom>
              <a:avLst/>
              <a:gdLst/>
              <a:ahLst/>
              <a:cxnLst/>
              <a:rect l="l" t="t" r="r" b="b"/>
              <a:pathLst>
                <a:path w="551219" h="318992" extrusionOk="0">
                  <a:moveTo>
                    <a:pt x="551220" y="123254"/>
                  </a:moveTo>
                  <a:lnTo>
                    <a:pt x="212980" y="318992"/>
                  </a:lnTo>
                  <a:lnTo>
                    <a:pt x="0" y="195739"/>
                  </a:lnTo>
                  <a:lnTo>
                    <a:pt x="338240" y="0"/>
                  </a:lnTo>
                  <a:lnTo>
                    <a:pt x="551220" y="123254"/>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3" name="Google Shape;773;p18"/>
            <p:cNvSpPr/>
            <p:nvPr/>
          </p:nvSpPr>
          <p:spPr>
            <a:xfrm>
              <a:off x="4743291" y="2531554"/>
              <a:ext cx="161184" cy="93249"/>
            </a:xfrm>
            <a:custGeom>
              <a:avLst/>
              <a:gdLst/>
              <a:ahLst/>
              <a:cxnLst/>
              <a:rect l="l" t="t" r="r" b="b"/>
              <a:pathLst>
                <a:path w="161184" h="93249" extrusionOk="0">
                  <a:moveTo>
                    <a:pt x="161184" y="81248"/>
                  </a:moveTo>
                  <a:lnTo>
                    <a:pt x="140466" y="93250"/>
                  </a:lnTo>
                  <a:lnTo>
                    <a:pt x="0" y="12001"/>
                  </a:lnTo>
                  <a:lnTo>
                    <a:pt x="20718" y="0"/>
                  </a:lnTo>
                  <a:lnTo>
                    <a:pt x="161184"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4" name="Google Shape;774;p18"/>
            <p:cNvSpPr/>
            <p:nvPr/>
          </p:nvSpPr>
          <p:spPr>
            <a:xfrm>
              <a:off x="4789955" y="2504598"/>
              <a:ext cx="161089" cy="93249"/>
            </a:xfrm>
            <a:custGeom>
              <a:avLst/>
              <a:gdLst/>
              <a:ahLst/>
              <a:cxnLst/>
              <a:rect l="l" t="t" r="r" b="b"/>
              <a:pathLst>
                <a:path w="161089" h="93249" extrusionOk="0">
                  <a:moveTo>
                    <a:pt x="161089" y="81248"/>
                  </a:moveTo>
                  <a:lnTo>
                    <a:pt x="140371" y="93250"/>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5" name="Google Shape;775;p18"/>
            <p:cNvSpPr/>
            <p:nvPr/>
          </p:nvSpPr>
          <p:spPr>
            <a:xfrm>
              <a:off x="4834813" y="2478690"/>
              <a:ext cx="161089" cy="93154"/>
            </a:xfrm>
            <a:custGeom>
              <a:avLst/>
              <a:gdLst/>
              <a:ahLst/>
              <a:cxnLst/>
              <a:rect l="l" t="t" r="r" b="b"/>
              <a:pathLst>
                <a:path w="161089" h="93154" extrusionOk="0">
                  <a:moveTo>
                    <a:pt x="161089" y="81248"/>
                  </a:moveTo>
                  <a:lnTo>
                    <a:pt x="140371" y="93154"/>
                  </a:lnTo>
                  <a:lnTo>
                    <a:pt x="0" y="12002"/>
                  </a:lnTo>
                  <a:lnTo>
                    <a:pt x="20718" y="0"/>
                  </a:lnTo>
                  <a:lnTo>
                    <a:pt x="161089" y="81248"/>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6" name="Google Shape;776;p18"/>
            <p:cNvSpPr/>
            <p:nvPr/>
          </p:nvSpPr>
          <p:spPr>
            <a:xfrm>
              <a:off x="4998753" y="2451734"/>
              <a:ext cx="102450" cy="59245"/>
            </a:xfrm>
            <a:custGeom>
              <a:avLst/>
              <a:gdLst/>
              <a:ahLst/>
              <a:cxnLst/>
              <a:rect l="l" t="t" r="r" b="b"/>
              <a:pathLst>
                <a:path w="102450" h="59245" extrusionOk="0">
                  <a:moveTo>
                    <a:pt x="102451" y="47244"/>
                  </a:moveTo>
                  <a:lnTo>
                    <a:pt x="81733" y="59246"/>
                  </a:lnTo>
                  <a:lnTo>
                    <a:pt x="0" y="12002"/>
                  </a:lnTo>
                  <a:lnTo>
                    <a:pt x="20718" y="0"/>
                  </a:lnTo>
                  <a:lnTo>
                    <a:pt x="102451" y="47244"/>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7" name="Google Shape;777;p18"/>
            <p:cNvSpPr/>
            <p:nvPr/>
          </p:nvSpPr>
          <p:spPr>
            <a:xfrm>
              <a:off x="5043611" y="2425731"/>
              <a:ext cx="102450" cy="59245"/>
            </a:xfrm>
            <a:custGeom>
              <a:avLst/>
              <a:gdLst/>
              <a:ahLst/>
              <a:cxnLst/>
              <a:rect l="l" t="t" r="r" b="b"/>
              <a:pathLst>
                <a:path w="102450" h="59245" extrusionOk="0">
                  <a:moveTo>
                    <a:pt x="102451" y="47339"/>
                  </a:moveTo>
                  <a:lnTo>
                    <a:pt x="81733" y="59246"/>
                  </a:lnTo>
                  <a:lnTo>
                    <a:pt x="0" y="12001"/>
                  </a:lnTo>
                  <a:lnTo>
                    <a:pt x="20718" y="0"/>
                  </a:lnTo>
                  <a:lnTo>
                    <a:pt x="102451" y="47339"/>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8" name="Google Shape;778;p18"/>
            <p:cNvSpPr/>
            <p:nvPr/>
          </p:nvSpPr>
          <p:spPr>
            <a:xfrm>
              <a:off x="4912649" y="2469832"/>
              <a:ext cx="307447" cy="180974"/>
            </a:xfrm>
            <a:custGeom>
              <a:avLst/>
              <a:gdLst/>
              <a:ahLst/>
              <a:cxnLst/>
              <a:rect l="l" t="t" r="r" b="b"/>
              <a:pathLst>
                <a:path w="307447" h="180974" extrusionOk="0">
                  <a:moveTo>
                    <a:pt x="7508" y="180975"/>
                  </a:moveTo>
                  <a:cubicBezTo>
                    <a:pt x="13115" y="178594"/>
                    <a:pt x="307448" y="0"/>
                    <a:pt x="307448" y="0"/>
                  </a:cubicBezTo>
                  <a:lnTo>
                    <a:pt x="0" y="178117"/>
                  </a:lnTo>
                  <a:close/>
                </a:path>
              </a:pathLst>
            </a:custGeom>
            <a:solidFill>
              <a:srgbClr val="D6D6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9" name="Google Shape;779;p18"/>
            <p:cNvSpPr/>
            <p:nvPr/>
          </p:nvSpPr>
          <p:spPr>
            <a:xfrm>
              <a:off x="4894497" y="2841212"/>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780;p18"/>
            <p:cNvSpPr/>
            <p:nvPr/>
          </p:nvSpPr>
          <p:spPr>
            <a:xfrm>
              <a:off x="4901418" y="2763964"/>
              <a:ext cx="147800" cy="156591"/>
            </a:xfrm>
            <a:custGeom>
              <a:avLst/>
              <a:gdLst/>
              <a:ahLst/>
              <a:cxnLst/>
              <a:rect l="l" t="t" r="r" b="b"/>
              <a:pathLst>
                <a:path w="147800" h="156591" extrusionOk="0">
                  <a:moveTo>
                    <a:pt x="147801" y="113824"/>
                  </a:moveTo>
                  <a:lnTo>
                    <a:pt x="147801" y="0"/>
                  </a:lnTo>
                  <a:lnTo>
                    <a:pt x="587" y="3715"/>
                  </a:lnTo>
                  <a:lnTo>
                    <a:pt x="587" y="108490"/>
                  </a:lnTo>
                  <a:cubicBezTo>
                    <a:pt x="-2169" y="121063"/>
                    <a:pt x="4769" y="134303"/>
                    <a:pt x="21590" y="144018"/>
                  </a:cubicBezTo>
                  <a:cubicBezTo>
                    <a:pt x="54436" y="160782"/>
                    <a:pt x="93287" y="160782"/>
                    <a:pt x="126132" y="144018"/>
                  </a:cubicBezTo>
                  <a:cubicBezTo>
                    <a:pt x="138288" y="138646"/>
                    <a:pt x="146584" y="127083"/>
                    <a:pt x="147801" y="113824"/>
                  </a:cubicBezTo>
                  <a:close/>
                </a:path>
              </a:pathLst>
            </a:custGeom>
            <a:solidFill>
              <a:srgbClr val="A6CE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1" name="Google Shape;781;p18"/>
            <p:cNvSpPr/>
            <p:nvPr/>
          </p:nvSpPr>
          <p:spPr>
            <a:xfrm>
              <a:off x="4901720" y="2721292"/>
              <a:ext cx="147498" cy="85344"/>
            </a:xfrm>
            <a:custGeom>
              <a:avLst/>
              <a:gdLst/>
              <a:ahLst/>
              <a:cxnLst/>
              <a:rect l="l" t="t" r="r" b="b"/>
              <a:pathLst>
                <a:path w="147498" h="85344" extrusionOk="0">
                  <a:moveTo>
                    <a:pt x="147499" y="42672"/>
                  </a:moveTo>
                  <a:cubicBezTo>
                    <a:pt x="147499" y="66239"/>
                    <a:pt x="114480" y="85344"/>
                    <a:pt x="73749" y="85344"/>
                  </a:cubicBezTo>
                  <a:cubicBezTo>
                    <a:pt x="33018" y="85344"/>
                    <a:pt x="0" y="66239"/>
                    <a:pt x="0" y="42672"/>
                  </a:cubicBezTo>
                  <a:cubicBezTo>
                    <a:pt x="0" y="19105"/>
                    <a:pt x="33018" y="0"/>
                    <a:pt x="73749" y="0"/>
                  </a:cubicBezTo>
                  <a:cubicBezTo>
                    <a:pt x="114480" y="0"/>
                    <a:pt x="147499" y="19105"/>
                    <a:pt x="147499" y="42672"/>
                  </a:cubicBezTo>
                  <a:close/>
                </a:path>
              </a:pathLst>
            </a:custGeom>
            <a:solidFill>
              <a:srgbClr val="BCD6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2" name="Google Shape;782;p18"/>
            <p:cNvSpPr/>
            <p:nvPr/>
          </p:nvSpPr>
          <p:spPr>
            <a:xfrm>
              <a:off x="4913314" y="2732891"/>
              <a:ext cx="124214" cy="61955"/>
            </a:xfrm>
            <a:custGeom>
              <a:avLst/>
              <a:gdLst/>
              <a:ahLst/>
              <a:cxnLst/>
              <a:rect l="l" t="t" r="r" b="b"/>
              <a:pathLst>
                <a:path w="124214" h="61955" extrusionOk="0">
                  <a:moveTo>
                    <a:pt x="124215" y="31073"/>
                  </a:moveTo>
                  <a:cubicBezTo>
                    <a:pt x="124215" y="38026"/>
                    <a:pt x="118512" y="45360"/>
                    <a:pt x="108438" y="51075"/>
                  </a:cubicBezTo>
                  <a:cubicBezTo>
                    <a:pt x="95636" y="57924"/>
                    <a:pt x="81410" y="61639"/>
                    <a:pt x="66907" y="61934"/>
                  </a:cubicBezTo>
                  <a:lnTo>
                    <a:pt x="62060" y="61934"/>
                  </a:lnTo>
                  <a:cubicBezTo>
                    <a:pt x="45951" y="62277"/>
                    <a:pt x="30032" y="58505"/>
                    <a:pt x="15776" y="50980"/>
                  </a:cubicBezTo>
                  <a:cubicBezTo>
                    <a:pt x="5797" y="45265"/>
                    <a:pt x="0" y="37931"/>
                    <a:pt x="0" y="30978"/>
                  </a:cubicBezTo>
                  <a:cubicBezTo>
                    <a:pt x="0" y="24024"/>
                    <a:pt x="5797" y="16785"/>
                    <a:pt x="15776" y="10975"/>
                  </a:cubicBezTo>
                  <a:cubicBezTo>
                    <a:pt x="30032" y="3450"/>
                    <a:pt x="45951" y="-322"/>
                    <a:pt x="62060" y="21"/>
                  </a:cubicBezTo>
                  <a:lnTo>
                    <a:pt x="66812" y="21"/>
                  </a:lnTo>
                  <a:cubicBezTo>
                    <a:pt x="81314" y="317"/>
                    <a:pt x="95542" y="4031"/>
                    <a:pt x="108343" y="10880"/>
                  </a:cubicBezTo>
                  <a:cubicBezTo>
                    <a:pt x="118512" y="16881"/>
                    <a:pt x="124215" y="24120"/>
                    <a:pt x="124215" y="31073"/>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3" name="Google Shape;783;p18"/>
            <p:cNvSpPr/>
            <p:nvPr/>
          </p:nvSpPr>
          <p:spPr>
            <a:xfrm>
              <a:off x="4922818" y="2733153"/>
              <a:ext cx="114710" cy="61622"/>
            </a:xfrm>
            <a:custGeom>
              <a:avLst/>
              <a:gdLst/>
              <a:ahLst/>
              <a:cxnLst/>
              <a:rect l="l" t="t" r="r" b="b"/>
              <a:pathLst>
                <a:path w="114710" h="61622" extrusionOk="0">
                  <a:moveTo>
                    <a:pt x="114711" y="30811"/>
                  </a:moveTo>
                  <a:cubicBezTo>
                    <a:pt x="114711" y="37764"/>
                    <a:pt x="109008" y="45099"/>
                    <a:pt x="98934" y="50814"/>
                  </a:cubicBezTo>
                  <a:cubicBezTo>
                    <a:pt x="73084" y="65225"/>
                    <a:pt x="41627" y="65225"/>
                    <a:pt x="15776" y="50814"/>
                  </a:cubicBezTo>
                  <a:cubicBezTo>
                    <a:pt x="5797" y="45099"/>
                    <a:pt x="0" y="37764"/>
                    <a:pt x="0" y="30811"/>
                  </a:cubicBezTo>
                  <a:cubicBezTo>
                    <a:pt x="0" y="23858"/>
                    <a:pt x="5797" y="16619"/>
                    <a:pt x="15776" y="10808"/>
                  </a:cubicBezTo>
                  <a:cubicBezTo>
                    <a:pt x="41627" y="-3603"/>
                    <a:pt x="73084" y="-3603"/>
                    <a:pt x="98934" y="10808"/>
                  </a:cubicBezTo>
                  <a:cubicBezTo>
                    <a:pt x="109008" y="16619"/>
                    <a:pt x="114711" y="23858"/>
                    <a:pt x="114711" y="30811"/>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4" name="Google Shape;784;p18"/>
            <p:cNvSpPr/>
            <p:nvPr/>
          </p:nvSpPr>
          <p:spPr>
            <a:xfrm>
              <a:off x="5015195" y="2807589"/>
              <a:ext cx="42215" cy="98678"/>
            </a:xfrm>
            <a:custGeom>
              <a:avLst/>
              <a:gdLst/>
              <a:ahLst/>
              <a:cxnLst/>
              <a:rect l="l" t="t" r="r" b="b"/>
              <a:pathLst>
                <a:path w="42215" h="98678" extrusionOk="0">
                  <a:moveTo>
                    <a:pt x="23284" y="9049"/>
                  </a:moveTo>
                  <a:lnTo>
                    <a:pt x="7603" y="0"/>
                  </a:lnTo>
                  <a:lnTo>
                    <a:pt x="0" y="4477"/>
                  </a:lnTo>
                  <a:lnTo>
                    <a:pt x="7603" y="8858"/>
                  </a:lnTo>
                  <a:lnTo>
                    <a:pt x="7603" y="11716"/>
                  </a:lnTo>
                  <a:lnTo>
                    <a:pt x="22239" y="20193"/>
                  </a:lnTo>
                  <a:lnTo>
                    <a:pt x="22239" y="22955"/>
                  </a:lnTo>
                  <a:cubicBezTo>
                    <a:pt x="25765" y="28004"/>
                    <a:pt x="28939" y="33290"/>
                    <a:pt x="31743" y="38767"/>
                  </a:cubicBezTo>
                  <a:lnTo>
                    <a:pt x="32313" y="38290"/>
                  </a:lnTo>
                  <a:lnTo>
                    <a:pt x="32313" y="74962"/>
                  </a:lnTo>
                  <a:cubicBezTo>
                    <a:pt x="32313" y="84487"/>
                    <a:pt x="26706" y="81343"/>
                    <a:pt x="24235" y="79915"/>
                  </a:cubicBezTo>
                  <a:lnTo>
                    <a:pt x="7793" y="70390"/>
                  </a:lnTo>
                  <a:lnTo>
                    <a:pt x="190" y="74866"/>
                  </a:lnTo>
                  <a:lnTo>
                    <a:pt x="7793" y="79248"/>
                  </a:lnTo>
                  <a:lnTo>
                    <a:pt x="7793" y="82105"/>
                  </a:lnTo>
                  <a:lnTo>
                    <a:pt x="24235" y="91630"/>
                  </a:lnTo>
                  <a:cubicBezTo>
                    <a:pt x="25945" y="92630"/>
                    <a:pt x="27760" y="93431"/>
                    <a:pt x="29652" y="94012"/>
                  </a:cubicBezTo>
                  <a:lnTo>
                    <a:pt x="28606" y="98679"/>
                  </a:lnTo>
                  <a:lnTo>
                    <a:pt x="37160" y="93821"/>
                  </a:lnTo>
                  <a:lnTo>
                    <a:pt x="37160" y="93821"/>
                  </a:lnTo>
                  <a:cubicBezTo>
                    <a:pt x="40847" y="90678"/>
                    <a:pt x="42710" y="85877"/>
                    <a:pt x="42102" y="81058"/>
                  </a:cubicBezTo>
                  <a:lnTo>
                    <a:pt x="42102" y="42958"/>
                  </a:lnTo>
                  <a:cubicBezTo>
                    <a:pt x="41370" y="29356"/>
                    <a:pt x="34423" y="16850"/>
                    <a:pt x="23284" y="9049"/>
                  </a:cubicBezTo>
                  <a:close/>
                </a:path>
              </a:pathLst>
            </a:custGeom>
            <a:solidFill>
              <a:srgbClr val="8DA01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5" name="Google Shape;785;p18"/>
            <p:cNvSpPr/>
            <p:nvPr/>
          </p:nvSpPr>
          <p:spPr>
            <a:xfrm>
              <a:off x="5015195" y="2812256"/>
              <a:ext cx="34783" cy="94465"/>
            </a:xfrm>
            <a:custGeom>
              <a:avLst/>
              <a:gdLst/>
              <a:ahLst/>
              <a:cxnLst/>
              <a:rect l="l" t="t" r="r" b="b"/>
              <a:pathLst>
                <a:path w="34783" h="94465" extrusionOk="0">
                  <a:moveTo>
                    <a:pt x="16442" y="91440"/>
                  </a:moveTo>
                  <a:lnTo>
                    <a:pt x="0" y="81915"/>
                  </a:lnTo>
                  <a:lnTo>
                    <a:pt x="0" y="70199"/>
                  </a:lnTo>
                  <a:lnTo>
                    <a:pt x="16442" y="79724"/>
                  </a:lnTo>
                  <a:cubicBezTo>
                    <a:pt x="18818" y="81058"/>
                    <a:pt x="24520" y="84296"/>
                    <a:pt x="24520" y="74676"/>
                  </a:cubicBezTo>
                  <a:lnTo>
                    <a:pt x="24520" y="36576"/>
                  </a:lnTo>
                  <a:cubicBezTo>
                    <a:pt x="23949" y="30013"/>
                    <a:pt x="20462" y="24070"/>
                    <a:pt x="15016" y="20384"/>
                  </a:cubicBezTo>
                  <a:lnTo>
                    <a:pt x="95" y="11716"/>
                  </a:lnTo>
                  <a:lnTo>
                    <a:pt x="95" y="0"/>
                  </a:lnTo>
                  <a:lnTo>
                    <a:pt x="15776" y="9049"/>
                  </a:lnTo>
                  <a:cubicBezTo>
                    <a:pt x="26867" y="16707"/>
                    <a:pt x="33862" y="29013"/>
                    <a:pt x="34784" y="42481"/>
                  </a:cubicBezTo>
                  <a:lnTo>
                    <a:pt x="34784" y="80581"/>
                  </a:lnTo>
                  <a:cubicBezTo>
                    <a:pt x="34594" y="90869"/>
                    <a:pt x="29842" y="99155"/>
                    <a:pt x="16442" y="91440"/>
                  </a:cubicBezTo>
                  <a:close/>
                </a:path>
              </a:pathLst>
            </a:custGeom>
            <a:solidFill>
              <a:srgbClr val="99B52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6" name="Google Shape;786;p18"/>
            <p:cNvSpPr/>
            <p:nvPr/>
          </p:nvSpPr>
          <p:spPr>
            <a:xfrm>
              <a:off x="3439562" y="299475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7" name="Google Shape;787;p18"/>
            <p:cNvSpPr/>
            <p:nvPr/>
          </p:nvSpPr>
          <p:spPr>
            <a:xfrm>
              <a:off x="3446488" y="2917507"/>
              <a:ext cx="147795" cy="156591"/>
            </a:xfrm>
            <a:custGeom>
              <a:avLst/>
              <a:gdLst/>
              <a:ahLst/>
              <a:cxnLst/>
              <a:rect l="l" t="t" r="r" b="b"/>
              <a:pathLst>
                <a:path w="147795" h="156591" extrusionOk="0">
                  <a:moveTo>
                    <a:pt x="147796" y="113824"/>
                  </a:moveTo>
                  <a:lnTo>
                    <a:pt x="147796" y="0"/>
                  </a:lnTo>
                  <a:lnTo>
                    <a:pt x="582" y="3715"/>
                  </a:lnTo>
                  <a:lnTo>
                    <a:pt x="582" y="108490"/>
                  </a:lnTo>
                  <a:cubicBezTo>
                    <a:pt x="-2174" y="121158"/>
                    <a:pt x="4859" y="134398"/>
                    <a:pt x="21586" y="144018"/>
                  </a:cubicBezTo>
                  <a:cubicBezTo>
                    <a:pt x="54431" y="160782"/>
                    <a:pt x="93282" y="160782"/>
                    <a:pt x="126127" y="144018"/>
                  </a:cubicBezTo>
                  <a:cubicBezTo>
                    <a:pt x="138302" y="138655"/>
                    <a:pt x="146598" y="127092"/>
                    <a:pt x="147796" y="113824"/>
                  </a:cubicBezTo>
                  <a:close/>
                </a:path>
              </a:pathLst>
            </a:custGeom>
            <a:solidFill>
              <a:srgbClr val="F7B03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8" name="Google Shape;788;p18"/>
            <p:cNvSpPr/>
            <p:nvPr/>
          </p:nvSpPr>
          <p:spPr>
            <a:xfrm>
              <a:off x="3446785" y="2874835"/>
              <a:ext cx="147498" cy="85344"/>
            </a:xfrm>
            <a:custGeom>
              <a:avLst/>
              <a:gdLst/>
              <a:ahLst/>
              <a:cxnLst/>
              <a:rect l="l" t="t" r="r" b="b"/>
              <a:pathLst>
                <a:path w="147498" h="85344" extrusionOk="0">
                  <a:moveTo>
                    <a:pt x="147499" y="42672"/>
                  </a:moveTo>
                  <a:cubicBezTo>
                    <a:pt x="147499" y="66239"/>
                    <a:pt x="114480" y="85344"/>
                    <a:pt x="73749" y="85344"/>
                  </a:cubicBezTo>
                  <a:cubicBezTo>
                    <a:pt x="33019" y="85344"/>
                    <a:pt x="0" y="66239"/>
                    <a:pt x="0" y="42672"/>
                  </a:cubicBezTo>
                  <a:cubicBezTo>
                    <a:pt x="0" y="19105"/>
                    <a:pt x="33019" y="0"/>
                    <a:pt x="73749" y="0"/>
                  </a:cubicBezTo>
                  <a:cubicBezTo>
                    <a:pt x="114480" y="0"/>
                    <a:pt x="147499" y="19105"/>
                    <a:pt x="147499" y="42672"/>
                  </a:cubicBezTo>
                  <a:close/>
                </a:path>
              </a:pathLst>
            </a:custGeom>
            <a:solidFill>
              <a:srgbClr val="FCC0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9" name="Google Shape;789;p18"/>
            <p:cNvSpPr/>
            <p:nvPr/>
          </p:nvSpPr>
          <p:spPr>
            <a:xfrm>
              <a:off x="3458475" y="2886430"/>
              <a:ext cx="124119" cy="61959"/>
            </a:xfrm>
            <a:custGeom>
              <a:avLst/>
              <a:gdLst/>
              <a:ahLst/>
              <a:cxnLst/>
              <a:rect l="l" t="t" r="r" b="b"/>
              <a:pathLst>
                <a:path w="124119" h="61959" extrusionOk="0">
                  <a:moveTo>
                    <a:pt x="124119" y="31076"/>
                  </a:moveTo>
                  <a:cubicBezTo>
                    <a:pt x="124119" y="38030"/>
                    <a:pt x="118322" y="45269"/>
                    <a:pt x="108343" y="51079"/>
                  </a:cubicBezTo>
                  <a:cubicBezTo>
                    <a:pt x="95523" y="57870"/>
                    <a:pt x="81305" y="61595"/>
                    <a:pt x="66812" y="61938"/>
                  </a:cubicBezTo>
                  <a:lnTo>
                    <a:pt x="62060" y="61938"/>
                  </a:lnTo>
                  <a:cubicBezTo>
                    <a:pt x="45951" y="62280"/>
                    <a:pt x="30032" y="58509"/>
                    <a:pt x="15776" y="50984"/>
                  </a:cubicBezTo>
                  <a:cubicBezTo>
                    <a:pt x="5702" y="45174"/>
                    <a:pt x="0" y="37935"/>
                    <a:pt x="0" y="30981"/>
                  </a:cubicBezTo>
                  <a:cubicBezTo>
                    <a:pt x="0" y="24028"/>
                    <a:pt x="5702" y="16694"/>
                    <a:pt x="15776" y="10884"/>
                  </a:cubicBezTo>
                  <a:cubicBezTo>
                    <a:pt x="30041" y="3397"/>
                    <a:pt x="45960" y="-346"/>
                    <a:pt x="62060" y="25"/>
                  </a:cubicBezTo>
                  <a:lnTo>
                    <a:pt x="66812" y="25"/>
                  </a:lnTo>
                  <a:cubicBezTo>
                    <a:pt x="81305" y="301"/>
                    <a:pt x="95532" y="3987"/>
                    <a:pt x="108343" y="10788"/>
                  </a:cubicBezTo>
                  <a:cubicBezTo>
                    <a:pt x="118322" y="16789"/>
                    <a:pt x="124119" y="24123"/>
                    <a:pt x="124119" y="31076"/>
                  </a:cubicBezTo>
                  <a:close/>
                </a:path>
              </a:pathLst>
            </a:custGeom>
            <a:solidFill>
              <a:srgbClr val="28221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0" name="Google Shape;790;p18"/>
            <p:cNvSpPr/>
            <p:nvPr/>
          </p:nvSpPr>
          <p:spPr>
            <a:xfrm>
              <a:off x="3467883" y="2886601"/>
              <a:ext cx="114710" cy="61717"/>
            </a:xfrm>
            <a:custGeom>
              <a:avLst/>
              <a:gdLst/>
              <a:ahLst/>
              <a:cxnLst/>
              <a:rect l="l" t="t" r="r" b="b"/>
              <a:pathLst>
                <a:path w="114710" h="61717" extrusionOk="0">
                  <a:moveTo>
                    <a:pt x="114711" y="30906"/>
                  </a:moveTo>
                  <a:cubicBezTo>
                    <a:pt x="114711" y="37859"/>
                    <a:pt x="108913" y="45099"/>
                    <a:pt x="98934" y="50909"/>
                  </a:cubicBezTo>
                  <a:cubicBezTo>
                    <a:pt x="73084" y="65320"/>
                    <a:pt x="41626" y="65320"/>
                    <a:pt x="15776" y="50909"/>
                  </a:cubicBezTo>
                  <a:cubicBezTo>
                    <a:pt x="6272" y="45099"/>
                    <a:pt x="0" y="37859"/>
                    <a:pt x="0" y="30906"/>
                  </a:cubicBezTo>
                  <a:cubicBezTo>
                    <a:pt x="0" y="23953"/>
                    <a:pt x="5797" y="16619"/>
                    <a:pt x="15776" y="10808"/>
                  </a:cubicBezTo>
                  <a:cubicBezTo>
                    <a:pt x="41626" y="-3603"/>
                    <a:pt x="73084" y="-3603"/>
                    <a:pt x="98934" y="10808"/>
                  </a:cubicBezTo>
                  <a:cubicBezTo>
                    <a:pt x="108913" y="16619"/>
                    <a:pt x="114711" y="23953"/>
                    <a:pt x="114711" y="30906"/>
                  </a:cubicBezTo>
                  <a:close/>
                </a:path>
              </a:pathLst>
            </a:custGeom>
            <a:solidFill>
              <a:srgbClr val="FFFFFF">
                <a:alpha val="666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1" name="Google Shape;791;p18"/>
            <p:cNvSpPr/>
            <p:nvPr/>
          </p:nvSpPr>
          <p:spPr>
            <a:xfrm>
              <a:off x="3559880" y="2961132"/>
              <a:ext cx="42223" cy="98678"/>
            </a:xfrm>
            <a:custGeom>
              <a:avLst/>
              <a:gdLst/>
              <a:ahLst/>
              <a:cxnLst/>
              <a:rect l="l" t="t" r="r" b="b"/>
              <a:pathLst>
                <a:path w="42223" h="98678" extrusionOk="0">
                  <a:moveTo>
                    <a:pt x="23569" y="9049"/>
                  </a:moveTo>
                  <a:lnTo>
                    <a:pt x="7983" y="0"/>
                  </a:lnTo>
                  <a:lnTo>
                    <a:pt x="285" y="4381"/>
                  </a:lnTo>
                  <a:lnTo>
                    <a:pt x="7983" y="8858"/>
                  </a:lnTo>
                  <a:lnTo>
                    <a:pt x="7983" y="11716"/>
                  </a:lnTo>
                  <a:lnTo>
                    <a:pt x="22619" y="20193"/>
                  </a:lnTo>
                  <a:lnTo>
                    <a:pt x="22144" y="22955"/>
                  </a:lnTo>
                  <a:cubicBezTo>
                    <a:pt x="25689" y="27984"/>
                    <a:pt x="28873" y="33271"/>
                    <a:pt x="31648" y="38767"/>
                  </a:cubicBezTo>
                  <a:lnTo>
                    <a:pt x="32123" y="38290"/>
                  </a:lnTo>
                  <a:lnTo>
                    <a:pt x="32123" y="74962"/>
                  </a:lnTo>
                  <a:cubicBezTo>
                    <a:pt x="32123" y="84487"/>
                    <a:pt x="26516" y="81344"/>
                    <a:pt x="24140" y="79915"/>
                  </a:cubicBezTo>
                  <a:lnTo>
                    <a:pt x="7698" y="70390"/>
                  </a:lnTo>
                  <a:lnTo>
                    <a:pt x="0" y="74771"/>
                  </a:lnTo>
                  <a:lnTo>
                    <a:pt x="7698" y="79248"/>
                  </a:lnTo>
                  <a:lnTo>
                    <a:pt x="7698" y="82105"/>
                  </a:lnTo>
                  <a:lnTo>
                    <a:pt x="24140" y="91630"/>
                  </a:lnTo>
                  <a:cubicBezTo>
                    <a:pt x="25812" y="92631"/>
                    <a:pt x="27599" y="93431"/>
                    <a:pt x="29462" y="94012"/>
                  </a:cubicBezTo>
                  <a:lnTo>
                    <a:pt x="28511" y="98679"/>
                  </a:lnTo>
                  <a:lnTo>
                    <a:pt x="37065" y="93821"/>
                  </a:lnTo>
                  <a:lnTo>
                    <a:pt x="37065" y="93821"/>
                  </a:lnTo>
                  <a:cubicBezTo>
                    <a:pt x="40838" y="90687"/>
                    <a:pt x="42739" y="85830"/>
                    <a:pt x="42102" y="80963"/>
                  </a:cubicBezTo>
                  <a:lnTo>
                    <a:pt x="42102" y="42863"/>
                  </a:lnTo>
                  <a:cubicBezTo>
                    <a:pt x="41408" y="29346"/>
                    <a:pt x="34575" y="16888"/>
                    <a:pt x="23569" y="9049"/>
                  </a:cubicBezTo>
                  <a:close/>
                </a:path>
              </a:pathLst>
            </a:custGeom>
            <a:solidFill>
              <a:srgbClr val="C9883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2" name="Google Shape;792;p18"/>
            <p:cNvSpPr/>
            <p:nvPr/>
          </p:nvSpPr>
          <p:spPr>
            <a:xfrm>
              <a:off x="3560165" y="2965989"/>
              <a:ext cx="34688" cy="94398"/>
            </a:xfrm>
            <a:custGeom>
              <a:avLst/>
              <a:gdLst/>
              <a:ahLst/>
              <a:cxnLst/>
              <a:rect l="l" t="t" r="r" b="b"/>
              <a:pathLst>
                <a:path w="34688" h="94398" extrusionOk="0">
                  <a:moveTo>
                    <a:pt x="16537" y="91535"/>
                  </a:moveTo>
                  <a:lnTo>
                    <a:pt x="0" y="82010"/>
                  </a:lnTo>
                  <a:lnTo>
                    <a:pt x="0" y="70199"/>
                  </a:lnTo>
                  <a:lnTo>
                    <a:pt x="16537" y="79724"/>
                  </a:lnTo>
                  <a:cubicBezTo>
                    <a:pt x="18913" y="81153"/>
                    <a:pt x="24520" y="84391"/>
                    <a:pt x="24520" y="74771"/>
                  </a:cubicBezTo>
                  <a:lnTo>
                    <a:pt x="24520" y="36671"/>
                  </a:lnTo>
                  <a:cubicBezTo>
                    <a:pt x="23874" y="30108"/>
                    <a:pt x="20405" y="24165"/>
                    <a:pt x="15016" y="20383"/>
                  </a:cubicBezTo>
                  <a:lnTo>
                    <a:pt x="0" y="11811"/>
                  </a:lnTo>
                  <a:lnTo>
                    <a:pt x="0" y="0"/>
                  </a:lnTo>
                  <a:lnTo>
                    <a:pt x="15681" y="9525"/>
                  </a:lnTo>
                  <a:cubicBezTo>
                    <a:pt x="26782" y="17173"/>
                    <a:pt x="33776" y="29489"/>
                    <a:pt x="34689" y="42958"/>
                  </a:cubicBezTo>
                  <a:lnTo>
                    <a:pt x="34689" y="81058"/>
                  </a:lnTo>
                  <a:cubicBezTo>
                    <a:pt x="34689" y="90678"/>
                    <a:pt x="29937" y="98965"/>
                    <a:pt x="16537" y="91535"/>
                  </a:cubicBezTo>
                  <a:close/>
                </a:path>
              </a:pathLst>
            </a:custGeom>
            <a:solidFill>
              <a:srgbClr val="E09C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3" name="Google Shape;793;p18"/>
            <p:cNvSpPr/>
            <p:nvPr/>
          </p:nvSpPr>
          <p:spPr>
            <a:xfrm>
              <a:off x="5618400" y="4515040"/>
              <a:ext cx="756691" cy="437959"/>
            </a:xfrm>
            <a:custGeom>
              <a:avLst/>
              <a:gdLst/>
              <a:ahLst/>
              <a:cxnLst/>
              <a:rect l="l" t="t" r="r" b="b"/>
              <a:pathLst>
                <a:path w="756691" h="437959" extrusionOk="0">
                  <a:moveTo>
                    <a:pt x="756691" y="218980"/>
                  </a:moveTo>
                  <a:cubicBezTo>
                    <a:pt x="756691" y="339919"/>
                    <a:pt x="587300" y="437960"/>
                    <a:pt x="378346" y="437960"/>
                  </a:cubicBezTo>
                  <a:cubicBezTo>
                    <a:pt x="169391" y="437960"/>
                    <a:pt x="0" y="339919"/>
                    <a:pt x="0" y="218980"/>
                  </a:cubicBezTo>
                  <a:cubicBezTo>
                    <a:pt x="0" y="98041"/>
                    <a:pt x="169391" y="0"/>
                    <a:pt x="378346" y="0"/>
                  </a:cubicBezTo>
                  <a:cubicBezTo>
                    <a:pt x="587300" y="0"/>
                    <a:pt x="756691" y="98041"/>
                    <a:pt x="756691" y="21898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18"/>
            <p:cNvSpPr/>
            <p:nvPr/>
          </p:nvSpPr>
          <p:spPr>
            <a:xfrm>
              <a:off x="6158405" y="3069812"/>
              <a:ext cx="186021" cy="406050"/>
            </a:xfrm>
            <a:custGeom>
              <a:avLst/>
              <a:gdLst/>
              <a:ahLst/>
              <a:cxnLst/>
              <a:rect l="l" t="t" r="r" b="b"/>
              <a:pathLst>
                <a:path w="186021" h="406050" extrusionOk="0">
                  <a:moveTo>
                    <a:pt x="145028" y="0"/>
                  </a:moveTo>
                  <a:cubicBezTo>
                    <a:pt x="149304" y="38100"/>
                    <a:pt x="194352" y="200882"/>
                    <a:pt x="184659" y="256699"/>
                  </a:cubicBezTo>
                  <a:cubicBezTo>
                    <a:pt x="174965" y="312515"/>
                    <a:pt x="21288" y="406051"/>
                    <a:pt x="21288" y="406051"/>
                  </a:cubicBezTo>
                  <a:lnTo>
                    <a:pt x="0" y="310801"/>
                  </a:lnTo>
                  <a:lnTo>
                    <a:pt x="85534" y="227171"/>
                  </a:lnTo>
                  <a:lnTo>
                    <a:pt x="61965" y="68389"/>
                  </a:ln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5" name="Google Shape;795;p18"/>
            <p:cNvSpPr/>
            <p:nvPr/>
          </p:nvSpPr>
          <p:spPr>
            <a:xfrm>
              <a:off x="6184541" y="2902850"/>
              <a:ext cx="133813" cy="257894"/>
            </a:xfrm>
            <a:custGeom>
              <a:avLst/>
              <a:gdLst/>
              <a:ahLst/>
              <a:cxnLst/>
              <a:rect l="l" t="t" r="r" b="b"/>
              <a:pathLst>
                <a:path w="133813" h="257894" extrusionOk="0">
                  <a:moveTo>
                    <a:pt x="0" y="6275"/>
                  </a:moveTo>
                  <a:cubicBezTo>
                    <a:pt x="30935" y="-8136"/>
                    <a:pt x="67743" y="3008"/>
                    <a:pt x="85534" y="32183"/>
                  </a:cubicBezTo>
                  <a:cubicBezTo>
                    <a:pt x="108153" y="69712"/>
                    <a:pt x="131627" y="198490"/>
                    <a:pt x="133813" y="220492"/>
                  </a:cubicBezTo>
                  <a:cubicBezTo>
                    <a:pt x="133813" y="220492"/>
                    <a:pt x="102071" y="264403"/>
                    <a:pt x="54457" y="2570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6" name="Google Shape;796;p18"/>
            <p:cNvSpPr/>
            <p:nvPr/>
          </p:nvSpPr>
          <p:spPr>
            <a:xfrm>
              <a:off x="5735029" y="4688404"/>
              <a:ext cx="288490" cy="162715"/>
            </a:xfrm>
            <a:custGeom>
              <a:avLst/>
              <a:gdLst/>
              <a:ahLst/>
              <a:cxnLst/>
              <a:rect l="l" t="t" r="r" b="b"/>
              <a:pathLst>
                <a:path w="288490" h="162715" extrusionOk="0">
                  <a:moveTo>
                    <a:pt x="273882" y="39044"/>
                  </a:moveTo>
                  <a:cubicBezTo>
                    <a:pt x="240419" y="48340"/>
                    <a:pt x="204647" y="43997"/>
                    <a:pt x="174377" y="26947"/>
                  </a:cubicBezTo>
                  <a:cubicBezTo>
                    <a:pt x="150428" y="27709"/>
                    <a:pt x="20321" y="-28108"/>
                    <a:pt x="2644" y="18756"/>
                  </a:cubicBezTo>
                  <a:cubicBezTo>
                    <a:pt x="-12847" y="59808"/>
                    <a:pt x="43510" y="97813"/>
                    <a:pt x="73637" y="105147"/>
                  </a:cubicBezTo>
                  <a:cubicBezTo>
                    <a:pt x="139308" y="121054"/>
                    <a:pt x="187683" y="153915"/>
                    <a:pt x="214293" y="159440"/>
                  </a:cubicBezTo>
                  <a:cubicBezTo>
                    <a:pt x="233966" y="163631"/>
                    <a:pt x="259436" y="166393"/>
                    <a:pt x="275118" y="150867"/>
                  </a:cubicBezTo>
                  <a:cubicBezTo>
                    <a:pt x="293935" y="132293"/>
                    <a:pt x="292319" y="63523"/>
                    <a:pt x="273882" y="3904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7" name="Google Shape;797;p18"/>
            <p:cNvSpPr/>
            <p:nvPr/>
          </p:nvSpPr>
          <p:spPr>
            <a:xfrm>
              <a:off x="5735111" y="4715446"/>
              <a:ext cx="283683" cy="135768"/>
            </a:xfrm>
            <a:custGeom>
              <a:avLst/>
              <a:gdLst/>
              <a:ahLst/>
              <a:cxnLst/>
              <a:rect l="l" t="t" r="r" b="b"/>
              <a:pathLst>
                <a:path w="283683" h="135768" extrusionOk="0">
                  <a:moveTo>
                    <a:pt x="214211" y="121063"/>
                  </a:moveTo>
                  <a:cubicBezTo>
                    <a:pt x="187885" y="115538"/>
                    <a:pt x="139226" y="82963"/>
                    <a:pt x="73555" y="66675"/>
                  </a:cubicBezTo>
                  <a:cubicBezTo>
                    <a:pt x="48275" y="60579"/>
                    <a:pt x="4843" y="32861"/>
                    <a:pt x="471" y="0"/>
                  </a:cubicBezTo>
                  <a:cubicBezTo>
                    <a:pt x="-5422" y="38100"/>
                    <a:pt x="45424" y="71342"/>
                    <a:pt x="73555" y="78200"/>
                  </a:cubicBezTo>
                  <a:cubicBezTo>
                    <a:pt x="139226" y="94107"/>
                    <a:pt x="187600" y="126968"/>
                    <a:pt x="214211" y="132493"/>
                  </a:cubicBezTo>
                  <a:cubicBezTo>
                    <a:pt x="233884" y="136684"/>
                    <a:pt x="259354" y="139446"/>
                    <a:pt x="275035" y="123920"/>
                  </a:cubicBezTo>
                  <a:cubicBezTo>
                    <a:pt x="279074" y="119415"/>
                    <a:pt x="282040" y="114033"/>
                    <a:pt x="283684" y="108204"/>
                  </a:cubicBezTo>
                  <a:cubicBezTo>
                    <a:pt x="263859" y="123254"/>
                    <a:pt x="238094" y="128026"/>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8" name="Google Shape;798;p18"/>
            <p:cNvSpPr/>
            <p:nvPr/>
          </p:nvSpPr>
          <p:spPr>
            <a:xfrm>
              <a:off x="5946488" y="4593442"/>
              <a:ext cx="288134" cy="162731"/>
            </a:xfrm>
            <a:custGeom>
              <a:avLst/>
              <a:gdLst/>
              <a:ahLst/>
              <a:cxnLst/>
              <a:rect l="l" t="t" r="r" b="b"/>
              <a:pathLst>
                <a:path w="288134" h="162731" extrusionOk="0">
                  <a:moveTo>
                    <a:pt x="273882" y="39041"/>
                  </a:moveTo>
                  <a:cubicBezTo>
                    <a:pt x="240429" y="48319"/>
                    <a:pt x="204675" y="44004"/>
                    <a:pt x="174377" y="27040"/>
                  </a:cubicBezTo>
                  <a:cubicBezTo>
                    <a:pt x="150428" y="27707"/>
                    <a:pt x="20321" y="-28110"/>
                    <a:pt x="2644" y="18753"/>
                  </a:cubicBezTo>
                  <a:cubicBezTo>
                    <a:pt x="-12847" y="59806"/>
                    <a:pt x="43510" y="97810"/>
                    <a:pt x="73637" y="105145"/>
                  </a:cubicBezTo>
                  <a:cubicBezTo>
                    <a:pt x="139308" y="121051"/>
                    <a:pt x="187683" y="153913"/>
                    <a:pt x="214293" y="159533"/>
                  </a:cubicBezTo>
                  <a:cubicBezTo>
                    <a:pt x="234061" y="163628"/>
                    <a:pt x="259436" y="166391"/>
                    <a:pt x="275118" y="150865"/>
                  </a:cubicBezTo>
                  <a:cubicBezTo>
                    <a:pt x="293460" y="132291"/>
                    <a:pt x="291844" y="63521"/>
                    <a:pt x="273882" y="390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9" name="Google Shape;799;p18"/>
            <p:cNvSpPr/>
            <p:nvPr/>
          </p:nvSpPr>
          <p:spPr>
            <a:xfrm>
              <a:off x="5946095" y="4620482"/>
              <a:ext cx="283683" cy="135691"/>
            </a:xfrm>
            <a:custGeom>
              <a:avLst/>
              <a:gdLst/>
              <a:ahLst/>
              <a:cxnLst/>
              <a:rect l="l" t="t" r="r" b="b"/>
              <a:pathLst>
                <a:path w="283683" h="135691" extrusionOk="0">
                  <a:moveTo>
                    <a:pt x="214211" y="121063"/>
                  </a:moveTo>
                  <a:cubicBezTo>
                    <a:pt x="187885" y="115538"/>
                    <a:pt x="139226" y="82963"/>
                    <a:pt x="73555" y="66675"/>
                  </a:cubicBezTo>
                  <a:cubicBezTo>
                    <a:pt x="48275" y="60579"/>
                    <a:pt x="4842" y="32956"/>
                    <a:pt x="471" y="0"/>
                  </a:cubicBezTo>
                  <a:cubicBezTo>
                    <a:pt x="-5422" y="38100"/>
                    <a:pt x="45424" y="71247"/>
                    <a:pt x="73555" y="78105"/>
                  </a:cubicBezTo>
                  <a:cubicBezTo>
                    <a:pt x="139226" y="94012"/>
                    <a:pt x="187600" y="126873"/>
                    <a:pt x="214211" y="132493"/>
                  </a:cubicBezTo>
                  <a:cubicBezTo>
                    <a:pt x="233979" y="136588"/>
                    <a:pt x="259354" y="139351"/>
                    <a:pt x="275035" y="123825"/>
                  </a:cubicBezTo>
                  <a:cubicBezTo>
                    <a:pt x="279074" y="119320"/>
                    <a:pt x="282039" y="113938"/>
                    <a:pt x="283683" y="108109"/>
                  </a:cubicBezTo>
                  <a:cubicBezTo>
                    <a:pt x="263868" y="123187"/>
                    <a:pt x="238113" y="127997"/>
                    <a:pt x="214211" y="12106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0" name="Google Shape;800;p18"/>
            <p:cNvSpPr/>
            <p:nvPr/>
          </p:nvSpPr>
          <p:spPr>
            <a:xfrm>
              <a:off x="5812467" y="3540156"/>
              <a:ext cx="422006" cy="1193603"/>
            </a:xfrm>
            <a:custGeom>
              <a:avLst/>
              <a:gdLst/>
              <a:ahLst/>
              <a:cxnLst/>
              <a:rect l="l" t="t" r="r" b="b"/>
              <a:pathLst>
                <a:path w="422006" h="1193603" extrusionOk="0">
                  <a:moveTo>
                    <a:pt x="409993" y="738092"/>
                  </a:moveTo>
                  <a:cubicBezTo>
                    <a:pt x="404434" y="689638"/>
                    <a:pt x="394379" y="641804"/>
                    <a:pt x="379961" y="595217"/>
                  </a:cubicBezTo>
                  <a:cubicBezTo>
                    <a:pt x="379961" y="595217"/>
                    <a:pt x="388990" y="471964"/>
                    <a:pt x="393457" y="355092"/>
                  </a:cubicBezTo>
                  <a:cubicBezTo>
                    <a:pt x="398589" y="222504"/>
                    <a:pt x="444397" y="105823"/>
                    <a:pt x="408188" y="0"/>
                  </a:cubicBezTo>
                  <a:lnTo>
                    <a:pt x="0" y="90964"/>
                  </a:lnTo>
                  <a:cubicBezTo>
                    <a:pt x="0" y="90964"/>
                    <a:pt x="24710" y="619601"/>
                    <a:pt x="30222" y="683609"/>
                  </a:cubicBezTo>
                  <a:cubicBezTo>
                    <a:pt x="33216" y="733349"/>
                    <a:pt x="39308" y="782841"/>
                    <a:pt x="48469" y="831818"/>
                  </a:cubicBezTo>
                  <a:cubicBezTo>
                    <a:pt x="67477" y="934402"/>
                    <a:pt x="97414" y="1178528"/>
                    <a:pt x="97414" y="1178528"/>
                  </a:cubicBezTo>
                  <a:cubicBezTo>
                    <a:pt x="140561" y="1203674"/>
                    <a:pt x="197204" y="1189768"/>
                    <a:pt x="197204" y="1189768"/>
                  </a:cubicBezTo>
                  <a:cubicBezTo>
                    <a:pt x="197204" y="1189768"/>
                    <a:pt x="194163" y="881063"/>
                    <a:pt x="191311" y="807148"/>
                  </a:cubicBezTo>
                  <a:cubicBezTo>
                    <a:pt x="187985" y="716851"/>
                    <a:pt x="185229" y="723709"/>
                    <a:pt x="185229" y="723709"/>
                  </a:cubicBezTo>
                  <a:lnTo>
                    <a:pt x="198819" y="499110"/>
                  </a:lnTo>
                  <a:lnTo>
                    <a:pt x="207658" y="387286"/>
                  </a:lnTo>
                  <a:cubicBezTo>
                    <a:pt x="207658" y="387286"/>
                    <a:pt x="218967" y="469392"/>
                    <a:pt x="226665" y="542734"/>
                  </a:cubicBezTo>
                  <a:cubicBezTo>
                    <a:pt x="233033" y="606647"/>
                    <a:pt x="248429" y="664464"/>
                    <a:pt x="265631" y="783526"/>
                  </a:cubicBezTo>
                  <a:cubicBezTo>
                    <a:pt x="280552" y="886777"/>
                    <a:pt x="304787" y="1094232"/>
                    <a:pt x="304787" y="1094232"/>
                  </a:cubicBezTo>
                  <a:cubicBezTo>
                    <a:pt x="347934" y="1119473"/>
                    <a:pt x="406572" y="1098518"/>
                    <a:pt x="406572" y="1098518"/>
                  </a:cubicBezTo>
                  <a:cubicBezTo>
                    <a:pt x="406572" y="1098518"/>
                    <a:pt x="421683" y="827627"/>
                    <a:pt x="409993" y="73809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1" name="Google Shape;801;p18"/>
            <p:cNvSpPr/>
            <p:nvPr/>
          </p:nvSpPr>
          <p:spPr>
            <a:xfrm>
              <a:off x="5874419" y="2560474"/>
              <a:ext cx="305952" cy="491697"/>
            </a:xfrm>
            <a:custGeom>
              <a:avLst/>
              <a:gdLst/>
              <a:ahLst/>
              <a:cxnLst/>
              <a:rect l="l" t="t" r="r" b="b"/>
              <a:pathLst>
                <a:path w="305952" h="491697" extrusionOk="0">
                  <a:moveTo>
                    <a:pt x="288928" y="350842"/>
                  </a:moveTo>
                  <a:cubicBezTo>
                    <a:pt x="257851" y="352366"/>
                    <a:pt x="234756" y="360367"/>
                    <a:pt x="230860" y="350842"/>
                  </a:cubicBezTo>
                  <a:cubicBezTo>
                    <a:pt x="227496" y="334783"/>
                    <a:pt x="225120" y="318523"/>
                    <a:pt x="223732" y="302169"/>
                  </a:cubicBezTo>
                  <a:cubicBezTo>
                    <a:pt x="227343" y="293120"/>
                    <a:pt x="230385" y="283119"/>
                    <a:pt x="230385" y="283119"/>
                  </a:cubicBezTo>
                  <a:cubicBezTo>
                    <a:pt x="269445" y="259021"/>
                    <a:pt x="281800" y="216444"/>
                    <a:pt x="286932" y="167486"/>
                  </a:cubicBezTo>
                  <a:cubicBezTo>
                    <a:pt x="295676" y="83285"/>
                    <a:pt x="250248" y="9656"/>
                    <a:pt x="166329" y="798"/>
                  </a:cubicBezTo>
                  <a:cubicBezTo>
                    <a:pt x="87353" y="-7393"/>
                    <a:pt x="29285" y="48423"/>
                    <a:pt x="13793" y="124623"/>
                  </a:cubicBezTo>
                  <a:cubicBezTo>
                    <a:pt x="5430" y="162723"/>
                    <a:pt x="-11201" y="233589"/>
                    <a:pt x="11323" y="296073"/>
                  </a:cubicBezTo>
                  <a:cubicBezTo>
                    <a:pt x="23867" y="330744"/>
                    <a:pt x="39834" y="358271"/>
                    <a:pt x="56180" y="363605"/>
                  </a:cubicBezTo>
                  <a:cubicBezTo>
                    <a:pt x="71833" y="363205"/>
                    <a:pt x="87448" y="361834"/>
                    <a:pt x="102939" y="359510"/>
                  </a:cubicBezTo>
                  <a:lnTo>
                    <a:pt x="102939" y="359510"/>
                  </a:lnTo>
                  <a:cubicBezTo>
                    <a:pt x="102939" y="359510"/>
                    <a:pt x="107121" y="382941"/>
                    <a:pt x="110067" y="397610"/>
                  </a:cubicBezTo>
                  <a:cubicBezTo>
                    <a:pt x="113013" y="412278"/>
                    <a:pt x="111777" y="420565"/>
                    <a:pt x="82031" y="438948"/>
                  </a:cubicBezTo>
                  <a:cubicBezTo>
                    <a:pt x="52284" y="457331"/>
                    <a:pt x="127079" y="495241"/>
                    <a:pt x="176023" y="491431"/>
                  </a:cubicBezTo>
                  <a:cubicBezTo>
                    <a:pt x="224968" y="487621"/>
                    <a:pt x="279424" y="458951"/>
                    <a:pt x="294440" y="426851"/>
                  </a:cubicBezTo>
                  <a:cubicBezTo>
                    <a:pt x="311262" y="391514"/>
                    <a:pt x="309837" y="349794"/>
                    <a:pt x="288928" y="35084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2" name="Google Shape;802;p18"/>
            <p:cNvSpPr/>
            <p:nvPr/>
          </p:nvSpPr>
          <p:spPr>
            <a:xfrm>
              <a:off x="5809360" y="2908700"/>
              <a:ext cx="471048" cy="781597"/>
            </a:xfrm>
            <a:custGeom>
              <a:avLst/>
              <a:gdLst/>
              <a:ahLst/>
              <a:cxnLst/>
              <a:rect l="l" t="t" r="r" b="b"/>
              <a:pathLst>
                <a:path w="471048" h="781597" extrusionOk="0">
                  <a:moveTo>
                    <a:pt x="308559" y="7283"/>
                  </a:moveTo>
                  <a:cubicBezTo>
                    <a:pt x="317113" y="28715"/>
                    <a:pt x="295254" y="54908"/>
                    <a:pt x="236901" y="73482"/>
                  </a:cubicBezTo>
                  <a:cubicBezTo>
                    <a:pt x="178547" y="92056"/>
                    <a:pt x="173225" y="68243"/>
                    <a:pt x="173225" y="68243"/>
                  </a:cubicBezTo>
                  <a:cubicBezTo>
                    <a:pt x="173225" y="68243"/>
                    <a:pt x="87691" y="107296"/>
                    <a:pt x="59750" y="126822"/>
                  </a:cubicBezTo>
                  <a:cubicBezTo>
                    <a:pt x="24776" y="151396"/>
                    <a:pt x="9190" y="222072"/>
                    <a:pt x="4438" y="342373"/>
                  </a:cubicBezTo>
                  <a:cubicBezTo>
                    <a:pt x="-979" y="481152"/>
                    <a:pt x="-1454" y="686987"/>
                    <a:pt x="3107" y="722516"/>
                  </a:cubicBezTo>
                  <a:cubicBezTo>
                    <a:pt x="3107" y="722516"/>
                    <a:pt x="68589" y="787952"/>
                    <a:pt x="152412" y="781094"/>
                  </a:cubicBezTo>
                  <a:cubicBezTo>
                    <a:pt x="236235" y="774236"/>
                    <a:pt x="377272" y="699846"/>
                    <a:pt x="411485" y="642410"/>
                  </a:cubicBezTo>
                  <a:cubicBezTo>
                    <a:pt x="410535" y="520776"/>
                    <a:pt x="396279" y="500964"/>
                    <a:pt x="415952" y="430860"/>
                  </a:cubicBezTo>
                  <a:cubicBezTo>
                    <a:pt x="461000" y="270364"/>
                    <a:pt x="484664" y="204641"/>
                    <a:pt x="462806" y="97961"/>
                  </a:cubicBezTo>
                  <a:cubicBezTo>
                    <a:pt x="444748" y="10045"/>
                    <a:pt x="419469" y="-813"/>
                    <a:pt x="384875" y="44"/>
                  </a:cubicBezTo>
                  <a:cubicBezTo>
                    <a:pt x="359329" y="1092"/>
                    <a:pt x="333849" y="3511"/>
                    <a:pt x="308559" y="728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3" name="Google Shape;803;p18"/>
            <p:cNvSpPr/>
            <p:nvPr/>
          </p:nvSpPr>
          <p:spPr>
            <a:xfrm>
              <a:off x="5348856" y="3006224"/>
              <a:ext cx="597933" cy="466333"/>
            </a:xfrm>
            <a:custGeom>
              <a:avLst/>
              <a:gdLst/>
              <a:ahLst/>
              <a:cxnLst/>
              <a:rect l="l" t="t" r="r" b="b"/>
              <a:pathLst>
                <a:path w="597933" h="466333" extrusionOk="0">
                  <a:moveTo>
                    <a:pt x="333219" y="359529"/>
                  </a:moveTo>
                  <a:cubicBezTo>
                    <a:pt x="402027" y="376960"/>
                    <a:pt x="418183" y="333431"/>
                    <a:pt x="427212" y="297522"/>
                  </a:cubicBezTo>
                  <a:cubicBezTo>
                    <a:pt x="449070" y="210368"/>
                    <a:pt x="460855" y="131691"/>
                    <a:pt x="477202" y="82161"/>
                  </a:cubicBezTo>
                  <a:cubicBezTo>
                    <a:pt x="496209" y="23868"/>
                    <a:pt x="516547" y="14629"/>
                    <a:pt x="544773" y="3199"/>
                  </a:cubicBezTo>
                  <a:cubicBezTo>
                    <a:pt x="578037" y="-10136"/>
                    <a:pt x="606548" y="17963"/>
                    <a:pt x="595524" y="92258"/>
                  </a:cubicBezTo>
                  <a:cubicBezTo>
                    <a:pt x="582408" y="180078"/>
                    <a:pt x="565302" y="241705"/>
                    <a:pt x="532513" y="345623"/>
                  </a:cubicBezTo>
                  <a:cubicBezTo>
                    <a:pt x="523960" y="372769"/>
                    <a:pt x="504763" y="420966"/>
                    <a:pt x="476061" y="444302"/>
                  </a:cubicBezTo>
                  <a:cubicBezTo>
                    <a:pt x="440517" y="472877"/>
                    <a:pt x="387106" y="471829"/>
                    <a:pt x="306228" y="451636"/>
                  </a:cubicBezTo>
                  <a:cubicBezTo>
                    <a:pt x="271730" y="443064"/>
                    <a:pt x="233905" y="422394"/>
                    <a:pt x="168708" y="391915"/>
                  </a:cubicBezTo>
                  <a:cubicBezTo>
                    <a:pt x="151222" y="383723"/>
                    <a:pt x="137536" y="378294"/>
                    <a:pt x="103988" y="362577"/>
                  </a:cubicBezTo>
                  <a:cubicBezTo>
                    <a:pt x="70439" y="346861"/>
                    <a:pt x="35370" y="320667"/>
                    <a:pt x="17789" y="295141"/>
                  </a:cubicBezTo>
                  <a:cubicBezTo>
                    <a:pt x="207" y="269614"/>
                    <a:pt x="-2169" y="257041"/>
                    <a:pt x="1442" y="251707"/>
                  </a:cubicBezTo>
                  <a:cubicBezTo>
                    <a:pt x="5909" y="244372"/>
                    <a:pt x="13892" y="245991"/>
                    <a:pt x="23301" y="256755"/>
                  </a:cubicBezTo>
                  <a:cubicBezTo>
                    <a:pt x="36872" y="274966"/>
                    <a:pt x="53646" y="290521"/>
                    <a:pt x="72815" y="302665"/>
                  </a:cubicBezTo>
                  <a:cubicBezTo>
                    <a:pt x="72815" y="302665"/>
                    <a:pt x="51052" y="280186"/>
                    <a:pt x="39267" y="265613"/>
                  </a:cubicBezTo>
                  <a:cubicBezTo>
                    <a:pt x="28727" y="252611"/>
                    <a:pt x="19974" y="238267"/>
                    <a:pt x="13227" y="222941"/>
                  </a:cubicBezTo>
                  <a:cubicBezTo>
                    <a:pt x="7049" y="208082"/>
                    <a:pt x="19879" y="187889"/>
                    <a:pt x="29573" y="198462"/>
                  </a:cubicBezTo>
                  <a:cubicBezTo>
                    <a:pt x="39267" y="209034"/>
                    <a:pt x="44019" y="219893"/>
                    <a:pt x="61791" y="241229"/>
                  </a:cubicBezTo>
                  <a:cubicBezTo>
                    <a:pt x="71124" y="252649"/>
                    <a:pt x="81816" y="262889"/>
                    <a:pt x="93629" y="271709"/>
                  </a:cubicBezTo>
                  <a:cubicBezTo>
                    <a:pt x="82595" y="256641"/>
                    <a:pt x="72777" y="240714"/>
                    <a:pt x="64262" y="224084"/>
                  </a:cubicBezTo>
                  <a:cubicBezTo>
                    <a:pt x="56649" y="211158"/>
                    <a:pt x="52924" y="196309"/>
                    <a:pt x="53523" y="181317"/>
                  </a:cubicBezTo>
                  <a:cubicBezTo>
                    <a:pt x="53998" y="173506"/>
                    <a:pt x="65022" y="164267"/>
                    <a:pt x="75286" y="179031"/>
                  </a:cubicBezTo>
                  <a:cubicBezTo>
                    <a:pt x="84790" y="192270"/>
                    <a:pt x="90682" y="213035"/>
                    <a:pt x="112256" y="235609"/>
                  </a:cubicBezTo>
                  <a:cubicBezTo>
                    <a:pt x="127937" y="251897"/>
                    <a:pt x="141338" y="261327"/>
                    <a:pt x="141718" y="256755"/>
                  </a:cubicBezTo>
                  <a:cubicBezTo>
                    <a:pt x="142098" y="252183"/>
                    <a:pt x="132214" y="243324"/>
                    <a:pt x="126607" y="224274"/>
                  </a:cubicBezTo>
                  <a:cubicBezTo>
                    <a:pt x="121000" y="205224"/>
                    <a:pt x="126607" y="185127"/>
                    <a:pt x="137156" y="182936"/>
                  </a:cubicBezTo>
                  <a:cubicBezTo>
                    <a:pt x="147705" y="180745"/>
                    <a:pt x="145614" y="181317"/>
                    <a:pt x="153978" y="199128"/>
                  </a:cubicBezTo>
                  <a:cubicBezTo>
                    <a:pt x="162341" y="216940"/>
                    <a:pt x="175361" y="230085"/>
                    <a:pt x="185245" y="256278"/>
                  </a:cubicBezTo>
                  <a:cubicBezTo>
                    <a:pt x="190634" y="274624"/>
                    <a:pt x="200423" y="291369"/>
                    <a:pt x="213757" y="305047"/>
                  </a:cubicBezTo>
                  <a:cubicBezTo>
                    <a:pt x="230483" y="323144"/>
                    <a:pt x="267833" y="343051"/>
                    <a:pt x="333219" y="35952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4" name="Google Shape;804;p18"/>
            <p:cNvSpPr/>
            <p:nvPr/>
          </p:nvSpPr>
          <p:spPr>
            <a:xfrm>
              <a:off x="5786047" y="2996305"/>
              <a:ext cx="182011" cy="266828"/>
            </a:xfrm>
            <a:custGeom>
              <a:avLst/>
              <a:gdLst/>
              <a:ahLst/>
              <a:cxnLst/>
              <a:rect l="l" t="t" r="r" b="b"/>
              <a:pathLst>
                <a:path w="182011" h="266828" extrusionOk="0">
                  <a:moveTo>
                    <a:pt x="133053" y="1213"/>
                  </a:moveTo>
                  <a:cubicBezTo>
                    <a:pt x="87150" y="-5550"/>
                    <a:pt x="54742" y="15119"/>
                    <a:pt x="34404" y="84937"/>
                  </a:cubicBezTo>
                  <a:cubicBezTo>
                    <a:pt x="14066" y="154755"/>
                    <a:pt x="0" y="211905"/>
                    <a:pt x="0" y="211905"/>
                  </a:cubicBezTo>
                  <a:cubicBezTo>
                    <a:pt x="18143" y="238194"/>
                    <a:pt x="45666" y="256502"/>
                    <a:pt x="76886" y="263055"/>
                  </a:cubicBezTo>
                  <a:cubicBezTo>
                    <a:pt x="131818" y="276390"/>
                    <a:pt x="151586" y="250101"/>
                    <a:pt x="151586" y="250101"/>
                  </a:cubicBezTo>
                  <a:cubicBezTo>
                    <a:pt x="151586" y="250101"/>
                    <a:pt x="166886" y="177044"/>
                    <a:pt x="176390" y="127323"/>
                  </a:cubicBezTo>
                  <a:cubicBezTo>
                    <a:pt x="185894" y="77603"/>
                    <a:pt x="189886" y="9594"/>
                    <a:pt x="133053" y="12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5" name="Google Shape;805;p18"/>
            <p:cNvSpPr/>
            <p:nvPr/>
          </p:nvSpPr>
          <p:spPr>
            <a:xfrm>
              <a:off x="5873666" y="2538911"/>
              <a:ext cx="296973" cy="328330"/>
            </a:xfrm>
            <a:custGeom>
              <a:avLst/>
              <a:gdLst/>
              <a:ahLst/>
              <a:cxnLst/>
              <a:rect l="l" t="t" r="r" b="b"/>
              <a:pathLst>
                <a:path w="296973" h="328330" extrusionOk="0">
                  <a:moveTo>
                    <a:pt x="16733" y="135613"/>
                  </a:moveTo>
                  <a:cubicBezTo>
                    <a:pt x="16733" y="135613"/>
                    <a:pt x="-55876" y="25123"/>
                    <a:pt x="101411" y="2263"/>
                  </a:cubicBezTo>
                  <a:cubicBezTo>
                    <a:pt x="214791" y="-13930"/>
                    <a:pt x="287686" y="59413"/>
                    <a:pt x="296049" y="138280"/>
                  </a:cubicBezTo>
                  <a:cubicBezTo>
                    <a:pt x="304127" y="214003"/>
                    <a:pt x="257558" y="292585"/>
                    <a:pt x="224010" y="323827"/>
                  </a:cubicBezTo>
                  <a:cubicBezTo>
                    <a:pt x="207664" y="329637"/>
                    <a:pt x="172309" y="333352"/>
                    <a:pt x="126026" y="311920"/>
                  </a:cubicBezTo>
                  <a:cubicBezTo>
                    <a:pt x="124144" y="291308"/>
                    <a:pt x="123413" y="270611"/>
                    <a:pt x="123840" y="249913"/>
                  </a:cubicBezTo>
                  <a:cubicBezTo>
                    <a:pt x="123840" y="249913"/>
                    <a:pt x="179152" y="133612"/>
                    <a:pt x="16733" y="13561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19" name="Google Shape;819;p18"/>
            <p:cNvGrpSpPr/>
            <p:nvPr/>
          </p:nvGrpSpPr>
          <p:grpSpPr>
            <a:xfrm>
              <a:off x="3923682" y="3244965"/>
              <a:ext cx="195764" cy="131404"/>
              <a:chOff x="5733332" y="4102215"/>
              <a:chExt cx="195764" cy="131404"/>
            </a:xfrm>
          </p:grpSpPr>
          <p:sp>
            <p:nvSpPr>
              <p:cNvPr id="820" name="Google Shape;820;p18"/>
              <p:cNvSpPr/>
              <p:nvPr/>
            </p:nvSpPr>
            <p:spPr>
              <a:xfrm>
                <a:off x="5734887" y="4131087"/>
                <a:ext cx="177232" cy="100744"/>
              </a:xfrm>
              <a:custGeom>
                <a:avLst/>
                <a:gdLst/>
                <a:ahLst/>
                <a:cxnLst/>
                <a:rect l="l" t="t" r="r" b="b"/>
                <a:pathLst>
                  <a:path w="177232" h="100744" extrusionOk="0">
                    <a:moveTo>
                      <a:pt x="177024" y="99346"/>
                    </a:moveTo>
                    <a:lnTo>
                      <a:pt x="150604" y="74581"/>
                    </a:lnTo>
                    <a:cubicBezTo>
                      <a:pt x="147249" y="69713"/>
                      <a:pt x="143219" y="65351"/>
                      <a:pt x="138629" y="61627"/>
                    </a:cubicBezTo>
                    <a:cubicBezTo>
                      <a:pt x="136623" y="59941"/>
                      <a:pt x="134495" y="58417"/>
                      <a:pt x="132261" y="57055"/>
                    </a:cubicBezTo>
                    <a:lnTo>
                      <a:pt x="98048" y="34195"/>
                    </a:lnTo>
                    <a:lnTo>
                      <a:pt x="60698" y="17621"/>
                    </a:lnTo>
                    <a:cubicBezTo>
                      <a:pt x="58407" y="16564"/>
                      <a:pt x="56060" y="15640"/>
                      <a:pt x="53665" y="14859"/>
                    </a:cubicBezTo>
                    <a:cubicBezTo>
                      <a:pt x="48162" y="13021"/>
                      <a:pt x="42441" y="11935"/>
                      <a:pt x="36653" y="11621"/>
                    </a:cubicBezTo>
                    <a:lnTo>
                      <a:pt x="1109" y="0"/>
                    </a:lnTo>
                    <a:cubicBezTo>
                      <a:pt x="-887" y="0"/>
                      <a:pt x="254" y="3620"/>
                      <a:pt x="1109" y="5144"/>
                    </a:cubicBezTo>
                    <a:lnTo>
                      <a:pt x="4530" y="6572"/>
                    </a:lnTo>
                    <a:cubicBezTo>
                      <a:pt x="8807" y="8192"/>
                      <a:pt x="5196" y="7620"/>
                      <a:pt x="9662" y="10763"/>
                    </a:cubicBezTo>
                    <a:lnTo>
                      <a:pt x="30096" y="16002"/>
                    </a:lnTo>
                    <a:cubicBezTo>
                      <a:pt x="43106" y="15507"/>
                      <a:pt x="55984" y="18822"/>
                      <a:pt x="67160" y="25527"/>
                    </a:cubicBezTo>
                    <a:lnTo>
                      <a:pt x="94246" y="39148"/>
                    </a:lnTo>
                    <a:lnTo>
                      <a:pt x="120287" y="54864"/>
                    </a:lnTo>
                    <a:cubicBezTo>
                      <a:pt x="131729" y="61170"/>
                      <a:pt x="140853" y="70980"/>
                      <a:pt x="146327" y="82868"/>
                    </a:cubicBezTo>
                    <a:lnTo>
                      <a:pt x="160107" y="94012"/>
                    </a:lnTo>
                    <a:cubicBezTo>
                      <a:pt x="164384" y="98012"/>
                      <a:pt x="161913" y="96298"/>
                      <a:pt x="168281" y="97250"/>
                    </a:cubicBezTo>
                    <a:lnTo>
                      <a:pt x="171797" y="100298"/>
                    </a:lnTo>
                    <a:cubicBezTo>
                      <a:pt x="174363" y="100965"/>
                      <a:pt x="178165" y="101060"/>
                      <a:pt x="177024" y="99346"/>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1" name="Google Shape;821;p18"/>
              <p:cNvSpPr/>
              <p:nvPr/>
            </p:nvSpPr>
            <p:spPr>
              <a:xfrm>
                <a:off x="5750846" y="4118425"/>
                <a:ext cx="155883" cy="109857"/>
              </a:xfrm>
              <a:custGeom>
                <a:avLst/>
                <a:gdLst/>
                <a:ahLst/>
                <a:cxnLst/>
                <a:rect l="l" t="t" r="r" b="b"/>
                <a:pathLst>
                  <a:path w="155883" h="109857" extrusionOk="0">
                    <a:moveTo>
                      <a:pt x="86746" y="59620"/>
                    </a:moveTo>
                    <a:cubicBezTo>
                      <a:pt x="88855" y="56363"/>
                      <a:pt x="91688" y="53619"/>
                      <a:pt x="95014" y="51619"/>
                    </a:cubicBezTo>
                    <a:cubicBezTo>
                      <a:pt x="99851" y="48647"/>
                      <a:pt x="105525" y="47342"/>
                      <a:pt x="111170" y="47904"/>
                    </a:cubicBezTo>
                    <a:cubicBezTo>
                      <a:pt x="117832" y="48590"/>
                      <a:pt x="124295" y="50600"/>
                      <a:pt x="130178" y="53810"/>
                    </a:cubicBezTo>
                    <a:lnTo>
                      <a:pt x="130843" y="53810"/>
                    </a:lnTo>
                    <a:lnTo>
                      <a:pt x="140347" y="58953"/>
                    </a:lnTo>
                    <a:cubicBezTo>
                      <a:pt x="142818" y="60287"/>
                      <a:pt x="145099" y="61811"/>
                      <a:pt x="147380" y="63335"/>
                    </a:cubicBezTo>
                    <a:lnTo>
                      <a:pt x="151751" y="66573"/>
                    </a:lnTo>
                    <a:cubicBezTo>
                      <a:pt x="158309" y="71812"/>
                      <a:pt x="156408" y="82099"/>
                      <a:pt x="150611" y="90290"/>
                    </a:cubicBezTo>
                    <a:cubicBezTo>
                      <a:pt x="147399" y="94863"/>
                      <a:pt x="143702" y="99082"/>
                      <a:pt x="139587" y="102863"/>
                    </a:cubicBezTo>
                    <a:cubicBezTo>
                      <a:pt x="132231" y="109264"/>
                      <a:pt x="122119" y="111455"/>
                      <a:pt x="112786" y="108674"/>
                    </a:cubicBezTo>
                    <a:cubicBezTo>
                      <a:pt x="108528" y="107331"/>
                      <a:pt x="104413" y="105540"/>
                      <a:pt x="100526" y="103340"/>
                    </a:cubicBezTo>
                    <a:cubicBezTo>
                      <a:pt x="96934" y="101235"/>
                      <a:pt x="93522" y="98815"/>
                      <a:pt x="90357" y="96101"/>
                    </a:cubicBezTo>
                    <a:cubicBezTo>
                      <a:pt x="82374" y="88624"/>
                      <a:pt x="79874" y="76965"/>
                      <a:pt x="84084" y="66859"/>
                    </a:cubicBezTo>
                    <a:cubicBezTo>
                      <a:pt x="84702" y="64354"/>
                      <a:pt x="85596" y="61925"/>
                      <a:pt x="86746" y="59620"/>
                    </a:cubicBezTo>
                    <a:close/>
                    <a:moveTo>
                      <a:pt x="8339" y="11995"/>
                    </a:moveTo>
                    <a:cubicBezTo>
                      <a:pt x="13471" y="4089"/>
                      <a:pt x="22215" y="-1912"/>
                      <a:pt x="29628" y="565"/>
                    </a:cubicBezTo>
                    <a:lnTo>
                      <a:pt x="34380" y="2375"/>
                    </a:lnTo>
                    <a:cubicBezTo>
                      <a:pt x="36784" y="3318"/>
                      <a:pt x="39132" y="4394"/>
                      <a:pt x="41412" y="5613"/>
                    </a:cubicBezTo>
                    <a:lnTo>
                      <a:pt x="50061" y="10090"/>
                    </a:lnTo>
                    <a:lnTo>
                      <a:pt x="50631" y="10090"/>
                    </a:lnTo>
                    <a:cubicBezTo>
                      <a:pt x="56067" y="12967"/>
                      <a:pt x="60772" y="17034"/>
                      <a:pt x="64412" y="21996"/>
                    </a:cubicBezTo>
                    <a:cubicBezTo>
                      <a:pt x="67424" y="26073"/>
                      <a:pt x="68688" y="31178"/>
                      <a:pt x="67928" y="36188"/>
                    </a:cubicBezTo>
                    <a:cubicBezTo>
                      <a:pt x="67358" y="39875"/>
                      <a:pt x="65932" y="43361"/>
                      <a:pt x="63746" y="46380"/>
                    </a:cubicBezTo>
                    <a:cubicBezTo>
                      <a:pt x="61969" y="48533"/>
                      <a:pt x="59964" y="50476"/>
                      <a:pt x="57759" y="52190"/>
                    </a:cubicBezTo>
                    <a:cubicBezTo>
                      <a:pt x="49652" y="60106"/>
                      <a:pt x="37972" y="63116"/>
                      <a:pt x="27062" y="60096"/>
                    </a:cubicBezTo>
                    <a:cubicBezTo>
                      <a:pt x="23241" y="58877"/>
                      <a:pt x="19544" y="57286"/>
                      <a:pt x="16037" y="55334"/>
                    </a:cubicBezTo>
                    <a:cubicBezTo>
                      <a:pt x="12645" y="53238"/>
                      <a:pt x="9461" y="50809"/>
                      <a:pt x="6534" y="48095"/>
                    </a:cubicBezTo>
                    <a:cubicBezTo>
                      <a:pt x="309" y="42285"/>
                      <a:pt x="-1687" y="33236"/>
                      <a:pt x="1497" y="25330"/>
                    </a:cubicBezTo>
                    <a:cubicBezTo>
                      <a:pt x="3274" y="20672"/>
                      <a:pt x="5574" y="16234"/>
                      <a:pt x="8339" y="12090"/>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2" name="Google Shape;822;p18"/>
              <p:cNvSpPr/>
              <p:nvPr/>
            </p:nvSpPr>
            <p:spPr>
              <a:xfrm>
                <a:off x="5733332" y="4130673"/>
                <a:ext cx="192169" cy="73375"/>
              </a:xfrm>
              <a:custGeom>
                <a:avLst/>
                <a:gdLst/>
                <a:ahLst/>
                <a:cxnLst/>
                <a:rect l="l" t="t" r="r" b="b"/>
                <a:pathLst>
                  <a:path w="192169" h="73375" extrusionOk="0">
                    <a:moveTo>
                      <a:pt x="15779" y="11368"/>
                    </a:moveTo>
                    <a:lnTo>
                      <a:pt x="36117" y="9463"/>
                    </a:lnTo>
                    <a:cubicBezTo>
                      <a:pt x="48995" y="8187"/>
                      <a:pt x="61967" y="10768"/>
                      <a:pt x="73372" y="16893"/>
                    </a:cubicBezTo>
                    <a:lnTo>
                      <a:pt x="185611" y="73376"/>
                    </a:lnTo>
                    <a:lnTo>
                      <a:pt x="192169" y="63851"/>
                    </a:lnTo>
                    <a:lnTo>
                      <a:pt x="66529" y="8320"/>
                    </a:lnTo>
                    <a:cubicBezTo>
                      <a:pt x="58974" y="4777"/>
                      <a:pt x="50810" y="2739"/>
                      <a:pt x="42484" y="2320"/>
                    </a:cubicBezTo>
                    <a:lnTo>
                      <a:pt x="2569" y="34"/>
                    </a:lnTo>
                    <a:cubicBezTo>
                      <a:pt x="1381" y="-176"/>
                      <a:pt x="250" y="614"/>
                      <a:pt x="31" y="1805"/>
                    </a:cubicBezTo>
                    <a:cubicBezTo>
                      <a:pt x="-73" y="2424"/>
                      <a:pt x="88" y="3063"/>
                      <a:pt x="478" y="3558"/>
                    </a:cubicBezTo>
                    <a:lnTo>
                      <a:pt x="1523" y="4987"/>
                    </a:lnTo>
                    <a:cubicBezTo>
                      <a:pt x="4869" y="9425"/>
                      <a:pt x="10248" y="11835"/>
                      <a:pt x="15779" y="11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3" name="Google Shape;823;p18"/>
              <p:cNvSpPr/>
              <p:nvPr/>
            </p:nvSpPr>
            <p:spPr>
              <a:xfrm>
                <a:off x="5757380" y="4106036"/>
                <a:ext cx="156130" cy="127583"/>
              </a:xfrm>
              <a:custGeom>
                <a:avLst/>
                <a:gdLst/>
                <a:ahLst/>
                <a:cxnLst/>
                <a:rect l="l" t="t" r="r" b="b"/>
                <a:pathLst>
                  <a:path w="156130" h="127583" extrusionOk="0">
                    <a:moveTo>
                      <a:pt x="136950" y="117539"/>
                    </a:moveTo>
                    <a:lnTo>
                      <a:pt x="128491" y="98489"/>
                    </a:lnTo>
                    <a:cubicBezTo>
                      <a:pt x="123036" y="86601"/>
                      <a:pt x="113950" y="76762"/>
                      <a:pt x="102546" y="70390"/>
                    </a:cubicBezTo>
                    <a:lnTo>
                      <a:pt x="0" y="8858"/>
                    </a:lnTo>
                    <a:lnTo>
                      <a:pt x="5797" y="0"/>
                    </a:lnTo>
                    <a:lnTo>
                      <a:pt x="114236" y="72295"/>
                    </a:lnTo>
                    <a:cubicBezTo>
                      <a:pt x="121439" y="76876"/>
                      <a:pt x="127645" y="82868"/>
                      <a:pt x="132483" y="89916"/>
                    </a:cubicBezTo>
                    <a:lnTo>
                      <a:pt x="155767" y="124016"/>
                    </a:lnTo>
                    <a:cubicBezTo>
                      <a:pt x="156908" y="125730"/>
                      <a:pt x="155197" y="127921"/>
                      <a:pt x="152916" y="127540"/>
                    </a:cubicBezTo>
                    <a:lnTo>
                      <a:pt x="150920" y="127540"/>
                    </a:lnTo>
                    <a:cubicBezTo>
                      <a:pt x="144866" y="126816"/>
                      <a:pt x="139601" y="123044"/>
                      <a:pt x="136950" y="11753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4" name="Google Shape;824;p18"/>
              <p:cNvSpPr/>
              <p:nvPr/>
            </p:nvSpPr>
            <p:spPr>
              <a:xfrm>
                <a:off x="5834686" y="4162247"/>
                <a:ext cx="73778" cy="62054"/>
              </a:xfrm>
              <a:custGeom>
                <a:avLst/>
                <a:gdLst/>
                <a:ahLst/>
                <a:cxnLst/>
                <a:rect l="l" t="t" r="r" b="b"/>
                <a:pathLst>
                  <a:path w="73778" h="62054" extrusionOk="0">
                    <a:moveTo>
                      <a:pt x="29231" y="178"/>
                    </a:moveTo>
                    <a:cubicBezTo>
                      <a:pt x="35893" y="835"/>
                      <a:pt x="42346" y="2807"/>
                      <a:pt x="48239" y="5988"/>
                    </a:cubicBezTo>
                    <a:lnTo>
                      <a:pt x="48809" y="5988"/>
                    </a:lnTo>
                    <a:lnTo>
                      <a:pt x="58313" y="11036"/>
                    </a:lnTo>
                    <a:cubicBezTo>
                      <a:pt x="60783" y="12465"/>
                      <a:pt x="63064" y="13894"/>
                      <a:pt x="65345" y="15418"/>
                    </a:cubicBezTo>
                    <a:cubicBezTo>
                      <a:pt x="67626" y="16942"/>
                      <a:pt x="68292" y="17608"/>
                      <a:pt x="69717" y="18751"/>
                    </a:cubicBezTo>
                    <a:cubicBezTo>
                      <a:pt x="76180" y="23895"/>
                      <a:pt x="74279" y="34277"/>
                      <a:pt x="68577" y="42373"/>
                    </a:cubicBezTo>
                    <a:cubicBezTo>
                      <a:pt x="65383" y="46993"/>
                      <a:pt x="61658" y="51222"/>
                      <a:pt x="57457" y="54946"/>
                    </a:cubicBezTo>
                    <a:cubicBezTo>
                      <a:pt x="50187" y="61442"/>
                      <a:pt x="40075" y="63681"/>
                      <a:pt x="30752" y="60852"/>
                    </a:cubicBezTo>
                    <a:cubicBezTo>
                      <a:pt x="26503" y="59433"/>
                      <a:pt x="22398" y="57613"/>
                      <a:pt x="18492" y="55422"/>
                    </a:cubicBezTo>
                    <a:cubicBezTo>
                      <a:pt x="14852" y="53384"/>
                      <a:pt x="11440" y="50955"/>
                      <a:pt x="8323" y="48184"/>
                    </a:cubicBezTo>
                    <a:cubicBezTo>
                      <a:pt x="301" y="40764"/>
                      <a:pt x="-2208" y="29105"/>
                      <a:pt x="2050" y="19037"/>
                    </a:cubicBezTo>
                    <a:cubicBezTo>
                      <a:pt x="2763" y="16370"/>
                      <a:pt x="3808" y="13808"/>
                      <a:pt x="5186" y="11417"/>
                    </a:cubicBezTo>
                    <a:cubicBezTo>
                      <a:pt x="7325" y="8179"/>
                      <a:pt x="10147" y="5445"/>
                      <a:pt x="13455" y="3416"/>
                    </a:cubicBezTo>
                    <a:cubicBezTo>
                      <a:pt x="18226" y="663"/>
                      <a:pt x="23757" y="-470"/>
                      <a:pt x="29231" y="178"/>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5" name="Google Shape;825;p18"/>
              <p:cNvSpPr/>
              <p:nvPr/>
            </p:nvSpPr>
            <p:spPr>
              <a:xfrm>
                <a:off x="5745586" y="4102215"/>
                <a:ext cx="183510" cy="128783"/>
              </a:xfrm>
              <a:custGeom>
                <a:avLst/>
                <a:gdLst/>
                <a:ahLst/>
                <a:cxnLst/>
                <a:rect l="l" t="t" r="r" b="b"/>
                <a:pathLst>
                  <a:path w="183510" h="128783" extrusionOk="0">
                    <a:moveTo>
                      <a:pt x="14550" y="1821"/>
                    </a:moveTo>
                    <a:lnTo>
                      <a:pt x="9608" y="9632"/>
                    </a:lnTo>
                    <a:cubicBezTo>
                      <a:pt x="8753" y="10575"/>
                      <a:pt x="8753" y="12022"/>
                      <a:pt x="9608" y="12965"/>
                    </a:cubicBezTo>
                    <a:cubicBezTo>
                      <a:pt x="11347" y="14527"/>
                      <a:pt x="11822" y="17071"/>
                      <a:pt x="10748" y="19157"/>
                    </a:cubicBezTo>
                    <a:lnTo>
                      <a:pt x="2575" y="36301"/>
                    </a:lnTo>
                    <a:cubicBezTo>
                      <a:pt x="-2329" y="46274"/>
                      <a:pt x="-86" y="58304"/>
                      <a:pt x="8087" y="65829"/>
                    </a:cubicBezTo>
                    <a:lnTo>
                      <a:pt x="8087" y="65829"/>
                    </a:lnTo>
                    <a:cubicBezTo>
                      <a:pt x="14997" y="72001"/>
                      <a:pt x="23170" y="76583"/>
                      <a:pt x="32037" y="79259"/>
                    </a:cubicBezTo>
                    <a:lnTo>
                      <a:pt x="32037" y="79259"/>
                    </a:lnTo>
                    <a:cubicBezTo>
                      <a:pt x="45494" y="83374"/>
                      <a:pt x="60111" y="79717"/>
                      <a:pt x="70052" y="69734"/>
                    </a:cubicBezTo>
                    <a:lnTo>
                      <a:pt x="77655" y="62019"/>
                    </a:lnTo>
                    <a:cubicBezTo>
                      <a:pt x="79337" y="60381"/>
                      <a:pt x="80354" y="58171"/>
                      <a:pt x="80506" y="55828"/>
                    </a:cubicBezTo>
                    <a:cubicBezTo>
                      <a:pt x="81029" y="52180"/>
                      <a:pt x="84393" y="49646"/>
                      <a:pt x="88033" y="50170"/>
                    </a:cubicBezTo>
                    <a:cubicBezTo>
                      <a:pt x="88718" y="50265"/>
                      <a:pt x="89383" y="50475"/>
                      <a:pt x="90010" y="50780"/>
                    </a:cubicBezTo>
                    <a:lnTo>
                      <a:pt x="91911" y="51732"/>
                    </a:lnTo>
                    <a:lnTo>
                      <a:pt x="93811" y="52875"/>
                    </a:lnTo>
                    <a:cubicBezTo>
                      <a:pt x="96321" y="54694"/>
                      <a:pt x="96891" y="58209"/>
                      <a:pt x="95075" y="60723"/>
                    </a:cubicBezTo>
                    <a:cubicBezTo>
                      <a:pt x="94572" y="61419"/>
                      <a:pt x="93906" y="62000"/>
                      <a:pt x="93146" y="62400"/>
                    </a:cubicBezTo>
                    <a:cubicBezTo>
                      <a:pt x="91008" y="63533"/>
                      <a:pt x="89307" y="65343"/>
                      <a:pt x="88299" y="67543"/>
                    </a:cubicBezTo>
                    <a:lnTo>
                      <a:pt x="84023" y="77068"/>
                    </a:lnTo>
                    <a:cubicBezTo>
                      <a:pt x="78482" y="89508"/>
                      <a:pt x="81770" y="104119"/>
                      <a:pt x="92101" y="112978"/>
                    </a:cubicBezTo>
                    <a:lnTo>
                      <a:pt x="92101" y="112978"/>
                    </a:lnTo>
                    <a:cubicBezTo>
                      <a:pt x="99362" y="119398"/>
                      <a:pt x="107877" y="124227"/>
                      <a:pt x="117096" y="127170"/>
                    </a:cubicBezTo>
                    <a:lnTo>
                      <a:pt x="117096" y="127170"/>
                    </a:lnTo>
                    <a:cubicBezTo>
                      <a:pt x="129156" y="131066"/>
                      <a:pt x="142366" y="127780"/>
                      <a:pt x="151214" y="118693"/>
                    </a:cubicBezTo>
                    <a:lnTo>
                      <a:pt x="165470" y="103643"/>
                    </a:lnTo>
                    <a:cubicBezTo>
                      <a:pt x="167409" y="101700"/>
                      <a:pt x="170250" y="100967"/>
                      <a:pt x="172883" y="101738"/>
                    </a:cubicBezTo>
                    <a:cubicBezTo>
                      <a:pt x="174290" y="102224"/>
                      <a:pt x="175858" y="101767"/>
                      <a:pt x="176780" y="100595"/>
                    </a:cubicBezTo>
                    <a:lnTo>
                      <a:pt x="182577" y="92594"/>
                    </a:lnTo>
                    <a:cubicBezTo>
                      <a:pt x="183822" y="91108"/>
                      <a:pt x="183822" y="88937"/>
                      <a:pt x="182577" y="87451"/>
                    </a:cubicBezTo>
                    <a:cubicBezTo>
                      <a:pt x="173501" y="78412"/>
                      <a:pt x="163047" y="70887"/>
                      <a:pt x="151595" y="65162"/>
                    </a:cubicBezTo>
                    <a:lnTo>
                      <a:pt x="142091" y="60019"/>
                    </a:lnTo>
                    <a:cubicBezTo>
                      <a:pt x="135058" y="56180"/>
                      <a:pt x="127341" y="53789"/>
                      <a:pt x="119377" y="52970"/>
                    </a:cubicBezTo>
                    <a:lnTo>
                      <a:pt x="112344" y="52208"/>
                    </a:lnTo>
                    <a:cubicBezTo>
                      <a:pt x="110776" y="52284"/>
                      <a:pt x="109236" y="51732"/>
                      <a:pt x="108067" y="50684"/>
                    </a:cubicBezTo>
                    <a:cubicBezTo>
                      <a:pt x="107373" y="49703"/>
                      <a:pt x="106461" y="48884"/>
                      <a:pt x="105406" y="48303"/>
                    </a:cubicBezTo>
                    <a:lnTo>
                      <a:pt x="97613" y="44112"/>
                    </a:lnTo>
                    <a:lnTo>
                      <a:pt x="89820" y="39826"/>
                    </a:lnTo>
                    <a:cubicBezTo>
                      <a:pt x="88699" y="39254"/>
                      <a:pt x="87463" y="38930"/>
                      <a:pt x="86208" y="38873"/>
                    </a:cubicBezTo>
                    <a:cubicBezTo>
                      <a:pt x="84374" y="38826"/>
                      <a:pt x="82664" y="37949"/>
                      <a:pt x="81552" y="36492"/>
                    </a:cubicBezTo>
                    <a:lnTo>
                      <a:pt x="77750" y="31349"/>
                    </a:lnTo>
                    <a:cubicBezTo>
                      <a:pt x="73359" y="25453"/>
                      <a:pt x="67667" y="20661"/>
                      <a:pt x="61118" y="17347"/>
                    </a:cubicBezTo>
                    <a:lnTo>
                      <a:pt x="52470" y="12775"/>
                    </a:lnTo>
                    <a:cubicBezTo>
                      <a:pt x="42244" y="6698"/>
                      <a:pt x="31058" y="2412"/>
                      <a:pt x="19397" y="107"/>
                    </a:cubicBezTo>
                    <a:cubicBezTo>
                      <a:pt x="17591" y="-275"/>
                      <a:pt x="15719" y="383"/>
                      <a:pt x="14550" y="1821"/>
                    </a:cubicBezTo>
                    <a:close/>
                    <a:moveTo>
                      <a:pt x="93906" y="72020"/>
                    </a:moveTo>
                    <a:cubicBezTo>
                      <a:pt x="96045" y="68782"/>
                      <a:pt x="98867" y="66048"/>
                      <a:pt x="102175" y="64019"/>
                    </a:cubicBezTo>
                    <a:cubicBezTo>
                      <a:pt x="107012" y="61048"/>
                      <a:pt x="112696" y="59781"/>
                      <a:pt x="118331" y="60400"/>
                    </a:cubicBezTo>
                    <a:cubicBezTo>
                      <a:pt x="124993" y="61057"/>
                      <a:pt x="131447" y="63029"/>
                      <a:pt x="137339" y="66210"/>
                    </a:cubicBezTo>
                    <a:lnTo>
                      <a:pt x="137909" y="66210"/>
                    </a:lnTo>
                    <a:lnTo>
                      <a:pt x="147413" y="71258"/>
                    </a:lnTo>
                    <a:cubicBezTo>
                      <a:pt x="149884" y="72687"/>
                      <a:pt x="152165" y="74116"/>
                      <a:pt x="154446" y="75640"/>
                    </a:cubicBezTo>
                    <a:cubicBezTo>
                      <a:pt x="156727" y="77164"/>
                      <a:pt x="157392" y="77831"/>
                      <a:pt x="158817" y="78974"/>
                    </a:cubicBezTo>
                    <a:cubicBezTo>
                      <a:pt x="165280" y="84117"/>
                      <a:pt x="163379" y="94499"/>
                      <a:pt x="157677" y="102596"/>
                    </a:cubicBezTo>
                    <a:cubicBezTo>
                      <a:pt x="154484" y="107215"/>
                      <a:pt x="150758" y="111444"/>
                      <a:pt x="146558" y="115168"/>
                    </a:cubicBezTo>
                    <a:cubicBezTo>
                      <a:pt x="139287" y="121665"/>
                      <a:pt x="129175" y="123903"/>
                      <a:pt x="119852" y="121074"/>
                    </a:cubicBezTo>
                    <a:cubicBezTo>
                      <a:pt x="115604" y="119655"/>
                      <a:pt x="111498" y="117835"/>
                      <a:pt x="107592" y="115645"/>
                    </a:cubicBezTo>
                    <a:cubicBezTo>
                      <a:pt x="103952" y="113606"/>
                      <a:pt x="100540" y="111178"/>
                      <a:pt x="97423" y="108406"/>
                    </a:cubicBezTo>
                    <a:cubicBezTo>
                      <a:pt x="89402" y="100986"/>
                      <a:pt x="86893" y="89327"/>
                      <a:pt x="91150" y="79259"/>
                    </a:cubicBezTo>
                    <a:cubicBezTo>
                      <a:pt x="91768" y="76745"/>
                      <a:pt x="92690" y="74306"/>
                      <a:pt x="93906" y="72020"/>
                    </a:cubicBezTo>
                    <a:close/>
                    <a:moveTo>
                      <a:pt x="15405" y="24395"/>
                    </a:moveTo>
                    <a:cubicBezTo>
                      <a:pt x="20632" y="16585"/>
                      <a:pt x="29281" y="10584"/>
                      <a:pt x="36789" y="13060"/>
                    </a:cubicBezTo>
                    <a:cubicBezTo>
                      <a:pt x="38404" y="13546"/>
                      <a:pt x="39992" y="14118"/>
                      <a:pt x="41541" y="14775"/>
                    </a:cubicBezTo>
                    <a:cubicBezTo>
                      <a:pt x="43917" y="15727"/>
                      <a:pt x="46293" y="16871"/>
                      <a:pt x="48574" y="18014"/>
                    </a:cubicBezTo>
                    <a:lnTo>
                      <a:pt x="57222" y="22585"/>
                    </a:lnTo>
                    <a:lnTo>
                      <a:pt x="57792" y="22585"/>
                    </a:lnTo>
                    <a:cubicBezTo>
                      <a:pt x="63190" y="25519"/>
                      <a:pt x="67885" y="29577"/>
                      <a:pt x="71573" y="34492"/>
                    </a:cubicBezTo>
                    <a:cubicBezTo>
                      <a:pt x="74576" y="38607"/>
                      <a:pt x="75802" y="43750"/>
                      <a:pt x="74994" y="48779"/>
                    </a:cubicBezTo>
                    <a:cubicBezTo>
                      <a:pt x="74452" y="52437"/>
                      <a:pt x="73017" y="55904"/>
                      <a:pt x="70812" y="58876"/>
                    </a:cubicBezTo>
                    <a:cubicBezTo>
                      <a:pt x="69064" y="61076"/>
                      <a:pt x="67049" y="63057"/>
                      <a:pt x="64825" y="64781"/>
                    </a:cubicBezTo>
                    <a:cubicBezTo>
                      <a:pt x="56709" y="72677"/>
                      <a:pt x="45038" y="75687"/>
                      <a:pt x="34128" y="72687"/>
                    </a:cubicBezTo>
                    <a:cubicBezTo>
                      <a:pt x="30326" y="71458"/>
                      <a:pt x="26658" y="69830"/>
                      <a:pt x="23198" y="67829"/>
                    </a:cubicBezTo>
                    <a:cubicBezTo>
                      <a:pt x="19777" y="65810"/>
                      <a:pt x="16584" y="63410"/>
                      <a:pt x="13695" y="60685"/>
                    </a:cubicBezTo>
                    <a:cubicBezTo>
                      <a:pt x="7479" y="54828"/>
                      <a:pt x="5483" y="45760"/>
                      <a:pt x="8658" y="37825"/>
                    </a:cubicBezTo>
                    <a:cubicBezTo>
                      <a:pt x="10454" y="33158"/>
                      <a:pt x="12716" y="28691"/>
                      <a:pt x="15405" y="2449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6" name="Google Shape;826;p18"/>
              <p:cNvSpPr/>
              <p:nvPr/>
            </p:nvSpPr>
            <p:spPr>
              <a:xfrm>
                <a:off x="5752081" y="4128325"/>
                <a:ext cx="64221" cy="49275"/>
              </a:xfrm>
              <a:custGeom>
                <a:avLst/>
                <a:gdLst/>
                <a:ahLst/>
                <a:cxnLst/>
                <a:rect l="l" t="t" r="r" b="b"/>
                <a:pathLst>
                  <a:path w="64221" h="49275" extrusionOk="0">
                    <a:moveTo>
                      <a:pt x="57569" y="40196"/>
                    </a:moveTo>
                    <a:cubicBezTo>
                      <a:pt x="49481" y="48149"/>
                      <a:pt x="37782" y="51159"/>
                      <a:pt x="26872" y="48101"/>
                    </a:cubicBezTo>
                    <a:cubicBezTo>
                      <a:pt x="23118" y="46987"/>
                      <a:pt x="19487" y="45491"/>
                      <a:pt x="16037" y="43624"/>
                    </a:cubicBezTo>
                    <a:cubicBezTo>
                      <a:pt x="12597" y="41634"/>
                      <a:pt x="9404" y="39233"/>
                      <a:pt x="6534" y="36481"/>
                    </a:cubicBezTo>
                    <a:cubicBezTo>
                      <a:pt x="309" y="30671"/>
                      <a:pt x="-1687" y="21622"/>
                      <a:pt x="1497" y="13716"/>
                    </a:cubicBezTo>
                    <a:cubicBezTo>
                      <a:pt x="3369" y="8896"/>
                      <a:pt x="5754" y="4296"/>
                      <a:pt x="8624" y="0"/>
                    </a:cubicBezTo>
                    <a:lnTo>
                      <a:pt x="8624" y="0"/>
                    </a:lnTo>
                    <a:cubicBezTo>
                      <a:pt x="5992" y="4010"/>
                      <a:pt x="3797" y="8287"/>
                      <a:pt x="2067" y="12763"/>
                    </a:cubicBezTo>
                    <a:cubicBezTo>
                      <a:pt x="-1107" y="20698"/>
                      <a:pt x="888" y="29766"/>
                      <a:pt x="7104" y="35623"/>
                    </a:cubicBezTo>
                    <a:cubicBezTo>
                      <a:pt x="9993" y="38348"/>
                      <a:pt x="13186" y="40748"/>
                      <a:pt x="16608" y="42767"/>
                    </a:cubicBezTo>
                    <a:cubicBezTo>
                      <a:pt x="20067" y="44767"/>
                      <a:pt x="23735" y="46396"/>
                      <a:pt x="27537" y="47625"/>
                    </a:cubicBezTo>
                    <a:cubicBezTo>
                      <a:pt x="38447" y="50625"/>
                      <a:pt x="50118" y="47615"/>
                      <a:pt x="58234" y="39719"/>
                    </a:cubicBezTo>
                    <a:cubicBezTo>
                      <a:pt x="60439" y="38005"/>
                      <a:pt x="62444" y="36061"/>
                      <a:pt x="64222" y="33909"/>
                    </a:cubicBezTo>
                    <a:lnTo>
                      <a:pt x="63556" y="34099"/>
                    </a:lnTo>
                    <a:cubicBezTo>
                      <a:pt x="61827" y="36376"/>
                      <a:pt x="59812" y="38424"/>
                      <a:pt x="57569" y="40196"/>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7" name="Google Shape;827;p18"/>
              <p:cNvSpPr/>
              <p:nvPr/>
            </p:nvSpPr>
            <p:spPr>
              <a:xfrm>
                <a:off x="5833480" y="4174426"/>
                <a:ext cx="68642" cy="51616"/>
              </a:xfrm>
              <a:custGeom>
                <a:avLst/>
                <a:gdLst/>
                <a:ahLst/>
                <a:cxnLst/>
                <a:rect l="l" t="t" r="r" b="b"/>
                <a:pathLst>
                  <a:path w="68642" h="51616" extrusionOk="0">
                    <a:moveTo>
                      <a:pt x="57428" y="44577"/>
                    </a:moveTo>
                    <a:cubicBezTo>
                      <a:pt x="50139" y="51044"/>
                      <a:pt x="40027" y="53245"/>
                      <a:pt x="30722" y="50387"/>
                    </a:cubicBezTo>
                    <a:cubicBezTo>
                      <a:pt x="26465" y="49044"/>
                      <a:pt x="22350" y="47254"/>
                      <a:pt x="18463" y="45053"/>
                    </a:cubicBezTo>
                    <a:cubicBezTo>
                      <a:pt x="14870" y="42948"/>
                      <a:pt x="11458" y="40529"/>
                      <a:pt x="8293" y="37814"/>
                    </a:cubicBezTo>
                    <a:cubicBezTo>
                      <a:pt x="310" y="30337"/>
                      <a:pt x="-2189" y="18679"/>
                      <a:pt x="2021" y="8572"/>
                    </a:cubicBezTo>
                    <a:cubicBezTo>
                      <a:pt x="2772" y="5953"/>
                      <a:pt x="3827" y="3429"/>
                      <a:pt x="5157" y="1048"/>
                    </a:cubicBezTo>
                    <a:lnTo>
                      <a:pt x="5917" y="0"/>
                    </a:lnTo>
                    <a:cubicBezTo>
                      <a:pt x="4616" y="2343"/>
                      <a:pt x="3589" y="4839"/>
                      <a:pt x="2876" y="7429"/>
                    </a:cubicBezTo>
                    <a:cubicBezTo>
                      <a:pt x="-1381" y="17497"/>
                      <a:pt x="1128" y="29165"/>
                      <a:pt x="9149" y="36576"/>
                    </a:cubicBezTo>
                    <a:cubicBezTo>
                      <a:pt x="12266" y="39348"/>
                      <a:pt x="15678" y="41777"/>
                      <a:pt x="19318" y="43815"/>
                    </a:cubicBezTo>
                    <a:cubicBezTo>
                      <a:pt x="23224" y="46006"/>
                      <a:pt x="27330" y="47825"/>
                      <a:pt x="31578" y="49244"/>
                    </a:cubicBezTo>
                    <a:cubicBezTo>
                      <a:pt x="40901" y="52073"/>
                      <a:pt x="51013" y="49835"/>
                      <a:pt x="58283" y="43339"/>
                    </a:cubicBezTo>
                    <a:cubicBezTo>
                      <a:pt x="62142" y="39881"/>
                      <a:pt x="65620" y="36023"/>
                      <a:pt x="68643" y="31813"/>
                    </a:cubicBezTo>
                    <a:lnTo>
                      <a:pt x="68643" y="31813"/>
                    </a:lnTo>
                    <a:cubicBezTo>
                      <a:pt x="65440" y="36509"/>
                      <a:pt x="61667" y="40795"/>
                      <a:pt x="57428" y="44577"/>
                    </a:cubicBezTo>
                    <a:close/>
                  </a:path>
                </a:pathLst>
              </a:custGeom>
              <a:solidFill>
                <a:srgbClr val="1F232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8" name="Google Shape;828;p18"/>
              <p:cNvSpPr/>
              <p:nvPr/>
            </p:nvSpPr>
            <p:spPr>
              <a:xfrm>
                <a:off x="5752373" y="4115091"/>
                <a:ext cx="68187" cy="61619"/>
              </a:xfrm>
              <a:custGeom>
                <a:avLst/>
                <a:gdLst/>
                <a:ahLst/>
                <a:cxnLst/>
                <a:rect l="l" t="t" r="r" b="b"/>
                <a:pathLst>
                  <a:path w="68187" h="61619" extrusionOk="0">
                    <a:moveTo>
                      <a:pt x="64786" y="21997"/>
                    </a:moveTo>
                    <a:cubicBezTo>
                      <a:pt x="61098" y="17082"/>
                      <a:pt x="56403" y="13024"/>
                      <a:pt x="51005" y="10090"/>
                    </a:cubicBezTo>
                    <a:lnTo>
                      <a:pt x="50435" y="10090"/>
                    </a:lnTo>
                    <a:lnTo>
                      <a:pt x="41787" y="5518"/>
                    </a:lnTo>
                    <a:cubicBezTo>
                      <a:pt x="39506" y="4375"/>
                      <a:pt x="37130" y="3232"/>
                      <a:pt x="34754" y="2280"/>
                    </a:cubicBezTo>
                    <a:cubicBezTo>
                      <a:pt x="33205" y="1623"/>
                      <a:pt x="31617" y="1051"/>
                      <a:pt x="30002" y="565"/>
                    </a:cubicBezTo>
                    <a:cubicBezTo>
                      <a:pt x="22494" y="-1911"/>
                      <a:pt x="13845" y="4090"/>
                      <a:pt x="8618" y="11900"/>
                    </a:cubicBezTo>
                    <a:cubicBezTo>
                      <a:pt x="5767" y="16205"/>
                      <a:pt x="3382" y="20806"/>
                      <a:pt x="1490" y="25616"/>
                    </a:cubicBezTo>
                    <a:cubicBezTo>
                      <a:pt x="-1684" y="33551"/>
                      <a:pt x="312" y="42618"/>
                      <a:pt x="6527" y="48476"/>
                    </a:cubicBezTo>
                    <a:cubicBezTo>
                      <a:pt x="9417" y="51200"/>
                      <a:pt x="12610" y="53601"/>
                      <a:pt x="16031" y="55620"/>
                    </a:cubicBezTo>
                    <a:cubicBezTo>
                      <a:pt x="19491" y="57620"/>
                      <a:pt x="23159" y="59249"/>
                      <a:pt x="26960" y="60478"/>
                    </a:cubicBezTo>
                    <a:cubicBezTo>
                      <a:pt x="37871" y="63478"/>
                      <a:pt x="49542" y="60468"/>
                      <a:pt x="57658" y="52572"/>
                    </a:cubicBezTo>
                    <a:cubicBezTo>
                      <a:pt x="59882" y="50848"/>
                      <a:pt x="61896" y="48867"/>
                      <a:pt x="63645" y="46666"/>
                    </a:cubicBezTo>
                    <a:cubicBezTo>
                      <a:pt x="65850" y="43695"/>
                      <a:pt x="67285" y="40228"/>
                      <a:pt x="67827" y="36570"/>
                    </a:cubicBezTo>
                    <a:cubicBezTo>
                      <a:pt x="68825" y="31503"/>
                      <a:pt x="67732" y="26235"/>
                      <a:pt x="64786" y="21997"/>
                    </a:cubicBezTo>
                    <a:close/>
                  </a:path>
                </a:pathLst>
              </a:custGeom>
              <a:solidFill>
                <a:srgbClr val="000000">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29" name="Google Shape;829;p18"/>
            <p:cNvGrpSpPr/>
            <p:nvPr/>
          </p:nvGrpSpPr>
          <p:grpSpPr>
            <a:xfrm flipH="1">
              <a:off x="3829267" y="2465054"/>
              <a:ext cx="683694" cy="518573"/>
              <a:chOff x="6621095" y="1452181"/>
              <a:chExt cx="330894" cy="250785"/>
            </a:xfrm>
          </p:grpSpPr>
          <p:sp>
            <p:nvSpPr>
              <p:cNvPr id="830" name="Google Shape;830;p18"/>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1" name="Google Shape;831;p18"/>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2" name="Google Shape;832;p18"/>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833;p18"/>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18"/>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35" name="Google Shape;835;p18"/>
            <p:cNvSpPr/>
            <p:nvPr/>
          </p:nvSpPr>
          <p:spPr>
            <a:xfrm rot="-1803147">
              <a:off x="6082659" y="320502"/>
              <a:ext cx="40427" cy="70097"/>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6" name="Google Shape;836;p18"/>
            <p:cNvSpPr/>
            <p:nvPr/>
          </p:nvSpPr>
          <p:spPr>
            <a:xfrm>
              <a:off x="5777153" y="2115925"/>
              <a:ext cx="669353" cy="387341"/>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7" name="Google Shape;837;p18"/>
            <p:cNvSpPr/>
            <p:nvPr/>
          </p:nvSpPr>
          <p:spPr>
            <a:xfrm>
              <a:off x="5964040" y="276791"/>
              <a:ext cx="375852" cy="551229"/>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8" name="Google Shape;838;p18"/>
            <p:cNvSpPr/>
            <p:nvPr/>
          </p:nvSpPr>
          <p:spPr>
            <a:xfrm>
              <a:off x="5952425" y="673402"/>
              <a:ext cx="70057" cy="407712"/>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9" name="Google Shape;839;p18"/>
            <p:cNvSpPr/>
            <p:nvPr/>
          </p:nvSpPr>
          <p:spPr>
            <a:xfrm>
              <a:off x="5992903" y="271657"/>
              <a:ext cx="179035" cy="222681"/>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0" name="Google Shape;840;p18"/>
            <p:cNvSpPr/>
            <p:nvPr/>
          </p:nvSpPr>
          <p:spPr>
            <a:xfrm>
              <a:off x="6027515" y="513497"/>
              <a:ext cx="222025" cy="248990"/>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1" name="Google Shape;841;p18"/>
            <p:cNvSpPr/>
            <p:nvPr/>
          </p:nvSpPr>
          <p:spPr>
            <a:xfrm>
              <a:off x="5963282" y="594790"/>
              <a:ext cx="323371" cy="372912"/>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2" name="Google Shape;842;p18"/>
            <p:cNvSpPr/>
            <p:nvPr/>
          </p:nvSpPr>
          <p:spPr>
            <a:xfrm>
              <a:off x="6020709" y="289521"/>
              <a:ext cx="238064" cy="294179"/>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3" name="Google Shape;843;p18"/>
            <p:cNvSpPr/>
            <p:nvPr/>
          </p:nvSpPr>
          <p:spPr>
            <a:xfrm>
              <a:off x="6029967" y="288305"/>
              <a:ext cx="239492" cy="225171"/>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4" name="Google Shape;844;p18"/>
            <p:cNvSpPr/>
            <p:nvPr/>
          </p:nvSpPr>
          <p:spPr>
            <a:xfrm>
              <a:off x="6069645" y="2237688"/>
              <a:ext cx="188076" cy="143860"/>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5" name="Google Shape;845;p18"/>
            <p:cNvSpPr/>
            <p:nvPr/>
          </p:nvSpPr>
          <p:spPr>
            <a:xfrm>
              <a:off x="6070415" y="2283614"/>
              <a:ext cx="187263" cy="97891"/>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6" name="Google Shape;846;p18"/>
            <p:cNvSpPr/>
            <p:nvPr/>
          </p:nvSpPr>
          <p:spPr>
            <a:xfrm>
              <a:off x="5927157" y="2205996"/>
              <a:ext cx="172547" cy="133696"/>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7" name="Google Shape;847;p18"/>
            <p:cNvSpPr/>
            <p:nvPr/>
          </p:nvSpPr>
          <p:spPr>
            <a:xfrm>
              <a:off x="5927737" y="2249998"/>
              <a:ext cx="171800" cy="89748"/>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8" name="Google Shape;848;p18"/>
            <p:cNvSpPr/>
            <p:nvPr/>
          </p:nvSpPr>
          <p:spPr>
            <a:xfrm>
              <a:off x="5955035" y="963103"/>
              <a:ext cx="368082" cy="128814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9" name="Google Shape;849;p18"/>
            <p:cNvSpPr/>
            <p:nvPr/>
          </p:nvSpPr>
          <p:spPr>
            <a:xfrm>
              <a:off x="5939457" y="937334"/>
              <a:ext cx="391797" cy="856741"/>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0" name="Google Shape;850;p18"/>
            <p:cNvSpPr/>
            <p:nvPr/>
          </p:nvSpPr>
          <p:spPr>
            <a:xfrm>
              <a:off x="5733626" y="681017"/>
              <a:ext cx="564393" cy="49234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1" name="Google Shape;851;p18"/>
            <p:cNvSpPr/>
            <p:nvPr/>
          </p:nvSpPr>
          <p:spPr>
            <a:xfrm>
              <a:off x="6171801" y="649512"/>
              <a:ext cx="135912" cy="159574"/>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2" name="Google Shape;852;p18"/>
            <p:cNvSpPr/>
            <p:nvPr/>
          </p:nvSpPr>
          <p:spPr>
            <a:xfrm>
              <a:off x="5953447" y="594810"/>
              <a:ext cx="109819" cy="11544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114" name="Image 113">
            <a:extLst>
              <a:ext uri="{FF2B5EF4-FFF2-40B4-BE49-F238E27FC236}">
                <a16:creationId xmlns:a16="http://schemas.microsoft.com/office/drawing/2014/main" id="{E1DAB6A6-43BB-4024-9200-764B6FFA1750}"/>
              </a:ext>
            </a:extLst>
          </p:cNvPr>
          <p:cNvPicPr>
            <a:picLocks noChangeAspect="1"/>
          </p:cNvPicPr>
          <p:nvPr>
            <p:custDataLst>
              <p:tags r:id="rId3"/>
            </p:custDataLst>
          </p:nvPr>
        </p:nvPicPr>
        <p:blipFill>
          <a:blip r:embed="rId8"/>
          <a:stretch>
            <a:fillRect/>
          </a:stretch>
        </p:blipFill>
        <p:spPr>
          <a:xfrm>
            <a:off x="559508" y="157420"/>
            <a:ext cx="3450823" cy="2697427"/>
          </a:xfrm>
          <a:prstGeom prst="rect">
            <a:avLst/>
          </a:prstGeom>
        </p:spPr>
      </p:pic>
      <p:pic>
        <p:nvPicPr>
          <p:cNvPr id="5" name="Graphique 4">
            <a:extLst>
              <a:ext uri="{FF2B5EF4-FFF2-40B4-BE49-F238E27FC236}">
                <a16:creationId xmlns:a16="http://schemas.microsoft.com/office/drawing/2014/main" id="{DF42EF9F-A2B1-468E-9320-5BF93423902E}"/>
              </a:ext>
            </a:extLst>
          </p:cNvPr>
          <p:cNvPicPr>
            <a:picLocks noChangeAspect="1"/>
          </p:cNvPicPr>
          <p:nvPr>
            <p:custDataLst>
              <p:tags r:id="rId4"/>
            </p:custDataLst>
          </p:nvPr>
        </p:nvPicPr>
        <p:blipFill>
          <a:blip r:embed="rId9">
            <a:extLst>
              <a:ext uri="{96DAC541-7B7A-43D3-8B79-37D633B846F1}">
                <asvg:svgBlip xmlns:asvg="http://schemas.microsoft.com/office/drawing/2016/SVG/main" r:embed="rId10"/>
              </a:ext>
            </a:extLst>
          </a:blip>
          <a:stretch>
            <a:fillRect/>
          </a:stretch>
        </p:blipFill>
        <p:spPr>
          <a:xfrm>
            <a:off x="5983229" y="913274"/>
            <a:ext cx="1676400" cy="1676400"/>
          </a:xfrm>
          <a:prstGeom prst="rect">
            <a:avLst/>
          </a:prstGeom>
        </p:spPr>
      </p:pic>
      <p:grpSp>
        <p:nvGrpSpPr>
          <p:cNvPr id="118" name="Graphique 8">
            <a:extLst>
              <a:ext uri="{FF2B5EF4-FFF2-40B4-BE49-F238E27FC236}">
                <a16:creationId xmlns:a16="http://schemas.microsoft.com/office/drawing/2014/main" id="{C2D1E50D-C242-4268-9F70-99C14773D71E}"/>
              </a:ext>
            </a:extLst>
          </p:cNvPr>
          <p:cNvGrpSpPr>
            <a:grpSpLocks noChangeAspect="1"/>
          </p:cNvGrpSpPr>
          <p:nvPr>
            <p:custDataLst>
              <p:tags r:id="rId5"/>
            </p:custDataLst>
          </p:nvPr>
        </p:nvGrpSpPr>
        <p:grpSpPr>
          <a:xfrm>
            <a:off x="112928" y="80920"/>
            <a:ext cx="560215" cy="560215"/>
            <a:chOff x="3549008" y="322230"/>
            <a:chExt cx="1247250" cy="1454363"/>
          </a:xfrm>
        </p:grpSpPr>
        <p:sp>
          <p:nvSpPr>
            <p:cNvPr id="119" name="Forme libre : forme 118">
              <a:extLst>
                <a:ext uri="{FF2B5EF4-FFF2-40B4-BE49-F238E27FC236}">
                  <a16:creationId xmlns:a16="http://schemas.microsoft.com/office/drawing/2014/main" id="{8B0BF3BB-4F46-4E04-B5C2-70C15C9EC3F6}"/>
                </a:ext>
              </a:extLst>
            </p:cNvPr>
            <p:cNvSpPr/>
            <p:nvPr/>
          </p:nvSpPr>
          <p:spPr>
            <a:xfrm>
              <a:off x="3549202" y="322230"/>
              <a:ext cx="1247056" cy="1454316"/>
            </a:xfrm>
            <a:custGeom>
              <a:avLst/>
              <a:gdLst>
                <a:gd name="connsiteX0" fmla="*/ 1247056 w 1247056"/>
                <a:gd name="connsiteY0" fmla="*/ 992784 h 1454316"/>
                <a:gd name="connsiteX1" fmla="*/ 1004923 w 1247056"/>
                <a:gd name="connsiteY1" fmla="*/ 988412 h 1454316"/>
                <a:gd name="connsiteX2" fmla="*/ 208656 w 1247056"/>
                <a:gd name="connsiteY2" fmla="*/ 1447935 h 1454316"/>
                <a:gd name="connsiteX3" fmla="*/ 173714 w 1247056"/>
                <a:gd name="connsiteY3" fmla="*/ 1449386 h 1454316"/>
                <a:gd name="connsiteX4" fmla="*/ 175655 w 1247056"/>
                <a:gd name="connsiteY4" fmla="*/ 1451332 h 1454316"/>
                <a:gd name="connsiteX5" fmla="*/ 15042 w 1247056"/>
                <a:gd name="connsiteY5" fmla="*/ 1357681 h 1454316"/>
                <a:gd name="connsiteX6" fmla="*/ 1946 w 1247056"/>
                <a:gd name="connsiteY6" fmla="*/ 1328562 h 1454316"/>
                <a:gd name="connsiteX7" fmla="*/ 970 w 1247056"/>
                <a:gd name="connsiteY7" fmla="*/ 1029176 h 1454316"/>
                <a:gd name="connsiteX8" fmla="*/ 0 w 1247056"/>
                <a:gd name="connsiteY8" fmla="*/ 583245 h 1454316"/>
                <a:gd name="connsiteX9" fmla="*/ 45612 w 1247056"/>
                <a:gd name="connsiteY9" fmla="*/ 504151 h 1454316"/>
                <a:gd name="connsiteX10" fmla="*/ 380915 w 1247056"/>
                <a:gd name="connsiteY10" fmla="*/ 310542 h 1454316"/>
                <a:gd name="connsiteX11" fmla="*/ 760370 w 1247056"/>
                <a:gd name="connsiteY11" fmla="*/ 91210 h 1454316"/>
                <a:gd name="connsiteX12" fmla="*/ 760850 w 1247056"/>
                <a:gd name="connsiteY12" fmla="*/ 91210 h 1454316"/>
                <a:gd name="connsiteX13" fmla="*/ 908362 w 1247056"/>
                <a:gd name="connsiteY13" fmla="*/ 6294 h 1454316"/>
                <a:gd name="connsiteX14" fmla="*/ 940872 w 1247056"/>
                <a:gd name="connsiteY14" fmla="*/ 3388 h 1454316"/>
                <a:gd name="connsiteX15" fmla="*/ 1099544 w 1247056"/>
                <a:gd name="connsiteY15" fmla="*/ 95583 h 1454316"/>
                <a:gd name="connsiteX16" fmla="*/ 1101000 w 1247056"/>
                <a:gd name="connsiteY16" fmla="*/ 96548 h 1454316"/>
                <a:gd name="connsiteX17" fmla="*/ 1114587 w 1247056"/>
                <a:gd name="connsiteY17" fmla="*/ 125667 h 1454316"/>
                <a:gd name="connsiteX18" fmla="*/ 1116528 w 1247056"/>
                <a:gd name="connsiteY18" fmla="*/ 753077 h 1454316"/>
                <a:gd name="connsiteX19" fmla="*/ 1247056 w 1247056"/>
                <a:gd name="connsiteY19" fmla="*/ 992784 h 1454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47056" h="1454316">
                  <a:moveTo>
                    <a:pt x="1247056" y="992784"/>
                  </a:moveTo>
                  <a:cubicBezTo>
                    <a:pt x="1154381" y="1016560"/>
                    <a:pt x="1074798" y="1010252"/>
                    <a:pt x="1004923" y="988412"/>
                  </a:cubicBezTo>
                  <a:lnTo>
                    <a:pt x="208656" y="1447935"/>
                  </a:lnTo>
                  <a:cubicBezTo>
                    <a:pt x="194580" y="1456184"/>
                    <a:pt x="181963" y="1456184"/>
                    <a:pt x="173714" y="1449386"/>
                  </a:cubicBezTo>
                  <a:cubicBezTo>
                    <a:pt x="174200" y="1450361"/>
                    <a:pt x="175175" y="1450846"/>
                    <a:pt x="175655" y="1451332"/>
                  </a:cubicBezTo>
                  <a:lnTo>
                    <a:pt x="15042" y="1357681"/>
                  </a:lnTo>
                  <a:cubicBezTo>
                    <a:pt x="7279" y="1353314"/>
                    <a:pt x="1946" y="1343119"/>
                    <a:pt x="1946" y="1328562"/>
                  </a:cubicBezTo>
                  <a:lnTo>
                    <a:pt x="970" y="1029176"/>
                  </a:lnTo>
                  <a:lnTo>
                    <a:pt x="0" y="583245"/>
                  </a:lnTo>
                  <a:cubicBezTo>
                    <a:pt x="0" y="554130"/>
                    <a:pt x="19895" y="518703"/>
                    <a:pt x="45612" y="504151"/>
                  </a:cubicBezTo>
                  <a:lnTo>
                    <a:pt x="380915" y="310542"/>
                  </a:lnTo>
                  <a:lnTo>
                    <a:pt x="760370" y="91210"/>
                  </a:lnTo>
                  <a:lnTo>
                    <a:pt x="760850" y="91210"/>
                  </a:lnTo>
                  <a:lnTo>
                    <a:pt x="908362" y="6294"/>
                  </a:lnTo>
                  <a:cubicBezTo>
                    <a:pt x="920492" y="-979"/>
                    <a:pt x="932138" y="-1950"/>
                    <a:pt x="940872" y="3388"/>
                  </a:cubicBezTo>
                  <a:lnTo>
                    <a:pt x="1099544" y="95583"/>
                  </a:lnTo>
                  <a:cubicBezTo>
                    <a:pt x="1100035" y="95583"/>
                    <a:pt x="1100515" y="96068"/>
                    <a:pt x="1101000" y="96548"/>
                  </a:cubicBezTo>
                  <a:cubicBezTo>
                    <a:pt x="1109254" y="100920"/>
                    <a:pt x="1114587" y="111110"/>
                    <a:pt x="1114587" y="125667"/>
                  </a:cubicBezTo>
                  <a:lnTo>
                    <a:pt x="1116528" y="753077"/>
                  </a:lnTo>
                  <a:cubicBezTo>
                    <a:pt x="1119439" y="871960"/>
                    <a:pt x="1137393" y="951539"/>
                    <a:pt x="1247056" y="992784"/>
                  </a:cubicBezTo>
                  <a:close/>
                </a:path>
              </a:pathLst>
            </a:custGeom>
            <a:solidFill>
              <a:srgbClr val="497BFE"/>
            </a:solidFill>
            <a:ln w="48524" cap="flat">
              <a:noFill/>
              <a:prstDash val="solid"/>
              <a:miter/>
            </a:ln>
          </p:spPr>
          <p:txBody>
            <a:bodyPr rtlCol="0" anchor="ctr"/>
            <a:lstStyle/>
            <a:p>
              <a:endParaRPr lang="fr-FR"/>
            </a:p>
          </p:txBody>
        </p:sp>
        <p:grpSp>
          <p:nvGrpSpPr>
            <p:cNvPr id="120" name="Graphique 8">
              <a:extLst>
                <a:ext uri="{FF2B5EF4-FFF2-40B4-BE49-F238E27FC236}">
                  <a16:creationId xmlns:a16="http://schemas.microsoft.com/office/drawing/2014/main" id="{78004D80-82BA-42A0-8ED0-0F175850019D}"/>
                </a:ext>
              </a:extLst>
            </p:cNvPr>
            <p:cNvGrpSpPr/>
            <p:nvPr/>
          </p:nvGrpSpPr>
          <p:grpSpPr>
            <a:xfrm>
              <a:off x="3549008" y="322241"/>
              <a:ext cx="1247027" cy="1454352"/>
              <a:chOff x="3549008" y="322241"/>
              <a:chExt cx="1247027" cy="1454352"/>
            </a:xfrm>
          </p:grpSpPr>
          <p:sp>
            <p:nvSpPr>
              <p:cNvPr id="124" name="Forme libre : forme 123">
                <a:extLst>
                  <a:ext uri="{FF2B5EF4-FFF2-40B4-BE49-F238E27FC236}">
                    <a16:creationId xmlns:a16="http://schemas.microsoft.com/office/drawing/2014/main" id="{A246465D-8036-47EA-BF15-27D8133A9289}"/>
                  </a:ext>
                </a:extLst>
              </p:cNvPr>
              <p:cNvSpPr/>
              <p:nvPr/>
            </p:nvSpPr>
            <p:spPr>
              <a:xfrm>
                <a:off x="3549008" y="322241"/>
                <a:ext cx="1101533" cy="1451175"/>
              </a:xfrm>
              <a:custGeom>
                <a:avLst/>
                <a:gdLst>
                  <a:gd name="connsiteX0" fmla="*/ 1101534 w 1101533"/>
                  <a:gd name="connsiteY0" fmla="*/ 96581 h 1451175"/>
                  <a:gd name="connsiteX1" fmla="*/ 1069043 w 1101533"/>
                  <a:gd name="connsiteY1" fmla="*/ 99774 h 1451175"/>
                  <a:gd name="connsiteX2" fmla="*/ 541911 w 1101533"/>
                  <a:gd name="connsiteY2" fmla="*/ 404099 h 1451175"/>
                  <a:gd name="connsiteX3" fmla="*/ 541620 w 1101533"/>
                  <a:gd name="connsiteY3" fmla="*/ 404099 h 1451175"/>
                  <a:gd name="connsiteX4" fmla="*/ 206541 w 1101533"/>
                  <a:gd name="connsiteY4" fmla="*/ 597607 h 1451175"/>
                  <a:gd name="connsiteX5" fmla="*/ 160700 w 1101533"/>
                  <a:gd name="connsiteY5" fmla="*/ 676516 h 1451175"/>
                  <a:gd name="connsiteX6" fmla="*/ 161865 w 1101533"/>
                  <a:gd name="connsiteY6" fmla="*/ 1122768 h 1451175"/>
                  <a:gd name="connsiteX7" fmla="*/ 162734 w 1101533"/>
                  <a:gd name="connsiteY7" fmla="*/ 1421872 h 1451175"/>
                  <a:gd name="connsiteX8" fmla="*/ 176078 w 1101533"/>
                  <a:gd name="connsiteY8" fmla="*/ 1451175 h 1451175"/>
                  <a:gd name="connsiteX9" fmla="*/ 15372 w 1101533"/>
                  <a:gd name="connsiteY9" fmla="*/ 1357782 h 1451175"/>
                  <a:gd name="connsiteX10" fmla="*/ 2028 w 1101533"/>
                  <a:gd name="connsiteY10" fmla="*/ 1328479 h 1451175"/>
                  <a:gd name="connsiteX11" fmla="*/ 1160 w 1101533"/>
                  <a:gd name="connsiteY11" fmla="*/ 1029374 h 1451175"/>
                  <a:gd name="connsiteX12" fmla="*/ 0 w 1101533"/>
                  <a:gd name="connsiteY12" fmla="*/ 583122 h 1451175"/>
                  <a:gd name="connsiteX13" fmla="*/ 45835 w 1101533"/>
                  <a:gd name="connsiteY13" fmla="*/ 504213 h 1451175"/>
                  <a:gd name="connsiteX14" fmla="*/ 381206 w 1101533"/>
                  <a:gd name="connsiteY14" fmla="*/ 310706 h 1451175"/>
                  <a:gd name="connsiteX15" fmla="*/ 760670 w 1101533"/>
                  <a:gd name="connsiteY15" fmla="*/ 91384 h 1451175"/>
                  <a:gd name="connsiteX16" fmla="*/ 760961 w 1101533"/>
                  <a:gd name="connsiteY16" fmla="*/ 91384 h 1451175"/>
                  <a:gd name="connsiteX17" fmla="*/ 908337 w 1101533"/>
                  <a:gd name="connsiteY17" fmla="*/ 6381 h 1451175"/>
                  <a:gd name="connsiteX18" fmla="*/ 940829 w 1101533"/>
                  <a:gd name="connsiteY18" fmla="*/ 3188 h 145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1533" h="1451175">
                    <a:moveTo>
                      <a:pt x="1101534" y="96581"/>
                    </a:moveTo>
                    <a:cubicBezTo>
                      <a:pt x="1093125" y="91651"/>
                      <a:pt x="1081809" y="92229"/>
                      <a:pt x="1069043" y="99774"/>
                    </a:cubicBezTo>
                    <a:lnTo>
                      <a:pt x="541911" y="404099"/>
                    </a:lnTo>
                    <a:lnTo>
                      <a:pt x="541620" y="404099"/>
                    </a:lnTo>
                    <a:lnTo>
                      <a:pt x="206541" y="597607"/>
                    </a:lnTo>
                    <a:cubicBezTo>
                      <a:pt x="181012" y="612110"/>
                      <a:pt x="160700" y="647503"/>
                      <a:pt x="160700" y="676516"/>
                    </a:cubicBezTo>
                    <a:lnTo>
                      <a:pt x="161865" y="1122768"/>
                    </a:lnTo>
                    <a:lnTo>
                      <a:pt x="162734" y="1421872"/>
                    </a:lnTo>
                    <a:cubicBezTo>
                      <a:pt x="162734" y="1436381"/>
                      <a:pt x="167955" y="1446532"/>
                      <a:pt x="176078" y="1451175"/>
                    </a:cubicBezTo>
                    <a:lnTo>
                      <a:pt x="15372" y="1357782"/>
                    </a:lnTo>
                    <a:cubicBezTo>
                      <a:pt x="7249" y="1353138"/>
                      <a:pt x="2028" y="1342987"/>
                      <a:pt x="2028" y="1328479"/>
                    </a:cubicBezTo>
                    <a:lnTo>
                      <a:pt x="1160" y="1029374"/>
                    </a:lnTo>
                    <a:lnTo>
                      <a:pt x="0" y="583122"/>
                    </a:lnTo>
                    <a:cubicBezTo>
                      <a:pt x="0" y="554110"/>
                      <a:pt x="20307" y="518717"/>
                      <a:pt x="45835" y="504213"/>
                    </a:cubicBezTo>
                    <a:lnTo>
                      <a:pt x="381206" y="310706"/>
                    </a:lnTo>
                    <a:lnTo>
                      <a:pt x="760670" y="91384"/>
                    </a:lnTo>
                    <a:lnTo>
                      <a:pt x="760961" y="91384"/>
                    </a:lnTo>
                    <a:lnTo>
                      <a:pt x="908337" y="6381"/>
                    </a:lnTo>
                    <a:cubicBezTo>
                      <a:pt x="920813" y="-1160"/>
                      <a:pt x="932420" y="-1742"/>
                      <a:pt x="940829" y="3188"/>
                    </a:cubicBezTo>
                    <a:close/>
                  </a:path>
                </a:pathLst>
              </a:custGeom>
              <a:solidFill>
                <a:srgbClr val="57B3FE"/>
              </a:solidFill>
              <a:ln w="48524" cap="flat">
                <a:noFill/>
                <a:prstDash val="solid"/>
                <a:miter/>
              </a:ln>
            </p:spPr>
            <p:txBody>
              <a:bodyPr rtlCol="0" anchor="ctr"/>
              <a:lstStyle/>
              <a:p>
                <a:endParaRPr lang="fr-FR"/>
              </a:p>
            </p:txBody>
          </p:sp>
          <p:sp>
            <p:nvSpPr>
              <p:cNvPr id="125" name="Forme libre : forme 124">
                <a:extLst>
                  <a:ext uri="{FF2B5EF4-FFF2-40B4-BE49-F238E27FC236}">
                    <a16:creationId xmlns:a16="http://schemas.microsoft.com/office/drawing/2014/main" id="{BF10BA86-14BC-47DA-9CC6-8CB07D7721F1}"/>
                  </a:ext>
                </a:extLst>
              </p:cNvPr>
              <p:cNvSpPr/>
              <p:nvPr/>
            </p:nvSpPr>
            <p:spPr>
              <a:xfrm>
                <a:off x="3709829" y="415628"/>
                <a:ext cx="1086205" cy="1360965"/>
              </a:xfrm>
              <a:custGeom>
                <a:avLst/>
                <a:gdLst>
                  <a:gd name="connsiteX0" fmla="*/ 1086206 w 1086205"/>
                  <a:gd name="connsiteY0" fmla="*/ 899420 h 1360965"/>
                  <a:gd name="connsiteX1" fmla="*/ 844126 w 1086205"/>
                  <a:gd name="connsiteY1" fmla="*/ 895004 h 1360965"/>
                  <a:gd name="connsiteX2" fmla="*/ 47888 w 1086205"/>
                  <a:gd name="connsiteY2" fmla="*/ 1354678 h 1360965"/>
                  <a:gd name="connsiteX3" fmla="*/ 1985 w 1086205"/>
                  <a:gd name="connsiteY3" fmla="*/ 1328499 h 1360965"/>
                  <a:gd name="connsiteX4" fmla="*/ 0 w 1086205"/>
                  <a:gd name="connsiteY4" fmla="*/ 583226 h 1360965"/>
                  <a:gd name="connsiteX5" fmla="*/ 45617 w 1086205"/>
                  <a:gd name="connsiteY5" fmla="*/ 504268 h 1360965"/>
                  <a:gd name="connsiteX6" fmla="*/ 908138 w 1086205"/>
                  <a:gd name="connsiteY6" fmla="*/ 6280 h 1360965"/>
                  <a:gd name="connsiteX7" fmla="*/ 954018 w 1086205"/>
                  <a:gd name="connsiteY7" fmla="*/ 32429 h 1360965"/>
                  <a:gd name="connsiteX8" fmla="*/ 955682 w 1086205"/>
                  <a:gd name="connsiteY8" fmla="*/ 659665 h 1360965"/>
                  <a:gd name="connsiteX9" fmla="*/ 1086206 w 1086205"/>
                  <a:gd name="connsiteY9" fmla="*/ 899420 h 136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05" h="1360965">
                    <a:moveTo>
                      <a:pt x="1086206" y="899420"/>
                    </a:moveTo>
                    <a:cubicBezTo>
                      <a:pt x="993841" y="923298"/>
                      <a:pt x="914301" y="917005"/>
                      <a:pt x="844126" y="895004"/>
                    </a:cubicBezTo>
                    <a:lnTo>
                      <a:pt x="47888" y="1354678"/>
                    </a:lnTo>
                    <a:cubicBezTo>
                      <a:pt x="22612" y="1369303"/>
                      <a:pt x="2092" y="1357536"/>
                      <a:pt x="1985" y="1328499"/>
                    </a:cubicBezTo>
                    <a:lnTo>
                      <a:pt x="0" y="583226"/>
                    </a:lnTo>
                    <a:cubicBezTo>
                      <a:pt x="-77" y="554194"/>
                      <a:pt x="20336" y="518864"/>
                      <a:pt x="45617" y="504268"/>
                    </a:cubicBezTo>
                    <a:lnTo>
                      <a:pt x="908138" y="6280"/>
                    </a:lnTo>
                    <a:cubicBezTo>
                      <a:pt x="933395" y="-8316"/>
                      <a:pt x="953940" y="3398"/>
                      <a:pt x="954018" y="32429"/>
                    </a:cubicBezTo>
                    <a:lnTo>
                      <a:pt x="955682" y="659665"/>
                    </a:lnTo>
                    <a:cubicBezTo>
                      <a:pt x="959015" y="778761"/>
                      <a:pt x="976576" y="858223"/>
                      <a:pt x="1086206" y="899420"/>
                    </a:cubicBezTo>
                    <a:close/>
                  </a:path>
                </a:pathLst>
              </a:custGeom>
              <a:solidFill>
                <a:srgbClr val="497BFE"/>
              </a:solidFill>
              <a:ln w="48524" cap="flat">
                <a:noFill/>
                <a:prstDash val="solid"/>
                <a:miter/>
              </a:ln>
            </p:spPr>
            <p:txBody>
              <a:bodyPr rtlCol="0" anchor="ctr"/>
              <a:lstStyle/>
              <a:p>
                <a:endParaRPr lang="fr-FR"/>
              </a:p>
            </p:txBody>
          </p:sp>
        </p:grpSp>
        <p:grpSp>
          <p:nvGrpSpPr>
            <p:cNvPr id="121" name="Graphique 8">
              <a:extLst>
                <a:ext uri="{FF2B5EF4-FFF2-40B4-BE49-F238E27FC236}">
                  <a16:creationId xmlns:a16="http://schemas.microsoft.com/office/drawing/2014/main" id="{F936D878-B4DF-49F7-B2E1-9EBCD796059D}"/>
                </a:ext>
              </a:extLst>
            </p:cNvPr>
            <p:cNvGrpSpPr/>
            <p:nvPr/>
          </p:nvGrpSpPr>
          <p:grpSpPr>
            <a:xfrm>
              <a:off x="4037883" y="832104"/>
              <a:ext cx="273596" cy="567654"/>
              <a:chOff x="4037883" y="832104"/>
              <a:chExt cx="273596" cy="567654"/>
            </a:xfrm>
            <a:solidFill>
              <a:srgbClr val="FFFFFF"/>
            </a:solidFill>
          </p:grpSpPr>
          <p:sp>
            <p:nvSpPr>
              <p:cNvPr id="122" name="Forme libre : forme 121">
                <a:extLst>
                  <a:ext uri="{FF2B5EF4-FFF2-40B4-BE49-F238E27FC236}">
                    <a16:creationId xmlns:a16="http://schemas.microsoft.com/office/drawing/2014/main" id="{DF16E582-2516-4523-A527-6B63335D3347}"/>
                  </a:ext>
                </a:extLst>
              </p:cNvPr>
              <p:cNvSpPr/>
              <p:nvPr/>
            </p:nvSpPr>
            <p:spPr>
              <a:xfrm>
                <a:off x="4126404" y="1274525"/>
                <a:ext cx="100536" cy="125233"/>
              </a:xfrm>
              <a:custGeom>
                <a:avLst/>
                <a:gdLst>
                  <a:gd name="connsiteX0" fmla="*/ 49815 w 100536"/>
                  <a:gd name="connsiteY0" fmla="*/ 7279 h 125233"/>
                  <a:gd name="connsiteX1" fmla="*/ 85450 w 100536"/>
                  <a:gd name="connsiteY1" fmla="*/ 2853 h 125233"/>
                  <a:gd name="connsiteX2" fmla="*/ 100536 w 100536"/>
                  <a:gd name="connsiteY2" fmla="*/ 33180 h 125233"/>
                  <a:gd name="connsiteX3" fmla="*/ 85940 w 100536"/>
                  <a:gd name="connsiteY3" fmla="*/ 81112 h 125233"/>
                  <a:gd name="connsiteX4" fmla="*/ 50804 w 100536"/>
                  <a:gd name="connsiteY4" fmla="*/ 117907 h 125233"/>
                  <a:gd name="connsiteX5" fmla="*/ 15130 w 100536"/>
                  <a:gd name="connsiteY5" fmla="*/ 122410 h 125233"/>
                  <a:gd name="connsiteX6" fmla="*/ 0 w 100536"/>
                  <a:gd name="connsiteY6" fmla="*/ 92054 h 125233"/>
                  <a:gd name="connsiteX7" fmla="*/ 14591 w 100536"/>
                  <a:gd name="connsiteY7" fmla="*/ 44127 h 125233"/>
                  <a:gd name="connsiteX8" fmla="*/ 49815 w 100536"/>
                  <a:gd name="connsiteY8" fmla="*/ 7279 h 12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536" h="125233">
                    <a:moveTo>
                      <a:pt x="49815" y="7279"/>
                    </a:moveTo>
                    <a:cubicBezTo>
                      <a:pt x="63527" y="-636"/>
                      <a:pt x="75362" y="-2072"/>
                      <a:pt x="85450" y="2853"/>
                    </a:cubicBezTo>
                    <a:cubicBezTo>
                      <a:pt x="95495" y="7851"/>
                      <a:pt x="100493" y="17997"/>
                      <a:pt x="100536" y="33180"/>
                    </a:cubicBezTo>
                    <a:cubicBezTo>
                      <a:pt x="100580" y="48524"/>
                      <a:pt x="95742" y="64396"/>
                      <a:pt x="85940" y="81112"/>
                    </a:cubicBezTo>
                    <a:cubicBezTo>
                      <a:pt x="76231" y="97775"/>
                      <a:pt x="64473" y="110017"/>
                      <a:pt x="50804" y="117907"/>
                    </a:cubicBezTo>
                    <a:cubicBezTo>
                      <a:pt x="37048" y="125851"/>
                      <a:pt x="25174" y="127306"/>
                      <a:pt x="15130" y="122410"/>
                    </a:cubicBezTo>
                    <a:cubicBezTo>
                      <a:pt x="5085" y="117413"/>
                      <a:pt x="39" y="107295"/>
                      <a:pt x="0" y="92054"/>
                    </a:cubicBezTo>
                    <a:cubicBezTo>
                      <a:pt x="-43" y="76716"/>
                      <a:pt x="4789" y="60844"/>
                      <a:pt x="14591" y="44127"/>
                    </a:cubicBezTo>
                    <a:cubicBezTo>
                      <a:pt x="24349" y="27489"/>
                      <a:pt x="36058" y="15222"/>
                      <a:pt x="49815" y="7279"/>
                    </a:cubicBezTo>
                    <a:close/>
                  </a:path>
                </a:pathLst>
              </a:custGeom>
              <a:solidFill>
                <a:srgbClr val="FFFFFF"/>
              </a:solidFill>
              <a:ln w="48524" cap="flat">
                <a:noFill/>
                <a:prstDash val="solid"/>
                <a:miter/>
              </a:ln>
            </p:spPr>
            <p:txBody>
              <a:bodyPr rtlCol="0" anchor="ctr"/>
              <a:lstStyle/>
              <a:p>
                <a:endParaRPr lang="fr-FR"/>
              </a:p>
            </p:txBody>
          </p:sp>
          <p:sp>
            <p:nvSpPr>
              <p:cNvPr id="123" name="Forme libre : forme 122">
                <a:extLst>
                  <a:ext uri="{FF2B5EF4-FFF2-40B4-BE49-F238E27FC236}">
                    <a16:creationId xmlns:a16="http://schemas.microsoft.com/office/drawing/2014/main" id="{93D591E1-B207-44A8-8B29-7F1D58BBE656}"/>
                  </a:ext>
                </a:extLst>
              </p:cNvPr>
              <p:cNvSpPr/>
              <p:nvPr/>
            </p:nvSpPr>
            <p:spPr>
              <a:xfrm>
                <a:off x="4037883" y="832104"/>
                <a:ext cx="273596" cy="420546"/>
              </a:xfrm>
              <a:custGeom>
                <a:avLst/>
                <a:gdLst>
                  <a:gd name="connsiteX0" fmla="*/ 141946 w 273596"/>
                  <a:gd name="connsiteY0" fmla="*/ 23109 h 420546"/>
                  <a:gd name="connsiteX1" fmla="*/ 236727 w 273596"/>
                  <a:gd name="connsiteY1" fmla="*/ 4782 h 420546"/>
                  <a:gd name="connsiteX2" fmla="*/ 273595 w 273596"/>
                  <a:gd name="connsiteY2" fmla="*/ 85351 h 420546"/>
                  <a:gd name="connsiteX3" fmla="*/ 252294 w 273596"/>
                  <a:gd name="connsiteY3" fmla="*/ 172819 h 420546"/>
                  <a:gd name="connsiteX4" fmla="*/ 233466 w 273596"/>
                  <a:gd name="connsiteY4" fmla="*/ 209231 h 420546"/>
                  <a:gd name="connsiteX5" fmla="*/ 216153 w 273596"/>
                  <a:gd name="connsiteY5" fmla="*/ 238380 h 420546"/>
                  <a:gd name="connsiteX6" fmla="*/ 197942 w 273596"/>
                  <a:gd name="connsiteY6" fmla="*/ 269245 h 420546"/>
                  <a:gd name="connsiteX7" fmla="*/ 185899 w 273596"/>
                  <a:gd name="connsiteY7" fmla="*/ 290790 h 420546"/>
                  <a:gd name="connsiteX8" fmla="*/ 174302 w 273596"/>
                  <a:gd name="connsiteY8" fmla="*/ 344151 h 420546"/>
                  <a:gd name="connsiteX9" fmla="*/ 174399 w 273596"/>
                  <a:gd name="connsiteY9" fmla="*/ 377943 h 420546"/>
                  <a:gd name="connsiteX10" fmla="*/ 100609 w 273596"/>
                  <a:gd name="connsiteY10" fmla="*/ 420547 h 420546"/>
                  <a:gd name="connsiteX11" fmla="*/ 100478 w 273596"/>
                  <a:gd name="connsiteY11" fmla="*/ 374784 h 420546"/>
                  <a:gd name="connsiteX12" fmla="*/ 106577 w 273596"/>
                  <a:gd name="connsiteY12" fmla="*/ 326513 h 420546"/>
                  <a:gd name="connsiteX13" fmla="*/ 133527 w 273596"/>
                  <a:gd name="connsiteY13" fmla="*/ 272171 h 420546"/>
                  <a:gd name="connsiteX14" fmla="*/ 181051 w 273596"/>
                  <a:gd name="connsiteY14" fmla="*/ 189914 h 420546"/>
                  <a:gd name="connsiteX15" fmla="*/ 195890 w 273596"/>
                  <a:gd name="connsiteY15" fmla="*/ 134728 h 420546"/>
                  <a:gd name="connsiteX16" fmla="*/ 180110 w 273596"/>
                  <a:gd name="connsiteY16" fmla="*/ 97637 h 420546"/>
                  <a:gd name="connsiteX17" fmla="*/ 139597 w 273596"/>
                  <a:gd name="connsiteY17" fmla="*/ 102543 h 420546"/>
                  <a:gd name="connsiteX18" fmla="*/ 98154 w 273596"/>
                  <a:gd name="connsiteY18" fmla="*/ 144229 h 420546"/>
                  <a:gd name="connsiteX19" fmla="*/ 79026 w 273596"/>
                  <a:gd name="connsiteY19" fmla="*/ 202200 h 420546"/>
                  <a:gd name="connsiteX20" fmla="*/ 0 w 273596"/>
                  <a:gd name="connsiteY20" fmla="*/ 247827 h 420546"/>
                  <a:gd name="connsiteX21" fmla="*/ 45127 w 273596"/>
                  <a:gd name="connsiteY21" fmla="*/ 116906 h 420546"/>
                  <a:gd name="connsiteX22" fmla="*/ 141946 w 273596"/>
                  <a:gd name="connsiteY22" fmla="*/ 23109 h 420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3596" h="420546">
                    <a:moveTo>
                      <a:pt x="141946" y="23109"/>
                    </a:moveTo>
                    <a:cubicBezTo>
                      <a:pt x="180877" y="638"/>
                      <a:pt x="212349" y="-5388"/>
                      <a:pt x="236727" y="4782"/>
                    </a:cubicBezTo>
                    <a:cubicBezTo>
                      <a:pt x="261149" y="14977"/>
                      <a:pt x="273469" y="41815"/>
                      <a:pt x="273595" y="85351"/>
                    </a:cubicBezTo>
                    <a:cubicBezTo>
                      <a:pt x="273678" y="115411"/>
                      <a:pt x="266579" y="144535"/>
                      <a:pt x="252294" y="172819"/>
                    </a:cubicBezTo>
                    <a:cubicBezTo>
                      <a:pt x="244025" y="189638"/>
                      <a:pt x="237780" y="201754"/>
                      <a:pt x="233466" y="209231"/>
                    </a:cubicBezTo>
                    <a:cubicBezTo>
                      <a:pt x="229060" y="216811"/>
                      <a:pt x="223349" y="226443"/>
                      <a:pt x="216153" y="238380"/>
                    </a:cubicBezTo>
                    <a:cubicBezTo>
                      <a:pt x="209006" y="250297"/>
                      <a:pt x="202892" y="260574"/>
                      <a:pt x="197942" y="269245"/>
                    </a:cubicBezTo>
                    <a:cubicBezTo>
                      <a:pt x="192910" y="277863"/>
                      <a:pt x="188907" y="285103"/>
                      <a:pt x="185899" y="290790"/>
                    </a:cubicBezTo>
                    <a:cubicBezTo>
                      <a:pt x="178125" y="306332"/>
                      <a:pt x="174248" y="324145"/>
                      <a:pt x="174302" y="344151"/>
                    </a:cubicBezTo>
                    <a:lnTo>
                      <a:pt x="174399" y="377943"/>
                    </a:lnTo>
                    <a:lnTo>
                      <a:pt x="100609" y="420547"/>
                    </a:lnTo>
                    <a:lnTo>
                      <a:pt x="100478" y="374784"/>
                    </a:lnTo>
                    <a:cubicBezTo>
                      <a:pt x="100420" y="354724"/>
                      <a:pt x="102453" y="338653"/>
                      <a:pt x="106577" y="326513"/>
                    </a:cubicBezTo>
                    <a:cubicBezTo>
                      <a:pt x="110697" y="314372"/>
                      <a:pt x="119635" y="296234"/>
                      <a:pt x="133527" y="272171"/>
                    </a:cubicBezTo>
                    <a:lnTo>
                      <a:pt x="181051" y="189914"/>
                    </a:lnTo>
                    <a:cubicBezTo>
                      <a:pt x="191028" y="171645"/>
                      <a:pt x="195943" y="153230"/>
                      <a:pt x="195890" y="134728"/>
                    </a:cubicBezTo>
                    <a:cubicBezTo>
                      <a:pt x="195841" y="116280"/>
                      <a:pt x="190610" y="103877"/>
                      <a:pt x="180110" y="97637"/>
                    </a:cubicBezTo>
                    <a:cubicBezTo>
                      <a:pt x="169658" y="91421"/>
                      <a:pt x="156105" y="93013"/>
                      <a:pt x="139597" y="102543"/>
                    </a:cubicBezTo>
                    <a:cubicBezTo>
                      <a:pt x="123046" y="112204"/>
                      <a:pt x="109261" y="126033"/>
                      <a:pt x="98154" y="144229"/>
                    </a:cubicBezTo>
                    <a:cubicBezTo>
                      <a:pt x="87090" y="162348"/>
                      <a:pt x="80729" y="181699"/>
                      <a:pt x="79026" y="202200"/>
                    </a:cubicBezTo>
                    <a:lnTo>
                      <a:pt x="0" y="247827"/>
                    </a:lnTo>
                    <a:cubicBezTo>
                      <a:pt x="4251" y="200832"/>
                      <a:pt x="19264" y="157175"/>
                      <a:pt x="45127" y="116906"/>
                    </a:cubicBezTo>
                    <a:cubicBezTo>
                      <a:pt x="70946" y="76772"/>
                      <a:pt x="103205" y="45479"/>
                      <a:pt x="141946" y="23109"/>
                    </a:cubicBezTo>
                    <a:close/>
                  </a:path>
                </a:pathLst>
              </a:custGeom>
              <a:solidFill>
                <a:srgbClr val="FFFFFF"/>
              </a:solidFill>
              <a:ln w="48524" cap="flat">
                <a:noFill/>
                <a:prstDash val="solid"/>
                <a:miter/>
              </a:ln>
            </p:spPr>
            <p:txBody>
              <a:bodyPr rtlCol="0" anchor="ctr"/>
              <a:lstStyle/>
              <a:p>
                <a:endParaRPr lang="fr-FR"/>
              </a:p>
            </p:txBody>
          </p:sp>
        </p:grpSp>
      </p:grpSp>
    </p:spTree>
    <p:extLst>
      <p:ext uri="{BB962C8B-B14F-4D97-AF65-F5344CB8AC3E}">
        <p14:creationId xmlns:p14="http://schemas.microsoft.com/office/powerpoint/2010/main" val="3228208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custDataLst>
              <p:tags r:id="rId1"/>
            </p:custDataLst>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50</a:t>
            </a:fld>
            <a:endParaRPr/>
          </a:p>
        </p:txBody>
      </p:sp>
      <p:pic>
        <p:nvPicPr>
          <p:cNvPr id="88" name="Graphique 87">
            <a:extLst>
              <a:ext uri="{FF2B5EF4-FFF2-40B4-BE49-F238E27FC236}">
                <a16:creationId xmlns:a16="http://schemas.microsoft.com/office/drawing/2014/main" id="{BCA7C5F3-7EF1-4829-8A24-063124D07A2D}"/>
              </a:ext>
            </a:extLst>
          </p:cNvPr>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H="1">
            <a:off x="185489" y="130070"/>
            <a:ext cx="610670" cy="610670"/>
          </a:xfrm>
          <a:prstGeom prst="rect">
            <a:avLst/>
          </a:prstGeom>
        </p:spPr>
      </p:pic>
      <p:sp>
        <p:nvSpPr>
          <p:cNvPr id="11" name="Google Shape;2223;p34">
            <a:extLst>
              <a:ext uri="{FF2B5EF4-FFF2-40B4-BE49-F238E27FC236}">
                <a16:creationId xmlns:a16="http://schemas.microsoft.com/office/drawing/2014/main" id="{43455A90-6499-424A-8436-A95ACD9A1DC4}"/>
              </a:ext>
            </a:extLst>
          </p:cNvPr>
          <p:cNvSpPr txBox="1">
            <a:spLocks/>
          </p:cNvSpPr>
          <p:nvPr>
            <p:custDataLst>
              <p:tags r:id="rId3"/>
            </p:custDataLst>
          </p:nvPr>
        </p:nvSpPr>
        <p:spPr>
          <a:xfrm>
            <a:off x="1734782" y="130070"/>
            <a:ext cx="5674436" cy="80797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fr-FR" sz="4000" dirty="0" err="1"/>
              <a:t>AgglomerativeClustering</a:t>
            </a:r>
            <a:endParaRPr lang="fr-FR" sz="4400" dirty="0"/>
          </a:p>
        </p:txBody>
      </p:sp>
      <p:pic>
        <p:nvPicPr>
          <p:cNvPr id="22534" name="!!Picture 6">
            <a:extLst>
              <a:ext uri="{FF2B5EF4-FFF2-40B4-BE49-F238E27FC236}">
                <a16:creationId xmlns:a16="http://schemas.microsoft.com/office/drawing/2014/main" id="{B1B6F0C3-D3E5-44CD-B346-13E71B354B5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60391" y="740740"/>
            <a:ext cx="5423217" cy="3941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3586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custDataLst>
              <p:tags r:id="rId1"/>
            </p:custDataLst>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51</a:t>
            </a:fld>
            <a:endParaRPr/>
          </a:p>
        </p:txBody>
      </p:sp>
      <p:pic>
        <p:nvPicPr>
          <p:cNvPr id="88" name="Graphique 87">
            <a:extLst>
              <a:ext uri="{FF2B5EF4-FFF2-40B4-BE49-F238E27FC236}">
                <a16:creationId xmlns:a16="http://schemas.microsoft.com/office/drawing/2014/main" id="{BCA7C5F3-7EF1-4829-8A24-063124D07A2D}"/>
              </a:ext>
            </a:extLst>
          </p:cNvPr>
          <p:cNvPicPr>
            <a:picLocks noChangeAspect="1"/>
          </p:cNvPicPr>
          <p:nvPr>
            <p:custDataLst>
              <p:tags r:id="rId2"/>
            </p:custDataLst>
          </p:nvPr>
        </p:nvPicPr>
        <p:blipFill>
          <a:blip r:embed="rId6">
            <a:extLst>
              <a:ext uri="{96DAC541-7B7A-43D3-8B79-37D633B846F1}">
                <asvg:svgBlip xmlns:asvg="http://schemas.microsoft.com/office/drawing/2016/SVG/main" r:embed="rId7"/>
              </a:ext>
            </a:extLst>
          </a:blip>
          <a:stretch>
            <a:fillRect/>
          </a:stretch>
        </p:blipFill>
        <p:spPr>
          <a:xfrm flipH="1">
            <a:off x="185489" y="130070"/>
            <a:ext cx="610670" cy="610670"/>
          </a:xfrm>
          <a:prstGeom prst="rect">
            <a:avLst/>
          </a:prstGeom>
        </p:spPr>
      </p:pic>
      <p:sp>
        <p:nvSpPr>
          <p:cNvPr id="11" name="Google Shape;2223;p34">
            <a:extLst>
              <a:ext uri="{FF2B5EF4-FFF2-40B4-BE49-F238E27FC236}">
                <a16:creationId xmlns:a16="http://schemas.microsoft.com/office/drawing/2014/main" id="{43455A90-6499-424A-8436-A95ACD9A1DC4}"/>
              </a:ext>
            </a:extLst>
          </p:cNvPr>
          <p:cNvSpPr txBox="1">
            <a:spLocks/>
          </p:cNvSpPr>
          <p:nvPr>
            <p:custDataLst>
              <p:tags r:id="rId3"/>
            </p:custDataLst>
          </p:nvPr>
        </p:nvSpPr>
        <p:spPr>
          <a:xfrm>
            <a:off x="1734782" y="130070"/>
            <a:ext cx="5674436" cy="80797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r>
              <a:rPr lang="fr-FR" sz="4000" dirty="0" err="1"/>
              <a:t>AgglomerativeClustering</a:t>
            </a:r>
            <a:endParaRPr lang="fr-FR" sz="4400" dirty="0"/>
          </a:p>
        </p:txBody>
      </p:sp>
      <p:pic>
        <p:nvPicPr>
          <p:cNvPr id="22534" name="!!Picture 6">
            <a:extLst>
              <a:ext uri="{FF2B5EF4-FFF2-40B4-BE49-F238E27FC236}">
                <a16:creationId xmlns:a16="http://schemas.microsoft.com/office/drawing/2014/main" id="{B1B6F0C3-D3E5-44CD-B346-13E71B354B5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9674" y="1251720"/>
            <a:ext cx="4177801" cy="30362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18D671F6-C6AE-4262-BBC0-032C8726622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6525" y="1251719"/>
            <a:ext cx="4356375" cy="3036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1308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custDataLst>
              <p:tags r:id="rId1"/>
            </p:custDataLst>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52</a:t>
            </a:fld>
            <a:endParaRPr/>
          </a:p>
        </p:txBody>
      </p:sp>
      <p:sp>
        <p:nvSpPr>
          <p:cNvPr id="8" name="Google Shape;1044;p24">
            <a:extLst>
              <a:ext uri="{FF2B5EF4-FFF2-40B4-BE49-F238E27FC236}">
                <a16:creationId xmlns:a16="http://schemas.microsoft.com/office/drawing/2014/main" id="{59C24908-8CF5-4DC1-87A3-05C3BCB6C48E}"/>
              </a:ext>
            </a:extLst>
          </p:cNvPr>
          <p:cNvSpPr txBox="1">
            <a:spLocks/>
          </p:cNvSpPr>
          <p:nvPr>
            <p:custDataLst>
              <p:tags r:id="rId2"/>
            </p:custDataLst>
          </p:nvPr>
        </p:nvSpPr>
        <p:spPr>
          <a:xfrm>
            <a:off x="2944210" y="72112"/>
            <a:ext cx="3255579" cy="726586"/>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800" dirty="0">
                <a:solidFill>
                  <a:srgbClr val="00B5DD"/>
                </a:solidFill>
                <a:latin typeface="Raleway Thin" pitchFamily="2" charset="0"/>
              </a:rPr>
              <a:t>Comparatif</a:t>
            </a:r>
            <a:endParaRPr lang="fr-FR" dirty="0">
              <a:solidFill>
                <a:srgbClr val="00B5DD"/>
              </a:solidFill>
              <a:latin typeface="Raleway Thin" pitchFamily="2" charset="0"/>
            </a:endParaRPr>
          </a:p>
        </p:txBody>
      </p:sp>
      <p:grpSp>
        <p:nvGrpSpPr>
          <p:cNvPr id="2" name="Groupe 1">
            <a:extLst>
              <a:ext uri="{FF2B5EF4-FFF2-40B4-BE49-F238E27FC236}">
                <a16:creationId xmlns:a16="http://schemas.microsoft.com/office/drawing/2014/main" id="{2B82B073-79D2-458E-A842-93A32EB64F92}"/>
              </a:ext>
            </a:extLst>
          </p:cNvPr>
          <p:cNvGrpSpPr/>
          <p:nvPr/>
        </p:nvGrpSpPr>
        <p:grpSpPr>
          <a:xfrm>
            <a:off x="116738" y="827687"/>
            <a:ext cx="2508441" cy="2349073"/>
            <a:chOff x="116738" y="827687"/>
            <a:chExt cx="2508441" cy="2349073"/>
          </a:xfrm>
        </p:grpSpPr>
        <p:pic>
          <p:nvPicPr>
            <p:cNvPr id="9" name="Image 8">
              <a:extLst>
                <a:ext uri="{FF2B5EF4-FFF2-40B4-BE49-F238E27FC236}">
                  <a16:creationId xmlns:a16="http://schemas.microsoft.com/office/drawing/2014/main" id="{5422E9EB-9993-432A-9687-BB74DF5A43EC}"/>
                </a:ext>
              </a:extLst>
            </p:cNvPr>
            <p:cNvPicPr>
              <a:picLocks noChangeAspect="1"/>
            </p:cNvPicPr>
            <p:nvPr/>
          </p:nvPicPr>
          <p:blipFill>
            <a:blip r:embed="rId10"/>
            <a:stretch>
              <a:fillRect/>
            </a:stretch>
          </p:blipFill>
          <p:spPr>
            <a:xfrm>
              <a:off x="116738" y="827687"/>
              <a:ext cx="2508441" cy="2159051"/>
            </a:xfrm>
            <a:prstGeom prst="rect">
              <a:avLst/>
            </a:prstGeom>
          </p:spPr>
        </p:pic>
        <p:sp>
          <p:nvSpPr>
            <p:cNvPr id="19" name="ZoneTexte 18">
              <a:extLst>
                <a:ext uri="{FF2B5EF4-FFF2-40B4-BE49-F238E27FC236}">
                  <a16:creationId xmlns:a16="http://schemas.microsoft.com/office/drawing/2014/main" id="{786B3AD9-71E6-4B9E-9DC0-2AB318A9E4A5}"/>
                </a:ext>
              </a:extLst>
            </p:cNvPr>
            <p:cNvSpPr txBox="1"/>
            <p:nvPr>
              <p:custDataLst>
                <p:tags r:id="rId7"/>
              </p:custDataLst>
            </p:nvPr>
          </p:nvSpPr>
          <p:spPr>
            <a:xfrm>
              <a:off x="840827" y="2922844"/>
              <a:ext cx="1060262" cy="253916"/>
            </a:xfrm>
            <a:prstGeom prst="rect">
              <a:avLst/>
            </a:prstGeom>
            <a:noFill/>
          </p:spPr>
          <p:txBody>
            <a:bodyPr wrap="square" rtlCol="0">
              <a:spAutoFit/>
            </a:bodyPr>
            <a:lstStyle/>
            <a:p>
              <a:r>
                <a:rPr lang="fr-FR" sz="1050" dirty="0"/>
                <a:t>RFM manuelle</a:t>
              </a:r>
              <a:endParaRPr lang="fr-FR" sz="1050" b="1" dirty="0">
                <a:latin typeface="Barlow Light" panose="00000400000000000000" pitchFamily="2" charset="0"/>
              </a:endParaRPr>
            </a:p>
          </p:txBody>
        </p:sp>
      </p:grpSp>
      <p:grpSp>
        <p:nvGrpSpPr>
          <p:cNvPr id="3" name="Groupe 2">
            <a:extLst>
              <a:ext uri="{FF2B5EF4-FFF2-40B4-BE49-F238E27FC236}">
                <a16:creationId xmlns:a16="http://schemas.microsoft.com/office/drawing/2014/main" id="{707B3FDF-FF65-4199-B373-31BE2CEFC090}"/>
              </a:ext>
            </a:extLst>
          </p:cNvPr>
          <p:cNvGrpSpPr/>
          <p:nvPr/>
        </p:nvGrpSpPr>
        <p:grpSpPr>
          <a:xfrm>
            <a:off x="2859378" y="823443"/>
            <a:ext cx="3044509" cy="2375431"/>
            <a:chOff x="2859378" y="823443"/>
            <a:chExt cx="3044509" cy="2375431"/>
          </a:xfrm>
        </p:grpSpPr>
        <p:pic>
          <p:nvPicPr>
            <p:cNvPr id="16" name="Picture 2">
              <a:extLst>
                <a:ext uri="{FF2B5EF4-FFF2-40B4-BE49-F238E27FC236}">
                  <a16:creationId xmlns:a16="http://schemas.microsoft.com/office/drawing/2014/main" id="{3D5564F8-E39B-4E7F-8071-6ECF51EAE76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59378" y="823443"/>
              <a:ext cx="3044509" cy="2121930"/>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16294078-E0FD-45B1-A24B-797260B92A77}"/>
                </a:ext>
              </a:extLst>
            </p:cNvPr>
            <p:cNvSpPr txBox="1"/>
            <p:nvPr>
              <p:custDataLst>
                <p:tags r:id="rId6"/>
              </p:custDataLst>
            </p:nvPr>
          </p:nvSpPr>
          <p:spPr>
            <a:xfrm>
              <a:off x="4156289" y="2944958"/>
              <a:ext cx="720498" cy="253916"/>
            </a:xfrm>
            <a:prstGeom prst="rect">
              <a:avLst/>
            </a:prstGeom>
            <a:noFill/>
          </p:spPr>
          <p:txBody>
            <a:bodyPr wrap="square" rtlCol="0">
              <a:spAutoFit/>
            </a:bodyPr>
            <a:lstStyle/>
            <a:p>
              <a:r>
                <a:rPr lang="fr-FR" sz="1050" dirty="0"/>
                <a:t>K-</a:t>
              </a:r>
              <a:r>
                <a:rPr lang="fr-FR" sz="1050" dirty="0" err="1"/>
                <a:t>means</a:t>
              </a:r>
              <a:endParaRPr lang="fr-FR" sz="1050" b="1" dirty="0">
                <a:latin typeface="Barlow Light" panose="00000400000000000000" pitchFamily="2" charset="0"/>
              </a:endParaRPr>
            </a:p>
          </p:txBody>
        </p:sp>
      </p:grpSp>
      <p:grpSp>
        <p:nvGrpSpPr>
          <p:cNvPr id="5" name="Groupe 4">
            <a:extLst>
              <a:ext uri="{FF2B5EF4-FFF2-40B4-BE49-F238E27FC236}">
                <a16:creationId xmlns:a16="http://schemas.microsoft.com/office/drawing/2014/main" id="{26C72F1A-5201-49E3-8E0A-3ADF478885B9}"/>
              </a:ext>
            </a:extLst>
          </p:cNvPr>
          <p:cNvGrpSpPr/>
          <p:nvPr/>
        </p:nvGrpSpPr>
        <p:grpSpPr>
          <a:xfrm>
            <a:off x="3096527" y="3199574"/>
            <a:ext cx="2570213" cy="1994888"/>
            <a:chOff x="3096527" y="3199574"/>
            <a:chExt cx="2570213" cy="1994888"/>
          </a:xfrm>
        </p:grpSpPr>
        <p:pic>
          <p:nvPicPr>
            <p:cNvPr id="17" name="Picture 2">
              <a:extLst>
                <a:ext uri="{FF2B5EF4-FFF2-40B4-BE49-F238E27FC236}">
                  <a16:creationId xmlns:a16="http://schemas.microsoft.com/office/drawing/2014/main" id="{DF5DD1B2-EB74-43C1-BD7E-C9F43C49238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96527" y="3199574"/>
              <a:ext cx="2570213" cy="1867930"/>
            </a:xfrm>
            <a:prstGeom prst="rect">
              <a:avLst/>
            </a:prstGeom>
            <a:noFill/>
            <a:extLst>
              <a:ext uri="{909E8E84-426E-40DD-AFC4-6F175D3DCCD1}">
                <a14:hiddenFill xmlns:a14="http://schemas.microsoft.com/office/drawing/2010/main">
                  <a:solidFill>
                    <a:srgbClr val="FFFFFF"/>
                  </a:solidFill>
                </a14:hiddenFill>
              </a:ext>
            </a:extLst>
          </p:spPr>
        </p:pic>
        <p:sp>
          <p:nvSpPr>
            <p:cNvPr id="21" name="ZoneTexte 20">
              <a:extLst>
                <a:ext uri="{FF2B5EF4-FFF2-40B4-BE49-F238E27FC236}">
                  <a16:creationId xmlns:a16="http://schemas.microsoft.com/office/drawing/2014/main" id="{7B3B5832-3598-48B8-8996-5C5172E6382A}"/>
                </a:ext>
              </a:extLst>
            </p:cNvPr>
            <p:cNvSpPr txBox="1"/>
            <p:nvPr>
              <p:custDataLst>
                <p:tags r:id="rId5"/>
              </p:custDataLst>
            </p:nvPr>
          </p:nvSpPr>
          <p:spPr>
            <a:xfrm>
              <a:off x="4156289" y="4940546"/>
              <a:ext cx="831419" cy="253916"/>
            </a:xfrm>
            <a:prstGeom prst="rect">
              <a:avLst/>
            </a:prstGeom>
            <a:noFill/>
          </p:spPr>
          <p:txBody>
            <a:bodyPr wrap="square" rtlCol="0">
              <a:spAutoFit/>
            </a:bodyPr>
            <a:lstStyle/>
            <a:p>
              <a:r>
                <a:rPr lang="fr-FR" sz="1050" dirty="0"/>
                <a:t>DBSCAN</a:t>
              </a:r>
              <a:endParaRPr lang="fr-FR" sz="1050" b="1" dirty="0">
                <a:latin typeface="Barlow Light" panose="00000400000000000000" pitchFamily="2" charset="0"/>
              </a:endParaRPr>
            </a:p>
          </p:txBody>
        </p:sp>
      </p:grpSp>
      <p:grpSp>
        <p:nvGrpSpPr>
          <p:cNvPr id="4" name="Groupe 3">
            <a:extLst>
              <a:ext uri="{FF2B5EF4-FFF2-40B4-BE49-F238E27FC236}">
                <a16:creationId xmlns:a16="http://schemas.microsoft.com/office/drawing/2014/main" id="{A6121AD6-C49C-4E9C-B5E5-28888CE591C6}"/>
              </a:ext>
            </a:extLst>
          </p:cNvPr>
          <p:cNvGrpSpPr/>
          <p:nvPr/>
        </p:nvGrpSpPr>
        <p:grpSpPr>
          <a:xfrm>
            <a:off x="6016587" y="798698"/>
            <a:ext cx="3010675" cy="2400176"/>
            <a:chOff x="6016587" y="798698"/>
            <a:chExt cx="3010675" cy="2400176"/>
          </a:xfrm>
        </p:grpSpPr>
        <p:pic>
          <p:nvPicPr>
            <p:cNvPr id="18" name="!!Picture 6">
              <a:extLst>
                <a:ext uri="{FF2B5EF4-FFF2-40B4-BE49-F238E27FC236}">
                  <a16:creationId xmlns:a16="http://schemas.microsoft.com/office/drawing/2014/main" id="{2C5816CA-BF3C-4B13-AA6A-8A699C115FA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16587" y="798698"/>
              <a:ext cx="3010675" cy="2188040"/>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a:extLst>
                <a:ext uri="{FF2B5EF4-FFF2-40B4-BE49-F238E27FC236}">
                  <a16:creationId xmlns:a16="http://schemas.microsoft.com/office/drawing/2014/main" id="{80C9874C-9581-451B-90E9-1DBB9A28EB24}"/>
                </a:ext>
              </a:extLst>
            </p:cNvPr>
            <p:cNvSpPr txBox="1"/>
            <p:nvPr>
              <p:custDataLst>
                <p:tags r:id="rId4"/>
              </p:custDataLst>
            </p:nvPr>
          </p:nvSpPr>
          <p:spPr>
            <a:xfrm>
              <a:off x="6690505" y="2944958"/>
              <a:ext cx="1662837" cy="253916"/>
            </a:xfrm>
            <a:prstGeom prst="rect">
              <a:avLst/>
            </a:prstGeom>
            <a:noFill/>
          </p:spPr>
          <p:txBody>
            <a:bodyPr wrap="square" rtlCol="0">
              <a:spAutoFit/>
            </a:bodyPr>
            <a:lstStyle/>
            <a:p>
              <a:r>
                <a:rPr lang="fr-FR" sz="1050" dirty="0" err="1"/>
                <a:t>AgglomerativeClustering</a:t>
              </a:r>
              <a:endParaRPr lang="fr-FR" sz="1050" b="1" dirty="0">
                <a:latin typeface="Barlow Light" panose="00000400000000000000" pitchFamily="2" charset="0"/>
              </a:endParaRPr>
            </a:p>
          </p:txBody>
        </p:sp>
      </p:grpSp>
      <p:pic>
        <p:nvPicPr>
          <p:cNvPr id="26" name="Graphique 25">
            <a:extLst>
              <a:ext uri="{FF2B5EF4-FFF2-40B4-BE49-F238E27FC236}">
                <a16:creationId xmlns:a16="http://schemas.microsoft.com/office/drawing/2014/main" id="{CF8ADA14-9B89-4C88-9D9E-FFF7EB984171}"/>
              </a:ext>
            </a:extLst>
          </p:cNvPr>
          <p:cNvPicPr>
            <a:picLocks noChangeAspect="1"/>
          </p:cNvPicPr>
          <p:nvPr>
            <p:custDataLst>
              <p:tags r:id="rId3"/>
            </p:custDataLst>
          </p:nvPr>
        </p:nvPicPr>
        <p:blipFill>
          <a:blip r:embed="rId14">
            <a:extLst>
              <a:ext uri="{96DAC541-7B7A-43D3-8B79-37D633B846F1}">
                <asvg:svgBlip xmlns:asvg="http://schemas.microsoft.com/office/drawing/2016/SVG/main" r:embed="rId15"/>
              </a:ext>
            </a:extLst>
          </a:blip>
          <a:stretch>
            <a:fillRect/>
          </a:stretch>
        </p:blipFill>
        <p:spPr>
          <a:xfrm flipH="1">
            <a:off x="185489" y="130070"/>
            <a:ext cx="610670" cy="610670"/>
          </a:xfrm>
          <a:prstGeom prst="rect">
            <a:avLst/>
          </a:prstGeom>
        </p:spPr>
      </p:pic>
    </p:spTree>
    <p:extLst>
      <p:ext uri="{BB962C8B-B14F-4D97-AF65-F5344CB8AC3E}">
        <p14:creationId xmlns:p14="http://schemas.microsoft.com/office/powerpoint/2010/main" val="1569520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custDataLst>
              <p:tags r:id="rId1"/>
            </p:custDataLst>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53</a:t>
            </a:fld>
            <a:endParaRPr/>
          </a:p>
        </p:txBody>
      </p:sp>
      <p:grpSp>
        <p:nvGrpSpPr>
          <p:cNvPr id="2" name="Groupe 1">
            <a:extLst>
              <a:ext uri="{FF2B5EF4-FFF2-40B4-BE49-F238E27FC236}">
                <a16:creationId xmlns:a16="http://schemas.microsoft.com/office/drawing/2014/main" id="{2B82B073-79D2-458E-A842-93A32EB64F92}"/>
              </a:ext>
            </a:extLst>
          </p:cNvPr>
          <p:cNvGrpSpPr/>
          <p:nvPr/>
        </p:nvGrpSpPr>
        <p:grpSpPr>
          <a:xfrm>
            <a:off x="7065638" y="1924198"/>
            <a:ext cx="1216906" cy="1258363"/>
            <a:chOff x="116738" y="827687"/>
            <a:chExt cx="2508441" cy="2593898"/>
          </a:xfrm>
        </p:grpSpPr>
        <p:pic>
          <p:nvPicPr>
            <p:cNvPr id="9" name="Image 8">
              <a:extLst>
                <a:ext uri="{FF2B5EF4-FFF2-40B4-BE49-F238E27FC236}">
                  <a16:creationId xmlns:a16="http://schemas.microsoft.com/office/drawing/2014/main" id="{5422E9EB-9993-432A-9687-BB74DF5A43EC}"/>
                </a:ext>
              </a:extLst>
            </p:cNvPr>
            <p:cNvPicPr>
              <a:picLocks noChangeAspect="1"/>
            </p:cNvPicPr>
            <p:nvPr/>
          </p:nvPicPr>
          <p:blipFill>
            <a:blip r:embed="rId9"/>
            <a:stretch>
              <a:fillRect/>
            </a:stretch>
          </p:blipFill>
          <p:spPr>
            <a:xfrm>
              <a:off x="116738" y="827687"/>
              <a:ext cx="2508441" cy="2159051"/>
            </a:xfrm>
            <a:prstGeom prst="rect">
              <a:avLst/>
            </a:prstGeom>
          </p:spPr>
        </p:pic>
        <p:sp>
          <p:nvSpPr>
            <p:cNvPr id="19" name="ZoneTexte 18">
              <a:extLst>
                <a:ext uri="{FF2B5EF4-FFF2-40B4-BE49-F238E27FC236}">
                  <a16:creationId xmlns:a16="http://schemas.microsoft.com/office/drawing/2014/main" id="{786B3AD9-71E6-4B9E-9DC0-2AB318A9E4A5}"/>
                </a:ext>
              </a:extLst>
            </p:cNvPr>
            <p:cNvSpPr txBox="1"/>
            <p:nvPr>
              <p:custDataLst>
                <p:tags r:id="rId6"/>
              </p:custDataLst>
            </p:nvPr>
          </p:nvSpPr>
          <p:spPr>
            <a:xfrm>
              <a:off x="237979" y="2898181"/>
              <a:ext cx="2265957" cy="523404"/>
            </a:xfrm>
            <a:prstGeom prst="rect">
              <a:avLst/>
            </a:prstGeom>
            <a:noFill/>
          </p:spPr>
          <p:txBody>
            <a:bodyPr wrap="square" rtlCol="0">
              <a:spAutoFit/>
            </a:bodyPr>
            <a:lstStyle/>
            <a:p>
              <a:r>
                <a:rPr lang="fr-FR" sz="1050" dirty="0"/>
                <a:t>RFM manuelle</a:t>
              </a:r>
              <a:endParaRPr lang="fr-FR" sz="1050" b="1" dirty="0">
                <a:latin typeface="Barlow Light" panose="00000400000000000000" pitchFamily="2" charset="0"/>
              </a:endParaRPr>
            </a:p>
          </p:txBody>
        </p:sp>
      </p:grpSp>
      <p:grpSp>
        <p:nvGrpSpPr>
          <p:cNvPr id="3" name="Groupe 2">
            <a:extLst>
              <a:ext uri="{FF2B5EF4-FFF2-40B4-BE49-F238E27FC236}">
                <a16:creationId xmlns:a16="http://schemas.microsoft.com/office/drawing/2014/main" id="{707B3FDF-FF65-4199-B373-31BE2CEFC090}"/>
              </a:ext>
            </a:extLst>
          </p:cNvPr>
          <p:cNvGrpSpPr/>
          <p:nvPr/>
        </p:nvGrpSpPr>
        <p:grpSpPr>
          <a:xfrm>
            <a:off x="811014" y="909933"/>
            <a:ext cx="1476966" cy="1290642"/>
            <a:chOff x="2859378" y="823443"/>
            <a:chExt cx="3044509" cy="2660435"/>
          </a:xfrm>
        </p:grpSpPr>
        <p:pic>
          <p:nvPicPr>
            <p:cNvPr id="16" name="Picture 2">
              <a:extLst>
                <a:ext uri="{FF2B5EF4-FFF2-40B4-BE49-F238E27FC236}">
                  <a16:creationId xmlns:a16="http://schemas.microsoft.com/office/drawing/2014/main" id="{3D5564F8-E39B-4E7F-8071-6ECF51EAE76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59378" y="823443"/>
              <a:ext cx="3044509" cy="2121930"/>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16294078-E0FD-45B1-A24B-797260B92A77}"/>
                </a:ext>
              </a:extLst>
            </p:cNvPr>
            <p:cNvSpPr txBox="1"/>
            <p:nvPr>
              <p:custDataLst>
                <p:tags r:id="rId5"/>
              </p:custDataLst>
            </p:nvPr>
          </p:nvSpPr>
          <p:spPr>
            <a:xfrm>
              <a:off x="3665023" y="2960474"/>
              <a:ext cx="1485909" cy="523404"/>
            </a:xfrm>
            <a:prstGeom prst="rect">
              <a:avLst/>
            </a:prstGeom>
            <a:noFill/>
          </p:spPr>
          <p:txBody>
            <a:bodyPr wrap="square" rtlCol="0">
              <a:spAutoFit/>
            </a:bodyPr>
            <a:lstStyle/>
            <a:p>
              <a:r>
                <a:rPr lang="fr-FR" sz="1050" dirty="0"/>
                <a:t>K-</a:t>
              </a:r>
              <a:r>
                <a:rPr lang="fr-FR" sz="1050" dirty="0" err="1"/>
                <a:t>means</a:t>
              </a:r>
              <a:endParaRPr lang="fr-FR" sz="1050" b="1" dirty="0">
                <a:latin typeface="Barlow Light" panose="00000400000000000000" pitchFamily="2" charset="0"/>
              </a:endParaRPr>
            </a:p>
          </p:txBody>
        </p:sp>
      </p:grpSp>
      <p:grpSp>
        <p:nvGrpSpPr>
          <p:cNvPr id="4" name="Groupe 3">
            <a:extLst>
              <a:ext uri="{FF2B5EF4-FFF2-40B4-BE49-F238E27FC236}">
                <a16:creationId xmlns:a16="http://schemas.microsoft.com/office/drawing/2014/main" id="{A6121AD6-C49C-4E9C-B5E5-28888CE591C6}"/>
              </a:ext>
            </a:extLst>
          </p:cNvPr>
          <p:cNvGrpSpPr/>
          <p:nvPr/>
        </p:nvGrpSpPr>
        <p:grpSpPr>
          <a:xfrm>
            <a:off x="3759996" y="1372276"/>
            <a:ext cx="1657478" cy="1308062"/>
            <a:chOff x="5813623" y="798698"/>
            <a:chExt cx="3416604" cy="2696344"/>
          </a:xfrm>
        </p:grpSpPr>
        <p:pic>
          <p:nvPicPr>
            <p:cNvPr id="18" name="!!Picture 6">
              <a:extLst>
                <a:ext uri="{FF2B5EF4-FFF2-40B4-BE49-F238E27FC236}">
                  <a16:creationId xmlns:a16="http://schemas.microsoft.com/office/drawing/2014/main" id="{2C5816CA-BF3C-4B13-AA6A-8A699C115FA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16587" y="798698"/>
              <a:ext cx="3010675" cy="2188040"/>
            </a:xfrm>
            <a:prstGeom prst="rect">
              <a:avLst/>
            </a:prstGeom>
            <a:noFill/>
            <a:extLst>
              <a:ext uri="{909E8E84-426E-40DD-AFC4-6F175D3DCCD1}">
                <a14:hiddenFill xmlns:a14="http://schemas.microsoft.com/office/drawing/2010/main">
                  <a:solidFill>
                    <a:srgbClr val="FFFFFF"/>
                  </a:solidFill>
                </a14:hiddenFill>
              </a:ext>
            </a:extLst>
          </p:spPr>
        </p:pic>
        <p:sp>
          <p:nvSpPr>
            <p:cNvPr id="22" name="ZoneTexte 21">
              <a:extLst>
                <a:ext uri="{FF2B5EF4-FFF2-40B4-BE49-F238E27FC236}">
                  <a16:creationId xmlns:a16="http://schemas.microsoft.com/office/drawing/2014/main" id="{80C9874C-9581-451B-90E9-1DBB9A28EB24}"/>
                </a:ext>
              </a:extLst>
            </p:cNvPr>
            <p:cNvSpPr txBox="1"/>
            <p:nvPr>
              <p:custDataLst>
                <p:tags r:id="rId4"/>
              </p:custDataLst>
            </p:nvPr>
          </p:nvSpPr>
          <p:spPr>
            <a:xfrm>
              <a:off x="5813623" y="2971638"/>
              <a:ext cx="3416604" cy="523404"/>
            </a:xfrm>
            <a:prstGeom prst="rect">
              <a:avLst/>
            </a:prstGeom>
            <a:noFill/>
          </p:spPr>
          <p:txBody>
            <a:bodyPr wrap="square" rtlCol="0">
              <a:spAutoFit/>
            </a:bodyPr>
            <a:lstStyle/>
            <a:p>
              <a:r>
                <a:rPr lang="fr-FR" sz="1050" dirty="0" err="1"/>
                <a:t>AgglomerativeClustering</a:t>
              </a:r>
              <a:endParaRPr lang="fr-FR" sz="1050" b="1" dirty="0">
                <a:latin typeface="Barlow Light" panose="00000400000000000000" pitchFamily="2" charset="0"/>
              </a:endParaRPr>
            </a:p>
          </p:txBody>
        </p:sp>
      </p:grpSp>
      <p:grpSp>
        <p:nvGrpSpPr>
          <p:cNvPr id="32" name="Groupe 31">
            <a:extLst>
              <a:ext uri="{FF2B5EF4-FFF2-40B4-BE49-F238E27FC236}">
                <a16:creationId xmlns:a16="http://schemas.microsoft.com/office/drawing/2014/main" id="{F7B5E11A-8B8D-4285-8C89-25F7D0280E64}"/>
              </a:ext>
            </a:extLst>
          </p:cNvPr>
          <p:cNvGrpSpPr/>
          <p:nvPr/>
        </p:nvGrpSpPr>
        <p:grpSpPr>
          <a:xfrm>
            <a:off x="928516" y="2360496"/>
            <a:ext cx="1281779" cy="2532819"/>
            <a:chOff x="2133600" y="1615897"/>
            <a:chExt cx="1281779" cy="3277428"/>
          </a:xfrm>
        </p:grpSpPr>
        <p:sp>
          <p:nvSpPr>
            <p:cNvPr id="12" name="Forme libre : forme 11">
              <a:extLst>
                <a:ext uri="{FF2B5EF4-FFF2-40B4-BE49-F238E27FC236}">
                  <a16:creationId xmlns:a16="http://schemas.microsoft.com/office/drawing/2014/main" id="{0EB7F73B-0CFC-4D66-B8DA-CDF63BBF2A65}"/>
                </a:ext>
              </a:extLst>
            </p:cNvPr>
            <p:cNvSpPr/>
            <p:nvPr/>
          </p:nvSpPr>
          <p:spPr>
            <a:xfrm>
              <a:off x="2133600" y="1615897"/>
              <a:ext cx="1281779" cy="3277428"/>
            </a:xfrm>
            <a:custGeom>
              <a:avLst/>
              <a:gdLst>
                <a:gd name="connsiteX0" fmla="*/ 509683 w 1281779"/>
                <a:gd name="connsiteY0" fmla="*/ 0 h 3277428"/>
                <a:gd name="connsiteX1" fmla="*/ 1281779 w 1281779"/>
                <a:gd name="connsiteY1" fmla="*/ 0 h 3277428"/>
                <a:gd name="connsiteX2" fmla="*/ 1281779 w 1281779"/>
                <a:gd name="connsiteY2" fmla="*/ 3277429 h 3277428"/>
                <a:gd name="connsiteX3" fmla="*/ 0 w 1281779"/>
                <a:gd name="connsiteY3" fmla="*/ 3277429 h 3277428"/>
                <a:gd name="connsiteX4" fmla="*/ 0 w 1281779"/>
                <a:gd name="connsiteY4" fmla="*/ 0 h 3277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779" h="3277428">
                  <a:moveTo>
                    <a:pt x="509683" y="0"/>
                  </a:moveTo>
                  <a:lnTo>
                    <a:pt x="1281779" y="0"/>
                  </a:lnTo>
                  <a:lnTo>
                    <a:pt x="1281779" y="3277429"/>
                  </a:lnTo>
                  <a:lnTo>
                    <a:pt x="0" y="3277429"/>
                  </a:lnTo>
                  <a:lnTo>
                    <a:pt x="0" y="0"/>
                  </a:lnTo>
                  <a:close/>
                </a:path>
              </a:pathLst>
            </a:custGeom>
            <a:solidFill>
              <a:srgbClr val="FDC00F"/>
            </a:solidFill>
            <a:ln w="9525" cap="flat">
              <a:noFill/>
              <a:prstDash val="solid"/>
              <a:miter/>
            </a:ln>
          </p:spPr>
          <p:txBody>
            <a:bodyPr rtlCol="0" anchor="ctr"/>
            <a:lstStyle/>
            <a:p>
              <a:endParaRPr lang="fr-FR"/>
            </a:p>
          </p:txBody>
        </p:sp>
        <p:sp>
          <p:nvSpPr>
            <p:cNvPr id="15" name="Forme libre : forme 14">
              <a:extLst>
                <a:ext uri="{FF2B5EF4-FFF2-40B4-BE49-F238E27FC236}">
                  <a16:creationId xmlns:a16="http://schemas.microsoft.com/office/drawing/2014/main" id="{7CCC1179-A3B9-498F-9061-5FC21A21A0BA}"/>
                </a:ext>
              </a:extLst>
            </p:cNvPr>
            <p:cNvSpPr/>
            <p:nvPr/>
          </p:nvSpPr>
          <p:spPr>
            <a:xfrm>
              <a:off x="2133600" y="1615897"/>
              <a:ext cx="1281779" cy="3277428"/>
            </a:xfrm>
            <a:custGeom>
              <a:avLst/>
              <a:gdLst>
                <a:gd name="connsiteX0" fmla="*/ 895160 w 1281779"/>
                <a:gd name="connsiteY0" fmla="*/ 0 h 3277428"/>
                <a:gd name="connsiteX1" fmla="*/ 895160 w 1281779"/>
                <a:gd name="connsiteY1" fmla="*/ 2890809 h 3277428"/>
                <a:gd name="connsiteX2" fmla="*/ 0 w 1281779"/>
                <a:gd name="connsiteY2" fmla="*/ 2890809 h 3277428"/>
                <a:gd name="connsiteX3" fmla="*/ 0 w 1281779"/>
                <a:gd name="connsiteY3" fmla="*/ 3277429 h 3277428"/>
                <a:gd name="connsiteX4" fmla="*/ 1281779 w 1281779"/>
                <a:gd name="connsiteY4" fmla="*/ 3277429 h 3277428"/>
                <a:gd name="connsiteX5" fmla="*/ 1281779 w 1281779"/>
                <a:gd name="connsiteY5" fmla="*/ 0 h 3277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1779" h="3277428">
                  <a:moveTo>
                    <a:pt x="895160" y="0"/>
                  </a:moveTo>
                  <a:lnTo>
                    <a:pt x="895160" y="2890809"/>
                  </a:lnTo>
                  <a:lnTo>
                    <a:pt x="0" y="2890809"/>
                  </a:lnTo>
                  <a:lnTo>
                    <a:pt x="0" y="3277429"/>
                  </a:lnTo>
                  <a:lnTo>
                    <a:pt x="1281779" y="3277429"/>
                  </a:lnTo>
                  <a:lnTo>
                    <a:pt x="1281779" y="0"/>
                  </a:lnTo>
                  <a:close/>
                </a:path>
              </a:pathLst>
            </a:custGeom>
            <a:solidFill>
              <a:srgbClr val="000000">
                <a:alpha val="10000"/>
              </a:srgbClr>
            </a:solidFill>
            <a:ln w="9525" cap="flat">
              <a:noFill/>
              <a:prstDash val="solid"/>
              <a:miter/>
            </a:ln>
          </p:spPr>
          <p:txBody>
            <a:bodyPr rtlCol="0" anchor="ctr"/>
            <a:lstStyle/>
            <a:p>
              <a:endParaRPr lang="fr-FR"/>
            </a:p>
          </p:txBody>
        </p:sp>
        <p:sp>
          <p:nvSpPr>
            <p:cNvPr id="26" name="Forme libre : forme 25">
              <a:extLst>
                <a:ext uri="{FF2B5EF4-FFF2-40B4-BE49-F238E27FC236}">
                  <a16:creationId xmlns:a16="http://schemas.microsoft.com/office/drawing/2014/main" id="{F22BC589-5E24-4DF0-8CCA-4B01257C1DE5}"/>
                </a:ext>
              </a:extLst>
            </p:cNvPr>
            <p:cNvSpPr/>
            <p:nvPr/>
          </p:nvSpPr>
          <p:spPr>
            <a:xfrm>
              <a:off x="2643282" y="2029768"/>
              <a:ext cx="222599" cy="715584"/>
            </a:xfrm>
            <a:custGeom>
              <a:avLst/>
              <a:gdLst>
                <a:gd name="connsiteX0" fmla="*/ 95679 w 222599"/>
                <a:gd name="connsiteY0" fmla="*/ 154248 h 715584"/>
                <a:gd name="connsiteX1" fmla="*/ 64437 w 222599"/>
                <a:gd name="connsiteY1" fmla="*/ 185480 h 715584"/>
                <a:gd name="connsiteX2" fmla="*/ 41005 w 222599"/>
                <a:gd name="connsiteY2" fmla="*/ 194272 h 715584"/>
                <a:gd name="connsiteX3" fmla="*/ 0 w 222599"/>
                <a:gd name="connsiteY3" fmla="*/ 143513 h 715584"/>
                <a:gd name="connsiteX4" fmla="*/ 24413 w 222599"/>
                <a:gd name="connsiteY4" fmla="*/ 97622 h 715584"/>
                <a:gd name="connsiteX5" fmla="*/ 139608 w 222599"/>
                <a:gd name="connsiteY5" fmla="*/ 9763 h 715584"/>
                <a:gd name="connsiteX6" fmla="*/ 165973 w 222599"/>
                <a:gd name="connsiteY6" fmla="*/ 0 h 715584"/>
                <a:gd name="connsiteX7" fmla="*/ 222599 w 222599"/>
                <a:gd name="connsiteY7" fmla="*/ 41005 h 715584"/>
                <a:gd name="connsiteX8" fmla="*/ 222599 w 222599"/>
                <a:gd name="connsiteY8" fmla="*/ 675561 h 715584"/>
                <a:gd name="connsiteX9" fmla="*/ 159153 w 222599"/>
                <a:gd name="connsiteY9" fmla="*/ 715585 h 715584"/>
                <a:gd name="connsiteX10" fmla="*/ 95698 w 222599"/>
                <a:gd name="connsiteY10" fmla="*/ 675561 h 715584"/>
                <a:gd name="connsiteX11" fmla="*/ 95698 w 222599"/>
                <a:gd name="connsiteY11" fmla="*/ 154257 h 715584"/>
                <a:gd name="connsiteX12" fmla="*/ 95679 w 222599"/>
                <a:gd name="connsiteY12" fmla="*/ 154257 h 71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2599" h="715584">
                  <a:moveTo>
                    <a:pt x="95679" y="154248"/>
                  </a:moveTo>
                  <a:lnTo>
                    <a:pt x="64437" y="185480"/>
                  </a:lnTo>
                  <a:cubicBezTo>
                    <a:pt x="56636" y="192310"/>
                    <a:pt x="47844" y="194272"/>
                    <a:pt x="41005" y="194272"/>
                  </a:cubicBezTo>
                  <a:cubicBezTo>
                    <a:pt x="16593" y="194272"/>
                    <a:pt x="0" y="168888"/>
                    <a:pt x="0" y="143513"/>
                  </a:cubicBezTo>
                  <a:cubicBezTo>
                    <a:pt x="0" y="125930"/>
                    <a:pt x="8792" y="107375"/>
                    <a:pt x="24413" y="97622"/>
                  </a:cubicBezTo>
                  <a:lnTo>
                    <a:pt x="139608" y="9763"/>
                  </a:lnTo>
                  <a:cubicBezTo>
                    <a:pt x="146437" y="3915"/>
                    <a:pt x="155229" y="0"/>
                    <a:pt x="165973" y="0"/>
                  </a:cubicBezTo>
                  <a:cubicBezTo>
                    <a:pt x="192338" y="0"/>
                    <a:pt x="222599" y="15612"/>
                    <a:pt x="222599" y="41005"/>
                  </a:cubicBezTo>
                  <a:lnTo>
                    <a:pt x="222599" y="675561"/>
                  </a:lnTo>
                  <a:cubicBezTo>
                    <a:pt x="222599" y="701926"/>
                    <a:pt x="190386" y="715585"/>
                    <a:pt x="159153" y="715585"/>
                  </a:cubicBezTo>
                  <a:cubicBezTo>
                    <a:pt x="126940" y="715585"/>
                    <a:pt x="95698" y="701916"/>
                    <a:pt x="95698" y="675561"/>
                  </a:cubicBezTo>
                  <a:lnTo>
                    <a:pt x="95698" y="154257"/>
                  </a:lnTo>
                  <a:lnTo>
                    <a:pt x="95679" y="154257"/>
                  </a:lnTo>
                  <a:close/>
                </a:path>
              </a:pathLst>
            </a:custGeom>
            <a:solidFill>
              <a:srgbClr val="00B5DD"/>
            </a:solidFill>
            <a:ln w="9525" cap="flat">
              <a:noFill/>
              <a:prstDash val="solid"/>
              <a:miter/>
            </a:ln>
          </p:spPr>
          <p:txBody>
            <a:bodyPr rtlCol="0" anchor="ctr"/>
            <a:lstStyle/>
            <a:p>
              <a:endParaRPr lang="fr-FR" dirty="0"/>
            </a:p>
          </p:txBody>
        </p:sp>
      </p:grpSp>
      <p:grpSp>
        <p:nvGrpSpPr>
          <p:cNvPr id="31" name="Groupe 30">
            <a:extLst>
              <a:ext uri="{FF2B5EF4-FFF2-40B4-BE49-F238E27FC236}">
                <a16:creationId xmlns:a16="http://schemas.microsoft.com/office/drawing/2014/main" id="{2EEDBF04-D919-4F53-BC98-FB3DAA0C5590}"/>
              </a:ext>
            </a:extLst>
          </p:cNvPr>
          <p:cNvGrpSpPr/>
          <p:nvPr/>
        </p:nvGrpSpPr>
        <p:grpSpPr>
          <a:xfrm>
            <a:off x="3947851" y="2858261"/>
            <a:ext cx="1281779" cy="2035055"/>
            <a:chOff x="3966095" y="2261349"/>
            <a:chExt cx="1281779" cy="2633329"/>
          </a:xfrm>
        </p:grpSpPr>
        <p:sp>
          <p:nvSpPr>
            <p:cNvPr id="13" name="Forme libre : forme 12">
              <a:extLst>
                <a:ext uri="{FF2B5EF4-FFF2-40B4-BE49-F238E27FC236}">
                  <a16:creationId xmlns:a16="http://schemas.microsoft.com/office/drawing/2014/main" id="{7980410F-A773-4BF0-B713-903D578CFE14}"/>
                </a:ext>
              </a:extLst>
            </p:cNvPr>
            <p:cNvSpPr/>
            <p:nvPr/>
          </p:nvSpPr>
          <p:spPr>
            <a:xfrm>
              <a:off x="3966095" y="2261349"/>
              <a:ext cx="1281779" cy="2631976"/>
            </a:xfrm>
            <a:custGeom>
              <a:avLst/>
              <a:gdLst>
                <a:gd name="connsiteX0" fmla="*/ 460791 w 1281779"/>
                <a:gd name="connsiteY0" fmla="*/ 0 h 2631976"/>
                <a:gd name="connsiteX1" fmla="*/ 1281779 w 1281779"/>
                <a:gd name="connsiteY1" fmla="*/ 0 h 2631976"/>
                <a:gd name="connsiteX2" fmla="*/ 1281779 w 1281779"/>
                <a:gd name="connsiteY2" fmla="*/ 2631977 h 2631976"/>
                <a:gd name="connsiteX3" fmla="*/ 0 w 1281779"/>
                <a:gd name="connsiteY3" fmla="*/ 2631977 h 2631976"/>
                <a:gd name="connsiteX4" fmla="*/ 0 w 1281779"/>
                <a:gd name="connsiteY4" fmla="*/ 0 h 2631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779" h="2631976">
                  <a:moveTo>
                    <a:pt x="460791" y="0"/>
                  </a:moveTo>
                  <a:lnTo>
                    <a:pt x="1281779" y="0"/>
                  </a:lnTo>
                  <a:lnTo>
                    <a:pt x="1281779" y="2631977"/>
                  </a:lnTo>
                  <a:lnTo>
                    <a:pt x="0" y="2631977"/>
                  </a:lnTo>
                  <a:lnTo>
                    <a:pt x="0" y="0"/>
                  </a:lnTo>
                  <a:close/>
                </a:path>
              </a:pathLst>
            </a:custGeom>
            <a:solidFill>
              <a:srgbClr val="FDC00F"/>
            </a:solidFill>
            <a:ln w="9525" cap="flat">
              <a:noFill/>
              <a:prstDash val="solid"/>
              <a:miter/>
            </a:ln>
          </p:spPr>
          <p:txBody>
            <a:bodyPr rtlCol="0" anchor="ctr"/>
            <a:lstStyle/>
            <a:p>
              <a:endParaRPr lang="fr-FR"/>
            </a:p>
          </p:txBody>
        </p:sp>
        <p:sp>
          <p:nvSpPr>
            <p:cNvPr id="23" name="Forme libre : forme 22">
              <a:extLst>
                <a:ext uri="{FF2B5EF4-FFF2-40B4-BE49-F238E27FC236}">
                  <a16:creationId xmlns:a16="http://schemas.microsoft.com/office/drawing/2014/main" id="{B7139A16-01A6-4DEF-A429-36E820E13705}"/>
                </a:ext>
              </a:extLst>
            </p:cNvPr>
            <p:cNvSpPr/>
            <p:nvPr/>
          </p:nvSpPr>
          <p:spPr>
            <a:xfrm>
              <a:off x="3966095" y="2261349"/>
              <a:ext cx="1281779" cy="2633329"/>
            </a:xfrm>
            <a:custGeom>
              <a:avLst/>
              <a:gdLst>
                <a:gd name="connsiteX0" fmla="*/ 895160 w 1281779"/>
                <a:gd name="connsiteY0" fmla="*/ 0 h 2633329"/>
                <a:gd name="connsiteX1" fmla="*/ 895160 w 1281779"/>
                <a:gd name="connsiteY1" fmla="*/ 2246700 h 2633329"/>
                <a:gd name="connsiteX2" fmla="*/ 0 w 1281779"/>
                <a:gd name="connsiteY2" fmla="*/ 2246700 h 2633329"/>
                <a:gd name="connsiteX3" fmla="*/ 0 w 1281779"/>
                <a:gd name="connsiteY3" fmla="*/ 2633329 h 2633329"/>
                <a:gd name="connsiteX4" fmla="*/ 1281779 w 1281779"/>
                <a:gd name="connsiteY4" fmla="*/ 2633329 h 2633329"/>
                <a:gd name="connsiteX5" fmla="*/ 1281779 w 1281779"/>
                <a:gd name="connsiteY5" fmla="*/ 0 h 263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1779" h="2633329">
                  <a:moveTo>
                    <a:pt x="895160" y="0"/>
                  </a:moveTo>
                  <a:lnTo>
                    <a:pt x="895160" y="2246700"/>
                  </a:lnTo>
                  <a:lnTo>
                    <a:pt x="0" y="2246700"/>
                  </a:lnTo>
                  <a:lnTo>
                    <a:pt x="0" y="2633329"/>
                  </a:lnTo>
                  <a:lnTo>
                    <a:pt x="1281779" y="2633329"/>
                  </a:lnTo>
                  <a:lnTo>
                    <a:pt x="1281779" y="0"/>
                  </a:lnTo>
                  <a:close/>
                </a:path>
              </a:pathLst>
            </a:custGeom>
            <a:solidFill>
              <a:srgbClr val="000000">
                <a:alpha val="10000"/>
              </a:srgbClr>
            </a:solidFill>
            <a:ln w="9525" cap="flat">
              <a:noFill/>
              <a:prstDash val="solid"/>
              <a:miter/>
            </a:ln>
          </p:spPr>
          <p:txBody>
            <a:bodyPr rtlCol="0" anchor="ctr"/>
            <a:lstStyle/>
            <a:p>
              <a:endParaRPr lang="fr-FR"/>
            </a:p>
          </p:txBody>
        </p:sp>
        <p:sp>
          <p:nvSpPr>
            <p:cNvPr id="27" name="Forme libre : forme 26">
              <a:extLst>
                <a:ext uri="{FF2B5EF4-FFF2-40B4-BE49-F238E27FC236}">
                  <a16:creationId xmlns:a16="http://schemas.microsoft.com/office/drawing/2014/main" id="{FDF52866-C01D-4303-94B2-18485093322F}"/>
                </a:ext>
              </a:extLst>
            </p:cNvPr>
            <p:cNvSpPr/>
            <p:nvPr/>
          </p:nvSpPr>
          <p:spPr>
            <a:xfrm>
              <a:off x="4385376" y="2748276"/>
              <a:ext cx="443207" cy="713632"/>
            </a:xfrm>
            <a:custGeom>
              <a:avLst/>
              <a:gdLst>
                <a:gd name="connsiteX0" fmla="*/ 222580 w 443207"/>
                <a:gd name="connsiteY0" fmla="*/ 0 h 713632"/>
                <a:gd name="connsiteX1" fmla="*/ 441265 w 443207"/>
                <a:gd name="connsiteY1" fmla="*/ 198177 h 713632"/>
                <a:gd name="connsiteX2" fmla="*/ 131788 w 443207"/>
                <a:gd name="connsiteY2" fmla="*/ 578920 h 713632"/>
                <a:gd name="connsiteX3" fmla="*/ 131788 w 443207"/>
                <a:gd name="connsiteY3" fmla="*/ 602332 h 713632"/>
                <a:gd name="connsiteX4" fmla="*/ 403184 w 443207"/>
                <a:gd name="connsiteY4" fmla="*/ 602332 h 713632"/>
                <a:gd name="connsiteX5" fmla="*/ 443208 w 443207"/>
                <a:gd name="connsiteY5" fmla="*/ 657006 h 713632"/>
                <a:gd name="connsiteX6" fmla="*/ 403184 w 443207"/>
                <a:gd name="connsiteY6" fmla="*/ 713632 h 713632"/>
                <a:gd name="connsiteX7" fmla="*/ 55645 w 443207"/>
                <a:gd name="connsiteY7" fmla="*/ 713632 h 713632"/>
                <a:gd name="connsiteX8" fmla="*/ 0 w 443207"/>
                <a:gd name="connsiteY8" fmla="*/ 673608 h 713632"/>
                <a:gd name="connsiteX9" fmla="*/ 0 w 443207"/>
                <a:gd name="connsiteY9" fmla="*/ 578920 h 713632"/>
                <a:gd name="connsiteX10" fmla="*/ 314354 w 443207"/>
                <a:gd name="connsiteY10" fmla="*/ 202073 h 713632"/>
                <a:gd name="connsiteX11" fmla="*/ 223561 w 443207"/>
                <a:gd name="connsiteY11" fmla="*/ 115186 h 713632"/>
                <a:gd name="connsiteX12" fmla="*/ 136674 w 443207"/>
                <a:gd name="connsiteY12" fmla="*/ 201092 h 713632"/>
                <a:gd name="connsiteX13" fmla="*/ 70295 w 443207"/>
                <a:gd name="connsiteY13" fmla="*/ 247955 h 713632"/>
                <a:gd name="connsiteX14" fmla="*/ 12697 w 443207"/>
                <a:gd name="connsiteY14" fmla="*/ 179604 h 713632"/>
                <a:gd name="connsiteX15" fmla="*/ 222580 w 443207"/>
                <a:gd name="connsiteY15" fmla="*/ 0 h 713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3207" h="713632">
                  <a:moveTo>
                    <a:pt x="222580" y="0"/>
                  </a:moveTo>
                  <a:cubicBezTo>
                    <a:pt x="335823" y="0"/>
                    <a:pt x="441265" y="74200"/>
                    <a:pt x="441265" y="198177"/>
                  </a:cubicBezTo>
                  <a:cubicBezTo>
                    <a:pt x="441265" y="409051"/>
                    <a:pt x="131788" y="477384"/>
                    <a:pt x="131788" y="578920"/>
                  </a:cubicBezTo>
                  <a:lnTo>
                    <a:pt x="131788" y="602332"/>
                  </a:lnTo>
                  <a:lnTo>
                    <a:pt x="403184" y="602332"/>
                  </a:lnTo>
                  <a:cubicBezTo>
                    <a:pt x="424672" y="602332"/>
                    <a:pt x="443208" y="627717"/>
                    <a:pt x="443208" y="657006"/>
                  </a:cubicBezTo>
                  <a:cubicBezTo>
                    <a:pt x="443208" y="686295"/>
                    <a:pt x="424663" y="713632"/>
                    <a:pt x="403184" y="713632"/>
                  </a:cubicBezTo>
                  <a:lnTo>
                    <a:pt x="55645" y="713632"/>
                  </a:lnTo>
                  <a:cubicBezTo>
                    <a:pt x="33204" y="713632"/>
                    <a:pt x="0" y="698011"/>
                    <a:pt x="0" y="673608"/>
                  </a:cubicBezTo>
                  <a:lnTo>
                    <a:pt x="0" y="578920"/>
                  </a:lnTo>
                  <a:cubicBezTo>
                    <a:pt x="0" y="422710"/>
                    <a:pt x="314354" y="339738"/>
                    <a:pt x="314354" y="202073"/>
                  </a:cubicBezTo>
                  <a:cubicBezTo>
                    <a:pt x="314354" y="162049"/>
                    <a:pt x="287988" y="115186"/>
                    <a:pt x="223561" y="115186"/>
                  </a:cubicBezTo>
                  <a:cubicBezTo>
                    <a:pt x="175727" y="115186"/>
                    <a:pt x="136674" y="140570"/>
                    <a:pt x="136674" y="201092"/>
                  </a:cubicBezTo>
                  <a:cubicBezTo>
                    <a:pt x="136674" y="224533"/>
                    <a:pt x="112271" y="247955"/>
                    <a:pt x="70295" y="247955"/>
                  </a:cubicBezTo>
                  <a:cubicBezTo>
                    <a:pt x="37100" y="247955"/>
                    <a:pt x="12697" y="232334"/>
                    <a:pt x="12697" y="179604"/>
                  </a:cubicBezTo>
                  <a:cubicBezTo>
                    <a:pt x="12687" y="68352"/>
                    <a:pt x="114224" y="0"/>
                    <a:pt x="222580" y="0"/>
                  </a:cubicBezTo>
                  <a:close/>
                </a:path>
              </a:pathLst>
            </a:custGeom>
            <a:solidFill>
              <a:srgbClr val="00B5DD"/>
            </a:solidFill>
            <a:ln w="9525" cap="flat">
              <a:noFill/>
              <a:prstDash val="solid"/>
              <a:miter/>
            </a:ln>
          </p:spPr>
          <p:txBody>
            <a:bodyPr rtlCol="0" anchor="ctr"/>
            <a:lstStyle/>
            <a:p>
              <a:endParaRPr lang="fr-FR"/>
            </a:p>
          </p:txBody>
        </p:sp>
      </p:grpSp>
      <p:grpSp>
        <p:nvGrpSpPr>
          <p:cNvPr id="30" name="Groupe 29">
            <a:extLst>
              <a:ext uri="{FF2B5EF4-FFF2-40B4-BE49-F238E27FC236}">
                <a16:creationId xmlns:a16="http://schemas.microsoft.com/office/drawing/2014/main" id="{14211E04-28BD-4780-B5F4-F385DA861342}"/>
              </a:ext>
            </a:extLst>
          </p:cNvPr>
          <p:cNvGrpSpPr/>
          <p:nvPr/>
        </p:nvGrpSpPr>
        <p:grpSpPr>
          <a:xfrm>
            <a:off x="7060759" y="3381703"/>
            <a:ext cx="1281826" cy="1510260"/>
            <a:chOff x="5728573" y="2939072"/>
            <a:chExt cx="1281826" cy="1954253"/>
          </a:xfrm>
        </p:grpSpPr>
        <p:sp>
          <p:nvSpPr>
            <p:cNvPr id="14" name="Forme libre : forme 13">
              <a:extLst>
                <a:ext uri="{FF2B5EF4-FFF2-40B4-BE49-F238E27FC236}">
                  <a16:creationId xmlns:a16="http://schemas.microsoft.com/office/drawing/2014/main" id="{45079D33-6FFF-4674-A85C-7E82731944CD}"/>
                </a:ext>
              </a:extLst>
            </p:cNvPr>
            <p:cNvSpPr/>
            <p:nvPr/>
          </p:nvSpPr>
          <p:spPr>
            <a:xfrm>
              <a:off x="5728573" y="2939091"/>
              <a:ext cx="1281817" cy="1954225"/>
            </a:xfrm>
            <a:custGeom>
              <a:avLst/>
              <a:gdLst>
                <a:gd name="connsiteX0" fmla="*/ 0 w 1281817"/>
                <a:gd name="connsiteY0" fmla="*/ 0 h 1954225"/>
                <a:gd name="connsiteX1" fmla="*/ 1281817 w 1281817"/>
                <a:gd name="connsiteY1" fmla="*/ 0 h 1954225"/>
                <a:gd name="connsiteX2" fmla="*/ 1281817 w 1281817"/>
                <a:gd name="connsiteY2" fmla="*/ 1954225 h 1954225"/>
                <a:gd name="connsiteX3" fmla="*/ 0 w 1281817"/>
                <a:gd name="connsiteY3" fmla="*/ 1954225 h 1954225"/>
              </a:gdLst>
              <a:ahLst/>
              <a:cxnLst>
                <a:cxn ang="0">
                  <a:pos x="connsiteX0" y="connsiteY0"/>
                </a:cxn>
                <a:cxn ang="0">
                  <a:pos x="connsiteX1" y="connsiteY1"/>
                </a:cxn>
                <a:cxn ang="0">
                  <a:pos x="connsiteX2" y="connsiteY2"/>
                </a:cxn>
                <a:cxn ang="0">
                  <a:pos x="connsiteX3" y="connsiteY3"/>
                </a:cxn>
              </a:cxnLst>
              <a:rect l="l" t="t" r="r" b="b"/>
              <a:pathLst>
                <a:path w="1281817" h="1954225">
                  <a:moveTo>
                    <a:pt x="0" y="0"/>
                  </a:moveTo>
                  <a:lnTo>
                    <a:pt x="1281817" y="0"/>
                  </a:lnTo>
                  <a:lnTo>
                    <a:pt x="1281817" y="1954225"/>
                  </a:lnTo>
                  <a:lnTo>
                    <a:pt x="0" y="1954225"/>
                  </a:lnTo>
                  <a:close/>
                </a:path>
              </a:pathLst>
            </a:custGeom>
            <a:solidFill>
              <a:srgbClr val="FDC00F"/>
            </a:solidFill>
            <a:ln w="9525" cap="flat">
              <a:noFill/>
              <a:prstDash val="solid"/>
              <a:miter/>
            </a:ln>
          </p:spPr>
          <p:txBody>
            <a:bodyPr rtlCol="0" anchor="ctr"/>
            <a:lstStyle/>
            <a:p>
              <a:endParaRPr lang="fr-FR"/>
            </a:p>
          </p:txBody>
        </p:sp>
        <p:sp>
          <p:nvSpPr>
            <p:cNvPr id="24" name="Forme libre : forme 23">
              <a:extLst>
                <a:ext uri="{FF2B5EF4-FFF2-40B4-BE49-F238E27FC236}">
                  <a16:creationId xmlns:a16="http://schemas.microsoft.com/office/drawing/2014/main" id="{8C262C92-CE70-4FBE-947E-5F9CAC6368A4}"/>
                </a:ext>
              </a:extLst>
            </p:cNvPr>
            <p:cNvSpPr/>
            <p:nvPr/>
          </p:nvSpPr>
          <p:spPr>
            <a:xfrm>
              <a:off x="5728620" y="2939072"/>
              <a:ext cx="1281779" cy="1954253"/>
            </a:xfrm>
            <a:custGeom>
              <a:avLst/>
              <a:gdLst>
                <a:gd name="connsiteX0" fmla="*/ 895160 w 1281779"/>
                <a:gd name="connsiteY0" fmla="*/ 0 h 1954253"/>
                <a:gd name="connsiteX1" fmla="*/ 895160 w 1281779"/>
                <a:gd name="connsiteY1" fmla="*/ 1567634 h 1954253"/>
                <a:gd name="connsiteX2" fmla="*/ 0 w 1281779"/>
                <a:gd name="connsiteY2" fmla="*/ 1567634 h 1954253"/>
                <a:gd name="connsiteX3" fmla="*/ 0 w 1281779"/>
                <a:gd name="connsiteY3" fmla="*/ 1954254 h 1954253"/>
                <a:gd name="connsiteX4" fmla="*/ 1281779 w 1281779"/>
                <a:gd name="connsiteY4" fmla="*/ 1954254 h 1954253"/>
                <a:gd name="connsiteX5" fmla="*/ 1281779 w 1281779"/>
                <a:gd name="connsiteY5" fmla="*/ 0 h 195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1779" h="1954253">
                  <a:moveTo>
                    <a:pt x="895160" y="0"/>
                  </a:moveTo>
                  <a:lnTo>
                    <a:pt x="895160" y="1567634"/>
                  </a:lnTo>
                  <a:lnTo>
                    <a:pt x="0" y="1567634"/>
                  </a:lnTo>
                  <a:lnTo>
                    <a:pt x="0" y="1954254"/>
                  </a:lnTo>
                  <a:lnTo>
                    <a:pt x="1281779" y="1954254"/>
                  </a:lnTo>
                  <a:lnTo>
                    <a:pt x="1281779" y="0"/>
                  </a:lnTo>
                  <a:close/>
                </a:path>
              </a:pathLst>
            </a:custGeom>
            <a:solidFill>
              <a:srgbClr val="000000">
                <a:alpha val="10000"/>
              </a:srgbClr>
            </a:solidFill>
            <a:ln w="9525" cap="flat">
              <a:noFill/>
              <a:prstDash val="solid"/>
              <a:miter/>
            </a:ln>
          </p:spPr>
          <p:txBody>
            <a:bodyPr rtlCol="0" anchor="ctr"/>
            <a:lstStyle/>
            <a:p>
              <a:endParaRPr lang="fr-FR"/>
            </a:p>
          </p:txBody>
        </p:sp>
        <p:sp>
          <p:nvSpPr>
            <p:cNvPr id="28" name="Forme libre : forme 27">
              <a:extLst>
                <a:ext uri="{FF2B5EF4-FFF2-40B4-BE49-F238E27FC236}">
                  <a16:creationId xmlns:a16="http://schemas.microsoft.com/office/drawing/2014/main" id="{C2B42D6D-9749-419E-971B-B6B72FD3B032}"/>
                </a:ext>
              </a:extLst>
            </p:cNvPr>
            <p:cNvSpPr/>
            <p:nvPr/>
          </p:nvSpPr>
          <p:spPr>
            <a:xfrm>
              <a:off x="6140119" y="3432743"/>
              <a:ext cx="458838" cy="719489"/>
            </a:xfrm>
            <a:custGeom>
              <a:avLst/>
              <a:gdLst>
                <a:gd name="connsiteX0" fmla="*/ 331889 w 458838"/>
                <a:gd name="connsiteY0" fmla="*/ 502768 h 719489"/>
                <a:gd name="connsiteX1" fmla="*/ 331889 w 458838"/>
                <a:gd name="connsiteY1" fmla="*/ 484222 h 719489"/>
                <a:gd name="connsiteX2" fmla="*/ 224504 w 458838"/>
                <a:gd name="connsiteY2" fmla="*/ 391487 h 719489"/>
                <a:gd name="connsiteX3" fmla="*/ 186433 w 458838"/>
                <a:gd name="connsiteY3" fmla="*/ 341700 h 719489"/>
                <a:gd name="connsiteX4" fmla="*/ 224504 w 458838"/>
                <a:gd name="connsiteY4" fmla="*/ 291922 h 719489"/>
                <a:gd name="connsiteX5" fmla="*/ 314316 w 458838"/>
                <a:gd name="connsiteY5" fmla="*/ 196253 h 719489"/>
                <a:gd name="connsiteX6" fmla="*/ 228410 w 458838"/>
                <a:gd name="connsiteY6" fmla="*/ 110337 h 719489"/>
                <a:gd name="connsiteX7" fmla="*/ 141522 w 458838"/>
                <a:gd name="connsiteY7" fmla="*/ 175736 h 719489"/>
                <a:gd name="connsiteX8" fmla="*/ 81001 w 458838"/>
                <a:gd name="connsiteY8" fmla="*/ 224552 h 719489"/>
                <a:gd name="connsiteX9" fmla="*/ 15602 w 458838"/>
                <a:gd name="connsiteY9" fmla="*/ 169878 h 719489"/>
                <a:gd name="connsiteX10" fmla="*/ 229410 w 458838"/>
                <a:gd name="connsiteY10" fmla="*/ 0 h 719489"/>
                <a:gd name="connsiteX11" fmla="*/ 435397 w 458838"/>
                <a:gd name="connsiteY11" fmla="*/ 174755 h 719489"/>
                <a:gd name="connsiteX12" fmla="*/ 359255 w 458838"/>
                <a:gd name="connsiteY12" fmla="*/ 336813 h 719489"/>
                <a:gd name="connsiteX13" fmla="*/ 458838 w 458838"/>
                <a:gd name="connsiteY13" fmla="*/ 484213 h 719489"/>
                <a:gd name="connsiteX14" fmla="*/ 458838 w 458838"/>
                <a:gd name="connsiteY14" fmla="*/ 502758 h 719489"/>
                <a:gd name="connsiteX15" fmla="*/ 224533 w 458838"/>
                <a:gd name="connsiteY15" fmla="*/ 719490 h 719489"/>
                <a:gd name="connsiteX16" fmla="*/ 0 w 458838"/>
                <a:gd name="connsiteY16" fmla="*/ 541820 h 719489"/>
                <a:gd name="connsiteX17" fmla="*/ 60522 w 458838"/>
                <a:gd name="connsiteY17" fmla="*/ 492033 h 719489"/>
                <a:gd name="connsiteX18" fmla="*/ 125930 w 458838"/>
                <a:gd name="connsiteY18" fmla="*/ 536943 h 719489"/>
                <a:gd name="connsiteX19" fmla="*/ 227467 w 458838"/>
                <a:gd name="connsiteY19" fmla="*/ 608219 h 719489"/>
                <a:gd name="connsiteX20" fmla="*/ 331889 w 458838"/>
                <a:gd name="connsiteY20" fmla="*/ 502768 h 71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8838" h="719489">
                  <a:moveTo>
                    <a:pt x="331889" y="502768"/>
                  </a:moveTo>
                  <a:lnTo>
                    <a:pt x="331889" y="484222"/>
                  </a:lnTo>
                  <a:cubicBezTo>
                    <a:pt x="331889" y="411985"/>
                    <a:pt x="286979" y="391487"/>
                    <a:pt x="224504" y="391487"/>
                  </a:cubicBezTo>
                  <a:cubicBezTo>
                    <a:pt x="196196" y="391487"/>
                    <a:pt x="186433" y="367074"/>
                    <a:pt x="186433" y="341700"/>
                  </a:cubicBezTo>
                  <a:cubicBezTo>
                    <a:pt x="186433" y="317297"/>
                    <a:pt x="196196" y="291922"/>
                    <a:pt x="224504" y="291922"/>
                  </a:cubicBezTo>
                  <a:cubicBezTo>
                    <a:pt x="273320" y="291922"/>
                    <a:pt x="314316" y="280206"/>
                    <a:pt x="314316" y="196253"/>
                  </a:cubicBezTo>
                  <a:cubicBezTo>
                    <a:pt x="314316" y="131816"/>
                    <a:pt x="281121" y="110337"/>
                    <a:pt x="228410" y="110337"/>
                  </a:cubicBezTo>
                  <a:cubicBezTo>
                    <a:pt x="164963" y="110337"/>
                    <a:pt x="141522" y="136703"/>
                    <a:pt x="141522" y="175736"/>
                  </a:cubicBezTo>
                  <a:cubicBezTo>
                    <a:pt x="141522" y="205026"/>
                    <a:pt x="127854" y="224552"/>
                    <a:pt x="81001" y="224552"/>
                  </a:cubicBezTo>
                  <a:cubicBezTo>
                    <a:pt x="24375" y="224552"/>
                    <a:pt x="15602" y="210883"/>
                    <a:pt x="15602" y="169878"/>
                  </a:cubicBezTo>
                  <a:cubicBezTo>
                    <a:pt x="15602" y="100565"/>
                    <a:pt x="64408" y="0"/>
                    <a:pt x="229410" y="0"/>
                  </a:cubicBezTo>
                  <a:cubicBezTo>
                    <a:pt x="347529" y="0"/>
                    <a:pt x="435397" y="44910"/>
                    <a:pt x="435397" y="174755"/>
                  </a:cubicBezTo>
                  <a:cubicBezTo>
                    <a:pt x="435397" y="251879"/>
                    <a:pt x="407089" y="314354"/>
                    <a:pt x="359255" y="336813"/>
                  </a:cubicBezTo>
                  <a:cubicBezTo>
                    <a:pt x="416852" y="359254"/>
                    <a:pt x="458838" y="403184"/>
                    <a:pt x="458838" y="484213"/>
                  </a:cubicBezTo>
                  <a:lnTo>
                    <a:pt x="458838" y="502758"/>
                  </a:lnTo>
                  <a:cubicBezTo>
                    <a:pt x="458838" y="659949"/>
                    <a:pt x="353406" y="719490"/>
                    <a:pt x="224533" y="719490"/>
                  </a:cubicBezTo>
                  <a:cubicBezTo>
                    <a:pt x="64427" y="719490"/>
                    <a:pt x="0" y="620887"/>
                    <a:pt x="0" y="541820"/>
                  </a:cubicBezTo>
                  <a:cubicBezTo>
                    <a:pt x="0" y="502758"/>
                    <a:pt x="16593" y="492033"/>
                    <a:pt x="60522" y="492033"/>
                  </a:cubicBezTo>
                  <a:cubicBezTo>
                    <a:pt x="112271" y="492033"/>
                    <a:pt x="125930" y="505711"/>
                    <a:pt x="125930" y="536943"/>
                  </a:cubicBezTo>
                  <a:cubicBezTo>
                    <a:pt x="125930" y="580873"/>
                    <a:pt x="164983" y="608219"/>
                    <a:pt x="227467" y="608219"/>
                  </a:cubicBezTo>
                  <a:cubicBezTo>
                    <a:pt x="300657" y="608209"/>
                    <a:pt x="331889" y="576967"/>
                    <a:pt x="331889" y="502768"/>
                  </a:cubicBezTo>
                  <a:close/>
                </a:path>
              </a:pathLst>
            </a:custGeom>
            <a:solidFill>
              <a:srgbClr val="00B5DD"/>
            </a:solidFill>
            <a:ln w="9525" cap="flat">
              <a:noFill/>
              <a:prstDash val="solid"/>
              <a:miter/>
            </a:ln>
          </p:spPr>
          <p:txBody>
            <a:bodyPr rtlCol="0" anchor="ctr"/>
            <a:lstStyle/>
            <a:p>
              <a:endParaRPr lang="fr-FR"/>
            </a:p>
          </p:txBody>
        </p:sp>
      </p:grpSp>
      <p:sp>
        <p:nvSpPr>
          <p:cNvPr id="34" name="Google Shape;1044;p24">
            <a:extLst>
              <a:ext uri="{FF2B5EF4-FFF2-40B4-BE49-F238E27FC236}">
                <a16:creationId xmlns:a16="http://schemas.microsoft.com/office/drawing/2014/main" id="{D01AF691-EBA6-4FAF-BF78-B032FAFAEA3A}"/>
              </a:ext>
            </a:extLst>
          </p:cNvPr>
          <p:cNvSpPr txBox="1">
            <a:spLocks/>
          </p:cNvSpPr>
          <p:nvPr>
            <p:custDataLst>
              <p:tags r:id="rId2"/>
            </p:custDataLst>
          </p:nvPr>
        </p:nvSpPr>
        <p:spPr>
          <a:xfrm>
            <a:off x="2944210" y="72112"/>
            <a:ext cx="3255579" cy="726586"/>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4800" dirty="0">
                <a:solidFill>
                  <a:srgbClr val="00B5DD"/>
                </a:solidFill>
                <a:latin typeface="Raleway Thin" pitchFamily="2" charset="0"/>
              </a:rPr>
              <a:t>Comparatif</a:t>
            </a:r>
            <a:endParaRPr lang="fr-FR" dirty="0">
              <a:solidFill>
                <a:srgbClr val="00B5DD"/>
              </a:solidFill>
              <a:latin typeface="Raleway Thin" pitchFamily="2" charset="0"/>
            </a:endParaRPr>
          </a:p>
        </p:txBody>
      </p:sp>
      <p:pic>
        <p:nvPicPr>
          <p:cNvPr id="35" name="Graphique 34">
            <a:extLst>
              <a:ext uri="{FF2B5EF4-FFF2-40B4-BE49-F238E27FC236}">
                <a16:creationId xmlns:a16="http://schemas.microsoft.com/office/drawing/2014/main" id="{C0CC777C-55D6-40A4-AEDF-9FB794D352CE}"/>
              </a:ext>
            </a:extLst>
          </p:cNvPr>
          <p:cNvPicPr>
            <a:picLocks noChangeAspect="1"/>
          </p:cNvPicPr>
          <p:nvPr>
            <p:custDataLst>
              <p:tags r:id="rId3"/>
            </p:custDataLst>
          </p:nvPr>
        </p:nvPicPr>
        <p:blipFill>
          <a:blip r:embed="rId12">
            <a:extLst>
              <a:ext uri="{96DAC541-7B7A-43D3-8B79-37D633B846F1}">
                <asvg:svgBlip xmlns:asvg="http://schemas.microsoft.com/office/drawing/2016/SVG/main" r:embed="rId13"/>
              </a:ext>
            </a:extLst>
          </a:blip>
          <a:stretch>
            <a:fillRect/>
          </a:stretch>
        </p:blipFill>
        <p:spPr>
          <a:xfrm flipH="1">
            <a:off x="185489" y="130070"/>
            <a:ext cx="610670" cy="610670"/>
          </a:xfrm>
          <a:prstGeom prst="rect">
            <a:avLst/>
          </a:prstGeom>
        </p:spPr>
      </p:pic>
    </p:spTree>
    <p:extLst>
      <p:ext uri="{BB962C8B-B14F-4D97-AF65-F5344CB8AC3E}">
        <p14:creationId xmlns:p14="http://schemas.microsoft.com/office/powerpoint/2010/main" val="125282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custDataLst>
              <p:tags r:id="rId1"/>
            </p:custDataLst>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54</a:t>
            </a:fld>
            <a:endParaRPr/>
          </a:p>
        </p:txBody>
      </p:sp>
      <p:sp>
        <p:nvSpPr>
          <p:cNvPr id="8" name="Google Shape;1044;p24">
            <a:extLst>
              <a:ext uri="{FF2B5EF4-FFF2-40B4-BE49-F238E27FC236}">
                <a16:creationId xmlns:a16="http://schemas.microsoft.com/office/drawing/2014/main" id="{59C24908-8CF5-4DC1-87A3-05C3BCB6C48E}"/>
              </a:ext>
            </a:extLst>
          </p:cNvPr>
          <p:cNvSpPr txBox="1">
            <a:spLocks/>
          </p:cNvSpPr>
          <p:nvPr>
            <p:custDataLst>
              <p:tags r:id="rId2"/>
            </p:custDataLst>
          </p:nvPr>
        </p:nvSpPr>
        <p:spPr>
          <a:xfrm>
            <a:off x="2804291" y="66252"/>
            <a:ext cx="3535418" cy="726586"/>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800" dirty="0">
                <a:solidFill>
                  <a:srgbClr val="00B5DD"/>
                </a:solidFill>
                <a:latin typeface="Raleway Thin" pitchFamily="2" charset="0"/>
              </a:rPr>
              <a:t>Durée de vie</a:t>
            </a:r>
            <a:endParaRPr lang="fr-FR" dirty="0">
              <a:solidFill>
                <a:srgbClr val="00B5DD"/>
              </a:solidFill>
              <a:latin typeface="Raleway Thin" pitchFamily="2" charset="0"/>
            </a:endParaRPr>
          </a:p>
        </p:txBody>
      </p:sp>
      <p:grpSp>
        <p:nvGrpSpPr>
          <p:cNvPr id="25" name="Graphique 422">
            <a:extLst>
              <a:ext uri="{FF2B5EF4-FFF2-40B4-BE49-F238E27FC236}">
                <a16:creationId xmlns:a16="http://schemas.microsoft.com/office/drawing/2014/main" id="{5DB6C8F3-E188-447E-9A36-01818876E684}"/>
              </a:ext>
            </a:extLst>
          </p:cNvPr>
          <p:cNvGrpSpPr>
            <a:grpSpLocks noChangeAspect="1"/>
          </p:cNvGrpSpPr>
          <p:nvPr>
            <p:custDataLst>
              <p:tags r:id="rId3"/>
            </p:custDataLst>
          </p:nvPr>
        </p:nvGrpSpPr>
        <p:grpSpPr>
          <a:xfrm>
            <a:off x="285307" y="125477"/>
            <a:ext cx="726586" cy="726586"/>
            <a:chOff x="5569080" y="464147"/>
            <a:chExt cx="4530389" cy="4567855"/>
          </a:xfrm>
        </p:grpSpPr>
        <p:grpSp>
          <p:nvGrpSpPr>
            <p:cNvPr id="29" name="Graphique 422">
              <a:extLst>
                <a:ext uri="{FF2B5EF4-FFF2-40B4-BE49-F238E27FC236}">
                  <a16:creationId xmlns:a16="http://schemas.microsoft.com/office/drawing/2014/main" id="{13AE5973-64F6-4461-B461-F619EC4E15E6}"/>
                </a:ext>
              </a:extLst>
            </p:cNvPr>
            <p:cNvGrpSpPr/>
            <p:nvPr/>
          </p:nvGrpSpPr>
          <p:grpSpPr>
            <a:xfrm>
              <a:off x="5569080" y="464147"/>
              <a:ext cx="3403839" cy="4567855"/>
              <a:chOff x="5569080" y="464147"/>
              <a:chExt cx="3403839" cy="4567855"/>
            </a:xfrm>
          </p:grpSpPr>
          <p:grpSp>
            <p:nvGrpSpPr>
              <p:cNvPr id="59" name="Graphique 422">
                <a:extLst>
                  <a:ext uri="{FF2B5EF4-FFF2-40B4-BE49-F238E27FC236}">
                    <a16:creationId xmlns:a16="http://schemas.microsoft.com/office/drawing/2014/main" id="{80A2DE02-02A2-43B8-B62C-D672D1B69305}"/>
                  </a:ext>
                </a:extLst>
              </p:cNvPr>
              <p:cNvGrpSpPr/>
              <p:nvPr/>
            </p:nvGrpSpPr>
            <p:grpSpPr>
              <a:xfrm>
                <a:off x="5569080" y="464147"/>
                <a:ext cx="3403839" cy="4567855"/>
                <a:chOff x="5569080" y="464147"/>
                <a:chExt cx="3403839" cy="4567855"/>
              </a:xfrm>
            </p:grpSpPr>
            <p:sp>
              <p:nvSpPr>
                <p:cNvPr id="92" name="Forme libre : forme 91">
                  <a:extLst>
                    <a:ext uri="{FF2B5EF4-FFF2-40B4-BE49-F238E27FC236}">
                      <a16:creationId xmlns:a16="http://schemas.microsoft.com/office/drawing/2014/main" id="{CED39D5E-87D0-457D-A2E4-31E39B8D625D}"/>
                    </a:ext>
                  </a:extLst>
                </p:cNvPr>
                <p:cNvSpPr/>
                <p:nvPr/>
              </p:nvSpPr>
              <p:spPr>
                <a:xfrm>
                  <a:off x="6394693" y="3694036"/>
                  <a:ext cx="1932012" cy="1337915"/>
                </a:xfrm>
                <a:custGeom>
                  <a:avLst/>
                  <a:gdLst>
                    <a:gd name="connsiteX0" fmla="*/ 1932012 w 1932012"/>
                    <a:gd name="connsiteY0" fmla="*/ 514434 h 1337915"/>
                    <a:gd name="connsiteX1" fmla="*/ 505793 w 1932012"/>
                    <a:gd name="connsiteY1" fmla="*/ 1337916 h 1337915"/>
                    <a:gd name="connsiteX2" fmla="*/ 0 w 1932012"/>
                    <a:gd name="connsiteY2" fmla="*/ 1044227 h 1337915"/>
                    <a:gd name="connsiteX3" fmla="*/ 0 w 1932012"/>
                    <a:gd name="connsiteY3" fmla="*/ 823482 h 1337915"/>
                    <a:gd name="connsiteX4" fmla="*/ 1425253 w 1932012"/>
                    <a:gd name="connsiteY4" fmla="*/ 0 h 1337915"/>
                    <a:gd name="connsiteX5" fmla="*/ 1931052 w 1932012"/>
                    <a:gd name="connsiteY5" fmla="*/ 293689 h 133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2012" h="1337915">
                      <a:moveTo>
                        <a:pt x="1932012" y="514434"/>
                      </a:moveTo>
                      <a:lnTo>
                        <a:pt x="505793" y="1337916"/>
                      </a:lnTo>
                      <a:lnTo>
                        <a:pt x="0" y="1044227"/>
                      </a:lnTo>
                      <a:lnTo>
                        <a:pt x="0" y="823482"/>
                      </a:lnTo>
                      <a:lnTo>
                        <a:pt x="1425253" y="0"/>
                      </a:lnTo>
                      <a:lnTo>
                        <a:pt x="1931052" y="293689"/>
                      </a:lnTo>
                      <a:close/>
                    </a:path>
                  </a:pathLst>
                </a:custGeom>
                <a:solidFill>
                  <a:srgbClr val="1D2943"/>
                </a:solidFill>
                <a:ln w="95624" cap="flat">
                  <a:noFill/>
                  <a:prstDash val="solid"/>
                  <a:miter/>
                </a:ln>
              </p:spPr>
              <p:txBody>
                <a:bodyPr rtlCol="0" anchor="ctr"/>
                <a:lstStyle/>
                <a:p>
                  <a:endParaRPr lang="fr-FR"/>
                </a:p>
              </p:txBody>
            </p:sp>
            <p:grpSp>
              <p:nvGrpSpPr>
                <p:cNvPr id="93" name="Graphique 422">
                  <a:extLst>
                    <a:ext uri="{FF2B5EF4-FFF2-40B4-BE49-F238E27FC236}">
                      <a16:creationId xmlns:a16="http://schemas.microsoft.com/office/drawing/2014/main" id="{FE839F25-4F85-432A-AC4C-2D418E04BDA5}"/>
                    </a:ext>
                  </a:extLst>
                </p:cNvPr>
                <p:cNvGrpSpPr/>
                <p:nvPr/>
              </p:nvGrpSpPr>
              <p:grpSpPr>
                <a:xfrm>
                  <a:off x="5569080" y="464147"/>
                  <a:ext cx="3403839" cy="4567855"/>
                  <a:chOff x="5569080" y="464147"/>
                  <a:chExt cx="3403839" cy="4567855"/>
                </a:xfrm>
              </p:grpSpPr>
              <p:sp>
                <p:nvSpPr>
                  <p:cNvPr id="94" name="Forme libre : forme 93">
                    <a:extLst>
                      <a:ext uri="{FF2B5EF4-FFF2-40B4-BE49-F238E27FC236}">
                        <a16:creationId xmlns:a16="http://schemas.microsoft.com/office/drawing/2014/main" id="{84F96417-57FD-4365-9CE3-BB233097E5E1}"/>
                      </a:ext>
                    </a:extLst>
                  </p:cNvPr>
                  <p:cNvSpPr/>
                  <p:nvPr/>
                </p:nvSpPr>
                <p:spPr>
                  <a:xfrm>
                    <a:off x="6394334" y="3694160"/>
                    <a:ext cx="1932057" cy="1337842"/>
                  </a:xfrm>
                  <a:custGeom>
                    <a:avLst/>
                    <a:gdLst>
                      <a:gd name="connsiteX0" fmla="*/ 1931631 w 1932057"/>
                      <a:gd name="connsiteY0" fmla="*/ 293839 h 1337842"/>
                      <a:gd name="connsiteX1" fmla="*/ 1426007 w 1932057"/>
                      <a:gd name="connsiteY1" fmla="*/ 0 h 1337842"/>
                      <a:gd name="connsiteX2" fmla="*/ 0 w 1932057"/>
                      <a:gd name="connsiteY2" fmla="*/ 823306 h 1337842"/>
                      <a:gd name="connsiteX3" fmla="*/ 426 w 1932057"/>
                      <a:gd name="connsiteY3" fmla="*/ 1044003 h 1337842"/>
                      <a:gd name="connsiteX4" fmla="*/ 506056 w 1932057"/>
                      <a:gd name="connsiteY4" fmla="*/ 1337842 h 1337842"/>
                      <a:gd name="connsiteX5" fmla="*/ 1932058 w 1932057"/>
                      <a:gd name="connsiteY5" fmla="*/ 514537 h 1337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2057" h="1337842">
                        <a:moveTo>
                          <a:pt x="1931631" y="293839"/>
                        </a:moveTo>
                        <a:lnTo>
                          <a:pt x="1426007" y="0"/>
                        </a:lnTo>
                        <a:lnTo>
                          <a:pt x="0" y="823306"/>
                        </a:lnTo>
                        <a:lnTo>
                          <a:pt x="426" y="1044003"/>
                        </a:lnTo>
                        <a:lnTo>
                          <a:pt x="506056" y="1337842"/>
                        </a:lnTo>
                        <a:lnTo>
                          <a:pt x="1932058" y="514537"/>
                        </a:lnTo>
                        <a:close/>
                      </a:path>
                    </a:pathLst>
                  </a:custGeom>
                  <a:solidFill>
                    <a:srgbClr val="111D33"/>
                  </a:solidFill>
                  <a:ln w="95624" cap="flat">
                    <a:noFill/>
                    <a:prstDash val="solid"/>
                    <a:miter/>
                  </a:ln>
                </p:spPr>
                <p:txBody>
                  <a:bodyPr rtlCol="0" anchor="ctr"/>
                  <a:lstStyle/>
                  <a:p>
                    <a:endParaRPr lang="fr-FR"/>
                  </a:p>
                </p:txBody>
              </p:sp>
              <p:grpSp>
                <p:nvGrpSpPr>
                  <p:cNvPr id="95" name="Graphique 422">
                    <a:extLst>
                      <a:ext uri="{FF2B5EF4-FFF2-40B4-BE49-F238E27FC236}">
                        <a16:creationId xmlns:a16="http://schemas.microsoft.com/office/drawing/2014/main" id="{2C96BD4C-E886-4CB4-BB8F-0E0006365132}"/>
                      </a:ext>
                    </a:extLst>
                  </p:cNvPr>
                  <p:cNvGrpSpPr/>
                  <p:nvPr/>
                </p:nvGrpSpPr>
                <p:grpSpPr>
                  <a:xfrm>
                    <a:off x="6394332" y="3694158"/>
                    <a:ext cx="1932059" cy="1337843"/>
                    <a:chOff x="6394332" y="3694158"/>
                    <a:chExt cx="1932059" cy="1337843"/>
                  </a:xfrm>
                </p:grpSpPr>
                <p:sp>
                  <p:nvSpPr>
                    <p:cNvPr id="105" name="Forme libre : forme 104">
                      <a:extLst>
                        <a:ext uri="{FF2B5EF4-FFF2-40B4-BE49-F238E27FC236}">
                          <a16:creationId xmlns:a16="http://schemas.microsoft.com/office/drawing/2014/main" id="{B81CB75A-503B-4FFD-AD99-8C5BD0DA4A61}"/>
                        </a:ext>
                      </a:extLst>
                    </p:cNvPr>
                    <p:cNvSpPr/>
                    <p:nvPr/>
                  </p:nvSpPr>
                  <p:spPr>
                    <a:xfrm>
                      <a:off x="6394332" y="4517463"/>
                      <a:ext cx="506054" cy="514539"/>
                    </a:xfrm>
                    <a:custGeom>
                      <a:avLst/>
                      <a:gdLst>
                        <a:gd name="connsiteX0" fmla="*/ 0 w 506054"/>
                        <a:gd name="connsiteY0" fmla="*/ 0 h 514539"/>
                        <a:gd name="connsiteX1" fmla="*/ 424 w 506054"/>
                        <a:gd name="connsiteY1" fmla="*/ 220699 h 514539"/>
                        <a:gd name="connsiteX2" fmla="*/ 506054 w 506054"/>
                        <a:gd name="connsiteY2" fmla="*/ 514539 h 514539"/>
                        <a:gd name="connsiteX3" fmla="*/ 505630 w 506054"/>
                        <a:gd name="connsiteY3" fmla="*/ 293840 h 514539"/>
                      </a:gdLst>
                      <a:ahLst/>
                      <a:cxnLst>
                        <a:cxn ang="0">
                          <a:pos x="connsiteX0" y="connsiteY0"/>
                        </a:cxn>
                        <a:cxn ang="0">
                          <a:pos x="connsiteX1" y="connsiteY1"/>
                        </a:cxn>
                        <a:cxn ang="0">
                          <a:pos x="connsiteX2" y="connsiteY2"/>
                        </a:cxn>
                        <a:cxn ang="0">
                          <a:pos x="connsiteX3" y="connsiteY3"/>
                        </a:cxn>
                      </a:cxnLst>
                      <a:rect l="l" t="t" r="r" b="b"/>
                      <a:pathLst>
                        <a:path w="506054" h="514539">
                          <a:moveTo>
                            <a:pt x="0" y="0"/>
                          </a:moveTo>
                          <a:lnTo>
                            <a:pt x="424" y="220699"/>
                          </a:lnTo>
                          <a:lnTo>
                            <a:pt x="506054" y="514539"/>
                          </a:lnTo>
                          <a:lnTo>
                            <a:pt x="505630" y="293840"/>
                          </a:lnTo>
                          <a:close/>
                        </a:path>
                      </a:pathLst>
                    </a:custGeom>
                    <a:solidFill>
                      <a:srgbClr val="111D33"/>
                    </a:solidFill>
                    <a:ln w="95624" cap="flat">
                      <a:noFill/>
                      <a:prstDash val="solid"/>
                      <a:miter/>
                    </a:ln>
                  </p:spPr>
                  <p:txBody>
                    <a:bodyPr rtlCol="0" anchor="ctr"/>
                    <a:lstStyle/>
                    <a:p>
                      <a:endParaRPr lang="fr-FR"/>
                    </a:p>
                  </p:txBody>
                </p:sp>
                <p:sp>
                  <p:nvSpPr>
                    <p:cNvPr id="106" name="Forme libre : forme 105">
                      <a:extLst>
                        <a:ext uri="{FF2B5EF4-FFF2-40B4-BE49-F238E27FC236}">
                          <a16:creationId xmlns:a16="http://schemas.microsoft.com/office/drawing/2014/main" id="{CDFAF0C7-484F-4D46-94A4-4CFE7DF729CF}"/>
                        </a:ext>
                      </a:extLst>
                    </p:cNvPr>
                    <p:cNvSpPr/>
                    <p:nvPr/>
                  </p:nvSpPr>
                  <p:spPr>
                    <a:xfrm>
                      <a:off x="6899962" y="3987998"/>
                      <a:ext cx="1426429" cy="1044003"/>
                    </a:xfrm>
                    <a:custGeom>
                      <a:avLst/>
                      <a:gdLst>
                        <a:gd name="connsiteX0" fmla="*/ 0 w 1426429"/>
                        <a:gd name="connsiteY0" fmla="*/ 823304 h 1044003"/>
                        <a:gd name="connsiteX1" fmla="*/ 424 w 1426429"/>
                        <a:gd name="connsiteY1" fmla="*/ 1044004 h 1044003"/>
                        <a:gd name="connsiteX2" fmla="*/ 1426430 w 1426429"/>
                        <a:gd name="connsiteY2" fmla="*/ 220699 h 1044003"/>
                        <a:gd name="connsiteX3" fmla="*/ 1426006 w 1426429"/>
                        <a:gd name="connsiteY3" fmla="*/ 0 h 1044003"/>
                      </a:gdLst>
                      <a:ahLst/>
                      <a:cxnLst>
                        <a:cxn ang="0">
                          <a:pos x="connsiteX0" y="connsiteY0"/>
                        </a:cxn>
                        <a:cxn ang="0">
                          <a:pos x="connsiteX1" y="connsiteY1"/>
                        </a:cxn>
                        <a:cxn ang="0">
                          <a:pos x="connsiteX2" y="connsiteY2"/>
                        </a:cxn>
                        <a:cxn ang="0">
                          <a:pos x="connsiteX3" y="connsiteY3"/>
                        </a:cxn>
                      </a:cxnLst>
                      <a:rect l="l" t="t" r="r" b="b"/>
                      <a:pathLst>
                        <a:path w="1426429" h="1044003">
                          <a:moveTo>
                            <a:pt x="0" y="823304"/>
                          </a:moveTo>
                          <a:lnTo>
                            <a:pt x="424" y="1044004"/>
                          </a:lnTo>
                          <a:lnTo>
                            <a:pt x="1426430" y="220699"/>
                          </a:lnTo>
                          <a:lnTo>
                            <a:pt x="1426006" y="0"/>
                          </a:lnTo>
                          <a:close/>
                        </a:path>
                      </a:pathLst>
                    </a:custGeom>
                    <a:solidFill>
                      <a:srgbClr val="1D2943"/>
                    </a:solidFill>
                    <a:ln w="95624" cap="flat">
                      <a:noFill/>
                      <a:prstDash val="solid"/>
                      <a:miter/>
                    </a:ln>
                  </p:spPr>
                  <p:txBody>
                    <a:bodyPr rtlCol="0" anchor="ctr"/>
                    <a:lstStyle/>
                    <a:p>
                      <a:endParaRPr lang="fr-FR"/>
                    </a:p>
                  </p:txBody>
                </p:sp>
                <p:sp>
                  <p:nvSpPr>
                    <p:cNvPr id="107" name="Forme libre : forme 106">
                      <a:extLst>
                        <a:ext uri="{FF2B5EF4-FFF2-40B4-BE49-F238E27FC236}">
                          <a16:creationId xmlns:a16="http://schemas.microsoft.com/office/drawing/2014/main" id="{F95E292F-083C-49DE-BE5B-EBEFC85FDF1E}"/>
                        </a:ext>
                      </a:extLst>
                    </p:cNvPr>
                    <p:cNvSpPr/>
                    <p:nvPr/>
                  </p:nvSpPr>
                  <p:spPr>
                    <a:xfrm>
                      <a:off x="6394332" y="3694158"/>
                      <a:ext cx="1931635" cy="1117144"/>
                    </a:xfrm>
                    <a:custGeom>
                      <a:avLst/>
                      <a:gdLst>
                        <a:gd name="connsiteX0" fmla="*/ 0 w 1931635"/>
                        <a:gd name="connsiteY0" fmla="*/ 823304 h 1117144"/>
                        <a:gd name="connsiteX1" fmla="*/ 505630 w 1931635"/>
                        <a:gd name="connsiteY1" fmla="*/ 1117144 h 1117144"/>
                        <a:gd name="connsiteX2" fmla="*/ 1931636 w 1931635"/>
                        <a:gd name="connsiteY2" fmla="*/ 293840 h 1117144"/>
                        <a:gd name="connsiteX3" fmla="*/ 1426006 w 1931635"/>
                        <a:gd name="connsiteY3" fmla="*/ 0 h 1117144"/>
                      </a:gdLst>
                      <a:ahLst/>
                      <a:cxnLst>
                        <a:cxn ang="0">
                          <a:pos x="connsiteX0" y="connsiteY0"/>
                        </a:cxn>
                        <a:cxn ang="0">
                          <a:pos x="connsiteX1" y="connsiteY1"/>
                        </a:cxn>
                        <a:cxn ang="0">
                          <a:pos x="connsiteX2" y="connsiteY2"/>
                        </a:cxn>
                        <a:cxn ang="0">
                          <a:pos x="connsiteX3" y="connsiteY3"/>
                        </a:cxn>
                      </a:cxnLst>
                      <a:rect l="l" t="t" r="r" b="b"/>
                      <a:pathLst>
                        <a:path w="1931635" h="1117144">
                          <a:moveTo>
                            <a:pt x="0" y="823304"/>
                          </a:moveTo>
                          <a:lnTo>
                            <a:pt x="505630" y="1117144"/>
                          </a:lnTo>
                          <a:lnTo>
                            <a:pt x="1931636" y="293840"/>
                          </a:lnTo>
                          <a:lnTo>
                            <a:pt x="1426006" y="0"/>
                          </a:lnTo>
                          <a:close/>
                        </a:path>
                      </a:pathLst>
                    </a:custGeom>
                    <a:solidFill>
                      <a:srgbClr val="4C5C75"/>
                    </a:solidFill>
                    <a:ln w="95624" cap="flat">
                      <a:noFill/>
                      <a:prstDash val="solid"/>
                      <a:miter/>
                    </a:ln>
                  </p:spPr>
                  <p:txBody>
                    <a:bodyPr rtlCol="0" anchor="ctr"/>
                    <a:lstStyle/>
                    <a:p>
                      <a:endParaRPr lang="fr-FR"/>
                    </a:p>
                  </p:txBody>
                </p:sp>
              </p:grpSp>
              <p:grpSp>
                <p:nvGrpSpPr>
                  <p:cNvPr id="96" name="Graphique 422">
                    <a:extLst>
                      <a:ext uri="{FF2B5EF4-FFF2-40B4-BE49-F238E27FC236}">
                        <a16:creationId xmlns:a16="http://schemas.microsoft.com/office/drawing/2014/main" id="{8DD343EF-31A2-4F98-890F-CE931DB6CF06}"/>
                      </a:ext>
                    </a:extLst>
                  </p:cNvPr>
                  <p:cNvGrpSpPr/>
                  <p:nvPr/>
                </p:nvGrpSpPr>
                <p:grpSpPr>
                  <a:xfrm>
                    <a:off x="6838290" y="3313374"/>
                    <a:ext cx="939966" cy="1220193"/>
                    <a:chOff x="6838290" y="3313374"/>
                    <a:chExt cx="939966" cy="1220193"/>
                  </a:xfrm>
                </p:grpSpPr>
                <p:sp>
                  <p:nvSpPr>
                    <p:cNvPr id="102" name="Forme libre : forme 101">
                      <a:extLst>
                        <a:ext uri="{FF2B5EF4-FFF2-40B4-BE49-F238E27FC236}">
                          <a16:creationId xmlns:a16="http://schemas.microsoft.com/office/drawing/2014/main" id="{B8247E99-15A9-4A27-8E4B-0B056DF2C91D}"/>
                        </a:ext>
                      </a:extLst>
                    </p:cNvPr>
                    <p:cNvSpPr/>
                    <p:nvPr/>
                  </p:nvSpPr>
                  <p:spPr>
                    <a:xfrm>
                      <a:off x="6838290" y="3763093"/>
                      <a:ext cx="274622" cy="770474"/>
                    </a:xfrm>
                    <a:custGeom>
                      <a:avLst/>
                      <a:gdLst>
                        <a:gd name="connsiteX0" fmla="*/ 161032 w 274622"/>
                        <a:gd name="connsiteY0" fmla="*/ 770475 h 770474"/>
                        <a:gd name="connsiteX1" fmla="*/ 1922 w 274622"/>
                        <a:gd name="connsiteY1" fmla="*/ 678011 h 770474"/>
                        <a:gd name="connsiteX2" fmla="*/ 0 w 274622"/>
                        <a:gd name="connsiteY2" fmla="*/ 0 h 770474"/>
                        <a:gd name="connsiteX3" fmla="*/ 159111 w 274622"/>
                        <a:gd name="connsiteY3" fmla="*/ 92463 h 770474"/>
                        <a:gd name="connsiteX4" fmla="*/ 161032 w 274622"/>
                        <a:gd name="connsiteY4" fmla="*/ 770475 h 770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622" h="770474">
                          <a:moveTo>
                            <a:pt x="161032" y="770475"/>
                          </a:moveTo>
                          <a:lnTo>
                            <a:pt x="1922" y="678011"/>
                          </a:lnTo>
                          <a:lnTo>
                            <a:pt x="0" y="0"/>
                          </a:lnTo>
                          <a:lnTo>
                            <a:pt x="159111" y="92463"/>
                          </a:lnTo>
                          <a:cubicBezTo>
                            <a:pt x="264648" y="337605"/>
                            <a:pt x="354245" y="579837"/>
                            <a:pt x="161032" y="770475"/>
                          </a:cubicBezTo>
                          <a:close/>
                        </a:path>
                      </a:pathLst>
                    </a:custGeom>
                    <a:solidFill>
                      <a:srgbClr val="DEDFFB"/>
                    </a:solidFill>
                    <a:ln w="95624" cap="flat">
                      <a:noFill/>
                      <a:prstDash val="solid"/>
                      <a:miter/>
                    </a:ln>
                  </p:spPr>
                  <p:txBody>
                    <a:bodyPr rtlCol="0" anchor="ctr"/>
                    <a:lstStyle/>
                    <a:p>
                      <a:endParaRPr lang="fr-FR"/>
                    </a:p>
                  </p:txBody>
                </p:sp>
                <p:sp>
                  <p:nvSpPr>
                    <p:cNvPr id="103" name="Forme libre : forme 102">
                      <a:extLst>
                        <a:ext uri="{FF2B5EF4-FFF2-40B4-BE49-F238E27FC236}">
                          <a16:creationId xmlns:a16="http://schemas.microsoft.com/office/drawing/2014/main" id="{1B7B8A64-E7A9-41EC-A0B4-202F541127A1}"/>
                        </a:ext>
                      </a:extLst>
                    </p:cNvPr>
                    <p:cNvSpPr/>
                    <p:nvPr/>
                  </p:nvSpPr>
                  <p:spPr>
                    <a:xfrm>
                      <a:off x="6838290" y="3313374"/>
                      <a:ext cx="938044" cy="542182"/>
                    </a:xfrm>
                    <a:custGeom>
                      <a:avLst/>
                      <a:gdLst>
                        <a:gd name="connsiteX0" fmla="*/ 159108 w 938044"/>
                        <a:gd name="connsiteY0" fmla="*/ 542183 h 542182"/>
                        <a:gd name="connsiteX1" fmla="*/ 0 w 938044"/>
                        <a:gd name="connsiteY1" fmla="*/ 449719 h 542182"/>
                        <a:gd name="connsiteX2" fmla="*/ 778936 w 938044"/>
                        <a:gd name="connsiteY2" fmla="*/ 0 h 542182"/>
                        <a:gd name="connsiteX3" fmla="*/ 938045 w 938044"/>
                        <a:gd name="connsiteY3" fmla="*/ 92464 h 542182"/>
                      </a:gdLst>
                      <a:ahLst/>
                      <a:cxnLst>
                        <a:cxn ang="0">
                          <a:pos x="connsiteX0" y="connsiteY0"/>
                        </a:cxn>
                        <a:cxn ang="0">
                          <a:pos x="connsiteX1" y="connsiteY1"/>
                        </a:cxn>
                        <a:cxn ang="0">
                          <a:pos x="connsiteX2" y="connsiteY2"/>
                        </a:cxn>
                        <a:cxn ang="0">
                          <a:pos x="connsiteX3" y="connsiteY3"/>
                        </a:cxn>
                      </a:cxnLst>
                      <a:rect l="l" t="t" r="r" b="b"/>
                      <a:pathLst>
                        <a:path w="938044" h="542182">
                          <a:moveTo>
                            <a:pt x="159108" y="542183"/>
                          </a:moveTo>
                          <a:lnTo>
                            <a:pt x="0" y="449719"/>
                          </a:lnTo>
                          <a:lnTo>
                            <a:pt x="778936" y="0"/>
                          </a:lnTo>
                          <a:lnTo>
                            <a:pt x="938045" y="92464"/>
                          </a:lnTo>
                          <a:close/>
                        </a:path>
                      </a:pathLst>
                    </a:custGeom>
                    <a:solidFill>
                      <a:srgbClr val="767676"/>
                    </a:solidFill>
                    <a:ln w="95624" cap="flat">
                      <a:noFill/>
                      <a:prstDash val="solid"/>
                      <a:miter/>
                    </a:ln>
                  </p:spPr>
                  <p:txBody>
                    <a:bodyPr rtlCol="0" anchor="ctr"/>
                    <a:lstStyle/>
                    <a:p>
                      <a:endParaRPr lang="fr-FR"/>
                    </a:p>
                  </p:txBody>
                </p:sp>
                <p:sp>
                  <p:nvSpPr>
                    <p:cNvPr id="104" name="Forme libre : forme 103">
                      <a:extLst>
                        <a:ext uri="{FF2B5EF4-FFF2-40B4-BE49-F238E27FC236}">
                          <a16:creationId xmlns:a16="http://schemas.microsoft.com/office/drawing/2014/main" id="{D9F5D16C-BCB1-4ED3-AF03-2E2B5F24397E}"/>
                        </a:ext>
                      </a:extLst>
                    </p:cNvPr>
                    <p:cNvSpPr/>
                    <p:nvPr/>
                  </p:nvSpPr>
                  <p:spPr>
                    <a:xfrm>
                      <a:off x="6997398" y="3405838"/>
                      <a:ext cx="780858" cy="1127730"/>
                    </a:xfrm>
                    <a:custGeom>
                      <a:avLst/>
                      <a:gdLst>
                        <a:gd name="connsiteX0" fmla="*/ 778936 w 780858"/>
                        <a:gd name="connsiteY0" fmla="*/ 0 h 1127730"/>
                        <a:gd name="connsiteX1" fmla="*/ 780858 w 780858"/>
                        <a:gd name="connsiteY1" fmla="*/ 678011 h 1127730"/>
                        <a:gd name="connsiteX2" fmla="*/ 1922 w 780858"/>
                        <a:gd name="connsiteY2" fmla="*/ 1127730 h 1127730"/>
                        <a:gd name="connsiteX3" fmla="*/ 0 w 780858"/>
                        <a:gd name="connsiteY3" fmla="*/ 449719 h 1127730"/>
                      </a:gdLst>
                      <a:ahLst/>
                      <a:cxnLst>
                        <a:cxn ang="0">
                          <a:pos x="connsiteX0" y="connsiteY0"/>
                        </a:cxn>
                        <a:cxn ang="0">
                          <a:pos x="connsiteX1" y="connsiteY1"/>
                        </a:cxn>
                        <a:cxn ang="0">
                          <a:pos x="connsiteX2" y="connsiteY2"/>
                        </a:cxn>
                        <a:cxn ang="0">
                          <a:pos x="connsiteX3" y="connsiteY3"/>
                        </a:cxn>
                      </a:cxnLst>
                      <a:rect l="l" t="t" r="r" b="b"/>
                      <a:pathLst>
                        <a:path w="780858" h="1127730">
                          <a:moveTo>
                            <a:pt x="778936" y="0"/>
                          </a:moveTo>
                          <a:lnTo>
                            <a:pt x="780858" y="678011"/>
                          </a:lnTo>
                          <a:lnTo>
                            <a:pt x="1922" y="1127730"/>
                          </a:lnTo>
                          <a:lnTo>
                            <a:pt x="0" y="449719"/>
                          </a:lnTo>
                          <a:close/>
                        </a:path>
                      </a:pathLst>
                    </a:custGeom>
                    <a:solidFill>
                      <a:srgbClr val="F3F1FC"/>
                    </a:solidFill>
                    <a:ln w="95624" cap="flat">
                      <a:noFill/>
                      <a:prstDash val="solid"/>
                      <a:miter/>
                    </a:ln>
                  </p:spPr>
                  <p:txBody>
                    <a:bodyPr rtlCol="0" anchor="ctr"/>
                    <a:lstStyle/>
                    <a:p>
                      <a:endParaRPr lang="fr-FR"/>
                    </a:p>
                  </p:txBody>
                </p:sp>
              </p:grpSp>
              <p:grpSp>
                <p:nvGrpSpPr>
                  <p:cNvPr id="97" name="Graphique 422">
                    <a:extLst>
                      <a:ext uri="{FF2B5EF4-FFF2-40B4-BE49-F238E27FC236}">
                        <a16:creationId xmlns:a16="http://schemas.microsoft.com/office/drawing/2014/main" id="{A79F7F8E-CD84-42E2-BFA9-0AB51D83DCF6}"/>
                      </a:ext>
                    </a:extLst>
                  </p:cNvPr>
                  <p:cNvGrpSpPr/>
                  <p:nvPr/>
                </p:nvGrpSpPr>
                <p:grpSpPr>
                  <a:xfrm>
                    <a:off x="5569080" y="464147"/>
                    <a:ext cx="3403839" cy="4373507"/>
                    <a:chOff x="5569080" y="464147"/>
                    <a:chExt cx="3403839" cy="4373507"/>
                  </a:xfrm>
                </p:grpSpPr>
                <p:sp>
                  <p:nvSpPr>
                    <p:cNvPr id="98" name="Forme libre : forme 97">
                      <a:extLst>
                        <a:ext uri="{FF2B5EF4-FFF2-40B4-BE49-F238E27FC236}">
                          <a16:creationId xmlns:a16="http://schemas.microsoft.com/office/drawing/2014/main" id="{540E5C2E-A58D-41BF-923C-95956058C8D2}"/>
                        </a:ext>
                      </a:extLst>
                    </p:cNvPr>
                    <p:cNvSpPr/>
                    <p:nvPr/>
                  </p:nvSpPr>
                  <p:spPr>
                    <a:xfrm>
                      <a:off x="5569080" y="464147"/>
                      <a:ext cx="3334505" cy="4358892"/>
                    </a:xfrm>
                    <a:custGeom>
                      <a:avLst/>
                      <a:gdLst>
                        <a:gd name="connsiteX0" fmla="*/ 3334505 w 3334505"/>
                        <a:gd name="connsiteY0" fmla="*/ 160925 h 4358892"/>
                        <a:gd name="connsiteX1" fmla="*/ 320579 w 3334505"/>
                        <a:gd name="connsiteY1" fmla="*/ 4358893 h 4358892"/>
                        <a:gd name="connsiteX2" fmla="*/ 69033 w 3334505"/>
                        <a:gd name="connsiteY2" fmla="*/ 4212642 h 4358892"/>
                        <a:gd name="connsiteX3" fmla="*/ 5849 w 3334505"/>
                        <a:gd name="connsiteY3" fmla="*/ 4073412 h 4358892"/>
                        <a:gd name="connsiteX4" fmla="*/ 0 w 3334505"/>
                        <a:gd name="connsiteY4" fmla="*/ 1972086 h 4358892"/>
                        <a:gd name="connsiteX5" fmla="*/ 218790 w 3334505"/>
                        <a:gd name="connsiteY5" fmla="*/ 1595342 h 4358892"/>
                        <a:gd name="connsiteX6" fmla="*/ 2927347 w 3334505"/>
                        <a:gd name="connsiteY6" fmla="*/ 29885 h 4358892"/>
                        <a:gd name="connsiteX7" fmla="*/ 3084123 w 3334505"/>
                        <a:gd name="connsiteY7" fmla="*/ 15839 h 4358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4505" h="4358892">
                          <a:moveTo>
                            <a:pt x="3334505" y="160925"/>
                          </a:moveTo>
                          <a:lnTo>
                            <a:pt x="320579" y="4358893"/>
                          </a:lnTo>
                          <a:lnTo>
                            <a:pt x="69033" y="4212642"/>
                          </a:lnTo>
                          <a:cubicBezTo>
                            <a:pt x="31592" y="4190412"/>
                            <a:pt x="5849" y="4141267"/>
                            <a:pt x="5849" y="4073412"/>
                          </a:cubicBezTo>
                          <a:lnTo>
                            <a:pt x="0" y="1972086"/>
                          </a:lnTo>
                          <a:cubicBezTo>
                            <a:pt x="0" y="1832855"/>
                            <a:pt x="97112" y="1664375"/>
                            <a:pt x="218790" y="1595342"/>
                          </a:cubicBezTo>
                          <a:lnTo>
                            <a:pt x="2927347" y="29885"/>
                          </a:lnTo>
                          <a:cubicBezTo>
                            <a:pt x="2989353" y="-5220"/>
                            <a:pt x="3044347" y="-8727"/>
                            <a:pt x="3084123" y="15839"/>
                          </a:cubicBezTo>
                          <a:close/>
                        </a:path>
                      </a:pathLst>
                    </a:custGeom>
                    <a:solidFill>
                      <a:srgbClr val="4C5C75"/>
                    </a:solidFill>
                    <a:ln w="95624" cap="flat">
                      <a:noFill/>
                      <a:prstDash val="solid"/>
                      <a:miter/>
                    </a:ln>
                  </p:spPr>
                  <p:txBody>
                    <a:bodyPr rtlCol="0" anchor="ctr"/>
                    <a:lstStyle/>
                    <a:p>
                      <a:endParaRPr lang="fr-FR"/>
                    </a:p>
                  </p:txBody>
                </p:sp>
                <p:grpSp>
                  <p:nvGrpSpPr>
                    <p:cNvPr id="99" name="Graphique 422">
                      <a:extLst>
                        <a:ext uri="{FF2B5EF4-FFF2-40B4-BE49-F238E27FC236}">
                          <a16:creationId xmlns:a16="http://schemas.microsoft.com/office/drawing/2014/main" id="{B303762F-4370-431A-A484-F45387CF6CCD}"/>
                        </a:ext>
                      </a:extLst>
                    </p:cNvPr>
                    <p:cNvGrpSpPr/>
                    <p:nvPr/>
                  </p:nvGrpSpPr>
                  <p:grpSpPr>
                    <a:xfrm>
                      <a:off x="5819351" y="610142"/>
                      <a:ext cx="3153568" cy="4227511"/>
                      <a:chOff x="5819351" y="610142"/>
                      <a:chExt cx="3153568" cy="4227511"/>
                    </a:xfrm>
                  </p:grpSpPr>
                  <p:sp>
                    <p:nvSpPr>
                      <p:cNvPr id="100" name="Forme libre : forme 99">
                        <a:extLst>
                          <a:ext uri="{FF2B5EF4-FFF2-40B4-BE49-F238E27FC236}">
                            <a16:creationId xmlns:a16="http://schemas.microsoft.com/office/drawing/2014/main" id="{A774E4FC-7EDF-4A2D-B075-D123D09BC75F}"/>
                          </a:ext>
                        </a:extLst>
                      </p:cNvPr>
                      <p:cNvSpPr/>
                      <p:nvPr/>
                    </p:nvSpPr>
                    <p:spPr>
                      <a:xfrm>
                        <a:off x="5819351" y="610142"/>
                        <a:ext cx="3153568" cy="4227511"/>
                      </a:xfrm>
                      <a:custGeom>
                        <a:avLst/>
                        <a:gdLst>
                          <a:gd name="connsiteX0" fmla="*/ 2928154 w 3153568"/>
                          <a:gd name="connsiteY0" fmla="*/ 30014 h 4227511"/>
                          <a:gd name="connsiteX1" fmla="*/ 3147613 w 3153568"/>
                          <a:gd name="connsiteY1" fmla="*/ 155078 h 4227511"/>
                          <a:gd name="connsiteX2" fmla="*/ 3153567 w 3153568"/>
                          <a:gd name="connsiteY2" fmla="*/ 2255211 h 4227511"/>
                          <a:gd name="connsiteX3" fmla="*/ 2935533 w 3153568"/>
                          <a:gd name="connsiteY3" fmla="*/ 2632810 h 4227511"/>
                          <a:gd name="connsiteX4" fmla="*/ 225415 w 3153568"/>
                          <a:gd name="connsiteY4" fmla="*/ 4197497 h 4227511"/>
                          <a:gd name="connsiteX5" fmla="*/ 5955 w 3153568"/>
                          <a:gd name="connsiteY5" fmla="*/ 4072485 h 4227511"/>
                          <a:gd name="connsiteX6" fmla="*/ 1 w 3153568"/>
                          <a:gd name="connsiteY6" fmla="*/ 1972352 h 4227511"/>
                          <a:gd name="connsiteX7" fmla="*/ 218036 w 3153568"/>
                          <a:gd name="connsiteY7" fmla="*/ 1594701 h 422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3568" h="4227511">
                            <a:moveTo>
                              <a:pt x="2928154" y="30014"/>
                            </a:moveTo>
                            <a:cubicBezTo>
                              <a:pt x="3048962" y="-39735"/>
                              <a:pt x="3147220" y="16208"/>
                              <a:pt x="3147613" y="155078"/>
                            </a:cubicBezTo>
                            <a:lnTo>
                              <a:pt x="3153567" y="2255211"/>
                            </a:lnTo>
                            <a:cubicBezTo>
                              <a:pt x="3153961" y="2394028"/>
                              <a:pt x="3056341" y="2563061"/>
                              <a:pt x="2935533" y="2632810"/>
                            </a:cubicBezTo>
                            <a:lnTo>
                              <a:pt x="225415" y="4197497"/>
                            </a:lnTo>
                            <a:cubicBezTo>
                              <a:pt x="104608" y="4267245"/>
                              <a:pt x="6349" y="4211303"/>
                              <a:pt x="5955" y="4072485"/>
                            </a:cubicBezTo>
                            <a:lnTo>
                              <a:pt x="1" y="1972352"/>
                            </a:lnTo>
                            <a:cubicBezTo>
                              <a:pt x="-392" y="1833482"/>
                              <a:pt x="97229" y="1664449"/>
                              <a:pt x="218036" y="1594701"/>
                            </a:cubicBezTo>
                            <a:close/>
                          </a:path>
                        </a:pathLst>
                      </a:custGeom>
                      <a:solidFill>
                        <a:srgbClr val="1D2943"/>
                      </a:solidFill>
                      <a:ln w="95624" cap="flat">
                        <a:noFill/>
                        <a:prstDash val="solid"/>
                        <a:miter/>
                      </a:ln>
                    </p:spPr>
                    <p:txBody>
                      <a:bodyPr rtlCol="0" anchor="ctr"/>
                      <a:lstStyle/>
                      <a:p>
                        <a:endParaRPr lang="fr-FR"/>
                      </a:p>
                    </p:txBody>
                  </p:sp>
                  <p:sp>
                    <p:nvSpPr>
                      <p:cNvPr id="101" name="Forme libre : forme 100">
                        <a:extLst>
                          <a:ext uri="{FF2B5EF4-FFF2-40B4-BE49-F238E27FC236}">
                            <a16:creationId xmlns:a16="http://schemas.microsoft.com/office/drawing/2014/main" id="{BD8DA4DA-C8EB-4125-886B-34FE87CC0A16}"/>
                          </a:ext>
                        </a:extLst>
                      </p:cNvPr>
                      <p:cNvSpPr/>
                      <p:nvPr/>
                    </p:nvSpPr>
                    <p:spPr>
                      <a:xfrm>
                        <a:off x="5967724" y="836446"/>
                        <a:ext cx="2856278" cy="3840816"/>
                      </a:xfrm>
                      <a:custGeom>
                        <a:avLst/>
                        <a:gdLst>
                          <a:gd name="connsiteX0" fmla="*/ 2856269 w 2856278"/>
                          <a:gd name="connsiteY0" fmla="*/ 2029736 h 3840816"/>
                          <a:gd name="connsiteX1" fmla="*/ 2713265 w 2856278"/>
                          <a:gd name="connsiteY1" fmla="*/ 2278312 h 3840816"/>
                          <a:gd name="connsiteX2" fmla="*/ 6719 w 2856278"/>
                          <a:gd name="connsiteY2" fmla="*/ 3840817 h 3840816"/>
                          <a:gd name="connsiteX3" fmla="*/ 0 w 2856278"/>
                          <a:gd name="connsiteY3" fmla="*/ 1745642 h 3840816"/>
                          <a:gd name="connsiteX4" fmla="*/ 143965 w 2856278"/>
                          <a:gd name="connsiteY4" fmla="*/ 1498027 h 3840816"/>
                          <a:gd name="connsiteX5" fmla="*/ 2717102 w 2856278"/>
                          <a:gd name="connsiteY5" fmla="*/ 12302 h 3840816"/>
                          <a:gd name="connsiteX6" fmla="*/ 2851472 w 2856278"/>
                          <a:gd name="connsiteY6" fmla="*/ 89082 h 3840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6278" h="3840816">
                            <a:moveTo>
                              <a:pt x="2856269" y="2029736"/>
                            </a:moveTo>
                            <a:cubicBezTo>
                              <a:pt x="2857230" y="2114196"/>
                              <a:pt x="2787163" y="2235127"/>
                              <a:pt x="2713265" y="2278312"/>
                            </a:cubicBezTo>
                            <a:lnTo>
                              <a:pt x="6719" y="3840817"/>
                            </a:lnTo>
                            <a:lnTo>
                              <a:pt x="0" y="1745642"/>
                            </a:lnTo>
                            <a:cubicBezTo>
                              <a:pt x="0" y="1661182"/>
                              <a:pt x="70067" y="1540251"/>
                              <a:pt x="143965" y="1498027"/>
                            </a:cubicBezTo>
                            <a:lnTo>
                              <a:pt x="2717102" y="12302"/>
                            </a:lnTo>
                            <a:cubicBezTo>
                              <a:pt x="2776607" y="-22248"/>
                              <a:pt x="2850511" y="19982"/>
                              <a:pt x="2851472" y="89082"/>
                            </a:cubicBezTo>
                            <a:close/>
                          </a:path>
                        </a:pathLst>
                      </a:custGeom>
                      <a:solidFill>
                        <a:srgbClr val="57B3FE"/>
                      </a:solidFill>
                      <a:ln w="95624" cap="flat">
                        <a:noFill/>
                        <a:prstDash val="solid"/>
                        <a:miter/>
                      </a:ln>
                    </p:spPr>
                    <p:txBody>
                      <a:bodyPr rtlCol="0" anchor="ctr"/>
                      <a:lstStyle/>
                      <a:p>
                        <a:endParaRPr lang="fr-FR"/>
                      </a:p>
                    </p:txBody>
                  </p:sp>
                </p:grpSp>
              </p:grpSp>
            </p:grpSp>
          </p:grpSp>
          <p:sp>
            <p:nvSpPr>
              <p:cNvPr id="60" name="Forme libre : forme 59">
                <a:extLst>
                  <a:ext uri="{FF2B5EF4-FFF2-40B4-BE49-F238E27FC236}">
                    <a16:creationId xmlns:a16="http://schemas.microsoft.com/office/drawing/2014/main" id="{42FB1DAC-6998-421A-BCD7-3FFE68663DCC}"/>
                  </a:ext>
                </a:extLst>
              </p:cNvPr>
              <p:cNvSpPr/>
              <p:nvPr/>
            </p:nvSpPr>
            <p:spPr>
              <a:xfrm>
                <a:off x="5976944" y="481178"/>
                <a:ext cx="2766388" cy="3570280"/>
              </a:xfrm>
              <a:custGeom>
                <a:avLst/>
                <a:gdLst>
                  <a:gd name="connsiteX0" fmla="*/ 2766388 w 2766388"/>
                  <a:gd name="connsiteY0" fmla="*/ 2143339 h 3570280"/>
                  <a:gd name="connsiteX1" fmla="*/ 2765431 w 2766388"/>
                  <a:gd name="connsiteY1" fmla="*/ 2281037 h 3570280"/>
                  <a:gd name="connsiteX2" fmla="*/ 2698493 w 2766388"/>
                  <a:gd name="connsiteY2" fmla="*/ 2429252 h 3570280"/>
                  <a:gd name="connsiteX3" fmla="*/ 760208 w 2766388"/>
                  <a:gd name="connsiteY3" fmla="*/ 3555695 h 3570280"/>
                  <a:gd name="connsiteX4" fmla="*/ 776463 w 2766388"/>
                  <a:gd name="connsiteY4" fmla="*/ 3542312 h 3570280"/>
                  <a:gd name="connsiteX5" fmla="*/ 596690 w 2766388"/>
                  <a:gd name="connsiteY5" fmla="*/ 3539440 h 3570280"/>
                  <a:gd name="connsiteX6" fmla="*/ 366240 w 2766388"/>
                  <a:gd name="connsiteY6" fmla="*/ 3140692 h 3570280"/>
                  <a:gd name="connsiteX7" fmla="*/ 372934 w 2766388"/>
                  <a:gd name="connsiteY7" fmla="*/ 1500746 h 3570280"/>
                  <a:gd name="connsiteX8" fmla="*/ 289742 w 2766388"/>
                  <a:gd name="connsiteY8" fmla="*/ 1300896 h 3570280"/>
                  <a:gd name="connsiteX9" fmla="*/ 78412 w 2766388"/>
                  <a:gd name="connsiteY9" fmla="*/ 1423291 h 3570280"/>
                  <a:gd name="connsiteX10" fmla="*/ 0 w 2766388"/>
                  <a:gd name="connsiteY10" fmla="*/ 1470145 h 3570280"/>
                  <a:gd name="connsiteX11" fmla="*/ 957 w 2766388"/>
                  <a:gd name="connsiteY11" fmla="*/ 1285593 h 3570280"/>
                  <a:gd name="connsiteX12" fmla="*/ 94666 w 2766388"/>
                  <a:gd name="connsiteY12" fmla="*/ 1130683 h 3570280"/>
                  <a:gd name="connsiteX13" fmla="*/ 65980 w 2766388"/>
                  <a:gd name="connsiteY13" fmla="*/ 1141200 h 3570280"/>
                  <a:gd name="connsiteX14" fmla="*/ 2004271 w 2766388"/>
                  <a:gd name="connsiteY14" fmla="*/ 14758 h 3570280"/>
                  <a:gd name="connsiteX15" fmla="*/ 2164918 w 2766388"/>
                  <a:gd name="connsiteY15" fmla="*/ 30055 h 3570280"/>
                  <a:gd name="connsiteX16" fmla="*/ 2388674 w 2766388"/>
                  <a:gd name="connsiteY16" fmla="*/ 419244 h 3570280"/>
                  <a:gd name="connsiteX17" fmla="*/ 2382937 w 2766388"/>
                  <a:gd name="connsiteY17" fmla="*/ 2059190 h 3570280"/>
                  <a:gd name="connsiteX18" fmla="*/ 2447003 w 2766388"/>
                  <a:gd name="connsiteY18" fmla="*/ 2238962 h 3570280"/>
                  <a:gd name="connsiteX19" fmla="*/ 2687976 w 2766388"/>
                  <a:gd name="connsiteY19" fmla="*/ 2098393 h 3570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66388" h="3570280">
                    <a:moveTo>
                      <a:pt x="2766388" y="2143339"/>
                    </a:moveTo>
                    <a:lnTo>
                      <a:pt x="2765431" y="2281037"/>
                    </a:lnTo>
                    <a:cubicBezTo>
                      <a:pt x="2765431" y="2353706"/>
                      <a:pt x="2739617" y="2405346"/>
                      <a:pt x="2698493" y="2429252"/>
                    </a:cubicBezTo>
                    <a:lnTo>
                      <a:pt x="760208" y="3555695"/>
                    </a:lnTo>
                    <a:cubicBezTo>
                      <a:pt x="765945" y="3551872"/>
                      <a:pt x="770725" y="3547092"/>
                      <a:pt x="776463" y="3542312"/>
                    </a:cubicBezTo>
                    <a:cubicBezTo>
                      <a:pt x="733431" y="3578649"/>
                      <a:pt x="669365" y="3581515"/>
                      <a:pt x="596690" y="3539440"/>
                    </a:cubicBezTo>
                    <a:cubicBezTo>
                      <a:pt x="469515" y="3465808"/>
                      <a:pt x="366240" y="3286993"/>
                      <a:pt x="366240" y="3140692"/>
                    </a:cubicBezTo>
                    <a:lnTo>
                      <a:pt x="372934" y="1500746"/>
                    </a:lnTo>
                    <a:cubicBezTo>
                      <a:pt x="372934" y="1433808"/>
                      <a:pt x="338511" y="1356353"/>
                      <a:pt x="289742" y="1300896"/>
                    </a:cubicBezTo>
                    <a:lnTo>
                      <a:pt x="78412" y="1423291"/>
                    </a:lnTo>
                    <a:lnTo>
                      <a:pt x="0" y="1470145"/>
                    </a:lnTo>
                    <a:lnTo>
                      <a:pt x="957" y="1285593"/>
                    </a:lnTo>
                    <a:cubicBezTo>
                      <a:pt x="957" y="1199535"/>
                      <a:pt x="38252" y="1145029"/>
                      <a:pt x="94666" y="1130683"/>
                    </a:cubicBezTo>
                    <a:cubicBezTo>
                      <a:pt x="85106" y="1132598"/>
                      <a:pt x="74589" y="1136420"/>
                      <a:pt x="65980" y="1141200"/>
                    </a:cubicBezTo>
                    <a:lnTo>
                      <a:pt x="2004271" y="14758"/>
                    </a:lnTo>
                    <a:cubicBezTo>
                      <a:pt x="2045389" y="-8191"/>
                      <a:pt x="2101803" y="-5325"/>
                      <a:pt x="2164918" y="30055"/>
                    </a:cubicBezTo>
                    <a:cubicBezTo>
                      <a:pt x="2288270" y="102730"/>
                      <a:pt x="2389631" y="276766"/>
                      <a:pt x="2388674" y="419244"/>
                    </a:cubicBezTo>
                    <a:lnTo>
                      <a:pt x="2382937" y="2059190"/>
                    </a:lnTo>
                    <a:cubicBezTo>
                      <a:pt x="2382937" y="2118476"/>
                      <a:pt x="2408757" y="2184456"/>
                      <a:pt x="2447003" y="2238962"/>
                    </a:cubicBezTo>
                    <a:lnTo>
                      <a:pt x="2687976" y="2098393"/>
                    </a:lnTo>
                    <a:close/>
                  </a:path>
                </a:pathLst>
              </a:custGeom>
              <a:solidFill>
                <a:srgbClr val="E9E7FC"/>
              </a:solidFill>
              <a:ln w="95624" cap="flat">
                <a:noFill/>
                <a:prstDash val="solid"/>
                <a:miter/>
              </a:ln>
            </p:spPr>
            <p:txBody>
              <a:bodyPr rtlCol="0" anchor="ctr"/>
              <a:lstStyle/>
              <a:p>
                <a:endParaRPr lang="fr-FR"/>
              </a:p>
            </p:txBody>
          </p:sp>
          <p:grpSp>
            <p:nvGrpSpPr>
              <p:cNvPr id="61" name="Graphique 422">
                <a:extLst>
                  <a:ext uri="{FF2B5EF4-FFF2-40B4-BE49-F238E27FC236}">
                    <a16:creationId xmlns:a16="http://schemas.microsoft.com/office/drawing/2014/main" id="{870CF5F6-E6CB-4EA6-B1E9-E58298EB190A}"/>
                  </a:ext>
                </a:extLst>
              </p:cNvPr>
              <p:cNvGrpSpPr/>
              <p:nvPr/>
            </p:nvGrpSpPr>
            <p:grpSpPr>
              <a:xfrm>
                <a:off x="5977180" y="481336"/>
                <a:ext cx="2765941" cy="3570823"/>
                <a:chOff x="5977180" y="481336"/>
                <a:chExt cx="2765941" cy="3570823"/>
              </a:xfrm>
            </p:grpSpPr>
            <p:grpSp>
              <p:nvGrpSpPr>
                <p:cNvPr id="86" name="Graphique 422">
                  <a:extLst>
                    <a:ext uri="{FF2B5EF4-FFF2-40B4-BE49-F238E27FC236}">
                      <a16:creationId xmlns:a16="http://schemas.microsoft.com/office/drawing/2014/main" id="{CAEE1723-3CF0-480E-9F30-5DE644D5F719}"/>
                    </a:ext>
                  </a:extLst>
                </p:cNvPr>
                <p:cNvGrpSpPr/>
                <p:nvPr/>
              </p:nvGrpSpPr>
              <p:grpSpPr>
                <a:xfrm>
                  <a:off x="6042855" y="481336"/>
                  <a:ext cx="2700265" cy="3555214"/>
                  <a:chOff x="6042855" y="481336"/>
                  <a:chExt cx="2700265" cy="3555214"/>
                </a:xfrm>
                <a:solidFill>
                  <a:srgbClr val="F3F1FC"/>
                </a:solidFill>
              </p:grpSpPr>
              <p:sp>
                <p:nvSpPr>
                  <p:cNvPr id="89" name="Forme libre : forme 88">
                    <a:extLst>
                      <a:ext uri="{FF2B5EF4-FFF2-40B4-BE49-F238E27FC236}">
                        <a16:creationId xmlns:a16="http://schemas.microsoft.com/office/drawing/2014/main" id="{BA8238A5-3AD1-4B8F-94FF-71AC4A9AE212}"/>
                      </a:ext>
                    </a:extLst>
                  </p:cNvPr>
                  <p:cNvSpPr/>
                  <p:nvPr/>
                </p:nvSpPr>
                <p:spPr>
                  <a:xfrm>
                    <a:off x="6737206" y="2624896"/>
                    <a:ext cx="2005914" cy="1411654"/>
                  </a:xfrm>
                  <a:custGeom>
                    <a:avLst/>
                    <a:gdLst>
                      <a:gd name="connsiteX0" fmla="*/ 67963 w 2005914"/>
                      <a:gd name="connsiteY0" fmla="*/ 1126216 h 1411654"/>
                      <a:gd name="connsiteX1" fmla="*/ 67574 w 2005914"/>
                      <a:gd name="connsiteY1" fmla="*/ 1263390 h 1411654"/>
                      <a:gd name="connsiteX2" fmla="*/ 0 w 2005914"/>
                      <a:gd name="connsiteY2" fmla="*/ 1411655 h 1411654"/>
                      <a:gd name="connsiteX3" fmla="*/ 1937952 w 2005914"/>
                      <a:gd name="connsiteY3" fmla="*/ 285439 h 1411654"/>
                      <a:gd name="connsiteX4" fmla="*/ 2005525 w 2005914"/>
                      <a:gd name="connsiteY4" fmla="*/ 137175 h 1411654"/>
                      <a:gd name="connsiteX5" fmla="*/ 2005915 w 2005914"/>
                      <a:gd name="connsiteY5" fmla="*/ 0 h 141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5914" h="1411654">
                        <a:moveTo>
                          <a:pt x="67963" y="1126216"/>
                        </a:moveTo>
                        <a:lnTo>
                          <a:pt x="67574" y="1263390"/>
                        </a:lnTo>
                        <a:cubicBezTo>
                          <a:pt x="67366" y="1336146"/>
                          <a:pt x="41561" y="1387508"/>
                          <a:pt x="0" y="1411655"/>
                        </a:cubicBezTo>
                        <a:lnTo>
                          <a:pt x="1937952" y="285439"/>
                        </a:lnTo>
                        <a:cubicBezTo>
                          <a:pt x="1979512" y="261292"/>
                          <a:pt x="2005317" y="209931"/>
                          <a:pt x="2005525" y="137175"/>
                        </a:cubicBezTo>
                        <a:lnTo>
                          <a:pt x="2005915" y="0"/>
                        </a:lnTo>
                        <a:close/>
                      </a:path>
                    </a:pathLst>
                  </a:custGeom>
                  <a:solidFill>
                    <a:srgbClr val="F3F1FC"/>
                  </a:solidFill>
                  <a:ln w="95624" cap="flat">
                    <a:noFill/>
                    <a:prstDash val="solid"/>
                    <a:miter/>
                  </a:ln>
                </p:spPr>
                <p:txBody>
                  <a:bodyPr rtlCol="0" anchor="ctr"/>
                  <a:lstStyle/>
                  <a:p>
                    <a:endParaRPr lang="fr-FR"/>
                  </a:p>
                </p:txBody>
              </p:sp>
              <p:sp>
                <p:nvSpPr>
                  <p:cNvPr id="90" name="Forme libre : forme 89">
                    <a:extLst>
                      <a:ext uri="{FF2B5EF4-FFF2-40B4-BE49-F238E27FC236}">
                        <a16:creationId xmlns:a16="http://schemas.microsoft.com/office/drawing/2014/main" id="{1D640775-7EC4-4AF0-815B-251061ABE709}"/>
                      </a:ext>
                    </a:extLst>
                  </p:cNvPr>
                  <p:cNvSpPr/>
                  <p:nvPr/>
                </p:nvSpPr>
                <p:spPr>
                  <a:xfrm>
                    <a:off x="6055389" y="592006"/>
                    <a:ext cx="1981049" cy="1312805"/>
                  </a:xfrm>
                  <a:custGeom>
                    <a:avLst/>
                    <a:gdLst>
                      <a:gd name="connsiteX0" fmla="*/ 43105 w 1981049"/>
                      <a:gd name="connsiteY0" fmla="*/ 1126216 h 1312805"/>
                      <a:gd name="connsiteX1" fmla="*/ 269 w 1981049"/>
                      <a:gd name="connsiteY1" fmla="*/ 1220010 h 1312805"/>
                      <a:gd name="connsiteX2" fmla="*/ 0 w 1981049"/>
                      <a:gd name="connsiteY2" fmla="*/ 1312805 h 1312805"/>
                      <a:gd name="connsiteX3" fmla="*/ 1937952 w 1981049"/>
                      <a:gd name="connsiteY3" fmla="*/ 186589 h 1312805"/>
                      <a:gd name="connsiteX4" fmla="*/ 1938220 w 1981049"/>
                      <a:gd name="connsiteY4" fmla="*/ 93795 h 1312805"/>
                      <a:gd name="connsiteX5" fmla="*/ 1981049 w 1981049"/>
                      <a:gd name="connsiteY5" fmla="*/ 0 h 1312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1049" h="1312805">
                        <a:moveTo>
                          <a:pt x="43105" y="1126216"/>
                        </a:moveTo>
                        <a:cubicBezTo>
                          <a:pt x="16736" y="1141542"/>
                          <a:pt x="396" y="1174013"/>
                          <a:pt x="269" y="1220010"/>
                        </a:cubicBezTo>
                        <a:lnTo>
                          <a:pt x="0" y="1312805"/>
                        </a:lnTo>
                        <a:lnTo>
                          <a:pt x="1937952" y="186589"/>
                        </a:lnTo>
                        <a:lnTo>
                          <a:pt x="1938220" y="93795"/>
                        </a:lnTo>
                        <a:cubicBezTo>
                          <a:pt x="1938348" y="47797"/>
                          <a:pt x="1954687" y="15326"/>
                          <a:pt x="1981049" y="0"/>
                        </a:cubicBezTo>
                        <a:close/>
                      </a:path>
                    </a:pathLst>
                  </a:custGeom>
                  <a:solidFill>
                    <a:srgbClr val="F3F1FC"/>
                  </a:solidFill>
                  <a:ln w="95624" cap="flat">
                    <a:noFill/>
                    <a:prstDash val="solid"/>
                    <a:miter/>
                  </a:ln>
                </p:spPr>
                <p:txBody>
                  <a:bodyPr rtlCol="0" anchor="ctr"/>
                  <a:lstStyle/>
                  <a:p>
                    <a:endParaRPr lang="fr-FR"/>
                  </a:p>
                </p:txBody>
              </p:sp>
              <p:sp>
                <p:nvSpPr>
                  <p:cNvPr id="91" name="Forme libre : forme 90">
                    <a:extLst>
                      <a:ext uri="{FF2B5EF4-FFF2-40B4-BE49-F238E27FC236}">
                        <a16:creationId xmlns:a16="http://schemas.microsoft.com/office/drawing/2014/main" id="{F969AD97-3712-4BF5-8032-9765E299415C}"/>
                      </a:ext>
                    </a:extLst>
                  </p:cNvPr>
                  <p:cNvSpPr/>
                  <p:nvPr/>
                </p:nvSpPr>
                <p:spPr>
                  <a:xfrm>
                    <a:off x="6042855" y="481336"/>
                    <a:ext cx="2576987" cy="3470157"/>
                  </a:xfrm>
                  <a:custGeom>
                    <a:avLst/>
                    <a:gdLst>
                      <a:gd name="connsiteX0" fmla="*/ 2576988 w 2576987"/>
                      <a:gd name="connsiteY0" fmla="*/ 2333248 h 3470158"/>
                      <a:gd name="connsiteX1" fmla="*/ 639022 w 2576987"/>
                      <a:gd name="connsiteY1" fmla="*/ 3459511 h 3470158"/>
                      <a:gd name="connsiteX2" fmla="*/ 531238 w 2576987"/>
                      <a:gd name="connsiteY2" fmla="*/ 3449609 h 3470158"/>
                      <a:gd name="connsiteX3" fmla="*/ 379455 w 2576987"/>
                      <a:gd name="connsiteY3" fmla="*/ 3185645 h 3470158"/>
                      <a:gd name="connsiteX4" fmla="*/ 384953 w 2576987"/>
                      <a:gd name="connsiteY4" fmla="*/ 1545739 h 3470158"/>
                      <a:gd name="connsiteX5" fmla="*/ 160583 w 2576987"/>
                      <a:gd name="connsiteY5" fmla="*/ 1156389 h 3470158"/>
                      <a:gd name="connsiteX6" fmla="*/ 0 w 2576987"/>
                      <a:gd name="connsiteY6" fmla="*/ 1140989 h 3470158"/>
                      <a:gd name="connsiteX7" fmla="*/ 1937965 w 2576987"/>
                      <a:gd name="connsiteY7" fmla="*/ 14727 h 3470158"/>
                      <a:gd name="connsiteX8" fmla="*/ 2098548 w 2576987"/>
                      <a:gd name="connsiteY8" fmla="*/ 30126 h 3470158"/>
                      <a:gd name="connsiteX9" fmla="*/ 2322918 w 2576987"/>
                      <a:gd name="connsiteY9" fmla="*/ 419477 h 3470158"/>
                      <a:gd name="connsiteX10" fmla="*/ 2317421 w 2576987"/>
                      <a:gd name="connsiteY10" fmla="*/ 2059375 h 3470158"/>
                      <a:gd name="connsiteX11" fmla="*/ 2469203 w 2576987"/>
                      <a:gd name="connsiteY11" fmla="*/ 2323346 h 3470158"/>
                      <a:gd name="connsiteX12" fmla="*/ 2576988 w 2576987"/>
                      <a:gd name="connsiteY12" fmla="*/ 2333248 h 3470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76987" h="3470158">
                        <a:moveTo>
                          <a:pt x="2576988" y="2333248"/>
                        </a:moveTo>
                        <a:lnTo>
                          <a:pt x="639022" y="3459511"/>
                        </a:lnTo>
                        <a:cubicBezTo>
                          <a:pt x="611526" y="3476005"/>
                          <a:pt x="573033" y="3473810"/>
                          <a:pt x="531238" y="3449609"/>
                        </a:cubicBezTo>
                        <a:cubicBezTo>
                          <a:pt x="446546" y="3400113"/>
                          <a:pt x="379455" y="3282434"/>
                          <a:pt x="379455" y="3185645"/>
                        </a:cubicBezTo>
                        <a:lnTo>
                          <a:pt x="384953" y="1545739"/>
                        </a:lnTo>
                        <a:cubicBezTo>
                          <a:pt x="386054" y="1402758"/>
                          <a:pt x="284869" y="1228977"/>
                          <a:pt x="160583" y="1156389"/>
                        </a:cubicBezTo>
                        <a:cubicBezTo>
                          <a:pt x="97890" y="1121192"/>
                          <a:pt x="41795" y="1117890"/>
                          <a:pt x="0" y="1140989"/>
                        </a:cubicBezTo>
                        <a:lnTo>
                          <a:pt x="1937965" y="14727"/>
                        </a:lnTo>
                        <a:cubicBezTo>
                          <a:pt x="1979760" y="-8373"/>
                          <a:pt x="2035855" y="-5070"/>
                          <a:pt x="2098548" y="30126"/>
                        </a:cubicBezTo>
                        <a:cubicBezTo>
                          <a:pt x="2222827" y="102715"/>
                          <a:pt x="2324019" y="276495"/>
                          <a:pt x="2322918" y="419477"/>
                        </a:cubicBezTo>
                        <a:lnTo>
                          <a:pt x="2317421" y="2059375"/>
                        </a:lnTo>
                        <a:cubicBezTo>
                          <a:pt x="2317421" y="2156164"/>
                          <a:pt x="2384511" y="2273851"/>
                          <a:pt x="2469203" y="2323346"/>
                        </a:cubicBezTo>
                        <a:cubicBezTo>
                          <a:pt x="2510998" y="2347547"/>
                          <a:pt x="2549491" y="2349742"/>
                          <a:pt x="2576988" y="2333248"/>
                        </a:cubicBezTo>
                        <a:close/>
                      </a:path>
                    </a:pathLst>
                  </a:custGeom>
                  <a:solidFill>
                    <a:srgbClr val="F3F1FC"/>
                  </a:solidFill>
                  <a:ln w="95624" cap="flat">
                    <a:noFill/>
                    <a:prstDash val="solid"/>
                    <a:miter/>
                  </a:ln>
                </p:spPr>
                <p:txBody>
                  <a:bodyPr rtlCol="0" anchor="ctr"/>
                  <a:lstStyle/>
                  <a:p>
                    <a:endParaRPr lang="fr-FR"/>
                  </a:p>
                </p:txBody>
              </p:sp>
            </p:grpSp>
            <p:sp>
              <p:nvSpPr>
                <p:cNvPr id="87" name="Forme libre : forme 86">
                  <a:extLst>
                    <a:ext uri="{FF2B5EF4-FFF2-40B4-BE49-F238E27FC236}">
                      <a16:creationId xmlns:a16="http://schemas.microsoft.com/office/drawing/2014/main" id="{5709CE78-A64F-464C-8C34-7305E5F348D6}"/>
                    </a:ext>
                  </a:extLst>
                </p:cNvPr>
                <p:cNvSpPr/>
                <p:nvPr/>
              </p:nvSpPr>
              <p:spPr>
                <a:xfrm>
                  <a:off x="6727220" y="2579893"/>
                  <a:ext cx="2015901" cy="1171218"/>
                </a:xfrm>
                <a:custGeom>
                  <a:avLst/>
                  <a:gdLst>
                    <a:gd name="connsiteX0" fmla="*/ 0 w 2015901"/>
                    <a:gd name="connsiteY0" fmla="*/ 1126216 h 1171218"/>
                    <a:gd name="connsiteX1" fmla="*/ 1937954 w 2015901"/>
                    <a:gd name="connsiteY1" fmla="*/ 0 h 1171218"/>
                    <a:gd name="connsiteX2" fmla="*/ 2015901 w 2015901"/>
                    <a:gd name="connsiteY2" fmla="*/ 45003 h 1171218"/>
                    <a:gd name="connsiteX3" fmla="*/ 77947 w 2015901"/>
                    <a:gd name="connsiteY3" fmla="*/ 1171218 h 1171218"/>
                  </a:gdLst>
                  <a:ahLst/>
                  <a:cxnLst>
                    <a:cxn ang="0">
                      <a:pos x="connsiteX0" y="connsiteY0"/>
                    </a:cxn>
                    <a:cxn ang="0">
                      <a:pos x="connsiteX1" y="connsiteY1"/>
                    </a:cxn>
                    <a:cxn ang="0">
                      <a:pos x="connsiteX2" y="connsiteY2"/>
                    </a:cxn>
                    <a:cxn ang="0">
                      <a:pos x="connsiteX3" y="connsiteY3"/>
                    </a:cxn>
                  </a:cxnLst>
                  <a:rect l="l" t="t" r="r" b="b"/>
                  <a:pathLst>
                    <a:path w="2015901" h="1171218">
                      <a:moveTo>
                        <a:pt x="0" y="1126216"/>
                      </a:moveTo>
                      <a:lnTo>
                        <a:pt x="1937954" y="0"/>
                      </a:lnTo>
                      <a:lnTo>
                        <a:pt x="2015901" y="45003"/>
                      </a:lnTo>
                      <a:lnTo>
                        <a:pt x="77947" y="1171218"/>
                      </a:lnTo>
                      <a:close/>
                    </a:path>
                  </a:pathLst>
                </a:custGeom>
                <a:solidFill>
                  <a:srgbClr val="E9E7FC"/>
                </a:solidFill>
                <a:ln w="95624" cap="flat">
                  <a:noFill/>
                  <a:prstDash val="solid"/>
                  <a:miter/>
                </a:ln>
              </p:spPr>
              <p:txBody>
                <a:bodyPr rtlCol="0" anchor="ctr"/>
                <a:lstStyle/>
                <a:p>
                  <a:endParaRPr lang="fr-FR"/>
                </a:p>
              </p:txBody>
            </p:sp>
            <p:sp>
              <p:nvSpPr>
                <p:cNvPr id="88" name="Forme libre : forme 87">
                  <a:extLst>
                    <a:ext uri="{FF2B5EF4-FFF2-40B4-BE49-F238E27FC236}">
                      <a16:creationId xmlns:a16="http://schemas.microsoft.com/office/drawing/2014/main" id="{4266763A-CA44-45DF-B06A-9045A019E620}"/>
                    </a:ext>
                  </a:extLst>
                </p:cNvPr>
                <p:cNvSpPr/>
                <p:nvPr/>
              </p:nvSpPr>
              <p:spPr>
                <a:xfrm>
                  <a:off x="5977180" y="1607307"/>
                  <a:ext cx="827987" cy="2444852"/>
                </a:xfrm>
                <a:custGeom>
                  <a:avLst/>
                  <a:gdLst>
                    <a:gd name="connsiteX0" fmla="*/ 226413 w 827987"/>
                    <a:gd name="connsiteY0" fmla="*/ 30828 h 2444852"/>
                    <a:gd name="connsiteX1" fmla="*/ 451093 w 827987"/>
                    <a:gd name="connsiteY1" fmla="*/ 419991 h 2444852"/>
                    <a:gd name="connsiteX2" fmla="*/ 444885 w 827987"/>
                    <a:gd name="connsiteY2" fmla="*/ 2060019 h 2444852"/>
                    <a:gd name="connsiteX3" fmla="*/ 596772 w 827987"/>
                    <a:gd name="connsiteY3" fmla="*/ 2323098 h 2444852"/>
                    <a:gd name="connsiteX4" fmla="*/ 749651 w 827987"/>
                    <a:gd name="connsiteY4" fmla="*/ 2235977 h 2444852"/>
                    <a:gd name="connsiteX5" fmla="*/ 750040 w 827987"/>
                    <a:gd name="connsiteY5" fmla="*/ 2098802 h 2444852"/>
                    <a:gd name="connsiteX6" fmla="*/ 827987 w 827987"/>
                    <a:gd name="connsiteY6" fmla="*/ 2143804 h 2444852"/>
                    <a:gd name="connsiteX7" fmla="*/ 827599 w 827987"/>
                    <a:gd name="connsiteY7" fmla="*/ 2280980 h 2444852"/>
                    <a:gd name="connsiteX8" fmla="*/ 596515 w 827987"/>
                    <a:gd name="connsiteY8" fmla="*/ 2413472 h 2444852"/>
                    <a:gd name="connsiteX9" fmla="*/ 366235 w 827987"/>
                    <a:gd name="connsiteY9" fmla="*/ 2014611 h 2444852"/>
                    <a:gd name="connsiteX10" fmla="*/ 372443 w 827987"/>
                    <a:gd name="connsiteY10" fmla="*/ 374583 h 2444852"/>
                    <a:gd name="connsiteX11" fmla="*/ 226156 w 827987"/>
                    <a:gd name="connsiteY11" fmla="*/ 121202 h 2444852"/>
                    <a:gd name="connsiteX12" fmla="*/ 78210 w 827987"/>
                    <a:gd name="connsiteY12" fmla="*/ 204707 h 2444852"/>
                    <a:gd name="connsiteX13" fmla="*/ 77947 w 827987"/>
                    <a:gd name="connsiteY13" fmla="*/ 297503 h 2444852"/>
                    <a:gd name="connsiteX14" fmla="*/ 0 w 827987"/>
                    <a:gd name="connsiteY14" fmla="*/ 343811 h 2444852"/>
                    <a:gd name="connsiteX15" fmla="*/ 263 w 827987"/>
                    <a:gd name="connsiteY15" fmla="*/ 159704 h 2444852"/>
                    <a:gd name="connsiteX16" fmla="*/ 226413 w 827987"/>
                    <a:gd name="connsiteY16" fmla="*/ 30828 h 244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27987" h="2444852">
                      <a:moveTo>
                        <a:pt x="226413" y="30828"/>
                      </a:moveTo>
                      <a:cubicBezTo>
                        <a:pt x="350707" y="102589"/>
                        <a:pt x="451498" y="277169"/>
                        <a:pt x="451093" y="419991"/>
                      </a:cubicBezTo>
                      <a:lnTo>
                        <a:pt x="444885" y="2060019"/>
                      </a:lnTo>
                      <a:cubicBezTo>
                        <a:pt x="444610" y="2156851"/>
                        <a:pt x="512504" y="2274446"/>
                        <a:pt x="596772" y="2323098"/>
                      </a:cubicBezTo>
                      <a:cubicBezTo>
                        <a:pt x="681039" y="2371750"/>
                        <a:pt x="749377" y="2332808"/>
                        <a:pt x="749651" y="2235977"/>
                      </a:cubicBezTo>
                      <a:lnTo>
                        <a:pt x="750040" y="2098802"/>
                      </a:lnTo>
                      <a:lnTo>
                        <a:pt x="827987" y="2143804"/>
                      </a:lnTo>
                      <a:lnTo>
                        <a:pt x="827599" y="2280980"/>
                      </a:lnTo>
                      <a:cubicBezTo>
                        <a:pt x="827184" y="2427031"/>
                        <a:pt x="723618" y="2486855"/>
                        <a:pt x="596515" y="2413472"/>
                      </a:cubicBezTo>
                      <a:cubicBezTo>
                        <a:pt x="469412" y="2340089"/>
                        <a:pt x="365821" y="2160662"/>
                        <a:pt x="366235" y="2014611"/>
                      </a:cubicBezTo>
                      <a:lnTo>
                        <a:pt x="372443" y="374583"/>
                      </a:lnTo>
                      <a:cubicBezTo>
                        <a:pt x="372707" y="281787"/>
                        <a:pt x="306913" y="167827"/>
                        <a:pt x="226156" y="121202"/>
                      </a:cubicBezTo>
                      <a:cubicBezTo>
                        <a:pt x="144698" y="74172"/>
                        <a:pt x="78473" y="111912"/>
                        <a:pt x="78210" y="204707"/>
                      </a:cubicBezTo>
                      <a:lnTo>
                        <a:pt x="77947" y="297503"/>
                      </a:lnTo>
                      <a:lnTo>
                        <a:pt x="0" y="343811"/>
                      </a:lnTo>
                      <a:lnTo>
                        <a:pt x="263" y="159704"/>
                      </a:lnTo>
                      <a:cubicBezTo>
                        <a:pt x="668" y="16882"/>
                        <a:pt x="102118" y="-40933"/>
                        <a:pt x="226413" y="30828"/>
                      </a:cubicBezTo>
                      <a:close/>
                    </a:path>
                  </a:pathLst>
                </a:custGeom>
                <a:solidFill>
                  <a:srgbClr val="DEDFFB"/>
                </a:solidFill>
                <a:ln w="95624" cap="flat">
                  <a:noFill/>
                  <a:prstDash val="solid"/>
                  <a:miter/>
                </a:ln>
              </p:spPr>
              <p:txBody>
                <a:bodyPr rtlCol="0" anchor="ctr"/>
                <a:lstStyle/>
                <a:p>
                  <a:endParaRPr lang="fr-FR"/>
                </a:p>
              </p:txBody>
            </p:sp>
          </p:grpSp>
          <p:grpSp>
            <p:nvGrpSpPr>
              <p:cNvPr id="62" name="Graphique 422">
                <a:extLst>
                  <a:ext uri="{FF2B5EF4-FFF2-40B4-BE49-F238E27FC236}">
                    <a16:creationId xmlns:a16="http://schemas.microsoft.com/office/drawing/2014/main" id="{CCADBEA1-3B11-4348-AC37-DCB4FBB1852B}"/>
                  </a:ext>
                </a:extLst>
              </p:cNvPr>
              <p:cNvGrpSpPr/>
              <p:nvPr/>
            </p:nvGrpSpPr>
            <p:grpSpPr>
              <a:xfrm>
                <a:off x="6546848" y="1500197"/>
                <a:ext cx="998130" cy="1314230"/>
                <a:chOff x="6546848" y="1500197"/>
                <a:chExt cx="998130" cy="1314230"/>
              </a:xfrm>
            </p:grpSpPr>
            <p:grpSp>
              <p:nvGrpSpPr>
                <p:cNvPr id="77" name="Graphique 422">
                  <a:extLst>
                    <a:ext uri="{FF2B5EF4-FFF2-40B4-BE49-F238E27FC236}">
                      <a16:creationId xmlns:a16="http://schemas.microsoft.com/office/drawing/2014/main" id="{77F4212C-07E1-4652-A4E5-9353A15B6E87}"/>
                    </a:ext>
                  </a:extLst>
                </p:cNvPr>
                <p:cNvGrpSpPr/>
                <p:nvPr/>
              </p:nvGrpSpPr>
              <p:grpSpPr>
                <a:xfrm>
                  <a:off x="7044624" y="1500197"/>
                  <a:ext cx="498347" cy="656912"/>
                  <a:chOff x="7044624" y="1500197"/>
                  <a:chExt cx="498347" cy="656912"/>
                </a:xfrm>
              </p:grpSpPr>
              <p:sp>
                <p:nvSpPr>
                  <p:cNvPr id="84" name="Forme libre : forme 83">
                    <a:extLst>
                      <a:ext uri="{FF2B5EF4-FFF2-40B4-BE49-F238E27FC236}">
                        <a16:creationId xmlns:a16="http://schemas.microsoft.com/office/drawing/2014/main" id="{3476101E-61EE-46CD-A2CB-85EF1D0007DC}"/>
                      </a:ext>
                    </a:extLst>
                  </p:cNvPr>
                  <p:cNvSpPr/>
                  <p:nvPr/>
                </p:nvSpPr>
                <p:spPr>
                  <a:xfrm>
                    <a:off x="7237078" y="1500197"/>
                    <a:ext cx="305893" cy="375443"/>
                  </a:xfrm>
                  <a:custGeom>
                    <a:avLst/>
                    <a:gdLst>
                      <a:gd name="connsiteX0" fmla="*/ 305806 w 305893"/>
                      <a:gd name="connsiteY0" fmla="*/ 0 h 375443"/>
                      <a:gd name="connsiteX1" fmla="*/ 305894 w 305893"/>
                      <a:gd name="connsiteY1" fmla="*/ 31118 h 375443"/>
                      <a:gd name="connsiteX2" fmla="*/ 174355 w 305893"/>
                      <a:gd name="connsiteY2" fmla="*/ 107062 h 375443"/>
                      <a:gd name="connsiteX3" fmla="*/ 121687 w 305893"/>
                      <a:gd name="connsiteY3" fmla="*/ 198287 h 375443"/>
                      <a:gd name="connsiteX4" fmla="*/ 19407 w 305893"/>
                      <a:gd name="connsiteY4" fmla="*/ 375443 h 375443"/>
                      <a:gd name="connsiteX5" fmla="*/ 0 w 305893"/>
                      <a:gd name="connsiteY5" fmla="*/ 364384 h 375443"/>
                      <a:gd name="connsiteX6" fmla="*/ 104196 w 305893"/>
                      <a:gd name="connsiteY6" fmla="*/ 184168 h 375443"/>
                      <a:gd name="connsiteX7" fmla="*/ 163012 w 305893"/>
                      <a:gd name="connsiteY7" fmla="*/ 82442 h 37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893" h="375443">
                        <a:moveTo>
                          <a:pt x="305806" y="0"/>
                        </a:moveTo>
                        <a:lnTo>
                          <a:pt x="305894" y="31118"/>
                        </a:lnTo>
                        <a:lnTo>
                          <a:pt x="174355" y="107062"/>
                        </a:lnTo>
                        <a:lnTo>
                          <a:pt x="121687" y="198287"/>
                        </a:lnTo>
                        <a:lnTo>
                          <a:pt x="19407" y="375443"/>
                        </a:lnTo>
                        <a:lnTo>
                          <a:pt x="0" y="364384"/>
                        </a:lnTo>
                        <a:lnTo>
                          <a:pt x="104196" y="184168"/>
                        </a:lnTo>
                        <a:lnTo>
                          <a:pt x="163012" y="82442"/>
                        </a:lnTo>
                        <a:close/>
                      </a:path>
                    </a:pathLst>
                  </a:custGeom>
                  <a:solidFill>
                    <a:srgbClr val="4C5C75"/>
                  </a:solidFill>
                  <a:ln w="95624" cap="flat">
                    <a:noFill/>
                    <a:prstDash val="solid"/>
                    <a:miter/>
                  </a:ln>
                </p:spPr>
                <p:txBody>
                  <a:bodyPr rtlCol="0" anchor="ctr"/>
                  <a:lstStyle/>
                  <a:p>
                    <a:endParaRPr lang="fr-FR"/>
                  </a:p>
                </p:txBody>
              </p:sp>
              <p:sp>
                <p:nvSpPr>
                  <p:cNvPr id="85" name="Forme libre : forme 84">
                    <a:extLst>
                      <a:ext uri="{FF2B5EF4-FFF2-40B4-BE49-F238E27FC236}">
                        <a16:creationId xmlns:a16="http://schemas.microsoft.com/office/drawing/2014/main" id="{D6BC6242-09C1-4DEA-A18C-60D3AE896393}"/>
                      </a:ext>
                    </a:extLst>
                  </p:cNvPr>
                  <p:cNvSpPr/>
                  <p:nvPr/>
                </p:nvSpPr>
                <p:spPr>
                  <a:xfrm>
                    <a:off x="7044624" y="1648071"/>
                    <a:ext cx="396957" cy="509039"/>
                  </a:xfrm>
                  <a:custGeom>
                    <a:avLst/>
                    <a:gdLst>
                      <a:gd name="connsiteX0" fmla="*/ 0 w 396957"/>
                      <a:gd name="connsiteY0" fmla="*/ 54383 h 509039"/>
                      <a:gd name="connsiteX1" fmla="*/ 296650 w 396957"/>
                      <a:gd name="connsiteY1" fmla="*/ 36294 h 509039"/>
                      <a:gd name="connsiteX2" fmla="*/ 192454 w 396957"/>
                      <a:gd name="connsiteY2" fmla="*/ 216510 h 509039"/>
                      <a:gd name="connsiteX3" fmla="*/ 211861 w 396957"/>
                      <a:gd name="connsiteY3" fmla="*/ 227570 h 509039"/>
                      <a:gd name="connsiteX4" fmla="*/ 314141 w 396957"/>
                      <a:gd name="connsiteY4" fmla="*/ 50413 h 509039"/>
                      <a:gd name="connsiteX5" fmla="*/ 396957 w 396957"/>
                      <a:gd name="connsiteY5" fmla="*/ 279790 h 509039"/>
                      <a:gd name="connsiteX6" fmla="*/ 1289 w 396957"/>
                      <a:gd name="connsiteY6" fmla="*/ 509039 h 50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957" h="509039">
                        <a:moveTo>
                          <a:pt x="0" y="54383"/>
                        </a:moveTo>
                        <a:cubicBezTo>
                          <a:pt x="117980" y="-13732"/>
                          <a:pt x="223935" y="-15657"/>
                          <a:pt x="296650" y="36294"/>
                        </a:cubicBezTo>
                        <a:lnTo>
                          <a:pt x="192454" y="216510"/>
                        </a:lnTo>
                        <a:lnTo>
                          <a:pt x="211861" y="227570"/>
                        </a:lnTo>
                        <a:lnTo>
                          <a:pt x="314141" y="50413"/>
                        </a:lnTo>
                        <a:cubicBezTo>
                          <a:pt x="365800" y="97326"/>
                          <a:pt x="396662" y="175627"/>
                          <a:pt x="396957" y="279790"/>
                        </a:cubicBezTo>
                        <a:lnTo>
                          <a:pt x="1289" y="509039"/>
                        </a:lnTo>
                        <a:close/>
                      </a:path>
                    </a:pathLst>
                  </a:custGeom>
                  <a:solidFill>
                    <a:srgbClr val="72D561"/>
                  </a:solidFill>
                  <a:ln w="95624" cap="flat">
                    <a:noFill/>
                    <a:prstDash val="solid"/>
                    <a:miter/>
                  </a:ln>
                </p:spPr>
                <p:txBody>
                  <a:bodyPr rtlCol="0" anchor="ctr"/>
                  <a:lstStyle/>
                  <a:p>
                    <a:endParaRPr lang="fr-FR"/>
                  </a:p>
                </p:txBody>
              </p:sp>
            </p:grpSp>
            <p:sp>
              <p:nvSpPr>
                <p:cNvPr id="78" name="Forme libre : forme 77">
                  <a:extLst>
                    <a:ext uri="{FF2B5EF4-FFF2-40B4-BE49-F238E27FC236}">
                      <a16:creationId xmlns:a16="http://schemas.microsoft.com/office/drawing/2014/main" id="{BBA2016C-1A62-4DA0-93E7-A61D6E64DA10}"/>
                    </a:ext>
                  </a:extLst>
                </p:cNvPr>
                <p:cNvSpPr/>
                <p:nvPr/>
              </p:nvSpPr>
              <p:spPr>
                <a:xfrm>
                  <a:off x="6546848" y="1992817"/>
                  <a:ext cx="306868" cy="126493"/>
                </a:xfrm>
                <a:custGeom>
                  <a:avLst/>
                  <a:gdLst>
                    <a:gd name="connsiteX0" fmla="*/ 142793 w 306868"/>
                    <a:gd name="connsiteY0" fmla="*/ 0 h 126493"/>
                    <a:gd name="connsiteX1" fmla="*/ 201992 w 306868"/>
                    <a:gd name="connsiteY1" fmla="*/ 33589 h 126493"/>
                    <a:gd name="connsiteX2" fmla="*/ 306869 w 306868"/>
                    <a:gd name="connsiteY2" fmla="*/ 93098 h 126493"/>
                    <a:gd name="connsiteX3" fmla="*/ 287588 w 306868"/>
                    <a:gd name="connsiteY3" fmla="*/ 126494 h 126493"/>
                    <a:gd name="connsiteX4" fmla="*/ 184637 w 306868"/>
                    <a:gd name="connsiteY4" fmla="*/ 67826 h 126493"/>
                    <a:gd name="connsiteX5" fmla="*/ 131627 w 306868"/>
                    <a:gd name="connsiteY5" fmla="*/ 37616 h 126493"/>
                    <a:gd name="connsiteX6" fmla="*/ 88 w 306868"/>
                    <a:gd name="connsiteY6" fmla="*/ 113560 h 126493"/>
                    <a:gd name="connsiteX7" fmla="*/ 0 w 306868"/>
                    <a:gd name="connsiteY7" fmla="*/ 82442 h 12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6868" h="126493">
                      <a:moveTo>
                        <a:pt x="142793" y="0"/>
                      </a:moveTo>
                      <a:lnTo>
                        <a:pt x="201992" y="33589"/>
                      </a:lnTo>
                      <a:lnTo>
                        <a:pt x="306869" y="93098"/>
                      </a:lnTo>
                      <a:lnTo>
                        <a:pt x="287588" y="126494"/>
                      </a:lnTo>
                      <a:lnTo>
                        <a:pt x="184637" y="67826"/>
                      </a:lnTo>
                      <a:lnTo>
                        <a:pt x="131627" y="37616"/>
                      </a:lnTo>
                      <a:lnTo>
                        <a:pt x="88" y="113560"/>
                      </a:lnTo>
                      <a:lnTo>
                        <a:pt x="0" y="82442"/>
                      </a:lnTo>
                      <a:close/>
                    </a:path>
                  </a:pathLst>
                </a:custGeom>
                <a:solidFill>
                  <a:srgbClr val="4C5C75"/>
                </a:solidFill>
                <a:ln w="95624" cap="flat">
                  <a:noFill/>
                  <a:prstDash val="solid"/>
                  <a:miter/>
                </a:ln>
              </p:spPr>
              <p:txBody>
                <a:bodyPr rtlCol="0" anchor="ctr"/>
                <a:lstStyle/>
                <a:p>
                  <a:endParaRPr lang="fr-FR"/>
                </a:p>
              </p:txBody>
            </p:sp>
            <p:sp>
              <p:nvSpPr>
                <p:cNvPr id="79" name="Forme libre : forme 78">
                  <a:extLst>
                    <a:ext uri="{FF2B5EF4-FFF2-40B4-BE49-F238E27FC236}">
                      <a16:creationId xmlns:a16="http://schemas.microsoft.com/office/drawing/2014/main" id="{C812F3EE-4366-443B-9419-F001CEC3825D}"/>
                    </a:ext>
                  </a:extLst>
                </p:cNvPr>
                <p:cNvSpPr/>
                <p:nvPr/>
              </p:nvSpPr>
              <p:spPr>
                <a:xfrm>
                  <a:off x="6650240" y="1702454"/>
                  <a:ext cx="395673" cy="683096"/>
                </a:xfrm>
                <a:custGeom>
                  <a:avLst/>
                  <a:gdLst>
                    <a:gd name="connsiteX0" fmla="*/ 394384 w 395673"/>
                    <a:gd name="connsiteY0" fmla="*/ 0 h 683096"/>
                    <a:gd name="connsiteX1" fmla="*/ 395673 w 395673"/>
                    <a:gd name="connsiteY1" fmla="*/ 454656 h 683096"/>
                    <a:gd name="connsiteX2" fmla="*/ 2 w 395673"/>
                    <a:gd name="connsiteY2" fmla="*/ 683097 h 683096"/>
                    <a:gd name="connsiteX3" fmla="*/ 81245 w 395673"/>
                    <a:gd name="connsiteY3" fmla="*/ 358189 h 683096"/>
                    <a:gd name="connsiteX4" fmla="*/ 184196 w 395673"/>
                    <a:gd name="connsiteY4" fmla="*/ 416857 h 683096"/>
                    <a:gd name="connsiteX5" fmla="*/ 203477 w 395673"/>
                    <a:gd name="connsiteY5" fmla="*/ 383461 h 683096"/>
                    <a:gd name="connsiteX6" fmla="*/ 98600 w 395673"/>
                    <a:gd name="connsiteY6" fmla="*/ 323952 h 683096"/>
                    <a:gd name="connsiteX7" fmla="*/ 394384 w 395673"/>
                    <a:gd name="connsiteY7" fmla="*/ 0 h 6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5673" h="683096">
                      <a:moveTo>
                        <a:pt x="394384" y="0"/>
                      </a:moveTo>
                      <a:lnTo>
                        <a:pt x="395673" y="454656"/>
                      </a:lnTo>
                      <a:lnTo>
                        <a:pt x="2" y="683097"/>
                      </a:lnTo>
                      <a:cubicBezTo>
                        <a:pt x="-295" y="578125"/>
                        <a:pt x="30020" y="464501"/>
                        <a:pt x="81245" y="358189"/>
                      </a:cubicBezTo>
                      <a:lnTo>
                        <a:pt x="184196" y="416857"/>
                      </a:lnTo>
                      <a:lnTo>
                        <a:pt x="203477" y="383461"/>
                      </a:lnTo>
                      <a:lnTo>
                        <a:pt x="98600" y="323952"/>
                      </a:lnTo>
                      <a:cubicBezTo>
                        <a:pt x="170783" y="188344"/>
                        <a:pt x="276404" y="68116"/>
                        <a:pt x="394384" y="0"/>
                      </a:cubicBezTo>
                      <a:close/>
                    </a:path>
                  </a:pathLst>
                </a:custGeom>
                <a:solidFill>
                  <a:srgbClr val="F45170"/>
                </a:solidFill>
                <a:ln w="95624" cap="flat">
                  <a:noFill/>
                  <a:prstDash val="solid"/>
                  <a:miter/>
                </a:ln>
              </p:spPr>
              <p:txBody>
                <a:bodyPr rtlCol="0" anchor="ctr"/>
                <a:lstStyle/>
                <a:p>
                  <a:endParaRPr lang="fr-FR"/>
                </a:p>
              </p:txBody>
            </p:sp>
            <p:sp>
              <p:nvSpPr>
                <p:cNvPr id="80" name="Forme libre : forme 79">
                  <a:extLst>
                    <a:ext uri="{FF2B5EF4-FFF2-40B4-BE49-F238E27FC236}">
                      <a16:creationId xmlns:a16="http://schemas.microsoft.com/office/drawing/2014/main" id="{D5548DE7-18D2-4960-9447-CB76F6A571E8}"/>
                    </a:ext>
                  </a:extLst>
                </p:cNvPr>
                <p:cNvSpPr/>
                <p:nvPr/>
              </p:nvSpPr>
              <p:spPr>
                <a:xfrm>
                  <a:off x="6548855" y="2438579"/>
                  <a:ext cx="305893" cy="375848"/>
                </a:xfrm>
                <a:custGeom>
                  <a:avLst/>
                  <a:gdLst>
                    <a:gd name="connsiteX0" fmla="*/ 286487 w 305893"/>
                    <a:gd name="connsiteY0" fmla="*/ 0 h 375848"/>
                    <a:gd name="connsiteX1" fmla="*/ 305894 w 305893"/>
                    <a:gd name="connsiteY1" fmla="*/ 11059 h 375848"/>
                    <a:gd name="connsiteX2" fmla="*/ 202048 w 305893"/>
                    <a:gd name="connsiteY2" fmla="*/ 190927 h 375848"/>
                    <a:gd name="connsiteX3" fmla="*/ 142883 w 305893"/>
                    <a:gd name="connsiteY3" fmla="*/ 293407 h 375848"/>
                    <a:gd name="connsiteX4" fmla="*/ 89 w 305893"/>
                    <a:gd name="connsiteY4" fmla="*/ 375849 h 375848"/>
                    <a:gd name="connsiteX5" fmla="*/ 0 w 305893"/>
                    <a:gd name="connsiteY5" fmla="*/ 344325 h 375848"/>
                    <a:gd name="connsiteX6" fmla="*/ 131539 w 305893"/>
                    <a:gd name="connsiteY6" fmla="*/ 268381 h 375848"/>
                    <a:gd name="connsiteX7" fmla="*/ 184476 w 305893"/>
                    <a:gd name="connsiteY7" fmla="*/ 176689 h 37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893" h="375848">
                      <a:moveTo>
                        <a:pt x="286487" y="0"/>
                      </a:moveTo>
                      <a:lnTo>
                        <a:pt x="305894" y="11059"/>
                      </a:lnTo>
                      <a:lnTo>
                        <a:pt x="202048" y="190927"/>
                      </a:lnTo>
                      <a:lnTo>
                        <a:pt x="142883" y="293407"/>
                      </a:lnTo>
                      <a:lnTo>
                        <a:pt x="89" y="375849"/>
                      </a:lnTo>
                      <a:lnTo>
                        <a:pt x="0" y="344325"/>
                      </a:lnTo>
                      <a:lnTo>
                        <a:pt x="131539" y="268381"/>
                      </a:lnTo>
                      <a:lnTo>
                        <a:pt x="184476" y="176689"/>
                      </a:lnTo>
                      <a:close/>
                    </a:path>
                  </a:pathLst>
                </a:custGeom>
                <a:solidFill>
                  <a:srgbClr val="4C5C75"/>
                </a:solidFill>
                <a:ln w="95624" cap="flat">
                  <a:noFill/>
                  <a:prstDash val="solid"/>
                  <a:miter/>
                </a:ln>
              </p:spPr>
              <p:txBody>
                <a:bodyPr rtlCol="0" anchor="ctr"/>
                <a:lstStyle/>
                <a:p>
                  <a:endParaRPr lang="fr-FR"/>
                </a:p>
              </p:txBody>
            </p:sp>
            <p:sp>
              <p:nvSpPr>
                <p:cNvPr id="81" name="Forme libre : forme 80">
                  <a:extLst>
                    <a:ext uri="{FF2B5EF4-FFF2-40B4-BE49-F238E27FC236}">
                      <a16:creationId xmlns:a16="http://schemas.microsoft.com/office/drawing/2014/main" id="{95773540-B7CC-4A68-B468-6FEBE42FCC7B}"/>
                    </a:ext>
                  </a:extLst>
                </p:cNvPr>
                <p:cNvSpPr/>
                <p:nvPr/>
              </p:nvSpPr>
              <p:spPr>
                <a:xfrm>
                  <a:off x="6650242" y="2157110"/>
                  <a:ext cx="396960" cy="509053"/>
                </a:xfrm>
                <a:custGeom>
                  <a:avLst/>
                  <a:gdLst>
                    <a:gd name="connsiteX0" fmla="*/ 395671 w 396960"/>
                    <a:gd name="connsiteY0" fmla="*/ 0 h 509053"/>
                    <a:gd name="connsiteX1" fmla="*/ 396961 w 396960"/>
                    <a:gd name="connsiteY1" fmla="*/ 455060 h 509053"/>
                    <a:gd name="connsiteX2" fmla="*/ 100660 w 396960"/>
                    <a:gd name="connsiteY2" fmla="*/ 472397 h 509053"/>
                    <a:gd name="connsiteX3" fmla="*/ 204506 w 396960"/>
                    <a:gd name="connsiteY3" fmla="*/ 292529 h 509053"/>
                    <a:gd name="connsiteX4" fmla="*/ 185099 w 396960"/>
                    <a:gd name="connsiteY4" fmla="*/ 281470 h 509053"/>
                    <a:gd name="connsiteX5" fmla="*/ 83088 w 396960"/>
                    <a:gd name="connsiteY5" fmla="*/ 458159 h 509053"/>
                    <a:gd name="connsiteX6" fmla="*/ 0 w 396960"/>
                    <a:gd name="connsiteY6" fmla="*/ 228441 h 509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960" h="509053">
                      <a:moveTo>
                        <a:pt x="395671" y="0"/>
                      </a:moveTo>
                      <a:lnTo>
                        <a:pt x="396961" y="455060"/>
                      </a:lnTo>
                      <a:cubicBezTo>
                        <a:pt x="279347" y="522965"/>
                        <a:pt x="173446" y="524607"/>
                        <a:pt x="100660" y="472397"/>
                      </a:cubicBezTo>
                      <a:lnTo>
                        <a:pt x="204506" y="292529"/>
                      </a:lnTo>
                      <a:lnTo>
                        <a:pt x="185099" y="281470"/>
                      </a:lnTo>
                      <a:lnTo>
                        <a:pt x="83088" y="458159"/>
                      </a:lnTo>
                      <a:cubicBezTo>
                        <a:pt x="31412" y="411058"/>
                        <a:pt x="442" y="332626"/>
                        <a:pt x="0" y="228441"/>
                      </a:cubicBezTo>
                      <a:close/>
                    </a:path>
                  </a:pathLst>
                </a:custGeom>
                <a:solidFill>
                  <a:srgbClr val="FFD06C"/>
                </a:solidFill>
                <a:ln w="95624" cap="flat">
                  <a:noFill/>
                  <a:prstDash val="solid"/>
                  <a:miter/>
                </a:ln>
              </p:spPr>
              <p:txBody>
                <a:bodyPr rtlCol="0" anchor="ctr"/>
                <a:lstStyle/>
                <a:p>
                  <a:endParaRPr lang="fr-FR"/>
                </a:p>
              </p:txBody>
            </p:sp>
            <p:sp>
              <p:nvSpPr>
                <p:cNvPr id="82" name="Forme libre : forme 81">
                  <a:extLst>
                    <a:ext uri="{FF2B5EF4-FFF2-40B4-BE49-F238E27FC236}">
                      <a16:creationId xmlns:a16="http://schemas.microsoft.com/office/drawing/2014/main" id="{FAA22B38-DCC5-4E3D-B1EC-B5267E75E98B}"/>
                    </a:ext>
                  </a:extLst>
                </p:cNvPr>
                <p:cNvSpPr/>
                <p:nvPr/>
              </p:nvSpPr>
              <p:spPr>
                <a:xfrm>
                  <a:off x="7238109" y="2194909"/>
                  <a:ext cx="306869" cy="126899"/>
                </a:xfrm>
                <a:custGeom>
                  <a:avLst/>
                  <a:gdLst>
                    <a:gd name="connsiteX0" fmla="*/ 19281 w 306869"/>
                    <a:gd name="connsiteY0" fmla="*/ 0 h 126899"/>
                    <a:gd name="connsiteX1" fmla="*/ 122017 w 306869"/>
                    <a:gd name="connsiteY1" fmla="*/ 58546 h 126899"/>
                    <a:gd name="connsiteX2" fmla="*/ 175242 w 306869"/>
                    <a:gd name="connsiteY2" fmla="*/ 88877 h 126899"/>
                    <a:gd name="connsiteX3" fmla="*/ 306781 w 306869"/>
                    <a:gd name="connsiteY3" fmla="*/ 12933 h 126899"/>
                    <a:gd name="connsiteX4" fmla="*/ 306870 w 306869"/>
                    <a:gd name="connsiteY4" fmla="*/ 44457 h 126899"/>
                    <a:gd name="connsiteX5" fmla="*/ 164077 w 306869"/>
                    <a:gd name="connsiteY5" fmla="*/ 126899 h 126899"/>
                    <a:gd name="connsiteX6" fmla="*/ 104587 w 306869"/>
                    <a:gd name="connsiteY6" fmla="*/ 92998 h 126899"/>
                    <a:gd name="connsiteX7" fmla="*/ 0 w 306869"/>
                    <a:gd name="connsiteY7" fmla="*/ 33396 h 126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6869" h="126899">
                      <a:moveTo>
                        <a:pt x="19281" y="0"/>
                      </a:moveTo>
                      <a:lnTo>
                        <a:pt x="122017" y="58546"/>
                      </a:lnTo>
                      <a:lnTo>
                        <a:pt x="175242" y="88877"/>
                      </a:lnTo>
                      <a:lnTo>
                        <a:pt x="306781" y="12933"/>
                      </a:lnTo>
                      <a:lnTo>
                        <a:pt x="306870" y="44457"/>
                      </a:lnTo>
                      <a:lnTo>
                        <a:pt x="164077" y="126899"/>
                      </a:lnTo>
                      <a:lnTo>
                        <a:pt x="104587" y="92998"/>
                      </a:lnTo>
                      <a:lnTo>
                        <a:pt x="0" y="33396"/>
                      </a:lnTo>
                      <a:close/>
                    </a:path>
                  </a:pathLst>
                </a:custGeom>
                <a:solidFill>
                  <a:srgbClr val="4C5C75"/>
                </a:solidFill>
                <a:ln w="95624" cap="flat">
                  <a:noFill/>
                  <a:prstDash val="solid"/>
                  <a:miter/>
                </a:ln>
              </p:spPr>
              <p:txBody>
                <a:bodyPr rtlCol="0" anchor="ctr"/>
                <a:lstStyle/>
                <a:p>
                  <a:endParaRPr lang="fr-FR"/>
                </a:p>
              </p:txBody>
            </p:sp>
            <p:sp>
              <p:nvSpPr>
                <p:cNvPr id="83" name="Forme libre : forme 82">
                  <a:extLst>
                    <a:ext uri="{FF2B5EF4-FFF2-40B4-BE49-F238E27FC236}">
                      <a16:creationId xmlns:a16="http://schemas.microsoft.com/office/drawing/2014/main" id="{B982CBBA-CF01-43C9-89E0-FBEEE1347374}"/>
                    </a:ext>
                  </a:extLst>
                </p:cNvPr>
                <p:cNvSpPr/>
                <p:nvPr/>
              </p:nvSpPr>
              <p:spPr>
                <a:xfrm>
                  <a:off x="7045913" y="1928669"/>
                  <a:ext cx="395671" cy="683501"/>
                </a:xfrm>
                <a:custGeom>
                  <a:avLst/>
                  <a:gdLst>
                    <a:gd name="connsiteX0" fmla="*/ 395671 w 395671"/>
                    <a:gd name="connsiteY0" fmla="*/ 0 h 683501"/>
                    <a:gd name="connsiteX1" fmla="*/ 314213 w 395671"/>
                    <a:gd name="connsiteY1" fmla="*/ 324786 h 683501"/>
                    <a:gd name="connsiteX2" fmla="*/ 211477 w 395671"/>
                    <a:gd name="connsiteY2" fmla="*/ 266240 h 683501"/>
                    <a:gd name="connsiteX3" fmla="*/ 192196 w 395671"/>
                    <a:gd name="connsiteY3" fmla="*/ 299636 h 683501"/>
                    <a:gd name="connsiteX4" fmla="*/ 296783 w 395671"/>
                    <a:gd name="connsiteY4" fmla="*/ 359238 h 683501"/>
                    <a:gd name="connsiteX5" fmla="*/ 1290 w 395671"/>
                    <a:gd name="connsiteY5" fmla="*/ 683501 h 683501"/>
                    <a:gd name="connsiteX6" fmla="*/ 0 w 395671"/>
                    <a:gd name="connsiteY6" fmla="*/ 228441 h 68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671" h="683501">
                      <a:moveTo>
                        <a:pt x="395671" y="0"/>
                      </a:moveTo>
                      <a:cubicBezTo>
                        <a:pt x="395820" y="104385"/>
                        <a:pt x="365435" y="218266"/>
                        <a:pt x="314213" y="324786"/>
                      </a:cubicBezTo>
                      <a:lnTo>
                        <a:pt x="211477" y="266240"/>
                      </a:lnTo>
                      <a:lnTo>
                        <a:pt x="192196" y="299636"/>
                      </a:lnTo>
                      <a:lnTo>
                        <a:pt x="296783" y="359238"/>
                      </a:lnTo>
                      <a:cubicBezTo>
                        <a:pt x="224587" y="495116"/>
                        <a:pt x="119067" y="615502"/>
                        <a:pt x="1290" y="683501"/>
                      </a:cubicBezTo>
                      <a:lnTo>
                        <a:pt x="0" y="228441"/>
                      </a:lnTo>
                      <a:close/>
                    </a:path>
                  </a:pathLst>
                </a:custGeom>
                <a:solidFill>
                  <a:srgbClr val="57B3FE"/>
                </a:solidFill>
                <a:ln w="95624" cap="flat">
                  <a:noFill/>
                  <a:prstDash val="solid"/>
                  <a:miter/>
                </a:ln>
              </p:spPr>
              <p:txBody>
                <a:bodyPr rtlCol="0" anchor="ctr"/>
                <a:lstStyle/>
                <a:p>
                  <a:endParaRPr lang="fr-FR"/>
                </a:p>
              </p:txBody>
            </p:sp>
          </p:grpSp>
          <p:grpSp>
            <p:nvGrpSpPr>
              <p:cNvPr id="63" name="Graphique 422">
                <a:extLst>
                  <a:ext uri="{FF2B5EF4-FFF2-40B4-BE49-F238E27FC236}">
                    <a16:creationId xmlns:a16="http://schemas.microsoft.com/office/drawing/2014/main" id="{8424E0DA-252C-49D0-AB01-83209E95B38E}"/>
                  </a:ext>
                </a:extLst>
              </p:cNvPr>
              <p:cNvGrpSpPr/>
              <p:nvPr/>
            </p:nvGrpSpPr>
            <p:grpSpPr>
              <a:xfrm>
                <a:off x="6583719" y="1060892"/>
                <a:ext cx="1633771" cy="2216707"/>
                <a:chOff x="6583719" y="1060892"/>
                <a:chExt cx="1633771" cy="2216707"/>
              </a:xfrm>
            </p:grpSpPr>
            <p:sp>
              <p:nvSpPr>
                <p:cNvPr id="68" name="Forme libre : forme 67">
                  <a:extLst>
                    <a:ext uri="{FF2B5EF4-FFF2-40B4-BE49-F238E27FC236}">
                      <a16:creationId xmlns:a16="http://schemas.microsoft.com/office/drawing/2014/main" id="{717BCF01-5D0B-49F7-BCF3-EBC37D824A99}"/>
                    </a:ext>
                  </a:extLst>
                </p:cNvPr>
                <p:cNvSpPr/>
                <p:nvPr/>
              </p:nvSpPr>
              <p:spPr>
                <a:xfrm>
                  <a:off x="6583719" y="3076404"/>
                  <a:ext cx="156749" cy="201196"/>
                </a:xfrm>
                <a:custGeom>
                  <a:avLst/>
                  <a:gdLst>
                    <a:gd name="connsiteX0" fmla="*/ 78121 w 156749"/>
                    <a:gd name="connsiteY0" fmla="*/ 10820 h 201196"/>
                    <a:gd name="connsiteX1" fmla="*/ 156749 w 156749"/>
                    <a:gd name="connsiteY1" fmla="*/ 55164 h 201196"/>
                    <a:gd name="connsiteX2" fmla="*/ 78630 w 156749"/>
                    <a:gd name="connsiteY2" fmla="*/ 190472 h 201196"/>
                    <a:gd name="connsiteX3" fmla="*/ 0 w 156749"/>
                    <a:gd name="connsiteY3" fmla="*/ 145663 h 201196"/>
                    <a:gd name="connsiteX4" fmla="*/ 78121 w 156749"/>
                    <a:gd name="connsiteY4" fmla="*/ 10820 h 201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749" h="201196">
                      <a:moveTo>
                        <a:pt x="78121" y="10820"/>
                      </a:moveTo>
                      <a:cubicBezTo>
                        <a:pt x="121348" y="-14137"/>
                        <a:pt x="156608" y="5494"/>
                        <a:pt x="156749" y="55164"/>
                      </a:cubicBezTo>
                      <a:cubicBezTo>
                        <a:pt x="156890" y="104836"/>
                        <a:pt x="121857" y="165515"/>
                        <a:pt x="78630" y="190472"/>
                      </a:cubicBezTo>
                      <a:cubicBezTo>
                        <a:pt x="35403" y="215429"/>
                        <a:pt x="141" y="195335"/>
                        <a:pt x="0" y="145663"/>
                      </a:cubicBezTo>
                      <a:cubicBezTo>
                        <a:pt x="-140" y="95993"/>
                        <a:pt x="34894" y="35777"/>
                        <a:pt x="78121" y="10820"/>
                      </a:cubicBezTo>
                      <a:close/>
                    </a:path>
                  </a:pathLst>
                </a:custGeom>
                <a:solidFill>
                  <a:srgbClr val="F45170"/>
                </a:solidFill>
                <a:ln w="95624" cap="flat">
                  <a:noFill/>
                  <a:prstDash val="solid"/>
                  <a:miter/>
                </a:ln>
              </p:spPr>
              <p:txBody>
                <a:bodyPr rtlCol="0" anchor="ctr"/>
                <a:lstStyle/>
                <a:p>
                  <a:endParaRPr lang="fr-FR"/>
                </a:p>
              </p:txBody>
            </p:sp>
            <p:sp>
              <p:nvSpPr>
                <p:cNvPr id="69" name="Forme libre : forme 68">
                  <a:extLst>
                    <a:ext uri="{FF2B5EF4-FFF2-40B4-BE49-F238E27FC236}">
                      <a16:creationId xmlns:a16="http://schemas.microsoft.com/office/drawing/2014/main" id="{7CC705A2-33E5-4153-9250-BE01A8A3ED54}"/>
                    </a:ext>
                  </a:extLst>
                </p:cNvPr>
                <p:cNvSpPr/>
                <p:nvPr/>
              </p:nvSpPr>
              <p:spPr>
                <a:xfrm>
                  <a:off x="6836313" y="2535852"/>
                  <a:ext cx="996497" cy="620282"/>
                </a:xfrm>
                <a:custGeom>
                  <a:avLst/>
                  <a:gdLst>
                    <a:gd name="connsiteX0" fmla="*/ 996370 w 996497"/>
                    <a:gd name="connsiteY0" fmla="*/ 0 h 620282"/>
                    <a:gd name="connsiteX1" fmla="*/ 996498 w 996497"/>
                    <a:gd name="connsiteY1" fmla="*/ 45028 h 620282"/>
                    <a:gd name="connsiteX2" fmla="*/ 128 w 996497"/>
                    <a:gd name="connsiteY2" fmla="*/ 620283 h 620282"/>
                    <a:gd name="connsiteX3" fmla="*/ 0 w 996497"/>
                    <a:gd name="connsiteY3" fmla="*/ 575254 h 620282"/>
                  </a:gdLst>
                  <a:ahLst/>
                  <a:cxnLst>
                    <a:cxn ang="0">
                      <a:pos x="connsiteX0" y="connsiteY0"/>
                    </a:cxn>
                    <a:cxn ang="0">
                      <a:pos x="connsiteX1" y="connsiteY1"/>
                    </a:cxn>
                    <a:cxn ang="0">
                      <a:pos x="connsiteX2" y="connsiteY2"/>
                    </a:cxn>
                    <a:cxn ang="0">
                      <a:pos x="connsiteX3" y="connsiteY3"/>
                    </a:cxn>
                  </a:cxnLst>
                  <a:rect l="l" t="t" r="r" b="b"/>
                  <a:pathLst>
                    <a:path w="996497" h="620282">
                      <a:moveTo>
                        <a:pt x="996370" y="0"/>
                      </a:moveTo>
                      <a:lnTo>
                        <a:pt x="996498" y="45028"/>
                      </a:lnTo>
                      <a:lnTo>
                        <a:pt x="128" y="620283"/>
                      </a:lnTo>
                      <a:lnTo>
                        <a:pt x="0" y="575254"/>
                      </a:lnTo>
                      <a:close/>
                    </a:path>
                  </a:pathLst>
                </a:custGeom>
                <a:solidFill>
                  <a:srgbClr val="DEDFFB"/>
                </a:solidFill>
                <a:ln w="95624" cap="flat">
                  <a:noFill/>
                  <a:prstDash val="solid"/>
                  <a:miter/>
                </a:ln>
              </p:spPr>
              <p:txBody>
                <a:bodyPr rtlCol="0" anchor="ctr"/>
                <a:lstStyle/>
                <a:p>
                  <a:endParaRPr lang="fr-FR"/>
                </a:p>
              </p:txBody>
            </p:sp>
            <p:sp>
              <p:nvSpPr>
                <p:cNvPr id="70" name="Forme libre : forme 69">
                  <a:extLst>
                    <a:ext uri="{FF2B5EF4-FFF2-40B4-BE49-F238E27FC236}">
                      <a16:creationId xmlns:a16="http://schemas.microsoft.com/office/drawing/2014/main" id="{C8653321-C306-4E7E-8DE1-6B9F048D2178}"/>
                    </a:ext>
                  </a:extLst>
                </p:cNvPr>
                <p:cNvSpPr/>
                <p:nvPr/>
              </p:nvSpPr>
              <p:spPr>
                <a:xfrm>
                  <a:off x="6835988" y="2198907"/>
                  <a:ext cx="1381503" cy="843031"/>
                </a:xfrm>
                <a:custGeom>
                  <a:avLst/>
                  <a:gdLst>
                    <a:gd name="connsiteX0" fmla="*/ 1381374 w 1381503"/>
                    <a:gd name="connsiteY0" fmla="*/ 0 h 843031"/>
                    <a:gd name="connsiteX1" fmla="*/ 1381503 w 1381503"/>
                    <a:gd name="connsiteY1" fmla="*/ 45494 h 843031"/>
                    <a:gd name="connsiteX2" fmla="*/ 129 w 1381503"/>
                    <a:gd name="connsiteY2" fmla="*/ 843031 h 843031"/>
                    <a:gd name="connsiteX3" fmla="*/ 0 w 1381503"/>
                    <a:gd name="connsiteY3" fmla="*/ 797537 h 843031"/>
                  </a:gdLst>
                  <a:ahLst/>
                  <a:cxnLst>
                    <a:cxn ang="0">
                      <a:pos x="connsiteX0" y="connsiteY0"/>
                    </a:cxn>
                    <a:cxn ang="0">
                      <a:pos x="connsiteX1" y="connsiteY1"/>
                    </a:cxn>
                    <a:cxn ang="0">
                      <a:pos x="connsiteX2" y="connsiteY2"/>
                    </a:cxn>
                    <a:cxn ang="0">
                      <a:pos x="connsiteX3" y="connsiteY3"/>
                    </a:cxn>
                  </a:cxnLst>
                  <a:rect l="l" t="t" r="r" b="b"/>
                  <a:pathLst>
                    <a:path w="1381503" h="843031">
                      <a:moveTo>
                        <a:pt x="1381374" y="0"/>
                      </a:moveTo>
                      <a:lnTo>
                        <a:pt x="1381503" y="45494"/>
                      </a:lnTo>
                      <a:lnTo>
                        <a:pt x="129" y="843031"/>
                      </a:lnTo>
                      <a:lnTo>
                        <a:pt x="0" y="797537"/>
                      </a:lnTo>
                      <a:close/>
                    </a:path>
                  </a:pathLst>
                </a:custGeom>
                <a:solidFill>
                  <a:srgbClr val="DEDFFB"/>
                </a:solidFill>
                <a:ln w="95624" cap="flat">
                  <a:noFill/>
                  <a:prstDash val="solid"/>
                  <a:miter/>
                </a:ln>
              </p:spPr>
              <p:txBody>
                <a:bodyPr rtlCol="0" anchor="ctr"/>
                <a:lstStyle/>
                <a:p>
                  <a:endParaRPr lang="fr-FR"/>
                </a:p>
              </p:txBody>
            </p:sp>
            <p:sp>
              <p:nvSpPr>
                <p:cNvPr id="71" name="Forme libre : forme 70">
                  <a:extLst>
                    <a:ext uri="{FF2B5EF4-FFF2-40B4-BE49-F238E27FC236}">
                      <a16:creationId xmlns:a16="http://schemas.microsoft.com/office/drawing/2014/main" id="{3E6E3834-CC65-48E3-BF39-F8499EC395A6}"/>
                    </a:ext>
                  </a:extLst>
                </p:cNvPr>
                <p:cNvSpPr/>
                <p:nvPr/>
              </p:nvSpPr>
              <p:spPr>
                <a:xfrm>
                  <a:off x="7661313" y="1060892"/>
                  <a:ext cx="556176" cy="366606"/>
                </a:xfrm>
                <a:custGeom>
                  <a:avLst/>
                  <a:gdLst>
                    <a:gd name="connsiteX0" fmla="*/ 0 w 556176"/>
                    <a:gd name="connsiteY0" fmla="*/ 366607 h 366606"/>
                    <a:gd name="connsiteX1" fmla="*/ 556177 w 556176"/>
                    <a:gd name="connsiteY1" fmla="*/ 45494 h 366606"/>
                    <a:gd name="connsiteX2" fmla="*/ 556049 w 556176"/>
                    <a:gd name="connsiteY2" fmla="*/ 0 h 366606"/>
                    <a:gd name="connsiteX3" fmla="*/ 0 w 556176"/>
                    <a:gd name="connsiteY3" fmla="*/ 321038 h 366606"/>
                  </a:gdLst>
                  <a:ahLst/>
                  <a:cxnLst>
                    <a:cxn ang="0">
                      <a:pos x="connsiteX0" y="connsiteY0"/>
                    </a:cxn>
                    <a:cxn ang="0">
                      <a:pos x="connsiteX1" y="connsiteY1"/>
                    </a:cxn>
                    <a:cxn ang="0">
                      <a:pos x="connsiteX2" y="connsiteY2"/>
                    </a:cxn>
                    <a:cxn ang="0">
                      <a:pos x="connsiteX3" y="connsiteY3"/>
                    </a:cxn>
                  </a:cxnLst>
                  <a:rect l="l" t="t" r="r" b="b"/>
                  <a:pathLst>
                    <a:path w="556176" h="366606">
                      <a:moveTo>
                        <a:pt x="0" y="366607"/>
                      </a:moveTo>
                      <a:lnTo>
                        <a:pt x="556177" y="45494"/>
                      </a:lnTo>
                      <a:lnTo>
                        <a:pt x="556049" y="0"/>
                      </a:lnTo>
                      <a:lnTo>
                        <a:pt x="0" y="321038"/>
                      </a:lnTo>
                      <a:close/>
                    </a:path>
                  </a:pathLst>
                </a:custGeom>
                <a:solidFill>
                  <a:srgbClr val="DEDFFB"/>
                </a:solidFill>
                <a:ln w="95624" cap="flat">
                  <a:noFill/>
                  <a:prstDash val="solid"/>
                  <a:miter/>
                </a:ln>
              </p:spPr>
              <p:txBody>
                <a:bodyPr rtlCol="0" anchor="ctr"/>
                <a:lstStyle/>
                <a:p>
                  <a:endParaRPr lang="fr-FR"/>
                </a:p>
              </p:txBody>
            </p:sp>
            <p:sp>
              <p:nvSpPr>
                <p:cNvPr id="72" name="Forme libre : forme 71">
                  <a:extLst>
                    <a:ext uri="{FF2B5EF4-FFF2-40B4-BE49-F238E27FC236}">
                      <a16:creationId xmlns:a16="http://schemas.microsoft.com/office/drawing/2014/main" id="{34F7B74C-F65B-4D26-A51B-D8A618FB281A}"/>
                    </a:ext>
                  </a:extLst>
                </p:cNvPr>
                <p:cNvSpPr/>
                <p:nvPr/>
              </p:nvSpPr>
              <p:spPr>
                <a:xfrm>
                  <a:off x="7661313" y="1244196"/>
                  <a:ext cx="556176" cy="366606"/>
                </a:xfrm>
                <a:custGeom>
                  <a:avLst/>
                  <a:gdLst>
                    <a:gd name="connsiteX0" fmla="*/ 0 w 556176"/>
                    <a:gd name="connsiteY0" fmla="*/ 366607 h 366606"/>
                    <a:gd name="connsiteX1" fmla="*/ 556177 w 556176"/>
                    <a:gd name="connsiteY1" fmla="*/ 45494 h 366606"/>
                    <a:gd name="connsiteX2" fmla="*/ 556049 w 556176"/>
                    <a:gd name="connsiteY2" fmla="*/ 0 h 366606"/>
                    <a:gd name="connsiteX3" fmla="*/ 0 w 556176"/>
                    <a:gd name="connsiteY3" fmla="*/ 321038 h 366606"/>
                  </a:gdLst>
                  <a:ahLst/>
                  <a:cxnLst>
                    <a:cxn ang="0">
                      <a:pos x="connsiteX0" y="connsiteY0"/>
                    </a:cxn>
                    <a:cxn ang="0">
                      <a:pos x="connsiteX1" y="connsiteY1"/>
                    </a:cxn>
                    <a:cxn ang="0">
                      <a:pos x="connsiteX2" y="connsiteY2"/>
                    </a:cxn>
                    <a:cxn ang="0">
                      <a:pos x="connsiteX3" y="connsiteY3"/>
                    </a:cxn>
                  </a:cxnLst>
                  <a:rect l="l" t="t" r="r" b="b"/>
                  <a:pathLst>
                    <a:path w="556176" h="366606">
                      <a:moveTo>
                        <a:pt x="0" y="366607"/>
                      </a:moveTo>
                      <a:lnTo>
                        <a:pt x="556177" y="45494"/>
                      </a:lnTo>
                      <a:lnTo>
                        <a:pt x="556049" y="0"/>
                      </a:lnTo>
                      <a:lnTo>
                        <a:pt x="0" y="321038"/>
                      </a:lnTo>
                      <a:close/>
                    </a:path>
                  </a:pathLst>
                </a:custGeom>
                <a:solidFill>
                  <a:srgbClr val="DEDFFB"/>
                </a:solidFill>
                <a:ln w="95624" cap="flat">
                  <a:noFill/>
                  <a:prstDash val="solid"/>
                  <a:miter/>
                </a:ln>
              </p:spPr>
              <p:txBody>
                <a:bodyPr rtlCol="0" anchor="ctr"/>
                <a:lstStyle/>
                <a:p>
                  <a:endParaRPr lang="fr-FR"/>
                </a:p>
              </p:txBody>
            </p:sp>
            <p:sp>
              <p:nvSpPr>
                <p:cNvPr id="73" name="Forme libre : forme 72">
                  <a:extLst>
                    <a:ext uri="{FF2B5EF4-FFF2-40B4-BE49-F238E27FC236}">
                      <a16:creationId xmlns:a16="http://schemas.microsoft.com/office/drawing/2014/main" id="{28DA5CDF-EF84-4D33-A389-31A627690E92}"/>
                    </a:ext>
                  </a:extLst>
                </p:cNvPr>
                <p:cNvSpPr/>
                <p:nvPr/>
              </p:nvSpPr>
              <p:spPr>
                <a:xfrm>
                  <a:off x="7661313" y="1427499"/>
                  <a:ext cx="556176" cy="366606"/>
                </a:xfrm>
                <a:custGeom>
                  <a:avLst/>
                  <a:gdLst>
                    <a:gd name="connsiteX0" fmla="*/ 0 w 556176"/>
                    <a:gd name="connsiteY0" fmla="*/ 366607 h 366606"/>
                    <a:gd name="connsiteX1" fmla="*/ 556177 w 556176"/>
                    <a:gd name="connsiteY1" fmla="*/ 45494 h 366606"/>
                    <a:gd name="connsiteX2" fmla="*/ 556049 w 556176"/>
                    <a:gd name="connsiteY2" fmla="*/ 0 h 366606"/>
                    <a:gd name="connsiteX3" fmla="*/ 0 w 556176"/>
                    <a:gd name="connsiteY3" fmla="*/ 321038 h 366606"/>
                  </a:gdLst>
                  <a:ahLst/>
                  <a:cxnLst>
                    <a:cxn ang="0">
                      <a:pos x="connsiteX0" y="connsiteY0"/>
                    </a:cxn>
                    <a:cxn ang="0">
                      <a:pos x="connsiteX1" y="connsiteY1"/>
                    </a:cxn>
                    <a:cxn ang="0">
                      <a:pos x="connsiteX2" y="connsiteY2"/>
                    </a:cxn>
                    <a:cxn ang="0">
                      <a:pos x="connsiteX3" y="connsiteY3"/>
                    </a:cxn>
                  </a:cxnLst>
                  <a:rect l="l" t="t" r="r" b="b"/>
                  <a:pathLst>
                    <a:path w="556176" h="366606">
                      <a:moveTo>
                        <a:pt x="0" y="366607"/>
                      </a:moveTo>
                      <a:lnTo>
                        <a:pt x="556177" y="45494"/>
                      </a:lnTo>
                      <a:lnTo>
                        <a:pt x="556049" y="0"/>
                      </a:lnTo>
                      <a:lnTo>
                        <a:pt x="0" y="321038"/>
                      </a:lnTo>
                      <a:close/>
                    </a:path>
                  </a:pathLst>
                </a:custGeom>
                <a:solidFill>
                  <a:srgbClr val="DEDFFB"/>
                </a:solidFill>
                <a:ln w="95624" cap="flat">
                  <a:noFill/>
                  <a:prstDash val="solid"/>
                  <a:miter/>
                </a:ln>
              </p:spPr>
              <p:txBody>
                <a:bodyPr rtlCol="0" anchor="ctr"/>
                <a:lstStyle/>
                <a:p>
                  <a:endParaRPr lang="fr-FR"/>
                </a:p>
              </p:txBody>
            </p:sp>
            <p:sp>
              <p:nvSpPr>
                <p:cNvPr id="74" name="Forme libre : forme 73">
                  <a:extLst>
                    <a:ext uri="{FF2B5EF4-FFF2-40B4-BE49-F238E27FC236}">
                      <a16:creationId xmlns:a16="http://schemas.microsoft.com/office/drawing/2014/main" id="{7EDAF8DC-3F89-429D-ADB6-33CE34C36D7D}"/>
                    </a:ext>
                  </a:extLst>
                </p:cNvPr>
                <p:cNvSpPr/>
                <p:nvPr/>
              </p:nvSpPr>
              <p:spPr>
                <a:xfrm>
                  <a:off x="7661313" y="1610802"/>
                  <a:ext cx="556176" cy="366606"/>
                </a:xfrm>
                <a:custGeom>
                  <a:avLst/>
                  <a:gdLst>
                    <a:gd name="connsiteX0" fmla="*/ 0 w 556176"/>
                    <a:gd name="connsiteY0" fmla="*/ 366607 h 366606"/>
                    <a:gd name="connsiteX1" fmla="*/ 556177 w 556176"/>
                    <a:gd name="connsiteY1" fmla="*/ 45494 h 366606"/>
                    <a:gd name="connsiteX2" fmla="*/ 556049 w 556176"/>
                    <a:gd name="connsiteY2" fmla="*/ 0 h 366606"/>
                    <a:gd name="connsiteX3" fmla="*/ 0 w 556176"/>
                    <a:gd name="connsiteY3" fmla="*/ 321038 h 366606"/>
                  </a:gdLst>
                  <a:ahLst/>
                  <a:cxnLst>
                    <a:cxn ang="0">
                      <a:pos x="connsiteX0" y="connsiteY0"/>
                    </a:cxn>
                    <a:cxn ang="0">
                      <a:pos x="connsiteX1" y="connsiteY1"/>
                    </a:cxn>
                    <a:cxn ang="0">
                      <a:pos x="connsiteX2" y="connsiteY2"/>
                    </a:cxn>
                    <a:cxn ang="0">
                      <a:pos x="connsiteX3" y="connsiteY3"/>
                    </a:cxn>
                  </a:cxnLst>
                  <a:rect l="l" t="t" r="r" b="b"/>
                  <a:pathLst>
                    <a:path w="556176" h="366606">
                      <a:moveTo>
                        <a:pt x="0" y="366607"/>
                      </a:moveTo>
                      <a:lnTo>
                        <a:pt x="556177" y="45494"/>
                      </a:lnTo>
                      <a:lnTo>
                        <a:pt x="556049" y="0"/>
                      </a:lnTo>
                      <a:lnTo>
                        <a:pt x="0" y="321038"/>
                      </a:lnTo>
                      <a:close/>
                    </a:path>
                  </a:pathLst>
                </a:custGeom>
                <a:solidFill>
                  <a:srgbClr val="DEDFFB"/>
                </a:solidFill>
                <a:ln w="95624" cap="flat">
                  <a:noFill/>
                  <a:prstDash val="solid"/>
                  <a:miter/>
                </a:ln>
              </p:spPr>
              <p:txBody>
                <a:bodyPr rtlCol="0" anchor="ctr"/>
                <a:lstStyle/>
                <a:p>
                  <a:endParaRPr lang="fr-FR"/>
                </a:p>
              </p:txBody>
            </p:sp>
            <p:sp>
              <p:nvSpPr>
                <p:cNvPr id="75" name="Forme libre : forme 74">
                  <a:extLst>
                    <a:ext uri="{FF2B5EF4-FFF2-40B4-BE49-F238E27FC236}">
                      <a16:creationId xmlns:a16="http://schemas.microsoft.com/office/drawing/2014/main" id="{2FB8F6C4-E7E4-483C-8C89-33D8FADB41EA}"/>
                    </a:ext>
                  </a:extLst>
                </p:cNvPr>
                <p:cNvSpPr/>
                <p:nvPr/>
              </p:nvSpPr>
              <p:spPr>
                <a:xfrm>
                  <a:off x="7661313" y="1794105"/>
                  <a:ext cx="556176" cy="366606"/>
                </a:xfrm>
                <a:custGeom>
                  <a:avLst/>
                  <a:gdLst>
                    <a:gd name="connsiteX0" fmla="*/ 0 w 556176"/>
                    <a:gd name="connsiteY0" fmla="*/ 366607 h 366606"/>
                    <a:gd name="connsiteX1" fmla="*/ 556177 w 556176"/>
                    <a:gd name="connsiteY1" fmla="*/ 45494 h 366606"/>
                    <a:gd name="connsiteX2" fmla="*/ 556049 w 556176"/>
                    <a:gd name="connsiteY2" fmla="*/ 0 h 366606"/>
                    <a:gd name="connsiteX3" fmla="*/ 0 w 556176"/>
                    <a:gd name="connsiteY3" fmla="*/ 321038 h 366606"/>
                  </a:gdLst>
                  <a:ahLst/>
                  <a:cxnLst>
                    <a:cxn ang="0">
                      <a:pos x="connsiteX0" y="connsiteY0"/>
                    </a:cxn>
                    <a:cxn ang="0">
                      <a:pos x="connsiteX1" y="connsiteY1"/>
                    </a:cxn>
                    <a:cxn ang="0">
                      <a:pos x="connsiteX2" y="connsiteY2"/>
                    </a:cxn>
                    <a:cxn ang="0">
                      <a:pos x="connsiteX3" y="connsiteY3"/>
                    </a:cxn>
                  </a:cxnLst>
                  <a:rect l="l" t="t" r="r" b="b"/>
                  <a:pathLst>
                    <a:path w="556176" h="366606">
                      <a:moveTo>
                        <a:pt x="0" y="366607"/>
                      </a:moveTo>
                      <a:lnTo>
                        <a:pt x="556177" y="45494"/>
                      </a:lnTo>
                      <a:lnTo>
                        <a:pt x="556049" y="0"/>
                      </a:lnTo>
                      <a:lnTo>
                        <a:pt x="0" y="321038"/>
                      </a:lnTo>
                      <a:close/>
                    </a:path>
                  </a:pathLst>
                </a:custGeom>
                <a:solidFill>
                  <a:srgbClr val="DEDFFB"/>
                </a:solidFill>
                <a:ln w="95624" cap="flat">
                  <a:noFill/>
                  <a:prstDash val="solid"/>
                  <a:miter/>
                </a:ln>
              </p:spPr>
              <p:txBody>
                <a:bodyPr rtlCol="0" anchor="ctr"/>
                <a:lstStyle/>
                <a:p>
                  <a:endParaRPr lang="fr-FR"/>
                </a:p>
              </p:txBody>
            </p:sp>
            <p:sp>
              <p:nvSpPr>
                <p:cNvPr id="76" name="Forme libre : forme 75">
                  <a:extLst>
                    <a:ext uri="{FF2B5EF4-FFF2-40B4-BE49-F238E27FC236}">
                      <a16:creationId xmlns:a16="http://schemas.microsoft.com/office/drawing/2014/main" id="{EB32D9D8-4E4A-493A-A3CA-DC0743C38448}"/>
                    </a:ext>
                  </a:extLst>
                </p:cNvPr>
                <p:cNvSpPr/>
                <p:nvPr/>
              </p:nvSpPr>
              <p:spPr>
                <a:xfrm>
                  <a:off x="7661313" y="1977409"/>
                  <a:ext cx="556176" cy="366606"/>
                </a:xfrm>
                <a:custGeom>
                  <a:avLst/>
                  <a:gdLst>
                    <a:gd name="connsiteX0" fmla="*/ 0 w 556176"/>
                    <a:gd name="connsiteY0" fmla="*/ 366607 h 366606"/>
                    <a:gd name="connsiteX1" fmla="*/ 556177 w 556176"/>
                    <a:gd name="connsiteY1" fmla="*/ 45495 h 366606"/>
                    <a:gd name="connsiteX2" fmla="*/ 556049 w 556176"/>
                    <a:gd name="connsiteY2" fmla="*/ 0 h 366606"/>
                    <a:gd name="connsiteX3" fmla="*/ 0 w 556176"/>
                    <a:gd name="connsiteY3" fmla="*/ 321039 h 366606"/>
                  </a:gdLst>
                  <a:ahLst/>
                  <a:cxnLst>
                    <a:cxn ang="0">
                      <a:pos x="connsiteX0" y="connsiteY0"/>
                    </a:cxn>
                    <a:cxn ang="0">
                      <a:pos x="connsiteX1" y="connsiteY1"/>
                    </a:cxn>
                    <a:cxn ang="0">
                      <a:pos x="connsiteX2" y="connsiteY2"/>
                    </a:cxn>
                    <a:cxn ang="0">
                      <a:pos x="connsiteX3" y="connsiteY3"/>
                    </a:cxn>
                  </a:cxnLst>
                  <a:rect l="l" t="t" r="r" b="b"/>
                  <a:pathLst>
                    <a:path w="556176" h="366606">
                      <a:moveTo>
                        <a:pt x="0" y="366607"/>
                      </a:moveTo>
                      <a:lnTo>
                        <a:pt x="556177" y="45495"/>
                      </a:lnTo>
                      <a:lnTo>
                        <a:pt x="556049" y="0"/>
                      </a:lnTo>
                      <a:lnTo>
                        <a:pt x="0" y="321039"/>
                      </a:lnTo>
                      <a:close/>
                    </a:path>
                  </a:pathLst>
                </a:custGeom>
                <a:solidFill>
                  <a:srgbClr val="DEDFFB"/>
                </a:solidFill>
                <a:ln w="95624" cap="flat">
                  <a:noFill/>
                  <a:prstDash val="solid"/>
                  <a:miter/>
                </a:ln>
              </p:spPr>
              <p:txBody>
                <a:bodyPr rtlCol="0" anchor="ctr"/>
                <a:lstStyle/>
                <a:p>
                  <a:endParaRPr lang="fr-FR"/>
                </a:p>
              </p:txBody>
            </p:sp>
          </p:grpSp>
          <p:grpSp>
            <p:nvGrpSpPr>
              <p:cNvPr id="64" name="Graphique 422">
                <a:extLst>
                  <a:ext uri="{FF2B5EF4-FFF2-40B4-BE49-F238E27FC236}">
                    <a16:creationId xmlns:a16="http://schemas.microsoft.com/office/drawing/2014/main" id="{55B0F8F4-9854-4B7B-AAEA-FC59F938516F}"/>
                  </a:ext>
                </a:extLst>
              </p:cNvPr>
              <p:cNvGrpSpPr/>
              <p:nvPr/>
            </p:nvGrpSpPr>
            <p:grpSpPr>
              <a:xfrm>
                <a:off x="6583719" y="2521230"/>
                <a:ext cx="1633771" cy="1078692"/>
                <a:chOff x="6583719" y="2521230"/>
                <a:chExt cx="1633771" cy="1078692"/>
              </a:xfrm>
            </p:grpSpPr>
            <p:sp>
              <p:nvSpPr>
                <p:cNvPr id="65" name="Forme libre : forme 64">
                  <a:extLst>
                    <a:ext uri="{FF2B5EF4-FFF2-40B4-BE49-F238E27FC236}">
                      <a16:creationId xmlns:a16="http://schemas.microsoft.com/office/drawing/2014/main" id="{1E9C64C5-3DE9-41B8-A2F5-3896C755DA8C}"/>
                    </a:ext>
                  </a:extLst>
                </p:cNvPr>
                <p:cNvSpPr/>
                <p:nvPr/>
              </p:nvSpPr>
              <p:spPr>
                <a:xfrm>
                  <a:off x="6583719" y="3398727"/>
                  <a:ext cx="156749" cy="201195"/>
                </a:xfrm>
                <a:custGeom>
                  <a:avLst/>
                  <a:gdLst>
                    <a:gd name="connsiteX0" fmla="*/ 78121 w 156749"/>
                    <a:gd name="connsiteY0" fmla="*/ 10820 h 201195"/>
                    <a:gd name="connsiteX1" fmla="*/ 156749 w 156749"/>
                    <a:gd name="connsiteY1" fmla="*/ 55164 h 201195"/>
                    <a:gd name="connsiteX2" fmla="*/ 78630 w 156749"/>
                    <a:gd name="connsiteY2" fmla="*/ 190472 h 201195"/>
                    <a:gd name="connsiteX3" fmla="*/ 0 w 156749"/>
                    <a:gd name="connsiteY3" fmla="*/ 145663 h 201195"/>
                    <a:gd name="connsiteX4" fmla="*/ 78121 w 156749"/>
                    <a:gd name="connsiteY4" fmla="*/ 10820 h 201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749" h="201195">
                      <a:moveTo>
                        <a:pt x="78121" y="10820"/>
                      </a:moveTo>
                      <a:cubicBezTo>
                        <a:pt x="121348" y="-14137"/>
                        <a:pt x="156608" y="5494"/>
                        <a:pt x="156749" y="55164"/>
                      </a:cubicBezTo>
                      <a:cubicBezTo>
                        <a:pt x="156890" y="104836"/>
                        <a:pt x="121857" y="165515"/>
                        <a:pt x="78630" y="190472"/>
                      </a:cubicBezTo>
                      <a:cubicBezTo>
                        <a:pt x="35403" y="215429"/>
                        <a:pt x="141" y="195335"/>
                        <a:pt x="0" y="145663"/>
                      </a:cubicBezTo>
                      <a:cubicBezTo>
                        <a:pt x="-140" y="95993"/>
                        <a:pt x="34894" y="35777"/>
                        <a:pt x="78121" y="10820"/>
                      </a:cubicBezTo>
                      <a:close/>
                    </a:path>
                  </a:pathLst>
                </a:custGeom>
                <a:solidFill>
                  <a:srgbClr val="678AEE"/>
                </a:solidFill>
                <a:ln w="95624" cap="flat">
                  <a:noFill/>
                  <a:prstDash val="solid"/>
                  <a:miter/>
                </a:ln>
              </p:spPr>
              <p:txBody>
                <a:bodyPr rtlCol="0" anchor="ctr"/>
                <a:lstStyle/>
                <a:p>
                  <a:endParaRPr lang="fr-FR"/>
                </a:p>
              </p:txBody>
            </p:sp>
            <p:sp>
              <p:nvSpPr>
                <p:cNvPr id="66" name="Forme libre : forme 65">
                  <a:extLst>
                    <a:ext uri="{FF2B5EF4-FFF2-40B4-BE49-F238E27FC236}">
                      <a16:creationId xmlns:a16="http://schemas.microsoft.com/office/drawing/2014/main" id="{8CF16122-4AF6-4C14-A7B6-D91760407A2E}"/>
                    </a:ext>
                  </a:extLst>
                </p:cNvPr>
                <p:cNvSpPr/>
                <p:nvPr/>
              </p:nvSpPr>
              <p:spPr>
                <a:xfrm>
                  <a:off x="6836313" y="2858175"/>
                  <a:ext cx="996497" cy="620282"/>
                </a:xfrm>
                <a:custGeom>
                  <a:avLst/>
                  <a:gdLst>
                    <a:gd name="connsiteX0" fmla="*/ 996370 w 996497"/>
                    <a:gd name="connsiteY0" fmla="*/ 0 h 620282"/>
                    <a:gd name="connsiteX1" fmla="*/ 996498 w 996497"/>
                    <a:gd name="connsiteY1" fmla="*/ 45028 h 620282"/>
                    <a:gd name="connsiteX2" fmla="*/ 128 w 996497"/>
                    <a:gd name="connsiteY2" fmla="*/ 620283 h 620282"/>
                    <a:gd name="connsiteX3" fmla="*/ 0 w 996497"/>
                    <a:gd name="connsiteY3" fmla="*/ 575254 h 620282"/>
                  </a:gdLst>
                  <a:ahLst/>
                  <a:cxnLst>
                    <a:cxn ang="0">
                      <a:pos x="connsiteX0" y="connsiteY0"/>
                    </a:cxn>
                    <a:cxn ang="0">
                      <a:pos x="connsiteX1" y="connsiteY1"/>
                    </a:cxn>
                    <a:cxn ang="0">
                      <a:pos x="connsiteX2" y="connsiteY2"/>
                    </a:cxn>
                    <a:cxn ang="0">
                      <a:pos x="connsiteX3" y="connsiteY3"/>
                    </a:cxn>
                  </a:cxnLst>
                  <a:rect l="l" t="t" r="r" b="b"/>
                  <a:pathLst>
                    <a:path w="996497" h="620282">
                      <a:moveTo>
                        <a:pt x="996370" y="0"/>
                      </a:moveTo>
                      <a:lnTo>
                        <a:pt x="996498" y="45028"/>
                      </a:lnTo>
                      <a:lnTo>
                        <a:pt x="128" y="620283"/>
                      </a:lnTo>
                      <a:lnTo>
                        <a:pt x="0" y="575254"/>
                      </a:lnTo>
                      <a:close/>
                    </a:path>
                  </a:pathLst>
                </a:custGeom>
                <a:solidFill>
                  <a:srgbClr val="DEDFFB"/>
                </a:solidFill>
                <a:ln w="95624" cap="flat">
                  <a:noFill/>
                  <a:prstDash val="solid"/>
                  <a:miter/>
                </a:ln>
              </p:spPr>
              <p:txBody>
                <a:bodyPr rtlCol="0" anchor="ctr"/>
                <a:lstStyle/>
                <a:p>
                  <a:endParaRPr lang="fr-FR"/>
                </a:p>
              </p:txBody>
            </p:sp>
            <p:sp>
              <p:nvSpPr>
                <p:cNvPr id="67" name="Forme libre : forme 66">
                  <a:extLst>
                    <a:ext uri="{FF2B5EF4-FFF2-40B4-BE49-F238E27FC236}">
                      <a16:creationId xmlns:a16="http://schemas.microsoft.com/office/drawing/2014/main" id="{83CD2A7E-8725-493A-9A89-E44245B6DC2D}"/>
                    </a:ext>
                  </a:extLst>
                </p:cNvPr>
                <p:cNvSpPr/>
                <p:nvPr/>
              </p:nvSpPr>
              <p:spPr>
                <a:xfrm>
                  <a:off x="6835988" y="2521230"/>
                  <a:ext cx="1381503" cy="843030"/>
                </a:xfrm>
                <a:custGeom>
                  <a:avLst/>
                  <a:gdLst>
                    <a:gd name="connsiteX0" fmla="*/ 1381374 w 1381503"/>
                    <a:gd name="connsiteY0" fmla="*/ 0 h 843030"/>
                    <a:gd name="connsiteX1" fmla="*/ 1381503 w 1381503"/>
                    <a:gd name="connsiteY1" fmla="*/ 45494 h 843030"/>
                    <a:gd name="connsiteX2" fmla="*/ 129 w 1381503"/>
                    <a:gd name="connsiteY2" fmla="*/ 843031 h 843030"/>
                    <a:gd name="connsiteX3" fmla="*/ 0 w 1381503"/>
                    <a:gd name="connsiteY3" fmla="*/ 797537 h 843030"/>
                  </a:gdLst>
                  <a:ahLst/>
                  <a:cxnLst>
                    <a:cxn ang="0">
                      <a:pos x="connsiteX0" y="connsiteY0"/>
                    </a:cxn>
                    <a:cxn ang="0">
                      <a:pos x="connsiteX1" y="connsiteY1"/>
                    </a:cxn>
                    <a:cxn ang="0">
                      <a:pos x="connsiteX2" y="connsiteY2"/>
                    </a:cxn>
                    <a:cxn ang="0">
                      <a:pos x="connsiteX3" y="connsiteY3"/>
                    </a:cxn>
                  </a:cxnLst>
                  <a:rect l="l" t="t" r="r" b="b"/>
                  <a:pathLst>
                    <a:path w="1381503" h="843030">
                      <a:moveTo>
                        <a:pt x="1381374" y="0"/>
                      </a:moveTo>
                      <a:lnTo>
                        <a:pt x="1381503" y="45494"/>
                      </a:lnTo>
                      <a:lnTo>
                        <a:pt x="129" y="843031"/>
                      </a:lnTo>
                      <a:lnTo>
                        <a:pt x="0" y="797537"/>
                      </a:lnTo>
                      <a:close/>
                    </a:path>
                  </a:pathLst>
                </a:custGeom>
                <a:solidFill>
                  <a:srgbClr val="DEDFFB"/>
                </a:solidFill>
                <a:ln w="95624" cap="flat">
                  <a:noFill/>
                  <a:prstDash val="solid"/>
                  <a:miter/>
                </a:ln>
              </p:spPr>
              <p:txBody>
                <a:bodyPr rtlCol="0" anchor="ctr"/>
                <a:lstStyle/>
                <a:p>
                  <a:endParaRPr lang="fr-FR"/>
                </a:p>
              </p:txBody>
            </p:sp>
          </p:grpSp>
        </p:grpSp>
        <p:sp>
          <p:nvSpPr>
            <p:cNvPr id="33" name="Forme libre : forme 32">
              <a:extLst>
                <a:ext uri="{FF2B5EF4-FFF2-40B4-BE49-F238E27FC236}">
                  <a16:creationId xmlns:a16="http://schemas.microsoft.com/office/drawing/2014/main" id="{50C29218-1348-4A3A-9B93-DBD8CA31DBF2}"/>
                </a:ext>
              </a:extLst>
            </p:cNvPr>
            <p:cNvSpPr/>
            <p:nvPr/>
          </p:nvSpPr>
          <p:spPr>
            <a:xfrm>
              <a:off x="8589265" y="666597"/>
              <a:ext cx="1510203" cy="1816626"/>
            </a:xfrm>
            <a:custGeom>
              <a:avLst/>
              <a:gdLst>
                <a:gd name="connsiteX0" fmla="*/ 1314699 w 1510203"/>
                <a:gd name="connsiteY0" fmla="*/ 147709 h 1816626"/>
                <a:gd name="connsiteX1" fmla="*/ 1315842 w 1510203"/>
                <a:gd name="connsiteY1" fmla="*/ 148240 h 1816626"/>
                <a:gd name="connsiteX2" fmla="*/ 1138124 w 1510203"/>
                <a:gd name="connsiteY2" fmla="*/ 44965 h 1816626"/>
                <a:gd name="connsiteX3" fmla="*/ 664092 w 1510203"/>
                <a:gd name="connsiteY3" fmla="*/ 91376 h 1816626"/>
                <a:gd name="connsiteX4" fmla="*/ 301646 w 1510203"/>
                <a:gd name="connsiteY4" fmla="*/ 424232 h 1816626"/>
                <a:gd name="connsiteX5" fmla="*/ 4065 w 1510203"/>
                <a:gd name="connsiteY5" fmla="*/ 1152171 h 1816626"/>
                <a:gd name="connsiteX6" fmla="*/ 3 w 1510203"/>
                <a:gd name="connsiteY6" fmla="*/ 1241619 h 1816626"/>
                <a:gd name="connsiteX7" fmla="*/ 194326 w 1510203"/>
                <a:gd name="connsiteY7" fmla="*/ 1668878 h 1816626"/>
                <a:gd name="connsiteX8" fmla="*/ 372045 w 1510203"/>
                <a:gd name="connsiteY8" fmla="*/ 1772159 h 1816626"/>
                <a:gd name="connsiteX9" fmla="*/ 359158 w 1510203"/>
                <a:gd name="connsiteY9" fmla="*/ 1763078 h 1816626"/>
                <a:gd name="connsiteX10" fmla="*/ 846153 w 1510203"/>
                <a:gd name="connsiteY10" fmla="*/ 1725719 h 1816626"/>
                <a:gd name="connsiteX11" fmla="*/ 1510200 w 1510203"/>
                <a:gd name="connsiteY11" fmla="*/ 575599 h 1816626"/>
                <a:gd name="connsiteX12" fmla="*/ 1314699 w 1510203"/>
                <a:gd name="connsiteY12" fmla="*/ 147709 h 1816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0203" h="1816626">
                  <a:moveTo>
                    <a:pt x="1314699" y="147709"/>
                  </a:moveTo>
                  <a:cubicBezTo>
                    <a:pt x="1315066" y="147919"/>
                    <a:pt x="1315475" y="148030"/>
                    <a:pt x="1315842" y="148240"/>
                  </a:cubicBezTo>
                  <a:lnTo>
                    <a:pt x="1138124" y="44965"/>
                  </a:lnTo>
                  <a:cubicBezTo>
                    <a:pt x="1016984" y="-25433"/>
                    <a:pt x="849234" y="-15517"/>
                    <a:pt x="664092" y="91376"/>
                  </a:cubicBezTo>
                  <a:cubicBezTo>
                    <a:pt x="530275" y="168633"/>
                    <a:pt x="405820" y="285933"/>
                    <a:pt x="301646" y="424232"/>
                  </a:cubicBezTo>
                  <a:cubicBezTo>
                    <a:pt x="139306" y="639770"/>
                    <a:pt x="26296" y="906347"/>
                    <a:pt x="4065" y="1152171"/>
                  </a:cubicBezTo>
                  <a:cubicBezTo>
                    <a:pt x="1334" y="1182339"/>
                    <a:pt x="-78" y="1212210"/>
                    <a:pt x="3" y="1241619"/>
                  </a:cubicBezTo>
                  <a:cubicBezTo>
                    <a:pt x="599" y="1451630"/>
                    <a:pt x="74744" y="1599385"/>
                    <a:pt x="194326" y="1668878"/>
                  </a:cubicBezTo>
                  <a:lnTo>
                    <a:pt x="372045" y="1772159"/>
                  </a:lnTo>
                  <a:cubicBezTo>
                    <a:pt x="367486" y="1769510"/>
                    <a:pt x="363558" y="1765961"/>
                    <a:pt x="359158" y="1763078"/>
                  </a:cubicBezTo>
                  <a:cubicBezTo>
                    <a:pt x="481173" y="1842325"/>
                    <a:pt x="654048" y="1836634"/>
                    <a:pt x="846153" y="1725719"/>
                  </a:cubicBezTo>
                  <a:cubicBezTo>
                    <a:pt x="1214073" y="1513298"/>
                    <a:pt x="1511397" y="998364"/>
                    <a:pt x="1510200" y="575599"/>
                  </a:cubicBezTo>
                  <a:cubicBezTo>
                    <a:pt x="1509605" y="364905"/>
                    <a:pt x="1434934" y="216946"/>
                    <a:pt x="1314699" y="147709"/>
                  </a:cubicBezTo>
                  <a:close/>
                </a:path>
              </a:pathLst>
            </a:custGeom>
            <a:solidFill>
              <a:srgbClr val="F45170"/>
            </a:solidFill>
            <a:ln w="95624" cap="flat">
              <a:noFill/>
              <a:prstDash val="solid"/>
              <a:miter/>
            </a:ln>
          </p:spPr>
          <p:txBody>
            <a:bodyPr rtlCol="0" anchor="ctr"/>
            <a:lstStyle/>
            <a:p>
              <a:endParaRPr lang="fr-FR"/>
            </a:p>
          </p:txBody>
        </p:sp>
        <p:grpSp>
          <p:nvGrpSpPr>
            <p:cNvPr id="34" name="Graphique 422">
              <a:extLst>
                <a:ext uri="{FF2B5EF4-FFF2-40B4-BE49-F238E27FC236}">
                  <a16:creationId xmlns:a16="http://schemas.microsoft.com/office/drawing/2014/main" id="{0E681670-8E29-456E-9CB9-C02D3CBBE504}"/>
                </a:ext>
              </a:extLst>
            </p:cNvPr>
            <p:cNvGrpSpPr/>
            <p:nvPr/>
          </p:nvGrpSpPr>
          <p:grpSpPr>
            <a:xfrm>
              <a:off x="8589268" y="666596"/>
              <a:ext cx="1510201" cy="1817122"/>
              <a:chOff x="8589268" y="666596"/>
              <a:chExt cx="1510201" cy="1817122"/>
            </a:xfrm>
          </p:grpSpPr>
          <p:grpSp>
            <p:nvGrpSpPr>
              <p:cNvPr id="35" name="Graphique 422">
                <a:extLst>
                  <a:ext uri="{FF2B5EF4-FFF2-40B4-BE49-F238E27FC236}">
                    <a16:creationId xmlns:a16="http://schemas.microsoft.com/office/drawing/2014/main" id="{F29D8016-D90B-4871-B7FF-0EB8D8FCF176}"/>
                  </a:ext>
                </a:extLst>
              </p:cNvPr>
              <p:cNvGrpSpPr/>
              <p:nvPr/>
            </p:nvGrpSpPr>
            <p:grpSpPr>
              <a:xfrm>
                <a:off x="8589268" y="666596"/>
                <a:ext cx="1510201" cy="1817122"/>
                <a:chOff x="8589268" y="666596"/>
                <a:chExt cx="1510201" cy="1817122"/>
              </a:xfrm>
            </p:grpSpPr>
            <p:grpSp>
              <p:nvGrpSpPr>
                <p:cNvPr id="53" name="Graphique 422">
                  <a:extLst>
                    <a:ext uri="{FF2B5EF4-FFF2-40B4-BE49-F238E27FC236}">
                      <a16:creationId xmlns:a16="http://schemas.microsoft.com/office/drawing/2014/main" id="{5FAD8068-3D99-44DD-94B6-3CC480FFC391}"/>
                    </a:ext>
                  </a:extLst>
                </p:cNvPr>
                <p:cNvGrpSpPr/>
                <p:nvPr/>
              </p:nvGrpSpPr>
              <p:grpSpPr>
                <a:xfrm>
                  <a:off x="8766987" y="769876"/>
                  <a:ext cx="1332481" cy="1713841"/>
                  <a:chOff x="8766987" y="769876"/>
                  <a:chExt cx="1332481" cy="1713841"/>
                </a:xfrm>
              </p:grpSpPr>
              <p:sp>
                <p:nvSpPr>
                  <p:cNvPr id="55" name="Forme libre : forme 54">
                    <a:extLst>
                      <a:ext uri="{FF2B5EF4-FFF2-40B4-BE49-F238E27FC236}">
                        <a16:creationId xmlns:a16="http://schemas.microsoft.com/office/drawing/2014/main" id="{318BBB5C-1000-49A3-B534-76ADFF4A74A1}"/>
                      </a:ext>
                    </a:extLst>
                  </p:cNvPr>
                  <p:cNvSpPr/>
                  <p:nvPr/>
                </p:nvSpPr>
                <p:spPr>
                  <a:xfrm>
                    <a:off x="8766987" y="769876"/>
                    <a:ext cx="1332481" cy="1713841"/>
                  </a:xfrm>
                  <a:custGeom>
                    <a:avLst/>
                    <a:gdLst>
                      <a:gd name="connsiteX0" fmla="*/ 664092 w 1332481"/>
                      <a:gd name="connsiteY0" fmla="*/ 91374 h 1713841"/>
                      <a:gd name="connsiteX1" fmla="*/ 1332478 w 1332481"/>
                      <a:gd name="connsiteY1" fmla="*/ 472317 h 1713841"/>
                      <a:gd name="connsiteX2" fmla="*/ 668433 w 1332481"/>
                      <a:gd name="connsiteY2" fmla="*/ 1622440 h 1713841"/>
                      <a:gd name="connsiteX3" fmla="*/ 4 w 1332481"/>
                      <a:gd name="connsiteY3" fmla="*/ 1241622 h 1713841"/>
                      <a:gd name="connsiteX4" fmla="*/ 664092 w 1332481"/>
                      <a:gd name="connsiteY4" fmla="*/ 91374 h 1713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2481" h="1713841">
                        <a:moveTo>
                          <a:pt x="664092" y="91374"/>
                        </a:moveTo>
                        <a:cubicBezTo>
                          <a:pt x="1032013" y="-121045"/>
                          <a:pt x="1331280" y="49498"/>
                          <a:pt x="1332478" y="472317"/>
                        </a:cubicBezTo>
                        <a:cubicBezTo>
                          <a:pt x="1333677" y="895087"/>
                          <a:pt x="1036354" y="1410021"/>
                          <a:pt x="668433" y="1622440"/>
                        </a:cubicBezTo>
                        <a:cubicBezTo>
                          <a:pt x="300468" y="1834884"/>
                          <a:pt x="1202" y="1664391"/>
                          <a:pt x="4" y="1241622"/>
                        </a:cubicBezTo>
                        <a:cubicBezTo>
                          <a:pt x="-1195" y="818803"/>
                          <a:pt x="296127" y="303819"/>
                          <a:pt x="664092" y="91374"/>
                        </a:cubicBezTo>
                        <a:close/>
                      </a:path>
                    </a:pathLst>
                  </a:custGeom>
                  <a:solidFill>
                    <a:srgbClr val="DF3260"/>
                  </a:solidFill>
                  <a:ln w="95624" cap="flat">
                    <a:noFill/>
                    <a:prstDash val="solid"/>
                    <a:miter/>
                  </a:ln>
                </p:spPr>
                <p:txBody>
                  <a:bodyPr rtlCol="0" anchor="ctr"/>
                  <a:lstStyle/>
                  <a:p>
                    <a:endParaRPr lang="fr-FR"/>
                  </a:p>
                </p:txBody>
              </p:sp>
              <p:grpSp>
                <p:nvGrpSpPr>
                  <p:cNvPr id="56" name="Graphique 422">
                    <a:extLst>
                      <a:ext uri="{FF2B5EF4-FFF2-40B4-BE49-F238E27FC236}">
                        <a16:creationId xmlns:a16="http://schemas.microsoft.com/office/drawing/2014/main" id="{A94F2772-4513-4D2E-B5D5-9A373CD85626}"/>
                      </a:ext>
                    </a:extLst>
                  </p:cNvPr>
                  <p:cNvGrpSpPr/>
                  <p:nvPr/>
                </p:nvGrpSpPr>
                <p:grpSpPr>
                  <a:xfrm>
                    <a:off x="8854768" y="857661"/>
                    <a:ext cx="1156919" cy="1538276"/>
                    <a:chOff x="8854768" y="857661"/>
                    <a:chExt cx="1156919" cy="1538276"/>
                  </a:xfrm>
                </p:grpSpPr>
                <p:sp>
                  <p:nvSpPr>
                    <p:cNvPr id="57" name="Forme libre : forme 56">
                      <a:extLst>
                        <a:ext uri="{FF2B5EF4-FFF2-40B4-BE49-F238E27FC236}">
                          <a16:creationId xmlns:a16="http://schemas.microsoft.com/office/drawing/2014/main" id="{11F442D2-A3AF-472D-8DA7-2E39984530E9}"/>
                        </a:ext>
                      </a:extLst>
                    </p:cNvPr>
                    <p:cNvSpPr/>
                    <p:nvPr/>
                  </p:nvSpPr>
                  <p:spPr>
                    <a:xfrm>
                      <a:off x="8978753" y="888840"/>
                      <a:ext cx="1032934" cy="1507097"/>
                    </a:xfrm>
                    <a:custGeom>
                      <a:avLst/>
                      <a:gdLst>
                        <a:gd name="connsiteX0" fmla="*/ 878460 w 1032934"/>
                        <a:gd name="connsiteY0" fmla="*/ 0 h 1507097"/>
                        <a:gd name="connsiteX1" fmla="*/ 1002463 w 1032934"/>
                        <a:gd name="connsiteY1" fmla="*/ 333399 h 1507097"/>
                        <a:gd name="connsiteX2" fmla="*/ 820620 w 1032934"/>
                        <a:gd name="connsiteY2" fmla="*/ 943198 h 1507097"/>
                        <a:gd name="connsiteX3" fmla="*/ 382308 w 1032934"/>
                        <a:gd name="connsiteY3" fmla="*/ 1407251 h 1507097"/>
                        <a:gd name="connsiteX4" fmla="*/ 127213 w 1032934"/>
                        <a:gd name="connsiteY4" fmla="*/ 1486893 h 1507097"/>
                        <a:gd name="connsiteX5" fmla="*/ 0 w 1032934"/>
                        <a:gd name="connsiteY5" fmla="*/ 1455718 h 1507097"/>
                        <a:gd name="connsiteX6" fmla="*/ 157681 w 1032934"/>
                        <a:gd name="connsiteY6" fmla="*/ 1507098 h 1507097"/>
                        <a:gd name="connsiteX7" fmla="*/ 412776 w 1032934"/>
                        <a:gd name="connsiteY7" fmla="*/ 1427456 h 1507097"/>
                        <a:gd name="connsiteX8" fmla="*/ 851088 w 1032934"/>
                        <a:gd name="connsiteY8" fmla="*/ 963403 h 1507097"/>
                        <a:gd name="connsiteX9" fmla="*/ 1032931 w 1032934"/>
                        <a:gd name="connsiteY9" fmla="*/ 353604 h 1507097"/>
                        <a:gd name="connsiteX10" fmla="*/ 878460 w 1032934"/>
                        <a:gd name="connsiteY10" fmla="*/ 0 h 150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2934" h="1507097">
                          <a:moveTo>
                            <a:pt x="878460" y="0"/>
                          </a:moveTo>
                          <a:cubicBezTo>
                            <a:pt x="957546" y="61839"/>
                            <a:pt x="1002020" y="177173"/>
                            <a:pt x="1002463" y="333399"/>
                          </a:cubicBezTo>
                          <a:cubicBezTo>
                            <a:pt x="1003001" y="522611"/>
                            <a:pt x="938420" y="739176"/>
                            <a:pt x="820620" y="943198"/>
                          </a:cubicBezTo>
                          <a:cubicBezTo>
                            <a:pt x="702781" y="1147293"/>
                            <a:pt x="547118" y="1312096"/>
                            <a:pt x="382308" y="1407251"/>
                          </a:cubicBezTo>
                          <a:cubicBezTo>
                            <a:pt x="292066" y="1459352"/>
                            <a:pt x="203855" y="1486893"/>
                            <a:pt x="127213" y="1486893"/>
                          </a:cubicBezTo>
                          <a:cubicBezTo>
                            <a:pt x="79335" y="1486893"/>
                            <a:pt x="36730" y="1476134"/>
                            <a:pt x="0" y="1455718"/>
                          </a:cubicBezTo>
                          <a:cubicBezTo>
                            <a:pt x="42881" y="1489247"/>
                            <a:pt x="95907" y="1507098"/>
                            <a:pt x="157681" y="1507098"/>
                          </a:cubicBezTo>
                          <a:cubicBezTo>
                            <a:pt x="234323" y="1507098"/>
                            <a:pt x="322534" y="1479557"/>
                            <a:pt x="412776" y="1427456"/>
                          </a:cubicBezTo>
                          <a:cubicBezTo>
                            <a:pt x="577586" y="1332301"/>
                            <a:pt x="733249" y="1167498"/>
                            <a:pt x="851088" y="963403"/>
                          </a:cubicBezTo>
                          <a:cubicBezTo>
                            <a:pt x="968888" y="759381"/>
                            <a:pt x="1033468" y="542816"/>
                            <a:pt x="1032931" y="353604"/>
                          </a:cubicBezTo>
                          <a:cubicBezTo>
                            <a:pt x="1032434" y="178325"/>
                            <a:pt x="976520" y="54509"/>
                            <a:pt x="878460" y="0"/>
                          </a:cubicBezTo>
                          <a:close/>
                        </a:path>
                      </a:pathLst>
                    </a:custGeom>
                    <a:solidFill>
                      <a:srgbClr val="F45170"/>
                    </a:solidFill>
                    <a:ln w="95624" cap="flat">
                      <a:noFill/>
                      <a:prstDash val="solid"/>
                      <a:miter/>
                    </a:ln>
                  </p:spPr>
                  <p:txBody>
                    <a:bodyPr rtlCol="0" anchor="ctr"/>
                    <a:lstStyle/>
                    <a:p>
                      <a:endParaRPr lang="fr-FR"/>
                    </a:p>
                  </p:txBody>
                </p:sp>
                <p:sp>
                  <p:nvSpPr>
                    <p:cNvPr id="58" name="Forme libre : forme 57">
                      <a:extLst>
                        <a:ext uri="{FF2B5EF4-FFF2-40B4-BE49-F238E27FC236}">
                          <a16:creationId xmlns:a16="http://schemas.microsoft.com/office/drawing/2014/main" id="{D7FC3631-0147-4D41-9304-3B4895614A34}"/>
                        </a:ext>
                      </a:extLst>
                    </p:cNvPr>
                    <p:cNvSpPr/>
                    <p:nvPr/>
                  </p:nvSpPr>
                  <p:spPr>
                    <a:xfrm>
                      <a:off x="8854768" y="857661"/>
                      <a:ext cx="1126451" cy="1518071"/>
                    </a:xfrm>
                    <a:custGeom>
                      <a:avLst/>
                      <a:gdLst>
                        <a:gd name="connsiteX0" fmla="*/ 506293 w 1126451"/>
                        <a:gd name="connsiteY0" fmla="*/ 1438430 h 1518071"/>
                        <a:gd name="connsiteX1" fmla="*/ 944605 w 1126451"/>
                        <a:gd name="connsiteY1" fmla="*/ 974377 h 1518071"/>
                        <a:gd name="connsiteX2" fmla="*/ 1126448 w 1126451"/>
                        <a:gd name="connsiteY2" fmla="*/ 364578 h 1518071"/>
                        <a:gd name="connsiteX3" fmla="*/ 1002445 w 1126451"/>
                        <a:gd name="connsiteY3" fmla="*/ 31179 h 1518071"/>
                        <a:gd name="connsiteX4" fmla="*/ 875220 w 1126451"/>
                        <a:gd name="connsiteY4" fmla="*/ 0 h 1518071"/>
                        <a:gd name="connsiteX5" fmla="*/ 620201 w 1126451"/>
                        <a:gd name="connsiteY5" fmla="*/ 79612 h 1518071"/>
                        <a:gd name="connsiteX6" fmla="*/ 181852 w 1126451"/>
                        <a:gd name="connsiteY6" fmla="*/ 543715 h 1518071"/>
                        <a:gd name="connsiteX7" fmla="*/ 3 w 1126451"/>
                        <a:gd name="connsiteY7" fmla="*/ 1153586 h 1518071"/>
                        <a:gd name="connsiteX8" fmla="*/ 123985 w 1126451"/>
                        <a:gd name="connsiteY8" fmla="*/ 1486897 h 1518071"/>
                        <a:gd name="connsiteX9" fmla="*/ 251198 w 1126451"/>
                        <a:gd name="connsiteY9" fmla="*/ 1518072 h 1518071"/>
                        <a:gd name="connsiteX10" fmla="*/ 506293 w 1126451"/>
                        <a:gd name="connsiteY10" fmla="*/ 1438430 h 151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6451" h="1518071">
                          <a:moveTo>
                            <a:pt x="506293" y="1438430"/>
                          </a:moveTo>
                          <a:cubicBezTo>
                            <a:pt x="671103" y="1343275"/>
                            <a:pt x="826766" y="1178472"/>
                            <a:pt x="944605" y="974377"/>
                          </a:cubicBezTo>
                          <a:cubicBezTo>
                            <a:pt x="1062405" y="770355"/>
                            <a:pt x="1126985" y="553790"/>
                            <a:pt x="1126448" y="364578"/>
                          </a:cubicBezTo>
                          <a:cubicBezTo>
                            <a:pt x="1126005" y="208352"/>
                            <a:pt x="1081530" y="93018"/>
                            <a:pt x="1002445" y="31179"/>
                          </a:cubicBezTo>
                          <a:cubicBezTo>
                            <a:pt x="965711" y="10760"/>
                            <a:pt x="923103" y="0"/>
                            <a:pt x="875220" y="0"/>
                          </a:cubicBezTo>
                          <a:cubicBezTo>
                            <a:pt x="798598" y="0"/>
                            <a:pt x="710414" y="27528"/>
                            <a:pt x="620201" y="79612"/>
                          </a:cubicBezTo>
                          <a:cubicBezTo>
                            <a:pt x="455371" y="174777"/>
                            <a:pt x="299698" y="339597"/>
                            <a:pt x="181852" y="543715"/>
                          </a:cubicBezTo>
                          <a:cubicBezTo>
                            <a:pt x="64050" y="747757"/>
                            <a:pt x="-534" y="964348"/>
                            <a:pt x="3" y="1153586"/>
                          </a:cubicBezTo>
                          <a:cubicBezTo>
                            <a:pt x="446" y="1309767"/>
                            <a:pt x="44913" y="1425071"/>
                            <a:pt x="123985" y="1486897"/>
                          </a:cubicBezTo>
                          <a:cubicBezTo>
                            <a:pt x="160715" y="1507313"/>
                            <a:pt x="203319" y="1518072"/>
                            <a:pt x="251198" y="1518072"/>
                          </a:cubicBezTo>
                          <a:cubicBezTo>
                            <a:pt x="327840" y="1518072"/>
                            <a:pt x="416051" y="1490531"/>
                            <a:pt x="506293" y="1438430"/>
                          </a:cubicBezTo>
                          <a:close/>
                        </a:path>
                      </a:pathLst>
                    </a:custGeom>
                    <a:solidFill>
                      <a:srgbClr val="FFFFFF"/>
                    </a:solidFill>
                    <a:ln w="95624" cap="flat">
                      <a:noFill/>
                      <a:prstDash val="solid"/>
                      <a:miter/>
                    </a:ln>
                  </p:spPr>
                  <p:txBody>
                    <a:bodyPr rtlCol="0" anchor="ctr"/>
                    <a:lstStyle/>
                    <a:p>
                      <a:endParaRPr lang="fr-FR"/>
                    </a:p>
                  </p:txBody>
                </p:sp>
              </p:grpSp>
            </p:grpSp>
            <p:sp>
              <p:nvSpPr>
                <p:cNvPr id="54" name="Forme libre : forme 53">
                  <a:extLst>
                    <a:ext uri="{FF2B5EF4-FFF2-40B4-BE49-F238E27FC236}">
                      <a16:creationId xmlns:a16="http://schemas.microsoft.com/office/drawing/2014/main" id="{CF74A93E-1D7F-44EB-B633-B04CD70F757F}"/>
                    </a:ext>
                  </a:extLst>
                </p:cNvPr>
                <p:cNvSpPr/>
                <p:nvPr/>
              </p:nvSpPr>
              <p:spPr>
                <a:xfrm>
                  <a:off x="8589268" y="666596"/>
                  <a:ext cx="1315841" cy="1772159"/>
                </a:xfrm>
                <a:custGeom>
                  <a:avLst/>
                  <a:gdLst>
                    <a:gd name="connsiteX0" fmla="*/ 1138121 w 1315841"/>
                    <a:gd name="connsiteY0" fmla="*/ 44964 h 1772159"/>
                    <a:gd name="connsiteX1" fmla="*/ 664092 w 1315841"/>
                    <a:gd name="connsiteY1" fmla="*/ 91375 h 1772159"/>
                    <a:gd name="connsiteX2" fmla="*/ 301646 w 1315841"/>
                    <a:gd name="connsiteY2" fmla="*/ 424235 h 1772159"/>
                    <a:gd name="connsiteX3" fmla="*/ 4062 w 1315841"/>
                    <a:gd name="connsiteY3" fmla="*/ 1152170 h 1772159"/>
                    <a:gd name="connsiteX4" fmla="*/ 3 w 1315841"/>
                    <a:gd name="connsiteY4" fmla="*/ 1241621 h 1772159"/>
                    <a:gd name="connsiteX5" fmla="*/ 194322 w 1315841"/>
                    <a:gd name="connsiteY5" fmla="*/ 1668880 h 1772159"/>
                    <a:gd name="connsiteX6" fmla="*/ 372044 w 1315841"/>
                    <a:gd name="connsiteY6" fmla="*/ 1772159 h 1772159"/>
                    <a:gd name="connsiteX7" fmla="*/ 187286 w 1315841"/>
                    <a:gd name="connsiteY7" fmla="*/ 1343392 h 1772159"/>
                    <a:gd name="connsiteX8" fmla="*/ 191345 w 1315841"/>
                    <a:gd name="connsiteY8" fmla="*/ 1253941 h 1772159"/>
                    <a:gd name="connsiteX9" fmla="*/ 494249 w 1315841"/>
                    <a:gd name="connsiteY9" fmla="*/ 535639 h 1772159"/>
                    <a:gd name="connsiteX10" fmla="*/ 843960 w 1315841"/>
                    <a:gd name="connsiteY10" fmla="*/ 207508 h 1772159"/>
                    <a:gd name="connsiteX11" fmla="*/ 1315842 w 1315841"/>
                    <a:gd name="connsiteY11" fmla="*/ 148243 h 177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5841" h="1772159">
                      <a:moveTo>
                        <a:pt x="1138121" y="44964"/>
                      </a:moveTo>
                      <a:cubicBezTo>
                        <a:pt x="1016983" y="-25435"/>
                        <a:pt x="849229" y="-15514"/>
                        <a:pt x="664092" y="91375"/>
                      </a:cubicBezTo>
                      <a:cubicBezTo>
                        <a:pt x="530272" y="168636"/>
                        <a:pt x="405818" y="285932"/>
                        <a:pt x="301646" y="424235"/>
                      </a:cubicBezTo>
                      <a:cubicBezTo>
                        <a:pt x="139301" y="639773"/>
                        <a:pt x="26296" y="906347"/>
                        <a:pt x="4062" y="1152170"/>
                      </a:cubicBezTo>
                      <a:cubicBezTo>
                        <a:pt x="1331" y="1182341"/>
                        <a:pt x="-79" y="1212211"/>
                        <a:pt x="3" y="1241621"/>
                      </a:cubicBezTo>
                      <a:cubicBezTo>
                        <a:pt x="599" y="1451629"/>
                        <a:pt x="74744" y="1599388"/>
                        <a:pt x="194322" y="1668880"/>
                      </a:cubicBezTo>
                      <a:lnTo>
                        <a:pt x="372044" y="1772159"/>
                      </a:lnTo>
                      <a:cubicBezTo>
                        <a:pt x="252463" y="1702668"/>
                        <a:pt x="187882" y="1553400"/>
                        <a:pt x="187286" y="1343392"/>
                      </a:cubicBezTo>
                      <a:cubicBezTo>
                        <a:pt x="187204" y="1313981"/>
                        <a:pt x="188616" y="1284112"/>
                        <a:pt x="191345" y="1253941"/>
                      </a:cubicBezTo>
                      <a:cubicBezTo>
                        <a:pt x="213579" y="1008118"/>
                        <a:pt x="331904" y="751177"/>
                        <a:pt x="494249" y="535639"/>
                      </a:cubicBezTo>
                      <a:cubicBezTo>
                        <a:pt x="598422" y="397336"/>
                        <a:pt x="710143" y="284768"/>
                        <a:pt x="843960" y="207508"/>
                      </a:cubicBezTo>
                      <a:cubicBezTo>
                        <a:pt x="1029097" y="100619"/>
                        <a:pt x="1194702" y="77845"/>
                        <a:pt x="1315842" y="148243"/>
                      </a:cubicBezTo>
                      <a:close/>
                    </a:path>
                  </a:pathLst>
                </a:custGeom>
                <a:solidFill>
                  <a:srgbClr val="F45170"/>
                </a:solidFill>
                <a:ln w="95624" cap="flat">
                  <a:noFill/>
                  <a:prstDash val="solid"/>
                  <a:miter/>
                </a:ln>
              </p:spPr>
              <p:txBody>
                <a:bodyPr rtlCol="0" anchor="ctr"/>
                <a:lstStyle/>
                <a:p>
                  <a:endParaRPr lang="fr-FR"/>
                </a:p>
              </p:txBody>
            </p:sp>
          </p:grpSp>
          <p:grpSp>
            <p:nvGrpSpPr>
              <p:cNvPr id="36" name="Graphique 422">
                <a:extLst>
                  <a:ext uri="{FF2B5EF4-FFF2-40B4-BE49-F238E27FC236}">
                    <a16:creationId xmlns:a16="http://schemas.microsoft.com/office/drawing/2014/main" id="{21E86A5A-B9F2-43BD-B5BC-91F768D7B3FB}"/>
                  </a:ext>
                </a:extLst>
              </p:cNvPr>
              <p:cNvGrpSpPr/>
              <p:nvPr/>
            </p:nvGrpSpPr>
            <p:grpSpPr>
              <a:xfrm>
                <a:off x="8943641" y="1008874"/>
                <a:ext cx="948706" cy="1215645"/>
                <a:chOff x="8943641" y="1008874"/>
                <a:chExt cx="948706" cy="1215645"/>
              </a:xfrm>
              <a:solidFill>
                <a:srgbClr val="4C5C75"/>
              </a:solidFill>
            </p:grpSpPr>
            <p:sp>
              <p:nvSpPr>
                <p:cNvPr id="41" name="Forme libre : forme 40">
                  <a:extLst>
                    <a:ext uri="{FF2B5EF4-FFF2-40B4-BE49-F238E27FC236}">
                      <a16:creationId xmlns:a16="http://schemas.microsoft.com/office/drawing/2014/main" id="{AAFAA2EA-7119-45F1-A8CE-6135F9E5198F}"/>
                    </a:ext>
                  </a:extLst>
                </p:cNvPr>
                <p:cNvSpPr/>
                <p:nvPr/>
              </p:nvSpPr>
              <p:spPr>
                <a:xfrm>
                  <a:off x="9398314" y="2111596"/>
                  <a:ext cx="42048" cy="51911"/>
                </a:xfrm>
                <a:custGeom>
                  <a:avLst/>
                  <a:gdLst>
                    <a:gd name="connsiteX0" fmla="*/ 13689 w 42048"/>
                    <a:gd name="connsiteY0" fmla="*/ 51911 h 51911"/>
                    <a:gd name="connsiteX1" fmla="*/ 0 w 42048"/>
                    <a:gd name="connsiteY1" fmla="*/ 35751 h 51911"/>
                    <a:gd name="connsiteX2" fmla="*/ 19011 w 42048"/>
                    <a:gd name="connsiteY2" fmla="*/ 2815 h 51911"/>
                    <a:gd name="connsiteX3" fmla="*/ 28486 w 42048"/>
                    <a:gd name="connsiteY3" fmla="*/ 0 h 51911"/>
                    <a:gd name="connsiteX4" fmla="*/ 42048 w 42048"/>
                    <a:gd name="connsiteY4" fmla="*/ 16282 h 51911"/>
                    <a:gd name="connsiteX5" fmla="*/ 13689 w 42048"/>
                    <a:gd name="connsiteY5" fmla="*/ 51911 h 5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048" h="51911">
                      <a:moveTo>
                        <a:pt x="13689" y="51911"/>
                      </a:moveTo>
                      <a:cubicBezTo>
                        <a:pt x="5529" y="51911"/>
                        <a:pt x="29" y="45416"/>
                        <a:pt x="0" y="35751"/>
                      </a:cubicBezTo>
                      <a:cubicBezTo>
                        <a:pt x="-33" y="23664"/>
                        <a:pt x="8497" y="8889"/>
                        <a:pt x="19011" y="2815"/>
                      </a:cubicBezTo>
                      <a:cubicBezTo>
                        <a:pt x="22247" y="948"/>
                        <a:pt x="25435" y="0"/>
                        <a:pt x="28486" y="0"/>
                      </a:cubicBezTo>
                      <a:cubicBezTo>
                        <a:pt x="36570" y="0"/>
                        <a:pt x="42020" y="6544"/>
                        <a:pt x="42048" y="16282"/>
                      </a:cubicBezTo>
                      <a:cubicBezTo>
                        <a:pt x="42091" y="32546"/>
                        <a:pt x="27746" y="51911"/>
                        <a:pt x="13689" y="51911"/>
                      </a:cubicBezTo>
                      <a:close/>
                    </a:path>
                  </a:pathLst>
                </a:custGeom>
                <a:solidFill>
                  <a:srgbClr val="4C5C75"/>
                </a:solidFill>
                <a:ln w="95624" cap="flat">
                  <a:noFill/>
                  <a:prstDash val="solid"/>
                  <a:miter/>
                </a:ln>
              </p:spPr>
              <p:txBody>
                <a:bodyPr rtlCol="0" anchor="ctr"/>
                <a:lstStyle/>
                <a:p>
                  <a:endParaRPr lang="fr-FR"/>
                </a:p>
              </p:txBody>
            </p:sp>
            <p:sp>
              <p:nvSpPr>
                <p:cNvPr id="42" name="Forme libre : forme 41">
                  <a:extLst>
                    <a:ext uri="{FF2B5EF4-FFF2-40B4-BE49-F238E27FC236}">
                      <a16:creationId xmlns:a16="http://schemas.microsoft.com/office/drawing/2014/main" id="{5327A085-B5D2-43E3-9D9A-65B237B41B37}"/>
                    </a:ext>
                  </a:extLst>
                </p:cNvPr>
                <p:cNvSpPr/>
                <p:nvPr/>
              </p:nvSpPr>
              <p:spPr>
                <a:xfrm>
                  <a:off x="9624802" y="1911031"/>
                  <a:ext cx="42108" cy="51719"/>
                </a:xfrm>
                <a:custGeom>
                  <a:avLst/>
                  <a:gdLst>
                    <a:gd name="connsiteX0" fmla="*/ 13348 w 42108"/>
                    <a:gd name="connsiteY0" fmla="*/ 51719 h 51719"/>
                    <a:gd name="connsiteX1" fmla="*/ 3035 w 42108"/>
                    <a:gd name="connsiteY1" fmla="*/ 46658 h 51719"/>
                    <a:gd name="connsiteX2" fmla="*/ 28648 w 42108"/>
                    <a:gd name="connsiteY2" fmla="*/ 0 h 51719"/>
                    <a:gd name="connsiteX3" fmla="*/ 39103 w 42108"/>
                    <a:gd name="connsiteY3" fmla="*/ 5139 h 51719"/>
                    <a:gd name="connsiteX4" fmla="*/ 13348 w 42108"/>
                    <a:gd name="connsiteY4" fmla="*/ 51719 h 51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08" h="51719">
                      <a:moveTo>
                        <a:pt x="13348" y="51719"/>
                      </a:moveTo>
                      <a:cubicBezTo>
                        <a:pt x="9148" y="51719"/>
                        <a:pt x="5486" y="49922"/>
                        <a:pt x="3035" y="46658"/>
                      </a:cubicBezTo>
                      <a:cubicBezTo>
                        <a:pt x="-7202" y="31916"/>
                        <a:pt x="10253" y="0"/>
                        <a:pt x="28648" y="0"/>
                      </a:cubicBezTo>
                      <a:cubicBezTo>
                        <a:pt x="32900" y="0"/>
                        <a:pt x="36613" y="1822"/>
                        <a:pt x="39103" y="5139"/>
                      </a:cubicBezTo>
                      <a:cubicBezTo>
                        <a:pt x="49184" y="19648"/>
                        <a:pt x="32212" y="51719"/>
                        <a:pt x="13348" y="51719"/>
                      </a:cubicBezTo>
                      <a:close/>
                    </a:path>
                  </a:pathLst>
                </a:custGeom>
                <a:solidFill>
                  <a:srgbClr val="4C5C75"/>
                </a:solidFill>
                <a:ln w="95624" cap="flat">
                  <a:noFill/>
                  <a:prstDash val="solid"/>
                  <a:miter/>
                </a:ln>
              </p:spPr>
              <p:txBody>
                <a:bodyPr rtlCol="0" anchor="ctr"/>
                <a:lstStyle/>
                <a:p>
                  <a:endParaRPr lang="fr-FR"/>
                </a:p>
              </p:txBody>
            </p:sp>
            <p:sp>
              <p:nvSpPr>
                <p:cNvPr id="43" name="Forme libre : forme 42">
                  <a:extLst>
                    <a:ext uri="{FF2B5EF4-FFF2-40B4-BE49-F238E27FC236}">
                      <a16:creationId xmlns:a16="http://schemas.microsoft.com/office/drawing/2014/main" id="{90127C9F-9C1D-4FCC-92FC-B05A8C27EEA6}"/>
                    </a:ext>
                  </a:extLst>
                </p:cNvPr>
                <p:cNvSpPr/>
                <p:nvPr/>
              </p:nvSpPr>
              <p:spPr>
                <a:xfrm>
                  <a:off x="9790177" y="1624540"/>
                  <a:ext cx="42117" cy="51621"/>
                </a:xfrm>
                <a:custGeom>
                  <a:avLst/>
                  <a:gdLst>
                    <a:gd name="connsiteX0" fmla="*/ 13930 w 42117"/>
                    <a:gd name="connsiteY0" fmla="*/ 51621 h 51621"/>
                    <a:gd name="connsiteX1" fmla="*/ 12388 w 42117"/>
                    <a:gd name="connsiteY1" fmla="*/ 51535 h 51621"/>
                    <a:gd name="connsiteX2" fmla="*/ 2837 w 42117"/>
                    <a:gd name="connsiteY2" fmla="*/ 45951 h 51621"/>
                    <a:gd name="connsiteX3" fmla="*/ 28723 w 42117"/>
                    <a:gd name="connsiteY3" fmla="*/ 0 h 51621"/>
                    <a:gd name="connsiteX4" fmla="*/ 29771 w 42117"/>
                    <a:gd name="connsiteY4" fmla="*/ 41 h 51621"/>
                    <a:gd name="connsiteX5" fmla="*/ 39616 w 42117"/>
                    <a:gd name="connsiteY5" fmla="*/ 6340 h 51621"/>
                    <a:gd name="connsiteX6" fmla="*/ 13930 w 42117"/>
                    <a:gd name="connsiteY6" fmla="*/ 51621 h 5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17" h="51621">
                      <a:moveTo>
                        <a:pt x="13930" y="51621"/>
                      </a:moveTo>
                      <a:cubicBezTo>
                        <a:pt x="13411" y="51621"/>
                        <a:pt x="12896" y="51592"/>
                        <a:pt x="12388" y="51535"/>
                      </a:cubicBezTo>
                      <a:cubicBezTo>
                        <a:pt x="8548" y="51339"/>
                        <a:pt x="5067" y="49350"/>
                        <a:pt x="2837" y="45951"/>
                      </a:cubicBezTo>
                      <a:cubicBezTo>
                        <a:pt x="-7074" y="30876"/>
                        <a:pt x="10775" y="0"/>
                        <a:pt x="28723" y="0"/>
                      </a:cubicBezTo>
                      <a:cubicBezTo>
                        <a:pt x="29075" y="0"/>
                        <a:pt x="29424" y="16"/>
                        <a:pt x="29771" y="41"/>
                      </a:cubicBezTo>
                      <a:cubicBezTo>
                        <a:pt x="34021" y="511"/>
                        <a:pt x="37461" y="2745"/>
                        <a:pt x="39616" y="6340"/>
                      </a:cubicBezTo>
                      <a:cubicBezTo>
                        <a:pt x="48771" y="21616"/>
                        <a:pt x="31114" y="51621"/>
                        <a:pt x="13930" y="51621"/>
                      </a:cubicBezTo>
                      <a:close/>
                    </a:path>
                  </a:pathLst>
                </a:custGeom>
                <a:solidFill>
                  <a:srgbClr val="4C5C75"/>
                </a:solidFill>
                <a:ln w="95624" cap="flat">
                  <a:noFill/>
                  <a:prstDash val="solid"/>
                  <a:miter/>
                </a:ln>
              </p:spPr>
              <p:txBody>
                <a:bodyPr rtlCol="0" anchor="ctr"/>
                <a:lstStyle/>
                <a:p>
                  <a:endParaRPr lang="fr-FR"/>
                </a:p>
              </p:txBody>
            </p:sp>
            <p:sp>
              <p:nvSpPr>
                <p:cNvPr id="44" name="Forme libre : forme 43">
                  <a:extLst>
                    <a:ext uri="{FF2B5EF4-FFF2-40B4-BE49-F238E27FC236}">
                      <a16:creationId xmlns:a16="http://schemas.microsoft.com/office/drawing/2014/main" id="{587EC978-7F09-47F5-8EC7-1A8FDFBE861B}"/>
                    </a:ext>
                  </a:extLst>
                </p:cNvPr>
                <p:cNvSpPr/>
                <p:nvPr/>
              </p:nvSpPr>
              <p:spPr>
                <a:xfrm>
                  <a:off x="9850301" y="1329144"/>
                  <a:ext cx="42046" cy="51612"/>
                </a:xfrm>
                <a:custGeom>
                  <a:avLst/>
                  <a:gdLst>
                    <a:gd name="connsiteX0" fmla="*/ 13560 w 42046"/>
                    <a:gd name="connsiteY0" fmla="*/ 51613 h 51612"/>
                    <a:gd name="connsiteX1" fmla="*/ 0 w 42046"/>
                    <a:gd name="connsiteY1" fmla="*/ 35334 h 51612"/>
                    <a:gd name="connsiteX2" fmla="*/ 28394 w 42046"/>
                    <a:gd name="connsiteY2" fmla="*/ 0 h 51612"/>
                    <a:gd name="connsiteX3" fmla="*/ 42046 w 42046"/>
                    <a:gd name="connsiteY3" fmla="*/ 15862 h 51612"/>
                    <a:gd name="connsiteX4" fmla="*/ 13560 w 42046"/>
                    <a:gd name="connsiteY4" fmla="*/ 51613 h 51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46" h="51612">
                      <a:moveTo>
                        <a:pt x="13560" y="51613"/>
                      </a:moveTo>
                      <a:cubicBezTo>
                        <a:pt x="5478" y="51613"/>
                        <a:pt x="29" y="45073"/>
                        <a:pt x="0" y="35334"/>
                      </a:cubicBezTo>
                      <a:cubicBezTo>
                        <a:pt x="-42" y="20068"/>
                        <a:pt x="13954" y="0"/>
                        <a:pt x="28394" y="0"/>
                      </a:cubicBezTo>
                      <a:cubicBezTo>
                        <a:pt x="36533" y="0"/>
                        <a:pt x="42020" y="6377"/>
                        <a:pt x="42046" y="15862"/>
                      </a:cubicBezTo>
                      <a:cubicBezTo>
                        <a:pt x="42091" y="31409"/>
                        <a:pt x="27828" y="51613"/>
                        <a:pt x="13560" y="51613"/>
                      </a:cubicBezTo>
                      <a:close/>
                    </a:path>
                  </a:pathLst>
                </a:custGeom>
                <a:solidFill>
                  <a:srgbClr val="4C5C75"/>
                </a:solidFill>
                <a:ln w="95624" cap="flat">
                  <a:noFill/>
                  <a:prstDash val="solid"/>
                  <a:miter/>
                </a:ln>
              </p:spPr>
              <p:txBody>
                <a:bodyPr rtlCol="0" anchor="ctr"/>
                <a:lstStyle/>
                <a:p>
                  <a:endParaRPr lang="fr-FR"/>
                </a:p>
              </p:txBody>
            </p:sp>
            <p:sp>
              <p:nvSpPr>
                <p:cNvPr id="45" name="Forme libre : forme 44">
                  <a:extLst>
                    <a:ext uri="{FF2B5EF4-FFF2-40B4-BE49-F238E27FC236}">
                      <a16:creationId xmlns:a16="http://schemas.microsoft.com/office/drawing/2014/main" id="{FE4B73F2-4A5A-4053-96E9-917267928065}"/>
                    </a:ext>
                  </a:extLst>
                </p:cNvPr>
                <p:cNvSpPr/>
                <p:nvPr/>
              </p:nvSpPr>
              <p:spPr>
                <a:xfrm>
                  <a:off x="9171507" y="2172760"/>
                  <a:ext cx="41983" cy="51759"/>
                </a:xfrm>
                <a:custGeom>
                  <a:avLst/>
                  <a:gdLst>
                    <a:gd name="connsiteX0" fmla="*/ 12376 w 41983"/>
                    <a:gd name="connsiteY0" fmla="*/ 51739 h 51759"/>
                    <a:gd name="connsiteX1" fmla="*/ 2786 w 41983"/>
                    <a:gd name="connsiteY1" fmla="*/ 45980 h 51759"/>
                    <a:gd name="connsiteX2" fmla="*/ 28409 w 41983"/>
                    <a:gd name="connsiteY2" fmla="*/ 0 h 51759"/>
                    <a:gd name="connsiteX3" fmla="*/ 29933 w 41983"/>
                    <a:gd name="connsiteY3" fmla="*/ 82 h 51759"/>
                    <a:gd name="connsiteX4" fmla="*/ 13170 w 41983"/>
                    <a:gd name="connsiteY4" fmla="*/ 51760 h 51759"/>
                    <a:gd name="connsiteX5" fmla="*/ 12376 w 41983"/>
                    <a:gd name="connsiteY5" fmla="*/ 51739 h 5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83" h="51759">
                      <a:moveTo>
                        <a:pt x="12376" y="51739"/>
                      </a:moveTo>
                      <a:cubicBezTo>
                        <a:pt x="8334" y="51441"/>
                        <a:pt x="4959" y="49399"/>
                        <a:pt x="2786" y="45980"/>
                      </a:cubicBezTo>
                      <a:cubicBezTo>
                        <a:pt x="-7080" y="30452"/>
                        <a:pt x="11105" y="0"/>
                        <a:pt x="28409" y="0"/>
                      </a:cubicBezTo>
                      <a:cubicBezTo>
                        <a:pt x="28921" y="0"/>
                        <a:pt x="29430" y="29"/>
                        <a:pt x="29933" y="82"/>
                      </a:cubicBezTo>
                      <a:cubicBezTo>
                        <a:pt x="54082" y="1853"/>
                        <a:pt x="38541" y="51760"/>
                        <a:pt x="13170" y="51760"/>
                      </a:cubicBezTo>
                      <a:cubicBezTo>
                        <a:pt x="12905" y="51760"/>
                        <a:pt x="12639" y="51752"/>
                        <a:pt x="12376" y="51739"/>
                      </a:cubicBezTo>
                      <a:close/>
                    </a:path>
                  </a:pathLst>
                </a:custGeom>
                <a:solidFill>
                  <a:srgbClr val="4C5C75"/>
                </a:solidFill>
                <a:ln w="95624" cap="flat">
                  <a:noFill/>
                  <a:prstDash val="solid"/>
                  <a:miter/>
                </a:ln>
              </p:spPr>
              <p:txBody>
                <a:bodyPr rtlCol="0" anchor="ctr"/>
                <a:lstStyle/>
                <a:p>
                  <a:endParaRPr lang="fr-FR"/>
                </a:p>
              </p:txBody>
            </p:sp>
            <p:sp>
              <p:nvSpPr>
                <p:cNvPr id="46" name="Forme libre : forme 45">
                  <a:extLst>
                    <a:ext uri="{FF2B5EF4-FFF2-40B4-BE49-F238E27FC236}">
                      <a16:creationId xmlns:a16="http://schemas.microsoft.com/office/drawing/2014/main" id="{6108FC2A-B39F-46F0-AAD9-999707DA23C8}"/>
                    </a:ext>
                  </a:extLst>
                </p:cNvPr>
                <p:cNvSpPr/>
                <p:nvPr/>
              </p:nvSpPr>
              <p:spPr>
                <a:xfrm>
                  <a:off x="9622211" y="1008874"/>
                  <a:ext cx="42203" cy="51602"/>
                </a:xfrm>
                <a:custGeom>
                  <a:avLst/>
                  <a:gdLst>
                    <a:gd name="connsiteX0" fmla="*/ 2811 w 42203"/>
                    <a:gd name="connsiteY0" fmla="*/ 45747 h 51602"/>
                    <a:gd name="connsiteX1" fmla="*/ 28655 w 42203"/>
                    <a:gd name="connsiteY1" fmla="*/ 0 h 51602"/>
                    <a:gd name="connsiteX2" fmla="*/ 29721 w 42203"/>
                    <a:gd name="connsiteY2" fmla="*/ 41 h 51602"/>
                    <a:gd name="connsiteX3" fmla="*/ 39565 w 42203"/>
                    <a:gd name="connsiteY3" fmla="*/ 6058 h 51602"/>
                    <a:gd name="connsiteX4" fmla="*/ 23240 w 42203"/>
                    <a:gd name="connsiteY4" fmla="*/ 48831 h 51602"/>
                    <a:gd name="connsiteX5" fmla="*/ 2811 w 42203"/>
                    <a:gd name="connsiteY5" fmla="*/ 45747 h 51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203" h="51602">
                      <a:moveTo>
                        <a:pt x="2811" y="45747"/>
                      </a:moveTo>
                      <a:cubicBezTo>
                        <a:pt x="-7126" y="30278"/>
                        <a:pt x="11132" y="0"/>
                        <a:pt x="28655" y="0"/>
                      </a:cubicBezTo>
                      <a:cubicBezTo>
                        <a:pt x="29012" y="0"/>
                        <a:pt x="29367" y="12"/>
                        <a:pt x="29721" y="41"/>
                      </a:cubicBezTo>
                      <a:cubicBezTo>
                        <a:pt x="33898" y="413"/>
                        <a:pt x="37372" y="2549"/>
                        <a:pt x="39565" y="6058"/>
                      </a:cubicBezTo>
                      <a:cubicBezTo>
                        <a:pt x="47112" y="18140"/>
                        <a:pt x="37474" y="40617"/>
                        <a:pt x="23240" y="48831"/>
                      </a:cubicBezTo>
                      <a:cubicBezTo>
                        <a:pt x="15955" y="53036"/>
                        <a:pt x="7336" y="52798"/>
                        <a:pt x="2811" y="45747"/>
                      </a:cubicBezTo>
                      <a:close/>
                    </a:path>
                  </a:pathLst>
                </a:custGeom>
                <a:solidFill>
                  <a:srgbClr val="4C5C75"/>
                </a:solidFill>
                <a:ln w="95624" cap="flat">
                  <a:noFill/>
                  <a:prstDash val="solid"/>
                  <a:miter/>
                </a:ln>
              </p:spPr>
              <p:txBody>
                <a:bodyPr rtlCol="0" anchor="ctr"/>
                <a:lstStyle/>
                <a:p>
                  <a:endParaRPr lang="fr-FR"/>
                </a:p>
              </p:txBody>
            </p:sp>
            <p:sp>
              <p:nvSpPr>
                <p:cNvPr id="47" name="Forme libre : forme 46">
                  <a:extLst>
                    <a:ext uri="{FF2B5EF4-FFF2-40B4-BE49-F238E27FC236}">
                      <a16:creationId xmlns:a16="http://schemas.microsoft.com/office/drawing/2014/main" id="{7F1CAA46-C31B-492C-8D5C-A2ED5B154F09}"/>
                    </a:ext>
                  </a:extLst>
                </p:cNvPr>
                <p:cNvSpPr/>
                <p:nvPr/>
              </p:nvSpPr>
              <p:spPr>
                <a:xfrm>
                  <a:off x="8943641" y="1852547"/>
                  <a:ext cx="42045" cy="51552"/>
                </a:xfrm>
                <a:custGeom>
                  <a:avLst/>
                  <a:gdLst>
                    <a:gd name="connsiteX0" fmla="*/ 13686 w 42045"/>
                    <a:gd name="connsiteY0" fmla="*/ 51552 h 51552"/>
                    <a:gd name="connsiteX1" fmla="*/ 0 w 42045"/>
                    <a:gd name="connsiteY1" fmla="*/ 35393 h 51552"/>
                    <a:gd name="connsiteX2" fmla="*/ 19009 w 42045"/>
                    <a:gd name="connsiteY2" fmla="*/ 2758 h 51552"/>
                    <a:gd name="connsiteX3" fmla="*/ 42046 w 42045"/>
                    <a:gd name="connsiteY3" fmla="*/ 15920 h 51552"/>
                    <a:gd name="connsiteX4" fmla="*/ 13686 w 42045"/>
                    <a:gd name="connsiteY4" fmla="*/ 51552 h 51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45" h="51552">
                      <a:moveTo>
                        <a:pt x="13686" y="51552"/>
                      </a:moveTo>
                      <a:cubicBezTo>
                        <a:pt x="5529" y="51552"/>
                        <a:pt x="29" y="45057"/>
                        <a:pt x="0" y="35393"/>
                      </a:cubicBezTo>
                      <a:cubicBezTo>
                        <a:pt x="-35" y="23469"/>
                        <a:pt x="8492" y="8832"/>
                        <a:pt x="19009" y="2758"/>
                      </a:cubicBezTo>
                      <a:cubicBezTo>
                        <a:pt x="30750" y="-4009"/>
                        <a:pt x="42008" y="2168"/>
                        <a:pt x="42046" y="15920"/>
                      </a:cubicBezTo>
                      <a:cubicBezTo>
                        <a:pt x="42091" y="31449"/>
                        <a:pt x="28126" y="51552"/>
                        <a:pt x="13686" y="51552"/>
                      </a:cubicBezTo>
                      <a:close/>
                    </a:path>
                  </a:pathLst>
                </a:custGeom>
                <a:solidFill>
                  <a:srgbClr val="4C5C75"/>
                </a:solidFill>
                <a:ln w="95624" cap="flat">
                  <a:noFill/>
                  <a:prstDash val="solid"/>
                  <a:miter/>
                </a:ln>
              </p:spPr>
              <p:txBody>
                <a:bodyPr rtlCol="0" anchor="ctr"/>
                <a:lstStyle/>
                <a:p>
                  <a:endParaRPr lang="fr-FR"/>
                </a:p>
              </p:txBody>
            </p:sp>
            <p:sp>
              <p:nvSpPr>
                <p:cNvPr id="48" name="Forme libre : forme 47">
                  <a:extLst>
                    <a:ext uri="{FF2B5EF4-FFF2-40B4-BE49-F238E27FC236}">
                      <a16:creationId xmlns:a16="http://schemas.microsoft.com/office/drawing/2014/main" id="{DFBCBEAD-6D14-4451-83AE-2C2571DE333E}"/>
                    </a:ext>
                  </a:extLst>
                </p:cNvPr>
                <p:cNvSpPr/>
                <p:nvPr/>
              </p:nvSpPr>
              <p:spPr>
                <a:xfrm>
                  <a:off x="9003527" y="1557104"/>
                  <a:ext cx="42202" cy="51596"/>
                </a:xfrm>
                <a:custGeom>
                  <a:avLst/>
                  <a:gdLst>
                    <a:gd name="connsiteX0" fmla="*/ 2807 w 42202"/>
                    <a:gd name="connsiteY0" fmla="*/ 45900 h 51596"/>
                    <a:gd name="connsiteX1" fmla="*/ 18988 w 42202"/>
                    <a:gd name="connsiteY1" fmla="*/ 2771 h 51596"/>
                    <a:gd name="connsiteX2" fmla="*/ 39465 w 42202"/>
                    <a:gd name="connsiteY2" fmla="*/ 5917 h 51596"/>
                    <a:gd name="connsiteX3" fmla="*/ 23201 w 42202"/>
                    <a:gd name="connsiteY3" fmla="*/ 48739 h 51596"/>
                    <a:gd name="connsiteX4" fmla="*/ 2807 w 42202"/>
                    <a:gd name="connsiteY4" fmla="*/ 45900 h 5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02" h="51596">
                      <a:moveTo>
                        <a:pt x="2807" y="45900"/>
                      </a:moveTo>
                      <a:cubicBezTo>
                        <a:pt x="-5074" y="33779"/>
                        <a:pt x="4696" y="11029"/>
                        <a:pt x="18988" y="2771"/>
                      </a:cubicBezTo>
                      <a:cubicBezTo>
                        <a:pt x="26310" y="-1450"/>
                        <a:pt x="34945" y="-1186"/>
                        <a:pt x="39465" y="5917"/>
                      </a:cubicBezTo>
                      <a:cubicBezTo>
                        <a:pt x="47328" y="18280"/>
                        <a:pt x="37120" y="40706"/>
                        <a:pt x="23201" y="48739"/>
                      </a:cubicBezTo>
                      <a:cubicBezTo>
                        <a:pt x="15918" y="52938"/>
                        <a:pt x="7368" y="52922"/>
                        <a:pt x="2807" y="45900"/>
                      </a:cubicBezTo>
                      <a:close/>
                    </a:path>
                  </a:pathLst>
                </a:custGeom>
                <a:solidFill>
                  <a:srgbClr val="4C5C75"/>
                </a:solidFill>
                <a:ln w="95624" cap="flat">
                  <a:noFill/>
                  <a:prstDash val="solid"/>
                  <a:miter/>
                </a:ln>
              </p:spPr>
              <p:txBody>
                <a:bodyPr rtlCol="0" anchor="ctr"/>
                <a:lstStyle/>
                <a:p>
                  <a:endParaRPr lang="fr-FR"/>
                </a:p>
              </p:txBody>
            </p:sp>
            <p:sp>
              <p:nvSpPr>
                <p:cNvPr id="49" name="Forme libre : forme 48">
                  <a:extLst>
                    <a:ext uri="{FF2B5EF4-FFF2-40B4-BE49-F238E27FC236}">
                      <a16:creationId xmlns:a16="http://schemas.microsoft.com/office/drawing/2014/main" id="{1658B9E7-58AA-4097-B70F-19D3DD25CC6E}"/>
                    </a:ext>
                  </a:extLst>
                </p:cNvPr>
                <p:cNvSpPr/>
                <p:nvPr/>
              </p:nvSpPr>
              <p:spPr>
                <a:xfrm>
                  <a:off x="9169103" y="1270623"/>
                  <a:ext cx="42038" cy="51666"/>
                </a:xfrm>
                <a:custGeom>
                  <a:avLst/>
                  <a:gdLst>
                    <a:gd name="connsiteX0" fmla="*/ 2888 w 42038"/>
                    <a:gd name="connsiteY0" fmla="*/ 46327 h 51666"/>
                    <a:gd name="connsiteX1" fmla="*/ 18705 w 42038"/>
                    <a:gd name="connsiteY1" fmla="*/ 2900 h 51666"/>
                    <a:gd name="connsiteX2" fmla="*/ 38927 w 42038"/>
                    <a:gd name="connsiteY2" fmla="*/ 5592 h 51666"/>
                    <a:gd name="connsiteX3" fmla="*/ 23113 w 42038"/>
                    <a:gd name="connsiteY3" fmla="*/ 48757 h 51666"/>
                    <a:gd name="connsiteX4" fmla="*/ 2888 w 42038"/>
                    <a:gd name="connsiteY4" fmla="*/ 46327 h 51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38" h="51666">
                      <a:moveTo>
                        <a:pt x="2888" y="46327"/>
                      </a:moveTo>
                      <a:cubicBezTo>
                        <a:pt x="-4465" y="35726"/>
                        <a:pt x="2730" y="12131"/>
                        <a:pt x="18705" y="2900"/>
                      </a:cubicBezTo>
                      <a:cubicBezTo>
                        <a:pt x="27531" y="-2195"/>
                        <a:pt x="35141" y="-123"/>
                        <a:pt x="38927" y="5592"/>
                      </a:cubicBezTo>
                      <a:cubicBezTo>
                        <a:pt x="47343" y="16786"/>
                        <a:pt x="37552" y="40406"/>
                        <a:pt x="23113" y="48757"/>
                      </a:cubicBezTo>
                      <a:cubicBezTo>
                        <a:pt x="14396" y="53797"/>
                        <a:pt x="6707" y="51839"/>
                        <a:pt x="2888" y="46327"/>
                      </a:cubicBezTo>
                      <a:close/>
                    </a:path>
                  </a:pathLst>
                </a:custGeom>
                <a:solidFill>
                  <a:srgbClr val="4C5C75"/>
                </a:solidFill>
                <a:ln w="95624" cap="flat">
                  <a:noFill/>
                  <a:prstDash val="solid"/>
                  <a:miter/>
                </a:ln>
              </p:spPr>
              <p:txBody>
                <a:bodyPr rtlCol="0" anchor="ctr"/>
                <a:lstStyle/>
                <a:p>
                  <a:endParaRPr lang="fr-FR"/>
                </a:p>
              </p:txBody>
            </p:sp>
            <p:sp>
              <p:nvSpPr>
                <p:cNvPr id="50" name="Forme libre : forme 49">
                  <a:extLst>
                    <a:ext uri="{FF2B5EF4-FFF2-40B4-BE49-F238E27FC236}">
                      <a16:creationId xmlns:a16="http://schemas.microsoft.com/office/drawing/2014/main" id="{BA044331-642F-4F0B-8A71-F08CBD46009B}"/>
                    </a:ext>
                  </a:extLst>
                </p:cNvPr>
                <p:cNvSpPr/>
                <p:nvPr/>
              </p:nvSpPr>
              <p:spPr>
                <a:xfrm>
                  <a:off x="9788856" y="1103691"/>
                  <a:ext cx="41945" cy="51730"/>
                </a:xfrm>
                <a:custGeom>
                  <a:avLst/>
                  <a:gdLst>
                    <a:gd name="connsiteX0" fmla="*/ 2968 w 41945"/>
                    <a:gd name="connsiteY0" fmla="*/ 46643 h 51730"/>
                    <a:gd name="connsiteX1" fmla="*/ 9381 w 41945"/>
                    <a:gd name="connsiteY1" fmla="*/ 11280 h 51730"/>
                    <a:gd name="connsiteX2" fmla="*/ 38866 w 41945"/>
                    <a:gd name="connsiteY2" fmla="*/ 5410 h 51730"/>
                    <a:gd name="connsiteX3" fmla="*/ 32651 w 41945"/>
                    <a:gd name="connsiteY3" fmla="*/ 40459 h 51730"/>
                    <a:gd name="connsiteX4" fmla="*/ 2968 w 41945"/>
                    <a:gd name="connsiteY4" fmla="*/ 46643 h 51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45" h="51730">
                      <a:moveTo>
                        <a:pt x="2968" y="46643"/>
                      </a:moveTo>
                      <a:cubicBezTo>
                        <a:pt x="-2792" y="37963"/>
                        <a:pt x="88" y="22518"/>
                        <a:pt x="9381" y="11280"/>
                      </a:cubicBezTo>
                      <a:cubicBezTo>
                        <a:pt x="17770" y="628"/>
                        <a:pt x="31836" y="-4736"/>
                        <a:pt x="38866" y="5410"/>
                      </a:cubicBezTo>
                      <a:cubicBezTo>
                        <a:pt x="44728" y="13192"/>
                        <a:pt x="41983" y="28976"/>
                        <a:pt x="32651" y="40459"/>
                      </a:cubicBezTo>
                      <a:cubicBezTo>
                        <a:pt x="24169" y="50904"/>
                        <a:pt x="10299" y="56397"/>
                        <a:pt x="2968" y="46643"/>
                      </a:cubicBezTo>
                      <a:close/>
                    </a:path>
                  </a:pathLst>
                </a:custGeom>
                <a:solidFill>
                  <a:srgbClr val="4C5C75"/>
                </a:solidFill>
                <a:ln w="95624" cap="flat">
                  <a:noFill/>
                  <a:prstDash val="solid"/>
                  <a:miter/>
                </a:ln>
              </p:spPr>
              <p:txBody>
                <a:bodyPr rtlCol="0" anchor="ctr"/>
                <a:lstStyle/>
                <a:p>
                  <a:endParaRPr lang="fr-FR"/>
                </a:p>
              </p:txBody>
            </p:sp>
            <p:sp>
              <p:nvSpPr>
                <p:cNvPr id="51" name="Forme libre : forme 50">
                  <a:extLst>
                    <a:ext uri="{FF2B5EF4-FFF2-40B4-BE49-F238E27FC236}">
                      <a16:creationId xmlns:a16="http://schemas.microsoft.com/office/drawing/2014/main" id="{AE77533D-172C-4CFC-97BF-FF307C3ECCA0}"/>
                    </a:ext>
                  </a:extLst>
                </p:cNvPr>
                <p:cNvSpPr/>
                <p:nvPr/>
              </p:nvSpPr>
              <p:spPr>
                <a:xfrm>
                  <a:off x="9005122" y="2077843"/>
                  <a:ext cx="41939" cy="51772"/>
                </a:xfrm>
                <a:custGeom>
                  <a:avLst/>
                  <a:gdLst>
                    <a:gd name="connsiteX0" fmla="*/ 2974 w 41939"/>
                    <a:gd name="connsiteY0" fmla="*/ 46592 h 51772"/>
                    <a:gd name="connsiteX1" fmla="*/ 9341 w 41939"/>
                    <a:gd name="connsiteY1" fmla="*/ 11278 h 51772"/>
                    <a:gd name="connsiteX2" fmla="*/ 38870 w 41939"/>
                    <a:gd name="connsiteY2" fmla="*/ 5355 h 51772"/>
                    <a:gd name="connsiteX3" fmla="*/ 32655 w 41939"/>
                    <a:gd name="connsiteY3" fmla="*/ 40407 h 51772"/>
                    <a:gd name="connsiteX4" fmla="*/ 2974 w 41939"/>
                    <a:gd name="connsiteY4" fmla="*/ 46592 h 51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9" h="51772">
                      <a:moveTo>
                        <a:pt x="2974" y="46592"/>
                      </a:moveTo>
                      <a:cubicBezTo>
                        <a:pt x="-2777" y="38308"/>
                        <a:pt x="62" y="22850"/>
                        <a:pt x="9341" y="11278"/>
                      </a:cubicBezTo>
                      <a:cubicBezTo>
                        <a:pt x="18036" y="594"/>
                        <a:pt x="31916" y="-4684"/>
                        <a:pt x="38870" y="5355"/>
                      </a:cubicBezTo>
                      <a:cubicBezTo>
                        <a:pt x="44706" y="13488"/>
                        <a:pt x="41993" y="28912"/>
                        <a:pt x="32655" y="40407"/>
                      </a:cubicBezTo>
                      <a:cubicBezTo>
                        <a:pt x="24042" y="51329"/>
                        <a:pt x="10249" y="56280"/>
                        <a:pt x="2974" y="46592"/>
                      </a:cubicBezTo>
                      <a:close/>
                    </a:path>
                  </a:pathLst>
                </a:custGeom>
                <a:solidFill>
                  <a:srgbClr val="4C5C75"/>
                </a:solidFill>
                <a:ln w="95624" cap="flat">
                  <a:noFill/>
                  <a:prstDash val="solid"/>
                  <a:miter/>
                </a:ln>
              </p:spPr>
              <p:txBody>
                <a:bodyPr rtlCol="0" anchor="ctr"/>
                <a:lstStyle/>
                <a:p>
                  <a:endParaRPr lang="fr-FR"/>
                </a:p>
              </p:txBody>
            </p:sp>
            <p:sp>
              <p:nvSpPr>
                <p:cNvPr id="52" name="Forme libre : forme 51">
                  <a:extLst>
                    <a:ext uri="{FF2B5EF4-FFF2-40B4-BE49-F238E27FC236}">
                      <a16:creationId xmlns:a16="http://schemas.microsoft.com/office/drawing/2014/main" id="{6BDB271F-328D-49D9-9831-553F983B39B8}"/>
                    </a:ext>
                  </a:extLst>
                </p:cNvPr>
                <p:cNvSpPr/>
                <p:nvPr/>
              </p:nvSpPr>
              <p:spPr>
                <a:xfrm>
                  <a:off x="9395360" y="1070017"/>
                  <a:ext cx="42046" cy="51665"/>
                </a:xfrm>
                <a:custGeom>
                  <a:avLst/>
                  <a:gdLst>
                    <a:gd name="connsiteX0" fmla="*/ 13693 w 42046"/>
                    <a:gd name="connsiteY0" fmla="*/ 51666 h 51665"/>
                    <a:gd name="connsiteX1" fmla="*/ 0 w 42046"/>
                    <a:gd name="connsiteY1" fmla="*/ 35506 h 51665"/>
                    <a:gd name="connsiteX2" fmla="*/ 28652 w 42046"/>
                    <a:gd name="connsiteY2" fmla="*/ 0 h 51665"/>
                    <a:gd name="connsiteX3" fmla="*/ 42046 w 42046"/>
                    <a:gd name="connsiteY3" fmla="*/ 16037 h 51665"/>
                    <a:gd name="connsiteX4" fmla="*/ 13693 w 42046"/>
                    <a:gd name="connsiteY4" fmla="*/ 51666 h 51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46" h="51665">
                      <a:moveTo>
                        <a:pt x="13693" y="51666"/>
                      </a:moveTo>
                      <a:cubicBezTo>
                        <a:pt x="5531" y="51666"/>
                        <a:pt x="29" y="45171"/>
                        <a:pt x="0" y="35506"/>
                      </a:cubicBezTo>
                      <a:cubicBezTo>
                        <a:pt x="-44" y="19269"/>
                        <a:pt x="14790" y="0"/>
                        <a:pt x="28652" y="0"/>
                      </a:cubicBezTo>
                      <a:cubicBezTo>
                        <a:pt x="35298" y="0"/>
                        <a:pt x="42016" y="4959"/>
                        <a:pt x="42046" y="16037"/>
                      </a:cubicBezTo>
                      <a:cubicBezTo>
                        <a:pt x="42092" y="32268"/>
                        <a:pt x="27778" y="51666"/>
                        <a:pt x="13693" y="51666"/>
                      </a:cubicBezTo>
                      <a:close/>
                    </a:path>
                  </a:pathLst>
                </a:custGeom>
                <a:solidFill>
                  <a:srgbClr val="4C5C75"/>
                </a:solidFill>
                <a:ln w="95624" cap="flat">
                  <a:noFill/>
                  <a:prstDash val="solid"/>
                  <a:miter/>
                </a:ln>
              </p:spPr>
              <p:txBody>
                <a:bodyPr rtlCol="0" anchor="ctr"/>
                <a:lstStyle/>
                <a:p>
                  <a:endParaRPr lang="fr-FR"/>
                </a:p>
              </p:txBody>
            </p:sp>
          </p:grpSp>
          <p:grpSp>
            <p:nvGrpSpPr>
              <p:cNvPr id="37" name="Graphique 422">
                <a:extLst>
                  <a:ext uri="{FF2B5EF4-FFF2-40B4-BE49-F238E27FC236}">
                    <a16:creationId xmlns:a16="http://schemas.microsoft.com/office/drawing/2014/main" id="{C39392AC-5730-4644-9D48-174F3CD98B4E}"/>
                  </a:ext>
                </a:extLst>
              </p:cNvPr>
              <p:cNvGrpSpPr/>
              <p:nvPr/>
            </p:nvGrpSpPr>
            <p:grpSpPr>
              <a:xfrm>
                <a:off x="9075857" y="1301950"/>
                <a:ext cx="392823" cy="537713"/>
                <a:chOff x="9075857" y="1301950"/>
                <a:chExt cx="392823" cy="537713"/>
              </a:xfrm>
            </p:grpSpPr>
            <p:sp>
              <p:nvSpPr>
                <p:cNvPr id="38" name="Forme libre : forme 37">
                  <a:extLst>
                    <a:ext uri="{FF2B5EF4-FFF2-40B4-BE49-F238E27FC236}">
                      <a16:creationId xmlns:a16="http://schemas.microsoft.com/office/drawing/2014/main" id="{5D4E0F5D-3651-4B62-A075-2AD75A9D060F}"/>
                    </a:ext>
                  </a:extLst>
                </p:cNvPr>
                <p:cNvSpPr/>
                <p:nvPr/>
              </p:nvSpPr>
              <p:spPr>
                <a:xfrm>
                  <a:off x="9409191" y="1601375"/>
                  <a:ext cx="48560" cy="63503"/>
                </a:xfrm>
                <a:custGeom>
                  <a:avLst/>
                  <a:gdLst>
                    <a:gd name="connsiteX0" fmla="*/ 30817 w 48560"/>
                    <a:gd name="connsiteY0" fmla="*/ 603 h 63503"/>
                    <a:gd name="connsiteX1" fmla="*/ 48560 w 48560"/>
                    <a:gd name="connsiteY1" fmla="*/ 17803 h 63503"/>
                    <a:gd name="connsiteX2" fmla="*/ 24773 w 48560"/>
                    <a:gd name="connsiteY2" fmla="*/ 59956 h 63503"/>
                    <a:gd name="connsiteX3" fmla="*/ 211 w 48560"/>
                    <a:gd name="connsiteY3" fmla="*/ 49318 h 63503"/>
                    <a:gd name="connsiteX4" fmla="*/ 0 w 48560"/>
                    <a:gd name="connsiteY4" fmla="*/ 45839 h 63503"/>
                    <a:gd name="connsiteX5" fmla="*/ 191 w 48560"/>
                    <a:gd name="connsiteY5" fmla="*/ 42128 h 63503"/>
                    <a:gd name="connsiteX6" fmla="*/ 16981 w 48560"/>
                    <a:gd name="connsiteY6" fmla="*/ 8922 h 63503"/>
                    <a:gd name="connsiteX7" fmla="*/ 30817 w 48560"/>
                    <a:gd name="connsiteY7" fmla="*/ 603 h 63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60" h="63503">
                      <a:moveTo>
                        <a:pt x="30817" y="603"/>
                      </a:moveTo>
                      <a:cubicBezTo>
                        <a:pt x="40984" y="-2091"/>
                        <a:pt x="48522" y="4350"/>
                        <a:pt x="48560" y="17803"/>
                      </a:cubicBezTo>
                      <a:cubicBezTo>
                        <a:pt x="48606" y="33882"/>
                        <a:pt x="37941" y="52354"/>
                        <a:pt x="24773" y="59956"/>
                      </a:cubicBezTo>
                      <a:cubicBezTo>
                        <a:pt x="11847" y="67420"/>
                        <a:pt x="1720" y="62747"/>
                        <a:pt x="211" y="49318"/>
                      </a:cubicBezTo>
                      <a:cubicBezTo>
                        <a:pt x="91" y="48208"/>
                        <a:pt x="3" y="47064"/>
                        <a:pt x="0" y="45839"/>
                      </a:cubicBezTo>
                      <a:cubicBezTo>
                        <a:pt x="-4" y="44617"/>
                        <a:pt x="77" y="43372"/>
                        <a:pt x="191" y="42128"/>
                      </a:cubicBezTo>
                      <a:cubicBezTo>
                        <a:pt x="1320" y="30147"/>
                        <a:pt x="7869" y="17410"/>
                        <a:pt x="16981" y="8922"/>
                      </a:cubicBezTo>
                      <a:cubicBezTo>
                        <a:pt x="20863" y="5306"/>
                        <a:pt x="25690" y="1968"/>
                        <a:pt x="30817" y="603"/>
                      </a:cubicBezTo>
                      <a:close/>
                    </a:path>
                  </a:pathLst>
                </a:custGeom>
                <a:solidFill>
                  <a:srgbClr val="4C5C75"/>
                </a:solidFill>
                <a:ln w="95624" cap="flat">
                  <a:noFill/>
                  <a:prstDash val="solid"/>
                  <a:miter/>
                </a:ln>
              </p:spPr>
              <p:txBody>
                <a:bodyPr rtlCol="0" anchor="ctr"/>
                <a:lstStyle/>
                <a:p>
                  <a:endParaRPr lang="fr-FR"/>
                </a:p>
              </p:txBody>
            </p:sp>
            <p:sp>
              <p:nvSpPr>
                <p:cNvPr id="39" name="Forme libre : forme 38">
                  <a:extLst>
                    <a:ext uri="{FF2B5EF4-FFF2-40B4-BE49-F238E27FC236}">
                      <a16:creationId xmlns:a16="http://schemas.microsoft.com/office/drawing/2014/main" id="{E4E4AE94-113D-4AB7-9F56-2FD3F557BF88}"/>
                    </a:ext>
                  </a:extLst>
                </p:cNvPr>
                <p:cNvSpPr/>
                <p:nvPr/>
              </p:nvSpPr>
              <p:spPr>
                <a:xfrm>
                  <a:off x="9075857" y="1643503"/>
                  <a:ext cx="333544" cy="196160"/>
                </a:xfrm>
                <a:custGeom>
                  <a:avLst/>
                  <a:gdLst>
                    <a:gd name="connsiteX0" fmla="*/ 144755 w 333544"/>
                    <a:gd name="connsiteY0" fmla="*/ 75644 h 196160"/>
                    <a:gd name="connsiteX1" fmla="*/ 333524 w 333544"/>
                    <a:gd name="connsiteY1" fmla="*/ 0 h 196160"/>
                    <a:gd name="connsiteX2" fmla="*/ 333333 w 333544"/>
                    <a:gd name="connsiteY2" fmla="*/ 3711 h 196160"/>
                    <a:gd name="connsiteX3" fmla="*/ 333545 w 333544"/>
                    <a:gd name="connsiteY3" fmla="*/ 7190 h 196160"/>
                    <a:gd name="connsiteX4" fmla="*/ 144964 w 333544"/>
                    <a:gd name="connsiteY4" fmla="*/ 149411 h 196160"/>
                    <a:gd name="connsiteX5" fmla="*/ 0 w 333544"/>
                    <a:gd name="connsiteY5" fmla="*/ 196161 h 19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544" h="196160">
                      <a:moveTo>
                        <a:pt x="144755" y="75644"/>
                      </a:moveTo>
                      <a:lnTo>
                        <a:pt x="333524" y="0"/>
                      </a:lnTo>
                      <a:cubicBezTo>
                        <a:pt x="333410" y="1245"/>
                        <a:pt x="333330" y="2489"/>
                        <a:pt x="333333" y="3711"/>
                      </a:cubicBezTo>
                      <a:cubicBezTo>
                        <a:pt x="333337" y="4936"/>
                        <a:pt x="333424" y="6081"/>
                        <a:pt x="333545" y="7190"/>
                      </a:cubicBezTo>
                      <a:lnTo>
                        <a:pt x="144964" y="149411"/>
                      </a:lnTo>
                      <a:lnTo>
                        <a:pt x="0" y="196161"/>
                      </a:lnTo>
                      <a:close/>
                    </a:path>
                  </a:pathLst>
                </a:custGeom>
                <a:solidFill>
                  <a:srgbClr val="DBA660"/>
                </a:solidFill>
                <a:ln w="95624" cap="flat">
                  <a:noFill/>
                  <a:prstDash val="solid"/>
                  <a:miter/>
                </a:ln>
              </p:spPr>
              <p:txBody>
                <a:bodyPr rtlCol="0" anchor="ctr"/>
                <a:lstStyle/>
                <a:p>
                  <a:endParaRPr lang="fr-FR"/>
                </a:p>
              </p:txBody>
            </p:sp>
            <p:sp>
              <p:nvSpPr>
                <p:cNvPr id="40" name="Forme libre : forme 39">
                  <a:extLst>
                    <a:ext uri="{FF2B5EF4-FFF2-40B4-BE49-F238E27FC236}">
                      <a16:creationId xmlns:a16="http://schemas.microsoft.com/office/drawing/2014/main" id="{58F7779B-6D0C-42F0-BFDC-081198D06612}"/>
                    </a:ext>
                  </a:extLst>
                </p:cNvPr>
                <p:cNvSpPr/>
                <p:nvPr/>
              </p:nvSpPr>
              <p:spPr>
                <a:xfrm>
                  <a:off x="9397081" y="1301950"/>
                  <a:ext cx="71600" cy="308346"/>
                </a:xfrm>
                <a:custGeom>
                  <a:avLst/>
                  <a:gdLst>
                    <a:gd name="connsiteX0" fmla="*/ 35865 w 71600"/>
                    <a:gd name="connsiteY0" fmla="*/ 0 h 308346"/>
                    <a:gd name="connsiteX1" fmla="*/ 71601 w 71600"/>
                    <a:gd name="connsiteY1" fmla="*/ 102516 h 308346"/>
                    <a:gd name="connsiteX2" fmla="*/ 42927 w 71600"/>
                    <a:gd name="connsiteY2" fmla="*/ 300028 h 308346"/>
                    <a:gd name="connsiteX3" fmla="*/ 29091 w 71600"/>
                    <a:gd name="connsiteY3" fmla="*/ 308347 h 308346"/>
                    <a:gd name="connsiteX4" fmla="*/ 0 w 71600"/>
                    <a:gd name="connsiteY4" fmla="*/ 143855 h 308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00" h="308346">
                      <a:moveTo>
                        <a:pt x="35865" y="0"/>
                      </a:moveTo>
                      <a:lnTo>
                        <a:pt x="71601" y="102516"/>
                      </a:lnTo>
                      <a:lnTo>
                        <a:pt x="42927" y="300028"/>
                      </a:lnTo>
                      <a:cubicBezTo>
                        <a:pt x="37801" y="301393"/>
                        <a:pt x="32973" y="304731"/>
                        <a:pt x="29091" y="308347"/>
                      </a:cubicBezTo>
                      <a:lnTo>
                        <a:pt x="0" y="143855"/>
                      </a:lnTo>
                      <a:close/>
                    </a:path>
                  </a:pathLst>
                </a:custGeom>
                <a:solidFill>
                  <a:srgbClr val="DBA660"/>
                </a:solidFill>
                <a:ln w="95624" cap="flat">
                  <a:noFill/>
                  <a:prstDash val="solid"/>
                  <a:miter/>
                </a:ln>
              </p:spPr>
              <p:txBody>
                <a:bodyPr rtlCol="0" anchor="ctr"/>
                <a:lstStyle/>
                <a:p>
                  <a:endParaRPr lang="fr-FR"/>
                </a:p>
              </p:txBody>
            </p:sp>
          </p:grpSp>
        </p:grpSp>
      </p:grpSp>
      <p:pic>
        <p:nvPicPr>
          <p:cNvPr id="23554" name="Picture 2">
            <a:extLst>
              <a:ext uri="{FF2B5EF4-FFF2-40B4-BE49-F238E27FC236}">
                <a16:creationId xmlns:a16="http://schemas.microsoft.com/office/drawing/2014/main" id="{ECF53CD0-285C-4D0C-A853-4832BC03A8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025" y="3218575"/>
            <a:ext cx="4372960" cy="1643433"/>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1B8C343D-4270-44BD-8654-A449E7D1BD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07223" y="1183990"/>
            <a:ext cx="4351524" cy="1643433"/>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5D0CDDAC-C2F9-47D3-93FA-B77E9850D1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32434" y="3218575"/>
            <a:ext cx="4401541" cy="1643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7947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p24"/>
          <p:cNvSpPr txBox="1">
            <a:spLocks noGrp="1"/>
          </p:cNvSpPr>
          <p:nvPr>
            <p:ph type="title"/>
            <p:custDataLst>
              <p:tags r:id="rId1"/>
            </p:custDataLst>
          </p:nvPr>
        </p:nvSpPr>
        <p:spPr>
          <a:xfrm>
            <a:off x="457200" y="605600"/>
            <a:ext cx="3224048" cy="561048"/>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Conclusion</a:t>
            </a:r>
            <a:endParaRPr dirty="0"/>
          </a:p>
        </p:txBody>
      </p:sp>
      <p:sp>
        <p:nvSpPr>
          <p:cNvPr id="1046" name="Google Shape;1046;p24"/>
          <p:cNvSpPr txBox="1">
            <a:spLocks noGrp="1"/>
          </p:cNvSpPr>
          <p:nvPr>
            <p:ph type="sldNum" idx="12"/>
            <p:custDataLst>
              <p:tags r:id="rId2"/>
            </p:custDataLst>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55</a:t>
            </a:fld>
            <a:endParaRPr/>
          </a:p>
        </p:txBody>
      </p:sp>
      <p:sp>
        <p:nvSpPr>
          <p:cNvPr id="98" name="Google Shape;407;p15">
            <a:extLst>
              <a:ext uri="{FF2B5EF4-FFF2-40B4-BE49-F238E27FC236}">
                <a16:creationId xmlns:a16="http://schemas.microsoft.com/office/drawing/2014/main" id="{B9EBE0F4-68D4-4341-BA9B-290688B934A9}"/>
              </a:ext>
            </a:extLst>
          </p:cNvPr>
          <p:cNvSpPr txBox="1"/>
          <p:nvPr>
            <p:custDataLst>
              <p:tags r:id="rId3"/>
            </p:custDataLst>
          </p:nvPr>
        </p:nvSpPr>
        <p:spPr>
          <a:xfrm>
            <a:off x="-10142" y="645015"/>
            <a:ext cx="172315" cy="38874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Barlow"/>
                <a:ea typeface="Barlow"/>
                <a:cs typeface="Barlow"/>
                <a:sym typeface="Barlow"/>
              </a:rPr>
              <a:t>3</a:t>
            </a:r>
            <a:endParaRPr sz="1800" b="1" dirty="0">
              <a:solidFill>
                <a:schemeClr val="lt1"/>
              </a:solidFill>
              <a:latin typeface="Barlow"/>
              <a:ea typeface="Barlow"/>
              <a:cs typeface="Barlow"/>
              <a:sym typeface="Barlow"/>
            </a:endParaRPr>
          </a:p>
        </p:txBody>
      </p:sp>
      <p:grpSp>
        <p:nvGrpSpPr>
          <p:cNvPr id="53" name="Google Shape;2077;p34">
            <a:extLst>
              <a:ext uri="{FF2B5EF4-FFF2-40B4-BE49-F238E27FC236}">
                <a16:creationId xmlns:a16="http://schemas.microsoft.com/office/drawing/2014/main" id="{85A00D97-CEB7-40CA-BBC6-71A5AD1A94A7}"/>
              </a:ext>
            </a:extLst>
          </p:cNvPr>
          <p:cNvGrpSpPr/>
          <p:nvPr>
            <p:custDataLst>
              <p:tags r:id="rId4"/>
            </p:custDataLst>
          </p:nvPr>
        </p:nvGrpSpPr>
        <p:grpSpPr>
          <a:xfrm>
            <a:off x="5410301" y="719490"/>
            <a:ext cx="3356124" cy="3829046"/>
            <a:chOff x="2602525" y="317054"/>
            <a:chExt cx="4174283" cy="4762495"/>
          </a:xfrm>
        </p:grpSpPr>
        <p:sp>
          <p:nvSpPr>
            <p:cNvPr id="54" name="Google Shape;2078;p34">
              <a:extLst>
                <a:ext uri="{FF2B5EF4-FFF2-40B4-BE49-F238E27FC236}">
                  <a16:creationId xmlns:a16="http://schemas.microsoft.com/office/drawing/2014/main" id="{8DA156AA-5CA3-4E99-B5C4-38F4A781F6B7}"/>
                </a:ext>
              </a:extLst>
            </p:cNvPr>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2079;p34">
              <a:extLst>
                <a:ext uri="{FF2B5EF4-FFF2-40B4-BE49-F238E27FC236}">
                  <a16:creationId xmlns:a16="http://schemas.microsoft.com/office/drawing/2014/main" id="{2A3D1D92-193A-4334-AC35-189B6456CBFF}"/>
                </a:ext>
              </a:extLst>
            </p:cNvPr>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2080;p34">
              <a:extLst>
                <a:ext uri="{FF2B5EF4-FFF2-40B4-BE49-F238E27FC236}">
                  <a16:creationId xmlns:a16="http://schemas.microsoft.com/office/drawing/2014/main" id="{4F983358-2487-4760-AE2B-889B9058900C}"/>
                </a:ext>
              </a:extLst>
            </p:cNvPr>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2081;p34">
              <a:extLst>
                <a:ext uri="{FF2B5EF4-FFF2-40B4-BE49-F238E27FC236}">
                  <a16:creationId xmlns:a16="http://schemas.microsoft.com/office/drawing/2014/main" id="{12CE74EF-0824-49FF-8FBD-87F1E81DE310}"/>
                </a:ext>
              </a:extLst>
            </p:cNvPr>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2082;p34">
              <a:extLst>
                <a:ext uri="{FF2B5EF4-FFF2-40B4-BE49-F238E27FC236}">
                  <a16:creationId xmlns:a16="http://schemas.microsoft.com/office/drawing/2014/main" id="{A9E8ADB6-1E70-4D59-A1E1-A27C2D45E722}"/>
                </a:ext>
              </a:extLst>
            </p:cNvPr>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2083;p34">
              <a:extLst>
                <a:ext uri="{FF2B5EF4-FFF2-40B4-BE49-F238E27FC236}">
                  <a16:creationId xmlns:a16="http://schemas.microsoft.com/office/drawing/2014/main" id="{DC606F45-68E3-4F74-8660-6F556310DBEB}"/>
                </a:ext>
              </a:extLst>
            </p:cNvPr>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2084;p34">
              <a:extLst>
                <a:ext uri="{FF2B5EF4-FFF2-40B4-BE49-F238E27FC236}">
                  <a16:creationId xmlns:a16="http://schemas.microsoft.com/office/drawing/2014/main" id="{9DDB2232-9123-455F-B1B3-C256FE11C41C}"/>
                </a:ext>
              </a:extLst>
            </p:cNvPr>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2085;p34">
              <a:extLst>
                <a:ext uri="{FF2B5EF4-FFF2-40B4-BE49-F238E27FC236}">
                  <a16:creationId xmlns:a16="http://schemas.microsoft.com/office/drawing/2014/main" id="{96024857-BD8F-4B1F-86A2-DB2FC358313F}"/>
                </a:ext>
              </a:extLst>
            </p:cNvPr>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2086;p34">
              <a:extLst>
                <a:ext uri="{FF2B5EF4-FFF2-40B4-BE49-F238E27FC236}">
                  <a16:creationId xmlns:a16="http://schemas.microsoft.com/office/drawing/2014/main" id="{C795E9D8-E19B-4596-964B-0023A4FD65E8}"/>
                </a:ext>
              </a:extLst>
            </p:cNvPr>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2087;p34">
              <a:extLst>
                <a:ext uri="{FF2B5EF4-FFF2-40B4-BE49-F238E27FC236}">
                  <a16:creationId xmlns:a16="http://schemas.microsoft.com/office/drawing/2014/main" id="{3782E022-6A41-4C13-B64A-27075C8DB00C}"/>
                </a:ext>
              </a:extLst>
            </p:cNvPr>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2088;p34">
              <a:extLst>
                <a:ext uri="{FF2B5EF4-FFF2-40B4-BE49-F238E27FC236}">
                  <a16:creationId xmlns:a16="http://schemas.microsoft.com/office/drawing/2014/main" id="{C6D50411-B23B-4930-826B-BDBC47B393FB}"/>
                </a:ext>
              </a:extLst>
            </p:cNvPr>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2089;p34">
              <a:extLst>
                <a:ext uri="{FF2B5EF4-FFF2-40B4-BE49-F238E27FC236}">
                  <a16:creationId xmlns:a16="http://schemas.microsoft.com/office/drawing/2014/main" id="{39D1CF2D-CC86-45B7-A785-536992C29237}"/>
                </a:ext>
              </a:extLst>
            </p:cNvPr>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2090;p34">
              <a:extLst>
                <a:ext uri="{FF2B5EF4-FFF2-40B4-BE49-F238E27FC236}">
                  <a16:creationId xmlns:a16="http://schemas.microsoft.com/office/drawing/2014/main" id="{D5783DC6-4540-4460-9C14-571A8E0CA57A}"/>
                </a:ext>
              </a:extLst>
            </p:cNvPr>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2091;p34">
              <a:extLst>
                <a:ext uri="{FF2B5EF4-FFF2-40B4-BE49-F238E27FC236}">
                  <a16:creationId xmlns:a16="http://schemas.microsoft.com/office/drawing/2014/main" id="{5CCCA4C1-8B9E-4923-9F6F-4E8883AF2299}"/>
                </a:ext>
              </a:extLst>
            </p:cNvPr>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2092;p34">
              <a:extLst>
                <a:ext uri="{FF2B5EF4-FFF2-40B4-BE49-F238E27FC236}">
                  <a16:creationId xmlns:a16="http://schemas.microsoft.com/office/drawing/2014/main" id="{DF9F8DA3-A233-4805-90CB-9CADD65CFCF4}"/>
                </a:ext>
              </a:extLst>
            </p:cNvPr>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2093;p34">
              <a:extLst>
                <a:ext uri="{FF2B5EF4-FFF2-40B4-BE49-F238E27FC236}">
                  <a16:creationId xmlns:a16="http://schemas.microsoft.com/office/drawing/2014/main" id="{CB74246C-F208-440E-A730-18F2F3A838F5}"/>
                </a:ext>
              </a:extLst>
            </p:cNvPr>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2094;p34">
              <a:extLst>
                <a:ext uri="{FF2B5EF4-FFF2-40B4-BE49-F238E27FC236}">
                  <a16:creationId xmlns:a16="http://schemas.microsoft.com/office/drawing/2014/main" id="{937E3806-50D5-48C0-AAC5-67EDF9A40272}"/>
                </a:ext>
              </a:extLst>
            </p:cNvPr>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2095;p34">
              <a:extLst>
                <a:ext uri="{FF2B5EF4-FFF2-40B4-BE49-F238E27FC236}">
                  <a16:creationId xmlns:a16="http://schemas.microsoft.com/office/drawing/2014/main" id="{93C8500A-CF7D-4708-AB69-521F54996E8F}"/>
                </a:ext>
              </a:extLst>
            </p:cNvPr>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2096;p34">
              <a:extLst>
                <a:ext uri="{FF2B5EF4-FFF2-40B4-BE49-F238E27FC236}">
                  <a16:creationId xmlns:a16="http://schemas.microsoft.com/office/drawing/2014/main" id="{BF4BA2DC-7468-4285-94CF-8C7718B323DE}"/>
                </a:ext>
              </a:extLst>
            </p:cNvPr>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2097;p34">
              <a:extLst>
                <a:ext uri="{FF2B5EF4-FFF2-40B4-BE49-F238E27FC236}">
                  <a16:creationId xmlns:a16="http://schemas.microsoft.com/office/drawing/2014/main" id="{E3D00B93-DE85-4C40-88C6-3517187FEEF2}"/>
                </a:ext>
              </a:extLst>
            </p:cNvPr>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2098;p34">
              <a:extLst>
                <a:ext uri="{FF2B5EF4-FFF2-40B4-BE49-F238E27FC236}">
                  <a16:creationId xmlns:a16="http://schemas.microsoft.com/office/drawing/2014/main" id="{132DC6D4-AA64-42AB-BD23-B759AEEC6872}"/>
                </a:ext>
              </a:extLst>
            </p:cNvPr>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2099;p34">
              <a:extLst>
                <a:ext uri="{FF2B5EF4-FFF2-40B4-BE49-F238E27FC236}">
                  <a16:creationId xmlns:a16="http://schemas.microsoft.com/office/drawing/2014/main" id="{A915D8D8-3237-4D80-A442-FD1324B5EF9C}"/>
                </a:ext>
              </a:extLst>
            </p:cNvPr>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2100;p34">
              <a:extLst>
                <a:ext uri="{FF2B5EF4-FFF2-40B4-BE49-F238E27FC236}">
                  <a16:creationId xmlns:a16="http://schemas.microsoft.com/office/drawing/2014/main" id="{FA504923-1F9D-46BD-9583-41793AD1767F}"/>
                </a:ext>
              </a:extLst>
            </p:cNvPr>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2101;p34">
              <a:extLst>
                <a:ext uri="{FF2B5EF4-FFF2-40B4-BE49-F238E27FC236}">
                  <a16:creationId xmlns:a16="http://schemas.microsoft.com/office/drawing/2014/main" id="{1A8E92D6-E88B-4A49-B31C-DC6F1CCF5974}"/>
                </a:ext>
              </a:extLst>
            </p:cNvPr>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2102;p34">
              <a:extLst>
                <a:ext uri="{FF2B5EF4-FFF2-40B4-BE49-F238E27FC236}">
                  <a16:creationId xmlns:a16="http://schemas.microsoft.com/office/drawing/2014/main" id="{113A7D99-038E-43D1-B84B-3C9121D68020}"/>
                </a:ext>
              </a:extLst>
            </p:cNvPr>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2103;p34">
              <a:extLst>
                <a:ext uri="{FF2B5EF4-FFF2-40B4-BE49-F238E27FC236}">
                  <a16:creationId xmlns:a16="http://schemas.microsoft.com/office/drawing/2014/main" id="{F687BBC5-4C4B-4412-B936-E65FB443CDC7}"/>
                </a:ext>
              </a:extLst>
            </p:cNvPr>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2104;p34">
              <a:extLst>
                <a:ext uri="{FF2B5EF4-FFF2-40B4-BE49-F238E27FC236}">
                  <a16:creationId xmlns:a16="http://schemas.microsoft.com/office/drawing/2014/main" id="{E6F2189D-D375-46BC-8CFD-FCCA61320BD5}"/>
                </a:ext>
              </a:extLst>
            </p:cNvPr>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2105;p34">
              <a:extLst>
                <a:ext uri="{FF2B5EF4-FFF2-40B4-BE49-F238E27FC236}">
                  <a16:creationId xmlns:a16="http://schemas.microsoft.com/office/drawing/2014/main" id="{E874A29B-56F8-4272-BA0D-FA63284FF102}"/>
                </a:ext>
              </a:extLst>
            </p:cNvPr>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2106;p34">
              <a:extLst>
                <a:ext uri="{FF2B5EF4-FFF2-40B4-BE49-F238E27FC236}">
                  <a16:creationId xmlns:a16="http://schemas.microsoft.com/office/drawing/2014/main" id="{FA0F1549-7812-4AA6-A815-387AB1A3B71D}"/>
                </a:ext>
              </a:extLst>
            </p:cNvPr>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2107;p34">
              <a:extLst>
                <a:ext uri="{FF2B5EF4-FFF2-40B4-BE49-F238E27FC236}">
                  <a16:creationId xmlns:a16="http://schemas.microsoft.com/office/drawing/2014/main" id="{C8AAD57E-9010-4EB5-988E-A0D5D01BA02F}"/>
                </a:ext>
              </a:extLst>
            </p:cNvPr>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2108;p34">
              <a:extLst>
                <a:ext uri="{FF2B5EF4-FFF2-40B4-BE49-F238E27FC236}">
                  <a16:creationId xmlns:a16="http://schemas.microsoft.com/office/drawing/2014/main" id="{9AF5F808-DA2A-4D13-AAD0-FD12D1818838}"/>
                </a:ext>
              </a:extLst>
            </p:cNvPr>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2109;p34">
              <a:extLst>
                <a:ext uri="{FF2B5EF4-FFF2-40B4-BE49-F238E27FC236}">
                  <a16:creationId xmlns:a16="http://schemas.microsoft.com/office/drawing/2014/main" id="{74C22E74-6001-4785-B9E1-1806B467AB8A}"/>
                </a:ext>
              </a:extLst>
            </p:cNvPr>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2110;p34">
              <a:extLst>
                <a:ext uri="{FF2B5EF4-FFF2-40B4-BE49-F238E27FC236}">
                  <a16:creationId xmlns:a16="http://schemas.microsoft.com/office/drawing/2014/main" id="{674BCBC8-B6A4-4B23-A495-B7573A8300E1}"/>
                </a:ext>
              </a:extLst>
            </p:cNvPr>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2111;p34">
              <a:extLst>
                <a:ext uri="{FF2B5EF4-FFF2-40B4-BE49-F238E27FC236}">
                  <a16:creationId xmlns:a16="http://schemas.microsoft.com/office/drawing/2014/main" id="{1FBDA951-E8CC-4A22-9C17-6B802F6F4F68}"/>
                </a:ext>
              </a:extLst>
            </p:cNvPr>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2112;p34">
              <a:extLst>
                <a:ext uri="{FF2B5EF4-FFF2-40B4-BE49-F238E27FC236}">
                  <a16:creationId xmlns:a16="http://schemas.microsoft.com/office/drawing/2014/main" id="{7FA1E1E6-4078-41A8-A4AC-102D1711157E}"/>
                </a:ext>
              </a:extLst>
            </p:cNvPr>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2113;p34">
              <a:extLst>
                <a:ext uri="{FF2B5EF4-FFF2-40B4-BE49-F238E27FC236}">
                  <a16:creationId xmlns:a16="http://schemas.microsoft.com/office/drawing/2014/main" id="{EAFCA8A6-CF01-452D-8F18-B298D3BF2252}"/>
                </a:ext>
              </a:extLst>
            </p:cNvPr>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2114;p34">
              <a:extLst>
                <a:ext uri="{FF2B5EF4-FFF2-40B4-BE49-F238E27FC236}">
                  <a16:creationId xmlns:a16="http://schemas.microsoft.com/office/drawing/2014/main" id="{02627A9F-6FD5-47CF-9183-BD2E0EA5AD6C}"/>
                </a:ext>
              </a:extLst>
            </p:cNvPr>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2115;p34">
              <a:extLst>
                <a:ext uri="{FF2B5EF4-FFF2-40B4-BE49-F238E27FC236}">
                  <a16:creationId xmlns:a16="http://schemas.microsoft.com/office/drawing/2014/main" id="{5688A96F-24D6-43A7-9D55-00A0925F82DF}"/>
                </a:ext>
              </a:extLst>
            </p:cNvPr>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2116;p34">
              <a:extLst>
                <a:ext uri="{FF2B5EF4-FFF2-40B4-BE49-F238E27FC236}">
                  <a16:creationId xmlns:a16="http://schemas.microsoft.com/office/drawing/2014/main" id="{B9A769D2-F71C-4B6E-A5C7-3BFA17768A16}"/>
                </a:ext>
              </a:extLst>
            </p:cNvPr>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2117;p34">
              <a:extLst>
                <a:ext uri="{FF2B5EF4-FFF2-40B4-BE49-F238E27FC236}">
                  <a16:creationId xmlns:a16="http://schemas.microsoft.com/office/drawing/2014/main" id="{880A8E2D-22DB-4D47-9791-0B402CCBE0DD}"/>
                </a:ext>
              </a:extLst>
            </p:cNvPr>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2118;p34">
              <a:extLst>
                <a:ext uri="{FF2B5EF4-FFF2-40B4-BE49-F238E27FC236}">
                  <a16:creationId xmlns:a16="http://schemas.microsoft.com/office/drawing/2014/main" id="{DFD2FD19-42B7-4B48-8D21-FE8D2393D8DF}"/>
                </a:ext>
              </a:extLst>
            </p:cNvPr>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2119;p34">
              <a:extLst>
                <a:ext uri="{FF2B5EF4-FFF2-40B4-BE49-F238E27FC236}">
                  <a16:creationId xmlns:a16="http://schemas.microsoft.com/office/drawing/2014/main" id="{154E6AE1-4485-4EB4-8668-13A9B939F2A1}"/>
                </a:ext>
              </a:extLst>
            </p:cNvPr>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2120;p34">
              <a:extLst>
                <a:ext uri="{FF2B5EF4-FFF2-40B4-BE49-F238E27FC236}">
                  <a16:creationId xmlns:a16="http://schemas.microsoft.com/office/drawing/2014/main" id="{F7A4A272-2DED-4A3E-BA81-ED9ED87019A5}"/>
                </a:ext>
              </a:extLst>
            </p:cNvPr>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2121;p34">
              <a:extLst>
                <a:ext uri="{FF2B5EF4-FFF2-40B4-BE49-F238E27FC236}">
                  <a16:creationId xmlns:a16="http://schemas.microsoft.com/office/drawing/2014/main" id="{7D21FAF0-A8BA-4EDC-B2A8-1287D4073F96}"/>
                </a:ext>
              </a:extLst>
            </p:cNvPr>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2122;p34">
              <a:extLst>
                <a:ext uri="{FF2B5EF4-FFF2-40B4-BE49-F238E27FC236}">
                  <a16:creationId xmlns:a16="http://schemas.microsoft.com/office/drawing/2014/main" id="{4A1FBED0-6DC6-4812-9DFA-0E7E672D6EE2}"/>
                </a:ext>
              </a:extLst>
            </p:cNvPr>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2123;p34">
              <a:extLst>
                <a:ext uri="{FF2B5EF4-FFF2-40B4-BE49-F238E27FC236}">
                  <a16:creationId xmlns:a16="http://schemas.microsoft.com/office/drawing/2014/main" id="{1FD821D5-856B-459E-9CA5-148616AA0B28}"/>
                </a:ext>
              </a:extLst>
            </p:cNvPr>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2124;p34">
              <a:extLst>
                <a:ext uri="{FF2B5EF4-FFF2-40B4-BE49-F238E27FC236}">
                  <a16:creationId xmlns:a16="http://schemas.microsoft.com/office/drawing/2014/main" id="{FDB6D41D-4DED-4AEE-8D63-140045CBAE1C}"/>
                </a:ext>
              </a:extLst>
            </p:cNvPr>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2125;p34">
              <a:extLst>
                <a:ext uri="{FF2B5EF4-FFF2-40B4-BE49-F238E27FC236}">
                  <a16:creationId xmlns:a16="http://schemas.microsoft.com/office/drawing/2014/main" id="{72131D3D-FD6B-44CC-B227-33D3D4A26453}"/>
                </a:ext>
              </a:extLst>
            </p:cNvPr>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2126;p34">
              <a:extLst>
                <a:ext uri="{FF2B5EF4-FFF2-40B4-BE49-F238E27FC236}">
                  <a16:creationId xmlns:a16="http://schemas.microsoft.com/office/drawing/2014/main" id="{858780E5-2C8A-4E03-9652-F7900786E7A1}"/>
                </a:ext>
              </a:extLst>
            </p:cNvPr>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2127;p34">
              <a:extLst>
                <a:ext uri="{FF2B5EF4-FFF2-40B4-BE49-F238E27FC236}">
                  <a16:creationId xmlns:a16="http://schemas.microsoft.com/office/drawing/2014/main" id="{F565B980-6987-4E40-8475-8EDE6F9C12A6}"/>
                </a:ext>
              </a:extLst>
            </p:cNvPr>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2128;p34">
              <a:extLst>
                <a:ext uri="{FF2B5EF4-FFF2-40B4-BE49-F238E27FC236}">
                  <a16:creationId xmlns:a16="http://schemas.microsoft.com/office/drawing/2014/main" id="{E2052A27-F915-45B8-B0BA-4D59311A5E1E}"/>
                </a:ext>
              </a:extLst>
            </p:cNvPr>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2129;p34">
              <a:extLst>
                <a:ext uri="{FF2B5EF4-FFF2-40B4-BE49-F238E27FC236}">
                  <a16:creationId xmlns:a16="http://schemas.microsoft.com/office/drawing/2014/main" id="{F4D674C8-96BA-4279-80E1-CE7F6E9CD344}"/>
                </a:ext>
              </a:extLst>
            </p:cNvPr>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2130;p34">
              <a:extLst>
                <a:ext uri="{FF2B5EF4-FFF2-40B4-BE49-F238E27FC236}">
                  <a16:creationId xmlns:a16="http://schemas.microsoft.com/office/drawing/2014/main" id="{2A5134DC-8E21-47A1-94AA-A3B807ED6361}"/>
                </a:ext>
              </a:extLst>
            </p:cNvPr>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2131;p34">
              <a:extLst>
                <a:ext uri="{FF2B5EF4-FFF2-40B4-BE49-F238E27FC236}">
                  <a16:creationId xmlns:a16="http://schemas.microsoft.com/office/drawing/2014/main" id="{CB95B791-8A81-46EE-B7C5-2F8079010F14}"/>
                </a:ext>
              </a:extLst>
            </p:cNvPr>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2132;p34">
              <a:extLst>
                <a:ext uri="{FF2B5EF4-FFF2-40B4-BE49-F238E27FC236}">
                  <a16:creationId xmlns:a16="http://schemas.microsoft.com/office/drawing/2014/main" id="{D47F26A7-EB2F-4C4C-B92B-FE7584FA518A}"/>
                </a:ext>
              </a:extLst>
            </p:cNvPr>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2133;p34">
              <a:extLst>
                <a:ext uri="{FF2B5EF4-FFF2-40B4-BE49-F238E27FC236}">
                  <a16:creationId xmlns:a16="http://schemas.microsoft.com/office/drawing/2014/main" id="{264CCC42-83A0-4CFD-9888-2A08BFB72FAD}"/>
                </a:ext>
              </a:extLst>
            </p:cNvPr>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2134;p34">
              <a:extLst>
                <a:ext uri="{FF2B5EF4-FFF2-40B4-BE49-F238E27FC236}">
                  <a16:creationId xmlns:a16="http://schemas.microsoft.com/office/drawing/2014/main" id="{3E8FABBF-4C74-41C5-BFF3-C7D37D4D7F0F}"/>
                </a:ext>
              </a:extLst>
            </p:cNvPr>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3" name="Google Shape;2135;p34">
              <a:extLst>
                <a:ext uri="{FF2B5EF4-FFF2-40B4-BE49-F238E27FC236}">
                  <a16:creationId xmlns:a16="http://schemas.microsoft.com/office/drawing/2014/main" id="{AC4CCD83-CBA2-4B96-A35A-0770D00FAB36}"/>
                </a:ext>
              </a:extLst>
            </p:cNvPr>
            <p:cNvGrpSpPr/>
            <p:nvPr/>
          </p:nvGrpSpPr>
          <p:grpSpPr>
            <a:xfrm>
              <a:off x="2941619" y="3895613"/>
              <a:ext cx="483621" cy="510995"/>
              <a:chOff x="4345944" y="4626313"/>
              <a:chExt cx="483621" cy="510995"/>
            </a:xfrm>
          </p:grpSpPr>
          <p:grpSp>
            <p:nvGrpSpPr>
              <p:cNvPr id="120" name="Google Shape;2136;p34">
                <a:extLst>
                  <a:ext uri="{FF2B5EF4-FFF2-40B4-BE49-F238E27FC236}">
                    <a16:creationId xmlns:a16="http://schemas.microsoft.com/office/drawing/2014/main" id="{F13F24D1-B458-4BB0-A1D4-12D18D5BD6B3}"/>
                  </a:ext>
                </a:extLst>
              </p:cNvPr>
              <p:cNvGrpSpPr/>
              <p:nvPr/>
            </p:nvGrpSpPr>
            <p:grpSpPr>
              <a:xfrm>
                <a:off x="4345944" y="4852987"/>
                <a:ext cx="474200" cy="284321"/>
                <a:chOff x="4345944" y="4852987"/>
                <a:chExt cx="474200" cy="284321"/>
              </a:xfrm>
            </p:grpSpPr>
            <p:sp>
              <p:nvSpPr>
                <p:cNvPr id="131" name="Google Shape;2137;p34">
                  <a:extLst>
                    <a:ext uri="{FF2B5EF4-FFF2-40B4-BE49-F238E27FC236}">
                      <a16:creationId xmlns:a16="http://schemas.microsoft.com/office/drawing/2014/main" id="{56B93A38-692A-4B24-AAE8-5BBE41982DD4}"/>
                    </a:ext>
                  </a:extLst>
                </p:cNvPr>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2138;p34">
                  <a:extLst>
                    <a:ext uri="{FF2B5EF4-FFF2-40B4-BE49-F238E27FC236}">
                      <a16:creationId xmlns:a16="http://schemas.microsoft.com/office/drawing/2014/main" id="{CF5DD64E-48CF-4C41-BA70-4860DE27B9C2}"/>
                    </a:ext>
                  </a:extLst>
                </p:cNvPr>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2139;p34">
                  <a:extLst>
                    <a:ext uri="{FF2B5EF4-FFF2-40B4-BE49-F238E27FC236}">
                      <a16:creationId xmlns:a16="http://schemas.microsoft.com/office/drawing/2014/main" id="{FDA518B6-CFF1-4831-AC9D-83500C54BBFA}"/>
                    </a:ext>
                  </a:extLst>
                </p:cNvPr>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4" name="Google Shape;2140;p34">
                  <a:extLst>
                    <a:ext uri="{FF2B5EF4-FFF2-40B4-BE49-F238E27FC236}">
                      <a16:creationId xmlns:a16="http://schemas.microsoft.com/office/drawing/2014/main" id="{F10A9527-70D2-49D8-8880-4B640586817A}"/>
                    </a:ext>
                  </a:extLst>
                </p:cNvPr>
                <p:cNvGrpSpPr/>
                <p:nvPr/>
              </p:nvGrpSpPr>
              <p:grpSpPr>
                <a:xfrm>
                  <a:off x="4457040" y="4985575"/>
                  <a:ext cx="133724" cy="77247"/>
                  <a:chOff x="4457040" y="4985575"/>
                  <a:chExt cx="133724" cy="77247"/>
                </a:xfrm>
              </p:grpSpPr>
              <p:sp>
                <p:nvSpPr>
                  <p:cNvPr id="199" name="Google Shape;2141;p34">
                    <a:extLst>
                      <a:ext uri="{FF2B5EF4-FFF2-40B4-BE49-F238E27FC236}">
                        <a16:creationId xmlns:a16="http://schemas.microsoft.com/office/drawing/2014/main" id="{2F90608D-5D4F-4FEE-AB71-D849C8052032}"/>
                      </a:ext>
                    </a:extLst>
                  </p:cNvPr>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142;p34">
                    <a:extLst>
                      <a:ext uri="{FF2B5EF4-FFF2-40B4-BE49-F238E27FC236}">
                        <a16:creationId xmlns:a16="http://schemas.microsoft.com/office/drawing/2014/main" id="{E7A09DC3-27A1-4C56-9554-6864C1BD269D}"/>
                      </a:ext>
                    </a:extLst>
                  </p:cNvPr>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5" name="Google Shape;2143;p34">
                  <a:extLst>
                    <a:ext uri="{FF2B5EF4-FFF2-40B4-BE49-F238E27FC236}">
                      <a16:creationId xmlns:a16="http://schemas.microsoft.com/office/drawing/2014/main" id="{7F81B8AB-335A-40A8-9FA3-75D42CDD2B71}"/>
                    </a:ext>
                  </a:extLst>
                </p:cNvPr>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2144;p34">
                  <a:extLst>
                    <a:ext uri="{FF2B5EF4-FFF2-40B4-BE49-F238E27FC236}">
                      <a16:creationId xmlns:a16="http://schemas.microsoft.com/office/drawing/2014/main" id="{03CEE280-706A-4BD5-94C6-A3B303796D87}"/>
                    </a:ext>
                  </a:extLst>
                </p:cNvPr>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2145;p34">
                  <a:extLst>
                    <a:ext uri="{FF2B5EF4-FFF2-40B4-BE49-F238E27FC236}">
                      <a16:creationId xmlns:a16="http://schemas.microsoft.com/office/drawing/2014/main" id="{08710509-46E6-4491-A14A-048E78990256}"/>
                    </a:ext>
                  </a:extLst>
                </p:cNvPr>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2146;p34">
                  <a:extLst>
                    <a:ext uri="{FF2B5EF4-FFF2-40B4-BE49-F238E27FC236}">
                      <a16:creationId xmlns:a16="http://schemas.microsoft.com/office/drawing/2014/main" id="{B23C7236-6ECD-4600-948A-35DC9F7FAB06}"/>
                    </a:ext>
                  </a:extLst>
                </p:cNvPr>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2147;p34">
                  <a:extLst>
                    <a:ext uri="{FF2B5EF4-FFF2-40B4-BE49-F238E27FC236}">
                      <a16:creationId xmlns:a16="http://schemas.microsoft.com/office/drawing/2014/main" id="{9AEA95B3-5267-4970-84EA-D578D84C183B}"/>
                    </a:ext>
                  </a:extLst>
                </p:cNvPr>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2148;p34">
                  <a:extLst>
                    <a:ext uri="{FF2B5EF4-FFF2-40B4-BE49-F238E27FC236}">
                      <a16:creationId xmlns:a16="http://schemas.microsoft.com/office/drawing/2014/main" id="{53340423-DA1F-4C67-A1CA-E3B6ED50B781}"/>
                    </a:ext>
                  </a:extLst>
                </p:cNvPr>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2149;p34">
                  <a:extLst>
                    <a:ext uri="{FF2B5EF4-FFF2-40B4-BE49-F238E27FC236}">
                      <a16:creationId xmlns:a16="http://schemas.microsoft.com/office/drawing/2014/main" id="{FE7EAFA6-16DB-48C3-9AA7-8F02BC06E277}"/>
                    </a:ext>
                  </a:extLst>
                </p:cNvPr>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2150;p34">
                  <a:extLst>
                    <a:ext uri="{FF2B5EF4-FFF2-40B4-BE49-F238E27FC236}">
                      <a16:creationId xmlns:a16="http://schemas.microsoft.com/office/drawing/2014/main" id="{C2911CBC-71A0-4405-81F6-C661BD75F138}"/>
                    </a:ext>
                  </a:extLst>
                </p:cNvPr>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2151;p34">
                  <a:extLst>
                    <a:ext uri="{FF2B5EF4-FFF2-40B4-BE49-F238E27FC236}">
                      <a16:creationId xmlns:a16="http://schemas.microsoft.com/office/drawing/2014/main" id="{71953877-ADBC-41BF-BF50-38F6CA5E6D72}"/>
                    </a:ext>
                  </a:extLst>
                </p:cNvPr>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2152;p34">
                  <a:extLst>
                    <a:ext uri="{FF2B5EF4-FFF2-40B4-BE49-F238E27FC236}">
                      <a16:creationId xmlns:a16="http://schemas.microsoft.com/office/drawing/2014/main" id="{3671514E-4A3F-4162-A615-723BC1DE9340}"/>
                    </a:ext>
                  </a:extLst>
                </p:cNvPr>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2153;p34">
                  <a:extLst>
                    <a:ext uri="{FF2B5EF4-FFF2-40B4-BE49-F238E27FC236}">
                      <a16:creationId xmlns:a16="http://schemas.microsoft.com/office/drawing/2014/main" id="{D289326C-D7F3-4EF2-B270-289A6C5EE7FA}"/>
                    </a:ext>
                  </a:extLst>
                </p:cNvPr>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2154;p34">
                  <a:extLst>
                    <a:ext uri="{FF2B5EF4-FFF2-40B4-BE49-F238E27FC236}">
                      <a16:creationId xmlns:a16="http://schemas.microsoft.com/office/drawing/2014/main" id="{345E867C-EA01-4B44-9CA3-660A37556347}"/>
                    </a:ext>
                  </a:extLst>
                </p:cNvPr>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2155;p34">
                  <a:extLst>
                    <a:ext uri="{FF2B5EF4-FFF2-40B4-BE49-F238E27FC236}">
                      <a16:creationId xmlns:a16="http://schemas.microsoft.com/office/drawing/2014/main" id="{CAAA6062-EB86-4BB6-AF90-FCD1F3A9718F}"/>
                    </a:ext>
                  </a:extLst>
                </p:cNvPr>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2156;p34">
                  <a:extLst>
                    <a:ext uri="{FF2B5EF4-FFF2-40B4-BE49-F238E27FC236}">
                      <a16:creationId xmlns:a16="http://schemas.microsoft.com/office/drawing/2014/main" id="{E83D002D-B665-4A7C-9D55-0E3C7569CF7A}"/>
                    </a:ext>
                  </a:extLst>
                </p:cNvPr>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2157;p34">
                  <a:extLst>
                    <a:ext uri="{FF2B5EF4-FFF2-40B4-BE49-F238E27FC236}">
                      <a16:creationId xmlns:a16="http://schemas.microsoft.com/office/drawing/2014/main" id="{6E8F3207-C5F0-4718-8298-0F96DBC68F95}"/>
                    </a:ext>
                  </a:extLst>
                </p:cNvPr>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2158;p34">
                  <a:extLst>
                    <a:ext uri="{FF2B5EF4-FFF2-40B4-BE49-F238E27FC236}">
                      <a16:creationId xmlns:a16="http://schemas.microsoft.com/office/drawing/2014/main" id="{1ADB3BE8-882A-45AB-ACB6-C0ADCFADD6C8}"/>
                    </a:ext>
                  </a:extLst>
                </p:cNvPr>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2159;p34">
                  <a:extLst>
                    <a:ext uri="{FF2B5EF4-FFF2-40B4-BE49-F238E27FC236}">
                      <a16:creationId xmlns:a16="http://schemas.microsoft.com/office/drawing/2014/main" id="{D4E5A669-7B7F-4703-B9BD-8EBA28BDBE3F}"/>
                    </a:ext>
                  </a:extLst>
                </p:cNvPr>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2160;p34">
                  <a:extLst>
                    <a:ext uri="{FF2B5EF4-FFF2-40B4-BE49-F238E27FC236}">
                      <a16:creationId xmlns:a16="http://schemas.microsoft.com/office/drawing/2014/main" id="{FDD042DB-861C-4C97-B134-2C43941102C8}"/>
                    </a:ext>
                  </a:extLst>
                </p:cNvPr>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2161;p34">
                  <a:extLst>
                    <a:ext uri="{FF2B5EF4-FFF2-40B4-BE49-F238E27FC236}">
                      <a16:creationId xmlns:a16="http://schemas.microsoft.com/office/drawing/2014/main" id="{18D2ADFD-BAB7-4C40-B78D-1D226C646ACB}"/>
                    </a:ext>
                  </a:extLst>
                </p:cNvPr>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2162;p34">
                  <a:extLst>
                    <a:ext uri="{FF2B5EF4-FFF2-40B4-BE49-F238E27FC236}">
                      <a16:creationId xmlns:a16="http://schemas.microsoft.com/office/drawing/2014/main" id="{9E28732E-5A9D-4EA5-9956-45027542CC35}"/>
                    </a:ext>
                  </a:extLst>
                </p:cNvPr>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2163;p34">
                  <a:extLst>
                    <a:ext uri="{FF2B5EF4-FFF2-40B4-BE49-F238E27FC236}">
                      <a16:creationId xmlns:a16="http://schemas.microsoft.com/office/drawing/2014/main" id="{2D121D46-DDB9-450E-ABD4-20F95F51FCD8}"/>
                    </a:ext>
                  </a:extLst>
                </p:cNvPr>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2164;p34">
                  <a:extLst>
                    <a:ext uri="{FF2B5EF4-FFF2-40B4-BE49-F238E27FC236}">
                      <a16:creationId xmlns:a16="http://schemas.microsoft.com/office/drawing/2014/main" id="{660122B5-A3CE-4070-B347-3C5515217711}"/>
                    </a:ext>
                  </a:extLst>
                </p:cNvPr>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2165;p34">
                  <a:extLst>
                    <a:ext uri="{FF2B5EF4-FFF2-40B4-BE49-F238E27FC236}">
                      <a16:creationId xmlns:a16="http://schemas.microsoft.com/office/drawing/2014/main" id="{4D79718F-7CBA-4C8F-B012-0FD6B8B3D989}"/>
                    </a:ext>
                  </a:extLst>
                </p:cNvPr>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2166;p34">
                  <a:extLst>
                    <a:ext uri="{FF2B5EF4-FFF2-40B4-BE49-F238E27FC236}">
                      <a16:creationId xmlns:a16="http://schemas.microsoft.com/office/drawing/2014/main" id="{5DFE73B0-901E-4847-91B7-D1785B6AFB6F}"/>
                    </a:ext>
                  </a:extLst>
                </p:cNvPr>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2167;p34">
                  <a:extLst>
                    <a:ext uri="{FF2B5EF4-FFF2-40B4-BE49-F238E27FC236}">
                      <a16:creationId xmlns:a16="http://schemas.microsoft.com/office/drawing/2014/main" id="{68EC89A3-328D-4E5F-B4B8-E3A0562BF603}"/>
                    </a:ext>
                  </a:extLst>
                </p:cNvPr>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2168;p34">
                  <a:extLst>
                    <a:ext uri="{FF2B5EF4-FFF2-40B4-BE49-F238E27FC236}">
                      <a16:creationId xmlns:a16="http://schemas.microsoft.com/office/drawing/2014/main" id="{503F14D4-2004-48ED-A720-87106407E71C}"/>
                    </a:ext>
                  </a:extLst>
                </p:cNvPr>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2169;p34">
                  <a:extLst>
                    <a:ext uri="{FF2B5EF4-FFF2-40B4-BE49-F238E27FC236}">
                      <a16:creationId xmlns:a16="http://schemas.microsoft.com/office/drawing/2014/main" id="{D3973C69-0AD1-42FB-8542-4764852CED9F}"/>
                    </a:ext>
                  </a:extLst>
                </p:cNvPr>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2170;p34">
                  <a:extLst>
                    <a:ext uri="{FF2B5EF4-FFF2-40B4-BE49-F238E27FC236}">
                      <a16:creationId xmlns:a16="http://schemas.microsoft.com/office/drawing/2014/main" id="{5EB628E8-1C97-4D3A-BE81-3CD4A6DD06A2}"/>
                    </a:ext>
                  </a:extLst>
                </p:cNvPr>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2171;p34">
                  <a:extLst>
                    <a:ext uri="{FF2B5EF4-FFF2-40B4-BE49-F238E27FC236}">
                      <a16:creationId xmlns:a16="http://schemas.microsoft.com/office/drawing/2014/main" id="{F3B1F08E-ECF2-4524-A606-928DE51BBC49}"/>
                    </a:ext>
                  </a:extLst>
                </p:cNvPr>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2172;p34">
                  <a:extLst>
                    <a:ext uri="{FF2B5EF4-FFF2-40B4-BE49-F238E27FC236}">
                      <a16:creationId xmlns:a16="http://schemas.microsoft.com/office/drawing/2014/main" id="{79F097BB-08B4-4D9D-905B-3CB7B8EB0291}"/>
                    </a:ext>
                  </a:extLst>
                </p:cNvPr>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2173;p34">
                  <a:extLst>
                    <a:ext uri="{FF2B5EF4-FFF2-40B4-BE49-F238E27FC236}">
                      <a16:creationId xmlns:a16="http://schemas.microsoft.com/office/drawing/2014/main" id="{56977ED1-7A35-4038-9B78-D95C0E175A8D}"/>
                    </a:ext>
                  </a:extLst>
                </p:cNvPr>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2174;p34">
                  <a:extLst>
                    <a:ext uri="{FF2B5EF4-FFF2-40B4-BE49-F238E27FC236}">
                      <a16:creationId xmlns:a16="http://schemas.microsoft.com/office/drawing/2014/main" id="{FB0FECD4-3A61-4F33-877C-25FCC55EAC96}"/>
                    </a:ext>
                  </a:extLst>
                </p:cNvPr>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2175;p34">
                  <a:extLst>
                    <a:ext uri="{FF2B5EF4-FFF2-40B4-BE49-F238E27FC236}">
                      <a16:creationId xmlns:a16="http://schemas.microsoft.com/office/drawing/2014/main" id="{DFFD325E-29D9-4920-9F98-C79173AB49B1}"/>
                    </a:ext>
                  </a:extLst>
                </p:cNvPr>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2176;p34">
                  <a:extLst>
                    <a:ext uri="{FF2B5EF4-FFF2-40B4-BE49-F238E27FC236}">
                      <a16:creationId xmlns:a16="http://schemas.microsoft.com/office/drawing/2014/main" id="{1AF4B949-44AC-4C1A-A306-76DD0E8879C9}"/>
                    </a:ext>
                  </a:extLst>
                </p:cNvPr>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2177;p34">
                  <a:extLst>
                    <a:ext uri="{FF2B5EF4-FFF2-40B4-BE49-F238E27FC236}">
                      <a16:creationId xmlns:a16="http://schemas.microsoft.com/office/drawing/2014/main" id="{60789C6F-C78A-42F8-A2B8-2E9AF10C45C6}"/>
                    </a:ext>
                  </a:extLst>
                </p:cNvPr>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2178;p34">
                  <a:extLst>
                    <a:ext uri="{FF2B5EF4-FFF2-40B4-BE49-F238E27FC236}">
                      <a16:creationId xmlns:a16="http://schemas.microsoft.com/office/drawing/2014/main" id="{D6FA38EF-C8E5-4463-897B-F14E63B79DCF}"/>
                    </a:ext>
                  </a:extLst>
                </p:cNvPr>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2179;p34">
                  <a:extLst>
                    <a:ext uri="{FF2B5EF4-FFF2-40B4-BE49-F238E27FC236}">
                      <a16:creationId xmlns:a16="http://schemas.microsoft.com/office/drawing/2014/main" id="{FA3098B3-E99D-4AA3-9CD1-2131E69DE503}"/>
                    </a:ext>
                  </a:extLst>
                </p:cNvPr>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2180;p34">
                  <a:extLst>
                    <a:ext uri="{FF2B5EF4-FFF2-40B4-BE49-F238E27FC236}">
                      <a16:creationId xmlns:a16="http://schemas.microsoft.com/office/drawing/2014/main" id="{B2B88364-6B90-49FD-B96B-CDBC026A6811}"/>
                    </a:ext>
                  </a:extLst>
                </p:cNvPr>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2181;p34">
                  <a:extLst>
                    <a:ext uri="{FF2B5EF4-FFF2-40B4-BE49-F238E27FC236}">
                      <a16:creationId xmlns:a16="http://schemas.microsoft.com/office/drawing/2014/main" id="{45BFBAA3-A20E-4DED-9DE7-6AF847218040}"/>
                    </a:ext>
                  </a:extLst>
                </p:cNvPr>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2182;p34">
                  <a:extLst>
                    <a:ext uri="{FF2B5EF4-FFF2-40B4-BE49-F238E27FC236}">
                      <a16:creationId xmlns:a16="http://schemas.microsoft.com/office/drawing/2014/main" id="{2605DB29-FFA8-4BF6-A47F-0D92A768C2C1}"/>
                    </a:ext>
                  </a:extLst>
                </p:cNvPr>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2183;p34">
                  <a:extLst>
                    <a:ext uri="{FF2B5EF4-FFF2-40B4-BE49-F238E27FC236}">
                      <a16:creationId xmlns:a16="http://schemas.microsoft.com/office/drawing/2014/main" id="{514ED8F9-910B-4BCC-920E-C8C12C8C2CFE}"/>
                    </a:ext>
                  </a:extLst>
                </p:cNvPr>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2184;p34">
                  <a:extLst>
                    <a:ext uri="{FF2B5EF4-FFF2-40B4-BE49-F238E27FC236}">
                      <a16:creationId xmlns:a16="http://schemas.microsoft.com/office/drawing/2014/main" id="{9F0DFCE1-C459-48FA-90D9-37CDA8BFAAA4}"/>
                    </a:ext>
                  </a:extLst>
                </p:cNvPr>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2185;p34">
                  <a:extLst>
                    <a:ext uri="{FF2B5EF4-FFF2-40B4-BE49-F238E27FC236}">
                      <a16:creationId xmlns:a16="http://schemas.microsoft.com/office/drawing/2014/main" id="{B25B8F26-D9B2-4BAE-BAE5-6E08C09DA826}"/>
                    </a:ext>
                  </a:extLst>
                </p:cNvPr>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2186;p34">
                  <a:extLst>
                    <a:ext uri="{FF2B5EF4-FFF2-40B4-BE49-F238E27FC236}">
                      <a16:creationId xmlns:a16="http://schemas.microsoft.com/office/drawing/2014/main" id="{B3F5E200-BC8F-493D-9C1F-596FBED4AB41}"/>
                    </a:ext>
                  </a:extLst>
                </p:cNvPr>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2187;p34">
                  <a:extLst>
                    <a:ext uri="{FF2B5EF4-FFF2-40B4-BE49-F238E27FC236}">
                      <a16:creationId xmlns:a16="http://schemas.microsoft.com/office/drawing/2014/main" id="{625C3851-9BDA-40D1-9632-0B4846BFFE99}"/>
                    </a:ext>
                  </a:extLst>
                </p:cNvPr>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2188;p34">
                  <a:extLst>
                    <a:ext uri="{FF2B5EF4-FFF2-40B4-BE49-F238E27FC236}">
                      <a16:creationId xmlns:a16="http://schemas.microsoft.com/office/drawing/2014/main" id="{FD68483E-C5E8-43F8-B5FA-CFEA27F9BA09}"/>
                    </a:ext>
                  </a:extLst>
                </p:cNvPr>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2189;p34">
                  <a:extLst>
                    <a:ext uri="{FF2B5EF4-FFF2-40B4-BE49-F238E27FC236}">
                      <a16:creationId xmlns:a16="http://schemas.microsoft.com/office/drawing/2014/main" id="{212DBB7C-FE31-4141-8F13-721080ECECC8}"/>
                    </a:ext>
                  </a:extLst>
                </p:cNvPr>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2190;p34">
                  <a:extLst>
                    <a:ext uri="{FF2B5EF4-FFF2-40B4-BE49-F238E27FC236}">
                      <a16:creationId xmlns:a16="http://schemas.microsoft.com/office/drawing/2014/main" id="{DF806AE4-223D-434E-88BD-05D7E0390D1A}"/>
                    </a:ext>
                  </a:extLst>
                </p:cNvPr>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2191;p34">
                  <a:extLst>
                    <a:ext uri="{FF2B5EF4-FFF2-40B4-BE49-F238E27FC236}">
                      <a16:creationId xmlns:a16="http://schemas.microsoft.com/office/drawing/2014/main" id="{B4075D18-C846-47E9-A7FD-852ED3DE0696}"/>
                    </a:ext>
                  </a:extLst>
                </p:cNvPr>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2192;p34">
                  <a:extLst>
                    <a:ext uri="{FF2B5EF4-FFF2-40B4-BE49-F238E27FC236}">
                      <a16:creationId xmlns:a16="http://schemas.microsoft.com/office/drawing/2014/main" id="{152B05B8-E735-4DB1-9379-97EB2F6B6EA8}"/>
                    </a:ext>
                  </a:extLst>
                </p:cNvPr>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2193;p34">
                  <a:extLst>
                    <a:ext uri="{FF2B5EF4-FFF2-40B4-BE49-F238E27FC236}">
                      <a16:creationId xmlns:a16="http://schemas.microsoft.com/office/drawing/2014/main" id="{BD420AC5-8D10-4144-B764-1EAD78CA47D9}"/>
                    </a:ext>
                  </a:extLst>
                </p:cNvPr>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2194;p34">
                  <a:extLst>
                    <a:ext uri="{FF2B5EF4-FFF2-40B4-BE49-F238E27FC236}">
                      <a16:creationId xmlns:a16="http://schemas.microsoft.com/office/drawing/2014/main" id="{F2B46C5B-A149-4B64-84D9-895BD906F562}"/>
                    </a:ext>
                  </a:extLst>
                </p:cNvPr>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2195;p34">
                  <a:extLst>
                    <a:ext uri="{FF2B5EF4-FFF2-40B4-BE49-F238E27FC236}">
                      <a16:creationId xmlns:a16="http://schemas.microsoft.com/office/drawing/2014/main" id="{3BA4676D-FA79-496E-B637-471367DB1305}"/>
                    </a:ext>
                  </a:extLst>
                </p:cNvPr>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2196;p34">
                  <a:extLst>
                    <a:ext uri="{FF2B5EF4-FFF2-40B4-BE49-F238E27FC236}">
                      <a16:creationId xmlns:a16="http://schemas.microsoft.com/office/drawing/2014/main" id="{9DBF99CD-F3C3-442E-99CD-D9E4A573DB8F}"/>
                    </a:ext>
                  </a:extLst>
                </p:cNvPr>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2197;p34">
                  <a:extLst>
                    <a:ext uri="{FF2B5EF4-FFF2-40B4-BE49-F238E27FC236}">
                      <a16:creationId xmlns:a16="http://schemas.microsoft.com/office/drawing/2014/main" id="{69D89958-F6C9-4BD3-96FE-5A913DA7ABE7}"/>
                    </a:ext>
                  </a:extLst>
                </p:cNvPr>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2198;p34">
                  <a:extLst>
                    <a:ext uri="{FF2B5EF4-FFF2-40B4-BE49-F238E27FC236}">
                      <a16:creationId xmlns:a16="http://schemas.microsoft.com/office/drawing/2014/main" id="{C491A366-B7C4-4CF0-B281-02016FB5728A}"/>
                    </a:ext>
                  </a:extLst>
                </p:cNvPr>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2199;p34">
                  <a:extLst>
                    <a:ext uri="{FF2B5EF4-FFF2-40B4-BE49-F238E27FC236}">
                      <a16:creationId xmlns:a16="http://schemas.microsoft.com/office/drawing/2014/main" id="{3EC37E0F-A2B3-4332-8505-248DBE9479CF}"/>
                    </a:ext>
                  </a:extLst>
                </p:cNvPr>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2200;p34">
                  <a:extLst>
                    <a:ext uri="{FF2B5EF4-FFF2-40B4-BE49-F238E27FC236}">
                      <a16:creationId xmlns:a16="http://schemas.microsoft.com/office/drawing/2014/main" id="{258B00DA-D7C4-4CB3-B5AD-C236A38BD8D7}"/>
                    </a:ext>
                  </a:extLst>
                </p:cNvPr>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2201;p34">
                  <a:extLst>
                    <a:ext uri="{FF2B5EF4-FFF2-40B4-BE49-F238E27FC236}">
                      <a16:creationId xmlns:a16="http://schemas.microsoft.com/office/drawing/2014/main" id="{BE0737C5-1431-4D73-967C-0E704A078DDB}"/>
                    </a:ext>
                  </a:extLst>
                </p:cNvPr>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2202;p34">
                  <a:extLst>
                    <a:ext uri="{FF2B5EF4-FFF2-40B4-BE49-F238E27FC236}">
                      <a16:creationId xmlns:a16="http://schemas.microsoft.com/office/drawing/2014/main" id="{8AA2475E-B55C-4A53-A98C-7CFAA48486B8}"/>
                    </a:ext>
                  </a:extLst>
                </p:cNvPr>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2203;p34">
                  <a:extLst>
                    <a:ext uri="{FF2B5EF4-FFF2-40B4-BE49-F238E27FC236}">
                      <a16:creationId xmlns:a16="http://schemas.microsoft.com/office/drawing/2014/main" id="{B45610AC-9CD6-42B5-998C-7167E9E1B10B}"/>
                    </a:ext>
                  </a:extLst>
                </p:cNvPr>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2204;p34">
                  <a:extLst>
                    <a:ext uri="{FF2B5EF4-FFF2-40B4-BE49-F238E27FC236}">
                      <a16:creationId xmlns:a16="http://schemas.microsoft.com/office/drawing/2014/main" id="{95406567-2541-4726-8D8E-9CB985DD8FF0}"/>
                    </a:ext>
                  </a:extLst>
                </p:cNvPr>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2205;p34">
                  <a:extLst>
                    <a:ext uri="{FF2B5EF4-FFF2-40B4-BE49-F238E27FC236}">
                      <a16:creationId xmlns:a16="http://schemas.microsoft.com/office/drawing/2014/main" id="{D1CE519D-0896-45F7-9B45-13C6B8AF1EFA}"/>
                    </a:ext>
                  </a:extLst>
                </p:cNvPr>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2206;p34">
                  <a:extLst>
                    <a:ext uri="{FF2B5EF4-FFF2-40B4-BE49-F238E27FC236}">
                      <a16:creationId xmlns:a16="http://schemas.microsoft.com/office/drawing/2014/main" id="{61391531-682F-4721-A5F9-70489E4C9438}"/>
                    </a:ext>
                  </a:extLst>
                </p:cNvPr>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1" name="Google Shape;2207;p34">
                <a:extLst>
                  <a:ext uri="{FF2B5EF4-FFF2-40B4-BE49-F238E27FC236}">
                    <a16:creationId xmlns:a16="http://schemas.microsoft.com/office/drawing/2014/main" id="{BB2BA619-29FA-4E7F-80E8-7A0DC71D1B38}"/>
                  </a:ext>
                </a:extLst>
              </p:cNvPr>
              <p:cNvGrpSpPr/>
              <p:nvPr/>
            </p:nvGrpSpPr>
            <p:grpSpPr>
              <a:xfrm>
                <a:off x="4543079" y="4626313"/>
                <a:ext cx="286486" cy="386884"/>
                <a:chOff x="4543079" y="4626313"/>
                <a:chExt cx="286486" cy="386884"/>
              </a:xfrm>
            </p:grpSpPr>
            <p:grpSp>
              <p:nvGrpSpPr>
                <p:cNvPr id="122" name="Google Shape;2208;p34">
                  <a:extLst>
                    <a:ext uri="{FF2B5EF4-FFF2-40B4-BE49-F238E27FC236}">
                      <a16:creationId xmlns:a16="http://schemas.microsoft.com/office/drawing/2014/main" id="{E54DE6F0-E9CD-4884-B5B7-2A349710158E}"/>
                    </a:ext>
                  </a:extLst>
                </p:cNvPr>
                <p:cNvGrpSpPr/>
                <p:nvPr/>
              </p:nvGrpSpPr>
              <p:grpSpPr>
                <a:xfrm>
                  <a:off x="4543079" y="4626313"/>
                  <a:ext cx="286486" cy="386884"/>
                  <a:chOff x="4543079" y="4626313"/>
                  <a:chExt cx="286486" cy="386884"/>
                </a:xfrm>
              </p:grpSpPr>
              <p:sp>
                <p:nvSpPr>
                  <p:cNvPr id="126" name="Google Shape;2209;p34">
                    <a:extLst>
                      <a:ext uri="{FF2B5EF4-FFF2-40B4-BE49-F238E27FC236}">
                        <a16:creationId xmlns:a16="http://schemas.microsoft.com/office/drawing/2014/main" id="{3CE09410-FCF5-4334-9AE1-544F764B70E5}"/>
                      </a:ext>
                    </a:extLst>
                  </p:cNvPr>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2210;p34">
                    <a:extLst>
                      <a:ext uri="{FF2B5EF4-FFF2-40B4-BE49-F238E27FC236}">
                        <a16:creationId xmlns:a16="http://schemas.microsoft.com/office/drawing/2014/main" id="{E108369D-9BDD-44F8-A2BD-C88DF108073D}"/>
                      </a:ext>
                    </a:extLst>
                  </p:cNvPr>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2211;p34">
                    <a:extLst>
                      <a:ext uri="{FF2B5EF4-FFF2-40B4-BE49-F238E27FC236}">
                        <a16:creationId xmlns:a16="http://schemas.microsoft.com/office/drawing/2014/main" id="{AFC3B6D3-4EB4-43BC-9191-135781BA4983}"/>
                      </a:ext>
                    </a:extLst>
                  </p:cNvPr>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2212;p34">
                    <a:extLst>
                      <a:ext uri="{FF2B5EF4-FFF2-40B4-BE49-F238E27FC236}">
                        <a16:creationId xmlns:a16="http://schemas.microsoft.com/office/drawing/2014/main" id="{7958E4F3-9C48-48CA-91D5-9D2AF9D764E3}"/>
                      </a:ext>
                    </a:extLst>
                  </p:cNvPr>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2213;p34">
                    <a:extLst>
                      <a:ext uri="{FF2B5EF4-FFF2-40B4-BE49-F238E27FC236}">
                        <a16:creationId xmlns:a16="http://schemas.microsoft.com/office/drawing/2014/main" id="{F0E53B3A-F472-47CE-9BB2-9D18CFF5F0DA}"/>
                      </a:ext>
                    </a:extLst>
                  </p:cNvPr>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3" name="Google Shape;2214;p34">
                  <a:extLst>
                    <a:ext uri="{FF2B5EF4-FFF2-40B4-BE49-F238E27FC236}">
                      <a16:creationId xmlns:a16="http://schemas.microsoft.com/office/drawing/2014/main" id="{61229698-A979-49A0-8A3B-8DD546DC74A0}"/>
                    </a:ext>
                  </a:extLst>
                </p:cNvPr>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2215;p34">
                  <a:extLst>
                    <a:ext uri="{FF2B5EF4-FFF2-40B4-BE49-F238E27FC236}">
                      <a16:creationId xmlns:a16="http://schemas.microsoft.com/office/drawing/2014/main" id="{4B0920D1-F70F-40A0-9D7B-6D0354538B66}"/>
                    </a:ext>
                  </a:extLst>
                </p:cNvPr>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2216;p34">
                  <a:extLst>
                    <a:ext uri="{FF2B5EF4-FFF2-40B4-BE49-F238E27FC236}">
                      <a16:creationId xmlns:a16="http://schemas.microsoft.com/office/drawing/2014/main" id="{F1D502B6-615B-4A2C-970A-7F59FF7E20E4}"/>
                    </a:ext>
                  </a:extLst>
                </p:cNvPr>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14" name="Google Shape;2217;p34">
              <a:extLst>
                <a:ext uri="{FF2B5EF4-FFF2-40B4-BE49-F238E27FC236}">
                  <a16:creationId xmlns:a16="http://schemas.microsoft.com/office/drawing/2014/main" id="{1AC14DB1-138E-4B79-A5A4-57924C5C9510}"/>
                </a:ext>
              </a:extLst>
            </p:cNvPr>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2218;p34">
              <a:extLst>
                <a:ext uri="{FF2B5EF4-FFF2-40B4-BE49-F238E27FC236}">
                  <a16:creationId xmlns:a16="http://schemas.microsoft.com/office/drawing/2014/main" id="{F1040FD8-E4FC-4908-80A1-DC21B13B75C3}"/>
                </a:ext>
              </a:extLst>
            </p:cNvPr>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2219;p34">
              <a:extLst>
                <a:ext uri="{FF2B5EF4-FFF2-40B4-BE49-F238E27FC236}">
                  <a16:creationId xmlns:a16="http://schemas.microsoft.com/office/drawing/2014/main" id="{2ACF41B6-1070-4D53-80A4-222D9D707FB6}"/>
                </a:ext>
              </a:extLst>
            </p:cNvPr>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2220;p34">
              <a:extLst>
                <a:ext uri="{FF2B5EF4-FFF2-40B4-BE49-F238E27FC236}">
                  <a16:creationId xmlns:a16="http://schemas.microsoft.com/office/drawing/2014/main" id="{EC28B75B-029E-4898-BF0D-A724839E9113}"/>
                </a:ext>
              </a:extLst>
            </p:cNvPr>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2221;p34">
              <a:extLst>
                <a:ext uri="{FF2B5EF4-FFF2-40B4-BE49-F238E27FC236}">
                  <a16:creationId xmlns:a16="http://schemas.microsoft.com/office/drawing/2014/main" id="{8EEE8037-E43F-4863-A0A3-87CFFD4231DB}"/>
                </a:ext>
              </a:extLst>
            </p:cNvPr>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2222;p34">
              <a:extLst>
                <a:ext uri="{FF2B5EF4-FFF2-40B4-BE49-F238E27FC236}">
                  <a16:creationId xmlns:a16="http://schemas.microsoft.com/office/drawing/2014/main" id="{803BC3E9-DCC3-4E9E-BC8D-6E55AB2C1593}"/>
                </a:ext>
              </a:extLst>
            </p:cNvPr>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459213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custDataLst>
              <p:tags r:id="rId1"/>
            </p:custDataLst>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6</a:t>
            </a:fld>
            <a:endParaRPr/>
          </a:p>
        </p:txBody>
      </p:sp>
      <p:grpSp>
        <p:nvGrpSpPr>
          <p:cNvPr id="62" name="Graphique 2">
            <a:extLst>
              <a:ext uri="{FF2B5EF4-FFF2-40B4-BE49-F238E27FC236}">
                <a16:creationId xmlns:a16="http://schemas.microsoft.com/office/drawing/2014/main" id="{64D72DE8-BECC-4795-A881-95D3800EA7D0}"/>
              </a:ext>
            </a:extLst>
          </p:cNvPr>
          <p:cNvGrpSpPr>
            <a:grpSpLocks noChangeAspect="1"/>
          </p:cNvGrpSpPr>
          <p:nvPr>
            <p:custDataLst>
              <p:tags r:id="rId2"/>
            </p:custDataLst>
          </p:nvPr>
        </p:nvGrpSpPr>
        <p:grpSpPr>
          <a:xfrm>
            <a:off x="1107068" y="1047750"/>
            <a:ext cx="1285736" cy="1872000"/>
            <a:chOff x="4184667" y="999299"/>
            <a:chExt cx="2686549" cy="3911548"/>
          </a:xfrm>
        </p:grpSpPr>
        <p:grpSp>
          <p:nvGrpSpPr>
            <p:cNvPr id="63" name="Graphique 2">
              <a:extLst>
                <a:ext uri="{FF2B5EF4-FFF2-40B4-BE49-F238E27FC236}">
                  <a16:creationId xmlns:a16="http://schemas.microsoft.com/office/drawing/2014/main" id="{4904D64A-99E8-471E-BE98-C5FD53CF45A4}"/>
                </a:ext>
              </a:extLst>
            </p:cNvPr>
            <p:cNvGrpSpPr/>
            <p:nvPr/>
          </p:nvGrpSpPr>
          <p:grpSpPr>
            <a:xfrm>
              <a:off x="5667274" y="1507660"/>
              <a:ext cx="424580" cy="861741"/>
              <a:chOff x="5667274" y="1507660"/>
              <a:chExt cx="424580" cy="861741"/>
            </a:xfrm>
          </p:grpSpPr>
          <p:sp>
            <p:nvSpPr>
              <p:cNvPr id="64" name="Forme libre : forme 63">
                <a:extLst>
                  <a:ext uri="{FF2B5EF4-FFF2-40B4-BE49-F238E27FC236}">
                    <a16:creationId xmlns:a16="http://schemas.microsoft.com/office/drawing/2014/main" id="{0FB8C8BB-BE69-4428-A1A2-7186CC41C2C1}"/>
                  </a:ext>
                </a:extLst>
              </p:cNvPr>
              <p:cNvSpPr/>
              <p:nvPr/>
            </p:nvSpPr>
            <p:spPr>
              <a:xfrm>
                <a:off x="5667274" y="1507660"/>
                <a:ext cx="424580" cy="861741"/>
              </a:xfrm>
              <a:custGeom>
                <a:avLst/>
                <a:gdLst>
                  <a:gd name="connsiteX0" fmla="*/ 261 w 424580"/>
                  <a:gd name="connsiteY0" fmla="*/ 785725 h 861741"/>
                  <a:gd name="connsiteX1" fmla="*/ 60752 w 424580"/>
                  <a:gd name="connsiteY1" fmla="*/ 842417 h 861741"/>
                  <a:gd name="connsiteX2" fmla="*/ 112561 w 424580"/>
                  <a:gd name="connsiteY2" fmla="*/ 859507 h 861741"/>
                  <a:gd name="connsiteX3" fmla="*/ 285155 w 424580"/>
                  <a:gd name="connsiteY3" fmla="*/ 446825 h 861741"/>
                  <a:gd name="connsiteX4" fmla="*/ 411830 w 424580"/>
                  <a:gd name="connsiteY4" fmla="*/ 205409 h 861741"/>
                  <a:gd name="connsiteX5" fmla="*/ 422138 w 424580"/>
                  <a:gd name="connsiteY5" fmla="*/ 38860 h 861741"/>
                  <a:gd name="connsiteX6" fmla="*/ 424580 w 424580"/>
                  <a:gd name="connsiteY6" fmla="*/ 1968 h 861741"/>
                  <a:gd name="connsiteX7" fmla="*/ 239313 w 424580"/>
                  <a:gd name="connsiteY7" fmla="*/ 124032 h 861741"/>
                  <a:gd name="connsiteX8" fmla="*/ 109653 w 424580"/>
                  <a:gd name="connsiteY8" fmla="*/ 427837 h 861741"/>
                  <a:gd name="connsiteX9" fmla="*/ 261 w 424580"/>
                  <a:gd name="connsiteY9" fmla="*/ 785725 h 861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4580" h="861741">
                    <a:moveTo>
                      <a:pt x="261" y="785725"/>
                    </a:moveTo>
                    <a:cubicBezTo>
                      <a:pt x="-3265" y="797390"/>
                      <a:pt x="29557" y="824244"/>
                      <a:pt x="60752" y="842417"/>
                    </a:cubicBezTo>
                    <a:cubicBezTo>
                      <a:pt x="84892" y="856795"/>
                      <a:pt x="108221" y="866288"/>
                      <a:pt x="112561" y="859507"/>
                    </a:cubicBezTo>
                    <a:cubicBezTo>
                      <a:pt x="146196" y="793320"/>
                      <a:pt x="236330" y="582180"/>
                      <a:pt x="285155" y="446825"/>
                    </a:cubicBezTo>
                    <a:lnTo>
                      <a:pt x="411830" y="205409"/>
                    </a:lnTo>
                    <a:lnTo>
                      <a:pt x="422138" y="38860"/>
                    </a:lnTo>
                    <a:lnTo>
                      <a:pt x="424580" y="1968"/>
                    </a:lnTo>
                    <a:cubicBezTo>
                      <a:pt x="366260" y="-8881"/>
                      <a:pt x="297090" y="24211"/>
                      <a:pt x="239313" y="124032"/>
                    </a:cubicBezTo>
                    <a:cubicBezTo>
                      <a:pt x="179909" y="227923"/>
                      <a:pt x="151699" y="304417"/>
                      <a:pt x="109653" y="427837"/>
                    </a:cubicBezTo>
                    <a:cubicBezTo>
                      <a:pt x="80087" y="516266"/>
                      <a:pt x="14638" y="688074"/>
                      <a:pt x="261" y="785725"/>
                    </a:cubicBezTo>
                    <a:close/>
                  </a:path>
                </a:pathLst>
              </a:custGeom>
              <a:solidFill>
                <a:srgbClr val="678AEE"/>
              </a:solidFill>
              <a:ln w="36124" cap="flat">
                <a:noFill/>
                <a:prstDash val="solid"/>
                <a:miter/>
              </a:ln>
            </p:spPr>
            <p:txBody>
              <a:bodyPr rtlCol="0" anchor="ctr"/>
              <a:lstStyle/>
              <a:p>
                <a:endParaRPr lang="fr-FR"/>
              </a:p>
            </p:txBody>
          </p:sp>
          <p:sp>
            <p:nvSpPr>
              <p:cNvPr id="65" name="Forme libre : forme 64">
                <a:extLst>
                  <a:ext uri="{FF2B5EF4-FFF2-40B4-BE49-F238E27FC236}">
                    <a16:creationId xmlns:a16="http://schemas.microsoft.com/office/drawing/2014/main" id="{FEF245FD-4B86-4072-A90E-F46C8970B1FA}"/>
                  </a:ext>
                </a:extLst>
              </p:cNvPr>
              <p:cNvSpPr/>
              <p:nvPr/>
            </p:nvSpPr>
            <p:spPr>
              <a:xfrm>
                <a:off x="5728026" y="1546520"/>
                <a:ext cx="361385" cy="822882"/>
              </a:xfrm>
              <a:custGeom>
                <a:avLst/>
                <a:gdLst>
                  <a:gd name="connsiteX0" fmla="*/ 0 w 361385"/>
                  <a:gd name="connsiteY0" fmla="*/ 803557 h 822882"/>
                  <a:gd name="connsiteX1" fmla="*/ 51809 w 361385"/>
                  <a:gd name="connsiteY1" fmla="*/ 820647 h 822882"/>
                  <a:gd name="connsiteX2" fmla="*/ 224403 w 361385"/>
                  <a:gd name="connsiteY2" fmla="*/ 407965 h 822882"/>
                  <a:gd name="connsiteX3" fmla="*/ 351078 w 361385"/>
                  <a:gd name="connsiteY3" fmla="*/ 166549 h 822882"/>
                  <a:gd name="connsiteX4" fmla="*/ 361386 w 361385"/>
                  <a:gd name="connsiteY4" fmla="*/ 0 h 822882"/>
                  <a:gd name="connsiteX5" fmla="*/ 248815 w 361385"/>
                  <a:gd name="connsiteY5" fmla="*/ 121250 h 822882"/>
                  <a:gd name="connsiteX6" fmla="*/ 109120 w 361385"/>
                  <a:gd name="connsiteY6" fmla="*/ 445670 h 822882"/>
                  <a:gd name="connsiteX7" fmla="*/ 0 w 361385"/>
                  <a:gd name="connsiteY7" fmla="*/ 803557 h 822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1385" h="822882">
                    <a:moveTo>
                      <a:pt x="0" y="803557"/>
                    </a:moveTo>
                    <a:cubicBezTo>
                      <a:pt x="24140" y="817935"/>
                      <a:pt x="47469" y="827428"/>
                      <a:pt x="51809" y="820647"/>
                    </a:cubicBezTo>
                    <a:cubicBezTo>
                      <a:pt x="85444" y="754461"/>
                      <a:pt x="175578" y="543321"/>
                      <a:pt x="224403" y="407965"/>
                    </a:cubicBezTo>
                    <a:lnTo>
                      <a:pt x="351078" y="166549"/>
                    </a:lnTo>
                    <a:lnTo>
                      <a:pt x="361386" y="0"/>
                    </a:lnTo>
                    <a:cubicBezTo>
                      <a:pt x="318527" y="30652"/>
                      <a:pt x="276483" y="73509"/>
                      <a:pt x="248815" y="121250"/>
                    </a:cubicBezTo>
                    <a:cubicBezTo>
                      <a:pt x="189410" y="225140"/>
                      <a:pt x="151164" y="322250"/>
                      <a:pt x="109120" y="445670"/>
                    </a:cubicBezTo>
                    <a:cubicBezTo>
                      <a:pt x="82536" y="525419"/>
                      <a:pt x="18988" y="706177"/>
                      <a:pt x="0" y="803557"/>
                    </a:cubicBezTo>
                    <a:close/>
                  </a:path>
                </a:pathLst>
              </a:custGeom>
              <a:solidFill>
                <a:srgbClr val="748BFD"/>
              </a:solidFill>
              <a:ln w="36124" cap="flat">
                <a:noFill/>
                <a:prstDash val="solid"/>
                <a:miter/>
              </a:ln>
            </p:spPr>
            <p:txBody>
              <a:bodyPr rtlCol="0" anchor="ctr"/>
              <a:lstStyle/>
              <a:p>
                <a:endParaRPr lang="fr-FR"/>
              </a:p>
            </p:txBody>
          </p:sp>
        </p:grpSp>
        <p:sp>
          <p:nvSpPr>
            <p:cNvPr id="66" name="Forme libre : forme 65">
              <a:extLst>
                <a:ext uri="{FF2B5EF4-FFF2-40B4-BE49-F238E27FC236}">
                  <a16:creationId xmlns:a16="http://schemas.microsoft.com/office/drawing/2014/main" id="{D5EE1318-81DB-47E3-8CD4-070E03D95618}"/>
                </a:ext>
              </a:extLst>
            </p:cNvPr>
            <p:cNvSpPr/>
            <p:nvPr/>
          </p:nvSpPr>
          <p:spPr>
            <a:xfrm>
              <a:off x="5667291" y="2303151"/>
              <a:ext cx="104678" cy="79413"/>
            </a:xfrm>
            <a:custGeom>
              <a:avLst/>
              <a:gdLst>
                <a:gd name="connsiteX0" fmla="*/ 245 w 104678"/>
                <a:gd name="connsiteY0" fmla="*/ 15462 h 79413"/>
                <a:gd name="connsiteX1" fmla="*/ 98710 w 104678"/>
                <a:gd name="connsiteY1" fmla="*/ 77578 h 79413"/>
                <a:gd name="connsiteX2" fmla="*/ 104679 w 104678"/>
                <a:gd name="connsiteY2" fmla="*/ 65914 h 79413"/>
                <a:gd name="connsiteX3" fmla="*/ 2958 w 104678"/>
                <a:gd name="connsiteY3" fmla="*/ 0 h 79413"/>
                <a:gd name="connsiteX4" fmla="*/ 245 w 104678"/>
                <a:gd name="connsiteY4" fmla="*/ 15462 h 79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8" h="79413">
                  <a:moveTo>
                    <a:pt x="245" y="15462"/>
                  </a:moveTo>
                  <a:cubicBezTo>
                    <a:pt x="-5450" y="33092"/>
                    <a:pt x="90030" y="90326"/>
                    <a:pt x="98710" y="77578"/>
                  </a:cubicBezTo>
                  <a:cubicBezTo>
                    <a:pt x="100609" y="74052"/>
                    <a:pt x="102508" y="70254"/>
                    <a:pt x="104679" y="65914"/>
                  </a:cubicBezTo>
                  <a:cubicBezTo>
                    <a:pt x="81351" y="63472"/>
                    <a:pt x="17334" y="23056"/>
                    <a:pt x="2958" y="0"/>
                  </a:cubicBezTo>
                  <a:cubicBezTo>
                    <a:pt x="1872" y="5154"/>
                    <a:pt x="1059" y="10308"/>
                    <a:pt x="245" y="15462"/>
                  </a:cubicBezTo>
                  <a:close/>
                </a:path>
              </a:pathLst>
            </a:custGeom>
            <a:solidFill>
              <a:srgbClr val="F3F1FC"/>
            </a:solidFill>
            <a:ln w="36124" cap="flat">
              <a:noFill/>
              <a:prstDash val="solid"/>
              <a:miter/>
            </a:ln>
          </p:spPr>
          <p:txBody>
            <a:bodyPr rtlCol="0" anchor="ctr"/>
            <a:lstStyle/>
            <a:p>
              <a:endParaRPr lang="fr-FR"/>
            </a:p>
          </p:txBody>
        </p:sp>
        <p:grpSp>
          <p:nvGrpSpPr>
            <p:cNvPr id="67" name="Graphique 2">
              <a:extLst>
                <a:ext uri="{FF2B5EF4-FFF2-40B4-BE49-F238E27FC236}">
                  <a16:creationId xmlns:a16="http://schemas.microsoft.com/office/drawing/2014/main" id="{6517B565-987D-4CB7-9667-49C572904346}"/>
                </a:ext>
              </a:extLst>
            </p:cNvPr>
            <p:cNvGrpSpPr/>
            <p:nvPr/>
          </p:nvGrpSpPr>
          <p:grpSpPr>
            <a:xfrm>
              <a:off x="5667281" y="2303151"/>
              <a:ext cx="104676" cy="79398"/>
              <a:chOff x="5667281" y="2303151"/>
              <a:chExt cx="104676" cy="79398"/>
            </a:xfrm>
            <a:solidFill>
              <a:srgbClr val="F3F1FC"/>
            </a:solidFill>
          </p:grpSpPr>
          <p:sp>
            <p:nvSpPr>
              <p:cNvPr id="68" name="Forme libre : forme 67">
                <a:extLst>
                  <a:ext uri="{FF2B5EF4-FFF2-40B4-BE49-F238E27FC236}">
                    <a16:creationId xmlns:a16="http://schemas.microsoft.com/office/drawing/2014/main" id="{03EC31F0-4FF4-4498-AADC-82E725F7651D}"/>
                  </a:ext>
                </a:extLst>
              </p:cNvPr>
              <p:cNvSpPr/>
              <p:nvPr/>
            </p:nvSpPr>
            <p:spPr>
              <a:xfrm>
                <a:off x="5667281" y="2303151"/>
                <a:ext cx="11125" cy="21834"/>
              </a:xfrm>
              <a:custGeom>
                <a:avLst/>
                <a:gdLst>
                  <a:gd name="connsiteX0" fmla="*/ 2926 w 11125"/>
                  <a:gd name="connsiteY0" fmla="*/ 0 h 21834"/>
                  <a:gd name="connsiteX1" fmla="*/ 11126 w 11125"/>
                  <a:gd name="connsiteY1" fmla="*/ 9925 h 21834"/>
                  <a:gd name="connsiteX2" fmla="*/ 1459 w 11125"/>
                  <a:gd name="connsiteY2" fmla="*/ 21835 h 21834"/>
                  <a:gd name="connsiteX3" fmla="*/ 252 w 11125"/>
                  <a:gd name="connsiteY3" fmla="*/ 15447 h 21834"/>
                  <a:gd name="connsiteX4" fmla="*/ 2926 w 11125"/>
                  <a:gd name="connsiteY4" fmla="*/ 0 h 21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5" h="21834">
                    <a:moveTo>
                      <a:pt x="2926" y="0"/>
                    </a:moveTo>
                    <a:cubicBezTo>
                      <a:pt x="4826" y="3020"/>
                      <a:pt x="7672" y="6386"/>
                      <a:pt x="11126" y="9925"/>
                    </a:cubicBezTo>
                    <a:cubicBezTo>
                      <a:pt x="8277" y="13894"/>
                      <a:pt x="4998" y="17864"/>
                      <a:pt x="1459" y="21835"/>
                    </a:cubicBezTo>
                    <a:cubicBezTo>
                      <a:pt x="165" y="19332"/>
                      <a:pt x="-353" y="17174"/>
                      <a:pt x="252" y="15447"/>
                    </a:cubicBezTo>
                    <a:cubicBezTo>
                      <a:pt x="1028" y="10271"/>
                      <a:pt x="1891" y="5178"/>
                      <a:pt x="2926" y="0"/>
                    </a:cubicBezTo>
                    <a:close/>
                  </a:path>
                </a:pathLst>
              </a:custGeom>
              <a:solidFill>
                <a:srgbClr val="F3F1FC"/>
              </a:solidFill>
              <a:ln w="36124" cap="flat">
                <a:noFill/>
                <a:prstDash val="solid"/>
                <a:miter/>
              </a:ln>
            </p:spPr>
            <p:txBody>
              <a:bodyPr rtlCol="0" anchor="ctr"/>
              <a:lstStyle/>
              <a:p>
                <a:endParaRPr lang="fr-FR"/>
              </a:p>
            </p:txBody>
          </p:sp>
          <p:sp>
            <p:nvSpPr>
              <p:cNvPr id="69" name="Forme libre : forme 68">
                <a:extLst>
                  <a:ext uri="{FF2B5EF4-FFF2-40B4-BE49-F238E27FC236}">
                    <a16:creationId xmlns:a16="http://schemas.microsoft.com/office/drawing/2014/main" id="{2EF242F9-0E30-4DD0-9623-51A6D7464A75}"/>
                  </a:ext>
                </a:extLst>
              </p:cNvPr>
              <p:cNvSpPr/>
              <p:nvPr/>
            </p:nvSpPr>
            <p:spPr>
              <a:xfrm>
                <a:off x="5757545" y="2364943"/>
                <a:ext cx="14412" cy="17605"/>
              </a:xfrm>
              <a:custGeom>
                <a:avLst/>
                <a:gdLst>
                  <a:gd name="connsiteX0" fmla="*/ 14413 w 14412"/>
                  <a:gd name="connsiteY0" fmla="*/ 4142 h 17605"/>
                  <a:gd name="connsiteX1" fmla="*/ 8458 w 14412"/>
                  <a:gd name="connsiteY1" fmla="*/ 15793 h 17605"/>
                  <a:gd name="connsiteX2" fmla="*/ 4315 w 14412"/>
                  <a:gd name="connsiteY2" fmla="*/ 17606 h 17605"/>
                  <a:gd name="connsiteX3" fmla="*/ 0 w 14412"/>
                  <a:gd name="connsiteY3" fmla="*/ 0 h 17605"/>
                  <a:gd name="connsiteX4" fmla="*/ 14413 w 14412"/>
                  <a:gd name="connsiteY4" fmla="*/ 4142 h 17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12" h="17605">
                    <a:moveTo>
                      <a:pt x="14413" y="4142"/>
                    </a:moveTo>
                    <a:cubicBezTo>
                      <a:pt x="12255" y="8457"/>
                      <a:pt x="10356" y="12254"/>
                      <a:pt x="8458" y="15793"/>
                    </a:cubicBezTo>
                    <a:cubicBezTo>
                      <a:pt x="7681" y="16915"/>
                      <a:pt x="6300" y="17433"/>
                      <a:pt x="4315" y="17606"/>
                    </a:cubicBezTo>
                    <a:cubicBezTo>
                      <a:pt x="2676" y="11650"/>
                      <a:pt x="1209" y="5695"/>
                      <a:pt x="0" y="0"/>
                    </a:cubicBezTo>
                    <a:cubicBezTo>
                      <a:pt x="5610" y="2244"/>
                      <a:pt x="10615" y="3710"/>
                      <a:pt x="14413" y="4142"/>
                    </a:cubicBezTo>
                    <a:close/>
                  </a:path>
                </a:pathLst>
              </a:custGeom>
              <a:solidFill>
                <a:srgbClr val="F3F1FC"/>
              </a:solidFill>
              <a:ln w="36124" cap="flat">
                <a:noFill/>
                <a:prstDash val="solid"/>
                <a:miter/>
              </a:ln>
            </p:spPr>
            <p:txBody>
              <a:bodyPr rtlCol="0" anchor="ctr"/>
              <a:lstStyle/>
              <a:p>
                <a:endParaRPr lang="fr-FR"/>
              </a:p>
            </p:txBody>
          </p:sp>
        </p:grpSp>
        <p:grpSp>
          <p:nvGrpSpPr>
            <p:cNvPr id="70" name="Graphique 2">
              <a:extLst>
                <a:ext uri="{FF2B5EF4-FFF2-40B4-BE49-F238E27FC236}">
                  <a16:creationId xmlns:a16="http://schemas.microsoft.com/office/drawing/2014/main" id="{378F1016-9B60-417E-97D7-B890A3F0D8FC}"/>
                </a:ext>
              </a:extLst>
            </p:cNvPr>
            <p:cNvGrpSpPr/>
            <p:nvPr/>
          </p:nvGrpSpPr>
          <p:grpSpPr>
            <a:xfrm>
              <a:off x="5871140" y="1507660"/>
              <a:ext cx="1000077" cy="2713977"/>
              <a:chOff x="5871140" y="1507660"/>
              <a:chExt cx="1000077" cy="2713977"/>
            </a:xfrm>
          </p:grpSpPr>
          <p:grpSp>
            <p:nvGrpSpPr>
              <p:cNvPr id="71" name="Graphique 2">
                <a:extLst>
                  <a:ext uri="{FF2B5EF4-FFF2-40B4-BE49-F238E27FC236}">
                    <a16:creationId xmlns:a16="http://schemas.microsoft.com/office/drawing/2014/main" id="{F8D73231-0517-4B16-9966-14D27D250756}"/>
                  </a:ext>
                </a:extLst>
              </p:cNvPr>
              <p:cNvGrpSpPr/>
              <p:nvPr/>
            </p:nvGrpSpPr>
            <p:grpSpPr>
              <a:xfrm>
                <a:off x="5886228" y="2623022"/>
                <a:ext cx="984989" cy="1598615"/>
                <a:chOff x="5886228" y="2623022"/>
                <a:chExt cx="984989" cy="1598615"/>
              </a:xfrm>
            </p:grpSpPr>
            <p:sp>
              <p:nvSpPr>
                <p:cNvPr id="72" name="Forme libre : forme 71">
                  <a:extLst>
                    <a:ext uri="{FF2B5EF4-FFF2-40B4-BE49-F238E27FC236}">
                      <a16:creationId xmlns:a16="http://schemas.microsoft.com/office/drawing/2014/main" id="{84907435-B59B-418F-B7DB-FD565BE3DA30}"/>
                    </a:ext>
                  </a:extLst>
                </p:cNvPr>
                <p:cNvSpPr/>
                <p:nvPr/>
              </p:nvSpPr>
              <p:spPr>
                <a:xfrm>
                  <a:off x="5886228" y="3869079"/>
                  <a:ext cx="350169" cy="352558"/>
                </a:xfrm>
                <a:custGeom>
                  <a:avLst/>
                  <a:gdLst>
                    <a:gd name="connsiteX0" fmla="*/ 286324 w 350169"/>
                    <a:gd name="connsiteY0" fmla="*/ 158638 h 352558"/>
                    <a:gd name="connsiteX1" fmla="*/ 108683 w 350169"/>
                    <a:gd name="connsiteY1" fmla="*/ 347574 h 352558"/>
                    <a:gd name="connsiteX2" fmla="*/ 8527 w 350169"/>
                    <a:gd name="connsiteY2" fmla="*/ 331768 h 352558"/>
                    <a:gd name="connsiteX3" fmla="*/ 9384 w 350169"/>
                    <a:gd name="connsiteY3" fmla="*/ 283206 h 352558"/>
                    <a:gd name="connsiteX4" fmla="*/ 86777 w 350169"/>
                    <a:gd name="connsiteY4" fmla="*/ 192866 h 352558"/>
                    <a:gd name="connsiteX5" fmla="*/ 328314 w 350169"/>
                    <a:gd name="connsiteY5" fmla="*/ 0 h 352558"/>
                    <a:gd name="connsiteX6" fmla="*/ 331612 w 350169"/>
                    <a:gd name="connsiteY6" fmla="*/ 236970 h 352558"/>
                    <a:gd name="connsiteX7" fmla="*/ 318617 w 350169"/>
                    <a:gd name="connsiteY7" fmla="*/ 250276 h 352558"/>
                    <a:gd name="connsiteX8" fmla="*/ 318201 w 350169"/>
                    <a:gd name="connsiteY8" fmla="*/ 250368 h 352558"/>
                    <a:gd name="connsiteX9" fmla="*/ 297623 w 350169"/>
                    <a:gd name="connsiteY9" fmla="*/ 236197 h 35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0169" h="352558">
                      <a:moveTo>
                        <a:pt x="286324" y="158638"/>
                      </a:moveTo>
                      <a:cubicBezTo>
                        <a:pt x="251936" y="253213"/>
                        <a:pt x="193562" y="317262"/>
                        <a:pt x="108683" y="347574"/>
                      </a:cubicBezTo>
                      <a:cubicBezTo>
                        <a:pt x="59087" y="357816"/>
                        <a:pt x="26124" y="352143"/>
                        <a:pt x="8527" y="331768"/>
                      </a:cubicBezTo>
                      <a:cubicBezTo>
                        <a:pt x="-3425" y="317930"/>
                        <a:pt x="-2513" y="297093"/>
                        <a:pt x="9384" y="283206"/>
                      </a:cubicBezTo>
                      <a:lnTo>
                        <a:pt x="86777" y="192866"/>
                      </a:lnTo>
                      <a:lnTo>
                        <a:pt x="328314" y="0"/>
                      </a:lnTo>
                      <a:cubicBezTo>
                        <a:pt x="362449" y="48291"/>
                        <a:pt x="351061" y="138563"/>
                        <a:pt x="331612" y="236970"/>
                      </a:cubicBezTo>
                      <a:cubicBezTo>
                        <a:pt x="330304" y="243588"/>
                        <a:pt x="325200" y="248806"/>
                        <a:pt x="318617" y="250276"/>
                      </a:cubicBezTo>
                      <a:cubicBezTo>
                        <a:pt x="318478" y="250307"/>
                        <a:pt x="318340" y="250337"/>
                        <a:pt x="318201" y="250368"/>
                      </a:cubicBezTo>
                      <a:cubicBezTo>
                        <a:pt x="308526" y="252523"/>
                        <a:pt x="299052" y="246005"/>
                        <a:pt x="297623" y="236197"/>
                      </a:cubicBezTo>
                      <a:close/>
                    </a:path>
                  </a:pathLst>
                </a:custGeom>
                <a:solidFill>
                  <a:srgbClr val="F45170"/>
                </a:solidFill>
                <a:ln w="36124" cap="flat">
                  <a:noFill/>
                  <a:prstDash val="solid"/>
                  <a:miter/>
                </a:ln>
              </p:spPr>
              <p:txBody>
                <a:bodyPr rtlCol="0" anchor="ctr"/>
                <a:lstStyle/>
                <a:p>
                  <a:endParaRPr lang="fr-FR"/>
                </a:p>
              </p:txBody>
            </p:sp>
            <p:sp>
              <p:nvSpPr>
                <p:cNvPr id="73" name="Forme libre : forme 72">
                  <a:extLst>
                    <a:ext uri="{FF2B5EF4-FFF2-40B4-BE49-F238E27FC236}">
                      <a16:creationId xmlns:a16="http://schemas.microsoft.com/office/drawing/2014/main" id="{E9425A8A-FDA1-4A76-A6AF-917B0CE586D3}"/>
                    </a:ext>
                  </a:extLst>
                </p:cNvPr>
                <p:cNvSpPr/>
                <p:nvPr/>
              </p:nvSpPr>
              <p:spPr>
                <a:xfrm>
                  <a:off x="5912080" y="2623022"/>
                  <a:ext cx="316946" cy="1455352"/>
                </a:xfrm>
                <a:custGeom>
                  <a:avLst/>
                  <a:gdLst>
                    <a:gd name="connsiteX0" fmla="*/ 0 w 316946"/>
                    <a:gd name="connsiteY0" fmla="*/ 93099 h 1455352"/>
                    <a:gd name="connsiteX1" fmla="*/ 14318 w 316946"/>
                    <a:gd name="connsiteY1" fmla="*/ 451064 h 1455352"/>
                    <a:gd name="connsiteX2" fmla="*/ 56589 w 316946"/>
                    <a:gd name="connsiteY2" fmla="*/ 674707 h 1455352"/>
                    <a:gd name="connsiteX3" fmla="*/ 142386 w 316946"/>
                    <a:gd name="connsiteY3" fmla="*/ 1251357 h 1455352"/>
                    <a:gd name="connsiteX4" fmla="*/ 60924 w 316946"/>
                    <a:gd name="connsiteY4" fmla="*/ 1438923 h 1455352"/>
                    <a:gd name="connsiteX5" fmla="*/ 228639 w 316946"/>
                    <a:gd name="connsiteY5" fmla="*/ 1390320 h 1455352"/>
                    <a:gd name="connsiteX6" fmla="*/ 295217 w 316946"/>
                    <a:gd name="connsiteY6" fmla="*/ 1273494 h 1455352"/>
                    <a:gd name="connsiteX7" fmla="*/ 302049 w 316946"/>
                    <a:gd name="connsiteY7" fmla="*/ 1250857 h 1455352"/>
                    <a:gd name="connsiteX8" fmla="*/ 294356 w 316946"/>
                    <a:gd name="connsiteY8" fmla="*/ 597612 h 1455352"/>
                    <a:gd name="connsiteX9" fmla="*/ 316946 w 316946"/>
                    <a:gd name="connsiteY9" fmla="*/ 20537 h 1455352"/>
                    <a:gd name="connsiteX10" fmla="*/ 132118 w 316946"/>
                    <a:gd name="connsiteY10" fmla="*/ 0 h 1455352"/>
                    <a:gd name="connsiteX11" fmla="*/ 0 w 316946"/>
                    <a:gd name="connsiteY11" fmla="*/ 93099 h 145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946" h="1455352">
                      <a:moveTo>
                        <a:pt x="0" y="93099"/>
                      </a:moveTo>
                      <a:lnTo>
                        <a:pt x="14318" y="451064"/>
                      </a:lnTo>
                      <a:cubicBezTo>
                        <a:pt x="17367" y="527272"/>
                        <a:pt x="32429" y="602366"/>
                        <a:pt x="56589" y="674707"/>
                      </a:cubicBezTo>
                      <a:cubicBezTo>
                        <a:pt x="120197" y="865162"/>
                        <a:pt x="150762" y="1057281"/>
                        <a:pt x="142386" y="1251357"/>
                      </a:cubicBezTo>
                      <a:cubicBezTo>
                        <a:pt x="137322" y="1319444"/>
                        <a:pt x="108359" y="1381510"/>
                        <a:pt x="60924" y="1438923"/>
                      </a:cubicBezTo>
                      <a:cubicBezTo>
                        <a:pt x="126121" y="1471896"/>
                        <a:pt x="181897" y="1455010"/>
                        <a:pt x="228639" y="1390320"/>
                      </a:cubicBezTo>
                      <a:lnTo>
                        <a:pt x="295217" y="1273494"/>
                      </a:lnTo>
                      <a:cubicBezTo>
                        <a:pt x="299155" y="1266585"/>
                        <a:pt x="301502" y="1258792"/>
                        <a:pt x="302049" y="1250857"/>
                      </a:cubicBezTo>
                      <a:cubicBezTo>
                        <a:pt x="318610" y="1010616"/>
                        <a:pt x="320445" y="787693"/>
                        <a:pt x="294356" y="597612"/>
                      </a:cubicBezTo>
                      <a:lnTo>
                        <a:pt x="316946" y="20537"/>
                      </a:lnTo>
                      <a:cubicBezTo>
                        <a:pt x="316946" y="20537"/>
                        <a:pt x="150601" y="0"/>
                        <a:pt x="132118" y="0"/>
                      </a:cubicBezTo>
                      <a:cubicBezTo>
                        <a:pt x="113635" y="0"/>
                        <a:pt x="0" y="93099"/>
                        <a:pt x="0" y="93099"/>
                      </a:cubicBezTo>
                      <a:close/>
                    </a:path>
                  </a:pathLst>
                </a:custGeom>
                <a:solidFill>
                  <a:srgbClr val="F5C9C6"/>
                </a:solidFill>
                <a:ln w="36124" cap="flat">
                  <a:noFill/>
                  <a:prstDash val="solid"/>
                  <a:miter/>
                </a:ln>
              </p:spPr>
              <p:txBody>
                <a:bodyPr rtlCol="0" anchor="ctr"/>
                <a:lstStyle/>
                <a:p>
                  <a:endParaRPr lang="fr-FR"/>
                </a:p>
              </p:txBody>
            </p:sp>
            <p:sp>
              <p:nvSpPr>
                <p:cNvPr id="74" name="Forme libre : forme 73">
                  <a:extLst>
                    <a:ext uri="{FF2B5EF4-FFF2-40B4-BE49-F238E27FC236}">
                      <a16:creationId xmlns:a16="http://schemas.microsoft.com/office/drawing/2014/main" id="{D5D54678-2AF2-4AE2-8055-F3721842CE79}"/>
                    </a:ext>
                  </a:extLst>
                </p:cNvPr>
                <p:cNvSpPr/>
                <p:nvPr/>
              </p:nvSpPr>
              <p:spPr>
                <a:xfrm>
                  <a:off x="6615686" y="3429571"/>
                  <a:ext cx="255531" cy="418463"/>
                </a:xfrm>
                <a:custGeom>
                  <a:avLst/>
                  <a:gdLst>
                    <a:gd name="connsiteX0" fmla="*/ 143182 w 255531"/>
                    <a:gd name="connsiteY0" fmla="*/ 21 h 418463"/>
                    <a:gd name="connsiteX1" fmla="*/ 213006 w 255531"/>
                    <a:gd name="connsiteY1" fmla="*/ 60090 h 418463"/>
                    <a:gd name="connsiteX2" fmla="*/ 255026 w 255531"/>
                    <a:gd name="connsiteY2" fmla="*/ 199130 h 418463"/>
                    <a:gd name="connsiteX3" fmla="*/ 249185 w 255531"/>
                    <a:gd name="connsiteY3" fmla="*/ 215285 h 418463"/>
                    <a:gd name="connsiteX4" fmla="*/ 227169 w 255531"/>
                    <a:gd name="connsiteY4" fmla="*/ 210242 h 418463"/>
                    <a:gd name="connsiteX5" fmla="*/ 196823 w 255531"/>
                    <a:gd name="connsiteY5" fmla="*/ 154868 h 418463"/>
                    <a:gd name="connsiteX6" fmla="*/ 180852 w 255531"/>
                    <a:gd name="connsiteY6" fmla="*/ 151801 h 418463"/>
                    <a:gd name="connsiteX7" fmla="*/ 177979 w 255531"/>
                    <a:gd name="connsiteY7" fmla="*/ 158456 h 418463"/>
                    <a:gd name="connsiteX8" fmla="*/ 174367 w 255531"/>
                    <a:gd name="connsiteY8" fmla="*/ 280223 h 418463"/>
                    <a:gd name="connsiteX9" fmla="*/ 140888 w 255531"/>
                    <a:gd name="connsiteY9" fmla="*/ 372441 h 418463"/>
                    <a:gd name="connsiteX10" fmla="*/ 48377 w 255531"/>
                    <a:gd name="connsiteY10" fmla="*/ 418235 h 418463"/>
                    <a:gd name="connsiteX11" fmla="*/ 506 w 255531"/>
                    <a:gd name="connsiteY11" fmla="*/ 377130 h 418463"/>
                    <a:gd name="connsiteX12" fmla="*/ 26124 w 255531"/>
                    <a:gd name="connsiteY12" fmla="*/ 130941 h 418463"/>
                    <a:gd name="connsiteX13" fmla="*/ 80888 w 255531"/>
                    <a:gd name="connsiteY13" fmla="*/ 18332 h 418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5531" h="418463">
                      <a:moveTo>
                        <a:pt x="143182" y="21"/>
                      </a:moveTo>
                      <a:cubicBezTo>
                        <a:pt x="143182" y="21"/>
                        <a:pt x="190416" y="-2889"/>
                        <a:pt x="213006" y="60090"/>
                      </a:cubicBezTo>
                      <a:cubicBezTo>
                        <a:pt x="230920" y="110032"/>
                        <a:pt x="248511" y="174557"/>
                        <a:pt x="255026" y="199130"/>
                      </a:cubicBezTo>
                      <a:cubicBezTo>
                        <a:pt x="256639" y="205212"/>
                        <a:pt x="254310" y="211633"/>
                        <a:pt x="249185" y="215285"/>
                      </a:cubicBezTo>
                      <a:cubicBezTo>
                        <a:pt x="241817" y="220536"/>
                        <a:pt x="231517" y="218177"/>
                        <a:pt x="227169" y="210242"/>
                      </a:cubicBezTo>
                      <a:lnTo>
                        <a:pt x="196823" y="154868"/>
                      </a:lnTo>
                      <a:cubicBezTo>
                        <a:pt x="194081" y="148487"/>
                        <a:pt x="185763" y="146889"/>
                        <a:pt x="180852" y="151801"/>
                      </a:cubicBezTo>
                      <a:cubicBezTo>
                        <a:pt x="179081" y="153571"/>
                        <a:pt x="178053" y="155952"/>
                        <a:pt x="177979" y="158456"/>
                      </a:cubicBezTo>
                      <a:lnTo>
                        <a:pt x="174367" y="280223"/>
                      </a:lnTo>
                      <a:cubicBezTo>
                        <a:pt x="173525" y="308620"/>
                        <a:pt x="159581" y="351048"/>
                        <a:pt x="140888" y="372441"/>
                      </a:cubicBezTo>
                      <a:cubicBezTo>
                        <a:pt x="117014" y="399764"/>
                        <a:pt x="85842" y="414449"/>
                        <a:pt x="48377" y="418235"/>
                      </a:cubicBezTo>
                      <a:cubicBezTo>
                        <a:pt x="23450" y="420754"/>
                        <a:pt x="1696" y="402155"/>
                        <a:pt x="506" y="377130"/>
                      </a:cubicBezTo>
                      <a:cubicBezTo>
                        <a:pt x="-2709" y="309453"/>
                        <a:pt x="9809" y="222522"/>
                        <a:pt x="26124" y="130941"/>
                      </a:cubicBezTo>
                      <a:lnTo>
                        <a:pt x="80888" y="18332"/>
                      </a:lnTo>
                      <a:close/>
                    </a:path>
                  </a:pathLst>
                </a:custGeom>
                <a:solidFill>
                  <a:srgbClr val="F45170"/>
                </a:solidFill>
                <a:ln w="36124" cap="flat">
                  <a:noFill/>
                  <a:prstDash val="solid"/>
                  <a:miter/>
                </a:ln>
              </p:spPr>
              <p:txBody>
                <a:bodyPr rtlCol="0" anchor="ctr"/>
                <a:lstStyle/>
                <a:p>
                  <a:endParaRPr lang="fr-FR"/>
                </a:p>
              </p:txBody>
            </p:sp>
            <p:sp>
              <p:nvSpPr>
                <p:cNvPr id="75" name="Forme libre : forme 74">
                  <a:extLst>
                    <a:ext uri="{FF2B5EF4-FFF2-40B4-BE49-F238E27FC236}">
                      <a16:creationId xmlns:a16="http://schemas.microsoft.com/office/drawing/2014/main" id="{617760F5-477E-48F1-A750-6A8D135EC7F8}"/>
                    </a:ext>
                  </a:extLst>
                </p:cNvPr>
                <p:cNvSpPr/>
                <p:nvPr/>
              </p:nvSpPr>
              <p:spPr>
                <a:xfrm>
                  <a:off x="6076827" y="2754455"/>
                  <a:ext cx="700645" cy="956369"/>
                </a:xfrm>
                <a:custGeom>
                  <a:avLst/>
                  <a:gdLst>
                    <a:gd name="connsiteX0" fmla="*/ 377074 w 700645"/>
                    <a:gd name="connsiteY0" fmla="*/ 138621 h 956369"/>
                    <a:gd name="connsiteX1" fmla="*/ 264267 w 700645"/>
                    <a:gd name="connsiteY1" fmla="*/ 336106 h 956369"/>
                    <a:gd name="connsiteX2" fmla="*/ 282197 w 700645"/>
                    <a:gd name="connsiteY2" fmla="*/ 382989 h 956369"/>
                    <a:gd name="connsiteX3" fmla="*/ 548587 w 700645"/>
                    <a:gd name="connsiteY3" fmla="*/ 557274 h 956369"/>
                    <a:gd name="connsiteX4" fmla="*/ 663588 w 700645"/>
                    <a:gd name="connsiteY4" fmla="*/ 662706 h 956369"/>
                    <a:gd name="connsiteX5" fmla="*/ 682041 w 700645"/>
                    <a:gd name="connsiteY5" fmla="*/ 675137 h 956369"/>
                    <a:gd name="connsiteX6" fmla="*/ 652169 w 700645"/>
                    <a:gd name="connsiteY6" fmla="*/ 929945 h 956369"/>
                    <a:gd name="connsiteX7" fmla="*/ 606307 w 700645"/>
                    <a:gd name="connsiteY7" fmla="*/ 956303 h 956369"/>
                    <a:gd name="connsiteX8" fmla="*/ 605468 w 700645"/>
                    <a:gd name="connsiteY8" fmla="*/ 956341 h 956369"/>
                    <a:gd name="connsiteX9" fmla="*/ 564129 w 700645"/>
                    <a:gd name="connsiteY9" fmla="*/ 915355 h 956369"/>
                    <a:gd name="connsiteX10" fmla="*/ 564983 w 700645"/>
                    <a:gd name="connsiteY10" fmla="*/ 806057 h 956369"/>
                    <a:gd name="connsiteX11" fmla="*/ 51225 w 700645"/>
                    <a:gd name="connsiteY11" fmla="*/ 502924 h 956369"/>
                    <a:gd name="connsiteX12" fmla="*/ 623 w 700645"/>
                    <a:gd name="connsiteY12" fmla="*/ 411596 h 956369"/>
                    <a:gd name="connsiteX13" fmla="*/ 49517 w 700645"/>
                    <a:gd name="connsiteY13" fmla="*/ 0 h 956369"/>
                    <a:gd name="connsiteX14" fmla="*/ 383235 w 700645"/>
                    <a:gd name="connsiteY14" fmla="*/ 53395 h 95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645" h="956369">
                      <a:moveTo>
                        <a:pt x="377074" y="138621"/>
                      </a:moveTo>
                      <a:lnTo>
                        <a:pt x="264267" y="336106"/>
                      </a:lnTo>
                      <a:cubicBezTo>
                        <a:pt x="254103" y="353900"/>
                        <a:pt x="262679" y="376743"/>
                        <a:pt x="282197" y="382989"/>
                      </a:cubicBezTo>
                      <a:cubicBezTo>
                        <a:pt x="380709" y="414514"/>
                        <a:pt x="468661" y="463554"/>
                        <a:pt x="548587" y="557274"/>
                      </a:cubicBezTo>
                      <a:cubicBezTo>
                        <a:pt x="582522" y="597065"/>
                        <a:pt x="620215" y="633488"/>
                        <a:pt x="663588" y="662706"/>
                      </a:cubicBezTo>
                      <a:lnTo>
                        <a:pt x="682041" y="675137"/>
                      </a:lnTo>
                      <a:cubicBezTo>
                        <a:pt x="711416" y="763277"/>
                        <a:pt x="709208" y="850552"/>
                        <a:pt x="652169" y="929945"/>
                      </a:cubicBezTo>
                      <a:cubicBezTo>
                        <a:pt x="641381" y="944961"/>
                        <a:pt x="624771" y="955341"/>
                        <a:pt x="606307" y="956303"/>
                      </a:cubicBezTo>
                      <a:cubicBezTo>
                        <a:pt x="606027" y="956317"/>
                        <a:pt x="605747" y="956330"/>
                        <a:pt x="605468" y="956341"/>
                      </a:cubicBezTo>
                      <a:cubicBezTo>
                        <a:pt x="582637" y="957212"/>
                        <a:pt x="563950" y="938201"/>
                        <a:pt x="564129" y="915355"/>
                      </a:cubicBezTo>
                      <a:lnTo>
                        <a:pt x="564983" y="806057"/>
                      </a:lnTo>
                      <a:cubicBezTo>
                        <a:pt x="438572" y="701136"/>
                        <a:pt x="256355" y="601039"/>
                        <a:pt x="51225" y="502924"/>
                      </a:cubicBezTo>
                      <a:cubicBezTo>
                        <a:pt x="16583" y="486354"/>
                        <a:pt x="-3906" y="449729"/>
                        <a:pt x="623" y="411596"/>
                      </a:cubicBezTo>
                      <a:lnTo>
                        <a:pt x="49517" y="0"/>
                      </a:lnTo>
                      <a:lnTo>
                        <a:pt x="383235" y="53395"/>
                      </a:lnTo>
                      <a:close/>
                    </a:path>
                  </a:pathLst>
                </a:custGeom>
                <a:solidFill>
                  <a:srgbClr val="F4D6D4"/>
                </a:solidFill>
                <a:ln w="36124" cap="flat">
                  <a:noFill/>
                  <a:prstDash val="solid"/>
                  <a:miter/>
                </a:ln>
              </p:spPr>
              <p:txBody>
                <a:bodyPr rtlCol="0" anchor="ctr"/>
                <a:lstStyle/>
                <a:p>
                  <a:endParaRPr lang="fr-FR"/>
                </a:p>
              </p:txBody>
            </p:sp>
          </p:grpSp>
          <p:sp>
            <p:nvSpPr>
              <p:cNvPr id="76" name="Forme libre : forme 75">
                <a:extLst>
                  <a:ext uri="{FF2B5EF4-FFF2-40B4-BE49-F238E27FC236}">
                    <a16:creationId xmlns:a16="http://schemas.microsoft.com/office/drawing/2014/main" id="{CBDC8C47-5D69-4D2C-98B3-1C8D4C53A859}"/>
                  </a:ext>
                </a:extLst>
              </p:cNvPr>
              <p:cNvSpPr/>
              <p:nvPr/>
            </p:nvSpPr>
            <p:spPr>
              <a:xfrm>
                <a:off x="5871140" y="1507660"/>
                <a:ext cx="663459" cy="1482670"/>
              </a:xfrm>
              <a:custGeom>
                <a:avLst/>
                <a:gdLst>
                  <a:gd name="connsiteX0" fmla="*/ 597813 w 663459"/>
                  <a:gd name="connsiteY0" fmla="*/ 1435828 h 1482670"/>
                  <a:gd name="connsiteX1" fmla="*/ 600038 w 663459"/>
                  <a:gd name="connsiteY1" fmla="*/ 1430228 h 1482670"/>
                  <a:gd name="connsiteX2" fmla="*/ 605032 w 663459"/>
                  <a:gd name="connsiteY2" fmla="*/ 1052271 h 1482670"/>
                  <a:gd name="connsiteX3" fmla="*/ 592077 w 663459"/>
                  <a:gd name="connsiteY3" fmla="*/ 1016311 h 1482670"/>
                  <a:gd name="connsiteX4" fmla="*/ 562459 w 663459"/>
                  <a:gd name="connsiteY4" fmla="*/ 919629 h 1482670"/>
                  <a:gd name="connsiteX5" fmla="*/ 555713 w 663459"/>
                  <a:gd name="connsiteY5" fmla="*/ 895610 h 1482670"/>
                  <a:gd name="connsiteX6" fmla="*/ 538441 w 663459"/>
                  <a:gd name="connsiteY6" fmla="*/ 802707 h 1482670"/>
                  <a:gd name="connsiteX7" fmla="*/ 567452 w 663459"/>
                  <a:gd name="connsiteY7" fmla="*/ 684030 h 1482670"/>
                  <a:gd name="connsiteX8" fmla="*/ 629793 w 663459"/>
                  <a:gd name="connsiteY8" fmla="*/ 539715 h 1482670"/>
                  <a:gd name="connsiteX9" fmla="*/ 663459 w 663459"/>
                  <a:gd name="connsiteY9" fmla="*/ 471573 h 1482670"/>
                  <a:gd name="connsiteX10" fmla="*/ 653474 w 663459"/>
                  <a:gd name="connsiteY10" fmla="*/ 244392 h 1482670"/>
                  <a:gd name="connsiteX11" fmla="*/ 551530 w 663459"/>
                  <a:gd name="connsiteY11" fmla="*/ 149397 h 1482670"/>
                  <a:gd name="connsiteX12" fmla="*/ 506190 w 663459"/>
                  <a:gd name="connsiteY12" fmla="*/ 123625 h 1482670"/>
                  <a:gd name="connsiteX13" fmla="*/ 406405 w 663459"/>
                  <a:gd name="connsiteY13" fmla="*/ 82417 h 1482670"/>
                  <a:gd name="connsiteX14" fmla="*/ 283478 w 663459"/>
                  <a:gd name="connsiteY14" fmla="*/ 22707 h 1482670"/>
                  <a:gd name="connsiteX15" fmla="*/ 259729 w 663459"/>
                  <a:gd name="connsiteY15" fmla="*/ 15352 h 1482670"/>
                  <a:gd name="connsiteX16" fmla="*/ 201640 w 663459"/>
                  <a:gd name="connsiteY16" fmla="*/ 2061 h 1482670"/>
                  <a:gd name="connsiteX17" fmla="*/ 191773 w 663459"/>
                  <a:gd name="connsiteY17" fmla="*/ 365 h 1482670"/>
                  <a:gd name="connsiteX18" fmla="*/ 167443 w 663459"/>
                  <a:gd name="connsiteY18" fmla="*/ 8201 h 1482670"/>
                  <a:gd name="connsiteX19" fmla="*/ 25817 w 663459"/>
                  <a:gd name="connsiteY19" fmla="*/ 271328 h 1482670"/>
                  <a:gd name="connsiteX20" fmla="*/ 17654 w 663459"/>
                  <a:gd name="connsiteY20" fmla="*/ 363286 h 1482670"/>
                  <a:gd name="connsiteX21" fmla="*/ 75272 w 663459"/>
                  <a:gd name="connsiteY21" fmla="*/ 517317 h 1482670"/>
                  <a:gd name="connsiteX22" fmla="*/ 75339 w 663459"/>
                  <a:gd name="connsiteY22" fmla="*/ 517384 h 1482670"/>
                  <a:gd name="connsiteX23" fmla="*/ 75339 w 663459"/>
                  <a:gd name="connsiteY23" fmla="*/ 517452 h 1482670"/>
                  <a:gd name="connsiteX24" fmla="*/ 78375 w 663459"/>
                  <a:gd name="connsiteY24" fmla="*/ 524940 h 1482670"/>
                  <a:gd name="connsiteX25" fmla="*/ 105295 w 663459"/>
                  <a:gd name="connsiteY25" fmla="*/ 683760 h 1482670"/>
                  <a:gd name="connsiteX26" fmla="*/ 74259 w 663459"/>
                  <a:gd name="connsiteY26" fmla="*/ 789281 h 1482670"/>
                  <a:gd name="connsiteX27" fmla="*/ 31418 w 663459"/>
                  <a:gd name="connsiteY27" fmla="*/ 934606 h 1482670"/>
                  <a:gd name="connsiteX28" fmla="*/ 112 w 663459"/>
                  <a:gd name="connsiteY28" fmla="*/ 1319648 h 1482670"/>
                  <a:gd name="connsiteX29" fmla="*/ 597813 w 663459"/>
                  <a:gd name="connsiteY29" fmla="*/ 1435828 h 1482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63459" h="1482670">
                    <a:moveTo>
                      <a:pt x="597813" y="1435828"/>
                    </a:moveTo>
                    <a:lnTo>
                      <a:pt x="600038" y="1430228"/>
                    </a:lnTo>
                    <a:cubicBezTo>
                      <a:pt x="644906" y="1318502"/>
                      <a:pt x="646795" y="1165281"/>
                      <a:pt x="605032" y="1052271"/>
                    </a:cubicBezTo>
                    <a:cubicBezTo>
                      <a:pt x="600646" y="1040263"/>
                      <a:pt x="596261" y="1028253"/>
                      <a:pt x="592077" y="1016311"/>
                    </a:cubicBezTo>
                    <a:cubicBezTo>
                      <a:pt x="581081" y="984399"/>
                      <a:pt x="571634" y="952081"/>
                      <a:pt x="562459" y="919629"/>
                    </a:cubicBezTo>
                    <a:cubicBezTo>
                      <a:pt x="560165" y="911600"/>
                      <a:pt x="557940" y="903640"/>
                      <a:pt x="555713" y="895610"/>
                    </a:cubicBezTo>
                    <a:cubicBezTo>
                      <a:pt x="547212" y="865182"/>
                      <a:pt x="538643" y="834282"/>
                      <a:pt x="538441" y="802707"/>
                    </a:cubicBezTo>
                    <a:cubicBezTo>
                      <a:pt x="538103" y="761686"/>
                      <a:pt x="551866" y="721947"/>
                      <a:pt x="567452" y="684030"/>
                    </a:cubicBezTo>
                    <a:cubicBezTo>
                      <a:pt x="585533" y="640108"/>
                      <a:pt x="606516" y="581074"/>
                      <a:pt x="629793" y="539715"/>
                    </a:cubicBezTo>
                    <a:cubicBezTo>
                      <a:pt x="642275" y="517587"/>
                      <a:pt x="655499" y="495660"/>
                      <a:pt x="663459" y="471573"/>
                    </a:cubicBezTo>
                    <a:lnTo>
                      <a:pt x="653474" y="244392"/>
                    </a:lnTo>
                    <a:cubicBezTo>
                      <a:pt x="630333" y="204587"/>
                      <a:pt x="592482" y="174564"/>
                      <a:pt x="551530" y="149397"/>
                    </a:cubicBezTo>
                    <a:cubicBezTo>
                      <a:pt x="536620" y="140222"/>
                      <a:pt x="521370" y="131721"/>
                      <a:pt x="506190" y="123625"/>
                    </a:cubicBezTo>
                    <a:cubicBezTo>
                      <a:pt x="470298" y="104463"/>
                      <a:pt x="433054" y="100160"/>
                      <a:pt x="406405" y="82417"/>
                    </a:cubicBezTo>
                    <a:cubicBezTo>
                      <a:pt x="367948" y="56846"/>
                      <a:pt x="326996" y="37144"/>
                      <a:pt x="283478" y="22707"/>
                    </a:cubicBezTo>
                    <a:cubicBezTo>
                      <a:pt x="275652" y="20075"/>
                      <a:pt x="267757" y="17647"/>
                      <a:pt x="259729" y="15352"/>
                    </a:cubicBezTo>
                    <a:cubicBezTo>
                      <a:pt x="240905" y="9954"/>
                      <a:pt x="221542" y="5502"/>
                      <a:pt x="201640" y="2061"/>
                    </a:cubicBezTo>
                    <a:cubicBezTo>
                      <a:pt x="198362" y="1455"/>
                      <a:pt x="195073" y="895"/>
                      <a:pt x="191773" y="365"/>
                    </a:cubicBezTo>
                    <a:cubicBezTo>
                      <a:pt x="182867" y="-1064"/>
                      <a:pt x="173732" y="1737"/>
                      <a:pt x="167443" y="8201"/>
                    </a:cubicBezTo>
                    <a:cubicBezTo>
                      <a:pt x="96610" y="80992"/>
                      <a:pt x="44843" y="165616"/>
                      <a:pt x="25817" y="271328"/>
                    </a:cubicBezTo>
                    <a:cubicBezTo>
                      <a:pt x="20487" y="300338"/>
                      <a:pt x="17721" y="330901"/>
                      <a:pt x="17654" y="363286"/>
                    </a:cubicBezTo>
                    <a:cubicBezTo>
                      <a:pt x="18125" y="403159"/>
                      <a:pt x="55773" y="470560"/>
                      <a:pt x="75272" y="517317"/>
                    </a:cubicBezTo>
                    <a:cubicBezTo>
                      <a:pt x="75272" y="517384"/>
                      <a:pt x="75339" y="517384"/>
                      <a:pt x="75339" y="517384"/>
                    </a:cubicBezTo>
                    <a:lnTo>
                      <a:pt x="75339" y="517452"/>
                    </a:lnTo>
                    <a:cubicBezTo>
                      <a:pt x="76418" y="520015"/>
                      <a:pt x="77430" y="522512"/>
                      <a:pt x="78375" y="524940"/>
                    </a:cubicBezTo>
                    <a:cubicBezTo>
                      <a:pt x="98886" y="577633"/>
                      <a:pt x="116359" y="628369"/>
                      <a:pt x="105295" y="683760"/>
                    </a:cubicBezTo>
                    <a:cubicBezTo>
                      <a:pt x="98413" y="717629"/>
                      <a:pt x="88428" y="752577"/>
                      <a:pt x="74259" y="789281"/>
                    </a:cubicBezTo>
                    <a:cubicBezTo>
                      <a:pt x="55840" y="836441"/>
                      <a:pt x="41268" y="885086"/>
                      <a:pt x="31418" y="934606"/>
                    </a:cubicBezTo>
                    <a:cubicBezTo>
                      <a:pt x="8342" y="1050922"/>
                      <a:pt x="9761" y="1256228"/>
                      <a:pt x="112" y="1319648"/>
                    </a:cubicBezTo>
                    <a:cubicBezTo>
                      <a:pt x="-8862" y="1458295"/>
                      <a:pt x="526498" y="1539325"/>
                      <a:pt x="597813" y="1435828"/>
                    </a:cubicBezTo>
                    <a:close/>
                  </a:path>
                </a:pathLst>
              </a:custGeom>
              <a:solidFill>
                <a:srgbClr val="8FABFE"/>
              </a:solidFill>
              <a:ln w="36124" cap="flat">
                <a:noFill/>
                <a:prstDash val="solid"/>
                <a:miter/>
              </a:ln>
            </p:spPr>
            <p:txBody>
              <a:bodyPr rtlCol="0" anchor="ctr"/>
              <a:lstStyle/>
              <a:p>
                <a:endParaRPr lang="fr-FR"/>
              </a:p>
            </p:txBody>
          </p:sp>
        </p:grpSp>
        <p:sp>
          <p:nvSpPr>
            <p:cNvPr id="77" name="Forme libre : forme 76">
              <a:extLst>
                <a:ext uri="{FF2B5EF4-FFF2-40B4-BE49-F238E27FC236}">
                  <a16:creationId xmlns:a16="http://schemas.microsoft.com/office/drawing/2014/main" id="{C98AFB8C-C8C7-4F58-8D6A-930D4A586783}"/>
                </a:ext>
              </a:extLst>
            </p:cNvPr>
            <p:cNvSpPr/>
            <p:nvPr/>
          </p:nvSpPr>
          <p:spPr>
            <a:xfrm>
              <a:off x="6080572" y="1450140"/>
              <a:ext cx="257269" cy="228321"/>
            </a:xfrm>
            <a:custGeom>
              <a:avLst/>
              <a:gdLst>
                <a:gd name="connsiteX0" fmla="*/ 233516 w 257269"/>
                <a:gd name="connsiteY0" fmla="*/ 15267 h 228321"/>
                <a:gd name="connsiteX1" fmla="*/ 257270 w 257269"/>
                <a:gd name="connsiteY1" fmla="*/ 144446 h 228321"/>
                <a:gd name="connsiteX2" fmla="*/ 87902 w 257269"/>
                <a:gd name="connsiteY2" fmla="*/ 209597 h 228321"/>
                <a:gd name="connsiteX3" fmla="*/ 78030 w 257269"/>
                <a:gd name="connsiteY3" fmla="*/ 186246 h 228321"/>
                <a:gd name="connsiteX4" fmla="*/ 65180 w 257269"/>
                <a:gd name="connsiteY4" fmla="*/ 67548 h 228321"/>
                <a:gd name="connsiteX5" fmla="*/ 0 w 257269"/>
                <a:gd name="connsiteY5" fmla="*/ 0 h 228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269" h="228321">
                  <a:moveTo>
                    <a:pt x="233516" y="15267"/>
                  </a:moveTo>
                  <a:lnTo>
                    <a:pt x="257270" y="144446"/>
                  </a:lnTo>
                  <a:cubicBezTo>
                    <a:pt x="256802" y="217442"/>
                    <a:pt x="152869" y="252683"/>
                    <a:pt x="87902" y="209597"/>
                  </a:cubicBezTo>
                  <a:cubicBezTo>
                    <a:pt x="80237" y="204513"/>
                    <a:pt x="76492" y="195314"/>
                    <a:pt x="78030" y="186246"/>
                  </a:cubicBezTo>
                  <a:cubicBezTo>
                    <a:pt x="84516" y="148007"/>
                    <a:pt x="78444" y="108221"/>
                    <a:pt x="65180" y="67548"/>
                  </a:cubicBezTo>
                  <a:cubicBezTo>
                    <a:pt x="32518" y="57664"/>
                    <a:pt x="8379" y="31606"/>
                    <a:pt x="0" y="0"/>
                  </a:cubicBezTo>
                  <a:close/>
                </a:path>
              </a:pathLst>
            </a:custGeom>
            <a:solidFill>
              <a:srgbClr val="F5C9C6"/>
            </a:solidFill>
            <a:ln w="36124" cap="flat">
              <a:noFill/>
              <a:prstDash val="solid"/>
              <a:miter/>
            </a:ln>
          </p:spPr>
          <p:txBody>
            <a:bodyPr rtlCol="0" anchor="ctr"/>
            <a:lstStyle/>
            <a:p>
              <a:endParaRPr lang="fr-FR"/>
            </a:p>
          </p:txBody>
        </p:sp>
        <p:grpSp>
          <p:nvGrpSpPr>
            <p:cNvPr id="78" name="Graphique 2">
              <a:extLst>
                <a:ext uri="{FF2B5EF4-FFF2-40B4-BE49-F238E27FC236}">
                  <a16:creationId xmlns:a16="http://schemas.microsoft.com/office/drawing/2014/main" id="{56021754-2458-4A56-89EE-B20DB808490D}"/>
                </a:ext>
              </a:extLst>
            </p:cNvPr>
            <p:cNvGrpSpPr/>
            <p:nvPr/>
          </p:nvGrpSpPr>
          <p:grpSpPr>
            <a:xfrm>
              <a:off x="6015435" y="999299"/>
              <a:ext cx="532091" cy="621982"/>
              <a:chOff x="6015435" y="999299"/>
              <a:chExt cx="532091" cy="621982"/>
            </a:xfrm>
          </p:grpSpPr>
          <p:sp>
            <p:nvSpPr>
              <p:cNvPr id="79" name="Forme libre : forme 78">
                <a:extLst>
                  <a:ext uri="{FF2B5EF4-FFF2-40B4-BE49-F238E27FC236}">
                    <a16:creationId xmlns:a16="http://schemas.microsoft.com/office/drawing/2014/main" id="{08BA3C62-CE8E-4F38-B04B-56806419A99C}"/>
                  </a:ext>
                </a:extLst>
              </p:cNvPr>
              <p:cNvSpPr/>
              <p:nvPr/>
            </p:nvSpPr>
            <p:spPr>
              <a:xfrm>
                <a:off x="6245019" y="999299"/>
                <a:ext cx="302507" cy="279423"/>
              </a:xfrm>
              <a:custGeom>
                <a:avLst/>
                <a:gdLst>
                  <a:gd name="connsiteX0" fmla="*/ 62446 w 302507"/>
                  <a:gd name="connsiteY0" fmla="*/ 41450 h 279423"/>
                  <a:gd name="connsiteX1" fmla="*/ 209330 w 302507"/>
                  <a:gd name="connsiteY1" fmla="*/ 18701 h 279423"/>
                  <a:gd name="connsiteX2" fmla="*/ 213588 w 302507"/>
                  <a:gd name="connsiteY2" fmla="*/ 20791 h 279423"/>
                  <a:gd name="connsiteX3" fmla="*/ 302259 w 302507"/>
                  <a:gd name="connsiteY3" fmla="*/ 173683 h 279423"/>
                  <a:gd name="connsiteX4" fmla="*/ 263163 w 302507"/>
                  <a:gd name="connsiteY4" fmla="*/ 279423 h 279423"/>
                  <a:gd name="connsiteX5" fmla="*/ 0 w 302507"/>
                  <a:gd name="connsiteY5" fmla="*/ 97422 h 27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507" h="279423">
                    <a:moveTo>
                      <a:pt x="62446" y="41450"/>
                    </a:moveTo>
                    <a:cubicBezTo>
                      <a:pt x="62446" y="41450"/>
                      <a:pt x="118920" y="-34010"/>
                      <a:pt x="209330" y="18701"/>
                    </a:cubicBezTo>
                    <a:cubicBezTo>
                      <a:pt x="209330" y="18701"/>
                      <a:pt x="210883" y="19410"/>
                      <a:pt x="213588" y="20791"/>
                    </a:cubicBezTo>
                    <a:cubicBezTo>
                      <a:pt x="270486" y="49857"/>
                      <a:pt x="305838" y="109890"/>
                      <a:pt x="302259" y="173683"/>
                    </a:cubicBezTo>
                    <a:cubicBezTo>
                      <a:pt x="299809" y="217357"/>
                      <a:pt x="287632" y="251451"/>
                      <a:pt x="263163" y="279423"/>
                    </a:cubicBezTo>
                    <a:lnTo>
                      <a:pt x="0" y="97422"/>
                    </a:lnTo>
                    <a:close/>
                  </a:path>
                </a:pathLst>
              </a:custGeom>
              <a:solidFill>
                <a:srgbClr val="1D2943"/>
              </a:solidFill>
              <a:ln w="36124" cap="flat">
                <a:noFill/>
                <a:prstDash val="solid"/>
                <a:miter/>
              </a:ln>
            </p:spPr>
            <p:txBody>
              <a:bodyPr rtlCol="0" anchor="ctr"/>
              <a:lstStyle/>
              <a:p>
                <a:endParaRPr lang="fr-FR"/>
              </a:p>
            </p:txBody>
          </p:sp>
          <p:sp>
            <p:nvSpPr>
              <p:cNvPr id="80" name="Forme libre : forme 79">
                <a:extLst>
                  <a:ext uri="{FF2B5EF4-FFF2-40B4-BE49-F238E27FC236}">
                    <a16:creationId xmlns:a16="http://schemas.microsoft.com/office/drawing/2014/main" id="{6F209FFD-B4C2-46A5-B6B5-EE33937990FF}"/>
                  </a:ext>
                </a:extLst>
              </p:cNvPr>
              <p:cNvSpPr/>
              <p:nvPr/>
            </p:nvSpPr>
            <p:spPr>
              <a:xfrm>
                <a:off x="6034382" y="1137344"/>
                <a:ext cx="417056" cy="483937"/>
              </a:xfrm>
              <a:custGeom>
                <a:avLst/>
                <a:gdLst>
                  <a:gd name="connsiteX0" fmla="*/ 416635 w 417056"/>
                  <a:gd name="connsiteY0" fmla="*/ 298841 h 483937"/>
                  <a:gd name="connsiteX1" fmla="*/ 310298 w 417056"/>
                  <a:gd name="connsiteY1" fmla="*/ 406922 h 483937"/>
                  <a:gd name="connsiteX2" fmla="*/ 124978 w 417056"/>
                  <a:gd name="connsiteY2" fmla="*/ 483844 h 483937"/>
                  <a:gd name="connsiteX3" fmla="*/ 49925 w 417056"/>
                  <a:gd name="connsiteY3" fmla="*/ 439119 h 483937"/>
                  <a:gd name="connsiteX4" fmla="*/ 13417 w 417056"/>
                  <a:gd name="connsiteY4" fmla="*/ 210816 h 483937"/>
                  <a:gd name="connsiteX5" fmla="*/ 0 w 417056"/>
                  <a:gd name="connsiteY5" fmla="*/ 81910 h 483937"/>
                  <a:gd name="connsiteX6" fmla="*/ 47406 w 417056"/>
                  <a:gd name="connsiteY6" fmla="*/ 8138 h 483937"/>
                  <a:gd name="connsiteX7" fmla="*/ 138638 w 417056"/>
                  <a:gd name="connsiteY7" fmla="*/ 0 h 483937"/>
                  <a:gd name="connsiteX8" fmla="*/ 296207 w 417056"/>
                  <a:gd name="connsiteY8" fmla="*/ 140266 h 483937"/>
                  <a:gd name="connsiteX9" fmla="*/ 417057 w 417056"/>
                  <a:gd name="connsiteY9" fmla="*/ 199322 h 483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7056" h="483937">
                    <a:moveTo>
                      <a:pt x="416635" y="298841"/>
                    </a:moveTo>
                    <a:lnTo>
                      <a:pt x="310298" y="406922"/>
                    </a:lnTo>
                    <a:cubicBezTo>
                      <a:pt x="260476" y="458415"/>
                      <a:pt x="196472" y="485754"/>
                      <a:pt x="124978" y="483844"/>
                    </a:cubicBezTo>
                    <a:cubicBezTo>
                      <a:pt x="94067" y="482931"/>
                      <a:pt x="65010" y="466375"/>
                      <a:pt x="49925" y="439119"/>
                    </a:cubicBezTo>
                    <a:cubicBezTo>
                      <a:pt x="2662" y="354180"/>
                      <a:pt x="13417" y="210816"/>
                      <a:pt x="13417" y="210816"/>
                    </a:cubicBezTo>
                    <a:lnTo>
                      <a:pt x="0" y="81910"/>
                    </a:lnTo>
                    <a:lnTo>
                      <a:pt x="47406" y="8138"/>
                    </a:lnTo>
                    <a:lnTo>
                      <a:pt x="138638" y="0"/>
                    </a:lnTo>
                    <a:cubicBezTo>
                      <a:pt x="138638" y="0"/>
                      <a:pt x="293820" y="138726"/>
                      <a:pt x="296207" y="140266"/>
                    </a:cubicBezTo>
                    <a:cubicBezTo>
                      <a:pt x="298614" y="141529"/>
                      <a:pt x="417057" y="199322"/>
                      <a:pt x="417057" y="199322"/>
                    </a:cubicBezTo>
                    <a:close/>
                  </a:path>
                </a:pathLst>
              </a:custGeom>
              <a:solidFill>
                <a:srgbClr val="F4D6D4"/>
              </a:solidFill>
              <a:ln w="36124" cap="flat">
                <a:noFill/>
                <a:prstDash val="solid"/>
                <a:miter/>
              </a:ln>
            </p:spPr>
            <p:txBody>
              <a:bodyPr rtlCol="0" anchor="ctr"/>
              <a:lstStyle/>
              <a:p>
                <a:endParaRPr lang="fr-FR"/>
              </a:p>
            </p:txBody>
          </p:sp>
          <p:sp>
            <p:nvSpPr>
              <p:cNvPr id="81" name="Forme libre : forme 80">
                <a:extLst>
                  <a:ext uri="{FF2B5EF4-FFF2-40B4-BE49-F238E27FC236}">
                    <a16:creationId xmlns:a16="http://schemas.microsoft.com/office/drawing/2014/main" id="{73EEBB92-8145-42E8-8D49-FF4536998600}"/>
                  </a:ext>
                </a:extLst>
              </p:cNvPr>
              <p:cNvSpPr/>
              <p:nvPr/>
            </p:nvSpPr>
            <p:spPr>
              <a:xfrm>
                <a:off x="6015435" y="1009990"/>
                <a:ext cx="492624" cy="534325"/>
              </a:xfrm>
              <a:custGeom>
                <a:avLst/>
                <a:gdLst>
                  <a:gd name="connsiteX0" fmla="*/ 32431 w 492624"/>
                  <a:gd name="connsiteY0" fmla="*/ 338134 h 534325"/>
                  <a:gd name="connsiteX1" fmla="*/ 15619 w 492624"/>
                  <a:gd name="connsiteY1" fmla="*/ 164841 h 534325"/>
                  <a:gd name="connsiteX2" fmla="*/ 29805 w 492624"/>
                  <a:gd name="connsiteY2" fmla="*/ 122966 h 534325"/>
                  <a:gd name="connsiteX3" fmla="*/ 271679 w 492624"/>
                  <a:gd name="connsiteY3" fmla="*/ 23259 h 534325"/>
                  <a:gd name="connsiteX4" fmla="*/ 318537 w 492624"/>
                  <a:gd name="connsiteY4" fmla="*/ 37391 h 534325"/>
                  <a:gd name="connsiteX5" fmla="*/ 492625 w 492624"/>
                  <a:gd name="connsiteY5" fmla="*/ 264909 h 534325"/>
                  <a:gd name="connsiteX6" fmla="*/ 329268 w 492624"/>
                  <a:gd name="connsiteY6" fmla="*/ 534325 h 534325"/>
                  <a:gd name="connsiteX7" fmla="*/ 359288 w 492624"/>
                  <a:gd name="connsiteY7" fmla="*/ 476115 h 534325"/>
                  <a:gd name="connsiteX8" fmla="*/ 405203 w 492624"/>
                  <a:gd name="connsiteY8" fmla="*/ 400546 h 534325"/>
                  <a:gd name="connsiteX9" fmla="*/ 391534 w 492624"/>
                  <a:gd name="connsiteY9" fmla="*/ 387610 h 534325"/>
                  <a:gd name="connsiteX10" fmla="*/ 317113 w 492624"/>
                  <a:gd name="connsiteY10" fmla="*/ 395953 h 534325"/>
                  <a:gd name="connsiteX11" fmla="*/ 260741 w 492624"/>
                  <a:gd name="connsiteY11" fmla="*/ 369472 h 534325"/>
                  <a:gd name="connsiteX12" fmla="*/ 189979 w 492624"/>
                  <a:gd name="connsiteY12" fmla="*/ 250240 h 534325"/>
                  <a:gd name="connsiteX13" fmla="*/ 158653 w 492624"/>
                  <a:gd name="connsiteY13" fmla="*/ 200613 h 534325"/>
                  <a:gd name="connsiteX14" fmla="*/ 84458 w 492624"/>
                  <a:gd name="connsiteY14" fmla="*/ 167978 h 534325"/>
                  <a:gd name="connsiteX15" fmla="*/ 46936 w 492624"/>
                  <a:gd name="connsiteY15" fmla="*/ 195395 h 534325"/>
                  <a:gd name="connsiteX16" fmla="*/ 32431 w 492624"/>
                  <a:gd name="connsiteY16" fmla="*/ 338134 h 53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2624" h="534325">
                    <a:moveTo>
                      <a:pt x="32431" y="338134"/>
                    </a:moveTo>
                    <a:cubicBezTo>
                      <a:pt x="-2835" y="274764"/>
                      <a:pt x="-10724" y="216568"/>
                      <a:pt x="15619" y="164841"/>
                    </a:cubicBezTo>
                    <a:cubicBezTo>
                      <a:pt x="22311" y="151699"/>
                      <a:pt x="26904" y="137426"/>
                      <a:pt x="29805" y="122966"/>
                    </a:cubicBezTo>
                    <a:cubicBezTo>
                      <a:pt x="54354" y="600"/>
                      <a:pt x="157766" y="-25798"/>
                      <a:pt x="271679" y="23259"/>
                    </a:cubicBezTo>
                    <a:cubicBezTo>
                      <a:pt x="286673" y="29716"/>
                      <a:pt x="302513" y="34272"/>
                      <a:pt x="318537" y="37391"/>
                    </a:cubicBezTo>
                    <a:cubicBezTo>
                      <a:pt x="426663" y="58438"/>
                      <a:pt x="492020" y="123428"/>
                      <a:pt x="492625" y="264909"/>
                    </a:cubicBezTo>
                    <a:cubicBezTo>
                      <a:pt x="491816" y="412051"/>
                      <a:pt x="420436" y="497336"/>
                      <a:pt x="329268" y="534325"/>
                    </a:cubicBezTo>
                    <a:cubicBezTo>
                      <a:pt x="328523" y="511030"/>
                      <a:pt x="339837" y="488956"/>
                      <a:pt x="359288" y="476115"/>
                    </a:cubicBezTo>
                    <a:cubicBezTo>
                      <a:pt x="383817" y="459921"/>
                      <a:pt x="399468" y="435070"/>
                      <a:pt x="405203" y="400546"/>
                    </a:cubicBezTo>
                    <a:cubicBezTo>
                      <a:pt x="406546" y="392467"/>
                      <a:pt x="399349" y="385160"/>
                      <a:pt x="391534" y="387610"/>
                    </a:cubicBezTo>
                    <a:cubicBezTo>
                      <a:pt x="369457" y="394532"/>
                      <a:pt x="344255" y="396714"/>
                      <a:pt x="317113" y="395953"/>
                    </a:cubicBezTo>
                    <a:cubicBezTo>
                      <a:pt x="295531" y="395347"/>
                      <a:pt x="275039" y="385649"/>
                      <a:pt x="260741" y="369472"/>
                    </a:cubicBezTo>
                    <a:cubicBezTo>
                      <a:pt x="231999" y="336954"/>
                      <a:pt x="208723" y="296774"/>
                      <a:pt x="189979" y="250240"/>
                    </a:cubicBezTo>
                    <a:cubicBezTo>
                      <a:pt x="182596" y="231910"/>
                      <a:pt x="172937" y="214268"/>
                      <a:pt x="158653" y="200613"/>
                    </a:cubicBezTo>
                    <a:cubicBezTo>
                      <a:pt x="136169" y="179120"/>
                      <a:pt x="111672" y="167134"/>
                      <a:pt x="84458" y="167978"/>
                    </a:cubicBezTo>
                    <a:cubicBezTo>
                      <a:pt x="67477" y="168504"/>
                      <a:pt x="52237" y="179253"/>
                      <a:pt x="46936" y="195395"/>
                    </a:cubicBezTo>
                    <a:cubicBezTo>
                      <a:pt x="34831" y="232253"/>
                      <a:pt x="31267" y="281706"/>
                      <a:pt x="32431" y="338134"/>
                    </a:cubicBezTo>
                    <a:close/>
                  </a:path>
                </a:pathLst>
              </a:custGeom>
              <a:solidFill>
                <a:srgbClr val="4C5C75"/>
              </a:solidFill>
              <a:ln w="36124" cap="flat">
                <a:noFill/>
                <a:prstDash val="solid"/>
                <a:miter/>
              </a:ln>
            </p:spPr>
            <p:txBody>
              <a:bodyPr rtlCol="0" anchor="ctr"/>
              <a:lstStyle/>
              <a:p>
                <a:endParaRPr lang="fr-FR"/>
              </a:p>
            </p:txBody>
          </p:sp>
        </p:grpSp>
        <p:sp>
          <p:nvSpPr>
            <p:cNvPr id="82" name="Forme libre : forme 81">
              <a:extLst>
                <a:ext uri="{FF2B5EF4-FFF2-40B4-BE49-F238E27FC236}">
                  <a16:creationId xmlns:a16="http://schemas.microsoft.com/office/drawing/2014/main" id="{AF617CD5-D5D3-49D3-B94D-8F5D068F973B}"/>
                </a:ext>
              </a:extLst>
            </p:cNvPr>
            <p:cNvSpPr/>
            <p:nvPr/>
          </p:nvSpPr>
          <p:spPr>
            <a:xfrm>
              <a:off x="5946189" y="2025182"/>
              <a:ext cx="252574" cy="52823"/>
            </a:xfrm>
            <a:custGeom>
              <a:avLst/>
              <a:gdLst>
                <a:gd name="connsiteX0" fmla="*/ 0 w 252574"/>
                <a:gd name="connsiteY0" fmla="*/ 0 h 52823"/>
                <a:gd name="connsiteX1" fmla="*/ 252574 w 252574"/>
                <a:gd name="connsiteY1" fmla="*/ 22342 h 52823"/>
                <a:gd name="connsiteX2" fmla="*/ 0 w 252574"/>
                <a:gd name="connsiteY2" fmla="*/ 0 h 52823"/>
              </a:gdLst>
              <a:ahLst/>
              <a:cxnLst>
                <a:cxn ang="0">
                  <a:pos x="connsiteX0" y="connsiteY0"/>
                </a:cxn>
                <a:cxn ang="0">
                  <a:pos x="connsiteX1" y="connsiteY1"/>
                </a:cxn>
                <a:cxn ang="0">
                  <a:pos x="connsiteX2" y="connsiteY2"/>
                </a:cxn>
              </a:cxnLst>
              <a:rect l="l" t="t" r="r" b="b"/>
              <a:pathLst>
                <a:path w="252574" h="52823">
                  <a:moveTo>
                    <a:pt x="0" y="0"/>
                  </a:moveTo>
                  <a:cubicBezTo>
                    <a:pt x="0" y="0"/>
                    <a:pt x="195984" y="54165"/>
                    <a:pt x="252574" y="22342"/>
                  </a:cubicBezTo>
                  <a:cubicBezTo>
                    <a:pt x="196509" y="67253"/>
                    <a:pt x="39877" y="64749"/>
                    <a:pt x="0" y="0"/>
                  </a:cubicBezTo>
                  <a:close/>
                </a:path>
              </a:pathLst>
            </a:custGeom>
            <a:solidFill>
              <a:srgbClr val="678AEE"/>
            </a:solidFill>
            <a:ln w="36124" cap="flat">
              <a:noFill/>
              <a:prstDash val="solid"/>
              <a:miter/>
            </a:ln>
          </p:spPr>
          <p:txBody>
            <a:bodyPr rtlCol="0" anchor="ctr"/>
            <a:lstStyle/>
            <a:p>
              <a:endParaRPr lang="fr-FR"/>
            </a:p>
          </p:txBody>
        </p:sp>
        <p:grpSp>
          <p:nvGrpSpPr>
            <p:cNvPr id="83" name="Graphique 2">
              <a:extLst>
                <a:ext uri="{FF2B5EF4-FFF2-40B4-BE49-F238E27FC236}">
                  <a16:creationId xmlns:a16="http://schemas.microsoft.com/office/drawing/2014/main" id="{8E08C343-3654-47F3-8AFE-8D27083CD7C4}"/>
                </a:ext>
              </a:extLst>
            </p:cNvPr>
            <p:cNvGrpSpPr/>
            <p:nvPr/>
          </p:nvGrpSpPr>
          <p:grpSpPr>
            <a:xfrm>
              <a:off x="6139524" y="1708015"/>
              <a:ext cx="453863" cy="934776"/>
              <a:chOff x="6139524" y="1708015"/>
              <a:chExt cx="453863" cy="934776"/>
            </a:xfrm>
          </p:grpSpPr>
          <p:sp>
            <p:nvSpPr>
              <p:cNvPr id="84" name="Forme libre : forme 83">
                <a:extLst>
                  <a:ext uri="{FF2B5EF4-FFF2-40B4-BE49-F238E27FC236}">
                    <a16:creationId xmlns:a16="http://schemas.microsoft.com/office/drawing/2014/main" id="{8945C9B2-B8FA-4C8C-8EA4-7A690024C66F}"/>
                  </a:ext>
                </a:extLst>
              </p:cNvPr>
              <p:cNvSpPr/>
              <p:nvPr/>
            </p:nvSpPr>
            <p:spPr>
              <a:xfrm>
                <a:off x="6139524" y="2490386"/>
                <a:ext cx="259130" cy="152405"/>
              </a:xfrm>
              <a:custGeom>
                <a:avLst/>
                <a:gdLst>
                  <a:gd name="connsiteX0" fmla="*/ 1171 w 259130"/>
                  <a:gd name="connsiteY0" fmla="*/ 77608 h 152405"/>
                  <a:gd name="connsiteX1" fmla="*/ 57729 w 259130"/>
                  <a:gd name="connsiteY1" fmla="*/ 0 h 152405"/>
                  <a:gd name="connsiteX2" fmla="*/ 259130 w 259130"/>
                  <a:gd name="connsiteY2" fmla="*/ 0 h 152405"/>
                  <a:gd name="connsiteX3" fmla="*/ 114384 w 259130"/>
                  <a:gd name="connsiteY3" fmla="*/ 148095 h 152405"/>
                  <a:gd name="connsiteX4" fmla="*/ 51381 w 259130"/>
                  <a:gd name="connsiteY4" fmla="*/ 131922 h 152405"/>
                  <a:gd name="connsiteX5" fmla="*/ 51140 w 259130"/>
                  <a:gd name="connsiteY5" fmla="*/ 131922 h 152405"/>
                  <a:gd name="connsiteX6" fmla="*/ 1171 w 259130"/>
                  <a:gd name="connsiteY6" fmla="*/ 77608 h 152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130" h="152405">
                    <a:moveTo>
                      <a:pt x="1171" y="77608"/>
                    </a:moveTo>
                    <a:lnTo>
                      <a:pt x="57729" y="0"/>
                    </a:lnTo>
                    <a:lnTo>
                      <a:pt x="259130" y="0"/>
                    </a:lnTo>
                    <a:cubicBezTo>
                      <a:pt x="213025" y="58673"/>
                      <a:pt x="163890" y="109851"/>
                      <a:pt x="114384" y="148095"/>
                    </a:cubicBezTo>
                    <a:cubicBezTo>
                      <a:pt x="107626" y="158716"/>
                      <a:pt x="78659" y="148336"/>
                      <a:pt x="51381" y="131922"/>
                    </a:cubicBezTo>
                    <a:cubicBezTo>
                      <a:pt x="51140" y="131922"/>
                      <a:pt x="51140" y="131922"/>
                      <a:pt x="51140" y="131922"/>
                    </a:cubicBezTo>
                    <a:cubicBezTo>
                      <a:pt x="21449" y="114057"/>
                      <a:pt x="-6070" y="89195"/>
                      <a:pt x="1171" y="77608"/>
                    </a:cubicBezTo>
                    <a:close/>
                  </a:path>
                </a:pathLst>
              </a:custGeom>
              <a:solidFill>
                <a:srgbClr val="F3F1FC"/>
              </a:solidFill>
              <a:ln w="36124" cap="flat">
                <a:noFill/>
                <a:prstDash val="solid"/>
                <a:miter/>
              </a:ln>
            </p:spPr>
            <p:txBody>
              <a:bodyPr rtlCol="0" anchor="ctr"/>
              <a:lstStyle/>
              <a:p>
                <a:endParaRPr lang="fr-FR"/>
              </a:p>
            </p:txBody>
          </p:sp>
          <p:grpSp>
            <p:nvGrpSpPr>
              <p:cNvPr id="85" name="Graphique 2">
                <a:extLst>
                  <a:ext uri="{FF2B5EF4-FFF2-40B4-BE49-F238E27FC236}">
                    <a16:creationId xmlns:a16="http://schemas.microsoft.com/office/drawing/2014/main" id="{07AA34F4-07E8-4AF0-8F2D-A3FAD0ECC776}"/>
                  </a:ext>
                </a:extLst>
              </p:cNvPr>
              <p:cNvGrpSpPr/>
              <p:nvPr/>
            </p:nvGrpSpPr>
            <p:grpSpPr>
              <a:xfrm>
                <a:off x="6146972" y="1708015"/>
                <a:ext cx="446415" cy="924011"/>
                <a:chOff x="6146972" y="1708015"/>
                <a:chExt cx="446415" cy="924011"/>
              </a:xfrm>
            </p:grpSpPr>
            <p:sp>
              <p:nvSpPr>
                <p:cNvPr id="86" name="Forme libre : forme 85">
                  <a:extLst>
                    <a:ext uri="{FF2B5EF4-FFF2-40B4-BE49-F238E27FC236}">
                      <a16:creationId xmlns:a16="http://schemas.microsoft.com/office/drawing/2014/main" id="{1F2FA3CE-6844-43AE-90F8-46EA6A9C742C}"/>
                    </a:ext>
                  </a:extLst>
                </p:cNvPr>
                <p:cNvSpPr/>
                <p:nvPr/>
              </p:nvSpPr>
              <p:spPr>
                <a:xfrm>
                  <a:off x="6146972" y="1708015"/>
                  <a:ext cx="446415" cy="924011"/>
                </a:xfrm>
                <a:custGeom>
                  <a:avLst/>
                  <a:gdLst>
                    <a:gd name="connsiteX0" fmla="*/ 57466 w 446415"/>
                    <a:gd name="connsiteY0" fmla="*/ 900994 h 924011"/>
                    <a:gd name="connsiteX1" fmla="*/ 57737 w 446415"/>
                    <a:gd name="connsiteY1" fmla="*/ 900994 h 924011"/>
                    <a:gd name="connsiteX2" fmla="*/ 128534 w 446415"/>
                    <a:gd name="connsiteY2" fmla="*/ 919167 h 924011"/>
                    <a:gd name="connsiteX3" fmla="*/ 426913 w 446415"/>
                    <a:gd name="connsiteY3" fmla="*/ 546737 h 924011"/>
                    <a:gd name="connsiteX4" fmla="*/ 436137 w 446415"/>
                    <a:gd name="connsiteY4" fmla="*/ 518797 h 924011"/>
                    <a:gd name="connsiteX5" fmla="*/ 377642 w 446415"/>
                    <a:gd name="connsiteY5" fmla="*/ 44037 h 924011"/>
                    <a:gd name="connsiteX6" fmla="*/ 333699 w 446415"/>
                    <a:gd name="connsiteY6" fmla="*/ 6332 h 924011"/>
                    <a:gd name="connsiteX7" fmla="*/ 288941 w 446415"/>
                    <a:gd name="connsiteY7" fmla="*/ 3077 h 924011"/>
                    <a:gd name="connsiteX8" fmla="*/ 262629 w 446415"/>
                    <a:gd name="connsiteY8" fmla="*/ 19895 h 924011"/>
                    <a:gd name="connsiteX9" fmla="*/ 237945 w 446415"/>
                    <a:gd name="connsiteY9" fmla="*/ 67093 h 924011"/>
                    <a:gd name="connsiteX10" fmla="*/ 232573 w 446415"/>
                    <a:gd name="connsiteY10" fmla="*/ 163162 h 924011"/>
                    <a:gd name="connsiteX11" fmla="*/ 253854 w 446415"/>
                    <a:gd name="connsiteY11" fmla="*/ 471056 h 924011"/>
                    <a:gd name="connsiteX12" fmla="*/ 243276 w 446415"/>
                    <a:gd name="connsiteY12" fmla="*/ 507946 h 924011"/>
                    <a:gd name="connsiteX13" fmla="*/ 1316 w 446415"/>
                    <a:gd name="connsiteY13" fmla="*/ 839962 h 924011"/>
                    <a:gd name="connsiteX14" fmla="*/ 57466 w 446415"/>
                    <a:gd name="connsiteY14" fmla="*/ 900994 h 924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6415" h="924011">
                      <a:moveTo>
                        <a:pt x="57466" y="900994"/>
                      </a:moveTo>
                      <a:lnTo>
                        <a:pt x="57737" y="900994"/>
                      </a:lnTo>
                      <a:cubicBezTo>
                        <a:pt x="88389" y="919439"/>
                        <a:pt x="120940" y="931103"/>
                        <a:pt x="128534" y="919167"/>
                      </a:cubicBezTo>
                      <a:cubicBezTo>
                        <a:pt x="237036" y="835349"/>
                        <a:pt x="344181" y="696739"/>
                        <a:pt x="426913" y="546737"/>
                      </a:cubicBezTo>
                      <a:cubicBezTo>
                        <a:pt x="431526" y="538056"/>
                        <a:pt x="434781" y="528561"/>
                        <a:pt x="436137" y="518797"/>
                      </a:cubicBezTo>
                      <a:cubicBezTo>
                        <a:pt x="459464" y="350619"/>
                        <a:pt x="444369" y="127855"/>
                        <a:pt x="377642" y="44037"/>
                      </a:cubicBezTo>
                      <a:cubicBezTo>
                        <a:pt x="364349" y="28304"/>
                        <a:pt x="350245" y="15012"/>
                        <a:pt x="333699" y="6332"/>
                      </a:cubicBezTo>
                      <a:cubicBezTo>
                        <a:pt x="320136" y="-991"/>
                        <a:pt x="303588" y="-1805"/>
                        <a:pt x="288941" y="3077"/>
                      </a:cubicBezTo>
                      <a:cubicBezTo>
                        <a:pt x="278905" y="6061"/>
                        <a:pt x="269682" y="11757"/>
                        <a:pt x="262629" y="19895"/>
                      </a:cubicBezTo>
                      <a:cubicBezTo>
                        <a:pt x="251780" y="32373"/>
                        <a:pt x="243642" y="48106"/>
                        <a:pt x="237945" y="67093"/>
                      </a:cubicBezTo>
                      <a:cubicBezTo>
                        <a:pt x="229808" y="93405"/>
                        <a:pt x="230674" y="135765"/>
                        <a:pt x="232573" y="163162"/>
                      </a:cubicBezTo>
                      <a:lnTo>
                        <a:pt x="253854" y="471056"/>
                      </a:lnTo>
                      <a:cubicBezTo>
                        <a:pt x="254939" y="484075"/>
                        <a:pt x="251142" y="497368"/>
                        <a:pt x="243276" y="507946"/>
                      </a:cubicBezTo>
                      <a:lnTo>
                        <a:pt x="1316" y="839962"/>
                      </a:lnTo>
                      <a:cubicBezTo>
                        <a:pt x="-6821" y="852982"/>
                        <a:pt x="24102" y="880920"/>
                        <a:pt x="57466" y="900994"/>
                      </a:cubicBezTo>
                      <a:close/>
                    </a:path>
                  </a:pathLst>
                </a:custGeom>
                <a:solidFill>
                  <a:srgbClr val="678AEE"/>
                </a:solidFill>
                <a:ln w="36124" cap="flat">
                  <a:noFill/>
                  <a:prstDash val="solid"/>
                  <a:miter/>
                </a:ln>
              </p:spPr>
              <p:txBody>
                <a:bodyPr rtlCol="0" anchor="ctr"/>
                <a:lstStyle/>
                <a:p>
                  <a:endParaRPr lang="fr-FR"/>
                </a:p>
              </p:txBody>
            </p:sp>
            <p:sp>
              <p:nvSpPr>
                <p:cNvPr id="87" name="Forme libre : forme 86">
                  <a:extLst>
                    <a:ext uri="{FF2B5EF4-FFF2-40B4-BE49-F238E27FC236}">
                      <a16:creationId xmlns:a16="http://schemas.microsoft.com/office/drawing/2014/main" id="{5F894D65-ED3F-483A-B8F4-FECCEB7857CF}"/>
                    </a:ext>
                  </a:extLst>
                </p:cNvPr>
                <p:cNvSpPr/>
                <p:nvPr/>
              </p:nvSpPr>
              <p:spPr>
                <a:xfrm>
                  <a:off x="6146972" y="1711092"/>
                  <a:ext cx="377636" cy="897917"/>
                </a:xfrm>
                <a:custGeom>
                  <a:avLst/>
                  <a:gdLst>
                    <a:gd name="connsiteX0" fmla="*/ 57466 w 377636"/>
                    <a:gd name="connsiteY0" fmla="*/ 897917 h 897917"/>
                    <a:gd name="connsiteX1" fmla="*/ 57737 w 377636"/>
                    <a:gd name="connsiteY1" fmla="*/ 897917 h 897917"/>
                    <a:gd name="connsiteX2" fmla="*/ 59636 w 377636"/>
                    <a:gd name="connsiteY2" fmla="*/ 895746 h 897917"/>
                    <a:gd name="connsiteX3" fmla="*/ 358016 w 377636"/>
                    <a:gd name="connsiteY3" fmla="*/ 523315 h 897917"/>
                    <a:gd name="connsiteX4" fmla="*/ 367239 w 377636"/>
                    <a:gd name="connsiteY4" fmla="*/ 495376 h 897917"/>
                    <a:gd name="connsiteX5" fmla="*/ 308742 w 377636"/>
                    <a:gd name="connsiteY5" fmla="*/ 20616 h 897917"/>
                    <a:gd name="connsiteX6" fmla="*/ 288941 w 377636"/>
                    <a:gd name="connsiteY6" fmla="*/ 0 h 897917"/>
                    <a:gd name="connsiteX7" fmla="*/ 262629 w 377636"/>
                    <a:gd name="connsiteY7" fmla="*/ 16818 h 897917"/>
                    <a:gd name="connsiteX8" fmla="*/ 237945 w 377636"/>
                    <a:gd name="connsiteY8" fmla="*/ 64016 h 897917"/>
                    <a:gd name="connsiteX9" fmla="*/ 232573 w 377636"/>
                    <a:gd name="connsiteY9" fmla="*/ 160085 h 897917"/>
                    <a:gd name="connsiteX10" fmla="*/ 253854 w 377636"/>
                    <a:gd name="connsiteY10" fmla="*/ 467979 h 897917"/>
                    <a:gd name="connsiteX11" fmla="*/ 243276 w 377636"/>
                    <a:gd name="connsiteY11" fmla="*/ 504869 h 897917"/>
                    <a:gd name="connsiteX12" fmla="*/ 1316 w 377636"/>
                    <a:gd name="connsiteY12" fmla="*/ 836885 h 897917"/>
                    <a:gd name="connsiteX13" fmla="*/ 57466 w 377636"/>
                    <a:gd name="connsiteY13" fmla="*/ 897917 h 89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7636" h="897917">
                      <a:moveTo>
                        <a:pt x="57466" y="897917"/>
                      </a:moveTo>
                      <a:lnTo>
                        <a:pt x="57737" y="897917"/>
                      </a:lnTo>
                      <a:cubicBezTo>
                        <a:pt x="58552" y="897374"/>
                        <a:pt x="59093" y="896559"/>
                        <a:pt x="59636" y="895746"/>
                      </a:cubicBezTo>
                      <a:cubicBezTo>
                        <a:pt x="168138" y="811928"/>
                        <a:pt x="275283" y="673318"/>
                        <a:pt x="358016" y="523315"/>
                      </a:cubicBezTo>
                      <a:cubicBezTo>
                        <a:pt x="362898" y="514635"/>
                        <a:pt x="365881" y="505140"/>
                        <a:pt x="367239" y="495376"/>
                      </a:cubicBezTo>
                      <a:cubicBezTo>
                        <a:pt x="390838" y="327198"/>
                        <a:pt x="375471" y="104434"/>
                        <a:pt x="308742" y="20616"/>
                      </a:cubicBezTo>
                      <a:cubicBezTo>
                        <a:pt x="302232" y="13020"/>
                        <a:pt x="295722" y="5968"/>
                        <a:pt x="288941" y="0"/>
                      </a:cubicBezTo>
                      <a:cubicBezTo>
                        <a:pt x="278905" y="2983"/>
                        <a:pt x="269682" y="8680"/>
                        <a:pt x="262629" y="16818"/>
                      </a:cubicBezTo>
                      <a:cubicBezTo>
                        <a:pt x="251780" y="29296"/>
                        <a:pt x="243642" y="45029"/>
                        <a:pt x="237945" y="64016"/>
                      </a:cubicBezTo>
                      <a:cubicBezTo>
                        <a:pt x="229808" y="90328"/>
                        <a:pt x="230674" y="132688"/>
                        <a:pt x="232573" y="160085"/>
                      </a:cubicBezTo>
                      <a:lnTo>
                        <a:pt x="253854" y="467979"/>
                      </a:lnTo>
                      <a:cubicBezTo>
                        <a:pt x="254939" y="480998"/>
                        <a:pt x="251142" y="494291"/>
                        <a:pt x="243276" y="504869"/>
                      </a:cubicBezTo>
                      <a:lnTo>
                        <a:pt x="1316" y="836885"/>
                      </a:lnTo>
                      <a:cubicBezTo>
                        <a:pt x="-6821" y="849905"/>
                        <a:pt x="24102" y="877843"/>
                        <a:pt x="57466" y="897917"/>
                      </a:cubicBezTo>
                      <a:close/>
                    </a:path>
                  </a:pathLst>
                </a:custGeom>
                <a:solidFill>
                  <a:srgbClr val="748BFD"/>
                </a:solidFill>
                <a:ln w="36124" cap="flat">
                  <a:noFill/>
                  <a:prstDash val="solid"/>
                  <a:miter/>
                </a:ln>
              </p:spPr>
              <p:txBody>
                <a:bodyPr rtlCol="0" anchor="ctr"/>
                <a:lstStyle/>
                <a:p>
                  <a:endParaRPr lang="fr-FR"/>
                </a:p>
              </p:txBody>
            </p:sp>
          </p:grpSp>
        </p:grpSp>
        <p:grpSp>
          <p:nvGrpSpPr>
            <p:cNvPr id="88" name="Graphique 2">
              <a:extLst>
                <a:ext uri="{FF2B5EF4-FFF2-40B4-BE49-F238E27FC236}">
                  <a16:creationId xmlns:a16="http://schemas.microsoft.com/office/drawing/2014/main" id="{E313F705-E043-4BD7-AE1F-FEC54726D45B}"/>
                </a:ext>
              </a:extLst>
            </p:cNvPr>
            <p:cNvGrpSpPr/>
            <p:nvPr/>
          </p:nvGrpSpPr>
          <p:grpSpPr>
            <a:xfrm>
              <a:off x="4184667" y="2383525"/>
              <a:ext cx="2093886" cy="2527322"/>
              <a:chOff x="4184667" y="2383525"/>
              <a:chExt cx="2093886" cy="2527322"/>
            </a:xfrm>
          </p:grpSpPr>
          <p:grpSp>
            <p:nvGrpSpPr>
              <p:cNvPr id="89" name="Graphique 2">
                <a:extLst>
                  <a:ext uri="{FF2B5EF4-FFF2-40B4-BE49-F238E27FC236}">
                    <a16:creationId xmlns:a16="http://schemas.microsoft.com/office/drawing/2014/main" id="{95D4F128-6EBA-419D-BD7E-509C543FC205}"/>
                  </a:ext>
                </a:extLst>
              </p:cNvPr>
              <p:cNvGrpSpPr/>
              <p:nvPr/>
            </p:nvGrpSpPr>
            <p:grpSpPr>
              <a:xfrm>
                <a:off x="5082976" y="4113504"/>
                <a:ext cx="1075947" cy="797343"/>
                <a:chOff x="5082976" y="4113504"/>
                <a:chExt cx="1075947" cy="797343"/>
              </a:xfrm>
            </p:grpSpPr>
            <p:grpSp>
              <p:nvGrpSpPr>
                <p:cNvPr id="90" name="Graphique 2">
                  <a:extLst>
                    <a:ext uri="{FF2B5EF4-FFF2-40B4-BE49-F238E27FC236}">
                      <a16:creationId xmlns:a16="http://schemas.microsoft.com/office/drawing/2014/main" id="{275CDA77-D63B-4E73-8A2E-AABDC2CB7779}"/>
                    </a:ext>
                  </a:extLst>
                </p:cNvPr>
                <p:cNvGrpSpPr/>
                <p:nvPr/>
              </p:nvGrpSpPr>
              <p:grpSpPr>
                <a:xfrm>
                  <a:off x="5082976" y="4569593"/>
                  <a:ext cx="280684" cy="341254"/>
                  <a:chOff x="5082976" y="4569593"/>
                  <a:chExt cx="280684" cy="341254"/>
                </a:xfrm>
              </p:grpSpPr>
              <p:grpSp>
                <p:nvGrpSpPr>
                  <p:cNvPr id="91" name="Graphique 2">
                    <a:extLst>
                      <a:ext uri="{FF2B5EF4-FFF2-40B4-BE49-F238E27FC236}">
                        <a16:creationId xmlns:a16="http://schemas.microsoft.com/office/drawing/2014/main" id="{45C90D16-DD9A-4C42-8A7A-CE97AD1B1E6A}"/>
                      </a:ext>
                    </a:extLst>
                  </p:cNvPr>
                  <p:cNvGrpSpPr/>
                  <p:nvPr/>
                </p:nvGrpSpPr>
                <p:grpSpPr>
                  <a:xfrm>
                    <a:off x="5082976" y="4616893"/>
                    <a:ext cx="243480" cy="266794"/>
                    <a:chOff x="5082976" y="4616893"/>
                    <a:chExt cx="243480" cy="266794"/>
                  </a:xfrm>
                  <a:solidFill>
                    <a:srgbClr val="1D2943"/>
                  </a:solidFill>
                </p:grpSpPr>
                <p:grpSp>
                  <p:nvGrpSpPr>
                    <p:cNvPr id="92" name="Graphique 2">
                      <a:extLst>
                        <a:ext uri="{FF2B5EF4-FFF2-40B4-BE49-F238E27FC236}">
                          <a16:creationId xmlns:a16="http://schemas.microsoft.com/office/drawing/2014/main" id="{E0B4267B-6F60-4DEA-822A-7FFEBE023F04}"/>
                        </a:ext>
                      </a:extLst>
                    </p:cNvPr>
                    <p:cNvGrpSpPr/>
                    <p:nvPr/>
                  </p:nvGrpSpPr>
                  <p:grpSpPr>
                    <a:xfrm>
                      <a:off x="5082976" y="4616893"/>
                      <a:ext cx="243480" cy="266794"/>
                      <a:chOff x="5082976" y="4616893"/>
                      <a:chExt cx="243480" cy="266794"/>
                    </a:xfrm>
                    <a:solidFill>
                      <a:srgbClr val="1D2943"/>
                    </a:solidFill>
                  </p:grpSpPr>
                  <p:sp>
                    <p:nvSpPr>
                      <p:cNvPr id="93" name="Forme libre : forme 92">
                        <a:extLst>
                          <a:ext uri="{FF2B5EF4-FFF2-40B4-BE49-F238E27FC236}">
                            <a16:creationId xmlns:a16="http://schemas.microsoft.com/office/drawing/2014/main" id="{ABE16567-92BC-40D0-869E-A7EBBAC95F74}"/>
                          </a:ext>
                        </a:extLst>
                      </p:cNvPr>
                      <p:cNvSpPr/>
                      <p:nvPr/>
                    </p:nvSpPr>
                    <p:spPr>
                      <a:xfrm>
                        <a:off x="5082976" y="4616893"/>
                        <a:ext cx="243480" cy="266794"/>
                      </a:xfrm>
                      <a:custGeom>
                        <a:avLst/>
                        <a:gdLst>
                          <a:gd name="connsiteX0" fmla="*/ 243481 w 243480"/>
                          <a:gd name="connsiteY0" fmla="*/ 101334 h 266794"/>
                          <a:gd name="connsiteX1" fmla="*/ 154976 w 243480"/>
                          <a:gd name="connsiteY1" fmla="*/ 254506 h 266794"/>
                          <a:gd name="connsiteX2" fmla="*/ 87423 w 243480"/>
                          <a:gd name="connsiteY2" fmla="*/ 258113 h 266794"/>
                          <a:gd name="connsiteX3" fmla="*/ 91758 w 243480"/>
                          <a:gd name="connsiteY3" fmla="*/ 261006 h 266794"/>
                          <a:gd name="connsiteX4" fmla="*/ 26011 w 243480"/>
                          <a:gd name="connsiteY4" fmla="*/ 222712 h 266794"/>
                          <a:gd name="connsiteX5" fmla="*/ 2 w 243480"/>
                          <a:gd name="connsiteY5" fmla="*/ 165637 h 266794"/>
                          <a:gd name="connsiteX6" fmla="*/ 88867 w 243480"/>
                          <a:gd name="connsiteY6" fmla="*/ 12108 h 266794"/>
                          <a:gd name="connsiteX7" fmla="*/ 152085 w 243480"/>
                          <a:gd name="connsiteY7" fmla="*/ 5965 h 266794"/>
                          <a:gd name="connsiteX8" fmla="*/ 214220 w 243480"/>
                          <a:gd name="connsiteY8" fmla="*/ 42451 h 266794"/>
                          <a:gd name="connsiteX9" fmla="*/ 212053 w 243480"/>
                          <a:gd name="connsiteY9" fmla="*/ 41728 h 266794"/>
                          <a:gd name="connsiteX10" fmla="*/ 216388 w 243480"/>
                          <a:gd name="connsiteY10" fmla="*/ 43536 h 266794"/>
                          <a:gd name="connsiteX11" fmla="*/ 243481 w 243480"/>
                          <a:gd name="connsiteY11" fmla="*/ 101334 h 266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480" h="266794">
                            <a:moveTo>
                              <a:pt x="243481" y="101334"/>
                            </a:moveTo>
                            <a:cubicBezTo>
                              <a:pt x="243481" y="157329"/>
                              <a:pt x="203743" y="226328"/>
                              <a:pt x="154976" y="254506"/>
                            </a:cubicBezTo>
                            <a:cubicBezTo>
                              <a:pt x="127882" y="270037"/>
                              <a:pt x="103679" y="270399"/>
                              <a:pt x="87423" y="258113"/>
                            </a:cubicBezTo>
                            <a:cubicBezTo>
                              <a:pt x="88867" y="259198"/>
                              <a:pt x="90314" y="260283"/>
                              <a:pt x="91758" y="261006"/>
                            </a:cubicBezTo>
                            <a:lnTo>
                              <a:pt x="26011" y="222712"/>
                            </a:lnTo>
                            <a:cubicBezTo>
                              <a:pt x="10116" y="213681"/>
                              <a:pt x="2" y="193811"/>
                              <a:pt x="2" y="165637"/>
                            </a:cubicBezTo>
                            <a:cubicBezTo>
                              <a:pt x="-359" y="108923"/>
                              <a:pt x="39377" y="40643"/>
                              <a:pt x="88867" y="12108"/>
                            </a:cubicBezTo>
                            <a:cubicBezTo>
                              <a:pt x="113432" y="-1981"/>
                              <a:pt x="135831" y="-3428"/>
                              <a:pt x="152085" y="5965"/>
                            </a:cubicBezTo>
                            <a:lnTo>
                              <a:pt x="214220" y="42451"/>
                            </a:lnTo>
                            <a:cubicBezTo>
                              <a:pt x="213497" y="42090"/>
                              <a:pt x="212774" y="41728"/>
                              <a:pt x="212053" y="41728"/>
                            </a:cubicBezTo>
                            <a:cubicBezTo>
                              <a:pt x="213497" y="42090"/>
                              <a:pt x="214943" y="42813"/>
                              <a:pt x="216388" y="43536"/>
                            </a:cubicBezTo>
                            <a:cubicBezTo>
                              <a:pt x="233006" y="52567"/>
                              <a:pt x="243481" y="72437"/>
                              <a:pt x="243481" y="101334"/>
                            </a:cubicBezTo>
                            <a:close/>
                          </a:path>
                        </a:pathLst>
                      </a:custGeom>
                      <a:solidFill>
                        <a:srgbClr val="1D2943"/>
                      </a:solidFill>
                      <a:ln w="36124" cap="flat">
                        <a:noFill/>
                        <a:prstDash val="solid"/>
                        <a:miter/>
                      </a:ln>
                    </p:spPr>
                    <p:txBody>
                      <a:bodyPr rtlCol="0" anchor="ctr"/>
                      <a:lstStyle/>
                      <a:p>
                        <a:endParaRPr lang="fr-FR"/>
                      </a:p>
                    </p:txBody>
                  </p:sp>
                  <p:sp>
                    <p:nvSpPr>
                      <p:cNvPr id="94" name="Forme libre : forme 93">
                        <a:extLst>
                          <a:ext uri="{FF2B5EF4-FFF2-40B4-BE49-F238E27FC236}">
                            <a16:creationId xmlns:a16="http://schemas.microsoft.com/office/drawing/2014/main" id="{3CA067C4-F426-4C50-B4E2-0BFE58734C95}"/>
                          </a:ext>
                        </a:extLst>
                      </p:cNvPr>
                      <p:cNvSpPr/>
                      <p:nvPr/>
                    </p:nvSpPr>
                    <p:spPr>
                      <a:xfrm>
                        <a:off x="5295029" y="4658621"/>
                        <a:ext cx="4334" cy="1807"/>
                      </a:xfrm>
                      <a:custGeom>
                        <a:avLst/>
                        <a:gdLst>
                          <a:gd name="connsiteX0" fmla="*/ 4335 w 4334"/>
                          <a:gd name="connsiteY0" fmla="*/ 1808 h 1807"/>
                          <a:gd name="connsiteX1" fmla="*/ 0 w 4334"/>
                          <a:gd name="connsiteY1" fmla="*/ 0 h 1807"/>
                          <a:gd name="connsiteX2" fmla="*/ 2167 w 4334"/>
                          <a:gd name="connsiteY2" fmla="*/ 723 h 1807"/>
                          <a:gd name="connsiteX3" fmla="*/ 4335 w 4334"/>
                          <a:gd name="connsiteY3" fmla="*/ 1808 h 1807"/>
                        </a:gdLst>
                        <a:ahLst/>
                        <a:cxnLst>
                          <a:cxn ang="0">
                            <a:pos x="connsiteX0" y="connsiteY0"/>
                          </a:cxn>
                          <a:cxn ang="0">
                            <a:pos x="connsiteX1" y="connsiteY1"/>
                          </a:cxn>
                          <a:cxn ang="0">
                            <a:pos x="connsiteX2" y="connsiteY2"/>
                          </a:cxn>
                          <a:cxn ang="0">
                            <a:pos x="connsiteX3" y="connsiteY3"/>
                          </a:cxn>
                        </a:cxnLst>
                        <a:rect l="l" t="t" r="r" b="b"/>
                        <a:pathLst>
                          <a:path w="4334" h="1807">
                            <a:moveTo>
                              <a:pt x="4335" y="1808"/>
                            </a:moveTo>
                            <a:cubicBezTo>
                              <a:pt x="2891" y="1085"/>
                              <a:pt x="1444" y="362"/>
                              <a:pt x="0" y="0"/>
                            </a:cubicBezTo>
                            <a:cubicBezTo>
                              <a:pt x="721" y="0"/>
                              <a:pt x="1444" y="362"/>
                              <a:pt x="2167" y="723"/>
                            </a:cubicBezTo>
                            <a:cubicBezTo>
                              <a:pt x="2891" y="1085"/>
                              <a:pt x="3612" y="1446"/>
                              <a:pt x="4335" y="1808"/>
                            </a:cubicBezTo>
                            <a:close/>
                          </a:path>
                        </a:pathLst>
                      </a:custGeom>
                      <a:solidFill>
                        <a:srgbClr val="1D2943"/>
                      </a:solidFill>
                      <a:ln w="36124" cap="flat">
                        <a:noFill/>
                        <a:prstDash val="solid"/>
                        <a:miter/>
                      </a:ln>
                    </p:spPr>
                    <p:txBody>
                      <a:bodyPr rtlCol="0" anchor="ctr"/>
                      <a:lstStyle/>
                      <a:p>
                        <a:endParaRPr lang="fr-FR"/>
                      </a:p>
                    </p:txBody>
                  </p:sp>
                </p:grpSp>
                <p:sp>
                  <p:nvSpPr>
                    <p:cNvPr id="95" name="Forme libre : forme 94">
                      <a:extLst>
                        <a:ext uri="{FF2B5EF4-FFF2-40B4-BE49-F238E27FC236}">
                          <a16:creationId xmlns:a16="http://schemas.microsoft.com/office/drawing/2014/main" id="{BCFD03CB-9E2C-41EA-A25D-F6D08FDE28DC}"/>
                        </a:ext>
                      </a:extLst>
                    </p:cNvPr>
                    <p:cNvSpPr/>
                    <p:nvPr/>
                  </p:nvSpPr>
                  <p:spPr>
                    <a:xfrm>
                      <a:off x="5295029" y="4658621"/>
                      <a:ext cx="4334" cy="1807"/>
                    </a:xfrm>
                    <a:custGeom>
                      <a:avLst/>
                      <a:gdLst>
                        <a:gd name="connsiteX0" fmla="*/ 4335 w 4334"/>
                        <a:gd name="connsiteY0" fmla="*/ 1808 h 1807"/>
                        <a:gd name="connsiteX1" fmla="*/ 0 w 4334"/>
                        <a:gd name="connsiteY1" fmla="*/ 0 h 1807"/>
                        <a:gd name="connsiteX2" fmla="*/ 2167 w 4334"/>
                        <a:gd name="connsiteY2" fmla="*/ 723 h 1807"/>
                        <a:gd name="connsiteX3" fmla="*/ 4335 w 4334"/>
                        <a:gd name="connsiteY3" fmla="*/ 1808 h 1807"/>
                      </a:gdLst>
                      <a:ahLst/>
                      <a:cxnLst>
                        <a:cxn ang="0">
                          <a:pos x="connsiteX0" y="connsiteY0"/>
                        </a:cxn>
                        <a:cxn ang="0">
                          <a:pos x="connsiteX1" y="connsiteY1"/>
                        </a:cxn>
                        <a:cxn ang="0">
                          <a:pos x="connsiteX2" y="connsiteY2"/>
                        </a:cxn>
                        <a:cxn ang="0">
                          <a:pos x="connsiteX3" y="connsiteY3"/>
                        </a:cxn>
                      </a:cxnLst>
                      <a:rect l="l" t="t" r="r" b="b"/>
                      <a:pathLst>
                        <a:path w="4334" h="1807">
                          <a:moveTo>
                            <a:pt x="4335" y="1808"/>
                          </a:moveTo>
                          <a:cubicBezTo>
                            <a:pt x="2891" y="1085"/>
                            <a:pt x="1444" y="362"/>
                            <a:pt x="0" y="0"/>
                          </a:cubicBezTo>
                          <a:cubicBezTo>
                            <a:pt x="721" y="0"/>
                            <a:pt x="1444" y="362"/>
                            <a:pt x="2167" y="723"/>
                          </a:cubicBezTo>
                          <a:cubicBezTo>
                            <a:pt x="2891" y="1085"/>
                            <a:pt x="3612" y="1446"/>
                            <a:pt x="4335" y="1808"/>
                          </a:cubicBezTo>
                          <a:close/>
                        </a:path>
                      </a:pathLst>
                    </a:custGeom>
                    <a:solidFill>
                      <a:srgbClr val="1D2943"/>
                    </a:solidFill>
                    <a:ln w="36124" cap="flat">
                      <a:noFill/>
                      <a:prstDash val="solid"/>
                      <a:miter/>
                    </a:ln>
                  </p:spPr>
                  <p:txBody>
                    <a:bodyPr rtlCol="0" anchor="ctr"/>
                    <a:lstStyle/>
                    <a:p>
                      <a:endParaRPr lang="fr-FR"/>
                    </a:p>
                  </p:txBody>
                </p:sp>
              </p:grpSp>
              <p:grpSp>
                <p:nvGrpSpPr>
                  <p:cNvPr id="96" name="Graphique 2">
                    <a:extLst>
                      <a:ext uri="{FF2B5EF4-FFF2-40B4-BE49-F238E27FC236}">
                        <a16:creationId xmlns:a16="http://schemas.microsoft.com/office/drawing/2014/main" id="{B2B0D69C-7D90-4C5C-9DFA-B9E702D2E9E8}"/>
                      </a:ext>
                    </a:extLst>
                  </p:cNvPr>
                  <p:cNvGrpSpPr/>
                  <p:nvPr/>
                </p:nvGrpSpPr>
                <p:grpSpPr>
                  <a:xfrm>
                    <a:off x="5083000" y="4616946"/>
                    <a:ext cx="280661" cy="293901"/>
                    <a:chOff x="5083000" y="4616946"/>
                    <a:chExt cx="280661" cy="293901"/>
                  </a:xfrm>
                </p:grpSpPr>
                <p:sp>
                  <p:nvSpPr>
                    <p:cNvPr id="97" name="Forme libre : forme 96">
                      <a:extLst>
                        <a:ext uri="{FF2B5EF4-FFF2-40B4-BE49-F238E27FC236}">
                          <a16:creationId xmlns:a16="http://schemas.microsoft.com/office/drawing/2014/main" id="{821FF2D4-B67E-4FEB-8CDE-8595C0973381}"/>
                        </a:ext>
                      </a:extLst>
                    </p:cNvPr>
                    <p:cNvSpPr/>
                    <p:nvPr/>
                  </p:nvSpPr>
                  <p:spPr>
                    <a:xfrm>
                      <a:off x="5083000" y="4616946"/>
                      <a:ext cx="217496" cy="260924"/>
                    </a:xfrm>
                    <a:custGeom>
                      <a:avLst/>
                      <a:gdLst>
                        <a:gd name="connsiteX0" fmla="*/ 3 w 217496"/>
                        <a:gd name="connsiteY0" fmla="*/ 165644 h 260924"/>
                        <a:gd name="connsiteX1" fmla="*/ 25846 w 217496"/>
                        <a:gd name="connsiteY1" fmla="*/ 222731 h 260924"/>
                        <a:gd name="connsiteX2" fmla="*/ 91748 w 217496"/>
                        <a:gd name="connsiteY2" fmla="*/ 260924 h 260924"/>
                        <a:gd name="connsiteX3" fmla="*/ 65519 w 217496"/>
                        <a:gd name="connsiteY3" fmla="*/ 203835 h 260924"/>
                        <a:gd name="connsiteX4" fmla="*/ 154236 w 217496"/>
                        <a:gd name="connsiteY4" fmla="*/ 50316 h 260924"/>
                        <a:gd name="connsiteX5" fmla="*/ 217496 w 217496"/>
                        <a:gd name="connsiteY5" fmla="*/ 44146 h 260924"/>
                        <a:gd name="connsiteX6" fmla="*/ 151979 w 217496"/>
                        <a:gd name="connsiteY6" fmla="*/ 5952 h 260924"/>
                        <a:gd name="connsiteX7" fmla="*/ 88720 w 217496"/>
                        <a:gd name="connsiteY7" fmla="*/ 12125 h 260924"/>
                        <a:gd name="connsiteX8" fmla="*/ 3 w 217496"/>
                        <a:gd name="connsiteY8" fmla="*/ 165644 h 26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6" h="260924">
                          <a:moveTo>
                            <a:pt x="3" y="165644"/>
                          </a:moveTo>
                          <a:cubicBezTo>
                            <a:pt x="3" y="193801"/>
                            <a:pt x="10032" y="213474"/>
                            <a:pt x="25846" y="222731"/>
                          </a:cubicBezTo>
                          <a:lnTo>
                            <a:pt x="91748" y="260924"/>
                          </a:lnTo>
                          <a:cubicBezTo>
                            <a:pt x="75548" y="251667"/>
                            <a:pt x="65906" y="231609"/>
                            <a:pt x="65519" y="203835"/>
                          </a:cubicBezTo>
                          <a:cubicBezTo>
                            <a:pt x="65519" y="147134"/>
                            <a:pt x="104864" y="78860"/>
                            <a:pt x="154236" y="50316"/>
                          </a:cubicBezTo>
                          <a:cubicBezTo>
                            <a:pt x="178923" y="36045"/>
                            <a:pt x="201296" y="34503"/>
                            <a:pt x="217496" y="44146"/>
                          </a:cubicBezTo>
                          <a:lnTo>
                            <a:pt x="151979" y="5952"/>
                          </a:lnTo>
                          <a:cubicBezTo>
                            <a:pt x="135780" y="-3305"/>
                            <a:pt x="113407" y="-2146"/>
                            <a:pt x="88720" y="12125"/>
                          </a:cubicBezTo>
                          <a:cubicBezTo>
                            <a:pt x="39348" y="40669"/>
                            <a:pt x="-383" y="108943"/>
                            <a:pt x="3" y="165644"/>
                          </a:cubicBezTo>
                          <a:close/>
                        </a:path>
                      </a:pathLst>
                    </a:custGeom>
                    <a:solidFill>
                      <a:srgbClr val="1D2943"/>
                    </a:solidFill>
                    <a:ln w="36124" cap="flat">
                      <a:noFill/>
                      <a:prstDash val="solid"/>
                      <a:miter/>
                    </a:ln>
                  </p:spPr>
                  <p:txBody>
                    <a:bodyPr rtlCol="0" anchor="ctr"/>
                    <a:lstStyle/>
                    <a:p>
                      <a:endParaRPr lang="fr-FR"/>
                    </a:p>
                  </p:txBody>
                </p:sp>
                <p:sp>
                  <p:nvSpPr>
                    <p:cNvPr id="98" name="Forme libre : forme 97">
                      <a:extLst>
                        <a:ext uri="{FF2B5EF4-FFF2-40B4-BE49-F238E27FC236}">
                          <a16:creationId xmlns:a16="http://schemas.microsoft.com/office/drawing/2014/main" id="{92B99FAB-5567-40A4-BA8F-CE331DD23297}"/>
                        </a:ext>
                      </a:extLst>
                    </p:cNvPr>
                    <p:cNvSpPr/>
                    <p:nvPr/>
                  </p:nvSpPr>
                  <p:spPr>
                    <a:xfrm rot="-3592284">
                      <a:off x="5112646" y="4693435"/>
                      <a:ext cx="250660" cy="145164"/>
                    </a:xfrm>
                    <a:custGeom>
                      <a:avLst/>
                      <a:gdLst>
                        <a:gd name="connsiteX0" fmla="*/ 250660 w 250660"/>
                        <a:gd name="connsiteY0" fmla="*/ 72582 h 145164"/>
                        <a:gd name="connsiteX1" fmla="*/ 125330 w 250660"/>
                        <a:gd name="connsiteY1" fmla="*/ 145165 h 145164"/>
                        <a:gd name="connsiteX2" fmla="*/ 0 w 250660"/>
                        <a:gd name="connsiteY2" fmla="*/ 72582 h 145164"/>
                        <a:gd name="connsiteX3" fmla="*/ 125330 w 250660"/>
                        <a:gd name="connsiteY3" fmla="*/ 0 h 145164"/>
                        <a:gd name="connsiteX4" fmla="*/ 250660 w 250660"/>
                        <a:gd name="connsiteY4" fmla="*/ 72582 h 145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660" h="145164">
                          <a:moveTo>
                            <a:pt x="250660" y="72582"/>
                          </a:moveTo>
                          <a:cubicBezTo>
                            <a:pt x="250660" y="112669"/>
                            <a:pt x="194548" y="145165"/>
                            <a:pt x="125330" y="145165"/>
                          </a:cubicBezTo>
                          <a:cubicBezTo>
                            <a:pt x="56112" y="145165"/>
                            <a:pt x="0" y="112669"/>
                            <a:pt x="0" y="72582"/>
                          </a:cubicBezTo>
                          <a:cubicBezTo>
                            <a:pt x="0" y="32496"/>
                            <a:pt x="56112" y="0"/>
                            <a:pt x="125330" y="0"/>
                          </a:cubicBezTo>
                          <a:cubicBezTo>
                            <a:pt x="194548" y="0"/>
                            <a:pt x="250660" y="32496"/>
                            <a:pt x="250660" y="72582"/>
                          </a:cubicBezTo>
                          <a:close/>
                        </a:path>
                      </a:pathLst>
                    </a:custGeom>
                    <a:solidFill>
                      <a:srgbClr val="4C5C75"/>
                    </a:solidFill>
                    <a:ln w="36128" cap="flat">
                      <a:noFill/>
                      <a:prstDash val="solid"/>
                      <a:miter/>
                    </a:ln>
                  </p:spPr>
                  <p:txBody>
                    <a:bodyPr rtlCol="0" anchor="ctr"/>
                    <a:lstStyle/>
                    <a:p>
                      <a:endParaRPr lang="fr-FR"/>
                    </a:p>
                  </p:txBody>
                </p:sp>
              </p:grpSp>
              <p:sp>
                <p:nvSpPr>
                  <p:cNvPr id="99" name="Forme libre : forme 98">
                    <a:extLst>
                      <a:ext uri="{FF2B5EF4-FFF2-40B4-BE49-F238E27FC236}">
                        <a16:creationId xmlns:a16="http://schemas.microsoft.com/office/drawing/2014/main" id="{56BE5831-08F2-4913-AB95-ED17470F4670}"/>
                      </a:ext>
                    </a:extLst>
                  </p:cNvPr>
                  <p:cNvSpPr/>
                  <p:nvPr/>
                </p:nvSpPr>
                <p:spPr>
                  <a:xfrm>
                    <a:off x="5182683" y="4569756"/>
                    <a:ext cx="104397" cy="238065"/>
                  </a:xfrm>
                  <a:custGeom>
                    <a:avLst/>
                    <a:gdLst>
                      <a:gd name="connsiteX0" fmla="*/ 104398 w 104397"/>
                      <a:gd name="connsiteY0" fmla="*/ 0 h 238065"/>
                      <a:gd name="connsiteX1" fmla="*/ 89950 w 104397"/>
                      <a:gd name="connsiteY1" fmla="*/ 192908 h 238065"/>
                      <a:gd name="connsiteX2" fmla="*/ 63577 w 104397"/>
                      <a:gd name="connsiteY2" fmla="*/ 234448 h 238065"/>
                      <a:gd name="connsiteX3" fmla="*/ 42265 w 104397"/>
                      <a:gd name="connsiteY3" fmla="*/ 234086 h 238065"/>
                      <a:gd name="connsiteX4" fmla="*/ 43348 w 104397"/>
                      <a:gd name="connsiteY4" fmla="*/ 235171 h 238065"/>
                      <a:gd name="connsiteX5" fmla="*/ 22397 w 104397"/>
                      <a:gd name="connsiteY5" fmla="*/ 223247 h 238065"/>
                      <a:gd name="connsiteX6" fmla="*/ 15172 w 104397"/>
                      <a:gd name="connsiteY6" fmla="*/ 210247 h 238065"/>
                      <a:gd name="connsiteX7" fmla="*/ 0 w 104397"/>
                      <a:gd name="connsiteY7" fmla="*/ 34316 h 238065"/>
                      <a:gd name="connsiteX8" fmla="*/ 22035 w 104397"/>
                      <a:gd name="connsiteY8" fmla="*/ 47325 h 238065"/>
                      <a:gd name="connsiteX9" fmla="*/ 22397 w 104397"/>
                      <a:gd name="connsiteY9" fmla="*/ 47325 h 238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97" h="238065">
                        <a:moveTo>
                          <a:pt x="104398" y="0"/>
                        </a:moveTo>
                        <a:lnTo>
                          <a:pt x="89950" y="192908"/>
                        </a:lnTo>
                        <a:cubicBezTo>
                          <a:pt x="88144" y="209162"/>
                          <a:pt x="76943" y="226863"/>
                          <a:pt x="63577" y="234448"/>
                        </a:cubicBezTo>
                        <a:cubicBezTo>
                          <a:pt x="54908" y="239506"/>
                          <a:pt x="47323" y="239144"/>
                          <a:pt x="42265" y="234086"/>
                        </a:cubicBezTo>
                        <a:cubicBezTo>
                          <a:pt x="42627" y="234809"/>
                          <a:pt x="42988" y="234809"/>
                          <a:pt x="43348" y="235171"/>
                        </a:cubicBezTo>
                        <a:lnTo>
                          <a:pt x="22397" y="223247"/>
                        </a:lnTo>
                        <a:cubicBezTo>
                          <a:pt x="18783" y="221082"/>
                          <a:pt x="15895" y="216747"/>
                          <a:pt x="15172" y="210247"/>
                        </a:cubicBezTo>
                        <a:lnTo>
                          <a:pt x="0" y="34316"/>
                        </a:lnTo>
                        <a:lnTo>
                          <a:pt x="22035" y="47325"/>
                        </a:lnTo>
                        <a:cubicBezTo>
                          <a:pt x="25654" y="47325"/>
                          <a:pt x="26015" y="47325"/>
                          <a:pt x="22397" y="47325"/>
                        </a:cubicBezTo>
                        <a:close/>
                      </a:path>
                    </a:pathLst>
                  </a:custGeom>
                  <a:solidFill>
                    <a:srgbClr val="DEDFFB"/>
                  </a:solidFill>
                  <a:ln w="36124" cap="flat">
                    <a:noFill/>
                    <a:prstDash val="solid"/>
                    <a:miter/>
                  </a:ln>
                </p:spPr>
                <p:txBody>
                  <a:bodyPr rtlCol="0" anchor="ctr"/>
                  <a:lstStyle/>
                  <a:p>
                    <a:endParaRPr lang="fr-FR"/>
                  </a:p>
                </p:txBody>
              </p:sp>
              <p:sp>
                <p:nvSpPr>
                  <p:cNvPr id="100" name="Forme libre : forme 99">
                    <a:extLst>
                      <a:ext uri="{FF2B5EF4-FFF2-40B4-BE49-F238E27FC236}">
                        <a16:creationId xmlns:a16="http://schemas.microsoft.com/office/drawing/2014/main" id="{81D83978-246F-4A45-975F-517150B06C71}"/>
                      </a:ext>
                    </a:extLst>
                  </p:cNvPr>
                  <p:cNvSpPr/>
                  <p:nvPr/>
                </p:nvSpPr>
                <p:spPr>
                  <a:xfrm>
                    <a:off x="5182702" y="4604008"/>
                    <a:ext cx="44612" cy="202061"/>
                  </a:xfrm>
                  <a:custGeom>
                    <a:avLst/>
                    <a:gdLst>
                      <a:gd name="connsiteX0" fmla="*/ 0 w 44612"/>
                      <a:gd name="connsiteY0" fmla="*/ 0 h 202061"/>
                      <a:gd name="connsiteX1" fmla="*/ 15187 w 44612"/>
                      <a:gd name="connsiteY1" fmla="*/ 176116 h 202061"/>
                      <a:gd name="connsiteX2" fmla="*/ 22463 w 44612"/>
                      <a:gd name="connsiteY2" fmla="*/ 189090 h 202061"/>
                      <a:gd name="connsiteX3" fmla="*/ 44612 w 44612"/>
                      <a:gd name="connsiteY3" fmla="*/ 202061 h 202061"/>
                      <a:gd name="connsiteX4" fmla="*/ 37335 w 44612"/>
                      <a:gd name="connsiteY4" fmla="*/ 189090 h 202061"/>
                      <a:gd name="connsiteX5" fmla="*/ 22149 w 44612"/>
                      <a:gd name="connsiteY5" fmla="*/ 12972 h 20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12" h="202061">
                        <a:moveTo>
                          <a:pt x="0" y="0"/>
                        </a:moveTo>
                        <a:lnTo>
                          <a:pt x="15187" y="176116"/>
                        </a:lnTo>
                        <a:cubicBezTo>
                          <a:pt x="15820" y="182444"/>
                          <a:pt x="18667" y="186874"/>
                          <a:pt x="22463" y="189090"/>
                        </a:cubicBezTo>
                        <a:lnTo>
                          <a:pt x="44612" y="202061"/>
                        </a:lnTo>
                        <a:cubicBezTo>
                          <a:pt x="40816" y="199846"/>
                          <a:pt x="38284" y="195418"/>
                          <a:pt x="37335" y="189090"/>
                        </a:cubicBezTo>
                        <a:lnTo>
                          <a:pt x="22149" y="12972"/>
                        </a:lnTo>
                        <a:close/>
                      </a:path>
                    </a:pathLst>
                  </a:custGeom>
                  <a:solidFill>
                    <a:srgbClr val="DEDFFB"/>
                  </a:solidFill>
                  <a:ln w="36124" cap="flat">
                    <a:noFill/>
                    <a:prstDash val="solid"/>
                    <a:miter/>
                  </a:ln>
                </p:spPr>
                <p:txBody>
                  <a:bodyPr rtlCol="0" anchor="ctr"/>
                  <a:lstStyle/>
                  <a:p>
                    <a:endParaRPr lang="fr-FR"/>
                  </a:p>
                </p:txBody>
              </p:sp>
              <p:sp>
                <p:nvSpPr>
                  <p:cNvPr id="101" name="Forme libre : forme 100">
                    <a:extLst>
                      <a:ext uri="{FF2B5EF4-FFF2-40B4-BE49-F238E27FC236}">
                        <a16:creationId xmlns:a16="http://schemas.microsoft.com/office/drawing/2014/main" id="{21B53AE3-F82F-453E-BC20-BC46E23BD139}"/>
                      </a:ext>
                    </a:extLst>
                  </p:cNvPr>
                  <p:cNvSpPr/>
                  <p:nvPr/>
                </p:nvSpPr>
                <p:spPr>
                  <a:xfrm>
                    <a:off x="5204932" y="4569593"/>
                    <a:ext cx="82017" cy="238264"/>
                  </a:xfrm>
                  <a:custGeom>
                    <a:avLst/>
                    <a:gdLst>
                      <a:gd name="connsiteX0" fmla="*/ 0 w 82017"/>
                      <a:gd name="connsiteY0" fmla="*/ 47353 h 238264"/>
                      <a:gd name="connsiteX1" fmla="*/ 15100 w 82017"/>
                      <a:gd name="connsiteY1" fmla="*/ 223572 h 238264"/>
                      <a:gd name="connsiteX2" fmla="*/ 41436 w 82017"/>
                      <a:gd name="connsiteY2" fmla="*/ 234641 h 238264"/>
                      <a:gd name="connsiteX3" fmla="*/ 67624 w 82017"/>
                      <a:gd name="connsiteY3" fmla="*/ 193248 h 238264"/>
                      <a:gd name="connsiteX4" fmla="*/ 82018 w 82017"/>
                      <a:gd name="connsiteY4" fmla="*/ 0 h 238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017" h="238264">
                        <a:moveTo>
                          <a:pt x="0" y="47353"/>
                        </a:moveTo>
                        <a:lnTo>
                          <a:pt x="15100" y="223572"/>
                        </a:lnTo>
                        <a:cubicBezTo>
                          <a:pt x="16961" y="237612"/>
                          <a:pt x="28305" y="242222"/>
                          <a:pt x="41436" y="234641"/>
                        </a:cubicBezTo>
                        <a:cubicBezTo>
                          <a:pt x="54768" y="226943"/>
                          <a:pt x="65848" y="209386"/>
                          <a:pt x="67624" y="193248"/>
                        </a:cubicBezTo>
                        <a:lnTo>
                          <a:pt x="82018" y="0"/>
                        </a:lnTo>
                        <a:close/>
                      </a:path>
                    </a:pathLst>
                  </a:custGeom>
                  <a:solidFill>
                    <a:srgbClr val="F3F1FC"/>
                  </a:solidFill>
                  <a:ln w="36124" cap="flat">
                    <a:noFill/>
                    <a:prstDash val="solid"/>
                    <a:miter/>
                  </a:ln>
                </p:spPr>
                <p:txBody>
                  <a:bodyPr rtlCol="0" anchor="ctr"/>
                  <a:lstStyle/>
                  <a:p>
                    <a:endParaRPr lang="fr-FR"/>
                  </a:p>
                </p:txBody>
              </p:sp>
              <p:sp>
                <p:nvSpPr>
                  <p:cNvPr id="102" name="Forme libre : forme 101">
                    <a:extLst>
                      <a:ext uri="{FF2B5EF4-FFF2-40B4-BE49-F238E27FC236}">
                        <a16:creationId xmlns:a16="http://schemas.microsoft.com/office/drawing/2014/main" id="{7E7DBE35-A9E3-4834-89A2-1306584F365A}"/>
                      </a:ext>
                    </a:extLst>
                  </p:cNvPr>
                  <p:cNvSpPr/>
                  <p:nvPr/>
                </p:nvSpPr>
                <p:spPr>
                  <a:xfrm>
                    <a:off x="5228559" y="4736868"/>
                    <a:ext cx="39015" cy="44623"/>
                  </a:xfrm>
                  <a:custGeom>
                    <a:avLst/>
                    <a:gdLst>
                      <a:gd name="connsiteX0" fmla="*/ 39015 w 39015"/>
                      <a:gd name="connsiteY0" fmla="*/ 15680 h 44623"/>
                      <a:gd name="connsiteX1" fmla="*/ 23482 w 39015"/>
                      <a:gd name="connsiteY1" fmla="*/ 42412 h 44623"/>
                      <a:gd name="connsiteX2" fmla="*/ 12645 w 39015"/>
                      <a:gd name="connsiteY2" fmla="*/ 43497 h 44623"/>
                      <a:gd name="connsiteX3" fmla="*/ 11922 w 39015"/>
                      <a:gd name="connsiteY3" fmla="*/ 43136 h 44623"/>
                      <a:gd name="connsiteX4" fmla="*/ 4696 w 39015"/>
                      <a:gd name="connsiteY4" fmla="*/ 38796 h 44623"/>
                      <a:gd name="connsiteX5" fmla="*/ 0 w 39015"/>
                      <a:gd name="connsiteY5" fmla="*/ 29042 h 44623"/>
                      <a:gd name="connsiteX6" fmla="*/ 15533 w 39015"/>
                      <a:gd name="connsiteY6" fmla="*/ 1948 h 44623"/>
                      <a:gd name="connsiteX7" fmla="*/ 26732 w 39015"/>
                      <a:gd name="connsiteY7" fmla="*/ 868 h 44623"/>
                      <a:gd name="connsiteX8" fmla="*/ 33957 w 39015"/>
                      <a:gd name="connsiteY8" fmla="*/ 5203 h 44623"/>
                      <a:gd name="connsiteX9" fmla="*/ 39015 w 39015"/>
                      <a:gd name="connsiteY9" fmla="*/ 15680 h 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15" h="44623">
                        <a:moveTo>
                          <a:pt x="39015" y="15680"/>
                        </a:moveTo>
                        <a:cubicBezTo>
                          <a:pt x="39015" y="25435"/>
                          <a:pt x="32151" y="37354"/>
                          <a:pt x="23482" y="42412"/>
                        </a:cubicBezTo>
                        <a:cubicBezTo>
                          <a:pt x="19147" y="44939"/>
                          <a:pt x="15533" y="45301"/>
                          <a:pt x="12645" y="43497"/>
                        </a:cubicBezTo>
                        <a:cubicBezTo>
                          <a:pt x="12283" y="43497"/>
                          <a:pt x="12283" y="43497"/>
                          <a:pt x="11922" y="43136"/>
                        </a:cubicBezTo>
                        <a:lnTo>
                          <a:pt x="4696" y="38796"/>
                        </a:lnTo>
                        <a:cubicBezTo>
                          <a:pt x="1806" y="36993"/>
                          <a:pt x="0" y="34104"/>
                          <a:pt x="0" y="29042"/>
                        </a:cubicBezTo>
                        <a:cubicBezTo>
                          <a:pt x="0" y="19292"/>
                          <a:pt x="6864" y="7372"/>
                          <a:pt x="15533" y="1948"/>
                        </a:cubicBezTo>
                        <a:cubicBezTo>
                          <a:pt x="19868" y="-217"/>
                          <a:pt x="23843" y="-578"/>
                          <a:pt x="26732" y="868"/>
                        </a:cubicBezTo>
                        <a:lnTo>
                          <a:pt x="33957" y="5203"/>
                        </a:lnTo>
                        <a:cubicBezTo>
                          <a:pt x="37209" y="6649"/>
                          <a:pt x="39015" y="10618"/>
                          <a:pt x="39015" y="15680"/>
                        </a:cubicBezTo>
                        <a:close/>
                      </a:path>
                    </a:pathLst>
                  </a:custGeom>
                  <a:solidFill>
                    <a:srgbClr val="1D2943"/>
                  </a:solidFill>
                  <a:ln w="36124" cap="flat">
                    <a:noFill/>
                    <a:prstDash val="solid"/>
                    <a:miter/>
                  </a:ln>
                </p:spPr>
                <p:txBody>
                  <a:bodyPr rtlCol="0" anchor="ctr"/>
                  <a:lstStyle/>
                  <a:p>
                    <a:endParaRPr lang="fr-FR"/>
                  </a:p>
                </p:txBody>
              </p:sp>
              <p:grpSp>
                <p:nvGrpSpPr>
                  <p:cNvPr id="103" name="Graphique 2">
                    <a:extLst>
                      <a:ext uri="{FF2B5EF4-FFF2-40B4-BE49-F238E27FC236}">
                        <a16:creationId xmlns:a16="http://schemas.microsoft.com/office/drawing/2014/main" id="{5224EC7D-8978-4474-8489-EDF3E07056D3}"/>
                      </a:ext>
                    </a:extLst>
                  </p:cNvPr>
                  <p:cNvGrpSpPr/>
                  <p:nvPr/>
                </p:nvGrpSpPr>
                <p:grpSpPr>
                  <a:xfrm>
                    <a:off x="5228639" y="4736790"/>
                    <a:ext cx="38956" cy="44628"/>
                    <a:chOff x="5228639" y="4736790"/>
                    <a:chExt cx="38956" cy="44628"/>
                  </a:xfrm>
                </p:grpSpPr>
                <p:sp>
                  <p:nvSpPr>
                    <p:cNvPr id="104" name="Forme libre : forme 103">
                      <a:extLst>
                        <a:ext uri="{FF2B5EF4-FFF2-40B4-BE49-F238E27FC236}">
                          <a16:creationId xmlns:a16="http://schemas.microsoft.com/office/drawing/2014/main" id="{6899CE94-48A4-4DF1-A178-533ADFE36B14}"/>
                        </a:ext>
                      </a:extLst>
                    </p:cNvPr>
                    <p:cNvSpPr/>
                    <p:nvPr/>
                  </p:nvSpPr>
                  <p:spPr>
                    <a:xfrm>
                      <a:off x="5228639" y="4736790"/>
                      <a:ext cx="34552" cy="43574"/>
                    </a:xfrm>
                    <a:custGeom>
                      <a:avLst/>
                      <a:gdLst>
                        <a:gd name="connsiteX0" fmla="*/ 0 w 34552"/>
                        <a:gd name="connsiteY0" fmla="*/ 28942 h 43574"/>
                        <a:gd name="connsiteX1" fmla="*/ 4473 w 34552"/>
                        <a:gd name="connsiteY1" fmla="*/ 38918 h 43574"/>
                        <a:gd name="connsiteX2" fmla="*/ 12533 w 34552"/>
                        <a:gd name="connsiteY2" fmla="*/ 43575 h 43574"/>
                        <a:gd name="connsiteX3" fmla="*/ 8060 w 34552"/>
                        <a:gd name="connsiteY3" fmla="*/ 33596 h 43574"/>
                        <a:gd name="connsiteX4" fmla="*/ 23198 w 34552"/>
                        <a:gd name="connsiteY4" fmla="*/ 6762 h 43574"/>
                        <a:gd name="connsiteX5" fmla="*/ 34552 w 34552"/>
                        <a:gd name="connsiteY5" fmla="*/ 5729 h 43574"/>
                        <a:gd name="connsiteX6" fmla="*/ 26492 w 34552"/>
                        <a:gd name="connsiteY6" fmla="*/ 1075 h 43574"/>
                        <a:gd name="connsiteX7" fmla="*/ 15482 w 34552"/>
                        <a:gd name="connsiteY7" fmla="*/ 2106 h 43574"/>
                        <a:gd name="connsiteX8" fmla="*/ 0 w 34552"/>
                        <a:gd name="connsiteY8" fmla="*/ 28942 h 4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552" h="43574">
                          <a:moveTo>
                            <a:pt x="0" y="28942"/>
                          </a:moveTo>
                          <a:cubicBezTo>
                            <a:pt x="0" y="34103"/>
                            <a:pt x="1720" y="37198"/>
                            <a:pt x="4473" y="38918"/>
                          </a:cubicBezTo>
                          <a:lnTo>
                            <a:pt x="12533" y="43575"/>
                          </a:lnTo>
                          <a:cubicBezTo>
                            <a:pt x="9780" y="41855"/>
                            <a:pt x="8060" y="38413"/>
                            <a:pt x="8060" y="33596"/>
                          </a:cubicBezTo>
                          <a:cubicBezTo>
                            <a:pt x="8060" y="23964"/>
                            <a:pt x="14597" y="11921"/>
                            <a:pt x="23198" y="6762"/>
                          </a:cubicBezTo>
                          <a:cubicBezTo>
                            <a:pt x="27671" y="4353"/>
                            <a:pt x="31455" y="4009"/>
                            <a:pt x="34552" y="5729"/>
                          </a:cubicBezTo>
                          <a:lnTo>
                            <a:pt x="26492" y="1075"/>
                          </a:lnTo>
                          <a:cubicBezTo>
                            <a:pt x="23739" y="-645"/>
                            <a:pt x="19955" y="-301"/>
                            <a:pt x="15482" y="2106"/>
                          </a:cubicBezTo>
                          <a:cubicBezTo>
                            <a:pt x="6881" y="7267"/>
                            <a:pt x="0" y="19308"/>
                            <a:pt x="0" y="28942"/>
                          </a:cubicBezTo>
                          <a:close/>
                        </a:path>
                      </a:pathLst>
                    </a:custGeom>
                    <a:solidFill>
                      <a:srgbClr val="1D2943"/>
                    </a:solidFill>
                    <a:ln w="36124" cap="flat">
                      <a:noFill/>
                      <a:prstDash val="solid"/>
                      <a:miter/>
                    </a:ln>
                  </p:spPr>
                  <p:txBody>
                    <a:bodyPr rtlCol="0" anchor="ctr"/>
                    <a:lstStyle/>
                    <a:p>
                      <a:endParaRPr lang="fr-FR"/>
                    </a:p>
                  </p:txBody>
                </p:sp>
                <p:sp>
                  <p:nvSpPr>
                    <p:cNvPr id="105" name="Forme libre : forme 104">
                      <a:extLst>
                        <a:ext uri="{FF2B5EF4-FFF2-40B4-BE49-F238E27FC236}">
                          <a16:creationId xmlns:a16="http://schemas.microsoft.com/office/drawing/2014/main" id="{B1A82D83-00DA-4BB4-9D96-BB92D2A2633F}"/>
                        </a:ext>
                      </a:extLst>
                    </p:cNvPr>
                    <p:cNvSpPr/>
                    <p:nvPr/>
                  </p:nvSpPr>
                  <p:spPr>
                    <a:xfrm>
                      <a:off x="5236623" y="4741513"/>
                      <a:ext cx="30972" cy="39905"/>
                    </a:xfrm>
                    <a:custGeom>
                      <a:avLst/>
                      <a:gdLst>
                        <a:gd name="connsiteX0" fmla="*/ 15326 w 30972"/>
                        <a:gd name="connsiteY0" fmla="*/ 2173 h 39905"/>
                        <a:gd name="connsiteX1" fmla="*/ 0 w 30972"/>
                        <a:gd name="connsiteY1" fmla="*/ 28971 h 39905"/>
                        <a:gd name="connsiteX2" fmla="*/ 15426 w 30972"/>
                        <a:gd name="connsiteY2" fmla="*/ 37762 h 39905"/>
                        <a:gd name="connsiteX3" fmla="*/ 30972 w 30972"/>
                        <a:gd name="connsiteY3" fmla="*/ 11090 h 39905"/>
                        <a:gd name="connsiteX4" fmla="*/ 15326 w 30972"/>
                        <a:gd name="connsiteY4" fmla="*/ 2173 h 39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72" h="39905">
                          <a:moveTo>
                            <a:pt x="15326" y="2173"/>
                          </a:moveTo>
                          <a:cubicBezTo>
                            <a:pt x="6759" y="7119"/>
                            <a:pt x="-28" y="19128"/>
                            <a:pt x="0" y="28971"/>
                          </a:cubicBezTo>
                          <a:cubicBezTo>
                            <a:pt x="28" y="38815"/>
                            <a:pt x="6859" y="42708"/>
                            <a:pt x="15426" y="37762"/>
                          </a:cubicBezTo>
                          <a:cubicBezTo>
                            <a:pt x="24212" y="32689"/>
                            <a:pt x="31000" y="20934"/>
                            <a:pt x="30972" y="11090"/>
                          </a:cubicBezTo>
                          <a:cubicBezTo>
                            <a:pt x="30944" y="1246"/>
                            <a:pt x="24111" y="-2899"/>
                            <a:pt x="15326" y="2173"/>
                          </a:cubicBezTo>
                          <a:close/>
                        </a:path>
                      </a:pathLst>
                    </a:custGeom>
                    <a:solidFill>
                      <a:srgbClr val="4C5C75"/>
                    </a:solidFill>
                    <a:ln w="36124" cap="flat">
                      <a:noFill/>
                      <a:prstDash val="solid"/>
                      <a:miter/>
                    </a:ln>
                  </p:spPr>
                  <p:txBody>
                    <a:bodyPr rtlCol="0" anchor="ctr"/>
                    <a:lstStyle/>
                    <a:p>
                      <a:endParaRPr lang="fr-FR"/>
                    </a:p>
                  </p:txBody>
                </p:sp>
              </p:grpSp>
            </p:grpSp>
            <p:grpSp>
              <p:nvGrpSpPr>
                <p:cNvPr id="106" name="Graphique 2">
                  <a:extLst>
                    <a:ext uri="{FF2B5EF4-FFF2-40B4-BE49-F238E27FC236}">
                      <a16:creationId xmlns:a16="http://schemas.microsoft.com/office/drawing/2014/main" id="{31900997-5A0D-4733-8F9A-E61DD55C2698}"/>
                    </a:ext>
                  </a:extLst>
                </p:cNvPr>
                <p:cNvGrpSpPr/>
                <p:nvPr/>
              </p:nvGrpSpPr>
              <p:grpSpPr>
                <a:xfrm>
                  <a:off x="5878787" y="4113504"/>
                  <a:ext cx="280136" cy="341260"/>
                  <a:chOff x="5878787" y="4113504"/>
                  <a:chExt cx="280136" cy="341260"/>
                </a:xfrm>
              </p:grpSpPr>
              <p:grpSp>
                <p:nvGrpSpPr>
                  <p:cNvPr id="107" name="Graphique 2">
                    <a:extLst>
                      <a:ext uri="{FF2B5EF4-FFF2-40B4-BE49-F238E27FC236}">
                        <a16:creationId xmlns:a16="http://schemas.microsoft.com/office/drawing/2014/main" id="{D341A594-B769-4738-8D63-6F05224361E9}"/>
                      </a:ext>
                    </a:extLst>
                  </p:cNvPr>
                  <p:cNvGrpSpPr/>
                  <p:nvPr/>
                </p:nvGrpSpPr>
                <p:grpSpPr>
                  <a:xfrm>
                    <a:off x="5878797" y="4160894"/>
                    <a:ext cx="243480" cy="266901"/>
                    <a:chOff x="5878797" y="4160894"/>
                    <a:chExt cx="243480" cy="266901"/>
                  </a:xfrm>
                  <a:solidFill>
                    <a:srgbClr val="1D2943"/>
                  </a:solidFill>
                </p:grpSpPr>
                <p:sp>
                  <p:nvSpPr>
                    <p:cNvPr id="108" name="Forme libre : forme 107">
                      <a:extLst>
                        <a:ext uri="{FF2B5EF4-FFF2-40B4-BE49-F238E27FC236}">
                          <a16:creationId xmlns:a16="http://schemas.microsoft.com/office/drawing/2014/main" id="{E1234D11-EB16-46C0-A730-C97A76CF5E92}"/>
                        </a:ext>
                      </a:extLst>
                    </p:cNvPr>
                    <p:cNvSpPr/>
                    <p:nvPr/>
                  </p:nvSpPr>
                  <p:spPr>
                    <a:xfrm>
                      <a:off x="6090849" y="4202735"/>
                      <a:ext cx="4334" cy="1803"/>
                    </a:xfrm>
                    <a:custGeom>
                      <a:avLst/>
                      <a:gdLst>
                        <a:gd name="connsiteX0" fmla="*/ 4335 w 4334"/>
                        <a:gd name="connsiteY0" fmla="*/ 1804 h 1803"/>
                        <a:gd name="connsiteX1" fmla="*/ 0 w 4334"/>
                        <a:gd name="connsiteY1" fmla="*/ 0 h 1803"/>
                        <a:gd name="connsiteX2" fmla="*/ 2167 w 4334"/>
                        <a:gd name="connsiteY2" fmla="*/ 719 h 1803"/>
                        <a:gd name="connsiteX3" fmla="*/ 4335 w 4334"/>
                        <a:gd name="connsiteY3" fmla="*/ 1804 h 1803"/>
                      </a:gdLst>
                      <a:ahLst/>
                      <a:cxnLst>
                        <a:cxn ang="0">
                          <a:pos x="connsiteX0" y="connsiteY0"/>
                        </a:cxn>
                        <a:cxn ang="0">
                          <a:pos x="connsiteX1" y="connsiteY1"/>
                        </a:cxn>
                        <a:cxn ang="0">
                          <a:pos x="connsiteX2" y="connsiteY2"/>
                        </a:cxn>
                        <a:cxn ang="0">
                          <a:pos x="connsiteX3" y="connsiteY3"/>
                        </a:cxn>
                      </a:cxnLst>
                      <a:rect l="l" t="t" r="r" b="b"/>
                      <a:pathLst>
                        <a:path w="4334" h="1803">
                          <a:moveTo>
                            <a:pt x="4335" y="1804"/>
                          </a:moveTo>
                          <a:cubicBezTo>
                            <a:pt x="2891" y="1080"/>
                            <a:pt x="1446" y="362"/>
                            <a:pt x="0" y="0"/>
                          </a:cubicBezTo>
                          <a:cubicBezTo>
                            <a:pt x="723" y="0"/>
                            <a:pt x="1446" y="362"/>
                            <a:pt x="2167" y="719"/>
                          </a:cubicBezTo>
                          <a:cubicBezTo>
                            <a:pt x="2891" y="1080"/>
                            <a:pt x="3614" y="1442"/>
                            <a:pt x="4335" y="1804"/>
                          </a:cubicBezTo>
                          <a:close/>
                        </a:path>
                      </a:pathLst>
                    </a:custGeom>
                    <a:solidFill>
                      <a:srgbClr val="1D2943"/>
                    </a:solidFill>
                    <a:ln w="36124" cap="flat">
                      <a:noFill/>
                      <a:prstDash val="solid"/>
                      <a:miter/>
                    </a:ln>
                  </p:spPr>
                  <p:txBody>
                    <a:bodyPr rtlCol="0" anchor="ctr"/>
                    <a:lstStyle/>
                    <a:p>
                      <a:endParaRPr lang="fr-FR"/>
                    </a:p>
                  </p:txBody>
                </p:sp>
                <p:grpSp>
                  <p:nvGrpSpPr>
                    <p:cNvPr id="109" name="Graphique 2">
                      <a:extLst>
                        <a:ext uri="{FF2B5EF4-FFF2-40B4-BE49-F238E27FC236}">
                          <a16:creationId xmlns:a16="http://schemas.microsoft.com/office/drawing/2014/main" id="{6184B74F-EEA4-4669-B8C0-5C6A49659F0C}"/>
                        </a:ext>
                      </a:extLst>
                    </p:cNvPr>
                    <p:cNvGrpSpPr/>
                    <p:nvPr/>
                  </p:nvGrpSpPr>
                  <p:grpSpPr>
                    <a:xfrm>
                      <a:off x="5878797" y="4160894"/>
                      <a:ext cx="243480" cy="266901"/>
                      <a:chOff x="5878797" y="4160894"/>
                      <a:chExt cx="243480" cy="266901"/>
                    </a:xfrm>
                    <a:solidFill>
                      <a:srgbClr val="1D2943"/>
                    </a:solidFill>
                  </p:grpSpPr>
                  <p:sp>
                    <p:nvSpPr>
                      <p:cNvPr id="110" name="Forme libre : forme 109">
                        <a:extLst>
                          <a:ext uri="{FF2B5EF4-FFF2-40B4-BE49-F238E27FC236}">
                            <a16:creationId xmlns:a16="http://schemas.microsoft.com/office/drawing/2014/main" id="{836700B5-0B17-41AE-9C39-D2C6B306733C}"/>
                          </a:ext>
                        </a:extLst>
                      </p:cNvPr>
                      <p:cNvSpPr/>
                      <p:nvPr/>
                    </p:nvSpPr>
                    <p:spPr>
                      <a:xfrm>
                        <a:off x="5878797" y="4160894"/>
                        <a:ext cx="243480" cy="266901"/>
                      </a:xfrm>
                      <a:custGeom>
                        <a:avLst/>
                        <a:gdLst>
                          <a:gd name="connsiteX0" fmla="*/ 243481 w 243480"/>
                          <a:gd name="connsiteY0" fmla="*/ 101081 h 266901"/>
                          <a:gd name="connsiteX1" fmla="*/ 154978 w 243480"/>
                          <a:gd name="connsiteY1" fmla="*/ 254610 h 266901"/>
                          <a:gd name="connsiteX2" fmla="*/ 87425 w 243480"/>
                          <a:gd name="connsiteY2" fmla="*/ 258226 h 266901"/>
                          <a:gd name="connsiteX3" fmla="*/ 91760 w 243480"/>
                          <a:gd name="connsiteY3" fmla="*/ 261115 h 266901"/>
                          <a:gd name="connsiteX4" fmla="*/ 26013 w 243480"/>
                          <a:gd name="connsiteY4" fmla="*/ 222825 h 266901"/>
                          <a:gd name="connsiteX5" fmla="*/ 2 w 243480"/>
                          <a:gd name="connsiteY5" fmla="*/ 165745 h 266901"/>
                          <a:gd name="connsiteX6" fmla="*/ 88869 w 243480"/>
                          <a:gd name="connsiteY6" fmla="*/ 12217 h 266901"/>
                          <a:gd name="connsiteX7" fmla="*/ 152087 w 243480"/>
                          <a:gd name="connsiteY7" fmla="*/ 6078 h 266901"/>
                          <a:gd name="connsiteX8" fmla="*/ 214220 w 243480"/>
                          <a:gd name="connsiteY8" fmla="*/ 42560 h 266901"/>
                          <a:gd name="connsiteX9" fmla="*/ 212053 w 243480"/>
                          <a:gd name="connsiteY9" fmla="*/ 41841 h 266901"/>
                          <a:gd name="connsiteX10" fmla="*/ 216388 w 243480"/>
                          <a:gd name="connsiteY10" fmla="*/ 43645 h 266901"/>
                          <a:gd name="connsiteX11" fmla="*/ 243481 w 243480"/>
                          <a:gd name="connsiteY11" fmla="*/ 101081 h 266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480" h="266901">
                            <a:moveTo>
                              <a:pt x="243481" y="101081"/>
                            </a:moveTo>
                            <a:cubicBezTo>
                              <a:pt x="243481" y="157438"/>
                              <a:pt x="203745" y="226432"/>
                              <a:pt x="154978" y="254610"/>
                            </a:cubicBezTo>
                            <a:cubicBezTo>
                              <a:pt x="127884" y="270146"/>
                              <a:pt x="103679" y="270503"/>
                              <a:pt x="87425" y="258226"/>
                            </a:cubicBezTo>
                            <a:cubicBezTo>
                              <a:pt x="88869" y="259307"/>
                              <a:pt x="90314" y="260391"/>
                              <a:pt x="91760" y="261115"/>
                            </a:cubicBezTo>
                            <a:lnTo>
                              <a:pt x="26013" y="222825"/>
                            </a:lnTo>
                            <a:cubicBezTo>
                              <a:pt x="10118" y="213432"/>
                              <a:pt x="2" y="193924"/>
                              <a:pt x="2" y="165745"/>
                            </a:cubicBezTo>
                            <a:cubicBezTo>
                              <a:pt x="-359" y="109028"/>
                              <a:pt x="39379" y="40756"/>
                              <a:pt x="88869" y="12217"/>
                            </a:cubicBezTo>
                            <a:cubicBezTo>
                              <a:pt x="113434" y="-2234"/>
                              <a:pt x="135831" y="-3314"/>
                              <a:pt x="152087" y="6078"/>
                            </a:cubicBezTo>
                            <a:lnTo>
                              <a:pt x="214220" y="42560"/>
                            </a:lnTo>
                            <a:cubicBezTo>
                              <a:pt x="213499" y="42203"/>
                              <a:pt x="212776" y="41841"/>
                              <a:pt x="212053" y="41841"/>
                            </a:cubicBezTo>
                            <a:cubicBezTo>
                              <a:pt x="213499" y="42203"/>
                              <a:pt x="214943" y="42921"/>
                              <a:pt x="216388" y="43645"/>
                            </a:cubicBezTo>
                            <a:cubicBezTo>
                              <a:pt x="233006" y="52676"/>
                              <a:pt x="243121" y="72542"/>
                              <a:pt x="243481" y="101081"/>
                            </a:cubicBezTo>
                            <a:close/>
                          </a:path>
                        </a:pathLst>
                      </a:custGeom>
                      <a:solidFill>
                        <a:srgbClr val="1D2943"/>
                      </a:solidFill>
                      <a:ln w="36124" cap="flat">
                        <a:noFill/>
                        <a:prstDash val="solid"/>
                        <a:miter/>
                      </a:ln>
                    </p:spPr>
                    <p:txBody>
                      <a:bodyPr rtlCol="0" anchor="ctr"/>
                      <a:lstStyle/>
                      <a:p>
                        <a:endParaRPr lang="fr-FR"/>
                      </a:p>
                    </p:txBody>
                  </p:sp>
                  <p:sp>
                    <p:nvSpPr>
                      <p:cNvPr id="111" name="Forme libre : forme 110">
                        <a:extLst>
                          <a:ext uri="{FF2B5EF4-FFF2-40B4-BE49-F238E27FC236}">
                            <a16:creationId xmlns:a16="http://schemas.microsoft.com/office/drawing/2014/main" id="{780FA823-6B9A-4E73-9E7B-6C9D4D51C76A}"/>
                          </a:ext>
                        </a:extLst>
                      </p:cNvPr>
                      <p:cNvSpPr/>
                      <p:nvPr/>
                    </p:nvSpPr>
                    <p:spPr>
                      <a:xfrm>
                        <a:off x="6090849" y="4202735"/>
                        <a:ext cx="4334" cy="1803"/>
                      </a:xfrm>
                      <a:custGeom>
                        <a:avLst/>
                        <a:gdLst>
                          <a:gd name="connsiteX0" fmla="*/ 4335 w 4334"/>
                          <a:gd name="connsiteY0" fmla="*/ 1804 h 1803"/>
                          <a:gd name="connsiteX1" fmla="*/ 0 w 4334"/>
                          <a:gd name="connsiteY1" fmla="*/ 0 h 1803"/>
                          <a:gd name="connsiteX2" fmla="*/ 2167 w 4334"/>
                          <a:gd name="connsiteY2" fmla="*/ 719 h 1803"/>
                          <a:gd name="connsiteX3" fmla="*/ 4335 w 4334"/>
                          <a:gd name="connsiteY3" fmla="*/ 1804 h 1803"/>
                        </a:gdLst>
                        <a:ahLst/>
                        <a:cxnLst>
                          <a:cxn ang="0">
                            <a:pos x="connsiteX0" y="connsiteY0"/>
                          </a:cxn>
                          <a:cxn ang="0">
                            <a:pos x="connsiteX1" y="connsiteY1"/>
                          </a:cxn>
                          <a:cxn ang="0">
                            <a:pos x="connsiteX2" y="connsiteY2"/>
                          </a:cxn>
                          <a:cxn ang="0">
                            <a:pos x="connsiteX3" y="connsiteY3"/>
                          </a:cxn>
                        </a:cxnLst>
                        <a:rect l="l" t="t" r="r" b="b"/>
                        <a:pathLst>
                          <a:path w="4334" h="1803">
                            <a:moveTo>
                              <a:pt x="4335" y="1804"/>
                            </a:moveTo>
                            <a:cubicBezTo>
                              <a:pt x="2891" y="1080"/>
                              <a:pt x="1446" y="362"/>
                              <a:pt x="0" y="0"/>
                            </a:cubicBezTo>
                            <a:cubicBezTo>
                              <a:pt x="723" y="0"/>
                              <a:pt x="1446" y="362"/>
                              <a:pt x="2167" y="719"/>
                            </a:cubicBezTo>
                            <a:cubicBezTo>
                              <a:pt x="2891" y="1080"/>
                              <a:pt x="3614" y="1442"/>
                              <a:pt x="4335" y="1804"/>
                            </a:cubicBezTo>
                            <a:close/>
                          </a:path>
                        </a:pathLst>
                      </a:custGeom>
                      <a:solidFill>
                        <a:srgbClr val="1D2943"/>
                      </a:solidFill>
                      <a:ln w="36124" cap="flat">
                        <a:noFill/>
                        <a:prstDash val="solid"/>
                        <a:miter/>
                      </a:ln>
                    </p:spPr>
                    <p:txBody>
                      <a:bodyPr rtlCol="0" anchor="ctr"/>
                      <a:lstStyle/>
                      <a:p>
                        <a:endParaRPr lang="fr-FR"/>
                      </a:p>
                    </p:txBody>
                  </p:sp>
                </p:grpSp>
              </p:grpSp>
              <p:grpSp>
                <p:nvGrpSpPr>
                  <p:cNvPr id="112" name="Graphique 2">
                    <a:extLst>
                      <a:ext uri="{FF2B5EF4-FFF2-40B4-BE49-F238E27FC236}">
                        <a16:creationId xmlns:a16="http://schemas.microsoft.com/office/drawing/2014/main" id="{F43C3D2A-CBA7-4D12-9FDC-185A34BB96AF}"/>
                      </a:ext>
                    </a:extLst>
                  </p:cNvPr>
                  <p:cNvGrpSpPr/>
                  <p:nvPr/>
                </p:nvGrpSpPr>
                <p:grpSpPr>
                  <a:xfrm>
                    <a:off x="5878787" y="4160971"/>
                    <a:ext cx="280136" cy="293793"/>
                    <a:chOff x="5878787" y="4160971"/>
                    <a:chExt cx="280136" cy="293793"/>
                  </a:xfrm>
                </p:grpSpPr>
                <p:sp>
                  <p:nvSpPr>
                    <p:cNvPr id="113" name="Forme libre : forme 112">
                      <a:extLst>
                        <a:ext uri="{FF2B5EF4-FFF2-40B4-BE49-F238E27FC236}">
                          <a16:creationId xmlns:a16="http://schemas.microsoft.com/office/drawing/2014/main" id="{28E9B0B3-DAA0-473F-9C40-3359344C2023}"/>
                        </a:ext>
                      </a:extLst>
                    </p:cNvPr>
                    <p:cNvSpPr/>
                    <p:nvPr/>
                  </p:nvSpPr>
                  <p:spPr>
                    <a:xfrm>
                      <a:off x="5878787" y="4160971"/>
                      <a:ext cx="217495" cy="260924"/>
                    </a:xfrm>
                    <a:custGeom>
                      <a:avLst/>
                      <a:gdLst>
                        <a:gd name="connsiteX0" fmla="*/ 3 w 217495"/>
                        <a:gd name="connsiteY0" fmla="*/ 165644 h 260924"/>
                        <a:gd name="connsiteX1" fmla="*/ 25846 w 217495"/>
                        <a:gd name="connsiteY1" fmla="*/ 222731 h 260924"/>
                        <a:gd name="connsiteX2" fmla="*/ 91748 w 217495"/>
                        <a:gd name="connsiteY2" fmla="*/ 260924 h 260924"/>
                        <a:gd name="connsiteX3" fmla="*/ 65519 w 217495"/>
                        <a:gd name="connsiteY3" fmla="*/ 203835 h 260924"/>
                        <a:gd name="connsiteX4" fmla="*/ 154236 w 217495"/>
                        <a:gd name="connsiteY4" fmla="*/ 50316 h 260924"/>
                        <a:gd name="connsiteX5" fmla="*/ 217496 w 217495"/>
                        <a:gd name="connsiteY5" fmla="*/ 44146 h 260924"/>
                        <a:gd name="connsiteX6" fmla="*/ 151979 w 217495"/>
                        <a:gd name="connsiteY6" fmla="*/ 5952 h 260924"/>
                        <a:gd name="connsiteX7" fmla="*/ 88720 w 217495"/>
                        <a:gd name="connsiteY7" fmla="*/ 12125 h 260924"/>
                        <a:gd name="connsiteX8" fmla="*/ 3 w 217495"/>
                        <a:gd name="connsiteY8" fmla="*/ 165644 h 26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5" h="260924">
                          <a:moveTo>
                            <a:pt x="3" y="165644"/>
                          </a:moveTo>
                          <a:cubicBezTo>
                            <a:pt x="3" y="193801"/>
                            <a:pt x="10032" y="213474"/>
                            <a:pt x="25846" y="222731"/>
                          </a:cubicBezTo>
                          <a:lnTo>
                            <a:pt x="91748" y="260924"/>
                          </a:lnTo>
                          <a:cubicBezTo>
                            <a:pt x="75549" y="251667"/>
                            <a:pt x="65905" y="231609"/>
                            <a:pt x="65519" y="203835"/>
                          </a:cubicBezTo>
                          <a:cubicBezTo>
                            <a:pt x="65519" y="147134"/>
                            <a:pt x="104864" y="78860"/>
                            <a:pt x="154236" y="50316"/>
                          </a:cubicBezTo>
                          <a:cubicBezTo>
                            <a:pt x="178923" y="36045"/>
                            <a:pt x="201296" y="34503"/>
                            <a:pt x="217496" y="44146"/>
                          </a:cubicBezTo>
                          <a:lnTo>
                            <a:pt x="151979" y="5952"/>
                          </a:lnTo>
                          <a:cubicBezTo>
                            <a:pt x="135780" y="-3305"/>
                            <a:pt x="113407" y="-2146"/>
                            <a:pt x="88720" y="12125"/>
                          </a:cubicBezTo>
                          <a:cubicBezTo>
                            <a:pt x="39348" y="40669"/>
                            <a:pt x="-383" y="108943"/>
                            <a:pt x="3" y="165644"/>
                          </a:cubicBezTo>
                          <a:close/>
                        </a:path>
                      </a:pathLst>
                    </a:custGeom>
                    <a:solidFill>
                      <a:srgbClr val="1D2943"/>
                    </a:solidFill>
                    <a:ln w="36124" cap="flat">
                      <a:noFill/>
                      <a:prstDash val="solid"/>
                      <a:miter/>
                    </a:ln>
                  </p:spPr>
                  <p:txBody>
                    <a:bodyPr rtlCol="0" anchor="ctr"/>
                    <a:lstStyle/>
                    <a:p>
                      <a:endParaRPr lang="fr-FR"/>
                    </a:p>
                  </p:txBody>
                </p:sp>
                <p:sp>
                  <p:nvSpPr>
                    <p:cNvPr id="115" name="Forme libre : forme 114">
                      <a:extLst>
                        <a:ext uri="{FF2B5EF4-FFF2-40B4-BE49-F238E27FC236}">
                          <a16:creationId xmlns:a16="http://schemas.microsoft.com/office/drawing/2014/main" id="{AAD974A0-7431-4C96-BC8F-BA0D6A06FBF5}"/>
                        </a:ext>
                      </a:extLst>
                    </p:cNvPr>
                    <p:cNvSpPr/>
                    <p:nvPr/>
                  </p:nvSpPr>
                  <p:spPr>
                    <a:xfrm rot="-3592284">
                      <a:off x="5907909" y="4237352"/>
                      <a:ext cx="250660" cy="145164"/>
                    </a:xfrm>
                    <a:custGeom>
                      <a:avLst/>
                      <a:gdLst>
                        <a:gd name="connsiteX0" fmla="*/ 250660 w 250660"/>
                        <a:gd name="connsiteY0" fmla="*/ 72582 h 145164"/>
                        <a:gd name="connsiteX1" fmla="*/ 125330 w 250660"/>
                        <a:gd name="connsiteY1" fmla="*/ 145165 h 145164"/>
                        <a:gd name="connsiteX2" fmla="*/ 0 w 250660"/>
                        <a:gd name="connsiteY2" fmla="*/ 72582 h 145164"/>
                        <a:gd name="connsiteX3" fmla="*/ 125330 w 250660"/>
                        <a:gd name="connsiteY3" fmla="*/ 0 h 145164"/>
                        <a:gd name="connsiteX4" fmla="*/ 250660 w 250660"/>
                        <a:gd name="connsiteY4" fmla="*/ 72582 h 145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660" h="145164">
                          <a:moveTo>
                            <a:pt x="250660" y="72582"/>
                          </a:moveTo>
                          <a:cubicBezTo>
                            <a:pt x="250660" y="112668"/>
                            <a:pt x="194548" y="145165"/>
                            <a:pt x="125330" y="145165"/>
                          </a:cubicBezTo>
                          <a:cubicBezTo>
                            <a:pt x="56112" y="145165"/>
                            <a:pt x="0" y="112668"/>
                            <a:pt x="0" y="72582"/>
                          </a:cubicBezTo>
                          <a:cubicBezTo>
                            <a:pt x="0" y="32496"/>
                            <a:pt x="56112" y="0"/>
                            <a:pt x="125330" y="0"/>
                          </a:cubicBezTo>
                          <a:cubicBezTo>
                            <a:pt x="194548" y="0"/>
                            <a:pt x="250660" y="32496"/>
                            <a:pt x="250660" y="72582"/>
                          </a:cubicBezTo>
                          <a:close/>
                        </a:path>
                      </a:pathLst>
                    </a:custGeom>
                    <a:solidFill>
                      <a:srgbClr val="4C5C75"/>
                    </a:solidFill>
                    <a:ln w="36128" cap="flat">
                      <a:noFill/>
                      <a:prstDash val="solid"/>
                      <a:miter/>
                    </a:ln>
                  </p:spPr>
                  <p:txBody>
                    <a:bodyPr rtlCol="0" anchor="ctr"/>
                    <a:lstStyle/>
                    <a:p>
                      <a:endParaRPr lang="fr-FR"/>
                    </a:p>
                  </p:txBody>
                </p:sp>
              </p:grpSp>
              <p:sp>
                <p:nvSpPr>
                  <p:cNvPr id="116" name="Forme libre : forme 115">
                    <a:extLst>
                      <a:ext uri="{FF2B5EF4-FFF2-40B4-BE49-F238E27FC236}">
                        <a16:creationId xmlns:a16="http://schemas.microsoft.com/office/drawing/2014/main" id="{3E7F313D-F24A-42E2-8698-E5B177065075}"/>
                      </a:ext>
                    </a:extLst>
                  </p:cNvPr>
                  <p:cNvSpPr/>
                  <p:nvPr/>
                </p:nvSpPr>
                <p:spPr>
                  <a:xfrm>
                    <a:off x="5978503" y="4113504"/>
                    <a:ext cx="104400" cy="238426"/>
                  </a:xfrm>
                  <a:custGeom>
                    <a:avLst/>
                    <a:gdLst>
                      <a:gd name="connsiteX0" fmla="*/ 104400 w 104400"/>
                      <a:gd name="connsiteY0" fmla="*/ 0 h 238426"/>
                      <a:gd name="connsiteX1" fmla="*/ 89950 w 104400"/>
                      <a:gd name="connsiteY1" fmla="*/ 193265 h 238426"/>
                      <a:gd name="connsiteX2" fmla="*/ 63579 w 104400"/>
                      <a:gd name="connsiteY2" fmla="*/ 234809 h 238426"/>
                      <a:gd name="connsiteX3" fmla="*/ 41906 w 104400"/>
                      <a:gd name="connsiteY3" fmla="*/ 234447 h 238426"/>
                      <a:gd name="connsiteX4" fmla="*/ 44432 w 104400"/>
                      <a:gd name="connsiteY4" fmla="*/ 236612 h 238426"/>
                      <a:gd name="connsiteX5" fmla="*/ 22397 w 104400"/>
                      <a:gd name="connsiteY5" fmla="*/ 223613 h 238426"/>
                      <a:gd name="connsiteX6" fmla="*/ 15172 w 104400"/>
                      <a:gd name="connsiteY6" fmla="*/ 210604 h 238426"/>
                      <a:gd name="connsiteX7" fmla="*/ 0 w 104400"/>
                      <a:gd name="connsiteY7" fmla="*/ 34682 h 238426"/>
                      <a:gd name="connsiteX8" fmla="*/ 22035 w 104400"/>
                      <a:gd name="connsiteY8" fmla="*/ 47321 h 238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400" h="238426">
                        <a:moveTo>
                          <a:pt x="104400" y="0"/>
                        </a:moveTo>
                        <a:lnTo>
                          <a:pt x="89950" y="193265"/>
                        </a:lnTo>
                        <a:cubicBezTo>
                          <a:pt x="88144" y="209519"/>
                          <a:pt x="76945" y="227224"/>
                          <a:pt x="63579" y="234809"/>
                        </a:cubicBezTo>
                        <a:cubicBezTo>
                          <a:pt x="54910" y="239867"/>
                          <a:pt x="46961" y="239505"/>
                          <a:pt x="41906" y="234447"/>
                        </a:cubicBezTo>
                        <a:cubicBezTo>
                          <a:pt x="42627" y="235532"/>
                          <a:pt x="43350" y="235894"/>
                          <a:pt x="44432" y="236612"/>
                        </a:cubicBezTo>
                        <a:lnTo>
                          <a:pt x="22397" y="223613"/>
                        </a:lnTo>
                        <a:cubicBezTo>
                          <a:pt x="18785" y="221443"/>
                          <a:pt x="15895" y="217108"/>
                          <a:pt x="15172" y="210604"/>
                        </a:cubicBezTo>
                        <a:lnTo>
                          <a:pt x="0" y="34682"/>
                        </a:lnTo>
                        <a:lnTo>
                          <a:pt x="22035" y="47321"/>
                        </a:lnTo>
                        <a:close/>
                      </a:path>
                    </a:pathLst>
                  </a:custGeom>
                  <a:solidFill>
                    <a:srgbClr val="DEDFFB"/>
                  </a:solidFill>
                  <a:ln w="36124" cap="flat">
                    <a:noFill/>
                    <a:prstDash val="solid"/>
                    <a:miter/>
                  </a:ln>
                </p:spPr>
                <p:txBody>
                  <a:bodyPr rtlCol="0" anchor="ctr"/>
                  <a:lstStyle/>
                  <a:p>
                    <a:endParaRPr lang="fr-FR"/>
                  </a:p>
                </p:txBody>
              </p:sp>
              <p:sp>
                <p:nvSpPr>
                  <p:cNvPr id="117" name="Forme libre : forme 116">
                    <a:extLst>
                      <a:ext uri="{FF2B5EF4-FFF2-40B4-BE49-F238E27FC236}">
                        <a16:creationId xmlns:a16="http://schemas.microsoft.com/office/drawing/2014/main" id="{CE580DD2-F18D-4A8F-929B-AF568D48E667}"/>
                      </a:ext>
                    </a:extLst>
                  </p:cNvPr>
                  <p:cNvSpPr/>
                  <p:nvPr/>
                </p:nvSpPr>
                <p:spPr>
                  <a:xfrm>
                    <a:off x="5978489" y="4148033"/>
                    <a:ext cx="44612" cy="202061"/>
                  </a:xfrm>
                  <a:custGeom>
                    <a:avLst/>
                    <a:gdLst>
                      <a:gd name="connsiteX0" fmla="*/ 0 w 44612"/>
                      <a:gd name="connsiteY0" fmla="*/ 0 h 202061"/>
                      <a:gd name="connsiteX1" fmla="*/ 15187 w 44612"/>
                      <a:gd name="connsiteY1" fmla="*/ 176116 h 202061"/>
                      <a:gd name="connsiteX2" fmla="*/ 22464 w 44612"/>
                      <a:gd name="connsiteY2" fmla="*/ 189090 h 202061"/>
                      <a:gd name="connsiteX3" fmla="*/ 44612 w 44612"/>
                      <a:gd name="connsiteY3" fmla="*/ 202061 h 202061"/>
                      <a:gd name="connsiteX4" fmla="*/ 37336 w 44612"/>
                      <a:gd name="connsiteY4" fmla="*/ 189090 h 202061"/>
                      <a:gd name="connsiteX5" fmla="*/ 22149 w 44612"/>
                      <a:gd name="connsiteY5" fmla="*/ 12972 h 20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12" h="202061">
                        <a:moveTo>
                          <a:pt x="0" y="0"/>
                        </a:moveTo>
                        <a:lnTo>
                          <a:pt x="15187" y="176116"/>
                        </a:lnTo>
                        <a:cubicBezTo>
                          <a:pt x="15820" y="182445"/>
                          <a:pt x="18667" y="186875"/>
                          <a:pt x="22464" y="189090"/>
                        </a:cubicBezTo>
                        <a:lnTo>
                          <a:pt x="44612" y="202061"/>
                        </a:lnTo>
                        <a:cubicBezTo>
                          <a:pt x="40816" y="199846"/>
                          <a:pt x="38284" y="195418"/>
                          <a:pt x="37336" y="189090"/>
                        </a:cubicBezTo>
                        <a:lnTo>
                          <a:pt x="22149" y="12972"/>
                        </a:lnTo>
                        <a:close/>
                      </a:path>
                    </a:pathLst>
                  </a:custGeom>
                  <a:solidFill>
                    <a:srgbClr val="DEDFFB"/>
                  </a:solidFill>
                  <a:ln w="36124" cap="flat">
                    <a:noFill/>
                    <a:prstDash val="solid"/>
                    <a:miter/>
                  </a:ln>
                </p:spPr>
                <p:txBody>
                  <a:bodyPr rtlCol="0" anchor="ctr"/>
                  <a:lstStyle/>
                  <a:p>
                    <a:endParaRPr lang="fr-FR"/>
                  </a:p>
                </p:txBody>
              </p:sp>
              <p:sp>
                <p:nvSpPr>
                  <p:cNvPr id="118" name="Forme libre : forme 117">
                    <a:extLst>
                      <a:ext uri="{FF2B5EF4-FFF2-40B4-BE49-F238E27FC236}">
                        <a16:creationId xmlns:a16="http://schemas.microsoft.com/office/drawing/2014/main" id="{33185D5F-4586-4A88-BB9D-BFB43D589BEA}"/>
                      </a:ext>
                    </a:extLst>
                  </p:cNvPr>
                  <p:cNvSpPr/>
                  <p:nvPr/>
                </p:nvSpPr>
                <p:spPr>
                  <a:xfrm>
                    <a:off x="6000719" y="4113618"/>
                    <a:ext cx="82017" cy="238264"/>
                  </a:xfrm>
                  <a:custGeom>
                    <a:avLst/>
                    <a:gdLst>
                      <a:gd name="connsiteX0" fmla="*/ 0 w 82017"/>
                      <a:gd name="connsiteY0" fmla="*/ 47353 h 238264"/>
                      <a:gd name="connsiteX1" fmla="*/ 15100 w 82017"/>
                      <a:gd name="connsiteY1" fmla="*/ 223572 h 238264"/>
                      <a:gd name="connsiteX2" fmla="*/ 41436 w 82017"/>
                      <a:gd name="connsiteY2" fmla="*/ 234641 h 238264"/>
                      <a:gd name="connsiteX3" fmla="*/ 67624 w 82017"/>
                      <a:gd name="connsiteY3" fmla="*/ 193248 h 238264"/>
                      <a:gd name="connsiteX4" fmla="*/ 82018 w 82017"/>
                      <a:gd name="connsiteY4" fmla="*/ 0 h 238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017" h="238264">
                        <a:moveTo>
                          <a:pt x="0" y="47353"/>
                        </a:moveTo>
                        <a:lnTo>
                          <a:pt x="15100" y="223572"/>
                        </a:lnTo>
                        <a:cubicBezTo>
                          <a:pt x="16961" y="237611"/>
                          <a:pt x="28305" y="242222"/>
                          <a:pt x="41436" y="234641"/>
                        </a:cubicBezTo>
                        <a:cubicBezTo>
                          <a:pt x="54769" y="226943"/>
                          <a:pt x="65848" y="209386"/>
                          <a:pt x="67624" y="193248"/>
                        </a:cubicBezTo>
                        <a:lnTo>
                          <a:pt x="82018" y="0"/>
                        </a:lnTo>
                        <a:close/>
                      </a:path>
                    </a:pathLst>
                  </a:custGeom>
                  <a:solidFill>
                    <a:srgbClr val="F3F1FC"/>
                  </a:solidFill>
                  <a:ln w="36124" cap="flat">
                    <a:noFill/>
                    <a:prstDash val="solid"/>
                    <a:miter/>
                  </a:ln>
                </p:spPr>
                <p:txBody>
                  <a:bodyPr rtlCol="0" anchor="ctr"/>
                  <a:lstStyle/>
                  <a:p>
                    <a:endParaRPr lang="fr-FR"/>
                  </a:p>
                </p:txBody>
              </p:sp>
              <p:sp>
                <p:nvSpPr>
                  <p:cNvPr id="119" name="Forme libre : forme 118">
                    <a:extLst>
                      <a:ext uri="{FF2B5EF4-FFF2-40B4-BE49-F238E27FC236}">
                        <a16:creationId xmlns:a16="http://schemas.microsoft.com/office/drawing/2014/main" id="{3C76508F-E131-4C3B-9DC6-CD235D54A523}"/>
                      </a:ext>
                    </a:extLst>
                  </p:cNvPr>
                  <p:cNvSpPr/>
                  <p:nvPr/>
                </p:nvSpPr>
                <p:spPr>
                  <a:xfrm>
                    <a:off x="6024382" y="4280716"/>
                    <a:ext cx="39012" cy="44622"/>
                  </a:xfrm>
                  <a:custGeom>
                    <a:avLst/>
                    <a:gdLst>
                      <a:gd name="connsiteX0" fmla="*/ 39013 w 39012"/>
                      <a:gd name="connsiteY0" fmla="*/ 15938 h 44622"/>
                      <a:gd name="connsiteX1" fmla="*/ 23480 w 39012"/>
                      <a:gd name="connsiteY1" fmla="*/ 42670 h 44622"/>
                      <a:gd name="connsiteX2" fmla="*/ 12643 w 39012"/>
                      <a:gd name="connsiteY2" fmla="*/ 43754 h 44622"/>
                      <a:gd name="connsiteX3" fmla="*/ 12281 w 39012"/>
                      <a:gd name="connsiteY3" fmla="*/ 43754 h 44622"/>
                      <a:gd name="connsiteX4" fmla="*/ 4696 w 39012"/>
                      <a:gd name="connsiteY4" fmla="*/ 39062 h 44622"/>
                      <a:gd name="connsiteX5" fmla="*/ 0 w 39012"/>
                      <a:gd name="connsiteY5" fmla="*/ 28947 h 44622"/>
                      <a:gd name="connsiteX6" fmla="*/ 15533 w 39012"/>
                      <a:gd name="connsiteY6" fmla="*/ 2215 h 44622"/>
                      <a:gd name="connsiteX7" fmla="*/ 26370 w 39012"/>
                      <a:gd name="connsiteY7" fmla="*/ 1130 h 44622"/>
                      <a:gd name="connsiteX8" fmla="*/ 33957 w 39012"/>
                      <a:gd name="connsiteY8" fmla="*/ 5465 h 44622"/>
                      <a:gd name="connsiteX9" fmla="*/ 39013 w 39012"/>
                      <a:gd name="connsiteY9" fmla="*/ 15938 h 4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12" h="44622">
                        <a:moveTo>
                          <a:pt x="39013" y="15938"/>
                        </a:moveTo>
                        <a:cubicBezTo>
                          <a:pt x="39013" y="25692"/>
                          <a:pt x="32151" y="37616"/>
                          <a:pt x="23480" y="42670"/>
                        </a:cubicBezTo>
                        <a:cubicBezTo>
                          <a:pt x="19145" y="44839"/>
                          <a:pt x="15172" y="45201"/>
                          <a:pt x="12643" y="43754"/>
                        </a:cubicBezTo>
                        <a:lnTo>
                          <a:pt x="12281" y="43754"/>
                        </a:lnTo>
                        <a:lnTo>
                          <a:pt x="4696" y="39062"/>
                        </a:lnTo>
                        <a:cubicBezTo>
                          <a:pt x="1806" y="37254"/>
                          <a:pt x="0" y="34362"/>
                          <a:pt x="0" y="28947"/>
                        </a:cubicBezTo>
                        <a:cubicBezTo>
                          <a:pt x="0" y="19554"/>
                          <a:pt x="6864" y="7268"/>
                          <a:pt x="15533" y="2215"/>
                        </a:cubicBezTo>
                        <a:cubicBezTo>
                          <a:pt x="19868" y="-316"/>
                          <a:pt x="23841" y="-678"/>
                          <a:pt x="26370" y="1130"/>
                        </a:cubicBezTo>
                        <a:lnTo>
                          <a:pt x="33957" y="5465"/>
                        </a:lnTo>
                        <a:cubicBezTo>
                          <a:pt x="37207" y="6907"/>
                          <a:pt x="39013" y="10884"/>
                          <a:pt x="39013" y="15938"/>
                        </a:cubicBezTo>
                        <a:close/>
                      </a:path>
                    </a:pathLst>
                  </a:custGeom>
                  <a:solidFill>
                    <a:srgbClr val="1D2943"/>
                  </a:solidFill>
                  <a:ln w="36124" cap="flat">
                    <a:noFill/>
                    <a:prstDash val="solid"/>
                    <a:miter/>
                  </a:ln>
                </p:spPr>
                <p:txBody>
                  <a:bodyPr rtlCol="0" anchor="ctr"/>
                  <a:lstStyle/>
                  <a:p>
                    <a:endParaRPr lang="fr-FR"/>
                  </a:p>
                </p:txBody>
              </p:sp>
              <p:grpSp>
                <p:nvGrpSpPr>
                  <p:cNvPr id="120" name="Graphique 2">
                    <a:extLst>
                      <a:ext uri="{FF2B5EF4-FFF2-40B4-BE49-F238E27FC236}">
                        <a16:creationId xmlns:a16="http://schemas.microsoft.com/office/drawing/2014/main" id="{94149594-2091-4B7B-AE40-5F64E16F42B1}"/>
                      </a:ext>
                    </a:extLst>
                  </p:cNvPr>
                  <p:cNvGrpSpPr/>
                  <p:nvPr/>
                </p:nvGrpSpPr>
                <p:grpSpPr>
                  <a:xfrm>
                    <a:off x="6024426" y="4280816"/>
                    <a:ext cx="38956" cy="44628"/>
                    <a:chOff x="6024426" y="4280816"/>
                    <a:chExt cx="38956" cy="44628"/>
                  </a:xfrm>
                </p:grpSpPr>
                <p:sp>
                  <p:nvSpPr>
                    <p:cNvPr id="121" name="Forme libre : forme 120">
                      <a:extLst>
                        <a:ext uri="{FF2B5EF4-FFF2-40B4-BE49-F238E27FC236}">
                          <a16:creationId xmlns:a16="http://schemas.microsoft.com/office/drawing/2014/main" id="{54F56827-B47F-4A74-9417-0B5C684830E4}"/>
                        </a:ext>
                      </a:extLst>
                    </p:cNvPr>
                    <p:cNvSpPr/>
                    <p:nvPr/>
                  </p:nvSpPr>
                  <p:spPr>
                    <a:xfrm>
                      <a:off x="6024426" y="4280816"/>
                      <a:ext cx="34552" cy="43574"/>
                    </a:xfrm>
                    <a:custGeom>
                      <a:avLst/>
                      <a:gdLst>
                        <a:gd name="connsiteX0" fmla="*/ 0 w 34552"/>
                        <a:gd name="connsiteY0" fmla="*/ 28942 h 43574"/>
                        <a:gd name="connsiteX1" fmla="*/ 4473 w 34552"/>
                        <a:gd name="connsiteY1" fmla="*/ 38918 h 43574"/>
                        <a:gd name="connsiteX2" fmla="*/ 12533 w 34552"/>
                        <a:gd name="connsiteY2" fmla="*/ 43574 h 43574"/>
                        <a:gd name="connsiteX3" fmla="*/ 8060 w 34552"/>
                        <a:gd name="connsiteY3" fmla="*/ 33596 h 43574"/>
                        <a:gd name="connsiteX4" fmla="*/ 23198 w 34552"/>
                        <a:gd name="connsiteY4" fmla="*/ 6762 h 43574"/>
                        <a:gd name="connsiteX5" fmla="*/ 34552 w 34552"/>
                        <a:gd name="connsiteY5" fmla="*/ 5729 h 43574"/>
                        <a:gd name="connsiteX6" fmla="*/ 26492 w 34552"/>
                        <a:gd name="connsiteY6" fmla="*/ 1075 h 43574"/>
                        <a:gd name="connsiteX7" fmla="*/ 15482 w 34552"/>
                        <a:gd name="connsiteY7" fmla="*/ 2106 h 43574"/>
                        <a:gd name="connsiteX8" fmla="*/ 0 w 34552"/>
                        <a:gd name="connsiteY8" fmla="*/ 28942 h 4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552" h="43574">
                          <a:moveTo>
                            <a:pt x="0" y="28942"/>
                          </a:moveTo>
                          <a:cubicBezTo>
                            <a:pt x="0" y="34103"/>
                            <a:pt x="1720" y="37198"/>
                            <a:pt x="4473" y="38918"/>
                          </a:cubicBezTo>
                          <a:lnTo>
                            <a:pt x="12533" y="43574"/>
                          </a:lnTo>
                          <a:cubicBezTo>
                            <a:pt x="9780" y="41855"/>
                            <a:pt x="8060" y="38413"/>
                            <a:pt x="8060" y="33596"/>
                          </a:cubicBezTo>
                          <a:cubicBezTo>
                            <a:pt x="8060" y="23964"/>
                            <a:pt x="14597" y="11921"/>
                            <a:pt x="23198" y="6762"/>
                          </a:cubicBezTo>
                          <a:cubicBezTo>
                            <a:pt x="27671" y="4353"/>
                            <a:pt x="31455" y="4009"/>
                            <a:pt x="34552" y="5729"/>
                          </a:cubicBezTo>
                          <a:lnTo>
                            <a:pt x="26492" y="1075"/>
                          </a:lnTo>
                          <a:cubicBezTo>
                            <a:pt x="23739" y="-645"/>
                            <a:pt x="19955" y="-301"/>
                            <a:pt x="15482" y="2106"/>
                          </a:cubicBezTo>
                          <a:cubicBezTo>
                            <a:pt x="6881" y="7267"/>
                            <a:pt x="0" y="19308"/>
                            <a:pt x="0" y="28942"/>
                          </a:cubicBezTo>
                          <a:close/>
                        </a:path>
                      </a:pathLst>
                    </a:custGeom>
                    <a:solidFill>
                      <a:srgbClr val="1D2943"/>
                    </a:solidFill>
                    <a:ln w="36124" cap="flat">
                      <a:noFill/>
                      <a:prstDash val="solid"/>
                      <a:miter/>
                    </a:ln>
                  </p:spPr>
                  <p:txBody>
                    <a:bodyPr rtlCol="0" anchor="ctr"/>
                    <a:lstStyle/>
                    <a:p>
                      <a:endParaRPr lang="fr-FR"/>
                    </a:p>
                  </p:txBody>
                </p:sp>
                <p:sp>
                  <p:nvSpPr>
                    <p:cNvPr id="122" name="Forme libre : forme 121">
                      <a:extLst>
                        <a:ext uri="{FF2B5EF4-FFF2-40B4-BE49-F238E27FC236}">
                          <a16:creationId xmlns:a16="http://schemas.microsoft.com/office/drawing/2014/main" id="{FBC42714-DEDE-474C-A716-B8C3D0BEDFAA}"/>
                        </a:ext>
                      </a:extLst>
                    </p:cNvPr>
                    <p:cNvSpPr/>
                    <p:nvPr/>
                  </p:nvSpPr>
                  <p:spPr>
                    <a:xfrm>
                      <a:off x="6032410" y="4285539"/>
                      <a:ext cx="30972" cy="39905"/>
                    </a:xfrm>
                    <a:custGeom>
                      <a:avLst/>
                      <a:gdLst>
                        <a:gd name="connsiteX0" fmla="*/ 15326 w 30972"/>
                        <a:gd name="connsiteY0" fmla="*/ 2173 h 39905"/>
                        <a:gd name="connsiteX1" fmla="*/ 0 w 30972"/>
                        <a:gd name="connsiteY1" fmla="*/ 28971 h 39905"/>
                        <a:gd name="connsiteX2" fmla="*/ 15426 w 30972"/>
                        <a:gd name="connsiteY2" fmla="*/ 37762 h 39905"/>
                        <a:gd name="connsiteX3" fmla="*/ 30972 w 30972"/>
                        <a:gd name="connsiteY3" fmla="*/ 11090 h 39905"/>
                        <a:gd name="connsiteX4" fmla="*/ 15326 w 30972"/>
                        <a:gd name="connsiteY4" fmla="*/ 2173 h 39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72" h="39905">
                          <a:moveTo>
                            <a:pt x="15326" y="2173"/>
                          </a:moveTo>
                          <a:cubicBezTo>
                            <a:pt x="6759" y="7119"/>
                            <a:pt x="-28" y="19128"/>
                            <a:pt x="0" y="28971"/>
                          </a:cubicBezTo>
                          <a:cubicBezTo>
                            <a:pt x="28" y="38815"/>
                            <a:pt x="6859" y="42708"/>
                            <a:pt x="15426" y="37762"/>
                          </a:cubicBezTo>
                          <a:cubicBezTo>
                            <a:pt x="24212" y="32689"/>
                            <a:pt x="31000" y="20933"/>
                            <a:pt x="30972" y="11090"/>
                          </a:cubicBezTo>
                          <a:cubicBezTo>
                            <a:pt x="30944" y="1246"/>
                            <a:pt x="24111" y="-2899"/>
                            <a:pt x="15326" y="2173"/>
                          </a:cubicBezTo>
                          <a:close/>
                        </a:path>
                      </a:pathLst>
                    </a:custGeom>
                    <a:solidFill>
                      <a:srgbClr val="4C5C75"/>
                    </a:solidFill>
                    <a:ln w="36124" cap="flat">
                      <a:noFill/>
                      <a:prstDash val="solid"/>
                      <a:miter/>
                    </a:ln>
                  </p:spPr>
                  <p:txBody>
                    <a:bodyPr rtlCol="0" anchor="ctr"/>
                    <a:lstStyle/>
                    <a:p>
                      <a:endParaRPr lang="fr-FR"/>
                    </a:p>
                  </p:txBody>
                </p:sp>
              </p:grpSp>
            </p:grpSp>
          </p:grpSp>
          <p:sp>
            <p:nvSpPr>
              <p:cNvPr id="123" name="Forme libre : forme 122">
                <a:extLst>
                  <a:ext uri="{FF2B5EF4-FFF2-40B4-BE49-F238E27FC236}">
                    <a16:creationId xmlns:a16="http://schemas.microsoft.com/office/drawing/2014/main" id="{7901D1B0-1D91-4F9B-B3AC-DFED7F593ACA}"/>
                  </a:ext>
                </a:extLst>
              </p:cNvPr>
              <p:cNvSpPr/>
              <p:nvPr/>
            </p:nvSpPr>
            <p:spPr>
              <a:xfrm>
                <a:off x="5390042" y="2572148"/>
                <a:ext cx="51702" cy="1107658"/>
              </a:xfrm>
              <a:custGeom>
                <a:avLst/>
                <a:gdLst>
                  <a:gd name="connsiteX0" fmla="*/ 25776 w 51702"/>
                  <a:gd name="connsiteY0" fmla="*/ 1107658 h 1107658"/>
                  <a:gd name="connsiteX1" fmla="*/ 0 w 51702"/>
                  <a:gd name="connsiteY1" fmla="*/ 1081882 h 1107658"/>
                  <a:gd name="connsiteX2" fmla="*/ 151 w 51702"/>
                  <a:gd name="connsiteY2" fmla="*/ 25776 h 1107658"/>
                  <a:gd name="connsiteX3" fmla="*/ 25927 w 51702"/>
                  <a:gd name="connsiteY3" fmla="*/ 0 h 1107658"/>
                  <a:gd name="connsiteX4" fmla="*/ 51703 w 51702"/>
                  <a:gd name="connsiteY4" fmla="*/ 25776 h 1107658"/>
                  <a:gd name="connsiteX5" fmla="*/ 51552 w 51702"/>
                  <a:gd name="connsiteY5" fmla="*/ 1081882 h 1107658"/>
                  <a:gd name="connsiteX6" fmla="*/ 25776 w 51702"/>
                  <a:gd name="connsiteY6" fmla="*/ 1107658 h 1107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02" h="1107658">
                    <a:moveTo>
                      <a:pt x="25776" y="1107658"/>
                    </a:moveTo>
                    <a:cubicBezTo>
                      <a:pt x="11529" y="1107658"/>
                      <a:pt x="0" y="1096105"/>
                      <a:pt x="0" y="1081882"/>
                    </a:cubicBezTo>
                    <a:lnTo>
                      <a:pt x="151" y="25776"/>
                    </a:lnTo>
                    <a:cubicBezTo>
                      <a:pt x="151" y="11529"/>
                      <a:pt x="11705" y="0"/>
                      <a:pt x="25927" y="0"/>
                    </a:cubicBezTo>
                    <a:cubicBezTo>
                      <a:pt x="40174" y="0"/>
                      <a:pt x="51703" y="11554"/>
                      <a:pt x="51703" y="25776"/>
                    </a:cubicBezTo>
                    <a:lnTo>
                      <a:pt x="51552" y="1081882"/>
                    </a:lnTo>
                    <a:cubicBezTo>
                      <a:pt x="51552" y="1096130"/>
                      <a:pt x="39998" y="1107658"/>
                      <a:pt x="25776" y="1107658"/>
                    </a:cubicBezTo>
                    <a:close/>
                  </a:path>
                </a:pathLst>
              </a:custGeom>
              <a:solidFill>
                <a:srgbClr val="4C5C75"/>
              </a:solidFill>
              <a:ln w="36124" cap="flat">
                <a:noFill/>
                <a:prstDash val="solid"/>
                <a:miter/>
              </a:ln>
            </p:spPr>
            <p:txBody>
              <a:bodyPr rtlCol="0" anchor="ctr"/>
              <a:lstStyle/>
              <a:p>
                <a:endParaRPr lang="fr-FR"/>
              </a:p>
            </p:txBody>
          </p:sp>
          <p:grpSp>
            <p:nvGrpSpPr>
              <p:cNvPr id="124" name="Graphique 2">
                <a:extLst>
                  <a:ext uri="{FF2B5EF4-FFF2-40B4-BE49-F238E27FC236}">
                    <a16:creationId xmlns:a16="http://schemas.microsoft.com/office/drawing/2014/main" id="{C7DE627D-7928-4E04-BDBB-2BF466D06FD8}"/>
                  </a:ext>
                </a:extLst>
              </p:cNvPr>
              <p:cNvGrpSpPr/>
              <p:nvPr/>
            </p:nvGrpSpPr>
            <p:grpSpPr>
              <a:xfrm>
                <a:off x="4330503" y="3682526"/>
                <a:ext cx="1076198" cy="797735"/>
                <a:chOff x="4330503" y="3682526"/>
                <a:chExt cx="1076198" cy="797735"/>
              </a:xfrm>
            </p:grpSpPr>
            <p:grpSp>
              <p:nvGrpSpPr>
                <p:cNvPr id="125" name="Graphique 2">
                  <a:extLst>
                    <a:ext uri="{FF2B5EF4-FFF2-40B4-BE49-F238E27FC236}">
                      <a16:creationId xmlns:a16="http://schemas.microsoft.com/office/drawing/2014/main" id="{D249C571-6EDE-4A6E-B887-CE09BC227584}"/>
                    </a:ext>
                  </a:extLst>
                </p:cNvPr>
                <p:cNvGrpSpPr/>
                <p:nvPr/>
              </p:nvGrpSpPr>
              <p:grpSpPr>
                <a:xfrm>
                  <a:off x="4330503" y="4138433"/>
                  <a:ext cx="280972" cy="341829"/>
                  <a:chOff x="4330503" y="4138433"/>
                  <a:chExt cx="280972" cy="341829"/>
                </a:xfrm>
              </p:grpSpPr>
              <p:grpSp>
                <p:nvGrpSpPr>
                  <p:cNvPr id="126" name="Graphique 2">
                    <a:extLst>
                      <a:ext uri="{FF2B5EF4-FFF2-40B4-BE49-F238E27FC236}">
                        <a16:creationId xmlns:a16="http://schemas.microsoft.com/office/drawing/2014/main" id="{DD87D44C-D9DD-4CEA-9825-ABE6327EFC2A}"/>
                      </a:ext>
                    </a:extLst>
                  </p:cNvPr>
                  <p:cNvGrpSpPr/>
                  <p:nvPr/>
                </p:nvGrpSpPr>
                <p:grpSpPr>
                  <a:xfrm>
                    <a:off x="4330503" y="4185819"/>
                    <a:ext cx="243483" cy="266920"/>
                    <a:chOff x="4330503" y="4185819"/>
                    <a:chExt cx="243483" cy="266920"/>
                  </a:xfrm>
                  <a:solidFill>
                    <a:srgbClr val="1D2943"/>
                  </a:solidFill>
                </p:grpSpPr>
                <p:grpSp>
                  <p:nvGrpSpPr>
                    <p:cNvPr id="127" name="Graphique 2">
                      <a:extLst>
                        <a:ext uri="{FF2B5EF4-FFF2-40B4-BE49-F238E27FC236}">
                          <a16:creationId xmlns:a16="http://schemas.microsoft.com/office/drawing/2014/main" id="{5685BC8E-4FAB-4CE2-ABC2-4C0C9E2086AA}"/>
                        </a:ext>
                      </a:extLst>
                    </p:cNvPr>
                    <p:cNvGrpSpPr/>
                    <p:nvPr/>
                  </p:nvGrpSpPr>
                  <p:grpSpPr>
                    <a:xfrm>
                      <a:off x="4330503" y="4185819"/>
                      <a:ext cx="243483" cy="266920"/>
                      <a:chOff x="4330503" y="4185819"/>
                      <a:chExt cx="243483" cy="266920"/>
                    </a:xfrm>
                    <a:solidFill>
                      <a:srgbClr val="1D2943"/>
                    </a:solidFill>
                  </p:grpSpPr>
                  <p:sp>
                    <p:nvSpPr>
                      <p:cNvPr id="704" name="Forme libre : forme 703">
                        <a:extLst>
                          <a:ext uri="{FF2B5EF4-FFF2-40B4-BE49-F238E27FC236}">
                            <a16:creationId xmlns:a16="http://schemas.microsoft.com/office/drawing/2014/main" id="{664FE4CD-0972-4DCB-99BA-0B92B67F8C36}"/>
                          </a:ext>
                        </a:extLst>
                      </p:cNvPr>
                      <p:cNvSpPr/>
                      <p:nvPr/>
                    </p:nvSpPr>
                    <p:spPr>
                      <a:xfrm>
                        <a:off x="4330503" y="4185819"/>
                        <a:ext cx="243483" cy="266920"/>
                      </a:xfrm>
                      <a:custGeom>
                        <a:avLst/>
                        <a:gdLst>
                          <a:gd name="connsiteX0" fmla="*/ 214220 w 243483"/>
                          <a:gd name="connsiteY0" fmla="*/ 42201 h 266920"/>
                          <a:gd name="connsiteX1" fmla="*/ 152087 w 243483"/>
                          <a:gd name="connsiteY1" fmla="*/ 6077 h 266920"/>
                          <a:gd name="connsiteX2" fmla="*/ 88869 w 243483"/>
                          <a:gd name="connsiteY2" fmla="*/ 12215 h 266920"/>
                          <a:gd name="connsiteX3" fmla="*/ 2 w 243483"/>
                          <a:gd name="connsiteY3" fmla="*/ 165744 h 266920"/>
                          <a:gd name="connsiteX4" fmla="*/ 26011 w 243483"/>
                          <a:gd name="connsiteY4" fmla="*/ 222824 h 266920"/>
                          <a:gd name="connsiteX5" fmla="*/ 91758 w 243483"/>
                          <a:gd name="connsiteY5" fmla="*/ 261118 h 266920"/>
                          <a:gd name="connsiteX6" fmla="*/ 86702 w 243483"/>
                          <a:gd name="connsiteY6" fmla="*/ 257502 h 266920"/>
                          <a:gd name="connsiteX7" fmla="*/ 154976 w 243483"/>
                          <a:gd name="connsiteY7" fmla="*/ 254609 h 266920"/>
                          <a:gd name="connsiteX8" fmla="*/ 243481 w 243483"/>
                          <a:gd name="connsiteY8" fmla="*/ 101080 h 266920"/>
                          <a:gd name="connsiteX9" fmla="*/ 214220 w 243483"/>
                          <a:gd name="connsiteY9" fmla="*/ 42201 h 266920"/>
                          <a:gd name="connsiteX10" fmla="*/ 154255 w 243483"/>
                          <a:gd name="connsiteY10" fmla="*/ 50509 h 266920"/>
                          <a:gd name="connsiteX11" fmla="*/ 136192 w 243483"/>
                          <a:gd name="connsiteY11" fmla="*/ 62790 h 266920"/>
                          <a:gd name="connsiteX12" fmla="*/ 154255 w 243483"/>
                          <a:gd name="connsiteY12" fmla="*/ 50148 h 266920"/>
                          <a:gd name="connsiteX13" fmla="*/ 190320 w 243483"/>
                          <a:gd name="connsiteY13" fmla="*/ 38268 h 266920"/>
                          <a:gd name="connsiteX14" fmla="*/ 154255 w 243483"/>
                          <a:gd name="connsiteY14" fmla="*/ 50509 h 26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483" h="266920">
                            <a:moveTo>
                              <a:pt x="214220" y="42201"/>
                            </a:moveTo>
                            <a:lnTo>
                              <a:pt x="152087" y="6077"/>
                            </a:lnTo>
                            <a:cubicBezTo>
                              <a:pt x="135831" y="-3316"/>
                              <a:pt x="113434" y="-2231"/>
                              <a:pt x="88869" y="12215"/>
                            </a:cubicBezTo>
                            <a:cubicBezTo>
                              <a:pt x="39379" y="40755"/>
                              <a:pt x="-359" y="109031"/>
                              <a:pt x="2" y="165744"/>
                            </a:cubicBezTo>
                            <a:cubicBezTo>
                              <a:pt x="2" y="193922"/>
                              <a:pt x="10118" y="213431"/>
                              <a:pt x="26011" y="222824"/>
                            </a:cubicBezTo>
                            <a:lnTo>
                              <a:pt x="91758" y="261118"/>
                            </a:lnTo>
                            <a:cubicBezTo>
                              <a:pt x="89952" y="260033"/>
                              <a:pt x="88508" y="258948"/>
                              <a:pt x="86702" y="257502"/>
                            </a:cubicBezTo>
                            <a:cubicBezTo>
                              <a:pt x="103318" y="270506"/>
                              <a:pt x="127523" y="270506"/>
                              <a:pt x="154976" y="254609"/>
                            </a:cubicBezTo>
                            <a:cubicBezTo>
                              <a:pt x="204107" y="226435"/>
                              <a:pt x="243843" y="157436"/>
                              <a:pt x="243481" y="101080"/>
                            </a:cubicBezTo>
                            <a:cubicBezTo>
                              <a:pt x="243481" y="71103"/>
                              <a:pt x="232283" y="50509"/>
                              <a:pt x="214220" y="42201"/>
                            </a:cubicBezTo>
                            <a:close/>
                            <a:moveTo>
                              <a:pt x="154255" y="50509"/>
                            </a:moveTo>
                            <a:cubicBezTo>
                              <a:pt x="148112" y="54121"/>
                              <a:pt x="141971" y="58094"/>
                              <a:pt x="136192" y="62790"/>
                            </a:cubicBezTo>
                            <a:cubicBezTo>
                              <a:pt x="141971" y="58094"/>
                              <a:pt x="148112" y="53759"/>
                              <a:pt x="154255" y="50148"/>
                            </a:cubicBezTo>
                            <a:cubicBezTo>
                              <a:pt x="167047" y="42797"/>
                              <a:pt x="179220" y="38947"/>
                              <a:pt x="190320" y="38268"/>
                            </a:cubicBezTo>
                            <a:cubicBezTo>
                              <a:pt x="179313" y="38995"/>
                              <a:pt x="166988" y="42925"/>
                              <a:pt x="154255" y="50509"/>
                            </a:cubicBezTo>
                            <a:close/>
                          </a:path>
                        </a:pathLst>
                      </a:custGeom>
                      <a:solidFill>
                        <a:srgbClr val="1D2943"/>
                      </a:solidFill>
                      <a:ln w="36124" cap="flat">
                        <a:noFill/>
                        <a:prstDash val="solid"/>
                        <a:miter/>
                      </a:ln>
                    </p:spPr>
                    <p:txBody>
                      <a:bodyPr rtlCol="0" anchor="ctr"/>
                      <a:lstStyle/>
                      <a:p>
                        <a:endParaRPr lang="fr-FR"/>
                      </a:p>
                    </p:txBody>
                  </p:sp>
                  <p:sp>
                    <p:nvSpPr>
                      <p:cNvPr id="705" name="Forme libre : forme 704">
                        <a:extLst>
                          <a:ext uri="{FF2B5EF4-FFF2-40B4-BE49-F238E27FC236}">
                            <a16:creationId xmlns:a16="http://schemas.microsoft.com/office/drawing/2014/main" id="{1F7B779A-1016-4222-BA0F-D414AD3D3E07}"/>
                          </a:ext>
                        </a:extLst>
                      </p:cNvPr>
                      <p:cNvSpPr/>
                      <p:nvPr/>
                    </p:nvSpPr>
                    <p:spPr>
                      <a:xfrm>
                        <a:off x="4466696" y="4224087"/>
                        <a:ext cx="54127" cy="24522"/>
                      </a:xfrm>
                      <a:custGeom>
                        <a:avLst/>
                        <a:gdLst>
                          <a:gd name="connsiteX0" fmla="*/ 54127 w 54127"/>
                          <a:gd name="connsiteY0" fmla="*/ 0 h 24522"/>
                          <a:gd name="connsiteX1" fmla="*/ 18062 w 54127"/>
                          <a:gd name="connsiteY1" fmla="*/ 12241 h 24522"/>
                          <a:gd name="connsiteX2" fmla="*/ 0 w 54127"/>
                          <a:gd name="connsiteY2" fmla="*/ 24522 h 24522"/>
                          <a:gd name="connsiteX3" fmla="*/ 18062 w 54127"/>
                          <a:gd name="connsiteY3" fmla="*/ 11880 h 24522"/>
                          <a:gd name="connsiteX4" fmla="*/ 54127 w 54127"/>
                          <a:gd name="connsiteY4" fmla="*/ 0 h 24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27" h="24522">
                            <a:moveTo>
                              <a:pt x="54127" y="0"/>
                            </a:moveTo>
                            <a:cubicBezTo>
                              <a:pt x="43120" y="728"/>
                              <a:pt x="30795" y="4657"/>
                              <a:pt x="18062" y="12241"/>
                            </a:cubicBezTo>
                            <a:cubicBezTo>
                              <a:pt x="11919" y="15853"/>
                              <a:pt x="5779" y="19826"/>
                              <a:pt x="0" y="24522"/>
                            </a:cubicBezTo>
                            <a:cubicBezTo>
                              <a:pt x="5779" y="19826"/>
                              <a:pt x="11919" y="15491"/>
                              <a:pt x="18062" y="11880"/>
                            </a:cubicBezTo>
                            <a:cubicBezTo>
                              <a:pt x="30855" y="4529"/>
                              <a:pt x="43028" y="679"/>
                              <a:pt x="54127" y="0"/>
                            </a:cubicBezTo>
                            <a:close/>
                          </a:path>
                        </a:pathLst>
                      </a:custGeom>
                      <a:solidFill>
                        <a:srgbClr val="1D2943"/>
                      </a:solidFill>
                      <a:ln w="36124" cap="flat">
                        <a:noFill/>
                        <a:prstDash val="solid"/>
                        <a:miter/>
                      </a:ln>
                    </p:spPr>
                    <p:txBody>
                      <a:bodyPr rtlCol="0" anchor="ctr"/>
                      <a:lstStyle/>
                      <a:p>
                        <a:endParaRPr lang="fr-FR"/>
                      </a:p>
                    </p:txBody>
                  </p:sp>
                  <p:sp>
                    <p:nvSpPr>
                      <p:cNvPr id="706" name="Forme libre : forme 705">
                        <a:extLst>
                          <a:ext uri="{FF2B5EF4-FFF2-40B4-BE49-F238E27FC236}">
                            <a16:creationId xmlns:a16="http://schemas.microsoft.com/office/drawing/2014/main" id="{4C9753A7-27AF-48A6-8B59-ABFEAD7BA892}"/>
                          </a:ext>
                        </a:extLst>
                      </p:cNvPr>
                      <p:cNvSpPr/>
                      <p:nvPr/>
                    </p:nvSpPr>
                    <p:spPr>
                      <a:xfrm>
                        <a:off x="4520823" y="4223959"/>
                        <a:ext cx="10534" cy="445"/>
                      </a:xfrm>
                      <a:custGeom>
                        <a:avLst/>
                        <a:gdLst>
                          <a:gd name="connsiteX0" fmla="*/ 10535 w 10534"/>
                          <a:gd name="connsiteY0" fmla="*/ 445 h 445"/>
                          <a:gd name="connsiteX1" fmla="*/ 0 w 10534"/>
                          <a:gd name="connsiteY1" fmla="*/ 128 h 445"/>
                          <a:gd name="connsiteX2" fmla="*/ 10535 w 10534"/>
                          <a:gd name="connsiteY2" fmla="*/ 445 h 445"/>
                        </a:gdLst>
                        <a:ahLst/>
                        <a:cxnLst>
                          <a:cxn ang="0">
                            <a:pos x="connsiteX0" y="connsiteY0"/>
                          </a:cxn>
                          <a:cxn ang="0">
                            <a:pos x="connsiteX1" y="connsiteY1"/>
                          </a:cxn>
                          <a:cxn ang="0">
                            <a:pos x="connsiteX2" y="connsiteY2"/>
                          </a:cxn>
                        </a:cxnLst>
                        <a:rect l="l" t="t" r="r" b="b"/>
                        <a:pathLst>
                          <a:path w="10534" h="445">
                            <a:moveTo>
                              <a:pt x="10535" y="445"/>
                            </a:moveTo>
                            <a:cubicBezTo>
                              <a:pt x="7150" y="4"/>
                              <a:pt x="3631" y="-102"/>
                              <a:pt x="0" y="128"/>
                            </a:cubicBezTo>
                            <a:cubicBezTo>
                              <a:pt x="3669" y="-119"/>
                              <a:pt x="7192" y="-5"/>
                              <a:pt x="10535" y="445"/>
                            </a:cubicBezTo>
                            <a:close/>
                          </a:path>
                        </a:pathLst>
                      </a:custGeom>
                      <a:solidFill>
                        <a:srgbClr val="1D2943"/>
                      </a:solidFill>
                      <a:ln w="36124" cap="flat">
                        <a:noFill/>
                        <a:prstDash val="solid"/>
                        <a:miter/>
                      </a:ln>
                    </p:spPr>
                    <p:txBody>
                      <a:bodyPr rtlCol="0" anchor="ctr"/>
                      <a:lstStyle/>
                      <a:p>
                        <a:endParaRPr lang="fr-FR"/>
                      </a:p>
                    </p:txBody>
                  </p:sp>
                </p:grpSp>
                <p:grpSp>
                  <p:nvGrpSpPr>
                    <p:cNvPr id="707" name="Graphique 2">
                      <a:extLst>
                        <a:ext uri="{FF2B5EF4-FFF2-40B4-BE49-F238E27FC236}">
                          <a16:creationId xmlns:a16="http://schemas.microsoft.com/office/drawing/2014/main" id="{0E1D9054-A2C6-43DA-A199-B33B0E7AC9FD}"/>
                        </a:ext>
                      </a:extLst>
                    </p:cNvPr>
                    <p:cNvGrpSpPr/>
                    <p:nvPr/>
                  </p:nvGrpSpPr>
                  <p:grpSpPr>
                    <a:xfrm>
                      <a:off x="4466696" y="4223959"/>
                      <a:ext cx="64661" cy="24650"/>
                      <a:chOff x="4466696" y="4223959"/>
                      <a:chExt cx="64661" cy="24650"/>
                    </a:xfrm>
                    <a:solidFill>
                      <a:srgbClr val="1D2943"/>
                    </a:solidFill>
                  </p:grpSpPr>
                  <p:sp>
                    <p:nvSpPr>
                      <p:cNvPr id="708" name="Forme libre : forme 707">
                        <a:extLst>
                          <a:ext uri="{FF2B5EF4-FFF2-40B4-BE49-F238E27FC236}">
                            <a16:creationId xmlns:a16="http://schemas.microsoft.com/office/drawing/2014/main" id="{7EF13FDB-4741-4247-B8BF-9C99BFC476D4}"/>
                          </a:ext>
                        </a:extLst>
                      </p:cNvPr>
                      <p:cNvSpPr/>
                      <p:nvPr/>
                    </p:nvSpPr>
                    <p:spPr>
                      <a:xfrm>
                        <a:off x="4466696" y="4224087"/>
                        <a:ext cx="54127" cy="24522"/>
                      </a:xfrm>
                      <a:custGeom>
                        <a:avLst/>
                        <a:gdLst>
                          <a:gd name="connsiteX0" fmla="*/ 54127 w 54127"/>
                          <a:gd name="connsiteY0" fmla="*/ 0 h 24522"/>
                          <a:gd name="connsiteX1" fmla="*/ 18062 w 54127"/>
                          <a:gd name="connsiteY1" fmla="*/ 12241 h 24522"/>
                          <a:gd name="connsiteX2" fmla="*/ 0 w 54127"/>
                          <a:gd name="connsiteY2" fmla="*/ 24522 h 24522"/>
                          <a:gd name="connsiteX3" fmla="*/ 18062 w 54127"/>
                          <a:gd name="connsiteY3" fmla="*/ 11880 h 24522"/>
                          <a:gd name="connsiteX4" fmla="*/ 54127 w 54127"/>
                          <a:gd name="connsiteY4" fmla="*/ 0 h 24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27" h="24522">
                            <a:moveTo>
                              <a:pt x="54127" y="0"/>
                            </a:moveTo>
                            <a:cubicBezTo>
                              <a:pt x="43120" y="728"/>
                              <a:pt x="30795" y="4657"/>
                              <a:pt x="18062" y="12241"/>
                            </a:cubicBezTo>
                            <a:cubicBezTo>
                              <a:pt x="11919" y="15853"/>
                              <a:pt x="5779" y="19826"/>
                              <a:pt x="0" y="24522"/>
                            </a:cubicBezTo>
                            <a:cubicBezTo>
                              <a:pt x="5779" y="19826"/>
                              <a:pt x="11919" y="15491"/>
                              <a:pt x="18062" y="11880"/>
                            </a:cubicBezTo>
                            <a:cubicBezTo>
                              <a:pt x="30855" y="4529"/>
                              <a:pt x="43028" y="679"/>
                              <a:pt x="54127" y="0"/>
                            </a:cubicBezTo>
                            <a:close/>
                          </a:path>
                        </a:pathLst>
                      </a:custGeom>
                      <a:solidFill>
                        <a:srgbClr val="1D2943"/>
                      </a:solidFill>
                      <a:ln w="36124" cap="flat">
                        <a:noFill/>
                        <a:prstDash val="solid"/>
                        <a:miter/>
                      </a:ln>
                    </p:spPr>
                    <p:txBody>
                      <a:bodyPr rtlCol="0" anchor="ctr"/>
                      <a:lstStyle/>
                      <a:p>
                        <a:endParaRPr lang="fr-FR"/>
                      </a:p>
                    </p:txBody>
                  </p:sp>
                  <p:sp>
                    <p:nvSpPr>
                      <p:cNvPr id="709" name="Forme libre : forme 708">
                        <a:extLst>
                          <a:ext uri="{FF2B5EF4-FFF2-40B4-BE49-F238E27FC236}">
                            <a16:creationId xmlns:a16="http://schemas.microsoft.com/office/drawing/2014/main" id="{7709DC07-A6F9-4736-ABC0-E25745C52F05}"/>
                          </a:ext>
                        </a:extLst>
                      </p:cNvPr>
                      <p:cNvSpPr/>
                      <p:nvPr/>
                    </p:nvSpPr>
                    <p:spPr>
                      <a:xfrm>
                        <a:off x="4520823" y="4223959"/>
                        <a:ext cx="10534" cy="445"/>
                      </a:xfrm>
                      <a:custGeom>
                        <a:avLst/>
                        <a:gdLst>
                          <a:gd name="connsiteX0" fmla="*/ 10535 w 10534"/>
                          <a:gd name="connsiteY0" fmla="*/ 445 h 445"/>
                          <a:gd name="connsiteX1" fmla="*/ 0 w 10534"/>
                          <a:gd name="connsiteY1" fmla="*/ 128 h 445"/>
                          <a:gd name="connsiteX2" fmla="*/ 10535 w 10534"/>
                          <a:gd name="connsiteY2" fmla="*/ 445 h 445"/>
                        </a:gdLst>
                        <a:ahLst/>
                        <a:cxnLst>
                          <a:cxn ang="0">
                            <a:pos x="connsiteX0" y="connsiteY0"/>
                          </a:cxn>
                          <a:cxn ang="0">
                            <a:pos x="connsiteX1" y="connsiteY1"/>
                          </a:cxn>
                          <a:cxn ang="0">
                            <a:pos x="connsiteX2" y="connsiteY2"/>
                          </a:cxn>
                        </a:cxnLst>
                        <a:rect l="l" t="t" r="r" b="b"/>
                        <a:pathLst>
                          <a:path w="10534" h="445">
                            <a:moveTo>
                              <a:pt x="10535" y="445"/>
                            </a:moveTo>
                            <a:cubicBezTo>
                              <a:pt x="7150" y="4"/>
                              <a:pt x="3631" y="-102"/>
                              <a:pt x="0" y="128"/>
                            </a:cubicBezTo>
                            <a:cubicBezTo>
                              <a:pt x="3669" y="-119"/>
                              <a:pt x="7192" y="-5"/>
                              <a:pt x="10535" y="445"/>
                            </a:cubicBezTo>
                            <a:close/>
                          </a:path>
                        </a:pathLst>
                      </a:custGeom>
                      <a:solidFill>
                        <a:srgbClr val="1D2943"/>
                      </a:solidFill>
                      <a:ln w="36124" cap="flat">
                        <a:noFill/>
                        <a:prstDash val="solid"/>
                        <a:miter/>
                      </a:ln>
                    </p:spPr>
                    <p:txBody>
                      <a:bodyPr rtlCol="0" anchor="ctr"/>
                      <a:lstStyle/>
                      <a:p>
                        <a:endParaRPr lang="fr-FR"/>
                      </a:p>
                    </p:txBody>
                  </p:sp>
                </p:grpSp>
              </p:grpSp>
              <p:grpSp>
                <p:nvGrpSpPr>
                  <p:cNvPr id="710" name="Graphique 2">
                    <a:extLst>
                      <a:ext uri="{FF2B5EF4-FFF2-40B4-BE49-F238E27FC236}">
                        <a16:creationId xmlns:a16="http://schemas.microsoft.com/office/drawing/2014/main" id="{9B1945D8-F15A-4557-8674-7E44BE3BD688}"/>
                      </a:ext>
                    </a:extLst>
                  </p:cNvPr>
                  <p:cNvGrpSpPr/>
                  <p:nvPr/>
                </p:nvGrpSpPr>
                <p:grpSpPr>
                  <a:xfrm>
                    <a:off x="4330639" y="4185854"/>
                    <a:ext cx="280836" cy="294408"/>
                    <a:chOff x="4330639" y="4185854"/>
                    <a:chExt cx="280836" cy="294408"/>
                  </a:xfrm>
                </p:grpSpPr>
                <p:sp>
                  <p:nvSpPr>
                    <p:cNvPr id="711" name="Forme libre : forme 710">
                      <a:extLst>
                        <a:ext uri="{FF2B5EF4-FFF2-40B4-BE49-F238E27FC236}">
                          <a16:creationId xmlns:a16="http://schemas.microsoft.com/office/drawing/2014/main" id="{5208A0AA-EE1B-4101-9C40-C9E4647806AE}"/>
                        </a:ext>
                      </a:extLst>
                    </p:cNvPr>
                    <p:cNvSpPr/>
                    <p:nvPr/>
                  </p:nvSpPr>
                  <p:spPr>
                    <a:xfrm>
                      <a:off x="4330639" y="4185854"/>
                      <a:ext cx="217495" cy="260924"/>
                    </a:xfrm>
                    <a:custGeom>
                      <a:avLst/>
                      <a:gdLst>
                        <a:gd name="connsiteX0" fmla="*/ 3 w 217495"/>
                        <a:gd name="connsiteY0" fmla="*/ 165644 h 260924"/>
                        <a:gd name="connsiteX1" fmla="*/ 25846 w 217495"/>
                        <a:gd name="connsiteY1" fmla="*/ 222731 h 260924"/>
                        <a:gd name="connsiteX2" fmla="*/ 91748 w 217495"/>
                        <a:gd name="connsiteY2" fmla="*/ 260924 h 260924"/>
                        <a:gd name="connsiteX3" fmla="*/ 65519 w 217495"/>
                        <a:gd name="connsiteY3" fmla="*/ 203835 h 260924"/>
                        <a:gd name="connsiteX4" fmla="*/ 154236 w 217495"/>
                        <a:gd name="connsiteY4" fmla="*/ 50316 h 260924"/>
                        <a:gd name="connsiteX5" fmla="*/ 217496 w 217495"/>
                        <a:gd name="connsiteY5" fmla="*/ 44146 h 260924"/>
                        <a:gd name="connsiteX6" fmla="*/ 151979 w 217495"/>
                        <a:gd name="connsiteY6" fmla="*/ 5952 h 260924"/>
                        <a:gd name="connsiteX7" fmla="*/ 88720 w 217495"/>
                        <a:gd name="connsiteY7" fmla="*/ 12125 h 260924"/>
                        <a:gd name="connsiteX8" fmla="*/ 3 w 217495"/>
                        <a:gd name="connsiteY8" fmla="*/ 165644 h 26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5" h="260924">
                          <a:moveTo>
                            <a:pt x="3" y="165644"/>
                          </a:moveTo>
                          <a:cubicBezTo>
                            <a:pt x="3" y="193801"/>
                            <a:pt x="10032" y="213474"/>
                            <a:pt x="25846" y="222731"/>
                          </a:cubicBezTo>
                          <a:lnTo>
                            <a:pt x="91748" y="260924"/>
                          </a:lnTo>
                          <a:cubicBezTo>
                            <a:pt x="75548" y="251667"/>
                            <a:pt x="65905" y="231609"/>
                            <a:pt x="65519" y="203835"/>
                          </a:cubicBezTo>
                          <a:cubicBezTo>
                            <a:pt x="65519" y="147134"/>
                            <a:pt x="104864" y="78860"/>
                            <a:pt x="154236" y="50316"/>
                          </a:cubicBezTo>
                          <a:cubicBezTo>
                            <a:pt x="178923" y="36045"/>
                            <a:pt x="201296" y="34502"/>
                            <a:pt x="217496" y="44146"/>
                          </a:cubicBezTo>
                          <a:lnTo>
                            <a:pt x="151979" y="5952"/>
                          </a:lnTo>
                          <a:cubicBezTo>
                            <a:pt x="135779" y="-3305"/>
                            <a:pt x="113407" y="-2146"/>
                            <a:pt x="88720" y="12125"/>
                          </a:cubicBezTo>
                          <a:cubicBezTo>
                            <a:pt x="39348" y="40669"/>
                            <a:pt x="-383" y="108943"/>
                            <a:pt x="3" y="165644"/>
                          </a:cubicBezTo>
                          <a:close/>
                        </a:path>
                      </a:pathLst>
                    </a:custGeom>
                    <a:solidFill>
                      <a:srgbClr val="1D2943"/>
                    </a:solidFill>
                    <a:ln w="36124" cap="flat">
                      <a:noFill/>
                      <a:prstDash val="solid"/>
                      <a:miter/>
                    </a:ln>
                  </p:spPr>
                  <p:txBody>
                    <a:bodyPr rtlCol="0" anchor="ctr"/>
                    <a:lstStyle/>
                    <a:p>
                      <a:endParaRPr lang="fr-FR"/>
                    </a:p>
                  </p:txBody>
                </p:sp>
                <p:sp>
                  <p:nvSpPr>
                    <p:cNvPr id="712" name="Forme libre : forme 711">
                      <a:extLst>
                        <a:ext uri="{FF2B5EF4-FFF2-40B4-BE49-F238E27FC236}">
                          <a16:creationId xmlns:a16="http://schemas.microsoft.com/office/drawing/2014/main" id="{6CB7F3D6-77F8-447F-A0AF-B3A2A89D7B4F}"/>
                        </a:ext>
                      </a:extLst>
                    </p:cNvPr>
                    <p:cNvSpPr/>
                    <p:nvPr/>
                  </p:nvSpPr>
                  <p:spPr>
                    <a:xfrm rot="-3592284">
                      <a:off x="4360461" y="4262849"/>
                      <a:ext cx="250660" cy="145164"/>
                    </a:xfrm>
                    <a:custGeom>
                      <a:avLst/>
                      <a:gdLst>
                        <a:gd name="connsiteX0" fmla="*/ 250660 w 250660"/>
                        <a:gd name="connsiteY0" fmla="*/ 72582 h 145164"/>
                        <a:gd name="connsiteX1" fmla="*/ 125330 w 250660"/>
                        <a:gd name="connsiteY1" fmla="*/ 145165 h 145164"/>
                        <a:gd name="connsiteX2" fmla="*/ 0 w 250660"/>
                        <a:gd name="connsiteY2" fmla="*/ 72582 h 145164"/>
                        <a:gd name="connsiteX3" fmla="*/ 125330 w 250660"/>
                        <a:gd name="connsiteY3" fmla="*/ 0 h 145164"/>
                        <a:gd name="connsiteX4" fmla="*/ 250660 w 250660"/>
                        <a:gd name="connsiteY4" fmla="*/ 72582 h 145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660" h="145164">
                          <a:moveTo>
                            <a:pt x="250660" y="72582"/>
                          </a:moveTo>
                          <a:cubicBezTo>
                            <a:pt x="250660" y="112668"/>
                            <a:pt x="194548" y="145165"/>
                            <a:pt x="125330" y="145165"/>
                          </a:cubicBezTo>
                          <a:cubicBezTo>
                            <a:pt x="56112" y="145165"/>
                            <a:pt x="0" y="112668"/>
                            <a:pt x="0" y="72582"/>
                          </a:cubicBezTo>
                          <a:cubicBezTo>
                            <a:pt x="0" y="32496"/>
                            <a:pt x="56112" y="0"/>
                            <a:pt x="125330" y="0"/>
                          </a:cubicBezTo>
                          <a:cubicBezTo>
                            <a:pt x="194548" y="0"/>
                            <a:pt x="250660" y="32496"/>
                            <a:pt x="250660" y="72582"/>
                          </a:cubicBezTo>
                          <a:close/>
                        </a:path>
                      </a:pathLst>
                    </a:custGeom>
                    <a:solidFill>
                      <a:srgbClr val="4C5C75"/>
                    </a:solidFill>
                    <a:ln w="36128" cap="flat">
                      <a:noFill/>
                      <a:prstDash val="solid"/>
                      <a:miter/>
                    </a:ln>
                  </p:spPr>
                  <p:txBody>
                    <a:bodyPr rtlCol="0" anchor="ctr"/>
                    <a:lstStyle/>
                    <a:p>
                      <a:endParaRPr lang="fr-FR"/>
                    </a:p>
                  </p:txBody>
                </p:sp>
              </p:grpSp>
              <p:sp>
                <p:nvSpPr>
                  <p:cNvPr id="713" name="Forme libre : forme 712">
                    <a:extLst>
                      <a:ext uri="{FF2B5EF4-FFF2-40B4-BE49-F238E27FC236}">
                        <a16:creationId xmlns:a16="http://schemas.microsoft.com/office/drawing/2014/main" id="{9C71BC0F-7D7E-4D0B-AE20-03B799B296F0}"/>
                      </a:ext>
                    </a:extLst>
                  </p:cNvPr>
                  <p:cNvSpPr/>
                  <p:nvPr/>
                </p:nvSpPr>
                <p:spPr>
                  <a:xfrm>
                    <a:off x="4430210" y="4138433"/>
                    <a:ext cx="104400" cy="238423"/>
                  </a:xfrm>
                  <a:custGeom>
                    <a:avLst/>
                    <a:gdLst>
                      <a:gd name="connsiteX0" fmla="*/ 104400 w 104400"/>
                      <a:gd name="connsiteY0" fmla="*/ 0 h 238423"/>
                      <a:gd name="connsiteX1" fmla="*/ 89950 w 104400"/>
                      <a:gd name="connsiteY1" fmla="*/ 193265 h 238423"/>
                      <a:gd name="connsiteX2" fmla="*/ 63941 w 104400"/>
                      <a:gd name="connsiteY2" fmla="*/ 234809 h 238423"/>
                      <a:gd name="connsiteX3" fmla="*/ 42265 w 104400"/>
                      <a:gd name="connsiteY3" fmla="*/ 234447 h 238423"/>
                      <a:gd name="connsiteX4" fmla="*/ 44794 w 104400"/>
                      <a:gd name="connsiteY4" fmla="*/ 236612 h 238423"/>
                      <a:gd name="connsiteX5" fmla="*/ 22759 w 104400"/>
                      <a:gd name="connsiteY5" fmla="*/ 223608 h 238423"/>
                      <a:gd name="connsiteX6" fmla="*/ 15172 w 104400"/>
                      <a:gd name="connsiteY6" fmla="*/ 210604 h 238423"/>
                      <a:gd name="connsiteX7" fmla="*/ 0 w 104400"/>
                      <a:gd name="connsiteY7" fmla="*/ 34316 h 238423"/>
                      <a:gd name="connsiteX8" fmla="*/ 22397 w 104400"/>
                      <a:gd name="connsiteY8" fmla="*/ 47321 h 238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400" h="238423">
                        <a:moveTo>
                          <a:pt x="104400" y="0"/>
                        </a:moveTo>
                        <a:lnTo>
                          <a:pt x="89950" y="193265"/>
                        </a:lnTo>
                        <a:cubicBezTo>
                          <a:pt x="88144" y="209519"/>
                          <a:pt x="77307" y="226863"/>
                          <a:pt x="63941" y="234809"/>
                        </a:cubicBezTo>
                        <a:cubicBezTo>
                          <a:pt x="55269" y="239862"/>
                          <a:pt x="47323" y="239501"/>
                          <a:pt x="42265" y="234447"/>
                        </a:cubicBezTo>
                        <a:cubicBezTo>
                          <a:pt x="42988" y="235532"/>
                          <a:pt x="43709" y="236255"/>
                          <a:pt x="44794" y="236612"/>
                        </a:cubicBezTo>
                        <a:lnTo>
                          <a:pt x="22759" y="223608"/>
                        </a:lnTo>
                        <a:cubicBezTo>
                          <a:pt x="18786" y="221439"/>
                          <a:pt x="15895" y="217108"/>
                          <a:pt x="15172" y="210604"/>
                        </a:cubicBezTo>
                        <a:lnTo>
                          <a:pt x="0" y="34316"/>
                        </a:lnTo>
                        <a:lnTo>
                          <a:pt x="22397" y="47321"/>
                        </a:lnTo>
                        <a:close/>
                      </a:path>
                    </a:pathLst>
                  </a:custGeom>
                  <a:solidFill>
                    <a:srgbClr val="DEDFFB"/>
                  </a:solidFill>
                  <a:ln w="36124" cap="flat">
                    <a:noFill/>
                    <a:prstDash val="solid"/>
                    <a:miter/>
                  </a:ln>
                </p:spPr>
                <p:txBody>
                  <a:bodyPr rtlCol="0" anchor="ctr"/>
                  <a:lstStyle/>
                  <a:p>
                    <a:endParaRPr lang="fr-FR"/>
                  </a:p>
                </p:txBody>
              </p:sp>
              <p:sp>
                <p:nvSpPr>
                  <p:cNvPr id="714" name="Forme libre : forme 713">
                    <a:extLst>
                      <a:ext uri="{FF2B5EF4-FFF2-40B4-BE49-F238E27FC236}">
                        <a16:creationId xmlns:a16="http://schemas.microsoft.com/office/drawing/2014/main" id="{B946F1FF-C477-4472-95DB-BC6DAD1D9C0D}"/>
                      </a:ext>
                    </a:extLst>
                  </p:cNvPr>
                  <p:cNvSpPr/>
                  <p:nvPr/>
                </p:nvSpPr>
                <p:spPr>
                  <a:xfrm>
                    <a:off x="4430341" y="4172916"/>
                    <a:ext cx="44612" cy="202061"/>
                  </a:xfrm>
                  <a:custGeom>
                    <a:avLst/>
                    <a:gdLst>
                      <a:gd name="connsiteX0" fmla="*/ 0 w 44612"/>
                      <a:gd name="connsiteY0" fmla="*/ 0 h 202061"/>
                      <a:gd name="connsiteX1" fmla="*/ 15187 w 44612"/>
                      <a:gd name="connsiteY1" fmla="*/ 176116 h 202061"/>
                      <a:gd name="connsiteX2" fmla="*/ 22464 w 44612"/>
                      <a:gd name="connsiteY2" fmla="*/ 189090 h 202061"/>
                      <a:gd name="connsiteX3" fmla="*/ 44612 w 44612"/>
                      <a:gd name="connsiteY3" fmla="*/ 202061 h 202061"/>
                      <a:gd name="connsiteX4" fmla="*/ 37336 w 44612"/>
                      <a:gd name="connsiteY4" fmla="*/ 189090 h 202061"/>
                      <a:gd name="connsiteX5" fmla="*/ 22149 w 44612"/>
                      <a:gd name="connsiteY5" fmla="*/ 12972 h 20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12" h="202061">
                        <a:moveTo>
                          <a:pt x="0" y="0"/>
                        </a:moveTo>
                        <a:lnTo>
                          <a:pt x="15187" y="176116"/>
                        </a:lnTo>
                        <a:cubicBezTo>
                          <a:pt x="15820" y="182445"/>
                          <a:pt x="18667" y="186875"/>
                          <a:pt x="22464" y="189090"/>
                        </a:cubicBezTo>
                        <a:lnTo>
                          <a:pt x="44612" y="202061"/>
                        </a:lnTo>
                        <a:cubicBezTo>
                          <a:pt x="40816" y="199846"/>
                          <a:pt x="38284" y="195418"/>
                          <a:pt x="37336" y="189090"/>
                        </a:cubicBezTo>
                        <a:lnTo>
                          <a:pt x="22149" y="12972"/>
                        </a:lnTo>
                        <a:close/>
                      </a:path>
                    </a:pathLst>
                  </a:custGeom>
                  <a:solidFill>
                    <a:srgbClr val="DEDFFB"/>
                  </a:solidFill>
                  <a:ln w="36124" cap="flat">
                    <a:noFill/>
                    <a:prstDash val="solid"/>
                    <a:miter/>
                  </a:ln>
                </p:spPr>
                <p:txBody>
                  <a:bodyPr rtlCol="0" anchor="ctr"/>
                  <a:lstStyle/>
                  <a:p>
                    <a:endParaRPr lang="fr-FR"/>
                  </a:p>
                </p:txBody>
              </p:sp>
              <p:sp>
                <p:nvSpPr>
                  <p:cNvPr id="715" name="Forme libre : forme 714">
                    <a:extLst>
                      <a:ext uri="{FF2B5EF4-FFF2-40B4-BE49-F238E27FC236}">
                        <a16:creationId xmlns:a16="http://schemas.microsoft.com/office/drawing/2014/main" id="{A0154F70-C6CE-44CA-9D35-0F98BD149705}"/>
                      </a:ext>
                    </a:extLst>
                  </p:cNvPr>
                  <p:cNvSpPr/>
                  <p:nvPr/>
                </p:nvSpPr>
                <p:spPr>
                  <a:xfrm>
                    <a:off x="4452570" y="4138501"/>
                    <a:ext cx="82017" cy="238264"/>
                  </a:xfrm>
                  <a:custGeom>
                    <a:avLst/>
                    <a:gdLst>
                      <a:gd name="connsiteX0" fmla="*/ 0 w 82017"/>
                      <a:gd name="connsiteY0" fmla="*/ 47353 h 238264"/>
                      <a:gd name="connsiteX1" fmla="*/ 15100 w 82017"/>
                      <a:gd name="connsiteY1" fmla="*/ 223572 h 238264"/>
                      <a:gd name="connsiteX2" fmla="*/ 41436 w 82017"/>
                      <a:gd name="connsiteY2" fmla="*/ 234641 h 238264"/>
                      <a:gd name="connsiteX3" fmla="*/ 67624 w 82017"/>
                      <a:gd name="connsiteY3" fmla="*/ 193248 h 238264"/>
                      <a:gd name="connsiteX4" fmla="*/ 82018 w 82017"/>
                      <a:gd name="connsiteY4" fmla="*/ 0 h 238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017" h="238264">
                        <a:moveTo>
                          <a:pt x="0" y="47353"/>
                        </a:moveTo>
                        <a:lnTo>
                          <a:pt x="15100" y="223572"/>
                        </a:lnTo>
                        <a:cubicBezTo>
                          <a:pt x="16961" y="237611"/>
                          <a:pt x="28305" y="242222"/>
                          <a:pt x="41436" y="234641"/>
                        </a:cubicBezTo>
                        <a:cubicBezTo>
                          <a:pt x="54769" y="226943"/>
                          <a:pt x="65849" y="209386"/>
                          <a:pt x="67624" y="193248"/>
                        </a:cubicBezTo>
                        <a:lnTo>
                          <a:pt x="82018" y="0"/>
                        </a:lnTo>
                        <a:close/>
                      </a:path>
                    </a:pathLst>
                  </a:custGeom>
                  <a:solidFill>
                    <a:srgbClr val="F3F1FC"/>
                  </a:solidFill>
                  <a:ln w="36124" cap="flat">
                    <a:noFill/>
                    <a:prstDash val="solid"/>
                    <a:miter/>
                  </a:ln>
                </p:spPr>
                <p:txBody>
                  <a:bodyPr rtlCol="0" anchor="ctr"/>
                  <a:lstStyle/>
                  <a:p>
                    <a:endParaRPr lang="fr-FR"/>
                  </a:p>
                </p:txBody>
              </p:sp>
              <p:sp>
                <p:nvSpPr>
                  <p:cNvPr id="716" name="Forme libre : forme 715">
                    <a:extLst>
                      <a:ext uri="{FF2B5EF4-FFF2-40B4-BE49-F238E27FC236}">
                        <a16:creationId xmlns:a16="http://schemas.microsoft.com/office/drawing/2014/main" id="{C6746A73-08A9-4314-8D3D-7261DBAE351B}"/>
                      </a:ext>
                    </a:extLst>
                  </p:cNvPr>
                  <p:cNvSpPr/>
                  <p:nvPr/>
                </p:nvSpPr>
                <p:spPr>
                  <a:xfrm>
                    <a:off x="4476448" y="4305639"/>
                    <a:ext cx="38653" cy="44732"/>
                  </a:xfrm>
                  <a:custGeom>
                    <a:avLst/>
                    <a:gdLst>
                      <a:gd name="connsiteX0" fmla="*/ 38653 w 38653"/>
                      <a:gd name="connsiteY0" fmla="*/ 15942 h 44732"/>
                      <a:gd name="connsiteX1" fmla="*/ 23120 w 38653"/>
                      <a:gd name="connsiteY1" fmla="*/ 42674 h 44732"/>
                      <a:gd name="connsiteX2" fmla="*/ 12283 w 38653"/>
                      <a:gd name="connsiteY2" fmla="*/ 43759 h 44732"/>
                      <a:gd name="connsiteX3" fmla="*/ 4335 w 38653"/>
                      <a:gd name="connsiteY3" fmla="*/ 39062 h 44732"/>
                      <a:gd name="connsiteX4" fmla="*/ 0 w 38653"/>
                      <a:gd name="connsiteY4" fmla="*/ 28947 h 44732"/>
                      <a:gd name="connsiteX5" fmla="*/ 15174 w 38653"/>
                      <a:gd name="connsiteY5" fmla="*/ 2215 h 44732"/>
                      <a:gd name="connsiteX6" fmla="*/ 26372 w 38653"/>
                      <a:gd name="connsiteY6" fmla="*/ 1130 h 44732"/>
                      <a:gd name="connsiteX7" fmla="*/ 33595 w 38653"/>
                      <a:gd name="connsiteY7" fmla="*/ 5469 h 44732"/>
                      <a:gd name="connsiteX8" fmla="*/ 38653 w 38653"/>
                      <a:gd name="connsiteY8" fmla="*/ 15942 h 4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53" h="44732">
                        <a:moveTo>
                          <a:pt x="38653" y="15942"/>
                        </a:moveTo>
                        <a:cubicBezTo>
                          <a:pt x="38653" y="25697"/>
                          <a:pt x="32151" y="37616"/>
                          <a:pt x="23120" y="42674"/>
                        </a:cubicBezTo>
                        <a:cubicBezTo>
                          <a:pt x="18785" y="45201"/>
                          <a:pt x="14812" y="45201"/>
                          <a:pt x="12283" y="43759"/>
                        </a:cubicBezTo>
                        <a:lnTo>
                          <a:pt x="4335" y="39062"/>
                        </a:lnTo>
                        <a:cubicBezTo>
                          <a:pt x="1446" y="37254"/>
                          <a:pt x="0" y="34004"/>
                          <a:pt x="0" y="28947"/>
                        </a:cubicBezTo>
                        <a:cubicBezTo>
                          <a:pt x="0" y="19192"/>
                          <a:pt x="6864" y="7273"/>
                          <a:pt x="15174" y="2215"/>
                        </a:cubicBezTo>
                        <a:cubicBezTo>
                          <a:pt x="19870" y="-316"/>
                          <a:pt x="23482" y="-678"/>
                          <a:pt x="26372" y="1130"/>
                        </a:cubicBezTo>
                        <a:lnTo>
                          <a:pt x="33595" y="5469"/>
                        </a:lnTo>
                        <a:cubicBezTo>
                          <a:pt x="36848" y="6911"/>
                          <a:pt x="38653" y="10884"/>
                          <a:pt x="38653" y="15942"/>
                        </a:cubicBezTo>
                        <a:close/>
                      </a:path>
                    </a:pathLst>
                  </a:custGeom>
                  <a:solidFill>
                    <a:srgbClr val="1D2943"/>
                  </a:solidFill>
                  <a:ln w="36124" cap="flat">
                    <a:noFill/>
                    <a:prstDash val="solid"/>
                    <a:miter/>
                  </a:ln>
                </p:spPr>
                <p:txBody>
                  <a:bodyPr rtlCol="0" anchor="ctr"/>
                  <a:lstStyle/>
                  <a:p>
                    <a:endParaRPr lang="fr-FR"/>
                  </a:p>
                </p:txBody>
              </p:sp>
              <p:grpSp>
                <p:nvGrpSpPr>
                  <p:cNvPr id="717" name="Graphique 2">
                    <a:extLst>
                      <a:ext uri="{FF2B5EF4-FFF2-40B4-BE49-F238E27FC236}">
                        <a16:creationId xmlns:a16="http://schemas.microsoft.com/office/drawing/2014/main" id="{C67E6777-4D01-4E62-B347-2D0C35639E07}"/>
                      </a:ext>
                    </a:extLst>
                  </p:cNvPr>
                  <p:cNvGrpSpPr/>
                  <p:nvPr/>
                </p:nvGrpSpPr>
                <p:grpSpPr>
                  <a:xfrm>
                    <a:off x="4476277" y="4305698"/>
                    <a:ext cx="38956" cy="44628"/>
                    <a:chOff x="4476277" y="4305698"/>
                    <a:chExt cx="38956" cy="44628"/>
                  </a:xfrm>
                </p:grpSpPr>
                <p:sp>
                  <p:nvSpPr>
                    <p:cNvPr id="718" name="Forme libre : forme 717">
                      <a:extLst>
                        <a:ext uri="{FF2B5EF4-FFF2-40B4-BE49-F238E27FC236}">
                          <a16:creationId xmlns:a16="http://schemas.microsoft.com/office/drawing/2014/main" id="{E46BB1C3-D34D-4080-B2F9-3CC6B4FF815F}"/>
                        </a:ext>
                      </a:extLst>
                    </p:cNvPr>
                    <p:cNvSpPr/>
                    <p:nvPr/>
                  </p:nvSpPr>
                  <p:spPr>
                    <a:xfrm>
                      <a:off x="4476277" y="4305698"/>
                      <a:ext cx="34552" cy="43574"/>
                    </a:xfrm>
                    <a:custGeom>
                      <a:avLst/>
                      <a:gdLst>
                        <a:gd name="connsiteX0" fmla="*/ 0 w 34552"/>
                        <a:gd name="connsiteY0" fmla="*/ 28942 h 43574"/>
                        <a:gd name="connsiteX1" fmla="*/ 4473 w 34552"/>
                        <a:gd name="connsiteY1" fmla="*/ 38918 h 43574"/>
                        <a:gd name="connsiteX2" fmla="*/ 12533 w 34552"/>
                        <a:gd name="connsiteY2" fmla="*/ 43574 h 43574"/>
                        <a:gd name="connsiteX3" fmla="*/ 8060 w 34552"/>
                        <a:gd name="connsiteY3" fmla="*/ 33596 h 43574"/>
                        <a:gd name="connsiteX4" fmla="*/ 23198 w 34552"/>
                        <a:gd name="connsiteY4" fmla="*/ 6762 h 43574"/>
                        <a:gd name="connsiteX5" fmla="*/ 34552 w 34552"/>
                        <a:gd name="connsiteY5" fmla="*/ 5729 h 43574"/>
                        <a:gd name="connsiteX6" fmla="*/ 26491 w 34552"/>
                        <a:gd name="connsiteY6" fmla="*/ 1075 h 43574"/>
                        <a:gd name="connsiteX7" fmla="*/ 15482 w 34552"/>
                        <a:gd name="connsiteY7" fmla="*/ 2106 h 43574"/>
                        <a:gd name="connsiteX8" fmla="*/ 0 w 34552"/>
                        <a:gd name="connsiteY8" fmla="*/ 28942 h 4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552" h="43574">
                          <a:moveTo>
                            <a:pt x="0" y="28942"/>
                          </a:moveTo>
                          <a:cubicBezTo>
                            <a:pt x="0" y="34103"/>
                            <a:pt x="1720" y="37198"/>
                            <a:pt x="4473" y="38918"/>
                          </a:cubicBezTo>
                          <a:lnTo>
                            <a:pt x="12533" y="43574"/>
                          </a:lnTo>
                          <a:cubicBezTo>
                            <a:pt x="9780" y="41855"/>
                            <a:pt x="8060" y="38413"/>
                            <a:pt x="8060" y="33596"/>
                          </a:cubicBezTo>
                          <a:cubicBezTo>
                            <a:pt x="8060" y="23964"/>
                            <a:pt x="14597" y="11921"/>
                            <a:pt x="23198" y="6762"/>
                          </a:cubicBezTo>
                          <a:cubicBezTo>
                            <a:pt x="27671" y="4353"/>
                            <a:pt x="31455" y="4009"/>
                            <a:pt x="34552" y="5729"/>
                          </a:cubicBezTo>
                          <a:lnTo>
                            <a:pt x="26491" y="1075"/>
                          </a:lnTo>
                          <a:cubicBezTo>
                            <a:pt x="23739" y="-645"/>
                            <a:pt x="19955" y="-301"/>
                            <a:pt x="15482" y="2106"/>
                          </a:cubicBezTo>
                          <a:cubicBezTo>
                            <a:pt x="6881" y="7267"/>
                            <a:pt x="0" y="19308"/>
                            <a:pt x="0" y="28942"/>
                          </a:cubicBezTo>
                          <a:close/>
                        </a:path>
                      </a:pathLst>
                    </a:custGeom>
                    <a:solidFill>
                      <a:srgbClr val="1D2943"/>
                    </a:solidFill>
                    <a:ln w="36124" cap="flat">
                      <a:noFill/>
                      <a:prstDash val="solid"/>
                      <a:miter/>
                    </a:ln>
                  </p:spPr>
                  <p:txBody>
                    <a:bodyPr rtlCol="0" anchor="ctr"/>
                    <a:lstStyle/>
                    <a:p>
                      <a:endParaRPr lang="fr-FR"/>
                    </a:p>
                  </p:txBody>
                </p:sp>
                <p:sp>
                  <p:nvSpPr>
                    <p:cNvPr id="719" name="Forme libre : forme 718">
                      <a:extLst>
                        <a:ext uri="{FF2B5EF4-FFF2-40B4-BE49-F238E27FC236}">
                          <a16:creationId xmlns:a16="http://schemas.microsoft.com/office/drawing/2014/main" id="{067072DD-190C-4BD6-AA1F-2A4666CC203B}"/>
                        </a:ext>
                      </a:extLst>
                    </p:cNvPr>
                    <p:cNvSpPr/>
                    <p:nvPr/>
                  </p:nvSpPr>
                  <p:spPr>
                    <a:xfrm>
                      <a:off x="4484262" y="4310422"/>
                      <a:ext cx="30972" cy="39905"/>
                    </a:xfrm>
                    <a:custGeom>
                      <a:avLst/>
                      <a:gdLst>
                        <a:gd name="connsiteX0" fmla="*/ 15325 w 30972"/>
                        <a:gd name="connsiteY0" fmla="*/ 2173 h 39905"/>
                        <a:gd name="connsiteX1" fmla="*/ 0 w 30972"/>
                        <a:gd name="connsiteY1" fmla="*/ 28971 h 39905"/>
                        <a:gd name="connsiteX2" fmla="*/ 15426 w 30972"/>
                        <a:gd name="connsiteY2" fmla="*/ 37762 h 39905"/>
                        <a:gd name="connsiteX3" fmla="*/ 30972 w 30972"/>
                        <a:gd name="connsiteY3" fmla="*/ 11090 h 39905"/>
                        <a:gd name="connsiteX4" fmla="*/ 15325 w 30972"/>
                        <a:gd name="connsiteY4" fmla="*/ 2173 h 39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72" h="39905">
                          <a:moveTo>
                            <a:pt x="15325" y="2173"/>
                          </a:moveTo>
                          <a:cubicBezTo>
                            <a:pt x="6759" y="7119"/>
                            <a:pt x="-28" y="19128"/>
                            <a:pt x="0" y="28971"/>
                          </a:cubicBezTo>
                          <a:cubicBezTo>
                            <a:pt x="28" y="38815"/>
                            <a:pt x="6859" y="42708"/>
                            <a:pt x="15426" y="37762"/>
                          </a:cubicBezTo>
                          <a:cubicBezTo>
                            <a:pt x="24212" y="32689"/>
                            <a:pt x="31000" y="20933"/>
                            <a:pt x="30972" y="11090"/>
                          </a:cubicBezTo>
                          <a:cubicBezTo>
                            <a:pt x="30944" y="1246"/>
                            <a:pt x="24111" y="-2899"/>
                            <a:pt x="15325" y="2173"/>
                          </a:cubicBezTo>
                          <a:close/>
                        </a:path>
                      </a:pathLst>
                    </a:custGeom>
                    <a:solidFill>
                      <a:srgbClr val="4C5C75"/>
                    </a:solidFill>
                    <a:ln w="36124" cap="flat">
                      <a:noFill/>
                      <a:prstDash val="solid"/>
                      <a:miter/>
                    </a:ln>
                  </p:spPr>
                  <p:txBody>
                    <a:bodyPr rtlCol="0" anchor="ctr"/>
                    <a:lstStyle/>
                    <a:p>
                      <a:endParaRPr lang="fr-FR"/>
                    </a:p>
                  </p:txBody>
                </p:sp>
              </p:grpSp>
            </p:grpSp>
            <p:grpSp>
              <p:nvGrpSpPr>
                <p:cNvPr id="720" name="Graphique 2">
                  <a:extLst>
                    <a:ext uri="{FF2B5EF4-FFF2-40B4-BE49-F238E27FC236}">
                      <a16:creationId xmlns:a16="http://schemas.microsoft.com/office/drawing/2014/main" id="{AE37CB52-59A1-41EF-B43F-49BE522BA919}"/>
                    </a:ext>
                  </a:extLst>
                </p:cNvPr>
                <p:cNvGrpSpPr/>
                <p:nvPr/>
              </p:nvGrpSpPr>
              <p:grpSpPr>
                <a:xfrm>
                  <a:off x="5126426" y="3682526"/>
                  <a:ext cx="280276" cy="341652"/>
                  <a:chOff x="5126426" y="3682526"/>
                  <a:chExt cx="280276" cy="341652"/>
                </a:xfrm>
              </p:grpSpPr>
              <p:grpSp>
                <p:nvGrpSpPr>
                  <p:cNvPr id="721" name="Graphique 2">
                    <a:extLst>
                      <a:ext uri="{FF2B5EF4-FFF2-40B4-BE49-F238E27FC236}">
                        <a16:creationId xmlns:a16="http://schemas.microsoft.com/office/drawing/2014/main" id="{B6DA3C4E-55E7-4C73-8C2E-430591E8254C}"/>
                      </a:ext>
                    </a:extLst>
                  </p:cNvPr>
                  <p:cNvGrpSpPr/>
                  <p:nvPr/>
                </p:nvGrpSpPr>
                <p:grpSpPr>
                  <a:xfrm>
                    <a:off x="5126426" y="3729879"/>
                    <a:ext cx="280276" cy="294299"/>
                    <a:chOff x="5126426" y="3729879"/>
                    <a:chExt cx="280276" cy="294299"/>
                  </a:xfrm>
                </p:grpSpPr>
                <p:sp>
                  <p:nvSpPr>
                    <p:cNvPr id="722" name="Forme libre : forme 721">
                      <a:extLst>
                        <a:ext uri="{FF2B5EF4-FFF2-40B4-BE49-F238E27FC236}">
                          <a16:creationId xmlns:a16="http://schemas.microsoft.com/office/drawing/2014/main" id="{D7307E10-B3E4-426A-A5B3-BE816FDD039B}"/>
                        </a:ext>
                      </a:extLst>
                    </p:cNvPr>
                    <p:cNvSpPr/>
                    <p:nvPr/>
                  </p:nvSpPr>
                  <p:spPr>
                    <a:xfrm>
                      <a:off x="5126426" y="3729879"/>
                      <a:ext cx="217495" cy="260924"/>
                    </a:xfrm>
                    <a:custGeom>
                      <a:avLst/>
                      <a:gdLst>
                        <a:gd name="connsiteX0" fmla="*/ 3 w 217495"/>
                        <a:gd name="connsiteY0" fmla="*/ 165644 h 260924"/>
                        <a:gd name="connsiteX1" fmla="*/ 25846 w 217495"/>
                        <a:gd name="connsiteY1" fmla="*/ 222731 h 260924"/>
                        <a:gd name="connsiteX2" fmla="*/ 91748 w 217495"/>
                        <a:gd name="connsiteY2" fmla="*/ 260924 h 260924"/>
                        <a:gd name="connsiteX3" fmla="*/ 65519 w 217495"/>
                        <a:gd name="connsiteY3" fmla="*/ 203835 h 260924"/>
                        <a:gd name="connsiteX4" fmla="*/ 154236 w 217495"/>
                        <a:gd name="connsiteY4" fmla="*/ 50316 h 260924"/>
                        <a:gd name="connsiteX5" fmla="*/ 217496 w 217495"/>
                        <a:gd name="connsiteY5" fmla="*/ 44146 h 260924"/>
                        <a:gd name="connsiteX6" fmla="*/ 151979 w 217495"/>
                        <a:gd name="connsiteY6" fmla="*/ 5952 h 260924"/>
                        <a:gd name="connsiteX7" fmla="*/ 88720 w 217495"/>
                        <a:gd name="connsiteY7" fmla="*/ 12125 h 260924"/>
                        <a:gd name="connsiteX8" fmla="*/ 3 w 217495"/>
                        <a:gd name="connsiteY8" fmla="*/ 165644 h 26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95" h="260924">
                          <a:moveTo>
                            <a:pt x="3" y="165644"/>
                          </a:moveTo>
                          <a:cubicBezTo>
                            <a:pt x="3" y="193801"/>
                            <a:pt x="10032" y="213474"/>
                            <a:pt x="25846" y="222731"/>
                          </a:cubicBezTo>
                          <a:lnTo>
                            <a:pt x="91748" y="260924"/>
                          </a:lnTo>
                          <a:cubicBezTo>
                            <a:pt x="75548" y="251667"/>
                            <a:pt x="65905" y="231609"/>
                            <a:pt x="65519" y="203835"/>
                          </a:cubicBezTo>
                          <a:cubicBezTo>
                            <a:pt x="65519" y="147134"/>
                            <a:pt x="104864" y="78860"/>
                            <a:pt x="154236" y="50316"/>
                          </a:cubicBezTo>
                          <a:cubicBezTo>
                            <a:pt x="178923" y="36045"/>
                            <a:pt x="201296" y="34503"/>
                            <a:pt x="217496" y="44146"/>
                          </a:cubicBezTo>
                          <a:lnTo>
                            <a:pt x="151979" y="5952"/>
                          </a:lnTo>
                          <a:cubicBezTo>
                            <a:pt x="135780" y="-3305"/>
                            <a:pt x="113407" y="-2146"/>
                            <a:pt x="88720" y="12125"/>
                          </a:cubicBezTo>
                          <a:cubicBezTo>
                            <a:pt x="39348" y="40669"/>
                            <a:pt x="-383" y="108943"/>
                            <a:pt x="3" y="165644"/>
                          </a:cubicBezTo>
                          <a:close/>
                        </a:path>
                      </a:pathLst>
                    </a:custGeom>
                    <a:solidFill>
                      <a:srgbClr val="1D2943"/>
                    </a:solidFill>
                    <a:ln w="36124" cap="flat">
                      <a:noFill/>
                      <a:prstDash val="solid"/>
                      <a:miter/>
                    </a:ln>
                  </p:spPr>
                  <p:txBody>
                    <a:bodyPr rtlCol="0" anchor="ctr"/>
                    <a:lstStyle/>
                    <a:p>
                      <a:endParaRPr lang="fr-FR"/>
                    </a:p>
                  </p:txBody>
                </p:sp>
                <p:grpSp>
                  <p:nvGrpSpPr>
                    <p:cNvPr id="723" name="Graphique 2">
                      <a:extLst>
                        <a:ext uri="{FF2B5EF4-FFF2-40B4-BE49-F238E27FC236}">
                          <a16:creationId xmlns:a16="http://schemas.microsoft.com/office/drawing/2014/main" id="{DAEE1ABD-18AF-4247-923E-841B381B15F1}"/>
                        </a:ext>
                      </a:extLst>
                    </p:cNvPr>
                    <p:cNvGrpSpPr/>
                    <p:nvPr/>
                  </p:nvGrpSpPr>
                  <p:grpSpPr>
                    <a:xfrm>
                      <a:off x="5155332" y="3734518"/>
                      <a:ext cx="251369" cy="289660"/>
                      <a:chOff x="5155332" y="3734518"/>
                      <a:chExt cx="251369" cy="289660"/>
                    </a:xfrm>
                  </p:grpSpPr>
                  <p:sp>
                    <p:nvSpPr>
                      <p:cNvPr id="724" name="Forme libre : forme 723">
                        <a:extLst>
                          <a:ext uri="{FF2B5EF4-FFF2-40B4-BE49-F238E27FC236}">
                            <a16:creationId xmlns:a16="http://schemas.microsoft.com/office/drawing/2014/main" id="{41C68EEC-0D95-4D4F-96B1-CE09F1351D75}"/>
                          </a:ext>
                        </a:extLst>
                      </p:cNvPr>
                      <p:cNvSpPr/>
                      <p:nvPr/>
                    </p:nvSpPr>
                    <p:spPr>
                      <a:xfrm rot="-3592284">
                        <a:off x="5155687" y="3806766"/>
                        <a:ext cx="250660" cy="145164"/>
                      </a:xfrm>
                      <a:custGeom>
                        <a:avLst/>
                        <a:gdLst>
                          <a:gd name="connsiteX0" fmla="*/ 250660 w 250660"/>
                          <a:gd name="connsiteY0" fmla="*/ 72582 h 145164"/>
                          <a:gd name="connsiteX1" fmla="*/ 125330 w 250660"/>
                          <a:gd name="connsiteY1" fmla="*/ 145165 h 145164"/>
                          <a:gd name="connsiteX2" fmla="*/ 0 w 250660"/>
                          <a:gd name="connsiteY2" fmla="*/ 72582 h 145164"/>
                          <a:gd name="connsiteX3" fmla="*/ 125330 w 250660"/>
                          <a:gd name="connsiteY3" fmla="*/ 0 h 145164"/>
                          <a:gd name="connsiteX4" fmla="*/ 250660 w 250660"/>
                          <a:gd name="connsiteY4" fmla="*/ 72582 h 145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660" h="145164">
                            <a:moveTo>
                              <a:pt x="250660" y="72582"/>
                            </a:moveTo>
                            <a:cubicBezTo>
                              <a:pt x="250660" y="112668"/>
                              <a:pt x="194548" y="145165"/>
                              <a:pt x="125330" y="145165"/>
                            </a:cubicBezTo>
                            <a:cubicBezTo>
                              <a:pt x="56112" y="145165"/>
                              <a:pt x="0" y="112668"/>
                              <a:pt x="0" y="72582"/>
                            </a:cubicBezTo>
                            <a:cubicBezTo>
                              <a:pt x="0" y="32496"/>
                              <a:pt x="56112" y="0"/>
                              <a:pt x="125330" y="0"/>
                            </a:cubicBezTo>
                            <a:cubicBezTo>
                              <a:pt x="194548" y="0"/>
                              <a:pt x="250660" y="32496"/>
                              <a:pt x="250660" y="72582"/>
                            </a:cubicBezTo>
                            <a:close/>
                          </a:path>
                        </a:pathLst>
                      </a:custGeom>
                      <a:solidFill>
                        <a:srgbClr val="4C5C75"/>
                      </a:solidFill>
                      <a:ln w="36128" cap="flat">
                        <a:noFill/>
                        <a:prstDash val="solid"/>
                        <a:miter/>
                      </a:ln>
                    </p:spPr>
                    <p:txBody>
                      <a:bodyPr rtlCol="0" anchor="ctr"/>
                      <a:lstStyle/>
                      <a:p>
                        <a:endParaRPr lang="fr-FR"/>
                      </a:p>
                    </p:txBody>
                  </p:sp>
                  <p:sp>
                    <p:nvSpPr>
                      <p:cNvPr id="725" name="Forme libre : forme 724">
                        <a:extLst>
                          <a:ext uri="{FF2B5EF4-FFF2-40B4-BE49-F238E27FC236}">
                            <a16:creationId xmlns:a16="http://schemas.microsoft.com/office/drawing/2014/main" id="{AA9174F1-81FB-4900-8602-08B31E267757}"/>
                          </a:ext>
                        </a:extLst>
                      </p:cNvPr>
                      <p:cNvSpPr/>
                      <p:nvPr/>
                    </p:nvSpPr>
                    <p:spPr>
                      <a:xfrm>
                        <a:off x="5213159" y="3789033"/>
                        <a:ext cx="135652" cy="186564"/>
                      </a:xfrm>
                      <a:custGeom>
                        <a:avLst/>
                        <a:gdLst>
                          <a:gd name="connsiteX0" fmla="*/ 28185 w 135652"/>
                          <a:gd name="connsiteY0" fmla="*/ 186564 h 186564"/>
                          <a:gd name="connsiteX1" fmla="*/ 57563 w 135652"/>
                          <a:gd name="connsiteY1" fmla="*/ 177177 h 186564"/>
                          <a:gd name="connsiteX2" fmla="*/ 135652 w 135652"/>
                          <a:gd name="connsiteY2" fmla="*/ 42019 h 186564"/>
                          <a:gd name="connsiteX3" fmla="*/ 107447 w 135652"/>
                          <a:gd name="connsiteY3" fmla="*/ 0 h 186564"/>
                          <a:gd name="connsiteX4" fmla="*/ 78069 w 135652"/>
                          <a:gd name="connsiteY4" fmla="*/ 9388 h 186564"/>
                          <a:gd name="connsiteX5" fmla="*/ 0 w 135652"/>
                          <a:gd name="connsiteY5" fmla="*/ 144545 h 186564"/>
                          <a:gd name="connsiteX6" fmla="*/ 28185 w 135652"/>
                          <a:gd name="connsiteY6" fmla="*/ 186564 h 186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52" h="186564">
                            <a:moveTo>
                              <a:pt x="28185" y="186564"/>
                            </a:moveTo>
                            <a:cubicBezTo>
                              <a:pt x="36770" y="186564"/>
                              <a:pt x="46920" y="183312"/>
                              <a:pt x="57563" y="177177"/>
                            </a:cubicBezTo>
                            <a:cubicBezTo>
                              <a:pt x="100015" y="152677"/>
                              <a:pt x="135776" y="90791"/>
                              <a:pt x="135652" y="42019"/>
                            </a:cubicBezTo>
                            <a:cubicBezTo>
                              <a:pt x="135611" y="29378"/>
                              <a:pt x="132790" y="0"/>
                              <a:pt x="107447" y="0"/>
                            </a:cubicBezTo>
                            <a:cubicBezTo>
                              <a:pt x="98862" y="0"/>
                              <a:pt x="88692" y="3253"/>
                              <a:pt x="78069" y="9388"/>
                            </a:cubicBezTo>
                            <a:cubicBezTo>
                              <a:pt x="35617" y="33908"/>
                              <a:pt x="-144" y="95794"/>
                              <a:pt x="0" y="144545"/>
                            </a:cubicBezTo>
                            <a:cubicBezTo>
                              <a:pt x="42" y="157186"/>
                              <a:pt x="2862" y="186564"/>
                              <a:pt x="28185" y="186564"/>
                            </a:cubicBezTo>
                            <a:close/>
                          </a:path>
                        </a:pathLst>
                      </a:custGeom>
                      <a:solidFill>
                        <a:srgbClr val="1D2943"/>
                      </a:solidFill>
                      <a:ln w="36124" cap="flat">
                        <a:noFill/>
                        <a:prstDash val="solid"/>
                        <a:miter/>
                      </a:ln>
                    </p:spPr>
                    <p:txBody>
                      <a:bodyPr rtlCol="0" anchor="ctr"/>
                      <a:lstStyle/>
                      <a:p>
                        <a:endParaRPr lang="fr-FR"/>
                      </a:p>
                    </p:txBody>
                  </p:sp>
                </p:grpSp>
              </p:grpSp>
              <p:sp>
                <p:nvSpPr>
                  <p:cNvPr id="726" name="Forme libre : forme 725">
                    <a:extLst>
                      <a:ext uri="{FF2B5EF4-FFF2-40B4-BE49-F238E27FC236}">
                        <a16:creationId xmlns:a16="http://schemas.microsoft.com/office/drawing/2014/main" id="{914A97B0-E552-450F-9CF2-160BF1D28585}"/>
                      </a:ext>
                    </a:extLst>
                  </p:cNvPr>
                  <p:cNvSpPr/>
                  <p:nvPr/>
                </p:nvSpPr>
                <p:spPr>
                  <a:xfrm>
                    <a:off x="5226128" y="3716941"/>
                    <a:ext cx="44612" cy="202061"/>
                  </a:xfrm>
                  <a:custGeom>
                    <a:avLst/>
                    <a:gdLst>
                      <a:gd name="connsiteX0" fmla="*/ 0 w 44612"/>
                      <a:gd name="connsiteY0" fmla="*/ 0 h 202061"/>
                      <a:gd name="connsiteX1" fmla="*/ 15187 w 44612"/>
                      <a:gd name="connsiteY1" fmla="*/ 176116 h 202061"/>
                      <a:gd name="connsiteX2" fmla="*/ 22463 w 44612"/>
                      <a:gd name="connsiteY2" fmla="*/ 189090 h 202061"/>
                      <a:gd name="connsiteX3" fmla="*/ 44612 w 44612"/>
                      <a:gd name="connsiteY3" fmla="*/ 202061 h 202061"/>
                      <a:gd name="connsiteX4" fmla="*/ 37335 w 44612"/>
                      <a:gd name="connsiteY4" fmla="*/ 189090 h 202061"/>
                      <a:gd name="connsiteX5" fmla="*/ 22149 w 44612"/>
                      <a:gd name="connsiteY5" fmla="*/ 12972 h 20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12" h="202061">
                        <a:moveTo>
                          <a:pt x="0" y="0"/>
                        </a:moveTo>
                        <a:lnTo>
                          <a:pt x="15187" y="176116"/>
                        </a:lnTo>
                        <a:cubicBezTo>
                          <a:pt x="15820" y="182445"/>
                          <a:pt x="18667" y="186875"/>
                          <a:pt x="22463" y="189090"/>
                        </a:cubicBezTo>
                        <a:lnTo>
                          <a:pt x="44612" y="202061"/>
                        </a:lnTo>
                        <a:cubicBezTo>
                          <a:pt x="40816" y="199846"/>
                          <a:pt x="38284" y="195418"/>
                          <a:pt x="37335" y="189090"/>
                        </a:cubicBezTo>
                        <a:lnTo>
                          <a:pt x="22149" y="12972"/>
                        </a:lnTo>
                        <a:close/>
                      </a:path>
                    </a:pathLst>
                  </a:custGeom>
                  <a:solidFill>
                    <a:srgbClr val="DEDFFB"/>
                  </a:solidFill>
                  <a:ln w="36124" cap="flat">
                    <a:noFill/>
                    <a:prstDash val="solid"/>
                    <a:miter/>
                  </a:ln>
                </p:spPr>
                <p:txBody>
                  <a:bodyPr rtlCol="0" anchor="ctr"/>
                  <a:lstStyle/>
                  <a:p>
                    <a:endParaRPr lang="fr-FR"/>
                  </a:p>
                </p:txBody>
              </p:sp>
              <p:sp>
                <p:nvSpPr>
                  <p:cNvPr id="727" name="Forme libre : forme 726">
                    <a:extLst>
                      <a:ext uri="{FF2B5EF4-FFF2-40B4-BE49-F238E27FC236}">
                        <a16:creationId xmlns:a16="http://schemas.microsoft.com/office/drawing/2014/main" id="{6DDE5EEC-A9D2-426E-B9B3-2947E865E1D5}"/>
                      </a:ext>
                    </a:extLst>
                  </p:cNvPr>
                  <p:cNvSpPr/>
                  <p:nvPr/>
                </p:nvSpPr>
                <p:spPr>
                  <a:xfrm>
                    <a:off x="5248357" y="3682526"/>
                    <a:ext cx="82017" cy="238264"/>
                  </a:xfrm>
                  <a:custGeom>
                    <a:avLst/>
                    <a:gdLst>
                      <a:gd name="connsiteX0" fmla="*/ 0 w 82017"/>
                      <a:gd name="connsiteY0" fmla="*/ 47353 h 238264"/>
                      <a:gd name="connsiteX1" fmla="*/ 15100 w 82017"/>
                      <a:gd name="connsiteY1" fmla="*/ 223572 h 238264"/>
                      <a:gd name="connsiteX2" fmla="*/ 41436 w 82017"/>
                      <a:gd name="connsiteY2" fmla="*/ 234641 h 238264"/>
                      <a:gd name="connsiteX3" fmla="*/ 67624 w 82017"/>
                      <a:gd name="connsiteY3" fmla="*/ 193248 h 238264"/>
                      <a:gd name="connsiteX4" fmla="*/ 82018 w 82017"/>
                      <a:gd name="connsiteY4" fmla="*/ 0 h 238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017" h="238264">
                        <a:moveTo>
                          <a:pt x="0" y="47353"/>
                        </a:moveTo>
                        <a:lnTo>
                          <a:pt x="15100" y="223572"/>
                        </a:lnTo>
                        <a:cubicBezTo>
                          <a:pt x="16961" y="237611"/>
                          <a:pt x="28305" y="242222"/>
                          <a:pt x="41436" y="234641"/>
                        </a:cubicBezTo>
                        <a:cubicBezTo>
                          <a:pt x="54769" y="226943"/>
                          <a:pt x="65848" y="209386"/>
                          <a:pt x="67624" y="193248"/>
                        </a:cubicBezTo>
                        <a:lnTo>
                          <a:pt x="82018" y="0"/>
                        </a:lnTo>
                        <a:close/>
                      </a:path>
                    </a:pathLst>
                  </a:custGeom>
                  <a:solidFill>
                    <a:srgbClr val="F3F1FC"/>
                  </a:solidFill>
                  <a:ln w="36124" cap="flat">
                    <a:noFill/>
                    <a:prstDash val="solid"/>
                    <a:miter/>
                  </a:ln>
                </p:spPr>
                <p:txBody>
                  <a:bodyPr rtlCol="0" anchor="ctr"/>
                  <a:lstStyle/>
                  <a:p>
                    <a:endParaRPr lang="fr-FR"/>
                  </a:p>
                </p:txBody>
              </p:sp>
              <p:grpSp>
                <p:nvGrpSpPr>
                  <p:cNvPr id="728" name="Graphique 2">
                    <a:extLst>
                      <a:ext uri="{FF2B5EF4-FFF2-40B4-BE49-F238E27FC236}">
                        <a16:creationId xmlns:a16="http://schemas.microsoft.com/office/drawing/2014/main" id="{B1587A1C-E6C5-40CE-BA98-6BE5F9822A71}"/>
                      </a:ext>
                    </a:extLst>
                  </p:cNvPr>
                  <p:cNvGrpSpPr/>
                  <p:nvPr/>
                </p:nvGrpSpPr>
                <p:grpSpPr>
                  <a:xfrm>
                    <a:off x="5272064" y="3849724"/>
                    <a:ext cx="38956" cy="44628"/>
                    <a:chOff x="5272064" y="3849724"/>
                    <a:chExt cx="38956" cy="44628"/>
                  </a:xfrm>
                </p:grpSpPr>
                <p:sp>
                  <p:nvSpPr>
                    <p:cNvPr id="729" name="Forme libre : forme 728">
                      <a:extLst>
                        <a:ext uri="{FF2B5EF4-FFF2-40B4-BE49-F238E27FC236}">
                          <a16:creationId xmlns:a16="http://schemas.microsoft.com/office/drawing/2014/main" id="{03E84286-1DA6-4D5A-9E1F-1EC6723FD988}"/>
                        </a:ext>
                      </a:extLst>
                    </p:cNvPr>
                    <p:cNvSpPr/>
                    <p:nvPr/>
                  </p:nvSpPr>
                  <p:spPr>
                    <a:xfrm>
                      <a:off x="5272064" y="3849724"/>
                      <a:ext cx="34552" cy="43574"/>
                    </a:xfrm>
                    <a:custGeom>
                      <a:avLst/>
                      <a:gdLst>
                        <a:gd name="connsiteX0" fmla="*/ 0 w 34552"/>
                        <a:gd name="connsiteY0" fmla="*/ 28942 h 43574"/>
                        <a:gd name="connsiteX1" fmla="*/ 4473 w 34552"/>
                        <a:gd name="connsiteY1" fmla="*/ 38918 h 43574"/>
                        <a:gd name="connsiteX2" fmla="*/ 12533 w 34552"/>
                        <a:gd name="connsiteY2" fmla="*/ 43574 h 43574"/>
                        <a:gd name="connsiteX3" fmla="*/ 8060 w 34552"/>
                        <a:gd name="connsiteY3" fmla="*/ 33596 h 43574"/>
                        <a:gd name="connsiteX4" fmla="*/ 23198 w 34552"/>
                        <a:gd name="connsiteY4" fmla="*/ 6762 h 43574"/>
                        <a:gd name="connsiteX5" fmla="*/ 34552 w 34552"/>
                        <a:gd name="connsiteY5" fmla="*/ 5729 h 43574"/>
                        <a:gd name="connsiteX6" fmla="*/ 26492 w 34552"/>
                        <a:gd name="connsiteY6" fmla="*/ 1075 h 43574"/>
                        <a:gd name="connsiteX7" fmla="*/ 15482 w 34552"/>
                        <a:gd name="connsiteY7" fmla="*/ 2106 h 43574"/>
                        <a:gd name="connsiteX8" fmla="*/ 0 w 34552"/>
                        <a:gd name="connsiteY8" fmla="*/ 28942 h 4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552" h="43574">
                          <a:moveTo>
                            <a:pt x="0" y="28942"/>
                          </a:moveTo>
                          <a:cubicBezTo>
                            <a:pt x="0" y="34103"/>
                            <a:pt x="1720" y="37198"/>
                            <a:pt x="4473" y="38918"/>
                          </a:cubicBezTo>
                          <a:lnTo>
                            <a:pt x="12533" y="43574"/>
                          </a:lnTo>
                          <a:cubicBezTo>
                            <a:pt x="9780" y="41855"/>
                            <a:pt x="8060" y="38413"/>
                            <a:pt x="8060" y="33596"/>
                          </a:cubicBezTo>
                          <a:cubicBezTo>
                            <a:pt x="8060" y="23964"/>
                            <a:pt x="14597" y="11921"/>
                            <a:pt x="23198" y="6762"/>
                          </a:cubicBezTo>
                          <a:cubicBezTo>
                            <a:pt x="27671" y="4353"/>
                            <a:pt x="31455" y="4009"/>
                            <a:pt x="34552" y="5729"/>
                          </a:cubicBezTo>
                          <a:lnTo>
                            <a:pt x="26492" y="1075"/>
                          </a:lnTo>
                          <a:cubicBezTo>
                            <a:pt x="23739" y="-645"/>
                            <a:pt x="19955" y="-301"/>
                            <a:pt x="15482" y="2106"/>
                          </a:cubicBezTo>
                          <a:cubicBezTo>
                            <a:pt x="6881" y="7267"/>
                            <a:pt x="0" y="19308"/>
                            <a:pt x="0" y="28942"/>
                          </a:cubicBezTo>
                          <a:close/>
                        </a:path>
                      </a:pathLst>
                    </a:custGeom>
                    <a:solidFill>
                      <a:srgbClr val="1D2943"/>
                    </a:solidFill>
                    <a:ln w="36124" cap="flat">
                      <a:noFill/>
                      <a:prstDash val="solid"/>
                      <a:miter/>
                    </a:ln>
                  </p:spPr>
                  <p:txBody>
                    <a:bodyPr rtlCol="0" anchor="ctr"/>
                    <a:lstStyle/>
                    <a:p>
                      <a:endParaRPr lang="fr-FR"/>
                    </a:p>
                  </p:txBody>
                </p:sp>
                <p:sp>
                  <p:nvSpPr>
                    <p:cNvPr id="730" name="Forme libre : forme 729">
                      <a:extLst>
                        <a:ext uri="{FF2B5EF4-FFF2-40B4-BE49-F238E27FC236}">
                          <a16:creationId xmlns:a16="http://schemas.microsoft.com/office/drawing/2014/main" id="{EDB36B0A-94A3-4E2E-9B7A-7EAEE158DF7F}"/>
                        </a:ext>
                      </a:extLst>
                    </p:cNvPr>
                    <p:cNvSpPr/>
                    <p:nvPr/>
                  </p:nvSpPr>
                  <p:spPr>
                    <a:xfrm>
                      <a:off x="5280049" y="3854447"/>
                      <a:ext cx="30972" cy="39905"/>
                    </a:xfrm>
                    <a:custGeom>
                      <a:avLst/>
                      <a:gdLst>
                        <a:gd name="connsiteX0" fmla="*/ 15326 w 30972"/>
                        <a:gd name="connsiteY0" fmla="*/ 2173 h 39905"/>
                        <a:gd name="connsiteX1" fmla="*/ 0 w 30972"/>
                        <a:gd name="connsiteY1" fmla="*/ 28971 h 39905"/>
                        <a:gd name="connsiteX2" fmla="*/ 15426 w 30972"/>
                        <a:gd name="connsiteY2" fmla="*/ 37762 h 39905"/>
                        <a:gd name="connsiteX3" fmla="*/ 30972 w 30972"/>
                        <a:gd name="connsiteY3" fmla="*/ 11090 h 39905"/>
                        <a:gd name="connsiteX4" fmla="*/ 15326 w 30972"/>
                        <a:gd name="connsiteY4" fmla="*/ 2173 h 39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72" h="39905">
                          <a:moveTo>
                            <a:pt x="15326" y="2173"/>
                          </a:moveTo>
                          <a:cubicBezTo>
                            <a:pt x="6759" y="7119"/>
                            <a:pt x="-28" y="19128"/>
                            <a:pt x="0" y="28971"/>
                          </a:cubicBezTo>
                          <a:cubicBezTo>
                            <a:pt x="28" y="38815"/>
                            <a:pt x="6859" y="42708"/>
                            <a:pt x="15426" y="37762"/>
                          </a:cubicBezTo>
                          <a:cubicBezTo>
                            <a:pt x="24212" y="32689"/>
                            <a:pt x="31000" y="20933"/>
                            <a:pt x="30972" y="11090"/>
                          </a:cubicBezTo>
                          <a:cubicBezTo>
                            <a:pt x="30944" y="1246"/>
                            <a:pt x="24111" y="-2899"/>
                            <a:pt x="15326" y="2173"/>
                          </a:cubicBezTo>
                          <a:close/>
                        </a:path>
                      </a:pathLst>
                    </a:custGeom>
                    <a:solidFill>
                      <a:srgbClr val="4C5C75"/>
                    </a:solidFill>
                    <a:ln w="36124" cap="flat">
                      <a:noFill/>
                      <a:prstDash val="solid"/>
                      <a:miter/>
                    </a:ln>
                  </p:spPr>
                  <p:txBody>
                    <a:bodyPr rtlCol="0" anchor="ctr"/>
                    <a:lstStyle/>
                    <a:p>
                      <a:endParaRPr lang="fr-FR"/>
                    </a:p>
                  </p:txBody>
                </p:sp>
              </p:grpSp>
            </p:grpSp>
          </p:grpSp>
          <p:sp>
            <p:nvSpPr>
              <p:cNvPr id="731" name="Forme libre : forme 730">
                <a:extLst>
                  <a:ext uri="{FF2B5EF4-FFF2-40B4-BE49-F238E27FC236}">
                    <a16:creationId xmlns:a16="http://schemas.microsoft.com/office/drawing/2014/main" id="{C2F3BD65-9EC6-471E-97D6-CB665D5C993B}"/>
                  </a:ext>
                </a:extLst>
              </p:cNvPr>
              <p:cNvSpPr/>
              <p:nvPr/>
            </p:nvSpPr>
            <p:spPr>
              <a:xfrm>
                <a:off x="4281239" y="3628270"/>
                <a:ext cx="1160366" cy="688884"/>
              </a:xfrm>
              <a:custGeom>
                <a:avLst/>
                <a:gdLst>
                  <a:gd name="connsiteX0" fmla="*/ 25813 w 1160366"/>
                  <a:gd name="connsiteY0" fmla="*/ 688885 h 688884"/>
                  <a:gd name="connsiteX1" fmla="*/ 3435 w 1160366"/>
                  <a:gd name="connsiteY1" fmla="*/ 675947 h 688884"/>
                  <a:gd name="connsiteX2" fmla="*/ 12950 w 1160366"/>
                  <a:gd name="connsiteY2" fmla="*/ 640757 h 688884"/>
                  <a:gd name="connsiteX3" fmla="*/ 1121741 w 1160366"/>
                  <a:gd name="connsiteY3" fmla="*/ 3408 h 688884"/>
                  <a:gd name="connsiteX4" fmla="*/ 1156931 w 1160366"/>
                  <a:gd name="connsiteY4" fmla="*/ 12922 h 688884"/>
                  <a:gd name="connsiteX5" fmla="*/ 1147417 w 1160366"/>
                  <a:gd name="connsiteY5" fmla="*/ 48113 h 688884"/>
                  <a:gd name="connsiteX6" fmla="*/ 38626 w 1160366"/>
                  <a:gd name="connsiteY6" fmla="*/ 685462 h 688884"/>
                  <a:gd name="connsiteX7" fmla="*/ 25813 w 1160366"/>
                  <a:gd name="connsiteY7" fmla="*/ 688885 h 68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0366" h="688884">
                    <a:moveTo>
                      <a:pt x="25813" y="688885"/>
                    </a:moveTo>
                    <a:cubicBezTo>
                      <a:pt x="16877" y="688885"/>
                      <a:pt x="8218" y="684253"/>
                      <a:pt x="3435" y="675947"/>
                    </a:cubicBezTo>
                    <a:cubicBezTo>
                      <a:pt x="-3663" y="663613"/>
                      <a:pt x="591" y="647855"/>
                      <a:pt x="12950" y="640757"/>
                    </a:cubicBezTo>
                    <a:lnTo>
                      <a:pt x="1121741" y="3408"/>
                    </a:lnTo>
                    <a:cubicBezTo>
                      <a:pt x="1134151" y="-3640"/>
                      <a:pt x="1149808" y="588"/>
                      <a:pt x="1156931" y="12922"/>
                    </a:cubicBezTo>
                    <a:cubicBezTo>
                      <a:pt x="1164030" y="25257"/>
                      <a:pt x="1159776" y="41014"/>
                      <a:pt x="1147417" y="48113"/>
                    </a:cubicBezTo>
                    <a:lnTo>
                      <a:pt x="38626" y="685462"/>
                    </a:lnTo>
                    <a:cubicBezTo>
                      <a:pt x="34573" y="687778"/>
                      <a:pt x="30168" y="688885"/>
                      <a:pt x="25813" y="688885"/>
                    </a:cubicBezTo>
                    <a:close/>
                  </a:path>
                </a:pathLst>
              </a:custGeom>
              <a:solidFill>
                <a:srgbClr val="4C5C75"/>
              </a:solidFill>
              <a:ln w="36124" cap="flat">
                <a:noFill/>
                <a:prstDash val="solid"/>
                <a:miter/>
              </a:ln>
            </p:spPr>
            <p:txBody>
              <a:bodyPr rtlCol="0" anchor="ctr"/>
              <a:lstStyle/>
              <a:p>
                <a:endParaRPr lang="fr-FR"/>
              </a:p>
            </p:txBody>
          </p:sp>
          <p:sp>
            <p:nvSpPr>
              <p:cNvPr id="732" name="Forme libre : forme 731">
                <a:extLst>
                  <a:ext uri="{FF2B5EF4-FFF2-40B4-BE49-F238E27FC236}">
                    <a16:creationId xmlns:a16="http://schemas.microsoft.com/office/drawing/2014/main" id="{445BA082-7B6C-40F9-A3F1-93B66F8FF09F}"/>
                  </a:ext>
                </a:extLst>
              </p:cNvPr>
              <p:cNvSpPr/>
              <p:nvPr/>
            </p:nvSpPr>
            <p:spPr>
              <a:xfrm>
                <a:off x="4192393" y="3436211"/>
                <a:ext cx="1949153" cy="1114369"/>
              </a:xfrm>
              <a:custGeom>
                <a:avLst/>
                <a:gdLst>
                  <a:gd name="connsiteX0" fmla="*/ 1949154 w 1949153"/>
                  <a:gd name="connsiteY0" fmla="*/ 420933 h 1114369"/>
                  <a:gd name="connsiteX1" fmla="*/ 1223442 w 1949153"/>
                  <a:gd name="connsiteY1" fmla="*/ 0 h 1114369"/>
                  <a:gd name="connsiteX2" fmla="*/ 0 w 1949153"/>
                  <a:gd name="connsiteY2" fmla="*/ 703228 h 1114369"/>
                  <a:gd name="connsiteX3" fmla="*/ 737376 w 1949153"/>
                  <a:gd name="connsiteY3" fmla="*/ 1114369 h 1114369"/>
                </a:gdLst>
                <a:ahLst/>
                <a:cxnLst>
                  <a:cxn ang="0">
                    <a:pos x="connsiteX0" y="connsiteY0"/>
                  </a:cxn>
                  <a:cxn ang="0">
                    <a:pos x="connsiteX1" y="connsiteY1"/>
                  </a:cxn>
                  <a:cxn ang="0">
                    <a:pos x="connsiteX2" y="connsiteY2"/>
                  </a:cxn>
                  <a:cxn ang="0">
                    <a:pos x="connsiteX3" y="connsiteY3"/>
                  </a:cxn>
                </a:cxnLst>
                <a:rect l="l" t="t" r="r" b="b"/>
                <a:pathLst>
                  <a:path w="1949153" h="1114369">
                    <a:moveTo>
                      <a:pt x="1949154" y="420933"/>
                    </a:moveTo>
                    <a:lnTo>
                      <a:pt x="1223442" y="0"/>
                    </a:lnTo>
                    <a:lnTo>
                      <a:pt x="0" y="703228"/>
                    </a:lnTo>
                    <a:lnTo>
                      <a:pt x="737376" y="1114369"/>
                    </a:lnTo>
                    <a:close/>
                  </a:path>
                </a:pathLst>
              </a:custGeom>
              <a:solidFill>
                <a:srgbClr val="9EA9C9"/>
              </a:solidFill>
              <a:ln w="36124" cap="flat">
                <a:noFill/>
                <a:prstDash val="solid"/>
                <a:miter/>
              </a:ln>
            </p:spPr>
            <p:txBody>
              <a:bodyPr rtlCol="0" anchor="ctr"/>
              <a:lstStyle/>
              <a:p>
                <a:endParaRPr lang="fr-FR"/>
              </a:p>
            </p:txBody>
          </p:sp>
          <p:sp>
            <p:nvSpPr>
              <p:cNvPr id="733" name="Forme libre : forme 732">
                <a:extLst>
                  <a:ext uri="{FF2B5EF4-FFF2-40B4-BE49-F238E27FC236}">
                    <a16:creationId xmlns:a16="http://schemas.microsoft.com/office/drawing/2014/main" id="{D007F0E1-0B13-4FBB-A0B3-D43499F9D932}"/>
                  </a:ext>
                </a:extLst>
              </p:cNvPr>
              <p:cNvSpPr/>
              <p:nvPr/>
            </p:nvSpPr>
            <p:spPr>
              <a:xfrm>
                <a:off x="4184667" y="2855223"/>
                <a:ext cx="1239029" cy="1291947"/>
              </a:xfrm>
              <a:custGeom>
                <a:avLst/>
                <a:gdLst>
                  <a:gd name="connsiteX0" fmla="*/ 1235153 w 1239029"/>
                  <a:gd name="connsiteY0" fmla="*/ 1038 h 1291947"/>
                  <a:gd name="connsiteX1" fmla="*/ 1227425 w 1239029"/>
                  <a:gd name="connsiteY1" fmla="*/ 1038 h 1291947"/>
                  <a:gd name="connsiteX2" fmla="*/ 372835 w 1239029"/>
                  <a:gd name="connsiteY2" fmla="*/ 496715 h 1291947"/>
                  <a:gd name="connsiteX3" fmla="*/ 368480 w 1239029"/>
                  <a:gd name="connsiteY3" fmla="*/ 499238 h 1291947"/>
                  <a:gd name="connsiteX4" fmla="*/ 249622 w 1239029"/>
                  <a:gd name="connsiteY4" fmla="*/ 568184 h 1291947"/>
                  <a:gd name="connsiteX5" fmla="*/ 246262 w 1239029"/>
                  <a:gd name="connsiteY5" fmla="*/ 570128 h 1291947"/>
                  <a:gd name="connsiteX6" fmla="*/ 126334 w 1239029"/>
                  <a:gd name="connsiteY6" fmla="*/ 639690 h 1291947"/>
                  <a:gd name="connsiteX7" fmla="*/ 124078 w 1239029"/>
                  <a:gd name="connsiteY7" fmla="*/ 640999 h 1291947"/>
                  <a:gd name="connsiteX8" fmla="*/ 3851 w 1239029"/>
                  <a:gd name="connsiteY8" fmla="*/ 710731 h 1291947"/>
                  <a:gd name="connsiteX9" fmla="*/ 0 w 1239029"/>
                  <a:gd name="connsiteY9" fmla="*/ 717427 h 1291947"/>
                  <a:gd name="connsiteX10" fmla="*/ 0 w 1239029"/>
                  <a:gd name="connsiteY10" fmla="*/ 1284219 h 1291947"/>
                  <a:gd name="connsiteX11" fmla="*/ 3851 w 1239029"/>
                  <a:gd name="connsiteY11" fmla="*/ 1290915 h 1291947"/>
                  <a:gd name="connsiteX12" fmla="*/ 7728 w 1239029"/>
                  <a:gd name="connsiteY12" fmla="*/ 1291947 h 1291947"/>
                  <a:gd name="connsiteX13" fmla="*/ 11579 w 1239029"/>
                  <a:gd name="connsiteY13" fmla="*/ 1290915 h 1291947"/>
                  <a:gd name="connsiteX14" fmla="*/ 1235153 w 1239029"/>
                  <a:gd name="connsiteY14" fmla="*/ 587591 h 1291947"/>
                  <a:gd name="connsiteX15" fmla="*/ 1239030 w 1239029"/>
                  <a:gd name="connsiteY15" fmla="*/ 580895 h 1291947"/>
                  <a:gd name="connsiteX16" fmla="*/ 1239030 w 1239029"/>
                  <a:gd name="connsiteY16" fmla="*/ 7734 h 1291947"/>
                  <a:gd name="connsiteX17" fmla="*/ 1235153 w 1239029"/>
                  <a:gd name="connsiteY17" fmla="*/ 1038 h 1291947"/>
                  <a:gd name="connsiteX18" fmla="*/ 271116 w 1239029"/>
                  <a:gd name="connsiteY18" fmla="*/ 1123900 h 1291947"/>
                  <a:gd name="connsiteX19" fmla="*/ 265678 w 1239029"/>
                  <a:gd name="connsiteY19" fmla="*/ 860019 h 1291947"/>
                  <a:gd name="connsiteX20" fmla="*/ 372677 w 1239029"/>
                  <a:gd name="connsiteY20" fmla="*/ 798782 h 1291947"/>
                  <a:gd name="connsiteX21" fmla="*/ 378086 w 1239029"/>
                  <a:gd name="connsiteY21" fmla="*/ 1062406 h 1291947"/>
                  <a:gd name="connsiteX22" fmla="*/ 148850 w 1239029"/>
                  <a:gd name="connsiteY22" fmla="*/ 1194180 h 1291947"/>
                  <a:gd name="connsiteX23" fmla="*/ 143400 w 1239029"/>
                  <a:gd name="connsiteY23" fmla="*/ 930002 h 1291947"/>
                  <a:gd name="connsiteX24" fmla="*/ 250393 w 1239029"/>
                  <a:gd name="connsiteY24" fmla="*/ 868766 h 1291947"/>
                  <a:gd name="connsiteX25" fmla="*/ 255827 w 1239029"/>
                  <a:gd name="connsiteY25" fmla="*/ 1132685 h 1291947"/>
                  <a:gd name="connsiteX26" fmla="*/ 974632 w 1239029"/>
                  <a:gd name="connsiteY26" fmla="*/ 436403 h 1291947"/>
                  <a:gd name="connsiteX27" fmla="*/ 877522 w 1239029"/>
                  <a:gd name="connsiteY27" fmla="*/ 491982 h 1291947"/>
                  <a:gd name="connsiteX28" fmla="*/ 871273 w 1239029"/>
                  <a:gd name="connsiteY28" fmla="*/ 225495 h 1291947"/>
                  <a:gd name="connsiteX29" fmla="*/ 968367 w 1239029"/>
                  <a:gd name="connsiteY29" fmla="*/ 169173 h 1291947"/>
                  <a:gd name="connsiteX30" fmla="*/ 983621 w 1239029"/>
                  <a:gd name="connsiteY30" fmla="*/ 160325 h 1291947"/>
                  <a:gd name="connsiteX31" fmla="*/ 1100566 w 1239029"/>
                  <a:gd name="connsiteY31" fmla="*/ 92500 h 1291947"/>
                  <a:gd name="connsiteX32" fmla="*/ 1106840 w 1239029"/>
                  <a:gd name="connsiteY32" fmla="*/ 360730 h 1291947"/>
                  <a:gd name="connsiteX33" fmla="*/ 989892 w 1239029"/>
                  <a:gd name="connsiteY33" fmla="*/ 427668 h 1291947"/>
                  <a:gd name="connsiteX34" fmla="*/ 862262 w 1239029"/>
                  <a:gd name="connsiteY34" fmla="*/ 500717 h 1291947"/>
                  <a:gd name="connsiteX35" fmla="*/ 756097 w 1239029"/>
                  <a:gd name="connsiteY35" fmla="*/ 561482 h 1291947"/>
                  <a:gd name="connsiteX36" fmla="*/ 750613 w 1239029"/>
                  <a:gd name="connsiteY36" fmla="*/ 295473 h 1291947"/>
                  <a:gd name="connsiteX37" fmla="*/ 856016 w 1239029"/>
                  <a:gd name="connsiteY37" fmla="*/ 234343 h 1291947"/>
                  <a:gd name="connsiteX38" fmla="*/ 740814 w 1239029"/>
                  <a:gd name="connsiteY38" fmla="*/ 570222 h 1291947"/>
                  <a:gd name="connsiteX39" fmla="*/ 632164 w 1239029"/>
                  <a:gd name="connsiteY39" fmla="*/ 632409 h 1291947"/>
                  <a:gd name="connsiteX40" fmla="*/ 626711 w 1239029"/>
                  <a:gd name="connsiteY40" fmla="*/ 367344 h 1291947"/>
                  <a:gd name="connsiteX41" fmla="*/ 735337 w 1239029"/>
                  <a:gd name="connsiteY41" fmla="*/ 304339 h 1291947"/>
                  <a:gd name="connsiteX42" fmla="*/ 616881 w 1239029"/>
                  <a:gd name="connsiteY42" fmla="*/ 641156 h 1291947"/>
                  <a:gd name="connsiteX43" fmla="*/ 513136 w 1239029"/>
                  <a:gd name="connsiteY43" fmla="*/ 700537 h 1291947"/>
                  <a:gd name="connsiteX44" fmla="*/ 507740 w 1239029"/>
                  <a:gd name="connsiteY44" fmla="*/ 436346 h 1291947"/>
                  <a:gd name="connsiteX45" fmla="*/ 611432 w 1239029"/>
                  <a:gd name="connsiteY45" fmla="*/ 376205 h 1291947"/>
                  <a:gd name="connsiteX46" fmla="*/ 497853 w 1239029"/>
                  <a:gd name="connsiteY46" fmla="*/ 709284 h 1291947"/>
                  <a:gd name="connsiteX47" fmla="*/ 387598 w 1239029"/>
                  <a:gd name="connsiteY47" fmla="*/ 772389 h 1291947"/>
                  <a:gd name="connsiteX48" fmla="*/ 382195 w 1239029"/>
                  <a:gd name="connsiteY48" fmla="*/ 509168 h 1291947"/>
                  <a:gd name="connsiteX49" fmla="*/ 492460 w 1239029"/>
                  <a:gd name="connsiteY49" fmla="*/ 445207 h 1291947"/>
                  <a:gd name="connsiteX50" fmla="*/ 372315 w 1239029"/>
                  <a:gd name="connsiteY50" fmla="*/ 781136 h 1291947"/>
                  <a:gd name="connsiteX51" fmla="*/ 265314 w 1239029"/>
                  <a:gd name="connsiteY51" fmla="*/ 842379 h 1291947"/>
                  <a:gd name="connsiteX52" fmla="*/ 259908 w 1239029"/>
                  <a:gd name="connsiteY52" fmla="*/ 580096 h 1291947"/>
                  <a:gd name="connsiteX53" fmla="*/ 366916 w 1239029"/>
                  <a:gd name="connsiteY53" fmla="*/ 518029 h 1291947"/>
                  <a:gd name="connsiteX54" fmla="*/ 250028 w 1239029"/>
                  <a:gd name="connsiteY54" fmla="*/ 851127 h 1291947"/>
                  <a:gd name="connsiteX55" fmla="*/ 143039 w 1239029"/>
                  <a:gd name="connsiteY55" fmla="*/ 912357 h 1291947"/>
                  <a:gd name="connsiteX56" fmla="*/ 137645 w 1239029"/>
                  <a:gd name="connsiteY56" fmla="*/ 651011 h 1291947"/>
                  <a:gd name="connsiteX57" fmla="*/ 244629 w 1239029"/>
                  <a:gd name="connsiteY57" fmla="*/ 588956 h 1291947"/>
                  <a:gd name="connsiteX58" fmla="*/ 387960 w 1239029"/>
                  <a:gd name="connsiteY58" fmla="*/ 790035 h 1291947"/>
                  <a:gd name="connsiteX59" fmla="*/ 498215 w 1239029"/>
                  <a:gd name="connsiteY59" fmla="*/ 726929 h 1291947"/>
                  <a:gd name="connsiteX60" fmla="*/ 503596 w 1239029"/>
                  <a:gd name="connsiteY60" fmla="*/ 990264 h 1291947"/>
                  <a:gd name="connsiteX61" fmla="*/ 393369 w 1239029"/>
                  <a:gd name="connsiteY61" fmla="*/ 1053621 h 1291947"/>
                  <a:gd name="connsiteX62" fmla="*/ 513498 w 1239029"/>
                  <a:gd name="connsiteY62" fmla="*/ 718182 h 1291947"/>
                  <a:gd name="connsiteX63" fmla="*/ 617243 w 1239029"/>
                  <a:gd name="connsiteY63" fmla="*/ 658802 h 1291947"/>
                  <a:gd name="connsiteX64" fmla="*/ 622655 w 1239029"/>
                  <a:gd name="connsiteY64" fmla="*/ 921828 h 1291947"/>
                  <a:gd name="connsiteX65" fmla="*/ 518878 w 1239029"/>
                  <a:gd name="connsiteY65" fmla="*/ 981479 h 1291947"/>
                  <a:gd name="connsiteX66" fmla="*/ 632525 w 1239029"/>
                  <a:gd name="connsiteY66" fmla="*/ 650055 h 1291947"/>
                  <a:gd name="connsiteX67" fmla="*/ 741179 w 1239029"/>
                  <a:gd name="connsiteY67" fmla="*/ 587868 h 1291947"/>
                  <a:gd name="connsiteX68" fmla="*/ 746595 w 1239029"/>
                  <a:gd name="connsiteY68" fmla="*/ 850585 h 1291947"/>
                  <a:gd name="connsiteX69" fmla="*/ 637938 w 1239029"/>
                  <a:gd name="connsiteY69" fmla="*/ 913049 h 1291947"/>
                  <a:gd name="connsiteX70" fmla="*/ 756459 w 1239029"/>
                  <a:gd name="connsiteY70" fmla="*/ 579120 h 1291947"/>
                  <a:gd name="connsiteX71" fmla="*/ 862677 w 1239029"/>
                  <a:gd name="connsiteY71" fmla="*/ 518331 h 1291947"/>
                  <a:gd name="connsiteX72" fmla="*/ 868822 w 1239029"/>
                  <a:gd name="connsiteY72" fmla="*/ 780331 h 1291947"/>
                  <a:gd name="connsiteX73" fmla="*/ 761874 w 1239029"/>
                  <a:gd name="connsiteY73" fmla="*/ 841800 h 1291947"/>
                  <a:gd name="connsiteX74" fmla="*/ 877935 w 1239029"/>
                  <a:gd name="connsiteY74" fmla="*/ 509596 h 1291947"/>
                  <a:gd name="connsiteX75" fmla="*/ 975047 w 1239029"/>
                  <a:gd name="connsiteY75" fmla="*/ 454017 h 1291947"/>
                  <a:gd name="connsiteX76" fmla="*/ 981186 w 1239029"/>
                  <a:gd name="connsiteY76" fmla="*/ 715740 h 1291947"/>
                  <a:gd name="connsiteX77" fmla="*/ 884079 w 1239029"/>
                  <a:gd name="connsiteY77" fmla="*/ 771559 h 1291947"/>
                  <a:gd name="connsiteX78" fmla="*/ 990304 w 1239029"/>
                  <a:gd name="connsiteY78" fmla="*/ 445282 h 1291947"/>
                  <a:gd name="connsiteX79" fmla="*/ 1107253 w 1239029"/>
                  <a:gd name="connsiteY79" fmla="*/ 378350 h 1291947"/>
                  <a:gd name="connsiteX80" fmla="*/ 1113366 w 1239029"/>
                  <a:gd name="connsiteY80" fmla="*/ 639759 h 1291947"/>
                  <a:gd name="connsiteX81" fmla="*/ 996443 w 1239029"/>
                  <a:gd name="connsiteY81" fmla="*/ 706968 h 1291947"/>
                  <a:gd name="connsiteX82" fmla="*/ 1223574 w 1239029"/>
                  <a:gd name="connsiteY82" fmla="*/ 293924 h 1291947"/>
                  <a:gd name="connsiteX83" fmla="*/ 1122098 w 1239029"/>
                  <a:gd name="connsiteY83" fmla="*/ 352002 h 1291947"/>
                  <a:gd name="connsiteX84" fmla="*/ 1115820 w 1239029"/>
                  <a:gd name="connsiteY84" fmla="*/ 83652 h 1291947"/>
                  <a:gd name="connsiteX85" fmla="*/ 1223574 w 1239029"/>
                  <a:gd name="connsiteY85" fmla="*/ 21151 h 1291947"/>
                  <a:gd name="connsiteX86" fmla="*/ 122366 w 1239029"/>
                  <a:gd name="connsiteY86" fmla="*/ 659872 h 1291947"/>
                  <a:gd name="connsiteX87" fmla="*/ 127750 w 1239029"/>
                  <a:gd name="connsiteY87" fmla="*/ 921110 h 1291947"/>
                  <a:gd name="connsiteX88" fmla="*/ 15456 w 1239029"/>
                  <a:gd name="connsiteY88" fmla="*/ 985380 h 1291947"/>
                  <a:gd name="connsiteX89" fmla="*/ 15456 w 1239029"/>
                  <a:gd name="connsiteY89" fmla="*/ 721882 h 1291947"/>
                  <a:gd name="connsiteX90" fmla="*/ 15456 w 1239029"/>
                  <a:gd name="connsiteY90" fmla="*/ 1003227 h 1291947"/>
                  <a:gd name="connsiteX91" fmla="*/ 128112 w 1239029"/>
                  <a:gd name="connsiteY91" fmla="*/ 938750 h 1291947"/>
                  <a:gd name="connsiteX92" fmla="*/ 133558 w 1239029"/>
                  <a:gd name="connsiteY92" fmla="*/ 1202965 h 1291947"/>
                  <a:gd name="connsiteX93" fmla="*/ 15456 w 1239029"/>
                  <a:gd name="connsiteY93" fmla="*/ 1270853 h 1291947"/>
                  <a:gd name="connsiteX94" fmla="*/ 1128620 w 1239029"/>
                  <a:gd name="connsiteY94" fmla="*/ 630993 h 1291947"/>
                  <a:gd name="connsiteX95" fmla="*/ 1122510 w 1239029"/>
                  <a:gd name="connsiteY95" fmla="*/ 369616 h 1291947"/>
                  <a:gd name="connsiteX96" fmla="*/ 1223574 w 1239029"/>
                  <a:gd name="connsiteY96" fmla="*/ 311771 h 1291947"/>
                  <a:gd name="connsiteX97" fmla="*/ 1223574 w 1239029"/>
                  <a:gd name="connsiteY97" fmla="*/ 576415 h 129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239029" h="1291947">
                    <a:moveTo>
                      <a:pt x="1235153" y="1038"/>
                    </a:moveTo>
                    <a:cubicBezTo>
                      <a:pt x="1232787" y="-371"/>
                      <a:pt x="1229842" y="-321"/>
                      <a:pt x="1227425" y="1038"/>
                    </a:cubicBezTo>
                    <a:lnTo>
                      <a:pt x="372835" y="496715"/>
                    </a:lnTo>
                    <a:cubicBezTo>
                      <a:pt x="371060" y="497117"/>
                      <a:pt x="369559" y="497853"/>
                      <a:pt x="368480" y="499238"/>
                    </a:cubicBezTo>
                    <a:lnTo>
                      <a:pt x="249622" y="568184"/>
                    </a:lnTo>
                    <a:cubicBezTo>
                      <a:pt x="248329" y="568662"/>
                      <a:pt x="247118" y="569077"/>
                      <a:pt x="246262" y="570128"/>
                    </a:cubicBezTo>
                    <a:lnTo>
                      <a:pt x="126334" y="639690"/>
                    </a:lnTo>
                    <a:cubicBezTo>
                      <a:pt x="125535" y="640137"/>
                      <a:pt x="124669" y="640313"/>
                      <a:pt x="124078" y="640999"/>
                    </a:cubicBezTo>
                    <a:lnTo>
                      <a:pt x="3851" y="710731"/>
                    </a:lnTo>
                    <a:cubicBezTo>
                      <a:pt x="1460" y="712115"/>
                      <a:pt x="0" y="714658"/>
                      <a:pt x="0" y="717427"/>
                    </a:cubicBezTo>
                    <a:lnTo>
                      <a:pt x="0" y="1284219"/>
                    </a:lnTo>
                    <a:cubicBezTo>
                      <a:pt x="0" y="1286988"/>
                      <a:pt x="1460" y="1289531"/>
                      <a:pt x="3851" y="1290915"/>
                    </a:cubicBezTo>
                    <a:cubicBezTo>
                      <a:pt x="5060" y="1291595"/>
                      <a:pt x="6394" y="1291947"/>
                      <a:pt x="7728" y="1291947"/>
                    </a:cubicBezTo>
                    <a:cubicBezTo>
                      <a:pt x="9062" y="1291947"/>
                      <a:pt x="10396" y="1291620"/>
                      <a:pt x="11579" y="1290915"/>
                    </a:cubicBezTo>
                    <a:lnTo>
                      <a:pt x="1235153" y="587591"/>
                    </a:lnTo>
                    <a:cubicBezTo>
                      <a:pt x="1237545" y="586232"/>
                      <a:pt x="1239030" y="583664"/>
                      <a:pt x="1239030" y="580895"/>
                    </a:cubicBezTo>
                    <a:lnTo>
                      <a:pt x="1239030" y="7734"/>
                    </a:lnTo>
                    <a:cubicBezTo>
                      <a:pt x="1239030" y="4965"/>
                      <a:pt x="1237570" y="2423"/>
                      <a:pt x="1235153" y="1038"/>
                    </a:cubicBezTo>
                    <a:close/>
                    <a:moveTo>
                      <a:pt x="271116" y="1123900"/>
                    </a:moveTo>
                    <a:lnTo>
                      <a:pt x="265678" y="860019"/>
                    </a:lnTo>
                    <a:lnTo>
                      <a:pt x="372677" y="798782"/>
                    </a:lnTo>
                    <a:lnTo>
                      <a:pt x="378086" y="1062406"/>
                    </a:lnTo>
                    <a:close/>
                    <a:moveTo>
                      <a:pt x="148850" y="1194180"/>
                    </a:moveTo>
                    <a:lnTo>
                      <a:pt x="143400" y="930002"/>
                    </a:lnTo>
                    <a:lnTo>
                      <a:pt x="250393" y="868766"/>
                    </a:lnTo>
                    <a:lnTo>
                      <a:pt x="255827" y="1132685"/>
                    </a:lnTo>
                    <a:close/>
                    <a:moveTo>
                      <a:pt x="974632" y="436403"/>
                    </a:moveTo>
                    <a:lnTo>
                      <a:pt x="877522" y="491982"/>
                    </a:lnTo>
                    <a:lnTo>
                      <a:pt x="871273" y="225495"/>
                    </a:lnTo>
                    <a:lnTo>
                      <a:pt x="968367" y="169173"/>
                    </a:lnTo>
                    <a:close/>
                    <a:moveTo>
                      <a:pt x="983621" y="160325"/>
                    </a:moveTo>
                    <a:lnTo>
                      <a:pt x="1100566" y="92500"/>
                    </a:lnTo>
                    <a:lnTo>
                      <a:pt x="1106840" y="360730"/>
                    </a:lnTo>
                    <a:lnTo>
                      <a:pt x="989892" y="427668"/>
                    </a:lnTo>
                    <a:close/>
                    <a:moveTo>
                      <a:pt x="862262" y="500717"/>
                    </a:moveTo>
                    <a:lnTo>
                      <a:pt x="756097" y="561482"/>
                    </a:lnTo>
                    <a:lnTo>
                      <a:pt x="750613" y="295473"/>
                    </a:lnTo>
                    <a:lnTo>
                      <a:pt x="856016" y="234343"/>
                    </a:lnTo>
                    <a:close/>
                    <a:moveTo>
                      <a:pt x="740814" y="570222"/>
                    </a:moveTo>
                    <a:lnTo>
                      <a:pt x="632164" y="632409"/>
                    </a:lnTo>
                    <a:lnTo>
                      <a:pt x="626711" y="367344"/>
                    </a:lnTo>
                    <a:lnTo>
                      <a:pt x="735337" y="304339"/>
                    </a:lnTo>
                    <a:close/>
                    <a:moveTo>
                      <a:pt x="616881" y="641156"/>
                    </a:moveTo>
                    <a:lnTo>
                      <a:pt x="513136" y="700537"/>
                    </a:lnTo>
                    <a:lnTo>
                      <a:pt x="507740" y="436346"/>
                    </a:lnTo>
                    <a:lnTo>
                      <a:pt x="611432" y="376205"/>
                    </a:lnTo>
                    <a:close/>
                    <a:moveTo>
                      <a:pt x="497853" y="709284"/>
                    </a:moveTo>
                    <a:lnTo>
                      <a:pt x="387598" y="772389"/>
                    </a:lnTo>
                    <a:lnTo>
                      <a:pt x="382195" y="509168"/>
                    </a:lnTo>
                    <a:lnTo>
                      <a:pt x="492460" y="445207"/>
                    </a:lnTo>
                    <a:close/>
                    <a:moveTo>
                      <a:pt x="372315" y="781136"/>
                    </a:moveTo>
                    <a:lnTo>
                      <a:pt x="265314" y="842379"/>
                    </a:lnTo>
                    <a:lnTo>
                      <a:pt x="259908" y="580096"/>
                    </a:lnTo>
                    <a:lnTo>
                      <a:pt x="366916" y="518029"/>
                    </a:lnTo>
                    <a:close/>
                    <a:moveTo>
                      <a:pt x="250028" y="851127"/>
                    </a:moveTo>
                    <a:lnTo>
                      <a:pt x="143039" y="912357"/>
                    </a:lnTo>
                    <a:lnTo>
                      <a:pt x="137645" y="651011"/>
                    </a:lnTo>
                    <a:lnTo>
                      <a:pt x="244629" y="588956"/>
                    </a:lnTo>
                    <a:close/>
                    <a:moveTo>
                      <a:pt x="387960" y="790035"/>
                    </a:moveTo>
                    <a:lnTo>
                      <a:pt x="498215" y="726929"/>
                    </a:lnTo>
                    <a:lnTo>
                      <a:pt x="503596" y="990264"/>
                    </a:lnTo>
                    <a:lnTo>
                      <a:pt x="393369" y="1053621"/>
                    </a:lnTo>
                    <a:close/>
                    <a:moveTo>
                      <a:pt x="513498" y="718182"/>
                    </a:moveTo>
                    <a:lnTo>
                      <a:pt x="617243" y="658802"/>
                    </a:lnTo>
                    <a:lnTo>
                      <a:pt x="622655" y="921828"/>
                    </a:lnTo>
                    <a:lnTo>
                      <a:pt x="518878" y="981479"/>
                    </a:lnTo>
                    <a:close/>
                    <a:moveTo>
                      <a:pt x="632525" y="650055"/>
                    </a:moveTo>
                    <a:lnTo>
                      <a:pt x="741179" y="587868"/>
                    </a:lnTo>
                    <a:lnTo>
                      <a:pt x="746595" y="850585"/>
                    </a:lnTo>
                    <a:lnTo>
                      <a:pt x="637938" y="913049"/>
                    </a:lnTo>
                    <a:close/>
                    <a:moveTo>
                      <a:pt x="756459" y="579120"/>
                    </a:moveTo>
                    <a:lnTo>
                      <a:pt x="862677" y="518331"/>
                    </a:lnTo>
                    <a:lnTo>
                      <a:pt x="868822" y="780331"/>
                    </a:lnTo>
                    <a:lnTo>
                      <a:pt x="761874" y="841800"/>
                    </a:lnTo>
                    <a:close/>
                    <a:moveTo>
                      <a:pt x="877935" y="509596"/>
                    </a:moveTo>
                    <a:lnTo>
                      <a:pt x="975047" y="454017"/>
                    </a:lnTo>
                    <a:lnTo>
                      <a:pt x="981186" y="715740"/>
                    </a:lnTo>
                    <a:lnTo>
                      <a:pt x="884079" y="771559"/>
                    </a:lnTo>
                    <a:close/>
                    <a:moveTo>
                      <a:pt x="990304" y="445282"/>
                    </a:moveTo>
                    <a:lnTo>
                      <a:pt x="1107253" y="378350"/>
                    </a:lnTo>
                    <a:lnTo>
                      <a:pt x="1113366" y="639759"/>
                    </a:lnTo>
                    <a:lnTo>
                      <a:pt x="996443" y="706968"/>
                    </a:lnTo>
                    <a:close/>
                    <a:moveTo>
                      <a:pt x="1223574" y="293924"/>
                    </a:moveTo>
                    <a:lnTo>
                      <a:pt x="1122098" y="352002"/>
                    </a:lnTo>
                    <a:lnTo>
                      <a:pt x="1115820" y="83652"/>
                    </a:lnTo>
                    <a:lnTo>
                      <a:pt x="1223574" y="21151"/>
                    </a:lnTo>
                    <a:close/>
                    <a:moveTo>
                      <a:pt x="122366" y="659872"/>
                    </a:moveTo>
                    <a:lnTo>
                      <a:pt x="127750" y="921110"/>
                    </a:lnTo>
                    <a:lnTo>
                      <a:pt x="15456" y="985380"/>
                    </a:lnTo>
                    <a:lnTo>
                      <a:pt x="15456" y="721882"/>
                    </a:lnTo>
                    <a:close/>
                    <a:moveTo>
                      <a:pt x="15456" y="1003227"/>
                    </a:moveTo>
                    <a:lnTo>
                      <a:pt x="128112" y="938750"/>
                    </a:lnTo>
                    <a:lnTo>
                      <a:pt x="133558" y="1202965"/>
                    </a:lnTo>
                    <a:lnTo>
                      <a:pt x="15456" y="1270853"/>
                    </a:lnTo>
                    <a:close/>
                    <a:moveTo>
                      <a:pt x="1128620" y="630993"/>
                    </a:moveTo>
                    <a:lnTo>
                      <a:pt x="1122510" y="369616"/>
                    </a:lnTo>
                    <a:lnTo>
                      <a:pt x="1223574" y="311771"/>
                    </a:lnTo>
                    <a:lnTo>
                      <a:pt x="1223574" y="576415"/>
                    </a:lnTo>
                    <a:close/>
                  </a:path>
                </a:pathLst>
              </a:custGeom>
              <a:solidFill>
                <a:srgbClr val="E9E7FC"/>
              </a:solidFill>
              <a:ln w="36124" cap="flat">
                <a:noFill/>
                <a:prstDash val="solid"/>
                <a:miter/>
              </a:ln>
            </p:spPr>
            <p:txBody>
              <a:bodyPr rtlCol="0" anchor="ctr"/>
              <a:lstStyle/>
              <a:p>
                <a:endParaRPr lang="fr-FR"/>
              </a:p>
            </p:txBody>
          </p:sp>
          <p:sp>
            <p:nvSpPr>
              <p:cNvPr id="734" name="Forme libre : forme 733">
                <a:extLst>
                  <a:ext uri="{FF2B5EF4-FFF2-40B4-BE49-F238E27FC236}">
                    <a16:creationId xmlns:a16="http://schemas.microsoft.com/office/drawing/2014/main" id="{3829C25B-0EFC-48F1-9E81-3A31502C4CF1}"/>
                  </a:ext>
                </a:extLst>
              </p:cNvPr>
              <p:cNvSpPr/>
              <p:nvPr/>
            </p:nvSpPr>
            <p:spPr>
              <a:xfrm>
                <a:off x="4243626" y="2994153"/>
                <a:ext cx="1922637" cy="1789084"/>
              </a:xfrm>
              <a:custGeom>
                <a:avLst/>
                <a:gdLst>
                  <a:gd name="connsiteX0" fmla="*/ 636386 w 1922637"/>
                  <a:gd name="connsiteY0" fmla="*/ 1776396 h 1789084"/>
                  <a:gd name="connsiteX1" fmla="*/ 51646 w 1922637"/>
                  <a:gd name="connsiteY1" fmla="*/ 1450120 h 1789084"/>
                  <a:gd name="connsiteX2" fmla="*/ 50563 w 1922637"/>
                  <a:gd name="connsiteY2" fmla="*/ 1274874 h 1789084"/>
                  <a:gd name="connsiteX3" fmla="*/ 85753 w 1922637"/>
                  <a:gd name="connsiteY3" fmla="*/ 1284389 h 1789084"/>
                  <a:gd name="connsiteX4" fmla="*/ 76238 w 1922637"/>
                  <a:gd name="connsiteY4" fmla="*/ 1319579 h 1789084"/>
                  <a:gd name="connsiteX5" fmla="*/ 76767 w 1922637"/>
                  <a:gd name="connsiteY5" fmla="*/ 1405113 h 1789084"/>
                  <a:gd name="connsiteX6" fmla="*/ 661507 w 1922637"/>
                  <a:gd name="connsiteY6" fmla="*/ 1731390 h 1789084"/>
                  <a:gd name="connsiteX7" fmla="*/ 709887 w 1922637"/>
                  <a:gd name="connsiteY7" fmla="*/ 1731113 h 1789084"/>
                  <a:gd name="connsiteX8" fmla="*/ 1846367 w 1922637"/>
                  <a:gd name="connsiteY8" fmla="*/ 1079944 h 1789084"/>
                  <a:gd name="connsiteX9" fmla="*/ 1871086 w 1922637"/>
                  <a:gd name="connsiteY9" fmla="*/ 1037278 h 1789084"/>
                  <a:gd name="connsiteX10" fmla="*/ 1871086 w 1922637"/>
                  <a:gd name="connsiteY10" fmla="*/ 25776 h 1789084"/>
                  <a:gd name="connsiteX11" fmla="*/ 1896862 w 1922637"/>
                  <a:gd name="connsiteY11" fmla="*/ 0 h 1789084"/>
                  <a:gd name="connsiteX12" fmla="*/ 1922638 w 1922637"/>
                  <a:gd name="connsiteY12" fmla="*/ 25776 h 1789084"/>
                  <a:gd name="connsiteX13" fmla="*/ 1922638 w 1922637"/>
                  <a:gd name="connsiteY13" fmla="*/ 1037278 h 1789084"/>
                  <a:gd name="connsiteX14" fmla="*/ 1871992 w 1922637"/>
                  <a:gd name="connsiteY14" fmla="*/ 1124674 h 1789084"/>
                  <a:gd name="connsiteX15" fmla="*/ 735512 w 1922637"/>
                  <a:gd name="connsiteY15" fmla="*/ 1775843 h 1789084"/>
                  <a:gd name="connsiteX16" fmla="*/ 636386 w 1922637"/>
                  <a:gd name="connsiteY16" fmla="*/ 1776396 h 178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22637" h="1789084">
                    <a:moveTo>
                      <a:pt x="636386" y="1776396"/>
                    </a:moveTo>
                    <a:lnTo>
                      <a:pt x="51646" y="1450120"/>
                    </a:lnTo>
                    <a:cubicBezTo>
                      <a:pt x="-16655" y="1412033"/>
                      <a:pt x="-17409" y="1313930"/>
                      <a:pt x="50563" y="1274874"/>
                    </a:cubicBezTo>
                    <a:cubicBezTo>
                      <a:pt x="62948" y="1267826"/>
                      <a:pt x="78630" y="1272055"/>
                      <a:pt x="85753" y="1284389"/>
                    </a:cubicBezTo>
                    <a:cubicBezTo>
                      <a:pt x="92852" y="1296724"/>
                      <a:pt x="88598" y="1312481"/>
                      <a:pt x="76238" y="1319579"/>
                    </a:cubicBezTo>
                    <a:cubicBezTo>
                      <a:pt x="43131" y="1338597"/>
                      <a:pt x="43375" y="1386484"/>
                      <a:pt x="76767" y="1405113"/>
                    </a:cubicBezTo>
                    <a:lnTo>
                      <a:pt x="661507" y="1731390"/>
                    </a:lnTo>
                    <a:cubicBezTo>
                      <a:pt x="676484" y="1739747"/>
                      <a:pt x="695011" y="1739621"/>
                      <a:pt x="709887" y="1731113"/>
                    </a:cubicBezTo>
                    <a:lnTo>
                      <a:pt x="1846367" y="1079944"/>
                    </a:lnTo>
                    <a:cubicBezTo>
                      <a:pt x="1861621" y="1071210"/>
                      <a:pt x="1871086" y="1054848"/>
                      <a:pt x="1871086" y="1037278"/>
                    </a:cubicBezTo>
                    <a:lnTo>
                      <a:pt x="1871086" y="25776"/>
                    </a:lnTo>
                    <a:cubicBezTo>
                      <a:pt x="1871086" y="11529"/>
                      <a:pt x="1882614" y="0"/>
                      <a:pt x="1896862" y="0"/>
                    </a:cubicBezTo>
                    <a:cubicBezTo>
                      <a:pt x="1911109" y="0"/>
                      <a:pt x="1922638" y="11529"/>
                      <a:pt x="1922638" y="25776"/>
                    </a:cubicBezTo>
                    <a:lnTo>
                      <a:pt x="1922638" y="1037278"/>
                    </a:lnTo>
                    <a:cubicBezTo>
                      <a:pt x="1922638" y="1073299"/>
                      <a:pt x="1903230" y="1106777"/>
                      <a:pt x="1871992" y="1124674"/>
                    </a:cubicBezTo>
                    <a:lnTo>
                      <a:pt x="735512" y="1775843"/>
                    </a:lnTo>
                    <a:cubicBezTo>
                      <a:pt x="705111" y="1793278"/>
                      <a:pt x="667042" y="1793530"/>
                      <a:pt x="636386" y="1776396"/>
                    </a:cubicBezTo>
                    <a:close/>
                  </a:path>
                </a:pathLst>
              </a:custGeom>
              <a:solidFill>
                <a:srgbClr val="4C5C75"/>
              </a:solidFill>
              <a:ln w="36124" cap="flat">
                <a:noFill/>
                <a:prstDash val="solid"/>
                <a:miter/>
              </a:ln>
            </p:spPr>
            <p:txBody>
              <a:bodyPr rtlCol="0" anchor="ctr"/>
              <a:lstStyle/>
              <a:p>
                <a:endParaRPr lang="fr-FR"/>
              </a:p>
            </p:txBody>
          </p:sp>
          <p:sp>
            <p:nvSpPr>
              <p:cNvPr id="735" name="Forme libre : forme 734">
                <a:extLst>
                  <a:ext uri="{FF2B5EF4-FFF2-40B4-BE49-F238E27FC236}">
                    <a16:creationId xmlns:a16="http://schemas.microsoft.com/office/drawing/2014/main" id="{6B3E3EDF-B3B5-4931-9778-1EEA996CC516}"/>
                  </a:ext>
                </a:extLst>
              </p:cNvPr>
              <p:cNvSpPr/>
              <p:nvPr/>
            </p:nvSpPr>
            <p:spPr>
              <a:xfrm>
                <a:off x="5408242" y="2855223"/>
                <a:ext cx="741031" cy="1009645"/>
              </a:xfrm>
              <a:custGeom>
                <a:avLst/>
                <a:gdLst>
                  <a:gd name="connsiteX0" fmla="*/ 740418 w 741031"/>
                  <a:gd name="connsiteY0" fmla="*/ 722084 h 1009645"/>
                  <a:gd name="connsiteX1" fmla="*/ 740415 w 741031"/>
                  <a:gd name="connsiteY1" fmla="*/ 720271 h 1009645"/>
                  <a:gd name="connsiteX2" fmla="*/ 739773 w 741031"/>
                  <a:gd name="connsiteY2" fmla="*/ 428178 h 1009645"/>
                  <a:gd name="connsiteX3" fmla="*/ 735921 w 741031"/>
                  <a:gd name="connsiteY3" fmla="*/ 421508 h 1009645"/>
                  <a:gd name="connsiteX4" fmla="*/ 390436 w 741031"/>
                  <a:gd name="connsiteY4" fmla="*/ 220951 h 1009645"/>
                  <a:gd name="connsiteX5" fmla="*/ 389344 w 741031"/>
                  <a:gd name="connsiteY5" fmla="*/ 220322 h 1009645"/>
                  <a:gd name="connsiteX6" fmla="*/ 11604 w 741031"/>
                  <a:gd name="connsiteY6" fmla="*/ 1038 h 1009645"/>
                  <a:gd name="connsiteX7" fmla="*/ 3876 w 741031"/>
                  <a:gd name="connsiteY7" fmla="*/ 1038 h 1009645"/>
                  <a:gd name="connsiteX8" fmla="*/ 0 w 741031"/>
                  <a:gd name="connsiteY8" fmla="*/ 7734 h 1009645"/>
                  <a:gd name="connsiteX9" fmla="*/ 0 w 741031"/>
                  <a:gd name="connsiteY9" fmla="*/ 580895 h 1009645"/>
                  <a:gd name="connsiteX10" fmla="*/ 3851 w 741031"/>
                  <a:gd name="connsiteY10" fmla="*/ 587591 h 1009645"/>
                  <a:gd name="connsiteX11" fmla="*/ 729427 w 741031"/>
                  <a:gd name="connsiteY11" fmla="*/ 1008614 h 1009645"/>
                  <a:gd name="connsiteX12" fmla="*/ 733304 w 741031"/>
                  <a:gd name="connsiteY12" fmla="*/ 1009646 h 1009645"/>
                  <a:gd name="connsiteX13" fmla="*/ 737180 w 741031"/>
                  <a:gd name="connsiteY13" fmla="*/ 1008614 h 1009645"/>
                  <a:gd name="connsiteX14" fmla="*/ 741032 w 741031"/>
                  <a:gd name="connsiteY14" fmla="*/ 1001893 h 1009645"/>
                  <a:gd name="connsiteX15" fmla="*/ 143101 w 741031"/>
                  <a:gd name="connsiteY15" fmla="*/ 386550 h 1009645"/>
                  <a:gd name="connsiteX16" fmla="*/ 248269 w 741031"/>
                  <a:gd name="connsiteY16" fmla="*/ 448026 h 1009645"/>
                  <a:gd name="connsiteX17" fmla="*/ 248269 w 741031"/>
                  <a:gd name="connsiteY17" fmla="*/ 711530 h 1009645"/>
                  <a:gd name="connsiteX18" fmla="*/ 142887 w 741031"/>
                  <a:gd name="connsiteY18" fmla="*/ 650382 h 1009645"/>
                  <a:gd name="connsiteX19" fmla="*/ 143101 w 741031"/>
                  <a:gd name="connsiteY19" fmla="*/ 649866 h 1009645"/>
                  <a:gd name="connsiteX20" fmla="*/ 486193 w 741031"/>
                  <a:gd name="connsiteY20" fmla="*/ 569203 h 1009645"/>
                  <a:gd name="connsiteX21" fmla="*/ 392604 w 741031"/>
                  <a:gd name="connsiteY21" fmla="*/ 514492 h 1009645"/>
                  <a:gd name="connsiteX22" fmla="*/ 392604 w 741031"/>
                  <a:gd name="connsiteY22" fmla="*/ 240107 h 1009645"/>
                  <a:gd name="connsiteX23" fmla="*/ 486193 w 741031"/>
                  <a:gd name="connsiteY23" fmla="*/ 294428 h 1009645"/>
                  <a:gd name="connsiteX24" fmla="*/ 501648 w 741031"/>
                  <a:gd name="connsiteY24" fmla="*/ 303402 h 1009645"/>
                  <a:gd name="connsiteX25" fmla="*/ 603518 w 741031"/>
                  <a:gd name="connsiteY25" fmla="*/ 362536 h 1009645"/>
                  <a:gd name="connsiteX26" fmla="*/ 603518 w 741031"/>
                  <a:gd name="connsiteY26" fmla="*/ 637783 h 1009645"/>
                  <a:gd name="connsiteX27" fmla="*/ 501648 w 741031"/>
                  <a:gd name="connsiteY27" fmla="*/ 578240 h 1009645"/>
                  <a:gd name="connsiteX28" fmla="*/ 377148 w 741031"/>
                  <a:gd name="connsiteY28" fmla="*/ 505455 h 1009645"/>
                  <a:gd name="connsiteX29" fmla="*/ 263725 w 741031"/>
                  <a:gd name="connsiteY29" fmla="*/ 439159 h 1009645"/>
                  <a:gd name="connsiteX30" fmla="*/ 263725 w 741031"/>
                  <a:gd name="connsiteY30" fmla="*/ 165290 h 1009645"/>
                  <a:gd name="connsiteX31" fmla="*/ 377148 w 741031"/>
                  <a:gd name="connsiteY31" fmla="*/ 231134 h 1009645"/>
                  <a:gd name="connsiteX32" fmla="*/ 248269 w 741031"/>
                  <a:gd name="connsiteY32" fmla="*/ 430123 h 1009645"/>
                  <a:gd name="connsiteX33" fmla="*/ 143101 w 741031"/>
                  <a:gd name="connsiteY33" fmla="*/ 368647 h 1009645"/>
                  <a:gd name="connsiteX34" fmla="*/ 143101 w 741031"/>
                  <a:gd name="connsiteY34" fmla="*/ 95269 h 1009645"/>
                  <a:gd name="connsiteX35" fmla="*/ 248269 w 741031"/>
                  <a:gd name="connsiteY35" fmla="*/ 156323 h 1009645"/>
                  <a:gd name="connsiteX36" fmla="*/ 263725 w 741031"/>
                  <a:gd name="connsiteY36" fmla="*/ 457063 h 1009645"/>
                  <a:gd name="connsiteX37" fmla="*/ 377148 w 741031"/>
                  <a:gd name="connsiteY37" fmla="*/ 523365 h 1009645"/>
                  <a:gd name="connsiteX38" fmla="*/ 377148 w 741031"/>
                  <a:gd name="connsiteY38" fmla="*/ 786309 h 1009645"/>
                  <a:gd name="connsiteX39" fmla="*/ 263725 w 741031"/>
                  <a:gd name="connsiteY39" fmla="*/ 720498 h 1009645"/>
                  <a:gd name="connsiteX40" fmla="*/ 392604 w 741031"/>
                  <a:gd name="connsiteY40" fmla="*/ 532396 h 1009645"/>
                  <a:gd name="connsiteX41" fmla="*/ 486193 w 741031"/>
                  <a:gd name="connsiteY41" fmla="*/ 587100 h 1009645"/>
                  <a:gd name="connsiteX42" fmla="*/ 486193 w 741031"/>
                  <a:gd name="connsiteY42" fmla="*/ 849591 h 1009645"/>
                  <a:gd name="connsiteX43" fmla="*/ 392604 w 741031"/>
                  <a:gd name="connsiteY43" fmla="*/ 795283 h 1009645"/>
                  <a:gd name="connsiteX44" fmla="*/ 501648 w 741031"/>
                  <a:gd name="connsiteY44" fmla="*/ 596137 h 1009645"/>
                  <a:gd name="connsiteX45" fmla="*/ 603518 w 741031"/>
                  <a:gd name="connsiteY45" fmla="*/ 655687 h 1009645"/>
                  <a:gd name="connsiteX46" fmla="*/ 603518 w 741031"/>
                  <a:gd name="connsiteY46" fmla="*/ 917668 h 1009645"/>
                  <a:gd name="connsiteX47" fmla="*/ 501648 w 741031"/>
                  <a:gd name="connsiteY47" fmla="*/ 858552 h 1009645"/>
                  <a:gd name="connsiteX48" fmla="*/ 724931 w 741031"/>
                  <a:gd name="connsiteY48" fmla="*/ 708755 h 1009645"/>
                  <a:gd name="connsiteX49" fmla="*/ 618973 w 741031"/>
                  <a:gd name="connsiteY49" fmla="*/ 646820 h 1009645"/>
                  <a:gd name="connsiteX50" fmla="*/ 618973 w 741031"/>
                  <a:gd name="connsiteY50" fmla="*/ 371504 h 1009645"/>
                  <a:gd name="connsiteX51" fmla="*/ 724317 w 741031"/>
                  <a:gd name="connsiteY51" fmla="*/ 432659 h 1009645"/>
                  <a:gd name="connsiteX52" fmla="*/ 127646 w 741031"/>
                  <a:gd name="connsiteY52" fmla="*/ 86301 h 1009645"/>
                  <a:gd name="connsiteX53" fmla="*/ 127646 w 741031"/>
                  <a:gd name="connsiteY53" fmla="*/ 359610 h 1009645"/>
                  <a:gd name="connsiteX54" fmla="*/ 15455 w 741031"/>
                  <a:gd name="connsiteY54" fmla="*/ 294038 h 1009645"/>
                  <a:gd name="connsiteX55" fmla="*/ 15455 w 741031"/>
                  <a:gd name="connsiteY55" fmla="*/ 21176 h 1009645"/>
                  <a:gd name="connsiteX56" fmla="*/ 15455 w 741031"/>
                  <a:gd name="connsiteY56" fmla="*/ 311935 h 1009645"/>
                  <a:gd name="connsiteX57" fmla="*/ 127646 w 741031"/>
                  <a:gd name="connsiteY57" fmla="*/ 377520 h 1009645"/>
                  <a:gd name="connsiteX58" fmla="*/ 127646 w 741031"/>
                  <a:gd name="connsiteY58" fmla="*/ 641540 h 1009645"/>
                  <a:gd name="connsiteX59" fmla="*/ 15455 w 741031"/>
                  <a:gd name="connsiteY59" fmla="*/ 576440 h 1009645"/>
                  <a:gd name="connsiteX60" fmla="*/ 618973 w 741031"/>
                  <a:gd name="connsiteY60" fmla="*/ 926636 h 1009645"/>
                  <a:gd name="connsiteX61" fmla="*/ 618973 w 741031"/>
                  <a:gd name="connsiteY61" fmla="*/ 664717 h 1009645"/>
                  <a:gd name="connsiteX62" fmla="*/ 724969 w 741031"/>
                  <a:gd name="connsiteY62" fmla="*/ 726677 h 1009645"/>
                  <a:gd name="connsiteX63" fmla="*/ 725551 w 741031"/>
                  <a:gd name="connsiteY63" fmla="*/ 988476 h 1009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741031" h="1009645">
                    <a:moveTo>
                      <a:pt x="740418" y="722084"/>
                    </a:moveTo>
                    <a:cubicBezTo>
                      <a:pt x="740383" y="721448"/>
                      <a:pt x="740604" y="720875"/>
                      <a:pt x="740415" y="720271"/>
                    </a:cubicBezTo>
                    <a:lnTo>
                      <a:pt x="739773" y="428178"/>
                    </a:lnTo>
                    <a:cubicBezTo>
                      <a:pt x="739773" y="425434"/>
                      <a:pt x="738313" y="422892"/>
                      <a:pt x="735921" y="421508"/>
                    </a:cubicBezTo>
                    <a:lnTo>
                      <a:pt x="390436" y="220951"/>
                    </a:lnTo>
                    <a:cubicBezTo>
                      <a:pt x="390134" y="220631"/>
                      <a:pt x="389697" y="220587"/>
                      <a:pt x="389344" y="220322"/>
                    </a:cubicBezTo>
                    <a:lnTo>
                      <a:pt x="11604" y="1038"/>
                    </a:lnTo>
                    <a:cubicBezTo>
                      <a:pt x="9238" y="-321"/>
                      <a:pt x="6243" y="-371"/>
                      <a:pt x="3876" y="1038"/>
                    </a:cubicBezTo>
                    <a:cubicBezTo>
                      <a:pt x="1460" y="2423"/>
                      <a:pt x="0" y="4965"/>
                      <a:pt x="0" y="7734"/>
                    </a:cubicBezTo>
                    <a:lnTo>
                      <a:pt x="0" y="580895"/>
                    </a:lnTo>
                    <a:cubicBezTo>
                      <a:pt x="0" y="583664"/>
                      <a:pt x="1460" y="586206"/>
                      <a:pt x="3851" y="587591"/>
                    </a:cubicBezTo>
                    <a:lnTo>
                      <a:pt x="729427" y="1008614"/>
                    </a:lnTo>
                    <a:cubicBezTo>
                      <a:pt x="730610" y="1009293"/>
                      <a:pt x="731970" y="1009646"/>
                      <a:pt x="733304" y="1009646"/>
                    </a:cubicBezTo>
                    <a:cubicBezTo>
                      <a:pt x="734638" y="1009646"/>
                      <a:pt x="735972" y="1009293"/>
                      <a:pt x="737180" y="1008614"/>
                    </a:cubicBezTo>
                    <a:cubicBezTo>
                      <a:pt x="739571" y="1007229"/>
                      <a:pt x="741032" y="1004662"/>
                      <a:pt x="741032" y="1001893"/>
                    </a:cubicBezTo>
                    <a:close/>
                    <a:moveTo>
                      <a:pt x="143101" y="386550"/>
                    </a:moveTo>
                    <a:lnTo>
                      <a:pt x="248269" y="448026"/>
                    </a:lnTo>
                    <a:lnTo>
                      <a:pt x="248269" y="711530"/>
                    </a:lnTo>
                    <a:lnTo>
                      <a:pt x="142887" y="650382"/>
                    </a:lnTo>
                    <a:cubicBezTo>
                      <a:pt x="142903" y="650180"/>
                      <a:pt x="143101" y="650067"/>
                      <a:pt x="143101" y="649866"/>
                    </a:cubicBezTo>
                    <a:close/>
                    <a:moveTo>
                      <a:pt x="486193" y="569203"/>
                    </a:moveTo>
                    <a:lnTo>
                      <a:pt x="392604" y="514492"/>
                    </a:lnTo>
                    <a:lnTo>
                      <a:pt x="392604" y="240107"/>
                    </a:lnTo>
                    <a:lnTo>
                      <a:pt x="486193" y="294428"/>
                    </a:lnTo>
                    <a:close/>
                    <a:moveTo>
                      <a:pt x="501648" y="303402"/>
                    </a:moveTo>
                    <a:lnTo>
                      <a:pt x="603518" y="362536"/>
                    </a:lnTo>
                    <a:lnTo>
                      <a:pt x="603518" y="637783"/>
                    </a:lnTo>
                    <a:lnTo>
                      <a:pt x="501648" y="578240"/>
                    </a:lnTo>
                    <a:close/>
                    <a:moveTo>
                      <a:pt x="377148" y="505455"/>
                    </a:moveTo>
                    <a:lnTo>
                      <a:pt x="263725" y="439159"/>
                    </a:lnTo>
                    <a:lnTo>
                      <a:pt x="263725" y="165290"/>
                    </a:lnTo>
                    <a:lnTo>
                      <a:pt x="377148" y="231134"/>
                    </a:lnTo>
                    <a:close/>
                    <a:moveTo>
                      <a:pt x="248269" y="430123"/>
                    </a:moveTo>
                    <a:lnTo>
                      <a:pt x="143101" y="368647"/>
                    </a:lnTo>
                    <a:lnTo>
                      <a:pt x="143101" y="95269"/>
                    </a:lnTo>
                    <a:lnTo>
                      <a:pt x="248269" y="156323"/>
                    </a:lnTo>
                    <a:close/>
                    <a:moveTo>
                      <a:pt x="263725" y="457063"/>
                    </a:moveTo>
                    <a:lnTo>
                      <a:pt x="377148" y="523365"/>
                    </a:lnTo>
                    <a:lnTo>
                      <a:pt x="377148" y="786309"/>
                    </a:lnTo>
                    <a:lnTo>
                      <a:pt x="263725" y="720498"/>
                    </a:lnTo>
                    <a:close/>
                    <a:moveTo>
                      <a:pt x="392604" y="532396"/>
                    </a:moveTo>
                    <a:lnTo>
                      <a:pt x="486193" y="587100"/>
                    </a:lnTo>
                    <a:lnTo>
                      <a:pt x="486193" y="849591"/>
                    </a:lnTo>
                    <a:lnTo>
                      <a:pt x="392604" y="795283"/>
                    </a:lnTo>
                    <a:close/>
                    <a:moveTo>
                      <a:pt x="501648" y="596137"/>
                    </a:moveTo>
                    <a:lnTo>
                      <a:pt x="603518" y="655687"/>
                    </a:lnTo>
                    <a:lnTo>
                      <a:pt x="603518" y="917668"/>
                    </a:lnTo>
                    <a:lnTo>
                      <a:pt x="501648" y="858552"/>
                    </a:lnTo>
                    <a:close/>
                    <a:moveTo>
                      <a:pt x="724931" y="708755"/>
                    </a:moveTo>
                    <a:lnTo>
                      <a:pt x="618973" y="646820"/>
                    </a:lnTo>
                    <a:lnTo>
                      <a:pt x="618973" y="371504"/>
                    </a:lnTo>
                    <a:lnTo>
                      <a:pt x="724317" y="432659"/>
                    </a:lnTo>
                    <a:close/>
                    <a:moveTo>
                      <a:pt x="127646" y="86301"/>
                    </a:moveTo>
                    <a:lnTo>
                      <a:pt x="127646" y="359610"/>
                    </a:lnTo>
                    <a:lnTo>
                      <a:pt x="15455" y="294038"/>
                    </a:lnTo>
                    <a:lnTo>
                      <a:pt x="15455" y="21176"/>
                    </a:lnTo>
                    <a:close/>
                    <a:moveTo>
                      <a:pt x="15455" y="311935"/>
                    </a:moveTo>
                    <a:lnTo>
                      <a:pt x="127646" y="377520"/>
                    </a:lnTo>
                    <a:lnTo>
                      <a:pt x="127646" y="641540"/>
                    </a:lnTo>
                    <a:lnTo>
                      <a:pt x="15455" y="576440"/>
                    </a:lnTo>
                    <a:close/>
                    <a:moveTo>
                      <a:pt x="618973" y="926636"/>
                    </a:moveTo>
                    <a:lnTo>
                      <a:pt x="618973" y="664717"/>
                    </a:lnTo>
                    <a:lnTo>
                      <a:pt x="724969" y="726677"/>
                    </a:lnTo>
                    <a:lnTo>
                      <a:pt x="725551" y="988476"/>
                    </a:lnTo>
                    <a:close/>
                  </a:path>
                </a:pathLst>
              </a:custGeom>
              <a:solidFill>
                <a:srgbClr val="DEDFFB"/>
              </a:solidFill>
              <a:ln w="36124" cap="flat">
                <a:noFill/>
                <a:prstDash val="solid"/>
                <a:miter/>
              </a:ln>
            </p:spPr>
            <p:txBody>
              <a:bodyPr rtlCol="0" anchor="ctr"/>
              <a:lstStyle/>
              <a:p>
                <a:endParaRPr lang="fr-FR"/>
              </a:p>
            </p:txBody>
          </p:sp>
          <p:sp>
            <p:nvSpPr>
              <p:cNvPr id="736" name="Forme libre : forme 735">
                <a:extLst>
                  <a:ext uri="{FF2B5EF4-FFF2-40B4-BE49-F238E27FC236}">
                    <a16:creationId xmlns:a16="http://schemas.microsoft.com/office/drawing/2014/main" id="{B87D5C75-750B-42B1-8245-36CF3636B166}"/>
                  </a:ext>
                </a:extLst>
              </p:cNvPr>
              <p:cNvSpPr/>
              <p:nvPr/>
            </p:nvSpPr>
            <p:spPr>
              <a:xfrm>
                <a:off x="5390193" y="2383525"/>
                <a:ext cx="389641" cy="240174"/>
              </a:xfrm>
              <a:custGeom>
                <a:avLst/>
                <a:gdLst>
                  <a:gd name="connsiteX0" fmla="*/ 25776 w 389641"/>
                  <a:gd name="connsiteY0" fmla="*/ 240175 h 240174"/>
                  <a:gd name="connsiteX1" fmla="*/ 0 w 389641"/>
                  <a:gd name="connsiteY1" fmla="*/ 214399 h 240174"/>
                  <a:gd name="connsiteX2" fmla="*/ 20741 w 389641"/>
                  <a:gd name="connsiteY2" fmla="*/ 153181 h 240174"/>
                  <a:gd name="connsiteX3" fmla="*/ 107785 w 389641"/>
                  <a:gd name="connsiteY3" fmla="*/ 39481 h 240174"/>
                  <a:gd name="connsiteX4" fmla="*/ 238251 w 389641"/>
                  <a:gd name="connsiteY4" fmla="*/ 13554 h 240174"/>
                  <a:gd name="connsiteX5" fmla="*/ 376670 w 389641"/>
                  <a:gd name="connsiteY5" fmla="*/ 92744 h 240174"/>
                  <a:gd name="connsiteX6" fmla="*/ 386235 w 389641"/>
                  <a:gd name="connsiteY6" fmla="*/ 127934 h 240174"/>
                  <a:gd name="connsiteX7" fmla="*/ 351045 w 389641"/>
                  <a:gd name="connsiteY7" fmla="*/ 137499 h 240174"/>
                  <a:gd name="connsiteX8" fmla="*/ 212525 w 389641"/>
                  <a:gd name="connsiteY8" fmla="*/ 58233 h 240174"/>
                  <a:gd name="connsiteX9" fmla="*/ 148715 w 389641"/>
                  <a:gd name="connsiteY9" fmla="*/ 70794 h 240174"/>
                  <a:gd name="connsiteX10" fmla="*/ 61671 w 389641"/>
                  <a:gd name="connsiteY10" fmla="*/ 184520 h 240174"/>
                  <a:gd name="connsiteX11" fmla="*/ 51552 w 389641"/>
                  <a:gd name="connsiteY11" fmla="*/ 214399 h 240174"/>
                  <a:gd name="connsiteX12" fmla="*/ 25776 w 389641"/>
                  <a:gd name="connsiteY12" fmla="*/ 240175 h 2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641" h="240174">
                    <a:moveTo>
                      <a:pt x="25776" y="240175"/>
                    </a:moveTo>
                    <a:cubicBezTo>
                      <a:pt x="11529" y="240175"/>
                      <a:pt x="0" y="228646"/>
                      <a:pt x="0" y="214399"/>
                    </a:cubicBezTo>
                    <a:cubicBezTo>
                      <a:pt x="0" y="192374"/>
                      <a:pt x="7375" y="170625"/>
                      <a:pt x="20741" y="153181"/>
                    </a:cubicBezTo>
                    <a:lnTo>
                      <a:pt x="107785" y="39481"/>
                    </a:lnTo>
                    <a:cubicBezTo>
                      <a:pt x="138445" y="-668"/>
                      <a:pt x="194477" y="-11820"/>
                      <a:pt x="238251" y="13554"/>
                    </a:cubicBezTo>
                    <a:lnTo>
                      <a:pt x="376670" y="92744"/>
                    </a:lnTo>
                    <a:cubicBezTo>
                      <a:pt x="389004" y="99817"/>
                      <a:pt x="393309" y="115575"/>
                      <a:pt x="386235" y="127934"/>
                    </a:cubicBezTo>
                    <a:cubicBezTo>
                      <a:pt x="379187" y="140268"/>
                      <a:pt x="363480" y="144573"/>
                      <a:pt x="351045" y="137499"/>
                    </a:cubicBezTo>
                    <a:lnTo>
                      <a:pt x="212525" y="58233"/>
                    </a:lnTo>
                    <a:cubicBezTo>
                      <a:pt x="191054" y="45773"/>
                      <a:pt x="163717" y="51211"/>
                      <a:pt x="148715" y="70794"/>
                    </a:cubicBezTo>
                    <a:lnTo>
                      <a:pt x="61671" y="184520"/>
                    </a:lnTo>
                    <a:cubicBezTo>
                      <a:pt x="55151" y="193054"/>
                      <a:pt x="51552" y="203651"/>
                      <a:pt x="51552" y="214399"/>
                    </a:cubicBezTo>
                    <a:cubicBezTo>
                      <a:pt x="51552" y="228646"/>
                      <a:pt x="40023" y="240175"/>
                      <a:pt x="25776" y="240175"/>
                    </a:cubicBezTo>
                    <a:close/>
                  </a:path>
                </a:pathLst>
              </a:custGeom>
              <a:solidFill>
                <a:srgbClr val="4C5C75"/>
              </a:solidFill>
              <a:ln w="36124" cap="flat">
                <a:noFill/>
                <a:prstDash val="solid"/>
                <a:miter/>
              </a:ln>
            </p:spPr>
            <p:txBody>
              <a:bodyPr rtlCol="0" anchor="ctr"/>
              <a:lstStyle/>
              <a:p>
                <a:endParaRPr lang="fr-FR"/>
              </a:p>
            </p:txBody>
          </p:sp>
          <p:grpSp>
            <p:nvGrpSpPr>
              <p:cNvPr id="737" name="Graphique 2">
                <a:extLst>
                  <a:ext uri="{FF2B5EF4-FFF2-40B4-BE49-F238E27FC236}">
                    <a16:creationId xmlns:a16="http://schemas.microsoft.com/office/drawing/2014/main" id="{6A16EF8E-CF15-4215-945F-D604E170DC40}"/>
                  </a:ext>
                </a:extLst>
              </p:cNvPr>
              <p:cNvGrpSpPr/>
              <p:nvPr/>
            </p:nvGrpSpPr>
            <p:grpSpPr>
              <a:xfrm>
                <a:off x="5625783" y="2399286"/>
                <a:ext cx="472529" cy="332324"/>
                <a:chOff x="5625783" y="2399286"/>
                <a:chExt cx="472529" cy="332324"/>
              </a:xfrm>
            </p:grpSpPr>
            <p:sp>
              <p:nvSpPr>
                <p:cNvPr id="738" name="Forme libre : forme 737">
                  <a:extLst>
                    <a:ext uri="{FF2B5EF4-FFF2-40B4-BE49-F238E27FC236}">
                      <a16:creationId xmlns:a16="http://schemas.microsoft.com/office/drawing/2014/main" id="{7EA6F6C2-849D-40D3-A939-848C1655E3BB}"/>
                    </a:ext>
                  </a:extLst>
                </p:cNvPr>
                <p:cNvSpPr/>
                <p:nvPr/>
              </p:nvSpPr>
              <p:spPr>
                <a:xfrm>
                  <a:off x="6016495" y="2626378"/>
                  <a:ext cx="81817" cy="105232"/>
                </a:xfrm>
                <a:custGeom>
                  <a:avLst/>
                  <a:gdLst>
                    <a:gd name="connsiteX0" fmla="*/ 40722 w 81817"/>
                    <a:gd name="connsiteY0" fmla="*/ 5629 h 105232"/>
                    <a:gd name="connsiteX1" fmla="*/ 81817 w 81817"/>
                    <a:gd name="connsiteY1" fmla="*/ 28924 h 105232"/>
                    <a:gd name="connsiteX2" fmla="*/ 40988 w 81817"/>
                    <a:gd name="connsiteY2" fmla="*/ 99642 h 105232"/>
                    <a:gd name="connsiteX3" fmla="*/ 0 w 81817"/>
                    <a:gd name="connsiteY3" fmla="*/ 76161 h 105232"/>
                    <a:gd name="connsiteX4" fmla="*/ 40722 w 81817"/>
                    <a:gd name="connsiteY4" fmla="*/ 5629 h 105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17" h="105232">
                      <a:moveTo>
                        <a:pt x="40722" y="5629"/>
                      </a:moveTo>
                      <a:cubicBezTo>
                        <a:pt x="63310" y="-7413"/>
                        <a:pt x="81743" y="2967"/>
                        <a:pt x="81817" y="28924"/>
                      </a:cubicBezTo>
                      <a:cubicBezTo>
                        <a:pt x="81890" y="54880"/>
                        <a:pt x="63577" y="86601"/>
                        <a:pt x="40988" y="99642"/>
                      </a:cubicBezTo>
                      <a:cubicBezTo>
                        <a:pt x="18400" y="112684"/>
                        <a:pt x="74" y="102117"/>
                        <a:pt x="0" y="76161"/>
                      </a:cubicBezTo>
                      <a:cubicBezTo>
                        <a:pt x="-73" y="50204"/>
                        <a:pt x="18133" y="18670"/>
                        <a:pt x="40722" y="5629"/>
                      </a:cubicBezTo>
                      <a:close/>
                    </a:path>
                  </a:pathLst>
                </a:custGeom>
                <a:solidFill>
                  <a:srgbClr val="72D561"/>
                </a:solidFill>
                <a:ln w="36124" cap="flat">
                  <a:noFill/>
                  <a:prstDash val="solid"/>
                  <a:miter/>
                </a:ln>
              </p:spPr>
              <p:txBody>
                <a:bodyPr rtlCol="0" anchor="ctr"/>
                <a:lstStyle/>
                <a:p>
                  <a:endParaRPr lang="fr-FR"/>
                </a:p>
              </p:txBody>
            </p:sp>
            <p:sp>
              <p:nvSpPr>
                <p:cNvPr id="739" name="Forme libre : forme 738">
                  <a:extLst>
                    <a:ext uri="{FF2B5EF4-FFF2-40B4-BE49-F238E27FC236}">
                      <a16:creationId xmlns:a16="http://schemas.microsoft.com/office/drawing/2014/main" id="{283352B1-8EDD-455C-BF52-C234A6ECA203}"/>
                    </a:ext>
                  </a:extLst>
                </p:cNvPr>
                <p:cNvSpPr/>
                <p:nvPr/>
              </p:nvSpPr>
              <p:spPr>
                <a:xfrm>
                  <a:off x="5625783" y="2399286"/>
                  <a:ext cx="460654" cy="329563"/>
                </a:xfrm>
                <a:custGeom>
                  <a:avLst/>
                  <a:gdLst>
                    <a:gd name="connsiteX0" fmla="*/ 0 w 460654"/>
                    <a:gd name="connsiteY0" fmla="*/ 76094 h 329563"/>
                    <a:gd name="connsiteX1" fmla="*/ 12018 w 460654"/>
                    <a:gd name="connsiteY1" fmla="*/ 102502 h 329563"/>
                    <a:gd name="connsiteX2" fmla="*/ 402592 w 460654"/>
                    <a:gd name="connsiteY2" fmla="*/ 329564 h 329563"/>
                    <a:gd name="connsiteX3" fmla="*/ 390742 w 460654"/>
                    <a:gd name="connsiteY3" fmla="*/ 303325 h 329563"/>
                    <a:gd name="connsiteX4" fmla="*/ 431370 w 460654"/>
                    <a:gd name="connsiteY4" fmla="*/ 232735 h 329563"/>
                    <a:gd name="connsiteX5" fmla="*/ 460655 w 460654"/>
                    <a:gd name="connsiteY5" fmla="*/ 229857 h 329563"/>
                    <a:gd name="connsiteX6" fmla="*/ 69913 w 460654"/>
                    <a:gd name="connsiteY6" fmla="*/ 2795 h 329563"/>
                    <a:gd name="connsiteX7" fmla="*/ 40796 w 460654"/>
                    <a:gd name="connsiteY7" fmla="*/ 5673 h 329563"/>
                    <a:gd name="connsiteX8" fmla="*/ 0 w 460654"/>
                    <a:gd name="connsiteY8" fmla="*/ 76094 h 32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654" h="329563">
                      <a:moveTo>
                        <a:pt x="0" y="76094"/>
                      </a:moveTo>
                      <a:cubicBezTo>
                        <a:pt x="0" y="89129"/>
                        <a:pt x="4570" y="98100"/>
                        <a:pt x="12018" y="102502"/>
                      </a:cubicBezTo>
                      <a:lnTo>
                        <a:pt x="402592" y="329564"/>
                      </a:lnTo>
                      <a:cubicBezTo>
                        <a:pt x="395313" y="325332"/>
                        <a:pt x="390742" y="316191"/>
                        <a:pt x="390742" y="303325"/>
                      </a:cubicBezTo>
                      <a:cubicBezTo>
                        <a:pt x="390572" y="277256"/>
                        <a:pt x="408855" y="245769"/>
                        <a:pt x="431370" y="232735"/>
                      </a:cubicBezTo>
                      <a:cubicBezTo>
                        <a:pt x="442881" y="226133"/>
                        <a:pt x="453206" y="225457"/>
                        <a:pt x="460655" y="229857"/>
                      </a:cubicBezTo>
                      <a:lnTo>
                        <a:pt x="69913" y="2795"/>
                      </a:lnTo>
                      <a:cubicBezTo>
                        <a:pt x="62465" y="-1606"/>
                        <a:pt x="52138" y="-928"/>
                        <a:pt x="40796" y="5673"/>
                      </a:cubicBezTo>
                      <a:cubicBezTo>
                        <a:pt x="18113" y="18708"/>
                        <a:pt x="0" y="50194"/>
                        <a:pt x="0" y="76094"/>
                      </a:cubicBezTo>
                      <a:close/>
                    </a:path>
                  </a:pathLst>
                </a:custGeom>
                <a:solidFill>
                  <a:srgbClr val="78E75A"/>
                </a:solidFill>
                <a:ln w="36124" cap="flat">
                  <a:noFill/>
                  <a:prstDash val="solid"/>
                  <a:miter/>
                </a:ln>
              </p:spPr>
              <p:txBody>
                <a:bodyPr rtlCol="0" anchor="ctr"/>
                <a:lstStyle/>
                <a:p>
                  <a:endParaRPr lang="fr-FR"/>
                </a:p>
              </p:txBody>
            </p:sp>
          </p:grpSp>
          <p:sp>
            <p:nvSpPr>
              <p:cNvPr id="740" name="Forme libre : forme 739">
                <a:extLst>
                  <a:ext uri="{FF2B5EF4-FFF2-40B4-BE49-F238E27FC236}">
                    <a16:creationId xmlns:a16="http://schemas.microsoft.com/office/drawing/2014/main" id="{5DA0AB4F-AA98-4B0E-AE8B-5882737BCC3D}"/>
                  </a:ext>
                </a:extLst>
              </p:cNvPr>
              <p:cNvSpPr/>
              <p:nvPr/>
            </p:nvSpPr>
            <p:spPr>
              <a:xfrm>
                <a:off x="6041740" y="2654977"/>
                <a:ext cx="236814" cy="390727"/>
              </a:xfrm>
              <a:custGeom>
                <a:avLst/>
                <a:gdLst>
                  <a:gd name="connsiteX0" fmla="*/ 98748 w 236814"/>
                  <a:gd name="connsiteY0" fmla="*/ 390727 h 390727"/>
                  <a:gd name="connsiteX1" fmla="*/ 72972 w 236814"/>
                  <a:gd name="connsiteY1" fmla="*/ 364951 h 390727"/>
                  <a:gd name="connsiteX2" fmla="*/ 96684 w 236814"/>
                  <a:gd name="connsiteY2" fmla="*/ 300033 h 390727"/>
                  <a:gd name="connsiteX3" fmla="*/ 173684 w 236814"/>
                  <a:gd name="connsiteY3" fmla="*/ 208735 h 390727"/>
                  <a:gd name="connsiteX4" fmla="*/ 184533 w 236814"/>
                  <a:gd name="connsiteY4" fmla="*/ 168612 h 390727"/>
                  <a:gd name="connsiteX5" fmla="*/ 160746 w 236814"/>
                  <a:gd name="connsiteY5" fmla="*/ 134529 h 390727"/>
                  <a:gd name="connsiteX6" fmla="*/ 12842 w 236814"/>
                  <a:gd name="connsiteY6" fmla="*/ 48035 h 390727"/>
                  <a:gd name="connsiteX7" fmla="*/ 3503 w 236814"/>
                  <a:gd name="connsiteY7" fmla="*/ 12819 h 390727"/>
                  <a:gd name="connsiteX8" fmla="*/ 38718 w 236814"/>
                  <a:gd name="connsiteY8" fmla="*/ 3480 h 390727"/>
                  <a:gd name="connsiteX9" fmla="*/ 186623 w 236814"/>
                  <a:gd name="connsiteY9" fmla="*/ 89925 h 390727"/>
                  <a:gd name="connsiteX10" fmla="*/ 235305 w 236814"/>
                  <a:gd name="connsiteY10" fmla="*/ 159776 h 390727"/>
                  <a:gd name="connsiteX11" fmla="*/ 213104 w 236814"/>
                  <a:gd name="connsiteY11" fmla="*/ 241962 h 390727"/>
                  <a:gd name="connsiteX12" fmla="*/ 136103 w 236814"/>
                  <a:gd name="connsiteY12" fmla="*/ 333260 h 390727"/>
                  <a:gd name="connsiteX13" fmla="*/ 124524 w 236814"/>
                  <a:gd name="connsiteY13" fmla="*/ 364951 h 390727"/>
                  <a:gd name="connsiteX14" fmla="*/ 98748 w 236814"/>
                  <a:gd name="connsiteY14" fmla="*/ 390727 h 390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814" h="390727">
                    <a:moveTo>
                      <a:pt x="98748" y="390727"/>
                    </a:moveTo>
                    <a:cubicBezTo>
                      <a:pt x="84501" y="390727"/>
                      <a:pt x="72972" y="379199"/>
                      <a:pt x="72972" y="364951"/>
                    </a:cubicBezTo>
                    <a:cubicBezTo>
                      <a:pt x="72972" y="341214"/>
                      <a:pt x="81405" y="318157"/>
                      <a:pt x="96684" y="300033"/>
                    </a:cubicBezTo>
                    <a:lnTo>
                      <a:pt x="173684" y="208735"/>
                    </a:lnTo>
                    <a:cubicBezTo>
                      <a:pt x="183074" y="197610"/>
                      <a:pt x="187026" y="182985"/>
                      <a:pt x="184533" y="168612"/>
                    </a:cubicBezTo>
                    <a:cubicBezTo>
                      <a:pt x="182016" y="154264"/>
                      <a:pt x="173357" y="141829"/>
                      <a:pt x="160746" y="134529"/>
                    </a:cubicBezTo>
                    <a:lnTo>
                      <a:pt x="12842" y="48035"/>
                    </a:lnTo>
                    <a:cubicBezTo>
                      <a:pt x="533" y="40886"/>
                      <a:pt x="-3671" y="25128"/>
                      <a:pt x="3503" y="12819"/>
                    </a:cubicBezTo>
                    <a:cubicBezTo>
                      <a:pt x="10652" y="510"/>
                      <a:pt x="26384" y="-3643"/>
                      <a:pt x="38718" y="3480"/>
                    </a:cubicBezTo>
                    <a:lnTo>
                      <a:pt x="186623" y="89925"/>
                    </a:lnTo>
                    <a:cubicBezTo>
                      <a:pt x="212449" y="104902"/>
                      <a:pt x="230195" y="130376"/>
                      <a:pt x="235305" y="159776"/>
                    </a:cubicBezTo>
                    <a:cubicBezTo>
                      <a:pt x="240440" y="189177"/>
                      <a:pt x="232335" y="219131"/>
                      <a:pt x="213104" y="241962"/>
                    </a:cubicBezTo>
                    <a:lnTo>
                      <a:pt x="136103" y="333260"/>
                    </a:lnTo>
                    <a:cubicBezTo>
                      <a:pt x="128627" y="342121"/>
                      <a:pt x="124524" y="353372"/>
                      <a:pt x="124524" y="364951"/>
                    </a:cubicBezTo>
                    <a:cubicBezTo>
                      <a:pt x="124524" y="379199"/>
                      <a:pt x="112995" y="390727"/>
                      <a:pt x="98748" y="390727"/>
                    </a:cubicBezTo>
                    <a:close/>
                  </a:path>
                </a:pathLst>
              </a:custGeom>
              <a:solidFill>
                <a:srgbClr val="4C5C75"/>
              </a:solidFill>
              <a:ln w="36124" cap="flat">
                <a:noFill/>
                <a:prstDash val="solid"/>
                <a:miter/>
              </a:ln>
            </p:spPr>
            <p:txBody>
              <a:bodyPr rtlCol="0" anchor="ctr"/>
              <a:lstStyle/>
              <a:p>
                <a:endParaRPr lang="fr-FR"/>
              </a:p>
            </p:txBody>
          </p:sp>
        </p:grpSp>
        <p:sp>
          <p:nvSpPr>
            <p:cNvPr id="741" name="Forme libre : forme 740">
              <a:extLst>
                <a:ext uri="{FF2B5EF4-FFF2-40B4-BE49-F238E27FC236}">
                  <a16:creationId xmlns:a16="http://schemas.microsoft.com/office/drawing/2014/main" id="{37F2E303-1584-4BEC-AE3B-620ED773A1B6}"/>
                </a:ext>
              </a:extLst>
            </p:cNvPr>
            <p:cNvSpPr/>
            <p:nvPr/>
          </p:nvSpPr>
          <p:spPr>
            <a:xfrm>
              <a:off x="4184667" y="3276246"/>
              <a:ext cx="1964605" cy="1282054"/>
            </a:xfrm>
            <a:custGeom>
              <a:avLst/>
              <a:gdLst>
                <a:gd name="connsiteX0" fmla="*/ 1960729 w 1964605"/>
                <a:gd name="connsiteY0" fmla="*/ 1038 h 1282054"/>
                <a:gd name="connsiteX1" fmla="*/ 1953002 w 1964605"/>
                <a:gd name="connsiteY1" fmla="*/ 1038 h 1282054"/>
                <a:gd name="connsiteX2" fmla="*/ 1098238 w 1964605"/>
                <a:gd name="connsiteY2" fmla="*/ 496815 h 1282054"/>
                <a:gd name="connsiteX3" fmla="*/ 1094069 w 1964605"/>
                <a:gd name="connsiteY3" fmla="*/ 499238 h 1282054"/>
                <a:gd name="connsiteX4" fmla="*/ 975123 w 1964605"/>
                <a:gd name="connsiteY4" fmla="*/ 568221 h 1282054"/>
                <a:gd name="connsiteX5" fmla="*/ 971872 w 1964605"/>
                <a:gd name="connsiteY5" fmla="*/ 570109 h 1282054"/>
                <a:gd name="connsiteX6" fmla="*/ 851910 w 1964605"/>
                <a:gd name="connsiteY6" fmla="*/ 639690 h 1282054"/>
                <a:gd name="connsiteX7" fmla="*/ 849654 w 1964605"/>
                <a:gd name="connsiteY7" fmla="*/ 640999 h 1282054"/>
                <a:gd name="connsiteX8" fmla="*/ 733301 w 1964605"/>
                <a:gd name="connsiteY8" fmla="*/ 708485 h 1282054"/>
                <a:gd name="connsiteX9" fmla="*/ 391849 w 1964605"/>
                <a:gd name="connsiteY9" fmla="*/ 510616 h 1282054"/>
                <a:gd name="connsiteX10" fmla="*/ 388567 w 1964605"/>
                <a:gd name="connsiteY10" fmla="*/ 508715 h 1282054"/>
                <a:gd name="connsiteX11" fmla="*/ 262793 w 1964605"/>
                <a:gd name="connsiteY11" fmla="*/ 435824 h 1282054"/>
                <a:gd name="connsiteX12" fmla="*/ 261657 w 1964605"/>
                <a:gd name="connsiteY12" fmla="*/ 435163 h 1282054"/>
                <a:gd name="connsiteX13" fmla="*/ 11604 w 1964605"/>
                <a:gd name="connsiteY13" fmla="*/ 290262 h 1282054"/>
                <a:gd name="connsiteX14" fmla="*/ 3876 w 1964605"/>
                <a:gd name="connsiteY14" fmla="*/ 290262 h 1282054"/>
                <a:gd name="connsiteX15" fmla="*/ 0 w 1964605"/>
                <a:gd name="connsiteY15" fmla="*/ 296958 h 1282054"/>
                <a:gd name="connsiteX16" fmla="*/ 0 w 1964605"/>
                <a:gd name="connsiteY16" fmla="*/ 863196 h 1282054"/>
                <a:gd name="connsiteX17" fmla="*/ 3952 w 1964605"/>
                <a:gd name="connsiteY17" fmla="*/ 869942 h 1282054"/>
                <a:gd name="connsiteX18" fmla="*/ 741334 w 1964605"/>
                <a:gd name="connsiteY18" fmla="*/ 1281073 h 1282054"/>
                <a:gd name="connsiteX19" fmla="*/ 745109 w 1964605"/>
                <a:gd name="connsiteY19" fmla="*/ 1282055 h 1282054"/>
                <a:gd name="connsiteX20" fmla="*/ 748961 w 1964605"/>
                <a:gd name="connsiteY20" fmla="*/ 1281048 h 1282054"/>
                <a:gd name="connsiteX21" fmla="*/ 1360871 w 1964605"/>
                <a:gd name="connsiteY21" fmla="*/ 930883 h 1282054"/>
                <a:gd name="connsiteX22" fmla="*/ 1361689 w 1964605"/>
                <a:gd name="connsiteY22" fmla="*/ 930418 h 1282054"/>
                <a:gd name="connsiteX23" fmla="*/ 1960729 w 1964605"/>
                <a:gd name="connsiteY23" fmla="*/ 587616 h 1282054"/>
                <a:gd name="connsiteX24" fmla="*/ 1964606 w 1964605"/>
                <a:gd name="connsiteY24" fmla="*/ 580895 h 1282054"/>
                <a:gd name="connsiteX25" fmla="*/ 1964606 w 1964605"/>
                <a:gd name="connsiteY25" fmla="*/ 7734 h 1282054"/>
                <a:gd name="connsiteX26" fmla="*/ 1960729 w 1964605"/>
                <a:gd name="connsiteY26" fmla="*/ 1038 h 1282054"/>
                <a:gd name="connsiteX27" fmla="*/ 1949150 w 1964605"/>
                <a:gd name="connsiteY27" fmla="*/ 296901 h 1282054"/>
                <a:gd name="connsiteX28" fmla="*/ 1847541 w 1964605"/>
                <a:gd name="connsiteY28" fmla="*/ 355054 h 1282054"/>
                <a:gd name="connsiteX29" fmla="*/ 1841393 w 1964605"/>
                <a:gd name="connsiteY29" fmla="*/ 83652 h 1282054"/>
                <a:gd name="connsiteX30" fmla="*/ 1949150 w 1964605"/>
                <a:gd name="connsiteY30" fmla="*/ 21151 h 1282054"/>
                <a:gd name="connsiteX31" fmla="*/ 747085 w 1964605"/>
                <a:gd name="connsiteY31" fmla="*/ 1002761 h 1282054"/>
                <a:gd name="connsiteX32" fmla="*/ 853807 w 1964605"/>
                <a:gd name="connsiteY32" fmla="*/ 941676 h 1282054"/>
                <a:gd name="connsiteX33" fmla="*/ 859185 w 1964605"/>
                <a:gd name="connsiteY33" fmla="*/ 1200146 h 1282054"/>
                <a:gd name="connsiteX34" fmla="*/ 752560 w 1964605"/>
                <a:gd name="connsiteY34" fmla="*/ 1261162 h 1282054"/>
                <a:gd name="connsiteX35" fmla="*/ 747085 w 1964605"/>
                <a:gd name="connsiteY35" fmla="*/ 1002761 h 1282054"/>
                <a:gd name="connsiteX36" fmla="*/ 731202 w 1964605"/>
                <a:gd name="connsiteY36" fmla="*/ 982964 h 1282054"/>
                <a:gd name="connsiteX37" fmla="*/ 620232 w 1964605"/>
                <a:gd name="connsiteY37" fmla="*/ 919443 h 1282054"/>
                <a:gd name="connsiteX38" fmla="*/ 620232 w 1964605"/>
                <a:gd name="connsiteY38" fmla="*/ 660828 h 1282054"/>
                <a:gd name="connsiteX39" fmla="*/ 725667 w 1964605"/>
                <a:gd name="connsiteY39" fmla="*/ 721926 h 1282054"/>
                <a:gd name="connsiteX40" fmla="*/ 604777 w 1964605"/>
                <a:gd name="connsiteY40" fmla="*/ 910601 h 1282054"/>
                <a:gd name="connsiteX41" fmla="*/ 502907 w 1964605"/>
                <a:gd name="connsiteY41" fmla="*/ 852297 h 1282054"/>
                <a:gd name="connsiteX42" fmla="*/ 502907 w 1964605"/>
                <a:gd name="connsiteY42" fmla="*/ 592839 h 1282054"/>
                <a:gd name="connsiteX43" fmla="*/ 604777 w 1964605"/>
                <a:gd name="connsiteY43" fmla="*/ 651873 h 1282054"/>
                <a:gd name="connsiteX44" fmla="*/ 487451 w 1964605"/>
                <a:gd name="connsiteY44" fmla="*/ 843449 h 1282054"/>
                <a:gd name="connsiteX45" fmla="*/ 393837 w 1964605"/>
                <a:gd name="connsiteY45" fmla="*/ 789865 h 1282054"/>
                <a:gd name="connsiteX46" fmla="*/ 393837 w 1964605"/>
                <a:gd name="connsiteY46" fmla="*/ 529639 h 1282054"/>
                <a:gd name="connsiteX47" fmla="*/ 487451 w 1964605"/>
                <a:gd name="connsiteY47" fmla="*/ 583884 h 1282054"/>
                <a:gd name="connsiteX48" fmla="*/ 378382 w 1964605"/>
                <a:gd name="connsiteY48" fmla="*/ 781023 h 1282054"/>
                <a:gd name="connsiteX49" fmla="*/ 264958 w 1964605"/>
                <a:gd name="connsiteY49" fmla="*/ 716099 h 1282054"/>
                <a:gd name="connsiteX50" fmla="*/ 264958 w 1964605"/>
                <a:gd name="connsiteY50" fmla="*/ 454955 h 1282054"/>
                <a:gd name="connsiteX51" fmla="*/ 378382 w 1964605"/>
                <a:gd name="connsiteY51" fmla="*/ 520684 h 1282054"/>
                <a:gd name="connsiteX52" fmla="*/ 249503 w 1964605"/>
                <a:gd name="connsiteY52" fmla="*/ 707251 h 1282054"/>
                <a:gd name="connsiteX53" fmla="*/ 144335 w 1964605"/>
                <a:gd name="connsiteY53" fmla="*/ 647059 h 1282054"/>
                <a:gd name="connsiteX54" fmla="*/ 144335 w 1964605"/>
                <a:gd name="connsiteY54" fmla="*/ 385059 h 1282054"/>
                <a:gd name="connsiteX55" fmla="*/ 249503 w 1964605"/>
                <a:gd name="connsiteY55" fmla="*/ 446000 h 1282054"/>
                <a:gd name="connsiteX56" fmla="*/ 249503 w 1964605"/>
                <a:gd name="connsiteY56" fmla="*/ 725092 h 1282054"/>
                <a:gd name="connsiteX57" fmla="*/ 249503 w 1964605"/>
                <a:gd name="connsiteY57" fmla="*/ 989156 h 1282054"/>
                <a:gd name="connsiteX58" fmla="*/ 144335 w 1964605"/>
                <a:gd name="connsiteY58" fmla="*/ 930518 h 1282054"/>
                <a:gd name="connsiteX59" fmla="*/ 144335 w 1964605"/>
                <a:gd name="connsiteY59" fmla="*/ 664906 h 1282054"/>
                <a:gd name="connsiteX60" fmla="*/ 264958 w 1964605"/>
                <a:gd name="connsiteY60" fmla="*/ 733939 h 1282054"/>
                <a:gd name="connsiteX61" fmla="*/ 378382 w 1964605"/>
                <a:gd name="connsiteY61" fmla="*/ 798857 h 1282054"/>
                <a:gd name="connsiteX62" fmla="*/ 378382 w 1964605"/>
                <a:gd name="connsiteY62" fmla="*/ 1061009 h 1282054"/>
                <a:gd name="connsiteX63" fmla="*/ 264958 w 1964605"/>
                <a:gd name="connsiteY63" fmla="*/ 997771 h 1282054"/>
                <a:gd name="connsiteX64" fmla="*/ 393837 w 1964605"/>
                <a:gd name="connsiteY64" fmla="*/ 807699 h 1282054"/>
                <a:gd name="connsiteX65" fmla="*/ 487451 w 1964605"/>
                <a:gd name="connsiteY65" fmla="*/ 861277 h 1282054"/>
                <a:gd name="connsiteX66" fmla="*/ 487451 w 1964605"/>
                <a:gd name="connsiteY66" fmla="*/ 1121824 h 1282054"/>
                <a:gd name="connsiteX67" fmla="*/ 393837 w 1964605"/>
                <a:gd name="connsiteY67" fmla="*/ 1069630 h 1282054"/>
                <a:gd name="connsiteX68" fmla="*/ 502907 w 1964605"/>
                <a:gd name="connsiteY68" fmla="*/ 870125 h 1282054"/>
                <a:gd name="connsiteX69" fmla="*/ 604777 w 1964605"/>
                <a:gd name="connsiteY69" fmla="*/ 928429 h 1282054"/>
                <a:gd name="connsiteX70" fmla="*/ 604777 w 1964605"/>
                <a:gd name="connsiteY70" fmla="*/ 1187232 h 1282054"/>
                <a:gd name="connsiteX71" fmla="*/ 502907 w 1964605"/>
                <a:gd name="connsiteY71" fmla="*/ 1130433 h 1282054"/>
                <a:gd name="connsiteX72" fmla="*/ 620232 w 1964605"/>
                <a:gd name="connsiteY72" fmla="*/ 937277 h 1282054"/>
                <a:gd name="connsiteX73" fmla="*/ 731583 w 1964605"/>
                <a:gd name="connsiteY73" fmla="*/ 1000999 h 1282054"/>
                <a:gd name="connsiteX74" fmla="*/ 737095 w 1964605"/>
                <a:gd name="connsiteY74" fmla="*/ 1261005 h 1282054"/>
                <a:gd name="connsiteX75" fmla="*/ 620232 w 1964605"/>
                <a:gd name="connsiteY75" fmla="*/ 1195854 h 1282054"/>
                <a:gd name="connsiteX76" fmla="*/ 620232 w 1964605"/>
                <a:gd name="connsiteY76" fmla="*/ 937277 h 1282054"/>
                <a:gd name="connsiteX77" fmla="*/ 869087 w 1964605"/>
                <a:gd name="connsiteY77" fmla="*/ 932935 h 1282054"/>
                <a:gd name="connsiteX78" fmla="*/ 976082 w 1964605"/>
                <a:gd name="connsiteY78" fmla="*/ 871692 h 1282054"/>
                <a:gd name="connsiteX79" fmla="*/ 981431 w 1964605"/>
                <a:gd name="connsiteY79" fmla="*/ 1130193 h 1282054"/>
                <a:gd name="connsiteX80" fmla="*/ 874461 w 1964605"/>
                <a:gd name="connsiteY80" fmla="*/ 1191405 h 1282054"/>
                <a:gd name="connsiteX81" fmla="*/ 1587920 w 1964605"/>
                <a:gd name="connsiteY81" fmla="*/ 503655 h 1282054"/>
                <a:gd name="connsiteX82" fmla="*/ 1481733 w 1964605"/>
                <a:gd name="connsiteY82" fmla="*/ 564433 h 1282054"/>
                <a:gd name="connsiteX83" fmla="*/ 1476189 w 1964605"/>
                <a:gd name="connsiteY83" fmla="*/ 295479 h 1282054"/>
                <a:gd name="connsiteX84" fmla="*/ 1581592 w 1964605"/>
                <a:gd name="connsiteY84" fmla="*/ 234343 h 1282054"/>
                <a:gd name="connsiteX85" fmla="*/ 1596849 w 1964605"/>
                <a:gd name="connsiteY85" fmla="*/ 225495 h 1282054"/>
                <a:gd name="connsiteX86" fmla="*/ 1693937 w 1964605"/>
                <a:gd name="connsiteY86" fmla="*/ 169186 h 1282054"/>
                <a:gd name="connsiteX87" fmla="*/ 1700164 w 1964605"/>
                <a:gd name="connsiteY87" fmla="*/ 439411 h 1282054"/>
                <a:gd name="connsiteX88" fmla="*/ 1603177 w 1964605"/>
                <a:gd name="connsiteY88" fmla="*/ 494921 h 1282054"/>
                <a:gd name="connsiteX89" fmla="*/ 1466450 w 1964605"/>
                <a:gd name="connsiteY89" fmla="*/ 573180 h 1282054"/>
                <a:gd name="connsiteX90" fmla="*/ 1357809 w 1964605"/>
                <a:gd name="connsiteY90" fmla="*/ 635354 h 1282054"/>
                <a:gd name="connsiteX91" fmla="*/ 1352287 w 1964605"/>
                <a:gd name="connsiteY91" fmla="*/ 367350 h 1282054"/>
                <a:gd name="connsiteX92" fmla="*/ 1460913 w 1964605"/>
                <a:gd name="connsiteY92" fmla="*/ 304346 h 1282054"/>
                <a:gd name="connsiteX93" fmla="*/ 1342530 w 1964605"/>
                <a:gd name="connsiteY93" fmla="*/ 644102 h 1282054"/>
                <a:gd name="connsiteX94" fmla="*/ 1238825 w 1964605"/>
                <a:gd name="connsiteY94" fmla="*/ 703456 h 1282054"/>
                <a:gd name="connsiteX95" fmla="*/ 1233316 w 1964605"/>
                <a:gd name="connsiteY95" fmla="*/ 436353 h 1282054"/>
                <a:gd name="connsiteX96" fmla="*/ 1337008 w 1964605"/>
                <a:gd name="connsiteY96" fmla="*/ 376211 h 1282054"/>
                <a:gd name="connsiteX97" fmla="*/ 1223546 w 1964605"/>
                <a:gd name="connsiteY97" fmla="*/ 712204 h 1282054"/>
                <a:gd name="connsiteX98" fmla="*/ 1113272 w 1964605"/>
                <a:gd name="connsiteY98" fmla="*/ 775322 h 1282054"/>
                <a:gd name="connsiteX99" fmla="*/ 1107771 w 1964605"/>
                <a:gd name="connsiteY99" fmla="*/ 509168 h 1282054"/>
                <a:gd name="connsiteX100" fmla="*/ 1218037 w 1964605"/>
                <a:gd name="connsiteY100" fmla="*/ 445219 h 1282054"/>
                <a:gd name="connsiteX101" fmla="*/ 1097992 w 1964605"/>
                <a:gd name="connsiteY101" fmla="*/ 784069 h 1282054"/>
                <a:gd name="connsiteX102" fmla="*/ 990996 w 1964605"/>
                <a:gd name="connsiteY102" fmla="*/ 845306 h 1282054"/>
                <a:gd name="connsiteX103" fmla="*/ 985509 w 1964605"/>
                <a:gd name="connsiteY103" fmla="*/ 580090 h 1282054"/>
                <a:gd name="connsiteX104" fmla="*/ 1092492 w 1964605"/>
                <a:gd name="connsiteY104" fmla="*/ 518035 h 1282054"/>
                <a:gd name="connsiteX105" fmla="*/ 975717 w 1964605"/>
                <a:gd name="connsiteY105" fmla="*/ 854047 h 1282054"/>
                <a:gd name="connsiteX106" fmla="*/ 868718 w 1964605"/>
                <a:gd name="connsiteY106" fmla="*/ 915289 h 1282054"/>
                <a:gd name="connsiteX107" fmla="*/ 863221 w 1964605"/>
                <a:gd name="connsiteY107" fmla="*/ 651017 h 1282054"/>
                <a:gd name="connsiteX108" fmla="*/ 970230 w 1964605"/>
                <a:gd name="connsiteY108" fmla="*/ 588950 h 1282054"/>
                <a:gd name="connsiteX109" fmla="*/ 991362 w 1964605"/>
                <a:gd name="connsiteY109" fmla="*/ 862945 h 1282054"/>
                <a:gd name="connsiteX110" fmla="*/ 1098357 w 1964605"/>
                <a:gd name="connsiteY110" fmla="*/ 801708 h 1282054"/>
                <a:gd name="connsiteX111" fmla="*/ 1103700 w 1964605"/>
                <a:gd name="connsiteY111" fmla="*/ 1060222 h 1282054"/>
                <a:gd name="connsiteX112" fmla="*/ 996707 w 1964605"/>
                <a:gd name="connsiteY112" fmla="*/ 1121446 h 1282054"/>
                <a:gd name="connsiteX113" fmla="*/ 1113637 w 1964605"/>
                <a:gd name="connsiteY113" fmla="*/ 792961 h 1282054"/>
                <a:gd name="connsiteX114" fmla="*/ 1223908 w 1964605"/>
                <a:gd name="connsiteY114" fmla="*/ 729849 h 1282054"/>
                <a:gd name="connsiteX115" fmla="*/ 1229241 w 1964605"/>
                <a:gd name="connsiteY115" fmla="*/ 988382 h 1282054"/>
                <a:gd name="connsiteX116" fmla="*/ 1118982 w 1964605"/>
                <a:gd name="connsiteY116" fmla="*/ 1051481 h 1282054"/>
                <a:gd name="connsiteX117" fmla="*/ 1239190 w 1964605"/>
                <a:gd name="connsiteY117" fmla="*/ 721102 h 1282054"/>
                <a:gd name="connsiteX118" fmla="*/ 1342892 w 1964605"/>
                <a:gd name="connsiteY118" fmla="*/ 661747 h 1282054"/>
                <a:gd name="connsiteX119" fmla="*/ 1348222 w 1964605"/>
                <a:gd name="connsiteY119" fmla="*/ 920298 h 1282054"/>
                <a:gd name="connsiteX120" fmla="*/ 1244524 w 1964605"/>
                <a:gd name="connsiteY120" fmla="*/ 979641 h 1282054"/>
                <a:gd name="connsiteX121" fmla="*/ 1358174 w 1964605"/>
                <a:gd name="connsiteY121" fmla="*/ 653000 h 1282054"/>
                <a:gd name="connsiteX122" fmla="*/ 1466815 w 1964605"/>
                <a:gd name="connsiteY122" fmla="*/ 590819 h 1282054"/>
                <a:gd name="connsiteX123" fmla="*/ 1472145 w 1964605"/>
                <a:gd name="connsiteY123" fmla="*/ 849377 h 1282054"/>
                <a:gd name="connsiteX124" fmla="*/ 1363504 w 1964605"/>
                <a:gd name="connsiteY124" fmla="*/ 911552 h 1282054"/>
                <a:gd name="connsiteX125" fmla="*/ 1482098 w 1964605"/>
                <a:gd name="connsiteY125" fmla="*/ 582072 h 1282054"/>
                <a:gd name="connsiteX126" fmla="*/ 1588332 w 1964605"/>
                <a:gd name="connsiteY126" fmla="*/ 521263 h 1282054"/>
                <a:gd name="connsiteX127" fmla="*/ 1594398 w 1964605"/>
                <a:gd name="connsiteY127" fmla="*/ 779425 h 1282054"/>
                <a:gd name="connsiteX128" fmla="*/ 1487425 w 1964605"/>
                <a:gd name="connsiteY128" fmla="*/ 840636 h 1282054"/>
                <a:gd name="connsiteX129" fmla="*/ 1603592 w 1964605"/>
                <a:gd name="connsiteY129" fmla="*/ 512529 h 1282054"/>
                <a:gd name="connsiteX130" fmla="*/ 1700570 w 1964605"/>
                <a:gd name="connsiteY130" fmla="*/ 457025 h 1282054"/>
                <a:gd name="connsiteX131" fmla="*/ 1706517 w 1964605"/>
                <a:gd name="connsiteY131" fmla="*/ 715262 h 1282054"/>
                <a:gd name="connsiteX132" fmla="*/ 1609656 w 1964605"/>
                <a:gd name="connsiteY132" fmla="*/ 770690 h 1282054"/>
                <a:gd name="connsiteX133" fmla="*/ 1715830 w 1964605"/>
                <a:gd name="connsiteY133" fmla="*/ 448290 h 1282054"/>
                <a:gd name="connsiteX134" fmla="*/ 1832674 w 1964605"/>
                <a:gd name="connsiteY134" fmla="*/ 381415 h 1282054"/>
                <a:gd name="connsiteX135" fmla="*/ 1838524 w 1964605"/>
                <a:gd name="connsiteY135" fmla="*/ 639722 h 1282054"/>
                <a:gd name="connsiteX136" fmla="*/ 1721780 w 1964605"/>
                <a:gd name="connsiteY136" fmla="*/ 706528 h 1282054"/>
                <a:gd name="connsiteX137" fmla="*/ 1715424 w 1964605"/>
                <a:gd name="connsiteY137" fmla="*/ 430670 h 1282054"/>
                <a:gd name="connsiteX138" fmla="*/ 1709197 w 1964605"/>
                <a:gd name="connsiteY138" fmla="*/ 160332 h 1282054"/>
                <a:gd name="connsiteX139" fmla="*/ 1826133 w 1964605"/>
                <a:gd name="connsiteY139" fmla="*/ 92506 h 1282054"/>
                <a:gd name="connsiteX140" fmla="*/ 1832275 w 1964605"/>
                <a:gd name="connsiteY140" fmla="*/ 363795 h 1282054"/>
                <a:gd name="connsiteX141" fmla="*/ 847945 w 1964605"/>
                <a:gd name="connsiteY141" fmla="*/ 659878 h 1282054"/>
                <a:gd name="connsiteX142" fmla="*/ 853439 w 1964605"/>
                <a:gd name="connsiteY142" fmla="*/ 924037 h 1282054"/>
                <a:gd name="connsiteX143" fmla="*/ 746711 w 1964605"/>
                <a:gd name="connsiteY143" fmla="*/ 985122 h 1282054"/>
                <a:gd name="connsiteX144" fmla="*/ 741132 w 1964605"/>
                <a:gd name="connsiteY144" fmla="*/ 721832 h 1282054"/>
                <a:gd name="connsiteX145" fmla="*/ 128880 w 1964605"/>
                <a:gd name="connsiteY145" fmla="*/ 376098 h 1282054"/>
                <a:gd name="connsiteX146" fmla="*/ 128880 w 1964605"/>
                <a:gd name="connsiteY146" fmla="*/ 638211 h 1282054"/>
                <a:gd name="connsiteX147" fmla="*/ 15456 w 1964605"/>
                <a:gd name="connsiteY147" fmla="*/ 573293 h 1282054"/>
                <a:gd name="connsiteX148" fmla="*/ 15456 w 1964605"/>
                <a:gd name="connsiteY148" fmla="*/ 310374 h 1282054"/>
                <a:gd name="connsiteX149" fmla="*/ 15456 w 1964605"/>
                <a:gd name="connsiteY149" fmla="*/ 591140 h 1282054"/>
                <a:gd name="connsiteX150" fmla="*/ 128880 w 1964605"/>
                <a:gd name="connsiteY150" fmla="*/ 656058 h 1282054"/>
                <a:gd name="connsiteX151" fmla="*/ 128880 w 1964605"/>
                <a:gd name="connsiteY151" fmla="*/ 921903 h 1282054"/>
                <a:gd name="connsiteX152" fmla="*/ 15456 w 1964605"/>
                <a:gd name="connsiteY152" fmla="*/ 858665 h 1282054"/>
                <a:gd name="connsiteX153" fmla="*/ 1853787 w 1964605"/>
                <a:gd name="connsiteY153" fmla="*/ 630987 h 1282054"/>
                <a:gd name="connsiteX154" fmla="*/ 1847938 w 1964605"/>
                <a:gd name="connsiteY154" fmla="*/ 372681 h 1282054"/>
                <a:gd name="connsiteX155" fmla="*/ 1949150 w 1964605"/>
                <a:gd name="connsiteY155" fmla="*/ 314754 h 1282054"/>
                <a:gd name="connsiteX156" fmla="*/ 1949150 w 1964605"/>
                <a:gd name="connsiteY156" fmla="*/ 576415 h 1282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1964605" h="1282054">
                  <a:moveTo>
                    <a:pt x="1960729" y="1038"/>
                  </a:moveTo>
                  <a:cubicBezTo>
                    <a:pt x="1958363" y="-371"/>
                    <a:pt x="1955418" y="-321"/>
                    <a:pt x="1953002" y="1038"/>
                  </a:cubicBezTo>
                  <a:lnTo>
                    <a:pt x="1098238" y="496815"/>
                  </a:lnTo>
                  <a:cubicBezTo>
                    <a:pt x="1096555" y="497243"/>
                    <a:pt x="1095104" y="497917"/>
                    <a:pt x="1094069" y="499238"/>
                  </a:cubicBezTo>
                  <a:lnTo>
                    <a:pt x="975123" y="568221"/>
                  </a:lnTo>
                  <a:cubicBezTo>
                    <a:pt x="973883" y="568712"/>
                    <a:pt x="972703" y="569096"/>
                    <a:pt x="971872" y="570109"/>
                  </a:cubicBezTo>
                  <a:lnTo>
                    <a:pt x="851910" y="639690"/>
                  </a:lnTo>
                  <a:cubicBezTo>
                    <a:pt x="851111" y="640137"/>
                    <a:pt x="850246" y="640313"/>
                    <a:pt x="849654" y="640999"/>
                  </a:cubicBezTo>
                  <a:lnTo>
                    <a:pt x="733301" y="708485"/>
                  </a:lnTo>
                  <a:lnTo>
                    <a:pt x="391849" y="510616"/>
                  </a:lnTo>
                  <a:cubicBezTo>
                    <a:pt x="390999" y="509590"/>
                    <a:pt x="389835" y="509193"/>
                    <a:pt x="388567" y="508715"/>
                  </a:cubicBezTo>
                  <a:lnTo>
                    <a:pt x="262793" y="435824"/>
                  </a:lnTo>
                  <a:cubicBezTo>
                    <a:pt x="262482" y="435491"/>
                    <a:pt x="262026" y="435440"/>
                    <a:pt x="261657" y="435163"/>
                  </a:cubicBezTo>
                  <a:lnTo>
                    <a:pt x="11604" y="290262"/>
                  </a:lnTo>
                  <a:cubicBezTo>
                    <a:pt x="9188" y="288903"/>
                    <a:pt x="6243" y="288852"/>
                    <a:pt x="3876" y="290262"/>
                  </a:cubicBezTo>
                  <a:cubicBezTo>
                    <a:pt x="1460" y="291647"/>
                    <a:pt x="0" y="294189"/>
                    <a:pt x="0" y="296958"/>
                  </a:cubicBezTo>
                  <a:lnTo>
                    <a:pt x="0" y="863196"/>
                  </a:lnTo>
                  <a:cubicBezTo>
                    <a:pt x="0" y="865991"/>
                    <a:pt x="1510" y="868583"/>
                    <a:pt x="3952" y="869942"/>
                  </a:cubicBezTo>
                  <a:lnTo>
                    <a:pt x="741334" y="1281073"/>
                  </a:lnTo>
                  <a:cubicBezTo>
                    <a:pt x="742517" y="1281727"/>
                    <a:pt x="743800" y="1282055"/>
                    <a:pt x="745109" y="1282055"/>
                  </a:cubicBezTo>
                  <a:cubicBezTo>
                    <a:pt x="746443" y="1282055"/>
                    <a:pt x="747752" y="1281727"/>
                    <a:pt x="748961" y="1281048"/>
                  </a:cubicBezTo>
                  <a:lnTo>
                    <a:pt x="1360871" y="930883"/>
                  </a:lnTo>
                  <a:cubicBezTo>
                    <a:pt x="1361122" y="930669"/>
                    <a:pt x="1361468" y="930657"/>
                    <a:pt x="1361689" y="930418"/>
                  </a:cubicBezTo>
                  <a:lnTo>
                    <a:pt x="1960729" y="587616"/>
                  </a:lnTo>
                  <a:cubicBezTo>
                    <a:pt x="1963121" y="586232"/>
                    <a:pt x="1964606" y="583664"/>
                    <a:pt x="1964606" y="580895"/>
                  </a:cubicBezTo>
                  <a:lnTo>
                    <a:pt x="1964606" y="7734"/>
                  </a:lnTo>
                  <a:cubicBezTo>
                    <a:pt x="1964606" y="4965"/>
                    <a:pt x="1963146" y="2423"/>
                    <a:pt x="1960729" y="1038"/>
                  </a:cubicBezTo>
                  <a:close/>
                  <a:moveTo>
                    <a:pt x="1949150" y="296901"/>
                  </a:moveTo>
                  <a:lnTo>
                    <a:pt x="1847541" y="355054"/>
                  </a:lnTo>
                  <a:lnTo>
                    <a:pt x="1841393" y="83652"/>
                  </a:lnTo>
                  <a:lnTo>
                    <a:pt x="1949150" y="21151"/>
                  </a:lnTo>
                  <a:close/>
                  <a:moveTo>
                    <a:pt x="747085" y="1002761"/>
                  </a:moveTo>
                  <a:lnTo>
                    <a:pt x="853807" y="941676"/>
                  </a:lnTo>
                  <a:lnTo>
                    <a:pt x="859185" y="1200146"/>
                  </a:lnTo>
                  <a:lnTo>
                    <a:pt x="752560" y="1261162"/>
                  </a:lnTo>
                  <a:cubicBezTo>
                    <a:pt x="752436" y="1255313"/>
                    <a:pt x="747003" y="998857"/>
                    <a:pt x="747085" y="1002761"/>
                  </a:cubicBezTo>
                  <a:close/>
                  <a:moveTo>
                    <a:pt x="731202" y="982964"/>
                  </a:moveTo>
                  <a:lnTo>
                    <a:pt x="620232" y="919443"/>
                  </a:lnTo>
                  <a:lnTo>
                    <a:pt x="620232" y="660828"/>
                  </a:lnTo>
                  <a:lnTo>
                    <a:pt x="725667" y="721926"/>
                  </a:lnTo>
                  <a:close/>
                  <a:moveTo>
                    <a:pt x="604777" y="910601"/>
                  </a:moveTo>
                  <a:lnTo>
                    <a:pt x="502907" y="852297"/>
                  </a:lnTo>
                  <a:lnTo>
                    <a:pt x="502907" y="592839"/>
                  </a:lnTo>
                  <a:lnTo>
                    <a:pt x="604777" y="651873"/>
                  </a:lnTo>
                  <a:close/>
                  <a:moveTo>
                    <a:pt x="487451" y="843449"/>
                  </a:moveTo>
                  <a:lnTo>
                    <a:pt x="393837" y="789865"/>
                  </a:lnTo>
                  <a:lnTo>
                    <a:pt x="393837" y="529639"/>
                  </a:lnTo>
                  <a:lnTo>
                    <a:pt x="487451" y="583884"/>
                  </a:lnTo>
                  <a:close/>
                  <a:moveTo>
                    <a:pt x="378382" y="781023"/>
                  </a:moveTo>
                  <a:lnTo>
                    <a:pt x="264958" y="716099"/>
                  </a:lnTo>
                  <a:lnTo>
                    <a:pt x="264958" y="454955"/>
                  </a:lnTo>
                  <a:lnTo>
                    <a:pt x="378382" y="520684"/>
                  </a:lnTo>
                  <a:close/>
                  <a:moveTo>
                    <a:pt x="249503" y="707251"/>
                  </a:moveTo>
                  <a:lnTo>
                    <a:pt x="144335" y="647059"/>
                  </a:lnTo>
                  <a:lnTo>
                    <a:pt x="144335" y="385059"/>
                  </a:lnTo>
                  <a:lnTo>
                    <a:pt x="249503" y="446000"/>
                  </a:lnTo>
                  <a:close/>
                  <a:moveTo>
                    <a:pt x="249503" y="725092"/>
                  </a:moveTo>
                  <a:lnTo>
                    <a:pt x="249503" y="989156"/>
                  </a:lnTo>
                  <a:lnTo>
                    <a:pt x="144335" y="930518"/>
                  </a:lnTo>
                  <a:lnTo>
                    <a:pt x="144335" y="664906"/>
                  </a:lnTo>
                  <a:close/>
                  <a:moveTo>
                    <a:pt x="264958" y="733939"/>
                  </a:moveTo>
                  <a:lnTo>
                    <a:pt x="378382" y="798857"/>
                  </a:lnTo>
                  <a:lnTo>
                    <a:pt x="378382" y="1061009"/>
                  </a:lnTo>
                  <a:lnTo>
                    <a:pt x="264958" y="997771"/>
                  </a:lnTo>
                  <a:close/>
                  <a:moveTo>
                    <a:pt x="393837" y="807699"/>
                  </a:moveTo>
                  <a:lnTo>
                    <a:pt x="487451" y="861277"/>
                  </a:lnTo>
                  <a:lnTo>
                    <a:pt x="487451" y="1121824"/>
                  </a:lnTo>
                  <a:lnTo>
                    <a:pt x="393837" y="1069630"/>
                  </a:lnTo>
                  <a:close/>
                  <a:moveTo>
                    <a:pt x="502907" y="870125"/>
                  </a:moveTo>
                  <a:lnTo>
                    <a:pt x="604777" y="928429"/>
                  </a:lnTo>
                  <a:lnTo>
                    <a:pt x="604777" y="1187232"/>
                  </a:lnTo>
                  <a:lnTo>
                    <a:pt x="502907" y="1130433"/>
                  </a:lnTo>
                  <a:close/>
                  <a:moveTo>
                    <a:pt x="620232" y="937277"/>
                  </a:moveTo>
                  <a:lnTo>
                    <a:pt x="731583" y="1000999"/>
                  </a:lnTo>
                  <a:lnTo>
                    <a:pt x="737095" y="1261005"/>
                  </a:lnTo>
                  <a:lnTo>
                    <a:pt x="620232" y="1195854"/>
                  </a:lnTo>
                  <a:lnTo>
                    <a:pt x="620232" y="937277"/>
                  </a:lnTo>
                  <a:close/>
                  <a:moveTo>
                    <a:pt x="869087" y="932935"/>
                  </a:moveTo>
                  <a:lnTo>
                    <a:pt x="976082" y="871692"/>
                  </a:lnTo>
                  <a:lnTo>
                    <a:pt x="981431" y="1130193"/>
                  </a:lnTo>
                  <a:lnTo>
                    <a:pt x="874461" y="1191405"/>
                  </a:lnTo>
                  <a:close/>
                  <a:moveTo>
                    <a:pt x="1587920" y="503655"/>
                  </a:moveTo>
                  <a:lnTo>
                    <a:pt x="1481733" y="564433"/>
                  </a:lnTo>
                  <a:lnTo>
                    <a:pt x="1476189" y="295479"/>
                  </a:lnTo>
                  <a:lnTo>
                    <a:pt x="1581592" y="234343"/>
                  </a:lnTo>
                  <a:close/>
                  <a:moveTo>
                    <a:pt x="1596849" y="225495"/>
                  </a:moveTo>
                  <a:lnTo>
                    <a:pt x="1693937" y="169186"/>
                  </a:lnTo>
                  <a:lnTo>
                    <a:pt x="1700164" y="439411"/>
                  </a:lnTo>
                  <a:lnTo>
                    <a:pt x="1603177" y="494921"/>
                  </a:lnTo>
                  <a:close/>
                  <a:moveTo>
                    <a:pt x="1466450" y="573180"/>
                  </a:moveTo>
                  <a:lnTo>
                    <a:pt x="1357809" y="635354"/>
                  </a:lnTo>
                  <a:lnTo>
                    <a:pt x="1352287" y="367350"/>
                  </a:lnTo>
                  <a:lnTo>
                    <a:pt x="1460913" y="304346"/>
                  </a:lnTo>
                  <a:close/>
                  <a:moveTo>
                    <a:pt x="1342530" y="644102"/>
                  </a:moveTo>
                  <a:lnTo>
                    <a:pt x="1238825" y="703456"/>
                  </a:lnTo>
                  <a:lnTo>
                    <a:pt x="1233316" y="436353"/>
                  </a:lnTo>
                  <a:lnTo>
                    <a:pt x="1337008" y="376211"/>
                  </a:lnTo>
                  <a:close/>
                  <a:moveTo>
                    <a:pt x="1223546" y="712204"/>
                  </a:moveTo>
                  <a:lnTo>
                    <a:pt x="1113272" y="775322"/>
                  </a:lnTo>
                  <a:lnTo>
                    <a:pt x="1107771" y="509168"/>
                  </a:lnTo>
                  <a:lnTo>
                    <a:pt x="1218037" y="445219"/>
                  </a:lnTo>
                  <a:close/>
                  <a:moveTo>
                    <a:pt x="1097992" y="784069"/>
                  </a:moveTo>
                  <a:lnTo>
                    <a:pt x="990996" y="845306"/>
                  </a:lnTo>
                  <a:lnTo>
                    <a:pt x="985509" y="580090"/>
                  </a:lnTo>
                  <a:lnTo>
                    <a:pt x="1092492" y="518035"/>
                  </a:lnTo>
                  <a:close/>
                  <a:moveTo>
                    <a:pt x="975717" y="854047"/>
                  </a:moveTo>
                  <a:lnTo>
                    <a:pt x="868718" y="915289"/>
                  </a:lnTo>
                  <a:lnTo>
                    <a:pt x="863221" y="651017"/>
                  </a:lnTo>
                  <a:lnTo>
                    <a:pt x="970230" y="588950"/>
                  </a:lnTo>
                  <a:close/>
                  <a:moveTo>
                    <a:pt x="991362" y="862945"/>
                  </a:moveTo>
                  <a:lnTo>
                    <a:pt x="1098357" y="801708"/>
                  </a:lnTo>
                  <a:lnTo>
                    <a:pt x="1103700" y="1060222"/>
                  </a:lnTo>
                  <a:lnTo>
                    <a:pt x="996707" y="1121446"/>
                  </a:lnTo>
                  <a:close/>
                  <a:moveTo>
                    <a:pt x="1113637" y="792961"/>
                  </a:moveTo>
                  <a:lnTo>
                    <a:pt x="1223908" y="729849"/>
                  </a:lnTo>
                  <a:lnTo>
                    <a:pt x="1229241" y="988382"/>
                  </a:lnTo>
                  <a:lnTo>
                    <a:pt x="1118982" y="1051481"/>
                  </a:lnTo>
                  <a:close/>
                  <a:moveTo>
                    <a:pt x="1239190" y="721102"/>
                  </a:moveTo>
                  <a:lnTo>
                    <a:pt x="1342892" y="661747"/>
                  </a:lnTo>
                  <a:lnTo>
                    <a:pt x="1348222" y="920298"/>
                  </a:lnTo>
                  <a:lnTo>
                    <a:pt x="1244524" y="979641"/>
                  </a:lnTo>
                  <a:close/>
                  <a:moveTo>
                    <a:pt x="1358174" y="653000"/>
                  </a:moveTo>
                  <a:lnTo>
                    <a:pt x="1466815" y="590819"/>
                  </a:lnTo>
                  <a:lnTo>
                    <a:pt x="1472145" y="849377"/>
                  </a:lnTo>
                  <a:lnTo>
                    <a:pt x="1363504" y="911552"/>
                  </a:lnTo>
                  <a:close/>
                  <a:moveTo>
                    <a:pt x="1482098" y="582072"/>
                  </a:moveTo>
                  <a:lnTo>
                    <a:pt x="1588332" y="521263"/>
                  </a:lnTo>
                  <a:lnTo>
                    <a:pt x="1594398" y="779425"/>
                  </a:lnTo>
                  <a:lnTo>
                    <a:pt x="1487425" y="840636"/>
                  </a:lnTo>
                  <a:close/>
                  <a:moveTo>
                    <a:pt x="1603592" y="512529"/>
                  </a:moveTo>
                  <a:lnTo>
                    <a:pt x="1700570" y="457025"/>
                  </a:lnTo>
                  <a:lnTo>
                    <a:pt x="1706517" y="715262"/>
                  </a:lnTo>
                  <a:lnTo>
                    <a:pt x="1609656" y="770690"/>
                  </a:lnTo>
                  <a:close/>
                  <a:moveTo>
                    <a:pt x="1715830" y="448290"/>
                  </a:moveTo>
                  <a:lnTo>
                    <a:pt x="1832674" y="381415"/>
                  </a:lnTo>
                  <a:lnTo>
                    <a:pt x="1838524" y="639722"/>
                  </a:lnTo>
                  <a:lnTo>
                    <a:pt x="1721780" y="706528"/>
                  </a:lnTo>
                  <a:close/>
                  <a:moveTo>
                    <a:pt x="1715424" y="430670"/>
                  </a:moveTo>
                  <a:lnTo>
                    <a:pt x="1709197" y="160332"/>
                  </a:lnTo>
                  <a:lnTo>
                    <a:pt x="1826133" y="92506"/>
                  </a:lnTo>
                  <a:lnTo>
                    <a:pt x="1832275" y="363795"/>
                  </a:lnTo>
                  <a:close/>
                  <a:moveTo>
                    <a:pt x="847945" y="659878"/>
                  </a:moveTo>
                  <a:lnTo>
                    <a:pt x="853439" y="924037"/>
                  </a:lnTo>
                  <a:lnTo>
                    <a:pt x="746711" y="985122"/>
                  </a:lnTo>
                  <a:lnTo>
                    <a:pt x="741132" y="721832"/>
                  </a:lnTo>
                  <a:close/>
                  <a:moveTo>
                    <a:pt x="128880" y="376098"/>
                  </a:moveTo>
                  <a:lnTo>
                    <a:pt x="128880" y="638211"/>
                  </a:lnTo>
                  <a:lnTo>
                    <a:pt x="15456" y="573293"/>
                  </a:lnTo>
                  <a:lnTo>
                    <a:pt x="15456" y="310374"/>
                  </a:lnTo>
                  <a:close/>
                  <a:moveTo>
                    <a:pt x="15456" y="591140"/>
                  </a:moveTo>
                  <a:lnTo>
                    <a:pt x="128880" y="656058"/>
                  </a:lnTo>
                  <a:lnTo>
                    <a:pt x="128880" y="921903"/>
                  </a:lnTo>
                  <a:lnTo>
                    <a:pt x="15456" y="858665"/>
                  </a:lnTo>
                  <a:close/>
                  <a:moveTo>
                    <a:pt x="1853787" y="630987"/>
                  </a:moveTo>
                  <a:lnTo>
                    <a:pt x="1847938" y="372681"/>
                  </a:lnTo>
                  <a:lnTo>
                    <a:pt x="1949150" y="314754"/>
                  </a:lnTo>
                  <a:lnTo>
                    <a:pt x="1949150" y="576415"/>
                  </a:lnTo>
                  <a:close/>
                </a:path>
              </a:pathLst>
            </a:custGeom>
            <a:solidFill>
              <a:srgbClr val="F3F1FC"/>
            </a:solidFill>
            <a:ln w="36124" cap="flat">
              <a:noFill/>
              <a:prstDash val="solid"/>
              <a:miter/>
            </a:ln>
          </p:spPr>
          <p:txBody>
            <a:bodyPr rtlCol="0" anchor="ctr"/>
            <a:lstStyle/>
            <a:p>
              <a:endParaRPr lang="fr-FR"/>
            </a:p>
          </p:txBody>
        </p:sp>
        <p:sp>
          <p:nvSpPr>
            <p:cNvPr id="742" name="Forme libre : forme 741">
              <a:extLst>
                <a:ext uri="{FF2B5EF4-FFF2-40B4-BE49-F238E27FC236}">
                  <a16:creationId xmlns:a16="http://schemas.microsoft.com/office/drawing/2014/main" id="{E588B55F-DB05-4A2E-8E08-278894793CFE}"/>
                </a:ext>
              </a:extLst>
            </p:cNvPr>
            <p:cNvSpPr/>
            <p:nvPr/>
          </p:nvSpPr>
          <p:spPr>
            <a:xfrm>
              <a:off x="5614437" y="2324985"/>
              <a:ext cx="174091" cy="247596"/>
            </a:xfrm>
            <a:custGeom>
              <a:avLst/>
              <a:gdLst>
                <a:gd name="connsiteX0" fmla="*/ 174092 w 174091"/>
                <a:gd name="connsiteY0" fmla="*/ 131179 h 247596"/>
                <a:gd name="connsiteX1" fmla="*/ 163648 w 174091"/>
                <a:gd name="connsiteY1" fmla="*/ 126260 h 247596"/>
                <a:gd name="connsiteX2" fmla="*/ 115924 w 174091"/>
                <a:gd name="connsiteY2" fmla="*/ 148784 h 247596"/>
                <a:gd name="connsiteX3" fmla="*/ 144403 w 174091"/>
                <a:gd name="connsiteY3" fmla="*/ 247169 h 247596"/>
                <a:gd name="connsiteX4" fmla="*/ 365 w 174091"/>
                <a:gd name="connsiteY4" fmla="*/ 121426 h 247596"/>
                <a:gd name="connsiteX5" fmla="*/ 110 w 174091"/>
                <a:gd name="connsiteY5" fmla="*/ 117361 h 247596"/>
                <a:gd name="connsiteX6" fmla="*/ 25276 w 174091"/>
                <a:gd name="connsiteY6" fmla="*/ 36865 h 247596"/>
                <a:gd name="connsiteX7" fmla="*/ 54303 w 174091"/>
                <a:gd name="connsiteY7" fmla="*/ 0 h 247596"/>
                <a:gd name="connsiteX8" fmla="*/ 147423 w 174091"/>
                <a:gd name="connsiteY8" fmla="*/ 57564 h 247596"/>
                <a:gd name="connsiteX9" fmla="*/ 174092 w 174091"/>
                <a:gd name="connsiteY9" fmla="*/ 131179 h 247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091" h="247596">
                  <a:moveTo>
                    <a:pt x="174092" y="131179"/>
                  </a:moveTo>
                  <a:cubicBezTo>
                    <a:pt x="173228" y="130661"/>
                    <a:pt x="169085" y="128158"/>
                    <a:pt x="163648" y="126260"/>
                  </a:cubicBezTo>
                  <a:cubicBezTo>
                    <a:pt x="144661" y="120219"/>
                    <a:pt x="118599" y="128936"/>
                    <a:pt x="115924" y="148784"/>
                  </a:cubicBezTo>
                  <a:cubicBezTo>
                    <a:pt x="113852" y="163714"/>
                    <a:pt x="123518" y="233101"/>
                    <a:pt x="144403" y="247169"/>
                  </a:cubicBezTo>
                  <a:cubicBezTo>
                    <a:pt x="136290" y="252433"/>
                    <a:pt x="-6281" y="209023"/>
                    <a:pt x="365" y="121426"/>
                  </a:cubicBezTo>
                  <a:cubicBezTo>
                    <a:pt x="365" y="121426"/>
                    <a:pt x="221" y="119968"/>
                    <a:pt x="110" y="117361"/>
                  </a:cubicBezTo>
                  <a:cubicBezTo>
                    <a:pt x="-1120" y="88458"/>
                    <a:pt x="8032" y="60094"/>
                    <a:pt x="25276" y="36865"/>
                  </a:cubicBezTo>
                  <a:cubicBezTo>
                    <a:pt x="34906" y="23893"/>
                    <a:pt x="46449" y="8799"/>
                    <a:pt x="54303" y="0"/>
                  </a:cubicBezTo>
                  <a:cubicBezTo>
                    <a:pt x="64487" y="19849"/>
                    <a:pt x="129214" y="58685"/>
                    <a:pt x="147423" y="57564"/>
                  </a:cubicBezTo>
                  <a:cubicBezTo>
                    <a:pt x="155535" y="86560"/>
                    <a:pt x="167877" y="116939"/>
                    <a:pt x="174092" y="131179"/>
                  </a:cubicBezTo>
                  <a:close/>
                </a:path>
              </a:pathLst>
            </a:custGeom>
            <a:solidFill>
              <a:srgbClr val="F4D6D4"/>
            </a:solidFill>
            <a:ln w="36124" cap="flat">
              <a:noFill/>
              <a:prstDash val="solid"/>
              <a:miter/>
            </a:ln>
          </p:spPr>
          <p:txBody>
            <a:bodyPr rtlCol="0" anchor="ctr"/>
            <a:lstStyle/>
            <a:p>
              <a:endParaRPr lang="fr-FR"/>
            </a:p>
          </p:txBody>
        </p:sp>
        <p:sp>
          <p:nvSpPr>
            <p:cNvPr id="806" name="Forme libre : forme 805">
              <a:extLst>
                <a:ext uri="{FF2B5EF4-FFF2-40B4-BE49-F238E27FC236}">
                  <a16:creationId xmlns:a16="http://schemas.microsoft.com/office/drawing/2014/main" id="{1DE60A38-0C46-4CBA-B989-AE94E8074C1D}"/>
                </a:ext>
              </a:extLst>
            </p:cNvPr>
            <p:cNvSpPr/>
            <p:nvPr/>
          </p:nvSpPr>
          <p:spPr>
            <a:xfrm>
              <a:off x="6002358" y="2573534"/>
              <a:ext cx="228121" cy="183519"/>
            </a:xfrm>
            <a:custGeom>
              <a:avLst/>
              <a:gdLst>
                <a:gd name="connsiteX0" fmla="*/ 228122 w 228121"/>
                <a:gd name="connsiteY0" fmla="*/ 67057 h 183519"/>
                <a:gd name="connsiteX1" fmla="*/ 207064 w 228121"/>
                <a:gd name="connsiteY1" fmla="*/ 103217 h 183519"/>
                <a:gd name="connsiteX2" fmla="*/ 109457 w 228121"/>
                <a:gd name="connsiteY2" fmla="*/ 182788 h 183519"/>
                <a:gd name="connsiteX3" fmla="*/ 108162 w 228121"/>
                <a:gd name="connsiteY3" fmla="*/ 182615 h 183519"/>
                <a:gd name="connsiteX4" fmla="*/ 25226 w 228121"/>
                <a:gd name="connsiteY4" fmla="*/ 131265 h 183519"/>
                <a:gd name="connsiteX5" fmla="*/ 26779 w 228121"/>
                <a:gd name="connsiteY5" fmla="*/ 97867 h 183519"/>
                <a:gd name="connsiteX6" fmla="*/ 65269 w 228121"/>
                <a:gd name="connsiteY6" fmla="*/ 52213 h 183519"/>
                <a:gd name="connsiteX7" fmla="*/ 458 w 228121"/>
                <a:gd name="connsiteY7" fmla="*/ 6991 h 183519"/>
                <a:gd name="connsiteX8" fmla="*/ 137332 w 228121"/>
                <a:gd name="connsiteY8" fmla="*/ 0 h 183519"/>
                <a:gd name="connsiteX9" fmla="*/ 188336 w 228121"/>
                <a:gd name="connsiteY9" fmla="*/ 48761 h 183519"/>
                <a:gd name="connsiteX10" fmla="*/ 188509 w 228121"/>
                <a:gd name="connsiteY10" fmla="*/ 48761 h 183519"/>
                <a:gd name="connsiteX11" fmla="*/ 228122 w 228121"/>
                <a:gd name="connsiteY11" fmla="*/ 67057 h 18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121" h="183519">
                  <a:moveTo>
                    <a:pt x="228122" y="67057"/>
                  </a:moveTo>
                  <a:cubicBezTo>
                    <a:pt x="220613" y="76378"/>
                    <a:pt x="212069" y="88891"/>
                    <a:pt x="207064" y="103217"/>
                  </a:cubicBezTo>
                  <a:cubicBezTo>
                    <a:pt x="207064" y="103217"/>
                    <a:pt x="168487" y="192454"/>
                    <a:pt x="109457" y="182788"/>
                  </a:cubicBezTo>
                  <a:cubicBezTo>
                    <a:pt x="109025" y="182701"/>
                    <a:pt x="108593" y="182615"/>
                    <a:pt x="108162" y="182615"/>
                  </a:cubicBezTo>
                  <a:cubicBezTo>
                    <a:pt x="64752" y="174589"/>
                    <a:pt x="35323" y="148612"/>
                    <a:pt x="25226" y="131265"/>
                  </a:cubicBezTo>
                  <a:cubicBezTo>
                    <a:pt x="20479" y="123067"/>
                    <a:pt x="24104" y="106843"/>
                    <a:pt x="26779" y="97867"/>
                  </a:cubicBezTo>
                  <a:cubicBezTo>
                    <a:pt x="29887" y="87511"/>
                    <a:pt x="47405" y="62569"/>
                    <a:pt x="65269" y="52213"/>
                  </a:cubicBezTo>
                  <a:cubicBezTo>
                    <a:pt x="65269" y="52213"/>
                    <a:pt x="-6361" y="29171"/>
                    <a:pt x="458" y="6991"/>
                  </a:cubicBezTo>
                  <a:cubicBezTo>
                    <a:pt x="51290" y="12169"/>
                    <a:pt x="98756" y="13809"/>
                    <a:pt x="137332" y="0"/>
                  </a:cubicBezTo>
                  <a:cubicBezTo>
                    <a:pt x="138799" y="12772"/>
                    <a:pt x="162791" y="33400"/>
                    <a:pt x="188336" y="48761"/>
                  </a:cubicBezTo>
                  <a:lnTo>
                    <a:pt x="188509" y="48761"/>
                  </a:lnTo>
                  <a:cubicBezTo>
                    <a:pt x="202318" y="57046"/>
                    <a:pt x="216557" y="63864"/>
                    <a:pt x="228122" y="67057"/>
                  </a:cubicBezTo>
                  <a:close/>
                </a:path>
              </a:pathLst>
            </a:custGeom>
            <a:solidFill>
              <a:srgbClr val="F4D6D4"/>
            </a:solidFill>
            <a:ln w="36124" cap="flat">
              <a:noFill/>
              <a:prstDash val="solid"/>
              <a:miter/>
            </a:ln>
          </p:spPr>
          <p:txBody>
            <a:bodyPr rtlCol="0" anchor="ctr"/>
            <a:lstStyle/>
            <a:p>
              <a:endParaRPr lang="fr-FR"/>
            </a:p>
          </p:txBody>
        </p:sp>
      </p:grpSp>
      <p:grpSp>
        <p:nvGrpSpPr>
          <p:cNvPr id="909" name="Graphique 865">
            <a:extLst>
              <a:ext uri="{FF2B5EF4-FFF2-40B4-BE49-F238E27FC236}">
                <a16:creationId xmlns:a16="http://schemas.microsoft.com/office/drawing/2014/main" id="{52949BEB-F906-4173-BFA1-FFC17ED4C9DA}"/>
              </a:ext>
            </a:extLst>
          </p:cNvPr>
          <p:cNvGrpSpPr>
            <a:grpSpLocks noChangeAspect="1"/>
          </p:cNvGrpSpPr>
          <p:nvPr>
            <p:custDataLst>
              <p:tags r:id="rId3"/>
            </p:custDataLst>
          </p:nvPr>
        </p:nvGrpSpPr>
        <p:grpSpPr>
          <a:xfrm>
            <a:off x="3838433" y="372115"/>
            <a:ext cx="703902" cy="1872000"/>
            <a:chOff x="4967987" y="786785"/>
            <a:chExt cx="1395437" cy="3711118"/>
          </a:xfrm>
        </p:grpSpPr>
        <p:grpSp>
          <p:nvGrpSpPr>
            <p:cNvPr id="910" name="Graphique 865">
              <a:extLst>
                <a:ext uri="{FF2B5EF4-FFF2-40B4-BE49-F238E27FC236}">
                  <a16:creationId xmlns:a16="http://schemas.microsoft.com/office/drawing/2014/main" id="{3C9F467D-88CE-4238-AF65-07C36E515EC2}"/>
                </a:ext>
              </a:extLst>
            </p:cNvPr>
            <p:cNvGrpSpPr/>
            <p:nvPr/>
          </p:nvGrpSpPr>
          <p:grpSpPr>
            <a:xfrm>
              <a:off x="5488516" y="2469793"/>
              <a:ext cx="699184" cy="2028110"/>
              <a:chOff x="5488516" y="2469793"/>
              <a:chExt cx="699184" cy="2028110"/>
            </a:xfrm>
          </p:grpSpPr>
          <p:sp>
            <p:nvSpPr>
              <p:cNvPr id="911" name="Forme libre : forme 910">
                <a:extLst>
                  <a:ext uri="{FF2B5EF4-FFF2-40B4-BE49-F238E27FC236}">
                    <a16:creationId xmlns:a16="http://schemas.microsoft.com/office/drawing/2014/main" id="{A0FEEFF3-0744-4084-9A54-DA7F1B0BCB92}"/>
                  </a:ext>
                </a:extLst>
              </p:cNvPr>
              <p:cNvSpPr/>
              <p:nvPr/>
            </p:nvSpPr>
            <p:spPr>
              <a:xfrm>
                <a:off x="5812468" y="3957798"/>
                <a:ext cx="253389" cy="540105"/>
              </a:xfrm>
              <a:custGeom>
                <a:avLst/>
                <a:gdLst>
                  <a:gd name="connsiteX0" fmla="*/ 223305 w 253389"/>
                  <a:gd name="connsiteY0" fmla="*/ 0 h 540105"/>
                  <a:gd name="connsiteX1" fmla="*/ 247599 w 253389"/>
                  <a:gd name="connsiteY1" fmla="*/ 150768 h 540105"/>
                  <a:gd name="connsiteX2" fmla="*/ 245048 w 253389"/>
                  <a:gd name="connsiteY2" fmla="*/ 163435 h 540105"/>
                  <a:gd name="connsiteX3" fmla="*/ 233579 w 253389"/>
                  <a:gd name="connsiteY3" fmla="*/ 380231 h 540105"/>
                  <a:gd name="connsiteX4" fmla="*/ 213963 w 253389"/>
                  <a:gd name="connsiteY4" fmla="*/ 448588 h 540105"/>
                  <a:gd name="connsiteX5" fmla="*/ 71496 w 253389"/>
                  <a:gd name="connsiteY5" fmla="*/ 539741 h 540105"/>
                  <a:gd name="connsiteX6" fmla="*/ 23140 w 253389"/>
                  <a:gd name="connsiteY6" fmla="*/ 526574 h 540105"/>
                  <a:gd name="connsiteX7" fmla="*/ 13975 w 253389"/>
                  <a:gd name="connsiteY7" fmla="*/ 408101 h 540105"/>
                  <a:gd name="connsiteX8" fmla="*/ 93956 w 253389"/>
                  <a:gd name="connsiteY8" fmla="*/ 0 h 540105"/>
                  <a:gd name="connsiteX9" fmla="*/ 223305 w 253389"/>
                  <a:gd name="connsiteY9" fmla="*/ 0 h 540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389" h="540105">
                    <a:moveTo>
                      <a:pt x="223305" y="0"/>
                    </a:moveTo>
                    <a:cubicBezTo>
                      <a:pt x="223305" y="0"/>
                      <a:pt x="269227" y="57399"/>
                      <a:pt x="247599" y="150768"/>
                    </a:cubicBezTo>
                    <a:cubicBezTo>
                      <a:pt x="246625" y="154970"/>
                      <a:pt x="245690" y="159169"/>
                      <a:pt x="245048" y="163435"/>
                    </a:cubicBezTo>
                    <a:cubicBezTo>
                      <a:pt x="236583" y="219623"/>
                      <a:pt x="234205" y="296889"/>
                      <a:pt x="233579" y="380231"/>
                    </a:cubicBezTo>
                    <a:cubicBezTo>
                      <a:pt x="233398" y="404377"/>
                      <a:pt x="227023" y="428277"/>
                      <a:pt x="213963" y="448588"/>
                    </a:cubicBezTo>
                    <a:cubicBezTo>
                      <a:pt x="181456" y="499146"/>
                      <a:pt x="134471" y="533630"/>
                      <a:pt x="71496" y="539741"/>
                    </a:cubicBezTo>
                    <a:cubicBezTo>
                      <a:pt x="54281" y="541411"/>
                      <a:pt x="36625" y="537405"/>
                      <a:pt x="23140" y="526574"/>
                    </a:cubicBezTo>
                    <a:cubicBezTo>
                      <a:pt x="-4319" y="504519"/>
                      <a:pt x="-7296" y="464971"/>
                      <a:pt x="13975" y="408101"/>
                    </a:cubicBezTo>
                    <a:cubicBezTo>
                      <a:pt x="52511" y="325108"/>
                      <a:pt x="81805" y="168769"/>
                      <a:pt x="93956" y="0"/>
                    </a:cubicBezTo>
                    <a:lnTo>
                      <a:pt x="223305" y="0"/>
                    </a:lnTo>
                    <a:close/>
                  </a:path>
                </a:pathLst>
              </a:custGeom>
              <a:solidFill>
                <a:srgbClr val="678AEE"/>
              </a:solidFill>
              <a:ln w="36124" cap="flat">
                <a:noFill/>
                <a:prstDash val="solid"/>
                <a:miter/>
              </a:ln>
            </p:spPr>
            <p:txBody>
              <a:bodyPr rtlCol="0" anchor="ctr"/>
              <a:lstStyle/>
              <a:p>
                <a:endParaRPr lang="fr-FR"/>
              </a:p>
            </p:txBody>
          </p:sp>
          <p:sp>
            <p:nvSpPr>
              <p:cNvPr id="912" name="Forme libre : forme 911">
                <a:extLst>
                  <a:ext uri="{FF2B5EF4-FFF2-40B4-BE49-F238E27FC236}">
                    <a16:creationId xmlns:a16="http://schemas.microsoft.com/office/drawing/2014/main" id="{DAC191A9-98F7-4861-9037-91FA79521953}"/>
                  </a:ext>
                </a:extLst>
              </p:cNvPr>
              <p:cNvSpPr/>
              <p:nvPr/>
            </p:nvSpPr>
            <p:spPr>
              <a:xfrm>
                <a:off x="5783553" y="3060305"/>
                <a:ext cx="312294" cy="1316190"/>
              </a:xfrm>
              <a:custGeom>
                <a:avLst/>
                <a:gdLst>
                  <a:gd name="connsiteX0" fmla="*/ 194708 w 312294"/>
                  <a:gd name="connsiteY0" fmla="*/ 49466 h 1316190"/>
                  <a:gd name="connsiteX1" fmla="*/ 233077 w 312294"/>
                  <a:gd name="connsiteY1" fmla="*/ 99531 h 1316190"/>
                  <a:gd name="connsiteX2" fmla="*/ 272591 w 312294"/>
                  <a:gd name="connsiteY2" fmla="*/ 647272 h 1316190"/>
                  <a:gd name="connsiteX3" fmla="*/ 252834 w 312294"/>
                  <a:gd name="connsiteY3" fmla="*/ 913547 h 1316190"/>
                  <a:gd name="connsiteX4" fmla="*/ 196813 w 312294"/>
                  <a:gd name="connsiteY4" fmla="*/ 1297701 h 1316190"/>
                  <a:gd name="connsiteX5" fmla="*/ 69463 w 312294"/>
                  <a:gd name="connsiteY5" fmla="*/ 1276651 h 1316190"/>
                  <a:gd name="connsiteX6" fmla="*/ 99986 w 312294"/>
                  <a:gd name="connsiteY6" fmla="*/ 1043002 h 1316190"/>
                  <a:gd name="connsiteX7" fmla="*/ 123140 w 312294"/>
                  <a:gd name="connsiteY7" fmla="*/ 837769 h 1316190"/>
                  <a:gd name="connsiteX8" fmla="*/ 75925 w 312294"/>
                  <a:gd name="connsiteY8" fmla="*/ 504783 h 1316190"/>
                  <a:gd name="connsiteX9" fmla="*/ 62285 w 312294"/>
                  <a:gd name="connsiteY9" fmla="*/ 401885 h 1316190"/>
                  <a:gd name="connsiteX10" fmla="*/ 50519 w 312294"/>
                  <a:gd name="connsiteY10" fmla="*/ 224177 h 1316190"/>
                  <a:gd name="connsiteX11" fmla="*/ 0 w 312294"/>
                  <a:gd name="connsiteY11" fmla="*/ 0 h 131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294" h="1316190">
                    <a:moveTo>
                      <a:pt x="194708" y="49466"/>
                    </a:moveTo>
                    <a:lnTo>
                      <a:pt x="233077" y="99531"/>
                    </a:lnTo>
                    <a:cubicBezTo>
                      <a:pt x="338948" y="182415"/>
                      <a:pt x="324288" y="394928"/>
                      <a:pt x="272591" y="647272"/>
                    </a:cubicBezTo>
                    <a:cubicBezTo>
                      <a:pt x="257643" y="750417"/>
                      <a:pt x="249131" y="842490"/>
                      <a:pt x="252834" y="913547"/>
                    </a:cubicBezTo>
                    <a:cubicBezTo>
                      <a:pt x="262786" y="1055833"/>
                      <a:pt x="230492" y="1285598"/>
                      <a:pt x="196813" y="1297701"/>
                    </a:cubicBezTo>
                    <a:cubicBezTo>
                      <a:pt x="186157" y="1319803"/>
                      <a:pt x="71306" y="1331643"/>
                      <a:pt x="69463" y="1276651"/>
                    </a:cubicBezTo>
                    <a:cubicBezTo>
                      <a:pt x="84664" y="1200807"/>
                      <a:pt x="94524" y="1122797"/>
                      <a:pt x="99986" y="1043002"/>
                    </a:cubicBezTo>
                    <a:cubicBezTo>
                      <a:pt x="117256" y="970578"/>
                      <a:pt x="126599" y="901483"/>
                      <a:pt x="123140" y="837769"/>
                    </a:cubicBezTo>
                    <a:cubicBezTo>
                      <a:pt x="117736" y="732950"/>
                      <a:pt x="99022" y="621058"/>
                      <a:pt x="75925" y="504783"/>
                    </a:cubicBezTo>
                    <a:cubicBezTo>
                      <a:pt x="69178" y="470816"/>
                      <a:pt x="64573" y="436440"/>
                      <a:pt x="62285" y="401885"/>
                    </a:cubicBezTo>
                    <a:lnTo>
                      <a:pt x="50519" y="224177"/>
                    </a:lnTo>
                    <a:cubicBezTo>
                      <a:pt x="19637" y="174101"/>
                      <a:pt x="7804" y="90589"/>
                      <a:pt x="0" y="0"/>
                    </a:cubicBezTo>
                  </a:path>
                </a:pathLst>
              </a:custGeom>
              <a:solidFill>
                <a:srgbClr val="F4D6D4"/>
              </a:solidFill>
              <a:ln w="36124" cap="flat">
                <a:noFill/>
                <a:prstDash val="solid"/>
                <a:miter/>
              </a:ln>
            </p:spPr>
            <p:txBody>
              <a:bodyPr rtlCol="0" anchor="ctr"/>
              <a:lstStyle/>
              <a:p>
                <a:endParaRPr lang="fr-FR"/>
              </a:p>
            </p:txBody>
          </p:sp>
          <p:sp>
            <p:nvSpPr>
              <p:cNvPr id="913" name="Forme libre : forme 912">
                <a:extLst>
                  <a:ext uri="{FF2B5EF4-FFF2-40B4-BE49-F238E27FC236}">
                    <a16:creationId xmlns:a16="http://schemas.microsoft.com/office/drawing/2014/main" id="{4EEC75FD-4CEA-42EE-87D3-41B351C8932E}"/>
                  </a:ext>
                </a:extLst>
              </p:cNvPr>
              <p:cNvSpPr/>
              <p:nvPr/>
            </p:nvSpPr>
            <p:spPr>
              <a:xfrm>
                <a:off x="5488516" y="3795195"/>
                <a:ext cx="324197" cy="503814"/>
              </a:xfrm>
              <a:custGeom>
                <a:avLst/>
                <a:gdLst>
                  <a:gd name="connsiteX0" fmla="*/ 266094 w 324197"/>
                  <a:gd name="connsiteY0" fmla="*/ 0 h 503814"/>
                  <a:gd name="connsiteX1" fmla="*/ 310027 w 324197"/>
                  <a:gd name="connsiteY1" fmla="*/ 177370 h 503814"/>
                  <a:gd name="connsiteX2" fmla="*/ 306099 w 324197"/>
                  <a:gd name="connsiteY2" fmla="*/ 199251 h 503814"/>
                  <a:gd name="connsiteX3" fmla="*/ 302676 w 324197"/>
                  <a:gd name="connsiteY3" fmla="*/ 364231 h 503814"/>
                  <a:gd name="connsiteX4" fmla="*/ 289321 w 324197"/>
                  <a:gd name="connsiteY4" fmla="*/ 377312 h 503814"/>
                  <a:gd name="connsiteX5" fmla="*/ 275969 w 324197"/>
                  <a:gd name="connsiteY5" fmla="*/ 364353 h 503814"/>
                  <a:gd name="connsiteX6" fmla="*/ 272057 w 324197"/>
                  <a:gd name="connsiteY6" fmla="*/ 233298 h 503814"/>
                  <a:gd name="connsiteX7" fmla="*/ 266415 w 324197"/>
                  <a:gd name="connsiteY7" fmla="*/ 232361 h 503814"/>
                  <a:gd name="connsiteX8" fmla="*/ 236739 w 324197"/>
                  <a:gd name="connsiteY8" fmla="*/ 354632 h 503814"/>
                  <a:gd name="connsiteX9" fmla="*/ 172381 w 324197"/>
                  <a:gd name="connsiteY9" fmla="*/ 457112 h 503814"/>
                  <a:gd name="connsiteX10" fmla="*/ 40256 w 324197"/>
                  <a:gd name="connsiteY10" fmla="*/ 503206 h 503814"/>
                  <a:gd name="connsiteX11" fmla="*/ 20572 w 324197"/>
                  <a:gd name="connsiteY11" fmla="*/ 501895 h 503814"/>
                  <a:gd name="connsiteX12" fmla="*/ 17447 w 324197"/>
                  <a:gd name="connsiteY12" fmla="*/ 412833 h 503814"/>
                  <a:gd name="connsiteX13" fmla="*/ 54513 w 324197"/>
                  <a:gd name="connsiteY13" fmla="*/ 337624 h 503814"/>
                  <a:gd name="connsiteX14" fmla="*/ 187948 w 324197"/>
                  <a:gd name="connsiteY14" fmla="*/ 74989 h 503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4197" h="503814">
                    <a:moveTo>
                      <a:pt x="266094" y="0"/>
                    </a:moveTo>
                    <a:cubicBezTo>
                      <a:pt x="323745" y="38826"/>
                      <a:pt x="338710" y="97798"/>
                      <a:pt x="310027" y="177370"/>
                    </a:cubicBezTo>
                    <a:cubicBezTo>
                      <a:pt x="307499" y="184381"/>
                      <a:pt x="306254" y="191800"/>
                      <a:pt x="306099" y="199251"/>
                    </a:cubicBezTo>
                    <a:lnTo>
                      <a:pt x="302676" y="364231"/>
                    </a:lnTo>
                    <a:cubicBezTo>
                      <a:pt x="302526" y="371499"/>
                      <a:pt x="296591" y="377312"/>
                      <a:pt x="289321" y="377312"/>
                    </a:cubicBezTo>
                    <a:cubicBezTo>
                      <a:pt x="282099" y="377312"/>
                      <a:pt x="276185" y="371572"/>
                      <a:pt x="275969" y="364353"/>
                    </a:cubicBezTo>
                    <a:lnTo>
                      <a:pt x="272057" y="233298"/>
                    </a:lnTo>
                    <a:cubicBezTo>
                      <a:pt x="271961" y="230097"/>
                      <a:pt x="267492" y="229344"/>
                      <a:pt x="266415" y="232361"/>
                    </a:cubicBezTo>
                    <a:cubicBezTo>
                      <a:pt x="254276" y="266357"/>
                      <a:pt x="244685" y="308021"/>
                      <a:pt x="236739" y="354632"/>
                    </a:cubicBezTo>
                    <a:cubicBezTo>
                      <a:pt x="229686" y="396007"/>
                      <a:pt x="207131" y="433573"/>
                      <a:pt x="172381" y="457112"/>
                    </a:cubicBezTo>
                    <a:cubicBezTo>
                      <a:pt x="140670" y="478592"/>
                      <a:pt x="99272" y="493823"/>
                      <a:pt x="40256" y="503206"/>
                    </a:cubicBezTo>
                    <a:cubicBezTo>
                      <a:pt x="33692" y="504249"/>
                      <a:pt x="26863" y="504038"/>
                      <a:pt x="20572" y="501895"/>
                    </a:cubicBezTo>
                    <a:cubicBezTo>
                      <a:pt x="-4224" y="493448"/>
                      <a:pt x="-8200" y="466386"/>
                      <a:pt x="17447" y="412833"/>
                    </a:cubicBezTo>
                    <a:lnTo>
                      <a:pt x="54513" y="337624"/>
                    </a:lnTo>
                    <a:lnTo>
                      <a:pt x="187948" y="74989"/>
                    </a:lnTo>
                    <a:close/>
                  </a:path>
                </a:pathLst>
              </a:custGeom>
              <a:solidFill>
                <a:srgbClr val="678AEE"/>
              </a:solidFill>
              <a:ln w="36124" cap="flat">
                <a:noFill/>
                <a:prstDash val="solid"/>
                <a:miter/>
              </a:ln>
            </p:spPr>
            <p:txBody>
              <a:bodyPr rtlCol="0" anchor="ctr"/>
              <a:lstStyle/>
              <a:p>
                <a:endParaRPr lang="fr-FR"/>
              </a:p>
            </p:txBody>
          </p:sp>
          <p:sp>
            <p:nvSpPr>
              <p:cNvPr id="914" name="Forme libre : forme 913">
                <a:extLst>
                  <a:ext uri="{FF2B5EF4-FFF2-40B4-BE49-F238E27FC236}">
                    <a16:creationId xmlns:a16="http://schemas.microsoft.com/office/drawing/2014/main" id="{BF236DF1-BF33-405D-8A3A-18CBE5878BC7}"/>
                  </a:ext>
                </a:extLst>
              </p:cNvPr>
              <p:cNvSpPr/>
              <p:nvPr/>
            </p:nvSpPr>
            <p:spPr>
              <a:xfrm>
                <a:off x="5509578" y="3079249"/>
                <a:ext cx="274638" cy="1110624"/>
              </a:xfrm>
              <a:custGeom>
                <a:avLst/>
                <a:gdLst>
                  <a:gd name="connsiteX0" fmla="*/ 0 w 274638"/>
                  <a:gd name="connsiteY0" fmla="*/ 40599 h 1110624"/>
                  <a:gd name="connsiteX1" fmla="*/ 46641 w 274638"/>
                  <a:gd name="connsiteY1" fmla="*/ 269433 h 1110624"/>
                  <a:gd name="connsiteX2" fmla="*/ 80846 w 274638"/>
                  <a:gd name="connsiteY2" fmla="*/ 724629 h 1110624"/>
                  <a:gd name="connsiteX3" fmla="*/ 31907 w 274638"/>
                  <a:gd name="connsiteY3" fmla="*/ 1057736 h 1110624"/>
                  <a:gd name="connsiteX4" fmla="*/ 155836 w 274638"/>
                  <a:gd name="connsiteY4" fmla="*/ 1057736 h 1110624"/>
                  <a:gd name="connsiteX5" fmla="*/ 245033 w 274638"/>
                  <a:gd name="connsiteY5" fmla="*/ 715946 h 1110624"/>
                  <a:gd name="connsiteX6" fmla="*/ 253183 w 274638"/>
                  <a:gd name="connsiteY6" fmla="*/ 401698 h 1110624"/>
                  <a:gd name="connsiteX7" fmla="*/ 262262 w 274638"/>
                  <a:gd name="connsiteY7" fmla="*/ 351795 h 1110624"/>
                  <a:gd name="connsiteX8" fmla="*/ 270485 w 274638"/>
                  <a:gd name="connsiteY8" fmla="*/ 109315 h 1110624"/>
                  <a:gd name="connsiteX9" fmla="*/ 205565 w 274638"/>
                  <a:gd name="connsiteY9" fmla="*/ 0 h 111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4638" h="1110624">
                    <a:moveTo>
                      <a:pt x="0" y="40599"/>
                    </a:moveTo>
                    <a:lnTo>
                      <a:pt x="46641" y="269433"/>
                    </a:lnTo>
                    <a:lnTo>
                      <a:pt x="80846" y="724629"/>
                    </a:lnTo>
                    <a:cubicBezTo>
                      <a:pt x="87978" y="841699"/>
                      <a:pt x="71360" y="952657"/>
                      <a:pt x="31907" y="1057736"/>
                    </a:cubicBezTo>
                    <a:cubicBezTo>
                      <a:pt x="41379" y="1128779"/>
                      <a:pt x="131366" y="1127726"/>
                      <a:pt x="155836" y="1057736"/>
                    </a:cubicBezTo>
                    <a:cubicBezTo>
                      <a:pt x="202493" y="957506"/>
                      <a:pt x="235436" y="846173"/>
                      <a:pt x="245033" y="715946"/>
                    </a:cubicBezTo>
                    <a:cubicBezTo>
                      <a:pt x="200947" y="681507"/>
                      <a:pt x="216528" y="557433"/>
                      <a:pt x="253183" y="401698"/>
                    </a:cubicBezTo>
                    <a:cubicBezTo>
                      <a:pt x="257055" y="385249"/>
                      <a:pt x="260083" y="368553"/>
                      <a:pt x="262262" y="351795"/>
                    </a:cubicBezTo>
                    <a:cubicBezTo>
                      <a:pt x="274026" y="261332"/>
                      <a:pt x="278733" y="178405"/>
                      <a:pt x="270485" y="109315"/>
                    </a:cubicBezTo>
                    <a:lnTo>
                      <a:pt x="205565" y="0"/>
                    </a:lnTo>
                  </a:path>
                </a:pathLst>
              </a:custGeom>
              <a:solidFill>
                <a:srgbClr val="F4D6D4"/>
              </a:solidFill>
              <a:ln w="36124" cap="flat">
                <a:noFill/>
                <a:prstDash val="solid"/>
                <a:miter/>
              </a:ln>
            </p:spPr>
            <p:txBody>
              <a:bodyPr rtlCol="0" anchor="ctr"/>
              <a:lstStyle/>
              <a:p>
                <a:endParaRPr lang="fr-FR"/>
              </a:p>
            </p:txBody>
          </p:sp>
          <p:sp>
            <p:nvSpPr>
              <p:cNvPr id="915" name="Forme libre : forme 914">
                <a:extLst>
                  <a:ext uri="{FF2B5EF4-FFF2-40B4-BE49-F238E27FC236}">
                    <a16:creationId xmlns:a16="http://schemas.microsoft.com/office/drawing/2014/main" id="{CB4060A3-203E-44EA-AE4C-D962B741811D}"/>
                  </a:ext>
                </a:extLst>
              </p:cNvPr>
              <p:cNvSpPr/>
              <p:nvPr/>
            </p:nvSpPr>
            <p:spPr>
              <a:xfrm>
                <a:off x="5504101" y="2469793"/>
                <a:ext cx="683599" cy="921289"/>
              </a:xfrm>
              <a:custGeom>
                <a:avLst/>
                <a:gdLst>
                  <a:gd name="connsiteX0" fmla="*/ 683599 w 683599"/>
                  <a:gd name="connsiteY0" fmla="*/ 109186 h 921289"/>
                  <a:gd name="connsiteX1" fmla="*/ 629191 w 683599"/>
                  <a:gd name="connsiteY1" fmla="*/ 109186 h 921289"/>
                  <a:gd name="connsiteX2" fmla="*/ 629191 w 683599"/>
                  <a:gd name="connsiteY2" fmla="*/ 84252 h 921289"/>
                  <a:gd name="connsiteX3" fmla="*/ 80529 w 683599"/>
                  <a:gd name="connsiteY3" fmla="*/ 0 h 921289"/>
                  <a:gd name="connsiteX4" fmla="*/ 80529 w 683599"/>
                  <a:gd name="connsiteY4" fmla="*/ 30995 h 921289"/>
                  <a:gd name="connsiteX5" fmla="*/ 23069 w 683599"/>
                  <a:gd name="connsiteY5" fmla="*/ 30995 h 921289"/>
                  <a:gd name="connsiteX6" fmla="*/ 1019 w 683599"/>
                  <a:gd name="connsiteY6" fmla="*/ 738849 h 921289"/>
                  <a:gd name="connsiteX7" fmla="*/ 629767 w 683599"/>
                  <a:gd name="connsiteY7" fmla="*/ 866564 h 921289"/>
                  <a:gd name="connsiteX8" fmla="*/ 683599 w 683599"/>
                  <a:gd name="connsiteY8" fmla="*/ 109186 h 921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3599" h="921289">
                    <a:moveTo>
                      <a:pt x="683599" y="109186"/>
                    </a:moveTo>
                    <a:lnTo>
                      <a:pt x="629191" y="109186"/>
                    </a:lnTo>
                    <a:lnTo>
                      <a:pt x="629191" y="84252"/>
                    </a:lnTo>
                    <a:lnTo>
                      <a:pt x="80529" y="0"/>
                    </a:lnTo>
                    <a:lnTo>
                      <a:pt x="80529" y="30995"/>
                    </a:lnTo>
                    <a:lnTo>
                      <a:pt x="23069" y="30995"/>
                    </a:lnTo>
                    <a:cubicBezTo>
                      <a:pt x="8487" y="271795"/>
                      <a:pt x="567" y="508128"/>
                      <a:pt x="1019" y="738849"/>
                    </a:cubicBezTo>
                    <a:cubicBezTo>
                      <a:pt x="-28672" y="869491"/>
                      <a:pt x="600075" y="997205"/>
                      <a:pt x="629767" y="866564"/>
                    </a:cubicBezTo>
                    <a:cubicBezTo>
                      <a:pt x="622709" y="646412"/>
                      <a:pt x="652706" y="412656"/>
                      <a:pt x="683599" y="109186"/>
                    </a:cubicBezTo>
                    <a:close/>
                  </a:path>
                </a:pathLst>
              </a:custGeom>
              <a:solidFill>
                <a:srgbClr val="4C5C75"/>
              </a:solidFill>
              <a:ln w="36124" cap="flat">
                <a:noFill/>
                <a:prstDash val="solid"/>
                <a:miter/>
              </a:ln>
            </p:spPr>
            <p:txBody>
              <a:bodyPr rtlCol="0" anchor="ctr"/>
              <a:lstStyle/>
              <a:p>
                <a:endParaRPr lang="fr-FR"/>
              </a:p>
            </p:txBody>
          </p:sp>
        </p:grpSp>
        <p:grpSp>
          <p:nvGrpSpPr>
            <p:cNvPr id="916" name="Graphique 865">
              <a:extLst>
                <a:ext uri="{FF2B5EF4-FFF2-40B4-BE49-F238E27FC236}">
                  <a16:creationId xmlns:a16="http://schemas.microsoft.com/office/drawing/2014/main" id="{A7C33FCE-397C-467B-8918-785343309EB8}"/>
                </a:ext>
              </a:extLst>
            </p:cNvPr>
            <p:cNvGrpSpPr/>
            <p:nvPr/>
          </p:nvGrpSpPr>
          <p:grpSpPr>
            <a:xfrm>
              <a:off x="5134551" y="786785"/>
              <a:ext cx="1074773" cy="1924545"/>
              <a:chOff x="5134551" y="786785"/>
              <a:chExt cx="1074773" cy="1924545"/>
            </a:xfrm>
          </p:grpSpPr>
          <p:sp>
            <p:nvSpPr>
              <p:cNvPr id="917" name="Forme libre : forme 916">
                <a:extLst>
                  <a:ext uri="{FF2B5EF4-FFF2-40B4-BE49-F238E27FC236}">
                    <a16:creationId xmlns:a16="http://schemas.microsoft.com/office/drawing/2014/main" id="{A28F9735-1CDF-4702-BF72-DE43C7B51B09}"/>
                  </a:ext>
                </a:extLst>
              </p:cNvPr>
              <p:cNvSpPr/>
              <p:nvPr/>
            </p:nvSpPr>
            <p:spPr>
              <a:xfrm>
                <a:off x="5134551" y="1431398"/>
                <a:ext cx="633370" cy="701737"/>
              </a:xfrm>
              <a:custGeom>
                <a:avLst/>
                <a:gdLst>
                  <a:gd name="connsiteX0" fmla="*/ 555801 w 633370"/>
                  <a:gd name="connsiteY0" fmla="*/ 0 h 701737"/>
                  <a:gd name="connsiteX1" fmla="*/ 357225 w 633370"/>
                  <a:gd name="connsiteY1" fmla="*/ 381504 h 701737"/>
                  <a:gd name="connsiteX2" fmla="*/ 337796 w 633370"/>
                  <a:gd name="connsiteY2" fmla="*/ 406198 h 701737"/>
                  <a:gd name="connsiteX3" fmla="*/ 0 w 633370"/>
                  <a:gd name="connsiteY3" fmla="*/ 549369 h 701737"/>
                  <a:gd name="connsiteX4" fmla="*/ 8278 w 633370"/>
                  <a:gd name="connsiteY4" fmla="*/ 701738 h 701737"/>
                  <a:gd name="connsiteX5" fmla="*/ 546856 w 633370"/>
                  <a:gd name="connsiteY5" fmla="*/ 545165 h 701737"/>
                  <a:gd name="connsiteX6" fmla="*/ 633370 w 633370"/>
                  <a:gd name="connsiteY6" fmla="*/ 119978 h 70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370" h="701737">
                    <a:moveTo>
                      <a:pt x="555801" y="0"/>
                    </a:moveTo>
                    <a:cubicBezTo>
                      <a:pt x="454341" y="16891"/>
                      <a:pt x="377875" y="191673"/>
                      <a:pt x="357225" y="381504"/>
                    </a:cubicBezTo>
                    <a:cubicBezTo>
                      <a:pt x="356014" y="392637"/>
                      <a:pt x="348107" y="401828"/>
                      <a:pt x="337796" y="406198"/>
                    </a:cubicBezTo>
                    <a:lnTo>
                      <a:pt x="0" y="549369"/>
                    </a:lnTo>
                    <a:lnTo>
                      <a:pt x="8278" y="701738"/>
                    </a:lnTo>
                    <a:cubicBezTo>
                      <a:pt x="8278" y="701738"/>
                      <a:pt x="454541" y="645282"/>
                      <a:pt x="546856" y="545165"/>
                    </a:cubicBezTo>
                    <a:cubicBezTo>
                      <a:pt x="620389" y="465417"/>
                      <a:pt x="633370" y="119978"/>
                      <a:pt x="633370" y="119978"/>
                    </a:cubicBezTo>
                    <a:close/>
                  </a:path>
                </a:pathLst>
              </a:custGeom>
              <a:solidFill>
                <a:srgbClr val="C9CEE2"/>
              </a:solidFill>
              <a:ln w="36124" cap="flat">
                <a:noFill/>
                <a:prstDash val="solid"/>
                <a:miter/>
              </a:ln>
            </p:spPr>
            <p:txBody>
              <a:bodyPr rtlCol="0" anchor="ctr"/>
              <a:lstStyle/>
              <a:p>
                <a:endParaRPr lang="fr-FR"/>
              </a:p>
            </p:txBody>
          </p:sp>
          <p:sp>
            <p:nvSpPr>
              <p:cNvPr id="918" name="Forme libre : forme 917">
                <a:extLst>
                  <a:ext uri="{FF2B5EF4-FFF2-40B4-BE49-F238E27FC236}">
                    <a16:creationId xmlns:a16="http://schemas.microsoft.com/office/drawing/2014/main" id="{28475250-5C4E-4018-8833-E9FB06ECFD34}"/>
                  </a:ext>
                </a:extLst>
              </p:cNvPr>
              <p:cNvSpPr/>
              <p:nvPr/>
            </p:nvSpPr>
            <p:spPr>
              <a:xfrm>
                <a:off x="5524034" y="1431398"/>
                <a:ext cx="685289" cy="1279933"/>
              </a:xfrm>
              <a:custGeom>
                <a:avLst/>
                <a:gdLst>
                  <a:gd name="connsiteX0" fmla="*/ 685290 w 685289"/>
                  <a:gd name="connsiteY0" fmla="*/ 199625 h 1279933"/>
                  <a:gd name="connsiteX1" fmla="*/ 169296 w 685289"/>
                  <a:gd name="connsiteY1" fmla="*/ 200 h 1279933"/>
                  <a:gd name="connsiteX2" fmla="*/ 142448 w 685289"/>
                  <a:gd name="connsiteY2" fmla="*/ 13386 h 1279933"/>
                  <a:gd name="connsiteX3" fmla="*/ 95531 w 685289"/>
                  <a:gd name="connsiteY3" fmla="*/ 164082 h 1279933"/>
                  <a:gd name="connsiteX4" fmla="*/ 75648 w 685289"/>
                  <a:gd name="connsiteY4" fmla="*/ 222984 h 1279933"/>
                  <a:gd name="connsiteX5" fmla="*/ 70175 w 685289"/>
                  <a:gd name="connsiteY5" fmla="*/ 470158 h 1279933"/>
                  <a:gd name="connsiteX6" fmla="*/ 91575 w 685289"/>
                  <a:gd name="connsiteY6" fmla="*/ 527387 h 1279933"/>
                  <a:gd name="connsiteX7" fmla="*/ 1690 w 685289"/>
                  <a:gd name="connsiteY7" fmla="*/ 1070600 h 1279933"/>
                  <a:gd name="connsiteX8" fmla="*/ 611160 w 685289"/>
                  <a:gd name="connsiteY8" fmla="*/ 1243133 h 1279933"/>
                  <a:gd name="connsiteX9" fmla="*/ 649231 w 685289"/>
                  <a:gd name="connsiteY9" fmla="*/ 1099242 h 1279933"/>
                  <a:gd name="connsiteX10" fmla="*/ 656917 w 685289"/>
                  <a:gd name="connsiteY10" fmla="*/ 485647 h 1279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5289" h="1279933">
                    <a:moveTo>
                      <a:pt x="685290" y="199625"/>
                    </a:moveTo>
                    <a:cubicBezTo>
                      <a:pt x="685290" y="199625"/>
                      <a:pt x="417015" y="30500"/>
                      <a:pt x="169296" y="200"/>
                    </a:cubicBezTo>
                    <a:cubicBezTo>
                      <a:pt x="158532" y="-1117"/>
                      <a:pt x="148149" y="4160"/>
                      <a:pt x="142448" y="13386"/>
                    </a:cubicBezTo>
                    <a:cubicBezTo>
                      <a:pt x="125797" y="40333"/>
                      <a:pt x="94258" y="100051"/>
                      <a:pt x="95531" y="164082"/>
                    </a:cubicBezTo>
                    <a:cubicBezTo>
                      <a:pt x="95957" y="185529"/>
                      <a:pt x="89672" y="206753"/>
                      <a:pt x="75648" y="222984"/>
                    </a:cubicBezTo>
                    <a:cubicBezTo>
                      <a:pt x="588" y="309853"/>
                      <a:pt x="-7459" y="392625"/>
                      <a:pt x="70175" y="470158"/>
                    </a:cubicBezTo>
                    <a:cubicBezTo>
                      <a:pt x="85254" y="485217"/>
                      <a:pt x="93501" y="506164"/>
                      <a:pt x="91575" y="527387"/>
                    </a:cubicBezTo>
                    <a:cubicBezTo>
                      <a:pt x="77592" y="681438"/>
                      <a:pt x="90939" y="882112"/>
                      <a:pt x="1690" y="1070600"/>
                    </a:cubicBezTo>
                    <a:cubicBezTo>
                      <a:pt x="-30125" y="1217573"/>
                      <a:pt x="395030" y="1345272"/>
                      <a:pt x="611160" y="1243133"/>
                    </a:cubicBezTo>
                    <a:cubicBezTo>
                      <a:pt x="664977" y="1217700"/>
                      <a:pt x="681629" y="1149178"/>
                      <a:pt x="649231" y="1099242"/>
                    </a:cubicBezTo>
                    <a:cubicBezTo>
                      <a:pt x="541686" y="933482"/>
                      <a:pt x="515468" y="711479"/>
                      <a:pt x="656917" y="485647"/>
                    </a:cubicBezTo>
                    <a:close/>
                  </a:path>
                </a:pathLst>
              </a:custGeom>
              <a:solidFill>
                <a:srgbClr val="E3E7F0"/>
              </a:solidFill>
              <a:ln w="36124" cap="flat">
                <a:noFill/>
                <a:prstDash val="solid"/>
                <a:miter/>
              </a:ln>
            </p:spPr>
            <p:txBody>
              <a:bodyPr rtlCol="0" anchor="ctr"/>
              <a:lstStyle/>
              <a:p>
                <a:endParaRPr lang="fr-FR"/>
              </a:p>
            </p:txBody>
          </p:sp>
          <p:grpSp>
            <p:nvGrpSpPr>
              <p:cNvPr id="919" name="Graphique 865">
                <a:extLst>
                  <a:ext uri="{FF2B5EF4-FFF2-40B4-BE49-F238E27FC236}">
                    <a16:creationId xmlns:a16="http://schemas.microsoft.com/office/drawing/2014/main" id="{6DD02FC4-CA4F-41D9-B655-5B2131276A38}"/>
                  </a:ext>
                </a:extLst>
              </p:cNvPr>
              <p:cNvGrpSpPr/>
              <p:nvPr/>
            </p:nvGrpSpPr>
            <p:grpSpPr>
              <a:xfrm>
                <a:off x="5660518" y="786785"/>
                <a:ext cx="545328" cy="839192"/>
                <a:chOff x="5660518" y="786785"/>
                <a:chExt cx="545328" cy="839192"/>
              </a:xfrm>
            </p:grpSpPr>
            <p:sp>
              <p:nvSpPr>
                <p:cNvPr id="920" name="Forme libre : forme 919">
                  <a:extLst>
                    <a:ext uri="{FF2B5EF4-FFF2-40B4-BE49-F238E27FC236}">
                      <a16:creationId xmlns:a16="http://schemas.microsoft.com/office/drawing/2014/main" id="{9A19161E-D09E-427F-A60C-31961A6F89E3}"/>
                    </a:ext>
                  </a:extLst>
                </p:cNvPr>
                <p:cNvSpPr/>
                <p:nvPr/>
              </p:nvSpPr>
              <p:spPr>
                <a:xfrm>
                  <a:off x="5737776" y="1372031"/>
                  <a:ext cx="246641" cy="253946"/>
                </a:xfrm>
                <a:custGeom>
                  <a:avLst/>
                  <a:gdLst>
                    <a:gd name="connsiteX0" fmla="*/ 0 w 246641"/>
                    <a:gd name="connsiteY0" fmla="*/ 75481 h 253946"/>
                    <a:gd name="connsiteX1" fmla="*/ 0 w 246641"/>
                    <a:gd name="connsiteY1" fmla="*/ 8687 h 253946"/>
                    <a:gd name="connsiteX2" fmla="*/ 203108 w 246641"/>
                    <a:gd name="connsiteY2" fmla="*/ 0 h 253946"/>
                    <a:gd name="connsiteX3" fmla="*/ 246194 w 246641"/>
                    <a:gd name="connsiteY3" fmla="*/ 144443 h 253946"/>
                    <a:gd name="connsiteX4" fmla="*/ 61024 w 246641"/>
                    <a:gd name="connsiteY4" fmla="*/ 239731 h 253946"/>
                    <a:gd name="connsiteX5" fmla="*/ 46868 w 246641"/>
                    <a:gd name="connsiteY5" fmla="*/ 214311 h 253946"/>
                    <a:gd name="connsiteX6" fmla="*/ 17520 w 246641"/>
                    <a:gd name="connsiteY6" fmla="*/ 80479 h 253946"/>
                    <a:gd name="connsiteX7" fmla="*/ 0 w 246641"/>
                    <a:gd name="connsiteY7" fmla="*/ 75481 h 253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641" h="253946">
                      <a:moveTo>
                        <a:pt x="0" y="75481"/>
                      </a:moveTo>
                      <a:lnTo>
                        <a:pt x="0" y="8687"/>
                      </a:lnTo>
                      <a:lnTo>
                        <a:pt x="203108" y="0"/>
                      </a:lnTo>
                      <a:lnTo>
                        <a:pt x="246194" y="144443"/>
                      </a:lnTo>
                      <a:cubicBezTo>
                        <a:pt x="254691" y="227783"/>
                        <a:pt x="140476" y="280850"/>
                        <a:pt x="61024" y="239731"/>
                      </a:cubicBezTo>
                      <a:cubicBezTo>
                        <a:pt x="51648" y="234880"/>
                        <a:pt x="46238" y="224848"/>
                        <a:pt x="46868" y="214311"/>
                      </a:cubicBezTo>
                      <a:cubicBezTo>
                        <a:pt x="49539" y="169881"/>
                        <a:pt x="37686" y="125240"/>
                        <a:pt x="17520" y="80479"/>
                      </a:cubicBezTo>
                      <a:cubicBezTo>
                        <a:pt x="11448" y="79337"/>
                        <a:pt x="5651" y="77550"/>
                        <a:pt x="0" y="75481"/>
                      </a:cubicBezTo>
                      <a:close/>
                    </a:path>
                  </a:pathLst>
                </a:custGeom>
                <a:solidFill>
                  <a:srgbClr val="F5C9C6"/>
                </a:solidFill>
                <a:ln w="36124" cap="flat">
                  <a:noFill/>
                  <a:prstDash val="solid"/>
                  <a:miter/>
                </a:ln>
              </p:spPr>
              <p:txBody>
                <a:bodyPr rtlCol="0" anchor="ctr"/>
                <a:lstStyle/>
                <a:p>
                  <a:endParaRPr lang="fr-FR"/>
                </a:p>
              </p:txBody>
            </p:sp>
            <p:grpSp>
              <p:nvGrpSpPr>
                <p:cNvPr id="921" name="Graphique 865">
                  <a:extLst>
                    <a:ext uri="{FF2B5EF4-FFF2-40B4-BE49-F238E27FC236}">
                      <a16:creationId xmlns:a16="http://schemas.microsoft.com/office/drawing/2014/main" id="{2A407302-360E-46BD-A1F9-300DA371EE3E}"/>
                    </a:ext>
                  </a:extLst>
                </p:cNvPr>
                <p:cNvGrpSpPr/>
                <p:nvPr/>
              </p:nvGrpSpPr>
              <p:grpSpPr>
                <a:xfrm>
                  <a:off x="5660518" y="786785"/>
                  <a:ext cx="545328" cy="762660"/>
                  <a:chOff x="5660518" y="786785"/>
                  <a:chExt cx="545328" cy="762660"/>
                </a:xfrm>
              </p:grpSpPr>
              <p:sp>
                <p:nvSpPr>
                  <p:cNvPr id="922" name="Forme libre : forme 921">
                    <a:extLst>
                      <a:ext uri="{FF2B5EF4-FFF2-40B4-BE49-F238E27FC236}">
                        <a16:creationId xmlns:a16="http://schemas.microsoft.com/office/drawing/2014/main" id="{38E44B71-9E72-42A7-95F2-5E577CAF061C}"/>
                      </a:ext>
                    </a:extLst>
                  </p:cNvPr>
                  <p:cNvSpPr/>
                  <p:nvPr/>
                </p:nvSpPr>
                <p:spPr>
                  <a:xfrm>
                    <a:off x="5924392" y="786785"/>
                    <a:ext cx="281454" cy="288348"/>
                  </a:xfrm>
                  <a:custGeom>
                    <a:avLst/>
                    <a:gdLst>
                      <a:gd name="connsiteX0" fmla="*/ 0 w 281454"/>
                      <a:gd name="connsiteY0" fmla="*/ 87682 h 288348"/>
                      <a:gd name="connsiteX1" fmla="*/ 85885 w 281454"/>
                      <a:gd name="connsiteY1" fmla="*/ 3384 h 288348"/>
                      <a:gd name="connsiteX2" fmla="*/ 179478 w 281454"/>
                      <a:gd name="connsiteY2" fmla="*/ 15159 h 288348"/>
                      <a:gd name="connsiteX3" fmla="*/ 280625 w 281454"/>
                      <a:gd name="connsiteY3" fmla="*/ 143879 h 288348"/>
                      <a:gd name="connsiteX4" fmla="*/ 190048 w 281454"/>
                      <a:gd name="connsiteY4" fmla="*/ 288348 h 2883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454" h="288348">
                        <a:moveTo>
                          <a:pt x="0" y="87682"/>
                        </a:moveTo>
                        <a:cubicBezTo>
                          <a:pt x="0" y="87682"/>
                          <a:pt x="15631" y="20191"/>
                          <a:pt x="85885" y="3384"/>
                        </a:cubicBezTo>
                        <a:cubicBezTo>
                          <a:pt x="117255" y="-4121"/>
                          <a:pt x="150344" y="1316"/>
                          <a:pt x="179478" y="15159"/>
                        </a:cubicBezTo>
                        <a:cubicBezTo>
                          <a:pt x="238210" y="43064"/>
                          <a:pt x="272871" y="85403"/>
                          <a:pt x="280625" y="143879"/>
                        </a:cubicBezTo>
                        <a:cubicBezTo>
                          <a:pt x="287607" y="208335"/>
                          <a:pt x="249895" y="253195"/>
                          <a:pt x="190048" y="288348"/>
                        </a:cubicBezTo>
                        <a:close/>
                      </a:path>
                    </a:pathLst>
                  </a:custGeom>
                  <a:solidFill>
                    <a:srgbClr val="4C5C75"/>
                  </a:solidFill>
                  <a:ln w="36124" cap="flat">
                    <a:noFill/>
                    <a:prstDash val="solid"/>
                    <a:miter/>
                  </a:ln>
                </p:spPr>
                <p:txBody>
                  <a:bodyPr rtlCol="0" anchor="ctr"/>
                  <a:lstStyle/>
                  <a:p>
                    <a:endParaRPr lang="fr-FR"/>
                  </a:p>
                </p:txBody>
              </p:sp>
              <p:sp>
                <p:nvSpPr>
                  <p:cNvPr id="923" name="Forme libre : forme 922">
                    <a:extLst>
                      <a:ext uri="{FF2B5EF4-FFF2-40B4-BE49-F238E27FC236}">
                        <a16:creationId xmlns:a16="http://schemas.microsoft.com/office/drawing/2014/main" id="{8FFC36D3-C010-4BEE-98FB-BDA6215F8A41}"/>
                      </a:ext>
                    </a:extLst>
                  </p:cNvPr>
                  <p:cNvSpPr/>
                  <p:nvPr/>
                </p:nvSpPr>
                <p:spPr>
                  <a:xfrm>
                    <a:off x="5881353" y="867979"/>
                    <a:ext cx="262937" cy="218317"/>
                  </a:xfrm>
                  <a:custGeom>
                    <a:avLst/>
                    <a:gdLst>
                      <a:gd name="connsiteX0" fmla="*/ 0 w 262937"/>
                      <a:gd name="connsiteY0" fmla="*/ 40121 h 218317"/>
                      <a:gd name="connsiteX1" fmla="*/ 46329 w 262937"/>
                      <a:gd name="connsiteY1" fmla="*/ 5355 h 218317"/>
                      <a:gd name="connsiteX2" fmla="*/ 122981 w 262937"/>
                      <a:gd name="connsiteY2" fmla="*/ 3973 h 218317"/>
                      <a:gd name="connsiteX3" fmla="*/ 234222 w 262937"/>
                      <a:gd name="connsiteY3" fmla="*/ 75135 h 218317"/>
                      <a:gd name="connsiteX4" fmla="*/ 262546 w 262937"/>
                      <a:gd name="connsiteY4" fmla="*/ 151622 h 218317"/>
                      <a:gd name="connsiteX5" fmla="*/ 237921 w 262937"/>
                      <a:gd name="connsiteY5" fmla="*/ 218318 h 218317"/>
                      <a:gd name="connsiteX6" fmla="*/ 2784 w 262937"/>
                      <a:gd name="connsiteY6" fmla="*/ 76760 h 21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937" h="218317">
                        <a:moveTo>
                          <a:pt x="0" y="40121"/>
                        </a:moveTo>
                        <a:cubicBezTo>
                          <a:pt x="0" y="40121"/>
                          <a:pt x="9870" y="14722"/>
                          <a:pt x="46329" y="5355"/>
                        </a:cubicBezTo>
                        <a:cubicBezTo>
                          <a:pt x="71503" y="-1112"/>
                          <a:pt x="97661" y="-1902"/>
                          <a:pt x="122981" y="3973"/>
                        </a:cubicBezTo>
                        <a:cubicBezTo>
                          <a:pt x="171331" y="15191"/>
                          <a:pt x="208190" y="39156"/>
                          <a:pt x="234222" y="75135"/>
                        </a:cubicBezTo>
                        <a:cubicBezTo>
                          <a:pt x="250390" y="97481"/>
                          <a:pt x="260489" y="124116"/>
                          <a:pt x="262546" y="151622"/>
                        </a:cubicBezTo>
                        <a:cubicBezTo>
                          <a:pt x="264654" y="179820"/>
                          <a:pt x="258494" y="203237"/>
                          <a:pt x="237921" y="218318"/>
                        </a:cubicBezTo>
                        <a:lnTo>
                          <a:pt x="2784" y="76760"/>
                        </a:lnTo>
                        <a:close/>
                      </a:path>
                    </a:pathLst>
                  </a:custGeom>
                  <a:solidFill>
                    <a:srgbClr val="1D2943"/>
                  </a:solidFill>
                  <a:ln w="36124" cap="flat">
                    <a:noFill/>
                    <a:prstDash val="solid"/>
                    <a:miter/>
                  </a:ln>
                </p:spPr>
                <p:txBody>
                  <a:bodyPr rtlCol="0" anchor="ctr"/>
                  <a:lstStyle/>
                  <a:p>
                    <a:endParaRPr lang="fr-FR"/>
                  </a:p>
                </p:txBody>
              </p:sp>
              <p:sp>
                <p:nvSpPr>
                  <p:cNvPr id="924" name="Forme libre : forme 923">
                    <a:extLst>
                      <a:ext uri="{FF2B5EF4-FFF2-40B4-BE49-F238E27FC236}">
                        <a16:creationId xmlns:a16="http://schemas.microsoft.com/office/drawing/2014/main" id="{F1DA3942-9235-4C81-9E49-9564C45547EE}"/>
                      </a:ext>
                    </a:extLst>
                  </p:cNvPr>
                  <p:cNvSpPr/>
                  <p:nvPr/>
                </p:nvSpPr>
                <p:spPr>
                  <a:xfrm>
                    <a:off x="5672387" y="1044701"/>
                    <a:ext cx="431033" cy="504744"/>
                  </a:xfrm>
                  <a:custGeom>
                    <a:avLst/>
                    <a:gdLst>
                      <a:gd name="connsiteX0" fmla="*/ 431034 w 431033"/>
                      <a:gd name="connsiteY0" fmla="*/ 196299 h 504744"/>
                      <a:gd name="connsiteX1" fmla="*/ 184900 w 431033"/>
                      <a:gd name="connsiteY1" fmla="*/ 10 h 504744"/>
                      <a:gd name="connsiteX2" fmla="*/ 18402 w 431033"/>
                      <a:gd name="connsiteY2" fmla="*/ 45818 h 504744"/>
                      <a:gd name="connsiteX3" fmla="*/ 108208 w 431033"/>
                      <a:gd name="connsiteY3" fmla="*/ 497866 h 504744"/>
                      <a:gd name="connsiteX4" fmla="*/ 118210 w 431033"/>
                      <a:gd name="connsiteY4" fmla="*/ 501136 h 504744"/>
                      <a:gd name="connsiteX5" fmla="*/ 221125 w 431033"/>
                      <a:gd name="connsiteY5" fmla="*/ 493349 h 504744"/>
                      <a:gd name="connsiteX6" fmla="*/ 367325 w 431033"/>
                      <a:gd name="connsiteY6" fmla="*/ 366907 h 504744"/>
                      <a:gd name="connsiteX7" fmla="*/ 431034 w 431033"/>
                      <a:gd name="connsiteY7" fmla="*/ 196299 h 50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033" h="504744">
                        <a:moveTo>
                          <a:pt x="431034" y="196299"/>
                        </a:moveTo>
                        <a:cubicBezTo>
                          <a:pt x="429179" y="192040"/>
                          <a:pt x="192346" y="820"/>
                          <a:pt x="184900" y="10"/>
                        </a:cubicBezTo>
                        <a:cubicBezTo>
                          <a:pt x="177453" y="-799"/>
                          <a:pt x="18402" y="45818"/>
                          <a:pt x="18402" y="45818"/>
                        </a:cubicBezTo>
                        <a:cubicBezTo>
                          <a:pt x="-26254" y="171776"/>
                          <a:pt x="12923" y="451212"/>
                          <a:pt x="108208" y="497866"/>
                        </a:cubicBezTo>
                        <a:cubicBezTo>
                          <a:pt x="111362" y="499410"/>
                          <a:pt x="114769" y="500437"/>
                          <a:pt x="118210" y="501136"/>
                        </a:cubicBezTo>
                        <a:cubicBezTo>
                          <a:pt x="152774" y="508157"/>
                          <a:pt x="187225" y="504600"/>
                          <a:pt x="221125" y="493349"/>
                        </a:cubicBezTo>
                        <a:cubicBezTo>
                          <a:pt x="284233" y="472404"/>
                          <a:pt x="335668" y="425380"/>
                          <a:pt x="367325" y="366907"/>
                        </a:cubicBezTo>
                        <a:cubicBezTo>
                          <a:pt x="398133" y="310003"/>
                          <a:pt x="419699" y="253132"/>
                          <a:pt x="431034" y="196299"/>
                        </a:cubicBezTo>
                        <a:close/>
                      </a:path>
                    </a:pathLst>
                  </a:custGeom>
                  <a:solidFill>
                    <a:srgbClr val="FFCFCC"/>
                  </a:solidFill>
                  <a:ln w="36124" cap="flat">
                    <a:noFill/>
                    <a:prstDash val="solid"/>
                    <a:miter/>
                  </a:ln>
                </p:spPr>
                <p:txBody>
                  <a:bodyPr rtlCol="0" anchor="ctr"/>
                  <a:lstStyle/>
                  <a:p>
                    <a:endParaRPr lang="fr-FR"/>
                  </a:p>
                </p:txBody>
              </p:sp>
              <p:sp>
                <p:nvSpPr>
                  <p:cNvPr id="925" name="Forme libre : forme 924">
                    <a:extLst>
                      <a:ext uri="{FF2B5EF4-FFF2-40B4-BE49-F238E27FC236}">
                        <a16:creationId xmlns:a16="http://schemas.microsoft.com/office/drawing/2014/main" id="{3CDA258B-D2A9-4CE8-ADBA-A3FDDB45DBFF}"/>
                      </a:ext>
                    </a:extLst>
                  </p:cNvPr>
                  <p:cNvSpPr/>
                  <p:nvPr/>
                </p:nvSpPr>
                <p:spPr>
                  <a:xfrm>
                    <a:off x="5660518" y="907268"/>
                    <a:ext cx="462159" cy="426826"/>
                  </a:xfrm>
                  <a:custGeom>
                    <a:avLst/>
                    <a:gdLst>
                      <a:gd name="connsiteX0" fmla="*/ 217934 w 462159"/>
                      <a:gd name="connsiteY0" fmla="*/ 240336 h 426826"/>
                      <a:gd name="connsiteX1" fmla="*/ 23737 w 462159"/>
                      <a:gd name="connsiteY1" fmla="*/ 259106 h 426826"/>
                      <a:gd name="connsiteX2" fmla="*/ 116 w 462159"/>
                      <a:gd name="connsiteY2" fmla="*/ 232689 h 426826"/>
                      <a:gd name="connsiteX3" fmla="*/ 99863 w 462159"/>
                      <a:gd name="connsiteY3" fmla="*/ 38745 h 426826"/>
                      <a:gd name="connsiteX4" fmla="*/ 294325 w 462159"/>
                      <a:gd name="connsiteY4" fmla="*/ 11530 h 426826"/>
                      <a:gd name="connsiteX5" fmla="*/ 457197 w 462159"/>
                      <a:gd name="connsiteY5" fmla="*/ 171121 h 426826"/>
                      <a:gd name="connsiteX6" fmla="*/ 462113 w 462159"/>
                      <a:gd name="connsiteY6" fmla="*/ 214259 h 426826"/>
                      <a:gd name="connsiteX7" fmla="*/ 415359 w 462159"/>
                      <a:gd name="connsiteY7" fmla="*/ 426826 h 426826"/>
                      <a:gd name="connsiteX8" fmla="*/ 399845 w 462159"/>
                      <a:gd name="connsiteY8" fmla="*/ 317906 h 426826"/>
                      <a:gd name="connsiteX9" fmla="*/ 363514 w 462159"/>
                      <a:gd name="connsiteY9" fmla="*/ 312404 h 426826"/>
                      <a:gd name="connsiteX10" fmla="*/ 320870 w 462159"/>
                      <a:gd name="connsiteY10" fmla="*/ 376931 h 426826"/>
                      <a:gd name="connsiteX11" fmla="*/ 308797 w 462159"/>
                      <a:gd name="connsiteY11" fmla="*/ 380314 h 426826"/>
                      <a:gd name="connsiteX12" fmla="*/ 226718 w 462159"/>
                      <a:gd name="connsiteY12" fmla="*/ 245306 h 426826"/>
                      <a:gd name="connsiteX13" fmla="*/ 217934 w 462159"/>
                      <a:gd name="connsiteY13" fmla="*/ 240336 h 42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2159" h="426826">
                        <a:moveTo>
                          <a:pt x="217934" y="240336"/>
                        </a:moveTo>
                        <a:cubicBezTo>
                          <a:pt x="167117" y="255121"/>
                          <a:pt x="94404" y="261121"/>
                          <a:pt x="23737" y="259106"/>
                        </a:cubicBezTo>
                        <a:cubicBezTo>
                          <a:pt x="9842" y="258710"/>
                          <a:pt x="-1262" y="246521"/>
                          <a:pt x="116" y="232689"/>
                        </a:cubicBezTo>
                        <a:cubicBezTo>
                          <a:pt x="9448" y="138979"/>
                          <a:pt x="50726" y="76023"/>
                          <a:pt x="99863" y="38745"/>
                        </a:cubicBezTo>
                        <a:cubicBezTo>
                          <a:pt x="155060" y="-3130"/>
                          <a:pt x="228201" y="-9154"/>
                          <a:pt x="294325" y="11530"/>
                        </a:cubicBezTo>
                        <a:cubicBezTo>
                          <a:pt x="392718" y="42306"/>
                          <a:pt x="440176" y="98698"/>
                          <a:pt x="457197" y="171121"/>
                        </a:cubicBezTo>
                        <a:cubicBezTo>
                          <a:pt x="460512" y="185224"/>
                          <a:pt x="461908" y="199773"/>
                          <a:pt x="462113" y="214259"/>
                        </a:cubicBezTo>
                        <a:cubicBezTo>
                          <a:pt x="463126" y="285599"/>
                          <a:pt x="447526" y="357077"/>
                          <a:pt x="415359" y="426826"/>
                        </a:cubicBezTo>
                        <a:cubicBezTo>
                          <a:pt x="418916" y="379914"/>
                          <a:pt x="417508" y="341117"/>
                          <a:pt x="399845" y="317906"/>
                        </a:cubicBezTo>
                        <a:cubicBezTo>
                          <a:pt x="391533" y="306984"/>
                          <a:pt x="374918" y="304767"/>
                          <a:pt x="363514" y="312404"/>
                        </a:cubicBezTo>
                        <a:cubicBezTo>
                          <a:pt x="345288" y="324609"/>
                          <a:pt x="331348" y="346753"/>
                          <a:pt x="320870" y="376931"/>
                        </a:cubicBezTo>
                        <a:cubicBezTo>
                          <a:pt x="319132" y="381937"/>
                          <a:pt x="312712" y="383884"/>
                          <a:pt x="308797" y="380314"/>
                        </a:cubicBezTo>
                        <a:cubicBezTo>
                          <a:pt x="268314" y="343403"/>
                          <a:pt x="241912" y="297808"/>
                          <a:pt x="226718" y="245306"/>
                        </a:cubicBezTo>
                        <a:cubicBezTo>
                          <a:pt x="225607" y="241468"/>
                          <a:pt x="221770" y="239220"/>
                          <a:pt x="217934" y="240336"/>
                        </a:cubicBezTo>
                        <a:close/>
                      </a:path>
                    </a:pathLst>
                  </a:custGeom>
                  <a:solidFill>
                    <a:srgbClr val="4C5C75"/>
                  </a:solidFill>
                  <a:ln w="36124" cap="flat">
                    <a:noFill/>
                    <a:prstDash val="solid"/>
                    <a:miter/>
                  </a:ln>
                </p:spPr>
                <p:txBody>
                  <a:bodyPr rtlCol="0" anchor="ctr"/>
                  <a:lstStyle/>
                  <a:p>
                    <a:endParaRPr lang="fr-FR"/>
                  </a:p>
                </p:txBody>
              </p:sp>
            </p:grpSp>
          </p:grpSp>
          <p:sp>
            <p:nvSpPr>
              <p:cNvPr id="926" name="Forme libre : forme 925">
                <a:extLst>
                  <a:ext uri="{FF2B5EF4-FFF2-40B4-BE49-F238E27FC236}">
                    <a16:creationId xmlns:a16="http://schemas.microsoft.com/office/drawing/2014/main" id="{3D721396-BF7F-4CA1-9AFD-76E36152D046}"/>
                  </a:ext>
                </a:extLst>
              </p:cNvPr>
              <p:cNvSpPr/>
              <p:nvPr/>
            </p:nvSpPr>
            <p:spPr>
              <a:xfrm>
                <a:off x="5612550" y="1932833"/>
                <a:ext cx="192238" cy="68964"/>
              </a:xfrm>
              <a:custGeom>
                <a:avLst/>
                <a:gdLst>
                  <a:gd name="connsiteX0" fmla="*/ 192238 w 192238"/>
                  <a:gd name="connsiteY0" fmla="*/ 55387 h 68964"/>
                  <a:gd name="connsiteX1" fmla="*/ 0 w 192238"/>
                  <a:gd name="connsiteY1" fmla="*/ 0 h 68964"/>
                  <a:gd name="connsiteX2" fmla="*/ 192238 w 192238"/>
                  <a:gd name="connsiteY2" fmla="*/ 55387 h 68964"/>
                </a:gdLst>
                <a:ahLst/>
                <a:cxnLst>
                  <a:cxn ang="0">
                    <a:pos x="connsiteX0" y="connsiteY0"/>
                  </a:cxn>
                  <a:cxn ang="0">
                    <a:pos x="connsiteX1" y="connsiteY1"/>
                  </a:cxn>
                  <a:cxn ang="0">
                    <a:pos x="connsiteX2" y="connsiteY2"/>
                  </a:cxn>
                </a:cxnLst>
                <a:rect l="l" t="t" r="r" b="b"/>
                <a:pathLst>
                  <a:path w="192238" h="68964">
                    <a:moveTo>
                      <a:pt x="192238" y="55387"/>
                    </a:moveTo>
                    <a:cubicBezTo>
                      <a:pt x="192238" y="55387"/>
                      <a:pt x="32598" y="39514"/>
                      <a:pt x="0" y="0"/>
                    </a:cubicBezTo>
                    <a:cubicBezTo>
                      <a:pt x="28489" y="48996"/>
                      <a:pt x="144477" y="91699"/>
                      <a:pt x="192238" y="55387"/>
                    </a:cubicBezTo>
                    <a:close/>
                  </a:path>
                </a:pathLst>
              </a:custGeom>
              <a:solidFill>
                <a:srgbClr val="C9CEE2"/>
              </a:solidFill>
              <a:ln w="36124" cap="flat">
                <a:noFill/>
                <a:prstDash val="solid"/>
                <a:miter/>
              </a:ln>
            </p:spPr>
            <p:txBody>
              <a:bodyPr rtlCol="0" anchor="ctr"/>
              <a:lstStyle/>
              <a:p>
                <a:endParaRPr lang="fr-FR"/>
              </a:p>
            </p:txBody>
          </p:sp>
        </p:grpSp>
        <p:grpSp>
          <p:nvGrpSpPr>
            <p:cNvPr id="927" name="Graphique 865">
              <a:extLst>
                <a:ext uri="{FF2B5EF4-FFF2-40B4-BE49-F238E27FC236}">
                  <a16:creationId xmlns:a16="http://schemas.microsoft.com/office/drawing/2014/main" id="{7A9B4FED-74B4-4A2F-B36C-D3499384545E}"/>
                </a:ext>
              </a:extLst>
            </p:cNvPr>
            <p:cNvGrpSpPr/>
            <p:nvPr/>
          </p:nvGrpSpPr>
          <p:grpSpPr>
            <a:xfrm>
              <a:off x="4967987" y="1606285"/>
              <a:ext cx="1395437" cy="887094"/>
              <a:chOff x="4967987" y="1606285"/>
              <a:chExt cx="1395437" cy="887094"/>
            </a:xfrm>
          </p:grpSpPr>
          <p:sp>
            <p:nvSpPr>
              <p:cNvPr id="928" name="Forme libre : forme 927">
                <a:extLst>
                  <a:ext uri="{FF2B5EF4-FFF2-40B4-BE49-F238E27FC236}">
                    <a16:creationId xmlns:a16="http://schemas.microsoft.com/office/drawing/2014/main" id="{51DF5F50-C8D2-49E2-AA8D-8713248A62AC}"/>
                  </a:ext>
                </a:extLst>
              </p:cNvPr>
              <p:cNvSpPr/>
              <p:nvPr/>
            </p:nvSpPr>
            <p:spPr>
              <a:xfrm>
                <a:off x="5534048" y="2378719"/>
                <a:ext cx="258334" cy="114660"/>
              </a:xfrm>
              <a:custGeom>
                <a:avLst/>
                <a:gdLst>
                  <a:gd name="connsiteX0" fmla="*/ 258252 w 258334"/>
                  <a:gd name="connsiteY0" fmla="*/ 47022 h 114660"/>
                  <a:gd name="connsiteX1" fmla="*/ 0 w 258334"/>
                  <a:gd name="connsiteY1" fmla="*/ 92240 h 114660"/>
                  <a:gd name="connsiteX2" fmla="*/ 137145 w 258334"/>
                  <a:gd name="connsiteY2" fmla="*/ 12540 h 114660"/>
                  <a:gd name="connsiteX3" fmla="*/ 258252 w 258334"/>
                  <a:gd name="connsiteY3" fmla="*/ 15923 h 114660"/>
                </a:gdLst>
                <a:ahLst/>
                <a:cxnLst>
                  <a:cxn ang="0">
                    <a:pos x="connsiteX0" y="connsiteY0"/>
                  </a:cxn>
                  <a:cxn ang="0">
                    <a:pos x="connsiteX1" y="connsiteY1"/>
                  </a:cxn>
                  <a:cxn ang="0">
                    <a:pos x="connsiteX2" y="connsiteY2"/>
                  </a:cxn>
                  <a:cxn ang="0">
                    <a:pos x="connsiteX3" y="connsiteY3"/>
                  </a:cxn>
                </a:cxnLst>
                <a:rect l="l" t="t" r="r" b="b"/>
                <a:pathLst>
                  <a:path w="258334" h="114660">
                    <a:moveTo>
                      <a:pt x="258252" y="47022"/>
                    </a:moveTo>
                    <a:cubicBezTo>
                      <a:pt x="262386" y="57555"/>
                      <a:pt x="110888" y="158595"/>
                      <a:pt x="0" y="92240"/>
                    </a:cubicBezTo>
                    <a:lnTo>
                      <a:pt x="137145" y="12540"/>
                    </a:lnTo>
                    <a:cubicBezTo>
                      <a:pt x="137145" y="12540"/>
                      <a:pt x="215821" y="-17811"/>
                      <a:pt x="258252" y="15923"/>
                    </a:cubicBezTo>
                    <a:close/>
                  </a:path>
                </a:pathLst>
              </a:custGeom>
              <a:solidFill>
                <a:srgbClr val="F4D6D4"/>
              </a:solidFill>
              <a:ln w="36124" cap="flat">
                <a:noFill/>
                <a:prstDash val="solid"/>
                <a:miter/>
              </a:ln>
            </p:spPr>
            <p:txBody>
              <a:bodyPr rtlCol="0" anchor="ctr"/>
              <a:lstStyle/>
              <a:p>
                <a:endParaRPr lang="fr-FR"/>
              </a:p>
            </p:txBody>
          </p:sp>
          <p:sp>
            <p:nvSpPr>
              <p:cNvPr id="929" name="Forme libre : forme 928">
                <a:extLst>
                  <a:ext uri="{FF2B5EF4-FFF2-40B4-BE49-F238E27FC236}">
                    <a16:creationId xmlns:a16="http://schemas.microsoft.com/office/drawing/2014/main" id="{0D5B37DA-A721-4D14-B4AB-F06D1A4E8B15}"/>
                  </a:ext>
                </a:extLst>
              </p:cNvPr>
              <p:cNvSpPr/>
              <p:nvPr/>
            </p:nvSpPr>
            <p:spPr>
              <a:xfrm>
                <a:off x="5725040" y="2306709"/>
                <a:ext cx="100904" cy="153207"/>
              </a:xfrm>
              <a:custGeom>
                <a:avLst/>
                <a:gdLst>
                  <a:gd name="connsiteX0" fmla="*/ 12090 w 100904"/>
                  <a:gd name="connsiteY0" fmla="*/ 45987 h 153207"/>
                  <a:gd name="connsiteX1" fmla="*/ 100905 w 100904"/>
                  <a:gd name="connsiteY1" fmla="*/ 0 h 153207"/>
                  <a:gd name="connsiteX2" fmla="*/ 100905 w 100904"/>
                  <a:gd name="connsiteY2" fmla="*/ 138753 h 153207"/>
                  <a:gd name="connsiteX3" fmla="*/ 26799 w 100904"/>
                  <a:gd name="connsiteY3" fmla="*/ 153134 h 153207"/>
                  <a:gd name="connsiteX4" fmla="*/ 12090 w 100904"/>
                  <a:gd name="connsiteY4" fmla="*/ 45987 h 153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04" h="153207">
                    <a:moveTo>
                      <a:pt x="12090" y="45987"/>
                    </a:moveTo>
                    <a:lnTo>
                      <a:pt x="100905" y="0"/>
                    </a:lnTo>
                    <a:lnTo>
                      <a:pt x="100905" y="138753"/>
                    </a:lnTo>
                    <a:cubicBezTo>
                      <a:pt x="56212" y="148149"/>
                      <a:pt x="26799" y="153134"/>
                      <a:pt x="26799" y="153134"/>
                    </a:cubicBezTo>
                    <a:cubicBezTo>
                      <a:pt x="3020" y="156398"/>
                      <a:pt x="-11689" y="49250"/>
                      <a:pt x="12090" y="45987"/>
                    </a:cubicBezTo>
                    <a:close/>
                  </a:path>
                </a:pathLst>
              </a:custGeom>
              <a:solidFill>
                <a:srgbClr val="F3F1FC"/>
              </a:solidFill>
              <a:ln w="36124" cap="flat">
                <a:noFill/>
                <a:prstDash val="solid"/>
                <a:miter/>
              </a:ln>
            </p:spPr>
            <p:txBody>
              <a:bodyPr rtlCol="0" anchor="ctr"/>
              <a:lstStyle/>
              <a:p>
                <a:endParaRPr lang="fr-FR"/>
              </a:p>
            </p:txBody>
          </p:sp>
          <p:sp>
            <p:nvSpPr>
              <p:cNvPr id="930" name="Forme libre : forme 929">
                <a:extLst>
                  <a:ext uri="{FF2B5EF4-FFF2-40B4-BE49-F238E27FC236}">
                    <a16:creationId xmlns:a16="http://schemas.microsoft.com/office/drawing/2014/main" id="{FFF2CC5C-66F3-449C-A253-FEE9FC977636}"/>
                  </a:ext>
                </a:extLst>
              </p:cNvPr>
              <p:cNvSpPr/>
              <p:nvPr/>
            </p:nvSpPr>
            <p:spPr>
              <a:xfrm>
                <a:off x="5739850" y="1606285"/>
                <a:ext cx="623574" cy="855048"/>
              </a:xfrm>
              <a:custGeom>
                <a:avLst/>
                <a:gdLst>
                  <a:gd name="connsiteX0" fmla="*/ 3703 w 623574"/>
                  <a:gd name="connsiteY0" fmla="*/ 808118 h 855048"/>
                  <a:gd name="connsiteX1" fmla="*/ 30183 w 623574"/>
                  <a:gd name="connsiteY1" fmla="*/ 854968 h 855048"/>
                  <a:gd name="connsiteX2" fmla="*/ 605620 w 623574"/>
                  <a:gd name="connsiteY2" fmla="*/ 634541 h 855048"/>
                  <a:gd name="connsiteX3" fmla="*/ 507556 w 623574"/>
                  <a:gd name="connsiteY3" fmla="*/ 77580 h 855048"/>
                  <a:gd name="connsiteX4" fmla="*/ 378648 w 623574"/>
                  <a:gd name="connsiteY4" fmla="*/ 1194 h 855048"/>
                  <a:gd name="connsiteX5" fmla="*/ 341400 w 623574"/>
                  <a:gd name="connsiteY5" fmla="*/ 12834 h 855048"/>
                  <a:gd name="connsiteX6" fmla="*/ 280873 w 623574"/>
                  <a:gd name="connsiteY6" fmla="*/ 156730 h 855048"/>
                  <a:gd name="connsiteX7" fmla="*/ 397561 w 623574"/>
                  <a:gd name="connsiteY7" fmla="*/ 521490 h 855048"/>
                  <a:gd name="connsiteX8" fmla="*/ 390141 w 623574"/>
                  <a:gd name="connsiteY8" fmla="*/ 539531 h 855048"/>
                  <a:gd name="connsiteX9" fmla="*/ 13596 w 623574"/>
                  <a:gd name="connsiteY9" fmla="*/ 734497 h 855048"/>
                  <a:gd name="connsiteX10" fmla="*/ 3703 w 623574"/>
                  <a:gd name="connsiteY10" fmla="*/ 808118 h 855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3574" h="855048">
                    <a:moveTo>
                      <a:pt x="3703" y="808118"/>
                    </a:moveTo>
                    <a:cubicBezTo>
                      <a:pt x="8649" y="834162"/>
                      <a:pt x="18398" y="856569"/>
                      <a:pt x="30183" y="854968"/>
                    </a:cubicBezTo>
                    <a:cubicBezTo>
                      <a:pt x="30183" y="854968"/>
                      <a:pt x="532437" y="769998"/>
                      <a:pt x="605620" y="634541"/>
                    </a:cubicBezTo>
                    <a:cubicBezTo>
                      <a:pt x="662947" y="528473"/>
                      <a:pt x="570120" y="243009"/>
                      <a:pt x="507556" y="77580"/>
                    </a:cubicBezTo>
                    <a:cubicBezTo>
                      <a:pt x="487188" y="23601"/>
                      <a:pt x="432481" y="-6517"/>
                      <a:pt x="378648" y="1194"/>
                    </a:cubicBezTo>
                    <a:cubicBezTo>
                      <a:pt x="365988" y="2940"/>
                      <a:pt x="353475" y="6723"/>
                      <a:pt x="341400" y="12834"/>
                    </a:cubicBezTo>
                    <a:cubicBezTo>
                      <a:pt x="288439" y="39460"/>
                      <a:pt x="262831" y="100423"/>
                      <a:pt x="280873" y="156730"/>
                    </a:cubicBezTo>
                    <a:lnTo>
                      <a:pt x="397561" y="521490"/>
                    </a:lnTo>
                    <a:cubicBezTo>
                      <a:pt x="399744" y="528473"/>
                      <a:pt x="396689" y="536039"/>
                      <a:pt x="390141" y="539531"/>
                    </a:cubicBezTo>
                    <a:lnTo>
                      <a:pt x="13596" y="734497"/>
                    </a:lnTo>
                    <a:cubicBezTo>
                      <a:pt x="-1391" y="736534"/>
                      <a:pt x="-2845" y="775090"/>
                      <a:pt x="3703" y="808118"/>
                    </a:cubicBezTo>
                    <a:close/>
                  </a:path>
                </a:pathLst>
              </a:custGeom>
              <a:solidFill>
                <a:srgbClr val="B0B8CF"/>
              </a:solidFill>
              <a:ln w="36124" cap="flat">
                <a:noFill/>
                <a:prstDash val="solid"/>
                <a:miter/>
              </a:ln>
            </p:spPr>
            <p:txBody>
              <a:bodyPr rtlCol="0" anchor="ctr"/>
              <a:lstStyle/>
              <a:p>
                <a:endParaRPr lang="fr-FR"/>
              </a:p>
            </p:txBody>
          </p:sp>
          <p:sp>
            <p:nvSpPr>
              <p:cNvPr id="931" name="Forme libre : forme 930">
                <a:extLst>
                  <a:ext uri="{FF2B5EF4-FFF2-40B4-BE49-F238E27FC236}">
                    <a16:creationId xmlns:a16="http://schemas.microsoft.com/office/drawing/2014/main" id="{507006EC-212F-44F1-BEC1-5BBD70C41EE9}"/>
                  </a:ext>
                </a:extLst>
              </p:cNvPr>
              <p:cNvSpPr/>
              <p:nvPr/>
            </p:nvSpPr>
            <p:spPr>
              <a:xfrm>
                <a:off x="5739850" y="1607479"/>
                <a:ext cx="528530" cy="806923"/>
              </a:xfrm>
              <a:custGeom>
                <a:avLst/>
                <a:gdLst>
                  <a:gd name="connsiteX0" fmla="*/ 3703 w 528530"/>
                  <a:gd name="connsiteY0" fmla="*/ 806924 h 806923"/>
                  <a:gd name="connsiteX1" fmla="*/ 514685 w 528530"/>
                  <a:gd name="connsiteY1" fmla="*/ 571511 h 806923"/>
                  <a:gd name="connsiteX2" fmla="*/ 389706 w 528530"/>
                  <a:gd name="connsiteY2" fmla="*/ 19933 h 806923"/>
                  <a:gd name="connsiteX3" fmla="*/ 378648 w 528530"/>
                  <a:gd name="connsiteY3" fmla="*/ 0 h 806923"/>
                  <a:gd name="connsiteX4" fmla="*/ 341400 w 528530"/>
                  <a:gd name="connsiteY4" fmla="*/ 11640 h 806923"/>
                  <a:gd name="connsiteX5" fmla="*/ 280873 w 528530"/>
                  <a:gd name="connsiteY5" fmla="*/ 155536 h 806923"/>
                  <a:gd name="connsiteX6" fmla="*/ 397561 w 528530"/>
                  <a:gd name="connsiteY6" fmla="*/ 520296 h 806923"/>
                  <a:gd name="connsiteX7" fmla="*/ 390141 w 528530"/>
                  <a:gd name="connsiteY7" fmla="*/ 538337 h 806923"/>
                  <a:gd name="connsiteX8" fmla="*/ 13596 w 528530"/>
                  <a:gd name="connsiteY8" fmla="*/ 733303 h 806923"/>
                  <a:gd name="connsiteX9" fmla="*/ 3703 w 528530"/>
                  <a:gd name="connsiteY9" fmla="*/ 806924 h 806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8530" h="806923">
                    <a:moveTo>
                      <a:pt x="3703" y="806924"/>
                    </a:moveTo>
                    <a:cubicBezTo>
                      <a:pt x="133630" y="774333"/>
                      <a:pt x="461435" y="682379"/>
                      <a:pt x="514685" y="571511"/>
                    </a:cubicBezTo>
                    <a:cubicBezTo>
                      <a:pt x="566774" y="462824"/>
                      <a:pt x="460124" y="182162"/>
                      <a:pt x="389706" y="19933"/>
                    </a:cubicBezTo>
                    <a:cubicBezTo>
                      <a:pt x="386649" y="12804"/>
                      <a:pt x="382866" y="6112"/>
                      <a:pt x="378648" y="0"/>
                    </a:cubicBezTo>
                    <a:cubicBezTo>
                      <a:pt x="365988" y="1746"/>
                      <a:pt x="353475" y="5529"/>
                      <a:pt x="341400" y="11640"/>
                    </a:cubicBezTo>
                    <a:cubicBezTo>
                      <a:pt x="288439" y="38266"/>
                      <a:pt x="262831" y="99229"/>
                      <a:pt x="280873" y="155536"/>
                    </a:cubicBezTo>
                    <a:lnTo>
                      <a:pt x="397561" y="520296"/>
                    </a:lnTo>
                    <a:cubicBezTo>
                      <a:pt x="399744" y="527279"/>
                      <a:pt x="396689" y="534845"/>
                      <a:pt x="390141" y="538337"/>
                    </a:cubicBezTo>
                    <a:lnTo>
                      <a:pt x="13596" y="733303"/>
                    </a:lnTo>
                    <a:cubicBezTo>
                      <a:pt x="-1391" y="735340"/>
                      <a:pt x="-2845" y="773896"/>
                      <a:pt x="3703" y="806924"/>
                    </a:cubicBezTo>
                    <a:close/>
                  </a:path>
                </a:pathLst>
              </a:custGeom>
              <a:solidFill>
                <a:srgbClr val="C9CEE2"/>
              </a:solidFill>
              <a:ln w="36124" cap="flat">
                <a:noFill/>
                <a:prstDash val="solid"/>
                <a:miter/>
              </a:ln>
            </p:spPr>
            <p:txBody>
              <a:bodyPr rtlCol="0" anchor="ctr"/>
              <a:lstStyle/>
              <a:p>
                <a:endParaRPr lang="fr-FR"/>
              </a:p>
            </p:txBody>
          </p:sp>
          <p:grpSp>
            <p:nvGrpSpPr>
              <p:cNvPr id="932" name="Graphique 865">
                <a:extLst>
                  <a:ext uri="{FF2B5EF4-FFF2-40B4-BE49-F238E27FC236}">
                    <a16:creationId xmlns:a16="http://schemas.microsoft.com/office/drawing/2014/main" id="{21C146F9-3582-47F3-9D6C-45FDB7452695}"/>
                  </a:ext>
                </a:extLst>
              </p:cNvPr>
              <p:cNvGrpSpPr/>
              <p:nvPr/>
            </p:nvGrpSpPr>
            <p:grpSpPr>
              <a:xfrm>
                <a:off x="4967987" y="1749508"/>
                <a:ext cx="805695" cy="733463"/>
                <a:chOff x="4967987" y="1749508"/>
                <a:chExt cx="805695" cy="733463"/>
              </a:xfrm>
            </p:grpSpPr>
            <p:grpSp>
              <p:nvGrpSpPr>
                <p:cNvPr id="933" name="Graphique 865">
                  <a:extLst>
                    <a:ext uri="{FF2B5EF4-FFF2-40B4-BE49-F238E27FC236}">
                      <a16:creationId xmlns:a16="http://schemas.microsoft.com/office/drawing/2014/main" id="{13E5A570-06D2-47C6-9C83-DDC7AEF98470}"/>
                    </a:ext>
                  </a:extLst>
                </p:cNvPr>
                <p:cNvGrpSpPr/>
                <p:nvPr/>
              </p:nvGrpSpPr>
              <p:grpSpPr>
                <a:xfrm>
                  <a:off x="4991068" y="1948926"/>
                  <a:ext cx="782254" cy="534045"/>
                  <a:chOff x="4991068" y="1948926"/>
                  <a:chExt cx="782254" cy="534045"/>
                </a:xfrm>
              </p:grpSpPr>
              <p:grpSp>
                <p:nvGrpSpPr>
                  <p:cNvPr id="934" name="Graphique 865">
                    <a:extLst>
                      <a:ext uri="{FF2B5EF4-FFF2-40B4-BE49-F238E27FC236}">
                        <a16:creationId xmlns:a16="http://schemas.microsoft.com/office/drawing/2014/main" id="{086EC06A-87C4-440D-8497-74D7B2EB9CEB}"/>
                      </a:ext>
                    </a:extLst>
                  </p:cNvPr>
                  <p:cNvGrpSpPr/>
                  <p:nvPr/>
                </p:nvGrpSpPr>
                <p:grpSpPr>
                  <a:xfrm>
                    <a:off x="4991068" y="1948926"/>
                    <a:ext cx="782254" cy="534045"/>
                    <a:chOff x="4991068" y="1948926"/>
                    <a:chExt cx="782254" cy="534045"/>
                  </a:xfrm>
                </p:grpSpPr>
                <p:sp>
                  <p:nvSpPr>
                    <p:cNvPr id="935" name="Forme libre : forme 934">
                      <a:extLst>
                        <a:ext uri="{FF2B5EF4-FFF2-40B4-BE49-F238E27FC236}">
                          <a16:creationId xmlns:a16="http://schemas.microsoft.com/office/drawing/2014/main" id="{F15AD765-D8B6-4C4C-AA25-2B1AD0AC64EC}"/>
                        </a:ext>
                      </a:extLst>
                    </p:cNvPr>
                    <p:cNvSpPr/>
                    <p:nvPr/>
                  </p:nvSpPr>
                  <p:spPr>
                    <a:xfrm>
                      <a:off x="4991107" y="1948926"/>
                      <a:ext cx="782092" cy="533918"/>
                    </a:xfrm>
                    <a:custGeom>
                      <a:avLst/>
                      <a:gdLst>
                        <a:gd name="connsiteX0" fmla="*/ 782093 w 782092"/>
                        <a:gd name="connsiteY0" fmla="*/ 301638 h 533918"/>
                        <a:gd name="connsiteX1" fmla="*/ 782093 w 782092"/>
                        <a:gd name="connsiteY1" fmla="*/ 383280 h 533918"/>
                        <a:gd name="connsiteX2" fmla="*/ 522358 w 782092"/>
                        <a:gd name="connsiteY2" fmla="*/ 533918 h 533918"/>
                        <a:gd name="connsiteX3" fmla="*/ 0 w 782092"/>
                        <a:gd name="connsiteY3" fmla="*/ 232642 h 533918"/>
                        <a:gd name="connsiteX4" fmla="*/ 362 w 782092"/>
                        <a:gd name="connsiteY4" fmla="*/ 151000 h 533918"/>
                        <a:gd name="connsiteX5" fmla="*/ 259735 w 782092"/>
                        <a:gd name="connsiteY5" fmla="*/ 0 h 53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2092" h="533918">
                          <a:moveTo>
                            <a:pt x="782093" y="301638"/>
                          </a:moveTo>
                          <a:lnTo>
                            <a:pt x="782093" y="383280"/>
                          </a:lnTo>
                          <a:lnTo>
                            <a:pt x="522358" y="533918"/>
                          </a:lnTo>
                          <a:lnTo>
                            <a:pt x="0" y="232642"/>
                          </a:lnTo>
                          <a:lnTo>
                            <a:pt x="362" y="151000"/>
                          </a:lnTo>
                          <a:lnTo>
                            <a:pt x="259735" y="0"/>
                          </a:lnTo>
                          <a:close/>
                        </a:path>
                      </a:pathLst>
                    </a:custGeom>
                    <a:solidFill>
                      <a:srgbClr val="72D561"/>
                    </a:solidFill>
                    <a:ln w="36124" cap="flat">
                      <a:noFill/>
                      <a:prstDash val="solid"/>
                      <a:miter/>
                    </a:ln>
                  </p:spPr>
                  <p:txBody>
                    <a:bodyPr rtlCol="0" anchor="ctr"/>
                    <a:lstStyle/>
                    <a:p>
                      <a:endParaRPr lang="fr-FR"/>
                    </a:p>
                  </p:txBody>
                </p:sp>
                <p:sp>
                  <p:nvSpPr>
                    <p:cNvPr id="936" name="Forme libre : forme 935">
                      <a:extLst>
                        <a:ext uri="{FF2B5EF4-FFF2-40B4-BE49-F238E27FC236}">
                          <a16:creationId xmlns:a16="http://schemas.microsoft.com/office/drawing/2014/main" id="{BA3E629B-AA38-4FA0-8FE7-8EB3047BB070}"/>
                        </a:ext>
                      </a:extLst>
                    </p:cNvPr>
                    <p:cNvSpPr/>
                    <p:nvPr/>
                  </p:nvSpPr>
                  <p:spPr>
                    <a:xfrm>
                      <a:off x="5513379" y="2250559"/>
                      <a:ext cx="259942" cy="232411"/>
                    </a:xfrm>
                    <a:custGeom>
                      <a:avLst/>
                      <a:gdLst>
                        <a:gd name="connsiteX0" fmla="*/ 259943 w 259942"/>
                        <a:gd name="connsiteY0" fmla="*/ 0 h 232411"/>
                        <a:gd name="connsiteX1" fmla="*/ 259712 w 259942"/>
                        <a:gd name="connsiteY1" fmla="*/ 81484 h 232411"/>
                        <a:gd name="connsiteX2" fmla="*/ 0 w 259942"/>
                        <a:gd name="connsiteY2" fmla="*/ 232412 h 232411"/>
                        <a:gd name="connsiteX3" fmla="*/ 231 w 259942"/>
                        <a:gd name="connsiteY3" fmla="*/ 150928 h 232411"/>
                      </a:gdLst>
                      <a:ahLst/>
                      <a:cxnLst>
                        <a:cxn ang="0">
                          <a:pos x="connsiteX0" y="connsiteY0"/>
                        </a:cxn>
                        <a:cxn ang="0">
                          <a:pos x="connsiteX1" y="connsiteY1"/>
                        </a:cxn>
                        <a:cxn ang="0">
                          <a:pos x="connsiteX2" y="connsiteY2"/>
                        </a:cxn>
                        <a:cxn ang="0">
                          <a:pos x="connsiteX3" y="connsiteY3"/>
                        </a:cxn>
                      </a:cxnLst>
                      <a:rect l="l" t="t" r="r" b="b"/>
                      <a:pathLst>
                        <a:path w="259942" h="232411">
                          <a:moveTo>
                            <a:pt x="259943" y="0"/>
                          </a:moveTo>
                          <a:lnTo>
                            <a:pt x="259712" y="81484"/>
                          </a:lnTo>
                          <a:lnTo>
                            <a:pt x="0" y="232412"/>
                          </a:lnTo>
                          <a:lnTo>
                            <a:pt x="231" y="150928"/>
                          </a:lnTo>
                          <a:close/>
                        </a:path>
                      </a:pathLst>
                    </a:custGeom>
                    <a:solidFill>
                      <a:srgbClr val="5EC363"/>
                    </a:solidFill>
                    <a:ln w="36124" cap="flat">
                      <a:noFill/>
                      <a:prstDash val="solid"/>
                      <a:miter/>
                    </a:ln>
                  </p:spPr>
                  <p:txBody>
                    <a:bodyPr rtlCol="0" anchor="ctr"/>
                    <a:lstStyle/>
                    <a:p>
                      <a:endParaRPr lang="fr-FR"/>
                    </a:p>
                  </p:txBody>
                </p:sp>
                <p:sp>
                  <p:nvSpPr>
                    <p:cNvPr id="937" name="Forme libre : forme 936">
                      <a:extLst>
                        <a:ext uri="{FF2B5EF4-FFF2-40B4-BE49-F238E27FC236}">
                          <a16:creationId xmlns:a16="http://schemas.microsoft.com/office/drawing/2014/main" id="{0882AA4D-4B65-43A0-AF7E-BEFB6792AA79}"/>
                        </a:ext>
                      </a:extLst>
                    </p:cNvPr>
                    <p:cNvSpPr/>
                    <p:nvPr/>
                  </p:nvSpPr>
                  <p:spPr>
                    <a:xfrm>
                      <a:off x="4991068" y="2099931"/>
                      <a:ext cx="522542" cy="383040"/>
                    </a:xfrm>
                    <a:custGeom>
                      <a:avLst/>
                      <a:gdLst>
                        <a:gd name="connsiteX0" fmla="*/ 522542 w 522542"/>
                        <a:gd name="connsiteY0" fmla="*/ 301556 h 383040"/>
                        <a:gd name="connsiteX1" fmla="*/ 522311 w 522542"/>
                        <a:gd name="connsiteY1" fmla="*/ 383040 h 383040"/>
                        <a:gd name="connsiteX2" fmla="*/ 0 w 522542"/>
                        <a:gd name="connsiteY2" fmla="*/ 81484 h 383040"/>
                        <a:gd name="connsiteX3" fmla="*/ 231 w 522542"/>
                        <a:gd name="connsiteY3" fmla="*/ 0 h 383040"/>
                      </a:gdLst>
                      <a:ahLst/>
                      <a:cxnLst>
                        <a:cxn ang="0">
                          <a:pos x="connsiteX0" y="connsiteY0"/>
                        </a:cxn>
                        <a:cxn ang="0">
                          <a:pos x="connsiteX1" y="connsiteY1"/>
                        </a:cxn>
                        <a:cxn ang="0">
                          <a:pos x="connsiteX2" y="connsiteY2"/>
                        </a:cxn>
                        <a:cxn ang="0">
                          <a:pos x="connsiteX3" y="connsiteY3"/>
                        </a:cxn>
                      </a:cxnLst>
                      <a:rect l="l" t="t" r="r" b="b"/>
                      <a:pathLst>
                        <a:path w="522542" h="383040">
                          <a:moveTo>
                            <a:pt x="522542" y="301556"/>
                          </a:moveTo>
                          <a:lnTo>
                            <a:pt x="522311" y="383040"/>
                          </a:lnTo>
                          <a:lnTo>
                            <a:pt x="0" y="81484"/>
                          </a:lnTo>
                          <a:lnTo>
                            <a:pt x="231" y="0"/>
                          </a:lnTo>
                          <a:close/>
                        </a:path>
                      </a:pathLst>
                    </a:custGeom>
                    <a:solidFill>
                      <a:srgbClr val="72D561"/>
                    </a:solidFill>
                    <a:ln w="36124" cap="flat">
                      <a:noFill/>
                      <a:prstDash val="solid"/>
                      <a:miter/>
                    </a:ln>
                  </p:spPr>
                  <p:txBody>
                    <a:bodyPr rtlCol="0" anchor="ctr"/>
                    <a:lstStyle/>
                    <a:p>
                      <a:endParaRPr lang="fr-FR"/>
                    </a:p>
                  </p:txBody>
                </p:sp>
                <p:sp>
                  <p:nvSpPr>
                    <p:cNvPr id="938" name="Forme libre : forme 937">
                      <a:extLst>
                        <a:ext uri="{FF2B5EF4-FFF2-40B4-BE49-F238E27FC236}">
                          <a16:creationId xmlns:a16="http://schemas.microsoft.com/office/drawing/2014/main" id="{196C0401-73E5-4A07-A9CC-217621F93CE6}"/>
                        </a:ext>
                      </a:extLst>
                    </p:cNvPr>
                    <p:cNvSpPr/>
                    <p:nvPr/>
                  </p:nvSpPr>
                  <p:spPr>
                    <a:xfrm>
                      <a:off x="4991299" y="1949003"/>
                      <a:ext cx="782022" cy="452484"/>
                    </a:xfrm>
                    <a:custGeom>
                      <a:avLst/>
                      <a:gdLst>
                        <a:gd name="connsiteX0" fmla="*/ 782023 w 782022"/>
                        <a:gd name="connsiteY0" fmla="*/ 301557 h 452484"/>
                        <a:gd name="connsiteX1" fmla="*/ 522311 w 782022"/>
                        <a:gd name="connsiteY1" fmla="*/ 452485 h 452484"/>
                        <a:gd name="connsiteX2" fmla="*/ 0 w 782022"/>
                        <a:gd name="connsiteY2" fmla="*/ 150928 h 452484"/>
                        <a:gd name="connsiteX3" fmla="*/ 259712 w 782022"/>
                        <a:gd name="connsiteY3" fmla="*/ 0 h 452484"/>
                      </a:gdLst>
                      <a:ahLst/>
                      <a:cxnLst>
                        <a:cxn ang="0">
                          <a:pos x="connsiteX0" y="connsiteY0"/>
                        </a:cxn>
                        <a:cxn ang="0">
                          <a:pos x="connsiteX1" y="connsiteY1"/>
                        </a:cxn>
                        <a:cxn ang="0">
                          <a:pos x="connsiteX2" y="connsiteY2"/>
                        </a:cxn>
                        <a:cxn ang="0">
                          <a:pos x="connsiteX3" y="connsiteY3"/>
                        </a:cxn>
                      </a:cxnLst>
                      <a:rect l="l" t="t" r="r" b="b"/>
                      <a:pathLst>
                        <a:path w="782022" h="452484">
                          <a:moveTo>
                            <a:pt x="782023" y="301557"/>
                          </a:moveTo>
                          <a:lnTo>
                            <a:pt x="522311" y="452485"/>
                          </a:lnTo>
                          <a:lnTo>
                            <a:pt x="0" y="150928"/>
                          </a:lnTo>
                          <a:lnTo>
                            <a:pt x="259712" y="0"/>
                          </a:lnTo>
                          <a:close/>
                        </a:path>
                      </a:pathLst>
                    </a:custGeom>
                    <a:solidFill>
                      <a:srgbClr val="78E75A"/>
                    </a:solidFill>
                    <a:ln w="36124" cap="flat">
                      <a:noFill/>
                      <a:prstDash val="solid"/>
                      <a:miter/>
                    </a:ln>
                  </p:spPr>
                  <p:txBody>
                    <a:bodyPr rtlCol="0" anchor="ctr"/>
                    <a:lstStyle/>
                    <a:p>
                      <a:endParaRPr lang="fr-FR"/>
                    </a:p>
                  </p:txBody>
                </p:sp>
                <p:sp>
                  <p:nvSpPr>
                    <p:cNvPr id="939" name="Forme libre : forme 938">
                      <a:extLst>
                        <a:ext uri="{FF2B5EF4-FFF2-40B4-BE49-F238E27FC236}">
                          <a16:creationId xmlns:a16="http://schemas.microsoft.com/office/drawing/2014/main" id="{3C8975CF-490A-40BE-B495-6CEE7B225C3E}"/>
                        </a:ext>
                      </a:extLst>
                    </p:cNvPr>
                    <p:cNvSpPr/>
                    <p:nvPr/>
                  </p:nvSpPr>
                  <p:spPr>
                    <a:xfrm>
                      <a:off x="5019270" y="1965197"/>
                      <a:ext cx="726108" cy="420031"/>
                    </a:xfrm>
                    <a:custGeom>
                      <a:avLst/>
                      <a:gdLst>
                        <a:gd name="connsiteX0" fmla="*/ 0 w 726108"/>
                        <a:gd name="connsiteY0" fmla="*/ 133546 h 420031"/>
                        <a:gd name="connsiteX1" fmla="*/ 496301 w 726108"/>
                        <a:gd name="connsiteY1" fmla="*/ 420032 h 420031"/>
                        <a:gd name="connsiteX2" fmla="*/ 726108 w 726108"/>
                        <a:gd name="connsiteY2" fmla="*/ 286585 h 420031"/>
                        <a:gd name="connsiteX3" fmla="*/ 229808 w 726108"/>
                        <a:gd name="connsiteY3" fmla="*/ 0 h 420031"/>
                      </a:gdLst>
                      <a:ahLst/>
                      <a:cxnLst>
                        <a:cxn ang="0">
                          <a:pos x="connsiteX0" y="connsiteY0"/>
                        </a:cxn>
                        <a:cxn ang="0">
                          <a:pos x="connsiteX1" y="connsiteY1"/>
                        </a:cxn>
                        <a:cxn ang="0">
                          <a:pos x="connsiteX2" y="connsiteY2"/>
                        </a:cxn>
                        <a:cxn ang="0">
                          <a:pos x="connsiteX3" y="connsiteY3"/>
                        </a:cxn>
                      </a:cxnLst>
                      <a:rect l="l" t="t" r="r" b="b"/>
                      <a:pathLst>
                        <a:path w="726108" h="420031">
                          <a:moveTo>
                            <a:pt x="0" y="133546"/>
                          </a:moveTo>
                          <a:lnTo>
                            <a:pt x="496301" y="420032"/>
                          </a:lnTo>
                          <a:lnTo>
                            <a:pt x="726108" y="286585"/>
                          </a:lnTo>
                          <a:lnTo>
                            <a:pt x="229808" y="0"/>
                          </a:lnTo>
                          <a:close/>
                        </a:path>
                      </a:pathLst>
                    </a:custGeom>
                    <a:solidFill>
                      <a:srgbClr val="78E75A"/>
                    </a:solidFill>
                    <a:ln w="36124" cap="flat">
                      <a:noFill/>
                      <a:prstDash val="solid"/>
                      <a:miter/>
                    </a:ln>
                  </p:spPr>
                  <p:txBody>
                    <a:bodyPr rtlCol="0" anchor="ctr"/>
                    <a:lstStyle/>
                    <a:p>
                      <a:endParaRPr lang="fr-FR"/>
                    </a:p>
                  </p:txBody>
                </p:sp>
                <p:sp>
                  <p:nvSpPr>
                    <p:cNvPr id="940" name="Forme libre : forme 939">
                      <a:extLst>
                        <a:ext uri="{FF2B5EF4-FFF2-40B4-BE49-F238E27FC236}">
                          <a16:creationId xmlns:a16="http://schemas.microsoft.com/office/drawing/2014/main" id="{F249F857-29C3-4640-90B2-C0E52249F59B}"/>
                        </a:ext>
                      </a:extLst>
                    </p:cNvPr>
                    <p:cNvSpPr/>
                    <p:nvPr/>
                  </p:nvSpPr>
                  <p:spPr>
                    <a:xfrm>
                      <a:off x="5102418" y="2013449"/>
                      <a:ext cx="559784" cy="323592"/>
                    </a:xfrm>
                    <a:custGeom>
                      <a:avLst/>
                      <a:gdLst>
                        <a:gd name="connsiteX0" fmla="*/ 559464 w 559784"/>
                        <a:gd name="connsiteY0" fmla="*/ 216550 h 323592"/>
                        <a:gd name="connsiteX1" fmla="*/ 559784 w 559784"/>
                        <a:gd name="connsiteY1" fmla="*/ 262130 h 323592"/>
                        <a:gd name="connsiteX2" fmla="*/ 454023 w 559784"/>
                        <a:gd name="connsiteY2" fmla="*/ 323592 h 323592"/>
                        <a:gd name="connsiteX3" fmla="*/ 375332 w 559784"/>
                        <a:gd name="connsiteY3" fmla="*/ 323556 h 323592"/>
                        <a:gd name="connsiteX4" fmla="*/ 320 w 559784"/>
                        <a:gd name="connsiteY4" fmla="*/ 107042 h 323592"/>
                        <a:gd name="connsiteX5" fmla="*/ 0 w 559784"/>
                        <a:gd name="connsiteY5" fmla="*/ 61462 h 323592"/>
                        <a:gd name="connsiteX6" fmla="*/ 105762 w 559784"/>
                        <a:gd name="connsiteY6" fmla="*/ 0 h 323592"/>
                        <a:gd name="connsiteX7" fmla="*/ 184452 w 559784"/>
                        <a:gd name="connsiteY7" fmla="*/ 37 h 323592"/>
                        <a:gd name="connsiteX8" fmla="*/ 201142 w 559784"/>
                        <a:gd name="connsiteY8" fmla="*/ 207635 h 323592"/>
                        <a:gd name="connsiteX9" fmla="*/ 340522 w 559784"/>
                        <a:gd name="connsiteY9" fmla="*/ 196801 h 323592"/>
                        <a:gd name="connsiteX10" fmla="*/ 358770 w 559784"/>
                        <a:gd name="connsiteY10" fmla="*/ 116031 h 323592"/>
                        <a:gd name="connsiteX11" fmla="*/ 219262 w 559784"/>
                        <a:gd name="connsiteY11" fmla="*/ 126791 h 323592"/>
                        <a:gd name="connsiteX12" fmla="*/ 201142 w 559784"/>
                        <a:gd name="connsiteY12" fmla="*/ 207635 h 323592"/>
                        <a:gd name="connsiteX13" fmla="*/ 248682 w 559784"/>
                        <a:gd name="connsiteY13" fmla="*/ 64372 h 323592"/>
                        <a:gd name="connsiteX14" fmla="*/ 256798 w 559784"/>
                        <a:gd name="connsiteY14" fmla="*/ 59655 h 323592"/>
                        <a:gd name="connsiteX15" fmla="*/ 179575 w 559784"/>
                        <a:gd name="connsiteY15" fmla="*/ 15070 h 323592"/>
                        <a:gd name="connsiteX16" fmla="*/ 171459 w 559784"/>
                        <a:gd name="connsiteY16" fmla="*/ 19787 h 323592"/>
                        <a:gd name="connsiteX17" fmla="*/ 525410 w 559784"/>
                        <a:gd name="connsiteY17" fmla="*/ 224141 h 323592"/>
                        <a:gd name="connsiteX18" fmla="*/ 533526 w 559784"/>
                        <a:gd name="connsiteY18" fmla="*/ 219424 h 323592"/>
                        <a:gd name="connsiteX19" fmla="*/ 456303 w 559784"/>
                        <a:gd name="connsiteY19" fmla="*/ 174839 h 323592"/>
                        <a:gd name="connsiteX20" fmla="*/ 448187 w 559784"/>
                        <a:gd name="connsiteY20" fmla="*/ 179556 h 323592"/>
                        <a:gd name="connsiteX21" fmla="*/ 123391 w 559784"/>
                        <a:gd name="connsiteY21" fmla="*/ 137183 h 323592"/>
                        <a:gd name="connsiteX22" fmla="*/ 131507 w 559784"/>
                        <a:gd name="connsiteY22" fmla="*/ 132466 h 323592"/>
                        <a:gd name="connsiteX23" fmla="*/ 54284 w 559784"/>
                        <a:gd name="connsiteY23" fmla="*/ 87881 h 323592"/>
                        <a:gd name="connsiteX24" fmla="*/ 46168 w 559784"/>
                        <a:gd name="connsiteY24" fmla="*/ 92598 h 323592"/>
                        <a:gd name="connsiteX25" fmla="*/ 400119 w 559784"/>
                        <a:gd name="connsiteY25" fmla="*/ 296952 h 323592"/>
                        <a:gd name="connsiteX26" fmla="*/ 408235 w 559784"/>
                        <a:gd name="connsiteY26" fmla="*/ 292235 h 323592"/>
                        <a:gd name="connsiteX27" fmla="*/ 331012 w 559784"/>
                        <a:gd name="connsiteY27" fmla="*/ 247650 h 323592"/>
                        <a:gd name="connsiteX28" fmla="*/ 322896 w 559784"/>
                        <a:gd name="connsiteY28" fmla="*/ 252367 h 323592"/>
                        <a:gd name="connsiteX29" fmla="*/ 159665 w 559784"/>
                        <a:gd name="connsiteY29" fmla="*/ 26640 h 323592"/>
                        <a:gd name="connsiteX30" fmla="*/ 151549 w 559784"/>
                        <a:gd name="connsiteY30" fmla="*/ 31357 h 323592"/>
                        <a:gd name="connsiteX31" fmla="*/ 194181 w 559784"/>
                        <a:gd name="connsiteY31" fmla="*/ 55971 h 323592"/>
                        <a:gd name="connsiteX32" fmla="*/ 202297 w 559784"/>
                        <a:gd name="connsiteY32" fmla="*/ 51254 h 323592"/>
                        <a:gd name="connsiteX33" fmla="*/ 68891 w 559784"/>
                        <a:gd name="connsiteY33" fmla="*/ 128782 h 323592"/>
                        <a:gd name="connsiteX34" fmla="*/ 77007 w 559784"/>
                        <a:gd name="connsiteY34" fmla="*/ 124065 h 323592"/>
                        <a:gd name="connsiteX35" fmla="*/ 34374 w 559784"/>
                        <a:gd name="connsiteY35" fmla="*/ 99451 h 323592"/>
                        <a:gd name="connsiteX36" fmla="*/ 26258 w 559784"/>
                        <a:gd name="connsiteY36" fmla="*/ 104168 h 323592"/>
                        <a:gd name="connsiteX37" fmla="*/ 345619 w 559784"/>
                        <a:gd name="connsiteY37" fmla="*/ 288551 h 323592"/>
                        <a:gd name="connsiteX38" fmla="*/ 353735 w 559784"/>
                        <a:gd name="connsiteY38" fmla="*/ 283834 h 323592"/>
                        <a:gd name="connsiteX39" fmla="*/ 311102 w 559784"/>
                        <a:gd name="connsiteY39" fmla="*/ 259220 h 323592"/>
                        <a:gd name="connsiteX40" fmla="*/ 302986 w 559784"/>
                        <a:gd name="connsiteY40" fmla="*/ 263937 h 323592"/>
                        <a:gd name="connsiteX41" fmla="*/ 436393 w 559784"/>
                        <a:gd name="connsiteY41" fmla="*/ 186409 h 323592"/>
                        <a:gd name="connsiteX42" fmla="*/ 428277 w 559784"/>
                        <a:gd name="connsiteY42" fmla="*/ 191126 h 323592"/>
                        <a:gd name="connsiteX43" fmla="*/ 470909 w 559784"/>
                        <a:gd name="connsiteY43" fmla="*/ 215740 h 323592"/>
                        <a:gd name="connsiteX44" fmla="*/ 479025 w 559784"/>
                        <a:gd name="connsiteY44" fmla="*/ 211023 h 32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59784" h="323592">
                          <a:moveTo>
                            <a:pt x="559464" y="216550"/>
                          </a:moveTo>
                          <a:cubicBezTo>
                            <a:pt x="537843" y="229115"/>
                            <a:pt x="537957" y="249528"/>
                            <a:pt x="559784" y="262130"/>
                          </a:cubicBezTo>
                          <a:lnTo>
                            <a:pt x="454023" y="323592"/>
                          </a:lnTo>
                          <a:cubicBezTo>
                            <a:pt x="432196" y="310990"/>
                            <a:pt x="396954" y="310991"/>
                            <a:pt x="375332" y="323556"/>
                          </a:cubicBezTo>
                          <a:lnTo>
                            <a:pt x="320" y="107042"/>
                          </a:lnTo>
                          <a:cubicBezTo>
                            <a:pt x="21942" y="94477"/>
                            <a:pt x="21827" y="74064"/>
                            <a:pt x="0" y="61462"/>
                          </a:cubicBezTo>
                          <a:lnTo>
                            <a:pt x="105762" y="0"/>
                          </a:lnTo>
                          <a:cubicBezTo>
                            <a:pt x="127588" y="12602"/>
                            <a:pt x="162830" y="12602"/>
                            <a:pt x="184452" y="37"/>
                          </a:cubicBezTo>
                          <a:close/>
                          <a:moveTo>
                            <a:pt x="201142" y="207635"/>
                          </a:moveTo>
                          <a:cubicBezTo>
                            <a:pt x="234584" y="226942"/>
                            <a:pt x="297025" y="222078"/>
                            <a:pt x="340522" y="196801"/>
                          </a:cubicBezTo>
                          <a:cubicBezTo>
                            <a:pt x="384019" y="171523"/>
                            <a:pt x="392212" y="135339"/>
                            <a:pt x="358770" y="116031"/>
                          </a:cubicBezTo>
                          <a:cubicBezTo>
                            <a:pt x="325200" y="96650"/>
                            <a:pt x="262759" y="101514"/>
                            <a:pt x="219262" y="126791"/>
                          </a:cubicBezTo>
                          <a:cubicBezTo>
                            <a:pt x="175765" y="152069"/>
                            <a:pt x="167572" y="188253"/>
                            <a:pt x="201142" y="207635"/>
                          </a:cubicBezTo>
                          <a:close/>
                          <a:moveTo>
                            <a:pt x="248682" y="64372"/>
                          </a:moveTo>
                          <a:lnTo>
                            <a:pt x="256798" y="59655"/>
                          </a:lnTo>
                          <a:lnTo>
                            <a:pt x="179575" y="15070"/>
                          </a:lnTo>
                          <a:lnTo>
                            <a:pt x="171459" y="19787"/>
                          </a:lnTo>
                          <a:close/>
                          <a:moveTo>
                            <a:pt x="525410" y="224141"/>
                          </a:moveTo>
                          <a:lnTo>
                            <a:pt x="533526" y="219424"/>
                          </a:lnTo>
                          <a:lnTo>
                            <a:pt x="456303" y="174839"/>
                          </a:lnTo>
                          <a:lnTo>
                            <a:pt x="448187" y="179556"/>
                          </a:lnTo>
                          <a:close/>
                          <a:moveTo>
                            <a:pt x="123391" y="137183"/>
                          </a:moveTo>
                          <a:lnTo>
                            <a:pt x="131507" y="132466"/>
                          </a:lnTo>
                          <a:lnTo>
                            <a:pt x="54284" y="87881"/>
                          </a:lnTo>
                          <a:lnTo>
                            <a:pt x="46168" y="92598"/>
                          </a:lnTo>
                          <a:close/>
                          <a:moveTo>
                            <a:pt x="400119" y="296952"/>
                          </a:moveTo>
                          <a:lnTo>
                            <a:pt x="408235" y="292235"/>
                          </a:lnTo>
                          <a:lnTo>
                            <a:pt x="331012" y="247650"/>
                          </a:lnTo>
                          <a:lnTo>
                            <a:pt x="322896" y="252367"/>
                          </a:lnTo>
                          <a:close/>
                          <a:moveTo>
                            <a:pt x="159665" y="26640"/>
                          </a:moveTo>
                          <a:lnTo>
                            <a:pt x="151549" y="31357"/>
                          </a:lnTo>
                          <a:lnTo>
                            <a:pt x="194181" y="55971"/>
                          </a:lnTo>
                          <a:lnTo>
                            <a:pt x="202297" y="51254"/>
                          </a:lnTo>
                          <a:close/>
                          <a:moveTo>
                            <a:pt x="68891" y="128782"/>
                          </a:moveTo>
                          <a:lnTo>
                            <a:pt x="77007" y="124065"/>
                          </a:lnTo>
                          <a:lnTo>
                            <a:pt x="34374" y="99451"/>
                          </a:lnTo>
                          <a:lnTo>
                            <a:pt x="26258" y="104168"/>
                          </a:lnTo>
                          <a:close/>
                          <a:moveTo>
                            <a:pt x="345619" y="288551"/>
                          </a:moveTo>
                          <a:lnTo>
                            <a:pt x="353735" y="283834"/>
                          </a:lnTo>
                          <a:lnTo>
                            <a:pt x="311102" y="259220"/>
                          </a:lnTo>
                          <a:lnTo>
                            <a:pt x="302986" y="263937"/>
                          </a:lnTo>
                          <a:close/>
                          <a:moveTo>
                            <a:pt x="436393" y="186409"/>
                          </a:moveTo>
                          <a:lnTo>
                            <a:pt x="428277" y="191126"/>
                          </a:lnTo>
                          <a:lnTo>
                            <a:pt x="470909" y="215740"/>
                          </a:lnTo>
                          <a:lnTo>
                            <a:pt x="479025" y="211023"/>
                          </a:lnTo>
                          <a:close/>
                        </a:path>
                      </a:pathLst>
                    </a:custGeom>
                    <a:solidFill>
                      <a:srgbClr val="72D561"/>
                    </a:solidFill>
                    <a:ln w="36124" cap="flat">
                      <a:noFill/>
                      <a:prstDash val="solid"/>
                      <a:miter/>
                    </a:ln>
                  </p:spPr>
                  <p:txBody>
                    <a:bodyPr rtlCol="0" anchor="ctr"/>
                    <a:lstStyle/>
                    <a:p>
                      <a:endParaRPr lang="fr-FR"/>
                    </a:p>
                  </p:txBody>
                </p:sp>
                <p:grpSp>
                  <p:nvGrpSpPr>
                    <p:cNvPr id="941" name="Graphique 865">
                      <a:extLst>
                        <a:ext uri="{FF2B5EF4-FFF2-40B4-BE49-F238E27FC236}">
                          <a16:creationId xmlns:a16="http://schemas.microsoft.com/office/drawing/2014/main" id="{75270F23-1B69-4BDF-A7B9-8FC4B07D88C1}"/>
                        </a:ext>
                      </a:extLst>
                    </p:cNvPr>
                    <p:cNvGrpSpPr/>
                    <p:nvPr/>
                  </p:nvGrpSpPr>
                  <p:grpSpPr>
                    <a:xfrm>
                      <a:off x="5128676" y="2028519"/>
                      <a:ext cx="507267" cy="281881"/>
                      <a:chOff x="5128676" y="2028519"/>
                      <a:chExt cx="507267" cy="281881"/>
                    </a:xfrm>
                  </p:grpSpPr>
                  <p:sp>
                    <p:nvSpPr>
                      <p:cNvPr id="942" name="Forme libre : forme 941">
                        <a:extLst>
                          <a:ext uri="{FF2B5EF4-FFF2-40B4-BE49-F238E27FC236}">
                            <a16:creationId xmlns:a16="http://schemas.microsoft.com/office/drawing/2014/main" id="{948ADBF4-8A22-4D25-BED8-CB0E74CACF96}"/>
                          </a:ext>
                        </a:extLst>
                      </p:cNvPr>
                      <p:cNvSpPr/>
                      <p:nvPr/>
                    </p:nvSpPr>
                    <p:spPr>
                      <a:xfrm>
                        <a:off x="5148586" y="2101330"/>
                        <a:ext cx="85339" cy="49301"/>
                      </a:xfrm>
                      <a:custGeom>
                        <a:avLst/>
                        <a:gdLst>
                          <a:gd name="connsiteX0" fmla="*/ 85339 w 85339"/>
                          <a:gd name="connsiteY0" fmla="*/ 44585 h 49301"/>
                          <a:gd name="connsiteX1" fmla="*/ 77224 w 85339"/>
                          <a:gd name="connsiteY1" fmla="*/ 49301 h 49301"/>
                          <a:gd name="connsiteX2" fmla="*/ 0 w 85339"/>
                          <a:gd name="connsiteY2" fmla="*/ 4716 h 49301"/>
                          <a:gd name="connsiteX3" fmla="*/ 8116 w 85339"/>
                          <a:gd name="connsiteY3" fmla="*/ 0 h 49301"/>
                        </a:gdLst>
                        <a:ahLst/>
                        <a:cxnLst>
                          <a:cxn ang="0">
                            <a:pos x="connsiteX0" y="connsiteY0"/>
                          </a:cxn>
                          <a:cxn ang="0">
                            <a:pos x="connsiteX1" y="connsiteY1"/>
                          </a:cxn>
                          <a:cxn ang="0">
                            <a:pos x="connsiteX2" y="connsiteY2"/>
                          </a:cxn>
                          <a:cxn ang="0">
                            <a:pos x="connsiteX3" y="connsiteY3"/>
                          </a:cxn>
                        </a:cxnLst>
                        <a:rect l="l" t="t" r="r" b="b"/>
                        <a:pathLst>
                          <a:path w="85339" h="49301">
                            <a:moveTo>
                              <a:pt x="85339" y="44585"/>
                            </a:moveTo>
                            <a:lnTo>
                              <a:pt x="77224" y="49301"/>
                            </a:lnTo>
                            <a:lnTo>
                              <a:pt x="0" y="4716"/>
                            </a:lnTo>
                            <a:lnTo>
                              <a:pt x="8116" y="0"/>
                            </a:lnTo>
                            <a:close/>
                          </a:path>
                        </a:pathLst>
                      </a:custGeom>
                      <a:solidFill>
                        <a:srgbClr val="5EC363"/>
                      </a:solidFill>
                      <a:ln w="36124" cap="flat">
                        <a:noFill/>
                        <a:prstDash val="solid"/>
                        <a:miter/>
                      </a:ln>
                    </p:spPr>
                    <p:txBody>
                      <a:bodyPr rtlCol="0" anchor="ctr"/>
                      <a:lstStyle/>
                      <a:p>
                        <a:endParaRPr lang="fr-FR"/>
                      </a:p>
                    </p:txBody>
                  </p:sp>
                  <p:sp>
                    <p:nvSpPr>
                      <p:cNvPr id="943" name="Forme libre : forme 942">
                        <a:extLst>
                          <a:ext uri="{FF2B5EF4-FFF2-40B4-BE49-F238E27FC236}">
                            <a16:creationId xmlns:a16="http://schemas.microsoft.com/office/drawing/2014/main" id="{602A9AD6-023C-4459-968A-8BA71543E0E0}"/>
                          </a:ext>
                        </a:extLst>
                      </p:cNvPr>
                      <p:cNvSpPr/>
                      <p:nvPr/>
                    </p:nvSpPr>
                    <p:spPr>
                      <a:xfrm>
                        <a:off x="5530695" y="2199858"/>
                        <a:ext cx="50748" cy="29330"/>
                      </a:xfrm>
                      <a:custGeom>
                        <a:avLst/>
                        <a:gdLst>
                          <a:gd name="connsiteX0" fmla="*/ 50748 w 50748"/>
                          <a:gd name="connsiteY0" fmla="*/ 24614 h 29330"/>
                          <a:gd name="connsiteX1" fmla="*/ 42632 w 50748"/>
                          <a:gd name="connsiteY1" fmla="*/ 29330 h 29330"/>
                          <a:gd name="connsiteX2" fmla="*/ 0 w 50748"/>
                          <a:gd name="connsiteY2" fmla="*/ 4717 h 29330"/>
                          <a:gd name="connsiteX3" fmla="*/ 8116 w 50748"/>
                          <a:gd name="connsiteY3" fmla="*/ 0 h 29330"/>
                        </a:gdLst>
                        <a:ahLst/>
                        <a:cxnLst>
                          <a:cxn ang="0">
                            <a:pos x="connsiteX0" y="connsiteY0"/>
                          </a:cxn>
                          <a:cxn ang="0">
                            <a:pos x="connsiteX1" y="connsiteY1"/>
                          </a:cxn>
                          <a:cxn ang="0">
                            <a:pos x="connsiteX2" y="connsiteY2"/>
                          </a:cxn>
                          <a:cxn ang="0">
                            <a:pos x="connsiteX3" y="connsiteY3"/>
                          </a:cxn>
                        </a:cxnLst>
                        <a:rect l="l" t="t" r="r" b="b"/>
                        <a:pathLst>
                          <a:path w="50748" h="29330">
                            <a:moveTo>
                              <a:pt x="50748" y="24614"/>
                            </a:moveTo>
                            <a:lnTo>
                              <a:pt x="42632" y="29330"/>
                            </a:lnTo>
                            <a:lnTo>
                              <a:pt x="0" y="4717"/>
                            </a:lnTo>
                            <a:lnTo>
                              <a:pt x="8116" y="0"/>
                            </a:lnTo>
                            <a:close/>
                          </a:path>
                        </a:pathLst>
                      </a:custGeom>
                      <a:solidFill>
                        <a:srgbClr val="5EC363"/>
                      </a:solidFill>
                      <a:ln w="36124" cap="flat">
                        <a:noFill/>
                        <a:prstDash val="solid"/>
                        <a:miter/>
                      </a:ln>
                    </p:spPr>
                    <p:txBody>
                      <a:bodyPr rtlCol="0" anchor="ctr"/>
                      <a:lstStyle/>
                      <a:p>
                        <a:endParaRPr lang="fr-FR"/>
                      </a:p>
                    </p:txBody>
                  </p:sp>
                  <p:sp>
                    <p:nvSpPr>
                      <p:cNvPr id="944" name="Forme libre : forme 943">
                        <a:extLst>
                          <a:ext uri="{FF2B5EF4-FFF2-40B4-BE49-F238E27FC236}">
                            <a16:creationId xmlns:a16="http://schemas.microsoft.com/office/drawing/2014/main" id="{D1ED8E4D-E567-448D-92AA-AE746E75EA3F}"/>
                          </a:ext>
                        </a:extLst>
                      </p:cNvPr>
                      <p:cNvSpPr/>
                      <p:nvPr/>
                    </p:nvSpPr>
                    <p:spPr>
                      <a:xfrm>
                        <a:off x="5405404" y="2272669"/>
                        <a:ext cx="50748" cy="29330"/>
                      </a:xfrm>
                      <a:custGeom>
                        <a:avLst/>
                        <a:gdLst>
                          <a:gd name="connsiteX0" fmla="*/ 50748 w 50748"/>
                          <a:gd name="connsiteY0" fmla="*/ 24614 h 29330"/>
                          <a:gd name="connsiteX1" fmla="*/ 42632 w 50748"/>
                          <a:gd name="connsiteY1" fmla="*/ 29330 h 29330"/>
                          <a:gd name="connsiteX2" fmla="*/ 0 w 50748"/>
                          <a:gd name="connsiteY2" fmla="*/ 4716 h 29330"/>
                          <a:gd name="connsiteX3" fmla="*/ 8116 w 50748"/>
                          <a:gd name="connsiteY3" fmla="*/ 0 h 29330"/>
                        </a:gdLst>
                        <a:ahLst/>
                        <a:cxnLst>
                          <a:cxn ang="0">
                            <a:pos x="connsiteX0" y="connsiteY0"/>
                          </a:cxn>
                          <a:cxn ang="0">
                            <a:pos x="connsiteX1" y="connsiteY1"/>
                          </a:cxn>
                          <a:cxn ang="0">
                            <a:pos x="connsiteX2" y="connsiteY2"/>
                          </a:cxn>
                          <a:cxn ang="0">
                            <a:pos x="connsiteX3" y="connsiteY3"/>
                          </a:cxn>
                        </a:cxnLst>
                        <a:rect l="l" t="t" r="r" b="b"/>
                        <a:pathLst>
                          <a:path w="50748" h="29330">
                            <a:moveTo>
                              <a:pt x="50748" y="24614"/>
                            </a:moveTo>
                            <a:lnTo>
                              <a:pt x="42632" y="29330"/>
                            </a:lnTo>
                            <a:lnTo>
                              <a:pt x="0" y="4716"/>
                            </a:lnTo>
                            <a:lnTo>
                              <a:pt x="8116" y="0"/>
                            </a:lnTo>
                            <a:close/>
                          </a:path>
                        </a:pathLst>
                      </a:custGeom>
                      <a:solidFill>
                        <a:srgbClr val="5EC363"/>
                      </a:solidFill>
                      <a:ln w="36124" cap="flat">
                        <a:noFill/>
                        <a:prstDash val="solid"/>
                        <a:miter/>
                      </a:ln>
                    </p:spPr>
                    <p:txBody>
                      <a:bodyPr rtlCol="0" anchor="ctr"/>
                      <a:lstStyle/>
                      <a:p>
                        <a:endParaRPr lang="fr-FR"/>
                      </a:p>
                    </p:txBody>
                  </p:sp>
                  <p:sp>
                    <p:nvSpPr>
                      <p:cNvPr id="945" name="Forme libre : forme 944">
                        <a:extLst>
                          <a:ext uri="{FF2B5EF4-FFF2-40B4-BE49-F238E27FC236}">
                            <a16:creationId xmlns:a16="http://schemas.microsoft.com/office/drawing/2014/main" id="{67CD846E-078D-4C7C-9C1B-CE59D2276A7C}"/>
                          </a:ext>
                        </a:extLst>
                      </p:cNvPr>
                      <p:cNvSpPr/>
                      <p:nvPr/>
                    </p:nvSpPr>
                    <p:spPr>
                      <a:xfrm>
                        <a:off x="5253967" y="2040089"/>
                        <a:ext cx="50748" cy="29330"/>
                      </a:xfrm>
                      <a:custGeom>
                        <a:avLst/>
                        <a:gdLst>
                          <a:gd name="connsiteX0" fmla="*/ 50748 w 50748"/>
                          <a:gd name="connsiteY0" fmla="*/ 24614 h 29330"/>
                          <a:gd name="connsiteX1" fmla="*/ 42633 w 50748"/>
                          <a:gd name="connsiteY1" fmla="*/ 29330 h 29330"/>
                          <a:gd name="connsiteX2" fmla="*/ 0 w 50748"/>
                          <a:gd name="connsiteY2" fmla="*/ 4717 h 29330"/>
                          <a:gd name="connsiteX3" fmla="*/ 8116 w 50748"/>
                          <a:gd name="connsiteY3" fmla="*/ 0 h 29330"/>
                        </a:gdLst>
                        <a:ahLst/>
                        <a:cxnLst>
                          <a:cxn ang="0">
                            <a:pos x="connsiteX0" y="connsiteY0"/>
                          </a:cxn>
                          <a:cxn ang="0">
                            <a:pos x="connsiteX1" y="connsiteY1"/>
                          </a:cxn>
                          <a:cxn ang="0">
                            <a:pos x="connsiteX2" y="connsiteY2"/>
                          </a:cxn>
                          <a:cxn ang="0">
                            <a:pos x="connsiteX3" y="connsiteY3"/>
                          </a:cxn>
                        </a:cxnLst>
                        <a:rect l="l" t="t" r="r" b="b"/>
                        <a:pathLst>
                          <a:path w="50748" h="29330">
                            <a:moveTo>
                              <a:pt x="50748" y="24614"/>
                            </a:moveTo>
                            <a:lnTo>
                              <a:pt x="42633" y="29330"/>
                            </a:lnTo>
                            <a:lnTo>
                              <a:pt x="0" y="4717"/>
                            </a:lnTo>
                            <a:lnTo>
                              <a:pt x="8116" y="0"/>
                            </a:lnTo>
                            <a:close/>
                          </a:path>
                        </a:pathLst>
                      </a:custGeom>
                      <a:solidFill>
                        <a:srgbClr val="5EC363"/>
                      </a:solidFill>
                      <a:ln w="36124" cap="flat">
                        <a:noFill/>
                        <a:prstDash val="solid"/>
                        <a:miter/>
                      </a:ln>
                    </p:spPr>
                    <p:txBody>
                      <a:bodyPr rtlCol="0" anchor="ctr"/>
                      <a:lstStyle/>
                      <a:p>
                        <a:endParaRPr lang="fr-FR"/>
                      </a:p>
                    </p:txBody>
                  </p:sp>
                  <p:sp>
                    <p:nvSpPr>
                      <p:cNvPr id="946" name="Forme libre : forme 945">
                        <a:extLst>
                          <a:ext uri="{FF2B5EF4-FFF2-40B4-BE49-F238E27FC236}">
                            <a16:creationId xmlns:a16="http://schemas.microsoft.com/office/drawing/2014/main" id="{B4042836-D285-46F9-8438-466751F24689}"/>
                          </a:ext>
                        </a:extLst>
                      </p:cNvPr>
                      <p:cNvSpPr/>
                      <p:nvPr/>
                    </p:nvSpPr>
                    <p:spPr>
                      <a:xfrm>
                        <a:off x="5273877" y="2028519"/>
                        <a:ext cx="85339" cy="49301"/>
                      </a:xfrm>
                      <a:custGeom>
                        <a:avLst/>
                        <a:gdLst>
                          <a:gd name="connsiteX0" fmla="*/ 85339 w 85339"/>
                          <a:gd name="connsiteY0" fmla="*/ 44585 h 49301"/>
                          <a:gd name="connsiteX1" fmla="*/ 77223 w 85339"/>
                          <a:gd name="connsiteY1" fmla="*/ 49302 h 49301"/>
                          <a:gd name="connsiteX2" fmla="*/ 0 w 85339"/>
                          <a:gd name="connsiteY2" fmla="*/ 4716 h 49301"/>
                          <a:gd name="connsiteX3" fmla="*/ 8116 w 85339"/>
                          <a:gd name="connsiteY3" fmla="*/ 0 h 49301"/>
                        </a:gdLst>
                        <a:ahLst/>
                        <a:cxnLst>
                          <a:cxn ang="0">
                            <a:pos x="connsiteX0" y="connsiteY0"/>
                          </a:cxn>
                          <a:cxn ang="0">
                            <a:pos x="connsiteX1" y="connsiteY1"/>
                          </a:cxn>
                          <a:cxn ang="0">
                            <a:pos x="connsiteX2" y="connsiteY2"/>
                          </a:cxn>
                          <a:cxn ang="0">
                            <a:pos x="connsiteX3" y="connsiteY3"/>
                          </a:cxn>
                        </a:cxnLst>
                        <a:rect l="l" t="t" r="r" b="b"/>
                        <a:pathLst>
                          <a:path w="85339" h="49301">
                            <a:moveTo>
                              <a:pt x="85339" y="44585"/>
                            </a:moveTo>
                            <a:lnTo>
                              <a:pt x="77223" y="49302"/>
                            </a:lnTo>
                            <a:lnTo>
                              <a:pt x="0" y="4716"/>
                            </a:lnTo>
                            <a:lnTo>
                              <a:pt x="8116" y="0"/>
                            </a:lnTo>
                            <a:close/>
                          </a:path>
                        </a:pathLst>
                      </a:custGeom>
                      <a:solidFill>
                        <a:srgbClr val="5EC363"/>
                      </a:solidFill>
                      <a:ln w="36124" cap="flat">
                        <a:noFill/>
                        <a:prstDash val="solid"/>
                        <a:miter/>
                      </a:ln>
                    </p:spPr>
                    <p:txBody>
                      <a:bodyPr rtlCol="0" anchor="ctr"/>
                      <a:lstStyle/>
                      <a:p>
                        <a:endParaRPr lang="fr-FR"/>
                      </a:p>
                    </p:txBody>
                  </p:sp>
                  <p:sp>
                    <p:nvSpPr>
                      <p:cNvPr id="947" name="Forme libre : forme 946">
                        <a:extLst>
                          <a:ext uri="{FF2B5EF4-FFF2-40B4-BE49-F238E27FC236}">
                            <a16:creationId xmlns:a16="http://schemas.microsoft.com/office/drawing/2014/main" id="{1585971A-6CBC-41CF-8421-CC9A76D56CFE}"/>
                          </a:ext>
                        </a:extLst>
                      </p:cNvPr>
                      <p:cNvSpPr/>
                      <p:nvPr/>
                    </p:nvSpPr>
                    <p:spPr>
                      <a:xfrm>
                        <a:off x="5128676" y="2112900"/>
                        <a:ext cx="50748" cy="29330"/>
                      </a:xfrm>
                      <a:custGeom>
                        <a:avLst/>
                        <a:gdLst>
                          <a:gd name="connsiteX0" fmla="*/ 50748 w 50748"/>
                          <a:gd name="connsiteY0" fmla="*/ 24614 h 29330"/>
                          <a:gd name="connsiteX1" fmla="*/ 42632 w 50748"/>
                          <a:gd name="connsiteY1" fmla="*/ 29330 h 29330"/>
                          <a:gd name="connsiteX2" fmla="*/ 0 w 50748"/>
                          <a:gd name="connsiteY2" fmla="*/ 4716 h 29330"/>
                          <a:gd name="connsiteX3" fmla="*/ 8116 w 50748"/>
                          <a:gd name="connsiteY3" fmla="*/ 0 h 29330"/>
                        </a:gdLst>
                        <a:ahLst/>
                        <a:cxnLst>
                          <a:cxn ang="0">
                            <a:pos x="connsiteX0" y="connsiteY0"/>
                          </a:cxn>
                          <a:cxn ang="0">
                            <a:pos x="connsiteX1" y="connsiteY1"/>
                          </a:cxn>
                          <a:cxn ang="0">
                            <a:pos x="connsiteX2" y="connsiteY2"/>
                          </a:cxn>
                          <a:cxn ang="0">
                            <a:pos x="connsiteX3" y="connsiteY3"/>
                          </a:cxn>
                        </a:cxnLst>
                        <a:rect l="l" t="t" r="r" b="b"/>
                        <a:pathLst>
                          <a:path w="50748" h="29330">
                            <a:moveTo>
                              <a:pt x="50748" y="24614"/>
                            </a:moveTo>
                            <a:lnTo>
                              <a:pt x="42632" y="29330"/>
                            </a:lnTo>
                            <a:lnTo>
                              <a:pt x="0" y="4716"/>
                            </a:lnTo>
                            <a:lnTo>
                              <a:pt x="8116" y="0"/>
                            </a:lnTo>
                            <a:close/>
                          </a:path>
                        </a:pathLst>
                      </a:custGeom>
                      <a:solidFill>
                        <a:srgbClr val="5EC363"/>
                      </a:solidFill>
                      <a:ln w="36124" cap="flat">
                        <a:noFill/>
                        <a:prstDash val="solid"/>
                        <a:miter/>
                      </a:ln>
                    </p:spPr>
                    <p:txBody>
                      <a:bodyPr rtlCol="0" anchor="ctr"/>
                      <a:lstStyle/>
                      <a:p>
                        <a:endParaRPr lang="fr-FR"/>
                      </a:p>
                    </p:txBody>
                  </p:sp>
                  <p:sp>
                    <p:nvSpPr>
                      <p:cNvPr id="948" name="Forme libre : forme 947">
                        <a:extLst>
                          <a:ext uri="{FF2B5EF4-FFF2-40B4-BE49-F238E27FC236}">
                            <a16:creationId xmlns:a16="http://schemas.microsoft.com/office/drawing/2014/main" id="{CC5969EC-9D3C-4FFB-AF83-032D0ACB170A}"/>
                          </a:ext>
                        </a:extLst>
                      </p:cNvPr>
                      <p:cNvSpPr/>
                      <p:nvPr/>
                    </p:nvSpPr>
                    <p:spPr>
                      <a:xfrm>
                        <a:off x="5550605" y="2188288"/>
                        <a:ext cx="85339" cy="49301"/>
                      </a:xfrm>
                      <a:custGeom>
                        <a:avLst/>
                        <a:gdLst>
                          <a:gd name="connsiteX0" fmla="*/ 85339 w 85339"/>
                          <a:gd name="connsiteY0" fmla="*/ 44585 h 49301"/>
                          <a:gd name="connsiteX1" fmla="*/ 77223 w 85339"/>
                          <a:gd name="connsiteY1" fmla="*/ 49302 h 49301"/>
                          <a:gd name="connsiteX2" fmla="*/ 0 w 85339"/>
                          <a:gd name="connsiteY2" fmla="*/ 4716 h 49301"/>
                          <a:gd name="connsiteX3" fmla="*/ 8116 w 85339"/>
                          <a:gd name="connsiteY3" fmla="*/ 0 h 49301"/>
                        </a:gdLst>
                        <a:ahLst/>
                        <a:cxnLst>
                          <a:cxn ang="0">
                            <a:pos x="connsiteX0" y="connsiteY0"/>
                          </a:cxn>
                          <a:cxn ang="0">
                            <a:pos x="connsiteX1" y="connsiteY1"/>
                          </a:cxn>
                          <a:cxn ang="0">
                            <a:pos x="connsiteX2" y="connsiteY2"/>
                          </a:cxn>
                          <a:cxn ang="0">
                            <a:pos x="connsiteX3" y="connsiteY3"/>
                          </a:cxn>
                        </a:cxnLst>
                        <a:rect l="l" t="t" r="r" b="b"/>
                        <a:pathLst>
                          <a:path w="85339" h="49301">
                            <a:moveTo>
                              <a:pt x="85339" y="44585"/>
                            </a:moveTo>
                            <a:lnTo>
                              <a:pt x="77223" y="49302"/>
                            </a:lnTo>
                            <a:lnTo>
                              <a:pt x="0" y="4716"/>
                            </a:lnTo>
                            <a:lnTo>
                              <a:pt x="8116" y="0"/>
                            </a:lnTo>
                            <a:close/>
                          </a:path>
                        </a:pathLst>
                      </a:custGeom>
                      <a:solidFill>
                        <a:srgbClr val="5EC363"/>
                      </a:solidFill>
                      <a:ln w="36124" cap="flat">
                        <a:noFill/>
                        <a:prstDash val="solid"/>
                        <a:miter/>
                      </a:ln>
                    </p:spPr>
                    <p:txBody>
                      <a:bodyPr rtlCol="0" anchor="ctr"/>
                      <a:lstStyle/>
                      <a:p>
                        <a:endParaRPr lang="fr-FR"/>
                      </a:p>
                    </p:txBody>
                  </p:sp>
                  <p:sp>
                    <p:nvSpPr>
                      <p:cNvPr id="949" name="Forme libre : forme 948">
                        <a:extLst>
                          <a:ext uri="{FF2B5EF4-FFF2-40B4-BE49-F238E27FC236}">
                            <a16:creationId xmlns:a16="http://schemas.microsoft.com/office/drawing/2014/main" id="{D7E9477A-CF3D-42D2-8E19-1BF03EC743D2}"/>
                          </a:ext>
                        </a:extLst>
                      </p:cNvPr>
                      <p:cNvSpPr/>
                      <p:nvPr/>
                    </p:nvSpPr>
                    <p:spPr>
                      <a:xfrm>
                        <a:off x="5282882" y="2117603"/>
                        <a:ext cx="198882" cy="115298"/>
                      </a:xfrm>
                      <a:custGeom>
                        <a:avLst/>
                        <a:gdLst>
                          <a:gd name="connsiteX0" fmla="*/ 178306 w 198882"/>
                          <a:gd name="connsiteY0" fmla="*/ 11877 h 115298"/>
                          <a:gd name="connsiteX1" fmla="*/ 160058 w 198882"/>
                          <a:gd name="connsiteY1" fmla="*/ 92647 h 115298"/>
                          <a:gd name="connsiteX2" fmla="*/ 20678 w 198882"/>
                          <a:gd name="connsiteY2" fmla="*/ 103480 h 115298"/>
                          <a:gd name="connsiteX3" fmla="*/ 38798 w 198882"/>
                          <a:gd name="connsiteY3" fmla="*/ 22637 h 115298"/>
                          <a:gd name="connsiteX4" fmla="*/ 178306 w 198882"/>
                          <a:gd name="connsiteY4" fmla="*/ 11877 h 115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882" h="115298">
                            <a:moveTo>
                              <a:pt x="178306" y="11877"/>
                            </a:moveTo>
                            <a:cubicBezTo>
                              <a:pt x="211748" y="31185"/>
                              <a:pt x="203555" y="67369"/>
                              <a:pt x="160058" y="92647"/>
                            </a:cubicBezTo>
                            <a:cubicBezTo>
                              <a:pt x="116562" y="117924"/>
                              <a:pt x="54120" y="122788"/>
                              <a:pt x="20678" y="103480"/>
                            </a:cubicBezTo>
                            <a:cubicBezTo>
                              <a:pt x="-12892" y="84099"/>
                              <a:pt x="-4698" y="47915"/>
                              <a:pt x="38798" y="22637"/>
                            </a:cubicBezTo>
                            <a:cubicBezTo>
                              <a:pt x="82295" y="-2640"/>
                              <a:pt x="144736" y="-7505"/>
                              <a:pt x="178306" y="11877"/>
                            </a:cubicBezTo>
                            <a:close/>
                          </a:path>
                        </a:pathLst>
                      </a:custGeom>
                      <a:solidFill>
                        <a:srgbClr val="5EC363"/>
                      </a:solidFill>
                      <a:ln w="36124" cap="flat">
                        <a:noFill/>
                        <a:prstDash val="solid"/>
                        <a:miter/>
                      </a:ln>
                    </p:spPr>
                    <p:txBody>
                      <a:bodyPr rtlCol="0" anchor="ctr"/>
                      <a:lstStyle/>
                      <a:p>
                        <a:endParaRPr lang="fr-FR"/>
                      </a:p>
                    </p:txBody>
                  </p:sp>
                  <p:sp>
                    <p:nvSpPr>
                      <p:cNvPr id="950" name="Forme libre : forme 949">
                        <a:extLst>
                          <a:ext uri="{FF2B5EF4-FFF2-40B4-BE49-F238E27FC236}">
                            <a16:creationId xmlns:a16="http://schemas.microsoft.com/office/drawing/2014/main" id="{6F9C13EF-BFD5-434C-839B-5037218051E3}"/>
                          </a:ext>
                        </a:extLst>
                      </p:cNvPr>
                      <p:cNvSpPr/>
                      <p:nvPr/>
                    </p:nvSpPr>
                    <p:spPr>
                      <a:xfrm>
                        <a:off x="5308969" y="2132727"/>
                        <a:ext cx="146708" cy="85051"/>
                      </a:xfrm>
                      <a:custGeom>
                        <a:avLst/>
                        <a:gdLst>
                          <a:gd name="connsiteX0" fmla="*/ 131530 w 146708"/>
                          <a:gd name="connsiteY0" fmla="*/ 8761 h 85051"/>
                          <a:gd name="connsiteX1" fmla="*/ 118069 w 146708"/>
                          <a:gd name="connsiteY1" fmla="*/ 68342 h 85051"/>
                          <a:gd name="connsiteX2" fmla="*/ 15254 w 146708"/>
                          <a:gd name="connsiteY2" fmla="*/ 76334 h 85051"/>
                          <a:gd name="connsiteX3" fmla="*/ 28620 w 146708"/>
                          <a:gd name="connsiteY3" fmla="*/ 16699 h 85051"/>
                          <a:gd name="connsiteX4" fmla="*/ 131530 w 146708"/>
                          <a:gd name="connsiteY4" fmla="*/ 8761 h 85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08" h="85051">
                            <a:moveTo>
                              <a:pt x="131530" y="8761"/>
                            </a:moveTo>
                            <a:cubicBezTo>
                              <a:pt x="156199" y="23004"/>
                              <a:pt x="150155" y="49696"/>
                              <a:pt x="118069" y="68342"/>
                            </a:cubicBezTo>
                            <a:cubicBezTo>
                              <a:pt x="85983" y="86988"/>
                              <a:pt x="39923" y="90577"/>
                              <a:pt x="15254" y="76334"/>
                            </a:cubicBezTo>
                            <a:cubicBezTo>
                              <a:pt x="-9510" y="62037"/>
                              <a:pt x="-3466" y="35345"/>
                              <a:pt x="28620" y="16699"/>
                            </a:cubicBezTo>
                            <a:cubicBezTo>
                              <a:pt x="60706" y="-1948"/>
                              <a:pt x="106767" y="-5536"/>
                              <a:pt x="131530" y="8761"/>
                            </a:cubicBezTo>
                            <a:close/>
                          </a:path>
                        </a:pathLst>
                      </a:custGeom>
                      <a:solidFill>
                        <a:srgbClr val="50B069"/>
                      </a:solidFill>
                      <a:ln w="36124" cap="flat">
                        <a:noFill/>
                        <a:prstDash val="solid"/>
                        <a:miter/>
                      </a:ln>
                    </p:spPr>
                    <p:txBody>
                      <a:bodyPr rtlCol="0" anchor="ctr"/>
                      <a:lstStyle/>
                      <a:p>
                        <a:endParaRPr lang="fr-FR"/>
                      </a:p>
                    </p:txBody>
                  </p:sp>
                  <p:sp>
                    <p:nvSpPr>
                      <p:cNvPr id="951" name="Forme libre : forme 950">
                        <a:extLst>
                          <a:ext uri="{FF2B5EF4-FFF2-40B4-BE49-F238E27FC236}">
                            <a16:creationId xmlns:a16="http://schemas.microsoft.com/office/drawing/2014/main" id="{724DD0B4-6072-43BF-9586-A9411EA68A6D}"/>
                          </a:ext>
                        </a:extLst>
                      </p:cNvPr>
                      <p:cNvSpPr/>
                      <p:nvPr/>
                    </p:nvSpPr>
                    <p:spPr>
                      <a:xfrm>
                        <a:off x="5425314" y="2261099"/>
                        <a:ext cx="85339" cy="49301"/>
                      </a:xfrm>
                      <a:custGeom>
                        <a:avLst/>
                        <a:gdLst>
                          <a:gd name="connsiteX0" fmla="*/ 85339 w 85339"/>
                          <a:gd name="connsiteY0" fmla="*/ 44585 h 49301"/>
                          <a:gd name="connsiteX1" fmla="*/ 77223 w 85339"/>
                          <a:gd name="connsiteY1" fmla="*/ 49301 h 49301"/>
                          <a:gd name="connsiteX2" fmla="*/ 0 w 85339"/>
                          <a:gd name="connsiteY2" fmla="*/ 4716 h 49301"/>
                          <a:gd name="connsiteX3" fmla="*/ 8116 w 85339"/>
                          <a:gd name="connsiteY3" fmla="*/ 0 h 49301"/>
                        </a:gdLst>
                        <a:ahLst/>
                        <a:cxnLst>
                          <a:cxn ang="0">
                            <a:pos x="connsiteX0" y="connsiteY0"/>
                          </a:cxn>
                          <a:cxn ang="0">
                            <a:pos x="connsiteX1" y="connsiteY1"/>
                          </a:cxn>
                          <a:cxn ang="0">
                            <a:pos x="connsiteX2" y="connsiteY2"/>
                          </a:cxn>
                          <a:cxn ang="0">
                            <a:pos x="connsiteX3" y="connsiteY3"/>
                          </a:cxn>
                        </a:cxnLst>
                        <a:rect l="l" t="t" r="r" b="b"/>
                        <a:pathLst>
                          <a:path w="85339" h="49301">
                            <a:moveTo>
                              <a:pt x="85339" y="44585"/>
                            </a:moveTo>
                            <a:lnTo>
                              <a:pt x="77223" y="49301"/>
                            </a:lnTo>
                            <a:lnTo>
                              <a:pt x="0" y="4716"/>
                            </a:lnTo>
                            <a:lnTo>
                              <a:pt x="8116" y="0"/>
                            </a:lnTo>
                            <a:close/>
                          </a:path>
                        </a:pathLst>
                      </a:custGeom>
                      <a:solidFill>
                        <a:srgbClr val="5EC363"/>
                      </a:solidFill>
                      <a:ln w="36124" cap="flat">
                        <a:noFill/>
                        <a:prstDash val="solid"/>
                        <a:miter/>
                      </a:ln>
                    </p:spPr>
                    <p:txBody>
                      <a:bodyPr rtlCol="0" anchor="ctr"/>
                      <a:lstStyle/>
                      <a:p>
                        <a:endParaRPr lang="fr-FR"/>
                      </a:p>
                    </p:txBody>
                  </p:sp>
                </p:grpSp>
                <p:grpSp>
                  <p:nvGrpSpPr>
                    <p:cNvPr id="952" name="Graphique 865">
                      <a:extLst>
                        <a:ext uri="{FF2B5EF4-FFF2-40B4-BE49-F238E27FC236}">
                          <a16:creationId xmlns:a16="http://schemas.microsoft.com/office/drawing/2014/main" id="{A0928391-7371-4B5D-AD82-D56F0D9B12CC}"/>
                        </a:ext>
                      </a:extLst>
                    </p:cNvPr>
                    <p:cNvGrpSpPr/>
                    <p:nvPr/>
                  </p:nvGrpSpPr>
                  <p:grpSpPr>
                    <a:xfrm>
                      <a:off x="5045890" y="1980376"/>
                      <a:ext cx="672868" cy="389674"/>
                      <a:chOff x="5045890" y="1980376"/>
                      <a:chExt cx="672868" cy="389674"/>
                    </a:xfrm>
                    <a:solidFill>
                      <a:srgbClr val="1D2943"/>
                    </a:solidFill>
                  </p:grpSpPr>
                  <p:grpSp>
                    <p:nvGrpSpPr>
                      <p:cNvPr id="953" name="Graphique 865">
                        <a:extLst>
                          <a:ext uri="{FF2B5EF4-FFF2-40B4-BE49-F238E27FC236}">
                            <a16:creationId xmlns:a16="http://schemas.microsoft.com/office/drawing/2014/main" id="{6BD47C2E-1ED2-46E5-88ED-4DFCD9124CD6}"/>
                          </a:ext>
                        </a:extLst>
                      </p:cNvPr>
                      <p:cNvGrpSpPr/>
                      <p:nvPr/>
                    </p:nvGrpSpPr>
                    <p:grpSpPr>
                      <a:xfrm>
                        <a:off x="5227299" y="1980376"/>
                        <a:ext cx="491459" cy="284938"/>
                        <a:chOff x="5227299" y="1980376"/>
                        <a:chExt cx="491459" cy="284938"/>
                      </a:xfrm>
                      <a:solidFill>
                        <a:srgbClr val="1D2943"/>
                      </a:solidFill>
                    </p:grpSpPr>
                    <p:grpSp>
                      <p:nvGrpSpPr>
                        <p:cNvPr id="954" name="Graphique 865">
                          <a:extLst>
                            <a:ext uri="{FF2B5EF4-FFF2-40B4-BE49-F238E27FC236}">
                              <a16:creationId xmlns:a16="http://schemas.microsoft.com/office/drawing/2014/main" id="{6E359D90-DA6A-4354-9234-1A74FEEF1B43}"/>
                            </a:ext>
                          </a:extLst>
                        </p:cNvPr>
                        <p:cNvGrpSpPr/>
                        <p:nvPr/>
                      </p:nvGrpSpPr>
                      <p:grpSpPr>
                        <a:xfrm>
                          <a:off x="5662796" y="2231811"/>
                          <a:ext cx="55962" cy="33503"/>
                          <a:chOff x="5662796" y="2231811"/>
                          <a:chExt cx="55962" cy="33503"/>
                        </a:xfrm>
                        <a:solidFill>
                          <a:srgbClr val="1D2943"/>
                        </a:solidFill>
                      </p:grpSpPr>
                      <p:sp>
                        <p:nvSpPr>
                          <p:cNvPr id="955" name="Forme libre : forme 954">
                            <a:extLst>
                              <a:ext uri="{FF2B5EF4-FFF2-40B4-BE49-F238E27FC236}">
                                <a16:creationId xmlns:a16="http://schemas.microsoft.com/office/drawing/2014/main" id="{74EB5475-6BA5-41FA-BEFA-D92CEF61CF19}"/>
                              </a:ext>
                            </a:extLst>
                          </p:cNvPr>
                          <p:cNvSpPr/>
                          <p:nvPr/>
                        </p:nvSpPr>
                        <p:spPr>
                          <a:xfrm>
                            <a:off x="5692344" y="2251140"/>
                            <a:ext cx="26414" cy="14173"/>
                          </a:xfrm>
                          <a:custGeom>
                            <a:avLst/>
                            <a:gdLst>
                              <a:gd name="connsiteX0" fmla="*/ 505 w 26414"/>
                              <a:gd name="connsiteY0" fmla="*/ 7603 h 14173"/>
                              <a:gd name="connsiteX1" fmla="*/ 506 w 26414"/>
                              <a:gd name="connsiteY1" fmla="*/ 7603 h 14173"/>
                              <a:gd name="connsiteX2" fmla="*/ 1699 w 26414"/>
                              <a:gd name="connsiteY2" fmla="*/ 7309 h 14173"/>
                              <a:gd name="connsiteX3" fmla="*/ 2894 w 26414"/>
                              <a:gd name="connsiteY3" fmla="*/ 7603 h 14173"/>
                              <a:gd name="connsiteX4" fmla="*/ 5535 w 26414"/>
                              <a:gd name="connsiteY4" fmla="*/ 9128 h 14173"/>
                              <a:gd name="connsiteX5" fmla="*/ 20690 w 26414"/>
                              <a:gd name="connsiteY5" fmla="*/ 321 h 14173"/>
                              <a:gd name="connsiteX6" fmla="*/ 22022 w 26414"/>
                              <a:gd name="connsiteY6" fmla="*/ 0 h 14173"/>
                              <a:gd name="connsiteX7" fmla="*/ 23357 w 26414"/>
                              <a:gd name="connsiteY7" fmla="*/ 321 h 14173"/>
                              <a:gd name="connsiteX8" fmla="*/ 23924 w 26414"/>
                              <a:gd name="connsiteY8" fmla="*/ 648 h 14173"/>
                              <a:gd name="connsiteX9" fmla="*/ 24519 w 26414"/>
                              <a:gd name="connsiteY9" fmla="*/ 1218 h 14173"/>
                              <a:gd name="connsiteX10" fmla="*/ 26287 w 26414"/>
                              <a:gd name="connsiteY10" fmla="*/ 4452 h 14173"/>
                              <a:gd name="connsiteX11" fmla="*/ 26396 w 26414"/>
                              <a:gd name="connsiteY11" fmla="*/ 5018 h 14173"/>
                              <a:gd name="connsiteX12" fmla="*/ 25869 w 26414"/>
                              <a:gd name="connsiteY12" fmla="*/ 5599 h 14173"/>
                              <a:gd name="connsiteX13" fmla="*/ 24667 w 26414"/>
                              <a:gd name="connsiteY13" fmla="*/ 5909 h 14173"/>
                              <a:gd name="connsiteX14" fmla="*/ 23471 w 26414"/>
                              <a:gd name="connsiteY14" fmla="*/ 5604 h 14173"/>
                              <a:gd name="connsiteX15" fmla="*/ 22988 w 26414"/>
                              <a:gd name="connsiteY15" fmla="*/ 5122 h 14173"/>
                              <a:gd name="connsiteX16" fmla="*/ 21604 w 26414"/>
                              <a:gd name="connsiteY16" fmla="*/ 2811 h 14173"/>
                              <a:gd name="connsiteX17" fmla="*/ 8144 w 26414"/>
                              <a:gd name="connsiteY17" fmla="*/ 10634 h 14173"/>
                              <a:gd name="connsiteX18" fmla="*/ 11251 w 26414"/>
                              <a:gd name="connsiteY18" fmla="*/ 12427 h 14173"/>
                              <a:gd name="connsiteX19" fmla="*/ 11772 w 26414"/>
                              <a:gd name="connsiteY19" fmla="*/ 13161 h 14173"/>
                              <a:gd name="connsiteX20" fmla="*/ 11240 w 26414"/>
                              <a:gd name="connsiteY20" fmla="*/ 13885 h 14173"/>
                              <a:gd name="connsiteX21" fmla="*/ 10076 w 26414"/>
                              <a:gd name="connsiteY21" fmla="*/ 14173 h 14173"/>
                              <a:gd name="connsiteX22" fmla="*/ 10041 w 26414"/>
                              <a:gd name="connsiteY22" fmla="*/ 14174 h 14173"/>
                              <a:gd name="connsiteX23" fmla="*/ 8898 w 26414"/>
                              <a:gd name="connsiteY23" fmla="*/ 13879 h 14173"/>
                              <a:gd name="connsiteX24" fmla="*/ 542 w 26414"/>
                              <a:gd name="connsiteY24" fmla="*/ 9055 h 14173"/>
                              <a:gd name="connsiteX25" fmla="*/ 1 w 26414"/>
                              <a:gd name="connsiteY25" fmla="*/ 8329 h 14173"/>
                              <a:gd name="connsiteX26" fmla="*/ 505 w 26414"/>
                              <a:gd name="connsiteY26" fmla="*/ 7603 h 1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414" h="14173">
                                <a:moveTo>
                                  <a:pt x="505" y="7603"/>
                                </a:moveTo>
                                <a:lnTo>
                                  <a:pt x="506" y="7603"/>
                                </a:lnTo>
                                <a:cubicBezTo>
                                  <a:pt x="837" y="7411"/>
                                  <a:pt x="1227" y="7315"/>
                                  <a:pt x="1699" y="7309"/>
                                </a:cubicBezTo>
                                <a:cubicBezTo>
                                  <a:pt x="2155" y="7309"/>
                                  <a:pt x="2557" y="7408"/>
                                  <a:pt x="2894" y="7603"/>
                                </a:cubicBezTo>
                                <a:lnTo>
                                  <a:pt x="5535" y="9128"/>
                                </a:lnTo>
                                <a:lnTo>
                                  <a:pt x="20690" y="321"/>
                                </a:lnTo>
                                <a:cubicBezTo>
                                  <a:pt x="21058" y="108"/>
                                  <a:pt x="21505" y="0"/>
                                  <a:pt x="22022" y="0"/>
                                </a:cubicBezTo>
                                <a:cubicBezTo>
                                  <a:pt x="22539" y="0"/>
                                  <a:pt x="22988" y="108"/>
                                  <a:pt x="23357" y="321"/>
                                </a:cubicBezTo>
                                <a:lnTo>
                                  <a:pt x="23924" y="648"/>
                                </a:lnTo>
                                <a:cubicBezTo>
                                  <a:pt x="24178" y="795"/>
                                  <a:pt x="24377" y="985"/>
                                  <a:pt x="24519" y="1218"/>
                                </a:cubicBezTo>
                                <a:lnTo>
                                  <a:pt x="26287" y="4452"/>
                                </a:lnTo>
                                <a:cubicBezTo>
                                  <a:pt x="26405" y="4650"/>
                                  <a:pt x="26442" y="4840"/>
                                  <a:pt x="26396" y="5018"/>
                                </a:cubicBezTo>
                                <a:cubicBezTo>
                                  <a:pt x="26340" y="5233"/>
                                  <a:pt x="26162" y="5428"/>
                                  <a:pt x="25869" y="5599"/>
                                </a:cubicBezTo>
                                <a:cubicBezTo>
                                  <a:pt x="25509" y="5808"/>
                                  <a:pt x="25115" y="5909"/>
                                  <a:pt x="24667" y="5909"/>
                                </a:cubicBezTo>
                                <a:cubicBezTo>
                                  <a:pt x="24223" y="5909"/>
                                  <a:pt x="23821" y="5806"/>
                                  <a:pt x="23471" y="5604"/>
                                </a:cubicBezTo>
                                <a:cubicBezTo>
                                  <a:pt x="23295" y="5503"/>
                                  <a:pt x="23137" y="5346"/>
                                  <a:pt x="22988" y="5122"/>
                                </a:cubicBezTo>
                                <a:lnTo>
                                  <a:pt x="21604" y="2811"/>
                                </a:lnTo>
                                <a:lnTo>
                                  <a:pt x="8144" y="10634"/>
                                </a:lnTo>
                                <a:lnTo>
                                  <a:pt x="11251" y="12427"/>
                                </a:lnTo>
                                <a:cubicBezTo>
                                  <a:pt x="11606" y="12633"/>
                                  <a:pt x="11782" y="12879"/>
                                  <a:pt x="11772" y="13161"/>
                                </a:cubicBezTo>
                                <a:cubicBezTo>
                                  <a:pt x="11753" y="13450"/>
                                  <a:pt x="11579" y="13687"/>
                                  <a:pt x="11240" y="13885"/>
                                </a:cubicBezTo>
                                <a:cubicBezTo>
                                  <a:pt x="10910" y="14076"/>
                                  <a:pt x="10519" y="14173"/>
                                  <a:pt x="10076" y="14173"/>
                                </a:cubicBezTo>
                                <a:cubicBezTo>
                                  <a:pt x="10064" y="14174"/>
                                  <a:pt x="10052" y="14174"/>
                                  <a:pt x="10041" y="14174"/>
                                </a:cubicBezTo>
                                <a:cubicBezTo>
                                  <a:pt x="9620" y="14174"/>
                                  <a:pt x="9236" y="14075"/>
                                  <a:pt x="8898" y="13879"/>
                                </a:cubicBezTo>
                                <a:lnTo>
                                  <a:pt x="542" y="9055"/>
                                </a:lnTo>
                                <a:cubicBezTo>
                                  <a:pt x="184" y="8849"/>
                                  <a:pt x="2" y="8604"/>
                                  <a:pt x="1" y="8329"/>
                                </a:cubicBezTo>
                                <a:cubicBezTo>
                                  <a:pt x="-11" y="8050"/>
                                  <a:pt x="159" y="7805"/>
                                  <a:pt x="505" y="7603"/>
                                </a:cubicBezTo>
                                <a:close/>
                              </a:path>
                            </a:pathLst>
                          </a:custGeom>
                          <a:solidFill>
                            <a:srgbClr val="1D2943"/>
                          </a:solidFill>
                          <a:ln w="36124" cap="flat">
                            <a:noFill/>
                            <a:prstDash val="solid"/>
                            <a:miter/>
                          </a:ln>
                        </p:spPr>
                        <p:txBody>
                          <a:bodyPr rtlCol="0" anchor="ctr"/>
                          <a:lstStyle/>
                          <a:p>
                            <a:endParaRPr lang="fr-FR"/>
                          </a:p>
                        </p:txBody>
                      </p:sp>
                      <p:sp>
                        <p:nvSpPr>
                          <p:cNvPr id="956" name="Forme libre : forme 955">
                            <a:extLst>
                              <a:ext uri="{FF2B5EF4-FFF2-40B4-BE49-F238E27FC236}">
                                <a16:creationId xmlns:a16="http://schemas.microsoft.com/office/drawing/2014/main" id="{6F07A9F5-5892-4E79-9CF2-1481A629DCDB}"/>
                              </a:ext>
                            </a:extLst>
                          </p:cNvPr>
                          <p:cNvSpPr/>
                          <p:nvPr/>
                        </p:nvSpPr>
                        <p:spPr>
                          <a:xfrm>
                            <a:off x="5662796" y="2231811"/>
                            <a:ext cx="25368" cy="14766"/>
                          </a:xfrm>
                          <a:custGeom>
                            <a:avLst/>
                            <a:gdLst>
                              <a:gd name="connsiteX0" fmla="*/ 2986 w 25368"/>
                              <a:gd name="connsiteY0" fmla="*/ 13048 h 14766"/>
                              <a:gd name="connsiteX1" fmla="*/ 9589 w 25368"/>
                              <a:gd name="connsiteY1" fmla="*/ 14766 h 14766"/>
                              <a:gd name="connsiteX2" fmla="*/ 11091 w 25368"/>
                              <a:gd name="connsiteY2" fmla="*/ 14694 h 14766"/>
                              <a:gd name="connsiteX3" fmla="*/ 20053 w 25368"/>
                              <a:gd name="connsiteY3" fmla="*/ 11679 h 14766"/>
                              <a:gd name="connsiteX4" fmla="*/ 25246 w 25368"/>
                              <a:gd name="connsiteY4" fmla="*/ 6452 h 14766"/>
                              <a:gd name="connsiteX5" fmla="*/ 22359 w 25368"/>
                              <a:gd name="connsiteY5" fmla="*/ 1705 h 14766"/>
                              <a:gd name="connsiteX6" fmla="*/ 14275 w 25368"/>
                              <a:gd name="connsiteY6" fmla="*/ 70 h 14766"/>
                              <a:gd name="connsiteX7" fmla="*/ 5303 w 25368"/>
                              <a:gd name="connsiteY7" fmla="*/ 3079 h 14766"/>
                              <a:gd name="connsiteX8" fmla="*/ 119 w 25368"/>
                              <a:gd name="connsiteY8" fmla="*/ 8313 h 14766"/>
                              <a:gd name="connsiteX9" fmla="*/ 2986 w 25368"/>
                              <a:gd name="connsiteY9" fmla="*/ 13048 h 14766"/>
                              <a:gd name="connsiteX10" fmla="*/ 3705 w 25368"/>
                              <a:gd name="connsiteY10" fmla="*/ 8476 h 14766"/>
                              <a:gd name="connsiteX11" fmla="*/ 7839 w 25368"/>
                              <a:gd name="connsiteY11" fmla="*/ 4628 h 14766"/>
                              <a:gd name="connsiteX12" fmla="*/ 14478 w 25368"/>
                              <a:gd name="connsiteY12" fmla="*/ 2227 h 14766"/>
                              <a:gd name="connsiteX13" fmla="*/ 15927 w 25368"/>
                              <a:gd name="connsiteY13" fmla="*/ 2130 h 14766"/>
                              <a:gd name="connsiteX14" fmla="*/ 20006 w 25368"/>
                              <a:gd name="connsiteY14" fmla="*/ 3157 h 14766"/>
                              <a:gd name="connsiteX15" fmla="*/ 21623 w 25368"/>
                              <a:gd name="connsiteY15" fmla="*/ 6298 h 14766"/>
                              <a:gd name="connsiteX16" fmla="*/ 17517 w 25368"/>
                              <a:gd name="connsiteY16" fmla="*/ 10130 h 14766"/>
                              <a:gd name="connsiteX17" fmla="*/ 10850 w 25368"/>
                              <a:gd name="connsiteY17" fmla="*/ 12547 h 14766"/>
                              <a:gd name="connsiteX18" fmla="*/ 5312 w 25368"/>
                              <a:gd name="connsiteY18" fmla="*/ 11612 h 14766"/>
                              <a:gd name="connsiteX19" fmla="*/ 3705 w 25368"/>
                              <a:gd name="connsiteY19" fmla="*/ 8476 h 1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368" h="14766">
                                <a:moveTo>
                                  <a:pt x="2986" y="13048"/>
                                </a:moveTo>
                                <a:cubicBezTo>
                                  <a:pt x="4966" y="14191"/>
                                  <a:pt x="7182" y="14766"/>
                                  <a:pt x="9589" y="14766"/>
                                </a:cubicBezTo>
                                <a:cubicBezTo>
                                  <a:pt x="10081" y="14766"/>
                                  <a:pt x="10582" y="14742"/>
                                  <a:pt x="11091" y="14694"/>
                                </a:cubicBezTo>
                                <a:cubicBezTo>
                                  <a:pt x="14086" y="14408"/>
                                  <a:pt x="17102" y="13394"/>
                                  <a:pt x="20053" y="11679"/>
                                </a:cubicBezTo>
                                <a:cubicBezTo>
                                  <a:pt x="23003" y="9964"/>
                                  <a:pt x="24750" y="8205"/>
                                  <a:pt x="25246" y="6452"/>
                                </a:cubicBezTo>
                                <a:cubicBezTo>
                                  <a:pt x="25734" y="4689"/>
                                  <a:pt x="24763" y="3093"/>
                                  <a:pt x="22359" y="1705"/>
                                </a:cubicBezTo>
                                <a:cubicBezTo>
                                  <a:pt x="19996" y="342"/>
                                  <a:pt x="17273" y="-207"/>
                                  <a:pt x="14275" y="70"/>
                                </a:cubicBezTo>
                                <a:cubicBezTo>
                                  <a:pt x="11270" y="353"/>
                                  <a:pt x="8251" y="1366"/>
                                  <a:pt x="5303" y="3079"/>
                                </a:cubicBezTo>
                                <a:cubicBezTo>
                                  <a:pt x="2339" y="4802"/>
                                  <a:pt x="595" y="6562"/>
                                  <a:pt x="119" y="8313"/>
                                </a:cubicBezTo>
                                <a:cubicBezTo>
                                  <a:pt x="-360" y="10079"/>
                                  <a:pt x="604" y="11672"/>
                                  <a:pt x="2986" y="13048"/>
                                </a:cubicBezTo>
                                <a:close/>
                                <a:moveTo>
                                  <a:pt x="3705" y="8476"/>
                                </a:moveTo>
                                <a:cubicBezTo>
                                  <a:pt x="4152" y="7257"/>
                                  <a:pt x="5543" y="5962"/>
                                  <a:pt x="7839" y="4628"/>
                                </a:cubicBezTo>
                                <a:cubicBezTo>
                                  <a:pt x="10116" y="3305"/>
                                  <a:pt x="12349" y="2497"/>
                                  <a:pt x="14478" y="2227"/>
                                </a:cubicBezTo>
                                <a:cubicBezTo>
                                  <a:pt x="14976" y="2162"/>
                                  <a:pt x="15458" y="2130"/>
                                  <a:pt x="15927" y="2130"/>
                                </a:cubicBezTo>
                                <a:cubicBezTo>
                                  <a:pt x="17455" y="2130"/>
                                  <a:pt x="18823" y="2474"/>
                                  <a:pt x="20006" y="3157"/>
                                </a:cubicBezTo>
                                <a:cubicBezTo>
                                  <a:pt x="21537" y="4041"/>
                                  <a:pt x="22081" y="5098"/>
                                  <a:pt x="21623" y="6298"/>
                                </a:cubicBezTo>
                                <a:cubicBezTo>
                                  <a:pt x="21153" y="7531"/>
                                  <a:pt x="19772" y="8820"/>
                                  <a:pt x="17517" y="10130"/>
                                </a:cubicBezTo>
                                <a:cubicBezTo>
                                  <a:pt x="15229" y="11460"/>
                                  <a:pt x="12985" y="12273"/>
                                  <a:pt x="10850" y="12547"/>
                                </a:cubicBezTo>
                                <a:cubicBezTo>
                                  <a:pt x="8724" y="12826"/>
                                  <a:pt x="6864" y="12507"/>
                                  <a:pt x="5312" y="11612"/>
                                </a:cubicBezTo>
                                <a:cubicBezTo>
                                  <a:pt x="3787" y="10732"/>
                                  <a:pt x="3246" y="9676"/>
                                  <a:pt x="3705" y="8476"/>
                                </a:cubicBezTo>
                                <a:close/>
                              </a:path>
                            </a:pathLst>
                          </a:custGeom>
                          <a:solidFill>
                            <a:srgbClr val="1D2943"/>
                          </a:solidFill>
                          <a:ln w="36124" cap="flat">
                            <a:noFill/>
                            <a:prstDash val="solid"/>
                            <a:miter/>
                          </a:ln>
                        </p:spPr>
                        <p:txBody>
                          <a:bodyPr rtlCol="0" anchor="ctr"/>
                          <a:lstStyle/>
                          <a:p>
                            <a:endParaRPr lang="fr-FR"/>
                          </a:p>
                        </p:txBody>
                      </p:sp>
                      <p:sp>
                        <p:nvSpPr>
                          <p:cNvPr id="957" name="Forme libre : forme 956">
                            <a:extLst>
                              <a:ext uri="{FF2B5EF4-FFF2-40B4-BE49-F238E27FC236}">
                                <a16:creationId xmlns:a16="http://schemas.microsoft.com/office/drawing/2014/main" id="{11E1C78D-DC39-4BD4-976B-F2B86FE079BF}"/>
                              </a:ext>
                            </a:extLst>
                          </p:cNvPr>
                          <p:cNvSpPr/>
                          <p:nvPr/>
                        </p:nvSpPr>
                        <p:spPr>
                          <a:xfrm>
                            <a:off x="5679796" y="2241626"/>
                            <a:ext cx="25368" cy="14766"/>
                          </a:xfrm>
                          <a:custGeom>
                            <a:avLst/>
                            <a:gdLst>
                              <a:gd name="connsiteX0" fmla="*/ 119 w 25368"/>
                              <a:gd name="connsiteY0" fmla="*/ 8312 h 14766"/>
                              <a:gd name="connsiteX1" fmla="*/ 2987 w 25368"/>
                              <a:gd name="connsiteY1" fmla="*/ 13048 h 14766"/>
                              <a:gd name="connsiteX2" fmla="*/ 9589 w 25368"/>
                              <a:gd name="connsiteY2" fmla="*/ 14766 h 14766"/>
                              <a:gd name="connsiteX3" fmla="*/ 11091 w 25368"/>
                              <a:gd name="connsiteY3" fmla="*/ 14694 h 14766"/>
                              <a:gd name="connsiteX4" fmla="*/ 20043 w 25368"/>
                              <a:gd name="connsiteY4" fmla="*/ 11674 h 14766"/>
                              <a:gd name="connsiteX5" fmla="*/ 25246 w 25368"/>
                              <a:gd name="connsiteY5" fmla="*/ 6452 h 14766"/>
                              <a:gd name="connsiteX6" fmla="*/ 22360 w 25368"/>
                              <a:gd name="connsiteY6" fmla="*/ 1705 h 14766"/>
                              <a:gd name="connsiteX7" fmla="*/ 14275 w 25368"/>
                              <a:gd name="connsiteY7" fmla="*/ 70 h 14766"/>
                              <a:gd name="connsiteX8" fmla="*/ 5304 w 25368"/>
                              <a:gd name="connsiteY8" fmla="*/ 3079 h 14766"/>
                              <a:gd name="connsiteX9" fmla="*/ 119 w 25368"/>
                              <a:gd name="connsiteY9" fmla="*/ 8312 h 14766"/>
                              <a:gd name="connsiteX10" fmla="*/ 3696 w 25368"/>
                              <a:gd name="connsiteY10" fmla="*/ 8470 h 14766"/>
                              <a:gd name="connsiteX11" fmla="*/ 7839 w 25368"/>
                              <a:gd name="connsiteY11" fmla="*/ 4628 h 14766"/>
                              <a:gd name="connsiteX12" fmla="*/ 14470 w 25368"/>
                              <a:gd name="connsiteY12" fmla="*/ 2222 h 14766"/>
                              <a:gd name="connsiteX13" fmla="*/ 15905 w 25368"/>
                              <a:gd name="connsiteY13" fmla="*/ 2128 h 14766"/>
                              <a:gd name="connsiteX14" fmla="*/ 20006 w 25368"/>
                              <a:gd name="connsiteY14" fmla="*/ 3157 h 14766"/>
                              <a:gd name="connsiteX15" fmla="*/ 21623 w 25368"/>
                              <a:gd name="connsiteY15" fmla="*/ 6299 h 14766"/>
                              <a:gd name="connsiteX16" fmla="*/ 17508 w 25368"/>
                              <a:gd name="connsiteY16" fmla="*/ 10125 h 14766"/>
                              <a:gd name="connsiteX17" fmla="*/ 10850 w 25368"/>
                              <a:gd name="connsiteY17" fmla="*/ 12547 h 14766"/>
                              <a:gd name="connsiteX18" fmla="*/ 5313 w 25368"/>
                              <a:gd name="connsiteY18" fmla="*/ 11612 h 14766"/>
                              <a:gd name="connsiteX19" fmla="*/ 3696 w 25368"/>
                              <a:gd name="connsiteY19" fmla="*/ 8470 h 1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368" h="14766">
                                <a:moveTo>
                                  <a:pt x="119" y="8312"/>
                                </a:moveTo>
                                <a:cubicBezTo>
                                  <a:pt x="-360" y="10079"/>
                                  <a:pt x="605" y="11672"/>
                                  <a:pt x="2987" y="13048"/>
                                </a:cubicBezTo>
                                <a:cubicBezTo>
                                  <a:pt x="4967" y="14190"/>
                                  <a:pt x="7182" y="14766"/>
                                  <a:pt x="9589" y="14766"/>
                                </a:cubicBezTo>
                                <a:cubicBezTo>
                                  <a:pt x="10081" y="14766"/>
                                  <a:pt x="10582" y="14742"/>
                                  <a:pt x="11091" y="14694"/>
                                </a:cubicBezTo>
                                <a:cubicBezTo>
                                  <a:pt x="14071" y="14410"/>
                                  <a:pt x="17083" y="13394"/>
                                  <a:pt x="20043" y="11674"/>
                                </a:cubicBezTo>
                                <a:cubicBezTo>
                                  <a:pt x="23003" y="9954"/>
                                  <a:pt x="24753" y="8197"/>
                                  <a:pt x="25246" y="6452"/>
                                </a:cubicBezTo>
                                <a:cubicBezTo>
                                  <a:pt x="25734" y="4691"/>
                                  <a:pt x="24764" y="3093"/>
                                  <a:pt x="22360" y="1705"/>
                                </a:cubicBezTo>
                                <a:cubicBezTo>
                                  <a:pt x="19995" y="341"/>
                                  <a:pt x="17276" y="-208"/>
                                  <a:pt x="14275" y="70"/>
                                </a:cubicBezTo>
                                <a:cubicBezTo>
                                  <a:pt x="11269" y="354"/>
                                  <a:pt x="8250" y="1367"/>
                                  <a:pt x="5304" y="3079"/>
                                </a:cubicBezTo>
                                <a:cubicBezTo>
                                  <a:pt x="2339" y="4803"/>
                                  <a:pt x="594" y="6563"/>
                                  <a:pt x="119" y="8312"/>
                                </a:cubicBezTo>
                                <a:close/>
                                <a:moveTo>
                                  <a:pt x="3696" y="8470"/>
                                </a:moveTo>
                                <a:cubicBezTo>
                                  <a:pt x="4153" y="7253"/>
                                  <a:pt x="5547" y="5960"/>
                                  <a:pt x="7839" y="4628"/>
                                </a:cubicBezTo>
                                <a:cubicBezTo>
                                  <a:pt x="10110" y="3308"/>
                                  <a:pt x="12340" y="2498"/>
                                  <a:pt x="14470" y="2222"/>
                                </a:cubicBezTo>
                                <a:cubicBezTo>
                                  <a:pt x="14963" y="2159"/>
                                  <a:pt x="15441" y="2128"/>
                                  <a:pt x="15905" y="2128"/>
                                </a:cubicBezTo>
                                <a:cubicBezTo>
                                  <a:pt x="17445" y="2128"/>
                                  <a:pt x="18820" y="2472"/>
                                  <a:pt x="20006" y="3157"/>
                                </a:cubicBezTo>
                                <a:cubicBezTo>
                                  <a:pt x="21537" y="4041"/>
                                  <a:pt x="22081" y="5098"/>
                                  <a:pt x="21623" y="6299"/>
                                </a:cubicBezTo>
                                <a:cubicBezTo>
                                  <a:pt x="21157" y="7522"/>
                                  <a:pt x="19772" y="8809"/>
                                  <a:pt x="17508" y="10125"/>
                                </a:cubicBezTo>
                                <a:cubicBezTo>
                                  <a:pt x="15210" y="11462"/>
                                  <a:pt x="12969" y="12276"/>
                                  <a:pt x="10850" y="12547"/>
                                </a:cubicBezTo>
                                <a:cubicBezTo>
                                  <a:pt x="8729" y="12821"/>
                                  <a:pt x="6867" y="12509"/>
                                  <a:pt x="5313" y="11612"/>
                                </a:cubicBezTo>
                                <a:cubicBezTo>
                                  <a:pt x="3770" y="10722"/>
                                  <a:pt x="3241" y="9694"/>
                                  <a:pt x="3696" y="8470"/>
                                </a:cubicBezTo>
                                <a:close/>
                              </a:path>
                            </a:pathLst>
                          </a:custGeom>
                          <a:solidFill>
                            <a:srgbClr val="1D2943"/>
                          </a:solidFill>
                          <a:ln w="36124" cap="flat">
                            <a:noFill/>
                            <a:prstDash val="solid"/>
                            <a:miter/>
                          </a:ln>
                        </p:spPr>
                        <p:txBody>
                          <a:bodyPr rtlCol="0" anchor="ctr"/>
                          <a:lstStyle/>
                          <a:p>
                            <a:endParaRPr lang="fr-FR"/>
                          </a:p>
                        </p:txBody>
                      </p:sp>
                    </p:grpSp>
                    <p:grpSp>
                      <p:nvGrpSpPr>
                        <p:cNvPr id="958" name="Graphique 865">
                          <a:extLst>
                            <a:ext uri="{FF2B5EF4-FFF2-40B4-BE49-F238E27FC236}">
                              <a16:creationId xmlns:a16="http://schemas.microsoft.com/office/drawing/2014/main" id="{EA403F32-CF4C-408B-9B40-71E2B3BF0F65}"/>
                            </a:ext>
                          </a:extLst>
                        </p:cNvPr>
                        <p:cNvGrpSpPr/>
                        <p:nvPr/>
                      </p:nvGrpSpPr>
                      <p:grpSpPr>
                        <a:xfrm>
                          <a:off x="5227299" y="1980376"/>
                          <a:ext cx="55962" cy="33503"/>
                          <a:chOff x="5227299" y="1980376"/>
                          <a:chExt cx="55962" cy="33503"/>
                        </a:xfrm>
                        <a:solidFill>
                          <a:srgbClr val="1D2943"/>
                        </a:solidFill>
                      </p:grpSpPr>
                      <p:sp>
                        <p:nvSpPr>
                          <p:cNvPr id="959" name="Forme libre : forme 958">
                            <a:extLst>
                              <a:ext uri="{FF2B5EF4-FFF2-40B4-BE49-F238E27FC236}">
                                <a16:creationId xmlns:a16="http://schemas.microsoft.com/office/drawing/2014/main" id="{CAFD9B89-C071-4B4D-A0A7-0CF98D698FD5}"/>
                              </a:ext>
                            </a:extLst>
                          </p:cNvPr>
                          <p:cNvSpPr/>
                          <p:nvPr/>
                        </p:nvSpPr>
                        <p:spPr>
                          <a:xfrm>
                            <a:off x="5256846" y="1999706"/>
                            <a:ext cx="26414" cy="14173"/>
                          </a:xfrm>
                          <a:custGeom>
                            <a:avLst/>
                            <a:gdLst>
                              <a:gd name="connsiteX0" fmla="*/ 505 w 26414"/>
                              <a:gd name="connsiteY0" fmla="*/ 7603 h 14173"/>
                              <a:gd name="connsiteX1" fmla="*/ 506 w 26414"/>
                              <a:gd name="connsiteY1" fmla="*/ 7603 h 14173"/>
                              <a:gd name="connsiteX2" fmla="*/ 1699 w 26414"/>
                              <a:gd name="connsiteY2" fmla="*/ 7309 h 14173"/>
                              <a:gd name="connsiteX3" fmla="*/ 2894 w 26414"/>
                              <a:gd name="connsiteY3" fmla="*/ 7603 h 14173"/>
                              <a:gd name="connsiteX4" fmla="*/ 5535 w 26414"/>
                              <a:gd name="connsiteY4" fmla="*/ 9128 h 14173"/>
                              <a:gd name="connsiteX5" fmla="*/ 20690 w 26414"/>
                              <a:gd name="connsiteY5" fmla="*/ 321 h 14173"/>
                              <a:gd name="connsiteX6" fmla="*/ 22021 w 26414"/>
                              <a:gd name="connsiteY6" fmla="*/ 0 h 14173"/>
                              <a:gd name="connsiteX7" fmla="*/ 23356 w 26414"/>
                              <a:gd name="connsiteY7" fmla="*/ 321 h 14173"/>
                              <a:gd name="connsiteX8" fmla="*/ 23924 w 26414"/>
                              <a:gd name="connsiteY8" fmla="*/ 648 h 14173"/>
                              <a:gd name="connsiteX9" fmla="*/ 24519 w 26414"/>
                              <a:gd name="connsiteY9" fmla="*/ 1218 h 14173"/>
                              <a:gd name="connsiteX10" fmla="*/ 26287 w 26414"/>
                              <a:gd name="connsiteY10" fmla="*/ 4452 h 14173"/>
                              <a:gd name="connsiteX11" fmla="*/ 26395 w 26414"/>
                              <a:gd name="connsiteY11" fmla="*/ 5018 h 14173"/>
                              <a:gd name="connsiteX12" fmla="*/ 25869 w 26414"/>
                              <a:gd name="connsiteY12" fmla="*/ 5599 h 14173"/>
                              <a:gd name="connsiteX13" fmla="*/ 24666 w 26414"/>
                              <a:gd name="connsiteY13" fmla="*/ 5909 h 14173"/>
                              <a:gd name="connsiteX14" fmla="*/ 23471 w 26414"/>
                              <a:gd name="connsiteY14" fmla="*/ 5604 h 14173"/>
                              <a:gd name="connsiteX15" fmla="*/ 22987 w 26414"/>
                              <a:gd name="connsiteY15" fmla="*/ 5122 h 14173"/>
                              <a:gd name="connsiteX16" fmla="*/ 21603 w 26414"/>
                              <a:gd name="connsiteY16" fmla="*/ 2811 h 14173"/>
                              <a:gd name="connsiteX17" fmla="*/ 8143 w 26414"/>
                              <a:gd name="connsiteY17" fmla="*/ 10634 h 14173"/>
                              <a:gd name="connsiteX18" fmla="*/ 11251 w 26414"/>
                              <a:gd name="connsiteY18" fmla="*/ 12427 h 14173"/>
                              <a:gd name="connsiteX19" fmla="*/ 11772 w 26414"/>
                              <a:gd name="connsiteY19" fmla="*/ 13161 h 14173"/>
                              <a:gd name="connsiteX20" fmla="*/ 11240 w 26414"/>
                              <a:gd name="connsiteY20" fmla="*/ 13885 h 14173"/>
                              <a:gd name="connsiteX21" fmla="*/ 10075 w 26414"/>
                              <a:gd name="connsiteY21" fmla="*/ 14173 h 14173"/>
                              <a:gd name="connsiteX22" fmla="*/ 10041 w 26414"/>
                              <a:gd name="connsiteY22" fmla="*/ 14174 h 14173"/>
                              <a:gd name="connsiteX23" fmla="*/ 8897 w 26414"/>
                              <a:gd name="connsiteY23" fmla="*/ 13879 h 14173"/>
                              <a:gd name="connsiteX24" fmla="*/ 542 w 26414"/>
                              <a:gd name="connsiteY24" fmla="*/ 9055 h 14173"/>
                              <a:gd name="connsiteX25" fmla="*/ 1 w 26414"/>
                              <a:gd name="connsiteY25" fmla="*/ 8329 h 14173"/>
                              <a:gd name="connsiteX26" fmla="*/ 505 w 26414"/>
                              <a:gd name="connsiteY26" fmla="*/ 7603 h 1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414" h="14173">
                                <a:moveTo>
                                  <a:pt x="505" y="7603"/>
                                </a:moveTo>
                                <a:lnTo>
                                  <a:pt x="506" y="7603"/>
                                </a:lnTo>
                                <a:cubicBezTo>
                                  <a:pt x="837" y="7411"/>
                                  <a:pt x="1227" y="7315"/>
                                  <a:pt x="1699" y="7309"/>
                                </a:cubicBezTo>
                                <a:cubicBezTo>
                                  <a:pt x="2154" y="7309"/>
                                  <a:pt x="2557" y="7408"/>
                                  <a:pt x="2894" y="7603"/>
                                </a:cubicBezTo>
                                <a:lnTo>
                                  <a:pt x="5535" y="9128"/>
                                </a:lnTo>
                                <a:lnTo>
                                  <a:pt x="20690" y="321"/>
                                </a:lnTo>
                                <a:cubicBezTo>
                                  <a:pt x="21058" y="108"/>
                                  <a:pt x="21505" y="0"/>
                                  <a:pt x="22021" y="0"/>
                                </a:cubicBezTo>
                                <a:cubicBezTo>
                                  <a:pt x="22539" y="0"/>
                                  <a:pt x="22988" y="108"/>
                                  <a:pt x="23356" y="321"/>
                                </a:cubicBezTo>
                                <a:lnTo>
                                  <a:pt x="23924" y="648"/>
                                </a:lnTo>
                                <a:cubicBezTo>
                                  <a:pt x="24177" y="795"/>
                                  <a:pt x="24377" y="985"/>
                                  <a:pt x="24519" y="1218"/>
                                </a:cubicBezTo>
                                <a:lnTo>
                                  <a:pt x="26287" y="4452"/>
                                </a:lnTo>
                                <a:cubicBezTo>
                                  <a:pt x="26405" y="4650"/>
                                  <a:pt x="26442" y="4840"/>
                                  <a:pt x="26395" y="5018"/>
                                </a:cubicBezTo>
                                <a:cubicBezTo>
                                  <a:pt x="26340" y="5233"/>
                                  <a:pt x="26162" y="5428"/>
                                  <a:pt x="25869" y="5599"/>
                                </a:cubicBezTo>
                                <a:cubicBezTo>
                                  <a:pt x="25509" y="5808"/>
                                  <a:pt x="25115" y="5909"/>
                                  <a:pt x="24666" y="5909"/>
                                </a:cubicBezTo>
                                <a:cubicBezTo>
                                  <a:pt x="24223" y="5909"/>
                                  <a:pt x="23821" y="5806"/>
                                  <a:pt x="23471" y="5604"/>
                                </a:cubicBezTo>
                                <a:cubicBezTo>
                                  <a:pt x="23294" y="5503"/>
                                  <a:pt x="23137" y="5346"/>
                                  <a:pt x="22987" y="5122"/>
                                </a:cubicBezTo>
                                <a:lnTo>
                                  <a:pt x="21603" y="2811"/>
                                </a:lnTo>
                                <a:lnTo>
                                  <a:pt x="8143" y="10634"/>
                                </a:lnTo>
                                <a:lnTo>
                                  <a:pt x="11251" y="12427"/>
                                </a:lnTo>
                                <a:cubicBezTo>
                                  <a:pt x="11606" y="12633"/>
                                  <a:pt x="11781" y="12879"/>
                                  <a:pt x="11772" y="13161"/>
                                </a:cubicBezTo>
                                <a:cubicBezTo>
                                  <a:pt x="11753" y="13450"/>
                                  <a:pt x="11579" y="13687"/>
                                  <a:pt x="11240" y="13885"/>
                                </a:cubicBezTo>
                                <a:cubicBezTo>
                                  <a:pt x="10910" y="14076"/>
                                  <a:pt x="10518" y="14173"/>
                                  <a:pt x="10075" y="14173"/>
                                </a:cubicBezTo>
                                <a:cubicBezTo>
                                  <a:pt x="10064" y="14174"/>
                                  <a:pt x="10052" y="14174"/>
                                  <a:pt x="10041" y="14174"/>
                                </a:cubicBezTo>
                                <a:cubicBezTo>
                                  <a:pt x="9620" y="14174"/>
                                  <a:pt x="9236" y="14075"/>
                                  <a:pt x="8897" y="13879"/>
                                </a:cubicBezTo>
                                <a:lnTo>
                                  <a:pt x="542" y="9055"/>
                                </a:lnTo>
                                <a:cubicBezTo>
                                  <a:pt x="184" y="8849"/>
                                  <a:pt x="2" y="8604"/>
                                  <a:pt x="1" y="8329"/>
                                </a:cubicBezTo>
                                <a:cubicBezTo>
                                  <a:pt x="-12" y="8050"/>
                                  <a:pt x="158" y="7805"/>
                                  <a:pt x="505" y="7603"/>
                                </a:cubicBezTo>
                                <a:close/>
                              </a:path>
                            </a:pathLst>
                          </a:custGeom>
                          <a:solidFill>
                            <a:srgbClr val="1D2943"/>
                          </a:solidFill>
                          <a:ln w="36124" cap="flat">
                            <a:noFill/>
                            <a:prstDash val="solid"/>
                            <a:miter/>
                          </a:ln>
                        </p:spPr>
                        <p:txBody>
                          <a:bodyPr rtlCol="0" anchor="ctr"/>
                          <a:lstStyle/>
                          <a:p>
                            <a:endParaRPr lang="fr-FR"/>
                          </a:p>
                        </p:txBody>
                      </p:sp>
                      <p:sp>
                        <p:nvSpPr>
                          <p:cNvPr id="960" name="Forme libre : forme 959">
                            <a:extLst>
                              <a:ext uri="{FF2B5EF4-FFF2-40B4-BE49-F238E27FC236}">
                                <a16:creationId xmlns:a16="http://schemas.microsoft.com/office/drawing/2014/main" id="{9B924E86-FB11-4C85-9B87-04BA17C6DA12}"/>
                              </a:ext>
                            </a:extLst>
                          </p:cNvPr>
                          <p:cNvSpPr/>
                          <p:nvPr/>
                        </p:nvSpPr>
                        <p:spPr>
                          <a:xfrm>
                            <a:off x="5227299" y="1980376"/>
                            <a:ext cx="25368" cy="14766"/>
                          </a:xfrm>
                          <a:custGeom>
                            <a:avLst/>
                            <a:gdLst>
                              <a:gd name="connsiteX0" fmla="*/ 2986 w 25368"/>
                              <a:gd name="connsiteY0" fmla="*/ 13048 h 14766"/>
                              <a:gd name="connsiteX1" fmla="*/ 9589 w 25368"/>
                              <a:gd name="connsiteY1" fmla="*/ 14766 h 14766"/>
                              <a:gd name="connsiteX2" fmla="*/ 11091 w 25368"/>
                              <a:gd name="connsiteY2" fmla="*/ 14694 h 14766"/>
                              <a:gd name="connsiteX3" fmla="*/ 20053 w 25368"/>
                              <a:gd name="connsiteY3" fmla="*/ 11679 h 14766"/>
                              <a:gd name="connsiteX4" fmla="*/ 25246 w 25368"/>
                              <a:gd name="connsiteY4" fmla="*/ 6452 h 14766"/>
                              <a:gd name="connsiteX5" fmla="*/ 22359 w 25368"/>
                              <a:gd name="connsiteY5" fmla="*/ 1705 h 14766"/>
                              <a:gd name="connsiteX6" fmla="*/ 14276 w 25368"/>
                              <a:gd name="connsiteY6" fmla="*/ 70 h 14766"/>
                              <a:gd name="connsiteX7" fmla="*/ 5303 w 25368"/>
                              <a:gd name="connsiteY7" fmla="*/ 3079 h 14766"/>
                              <a:gd name="connsiteX8" fmla="*/ 119 w 25368"/>
                              <a:gd name="connsiteY8" fmla="*/ 8313 h 14766"/>
                              <a:gd name="connsiteX9" fmla="*/ 2986 w 25368"/>
                              <a:gd name="connsiteY9" fmla="*/ 13048 h 14766"/>
                              <a:gd name="connsiteX10" fmla="*/ 3705 w 25368"/>
                              <a:gd name="connsiteY10" fmla="*/ 8476 h 14766"/>
                              <a:gd name="connsiteX11" fmla="*/ 7839 w 25368"/>
                              <a:gd name="connsiteY11" fmla="*/ 4628 h 14766"/>
                              <a:gd name="connsiteX12" fmla="*/ 14478 w 25368"/>
                              <a:gd name="connsiteY12" fmla="*/ 2227 h 14766"/>
                              <a:gd name="connsiteX13" fmla="*/ 15927 w 25368"/>
                              <a:gd name="connsiteY13" fmla="*/ 2130 h 14766"/>
                              <a:gd name="connsiteX14" fmla="*/ 20006 w 25368"/>
                              <a:gd name="connsiteY14" fmla="*/ 3157 h 14766"/>
                              <a:gd name="connsiteX15" fmla="*/ 21623 w 25368"/>
                              <a:gd name="connsiteY15" fmla="*/ 6298 h 14766"/>
                              <a:gd name="connsiteX16" fmla="*/ 17517 w 25368"/>
                              <a:gd name="connsiteY16" fmla="*/ 10130 h 14766"/>
                              <a:gd name="connsiteX17" fmla="*/ 10850 w 25368"/>
                              <a:gd name="connsiteY17" fmla="*/ 12547 h 14766"/>
                              <a:gd name="connsiteX18" fmla="*/ 5312 w 25368"/>
                              <a:gd name="connsiteY18" fmla="*/ 11612 h 14766"/>
                              <a:gd name="connsiteX19" fmla="*/ 3705 w 25368"/>
                              <a:gd name="connsiteY19" fmla="*/ 8476 h 1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368" h="14766">
                                <a:moveTo>
                                  <a:pt x="2986" y="13048"/>
                                </a:moveTo>
                                <a:cubicBezTo>
                                  <a:pt x="4966" y="14191"/>
                                  <a:pt x="7182" y="14766"/>
                                  <a:pt x="9589" y="14766"/>
                                </a:cubicBezTo>
                                <a:cubicBezTo>
                                  <a:pt x="10081" y="14766"/>
                                  <a:pt x="10582" y="14742"/>
                                  <a:pt x="11091" y="14694"/>
                                </a:cubicBezTo>
                                <a:cubicBezTo>
                                  <a:pt x="14086" y="14408"/>
                                  <a:pt x="17102" y="13394"/>
                                  <a:pt x="20053" y="11679"/>
                                </a:cubicBezTo>
                                <a:cubicBezTo>
                                  <a:pt x="23003" y="9964"/>
                                  <a:pt x="24750" y="8205"/>
                                  <a:pt x="25246" y="6452"/>
                                </a:cubicBezTo>
                                <a:cubicBezTo>
                                  <a:pt x="25734" y="4689"/>
                                  <a:pt x="24763" y="3093"/>
                                  <a:pt x="22359" y="1705"/>
                                </a:cubicBezTo>
                                <a:cubicBezTo>
                                  <a:pt x="19996" y="342"/>
                                  <a:pt x="17273" y="-207"/>
                                  <a:pt x="14276" y="70"/>
                                </a:cubicBezTo>
                                <a:cubicBezTo>
                                  <a:pt x="11270" y="353"/>
                                  <a:pt x="8251" y="1366"/>
                                  <a:pt x="5303" y="3079"/>
                                </a:cubicBezTo>
                                <a:cubicBezTo>
                                  <a:pt x="2339" y="4802"/>
                                  <a:pt x="595" y="6562"/>
                                  <a:pt x="119" y="8313"/>
                                </a:cubicBezTo>
                                <a:cubicBezTo>
                                  <a:pt x="-360" y="10079"/>
                                  <a:pt x="604" y="11672"/>
                                  <a:pt x="2986" y="13048"/>
                                </a:cubicBezTo>
                                <a:close/>
                                <a:moveTo>
                                  <a:pt x="3705" y="8476"/>
                                </a:moveTo>
                                <a:cubicBezTo>
                                  <a:pt x="4151" y="7257"/>
                                  <a:pt x="5543" y="5963"/>
                                  <a:pt x="7839" y="4628"/>
                                </a:cubicBezTo>
                                <a:cubicBezTo>
                                  <a:pt x="10115" y="3305"/>
                                  <a:pt x="12349" y="2497"/>
                                  <a:pt x="14478" y="2227"/>
                                </a:cubicBezTo>
                                <a:cubicBezTo>
                                  <a:pt x="14976" y="2162"/>
                                  <a:pt x="15458" y="2130"/>
                                  <a:pt x="15927" y="2130"/>
                                </a:cubicBezTo>
                                <a:cubicBezTo>
                                  <a:pt x="17455" y="2130"/>
                                  <a:pt x="18823" y="2474"/>
                                  <a:pt x="20006" y="3157"/>
                                </a:cubicBezTo>
                                <a:cubicBezTo>
                                  <a:pt x="21537" y="4041"/>
                                  <a:pt x="22081" y="5098"/>
                                  <a:pt x="21623" y="6298"/>
                                </a:cubicBezTo>
                                <a:cubicBezTo>
                                  <a:pt x="21153" y="7531"/>
                                  <a:pt x="19772" y="8820"/>
                                  <a:pt x="17517" y="10130"/>
                                </a:cubicBezTo>
                                <a:cubicBezTo>
                                  <a:pt x="15229" y="11460"/>
                                  <a:pt x="12985" y="12273"/>
                                  <a:pt x="10850" y="12547"/>
                                </a:cubicBezTo>
                                <a:cubicBezTo>
                                  <a:pt x="8724" y="12826"/>
                                  <a:pt x="6863" y="12507"/>
                                  <a:pt x="5312" y="11612"/>
                                </a:cubicBezTo>
                                <a:cubicBezTo>
                                  <a:pt x="3788" y="10732"/>
                                  <a:pt x="3247" y="9676"/>
                                  <a:pt x="3705" y="8476"/>
                                </a:cubicBezTo>
                                <a:close/>
                              </a:path>
                            </a:pathLst>
                          </a:custGeom>
                          <a:solidFill>
                            <a:srgbClr val="1D2943"/>
                          </a:solidFill>
                          <a:ln w="36124" cap="flat">
                            <a:noFill/>
                            <a:prstDash val="solid"/>
                            <a:miter/>
                          </a:ln>
                        </p:spPr>
                        <p:txBody>
                          <a:bodyPr rtlCol="0" anchor="ctr"/>
                          <a:lstStyle/>
                          <a:p>
                            <a:endParaRPr lang="fr-FR"/>
                          </a:p>
                        </p:txBody>
                      </p:sp>
                      <p:sp>
                        <p:nvSpPr>
                          <p:cNvPr id="961" name="Forme libre : forme 960">
                            <a:extLst>
                              <a:ext uri="{FF2B5EF4-FFF2-40B4-BE49-F238E27FC236}">
                                <a16:creationId xmlns:a16="http://schemas.microsoft.com/office/drawing/2014/main" id="{10ECF416-C868-48D9-BB78-66530FDF0C93}"/>
                              </a:ext>
                            </a:extLst>
                          </p:cNvPr>
                          <p:cNvSpPr/>
                          <p:nvPr/>
                        </p:nvSpPr>
                        <p:spPr>
                          <a:xfrm>
                            <a:off x="5244299" y="1990191"/>
                            <a:ext cx="25368" cy="14766"/>
                          </a:xfrm>
                          <a:custGeom>
                            <a:avLst/>
                            <a:gdLst>
                              <a:gd name="connsiteX0" fmla="*/ 119 w 25368"/>
                              <a:gd name="connsiteY0" fmla="*/ 8312 h 14766"/>
                              <a:gd name="connsiteX1" fmla="*/ 2987 w 25368"/>
                              <a:gd name="connsiteY1" fmla="*/ 13048 h 14766"/>
                              <a:gd name="connsiteX2" fmla="*/ 9589 w 25368"/>
                              <a:gd name="connsiteY2" fmla="*/ 14766 h 14766"/>
                              <a:gd name="connsiteX3" fmla="*/ 11091 w 25368"/>
                              <a:gd name="connsiteY3" fmla="*/ 14694 h 14766"/>
                              <a:gd name="connsiteX4" fmla="*/ 20043 w 25368"/>
                              <a:gd name="connsiteY4" fmla="*/ 11674 h 14766"/>
                              <a:gd name="connsiteX5" fmla="*/ 25246 w 25368"/>
                              <a:gd name="connsiteY5" fmla="*/ 6452 h 14766"/>
                              <a:gd name="connsiteX6" fmla="*/ 22360 w 25368"/>
                              <a:gd name="connsiteY6" fmla="*/ 1705 h 14766"/>
                              <a:gd name="connsiteX7" fmla="*/ 14275 w 25368"/>
                              <a:gd name="connsiteY7" fmla="*/ 70 h 14766"/>
                              <a:gd name="connsiteX8" fmla="*/ 5304 w 25368"/>
                              <a:gd name="connsiteY8" fmla="*/ 3079 h 14766"/>
                              <a:gd name="connsiteX9" fmla="*/ 119 w 25368"/>
                              <a:gd name="connsiteY9" fmla="*/ 8312 h 14766"/>
                              <a:gd name="connsiteX10" fmla="*/ 3696 w 25368"/>
                              <a:gd name="connsiteY10" fmla="*/ 8470 h 14766"/>
                              <a:gd name="connsiteX11" fmla="*/ 7839 w 25368"/>
                              <a:gd name="connsiteY11" fmla="*/ 4628 h 14766"/>
                              <a:gd name="connsiteX12" fmla="*/ 14469 w 25368"/>
                              <a:gd name="connsiteY12" fmla="*/ 2222 h 14766"/>
                              <a:gd name="connsiteX13" fmla="*/ 15904 w 25368"/>
                              <a:gd name="connsiteY13" fmla="*/ 2128 h 14766"/>
                              <a:gd name="connsiteX14" fmla="*/ 20006 w 25368"/>
                              <a:gd name="connsiteY14" fmla="*/ 3157 h 14766"/>
                              <a:gd name="connsiteX15" fmla="*/ 21623 w 25368"/>
                              <a:gd name="connsiteY15" fmla="*/ 6299 h 14766"/>
                              <a:gd name="connsiteX16" fmla="*/ 17507 w 25368"/>
                              <a:gd name="connsiteY16" fmla="*/ 10125 h 14766"/>
                              <a:gd name="connsiteX17" fmla="*/ 10850 w 25368"/>
                              <a:gd name="connsiteY17" fmla="*/ 12547 h 14766"/>
                              <a:gd name="connsiteX18" fmla="*/ 5313 w 25368"/>
                              <a:gd name="connsiteY18" fmla="*/ 11612 h 14766"/>
                              <a:gd name="connsiteX19" fmla="*/ 3696 w 25368"/>
                              <a:gd name="connsiteY19" fmla="*/ 8470 h 1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368" h="14766">
                                <a:moveTo>
                                  <a:pt x="119" y="8312"/>
                                </a:moveTo>
                                <a:cubicBezTo>
                                  <a:pt x="-360" y="10079"/>
                                  <a:pt x="605" y="11672"/>
                                  <a:pt x="2987" y="13048"/>
                                </a:cubicBezTo>
                                <a:cubicBezTo>
                                  <a:pt x="4967" y="14191"/>
                                  <a:pt x="7182" y="14766"/>
                                  <a:pt x="9589" y="14766"/>
                                </a:cubicBezTo>
                                <a:cubicBezTo>
                                  <a:pt x="10081" y="14766"/>
                                  <a:pt x="10582" y="14742"/>
                                  <a:pt x="11091" y="14694"/>
                                </a:cubicBezTo>
                                <a:cubicBezTo>
                                  <a:pt x="14071" y="14410"/>
                                  <a:pt x="17083" y="13394"/>
                                  <a:pt x="20043" y="11674"/>
                                </a:cubicBezTo>
                                <a:cubicBezTo>
                                  <a:pt x="23003" y="9954"/>
                                  <a:pt x="24753" y="8197"/>
                                  <a:pt x="25246" y="6452"/>
                                </a:cubicBezTo>
                                <a:cubicBezTo>
                                  <a:pt x="25734" y="4691"/>
                                  <a:pt x="24764" y="3093"/>
                                  <a:pt x="22360" y="1705"/>
                                </a:cubicBezTo>
                                <a:cubicBezTo>
                                  <a:pt x="19996" y="341"/>
                                  <a:pt x="17276" y="-208"/>
                                  <a:pt x="14275" y="70"/>
                                </a:cubicBezTo>
                                <a:cubicBezTo>
                                  <a:pt x="11269" y="354"/>
                                  <a:pt x="8250" y="1367"/>
                                  <a:pt x="5304" y="3079"/>
                                </a:cubicBezTo>
                                <a:cubicBezTo>
                                  <a:pt x="2339" y="4803"/>
                                  <a:pt x="594" y="6563"/>
                                  <a:pt x="119" y="8312"/>
                                </a:cubicBezTo>
                                <a:close/>
                                <a:moveTo>
                                  <a:pt x="3696" y="8470"/>
                                </a:moveTo>
                                <a:cubicBezTo>
                                  <a:pt x="4153" y="7253"/>
                                  <a:pt x="5547" y="5960"/>
                                  <a:pt x="7839" y="4628"/>
                                </a:cubicBezTo>
                                <a:cubicBezTo>
                                  <a:pt x="10110" y="3308"/>
                                  <a:pt x="12340" y="2498"/>
                                  <a:pt x="14469" y="2222"/>
                                </a:cubicBezTo>
                                <a:cubicBezTo>
                                  <a:pt x="14963" y="2159"/>
                                  <a:pt x="15441" y="2128"/>
                                  <a:pt x="15904" y="2128"/>
                                </a:cubicBezTo>
                                <a:cubicBezTo>
                                  <a:pt x="17445" y="2128"/>
                                  <a:pt x="18820" y="2472"/>
                                  <a:pt x="20006" y="3157"/>
                                </a:cubicBezTo>
                                <a:cubicBezTo>
                                  <a:pt x="21537" y="4041"/>
                                  <a:pt x="22081" y="5098"/>
                                  <a:pt x="21623" y="6299"/>
                                </a:cubicBezTo>
                                <a:cubicBezTo>
                                  <a:pt x="21157" y="7522"/>
                                  <a:pt x="19772" y="8809"/>
                                  <a:pt x="17507" y="10125"/>
                                </a:cubicBezTo>
                                <a:cubicBezTo>
                                  <a:pt x="15209" y="11462"/>
                                  <a:pt x="12970" y="12276"/>
                                  <a:pt x="10850" y="12547"/>
                                </a:cubicBezTo>
                                <a:cubicBezTo>
                                  <a:pt x="8728" y="12821"/>
                                  <a:pt x="6867" y="12509"/>
                                  <a:pt x="5313" y="11612"/>
                                </a:cubicBezTo>
                                <a:cubicBezTo>
                                  <a:pt x="3769" y="10722"/>
                                  <a:pt x="3241" y="9694"/>
                                  <a:pt x="3696" y="8470"/>
                                </a:cubicBezTo>
                                <a:close/>
                              </a:path>
                            </a:pathLst>
                          </a:custGeom>
                          <a:solidFill>
                            <a:srgbClr val="1D2943"/>
                          </a:solidFill>
                          <a:ln w="36124" cap="flat">
                            <a:noFill/>
                            <a:prstDash val="solid"/>
                            <a:miter/>
                          </a:ln>
                        </p:spPr>
                        <p:txBody>
                          <a:bodyPr rtlCol="0" anchor="ctr"/>
                          <a:lstStyle/>
                          <a:p>
                            <a:endParaRPr lang="fr-FR"/>
                          </a:p>
                        </p:txBody>
                      </p:sp>
                    </p:grpSp>
                  </p:grpSp>
                  <p:grpSp>
                    <p:nvGrpSpPr>
                      <p:cNvPr id="962" name="Graphique 865">
                        <a:extLst>
                          <a:ext uri="{FF2B5EF4-FFF2-40B4-BE49-F238E27FC236}">
                            <a16:creationId xmlns:a16="http://schemas.microsoft.com/office/drawing/2014/main" id="{39615E2E-10D6-4988-AD03-437DF54B3C14}"/>
                          </a:ext>
                        </a:extLst>
                      </p:cNvPr>
                      <p:cNvGrpSpPr/>
                      <p:nvPr/>
                    </p:nvGrpSpPr>
                    <p:grpSpPr>
                      <a:xfrm>
                        <a:off x="5045890" y="2085112"/>
                        <a:ext cx="491459" cy="284938"/>
                        <a:chOff x="5045890" y="2085112"/>
                        <a:chExt cx="491459" cy="284938"/>
                      </a:xfrm>
                      <a:solidFill>
                        <a:srgbClr val="1D2943"/>
                      </a:solidFill>
                    </p:grpSpPr>
                    <p:grpSp>
                      <p:nvGrpSpPr>
                        <p:cNvPr id="963" name="Graphique 865">
                          <a:extLst>
                            <a:ext uri="{FF2B5EF4-FFF2-40B4-BE49-F238E27FC236}">
                              <a16:creationId xmlns:a16="http://schemas.microsoft.com/office/drawing/2014/main" id="{DF242C56-4A0A-4888-A9D6-B88F3F186830}"/>
                            </a:ext>
                          </a:extLst>
                        </p:cNvPr>
                        <p:cNvGrpSpPr/>
                        <p:nvPr/>
                      </p:nvGrpSpPr>
                      <p:grpSpPr>
                        <a:xfrm>
                          <a:off x="5481388" y="2336547"/>
                          <a:ext cx="55962" cy="33503"/>
                          <a:chOff x="5481388" y="2336547"/>
                          <a:chExt cx="55962" cy="33503"/>
                        </a:xfrm>
                        <a:solidFill>
                          <a:srgbClr val="1D2943"/>
                        </a:solidFill>
                      </p:grpSpPr>
                      <p:sp>
                        <p:nvSpPr>
                          <p:cNvPr id="964" name="Forme libre : forme 963">
                            <a:extLst>
                              <a:ext uri="{FF2B5EF4-FFF2-40B4-BE49-F238E27FC236}">
                                <a16:creationId xmlns:a16="http://schemas.microsoft.com/office/drawing/2014/main" id="{83079926-444A-4E10-BC9C-EFDF88F2CD89}"/>
                              </a:ext>
                            </a:extLst>
                          </p:cNvPr>
                          <p:cNvSpPr/>
                          <p:nvPr/>
                        </p:nvSpPr>
                        <p:spPr>
                          <a:xfrm>
                            <a:off x="5510935" y="2355877"/>
                            <a:ext cx="26414" cy="14173"/>
                          </a:xfrm>
                          <a:custGeom>
                            <a:avLst/>
                            <a:gdLst>
                              <a:gd name="connsiteX0" fmla="*/ 506 w 26414"/>
                              <a:gd name="connsiteY0" fmla="*/ 7603 h 14173"/>
                              <a:gd name="connsiteX1" fmla="*/ 506 w 26414"/>
                              <a:gd name="connsiteY1" fmla="*/ 7603 h 14173"/>
                              <a:gd name="connsiteX2" fmla="*/ 1699 w 26414"/>
                              <a:gd name="connsiteY2" fmla="*/ 7309 h 14173"/>
                              <a:gd name="connsiteX3" fmla="*/ 2894 w 26414"/>
                              <a:gd name="connsiteY3" fmla="*/ 7603 h 14173"/>
                              <a:gd name="connsiteX4" fmla="*/ 5535 w 26414"/>
                              <a:gd name="connsiteY4" fmla="*/ 9128 h 14173"/>
                              <a:gd name="connsiteX5" fmla="*/ 20690 w 26414"/>
                              <a:gd name="connsiteY5" fmla="*/ 321 h 14173"/>
                              <a:gd name="connsiteX6" fmla="*/ 22022 w 26414"/>
                              <a:gd name="connsiteY6" fmla="*/ 0 h 14173"/>
                              <a:gd name="connsiteX7" fmla="*/ 23356 w 26414"/>
                              <a:gd name="connsiteY7" fmla="*/ 321 h 14173"/>
                              <a:gd name="connsiteX8" fmla="*/ 23924 w 26414"/>
                              <a:gd name="connsiteY8" fmla="*/ 648 h 14173"/>
                              <a:gd name="connsiteX9" fmla="*/ 24519 w 26414"/>
                              <a:gd name="connsiteY9" fmla="*/ 1218 h 14173"/>
                              <a:gd name="connsiteX10" fmla="*/ 26288 w 26414"/>
                              <a:gd name="connsiteY10" fmla="*/ 4452 h 14173"/>
                              <a:gd name="connsiteX11" fmla="*/ 26396 w 26414"/>
                              <a:gd name="connsiteY11" fmla="*/ 5018 h 14173"/>
                              <a:gd name="connsiteX12" fmla="*/ 25869 w 26414"/>
                              <a:gd name="connsiteY12" fmla="*/ 5599 h 14173"/>
                              <a:gd name="connsiteX13" fmla="*/ 24667 w 26414"/>
                              <a:gd name="connsiteY13" fmla="*/ 5909 h 14173"/>
                              <a:gd name="connsiteX14" fmla="*/ 23471 w 26414"/>
                              <a:gd name="connsiteY14" fmla="*/ 5604 h 14173"/>
                              <a:gd name="connsiteX15" fmla="*/ 22988 w 26414"/>
                              <a:gd name="connsiteY15" fmla="*/ 5122 h 14173"/>
                              <a:gd name="connsiteX16" fmla="*/ 21604 w 26414"/>
                              <a:gd name="connsiteY16" fmla="*/ 2811 h 14173"/>
                              <a:gd name="connsiteX17" fmla="*/ 8143 w 26414"/>
                              <a:gd name="connsiteY17" fmla="*/ 10634 h 14173"/>
                              <a:gd name="connsiteX18" fmla="*/ 11251 w 26414"/>
                              <a:gd name="connsiteY18" fmla="*/ 12427 h 14173"/>
                              <a:gd name="connsiteX19" fmla="*/ 11772 w 26414"/>
                              <a:gd name="connsiteY19" fmla="*/ 13161 h 14173"/>
                              <a:gd name="connsiteX20" fmla="*/ 11240 w 26414"/>
                              <a:gd name="connsiteY20" fmla="*/ 13885 h 14173"/>
                              <a:gd name="connsiteX21" fmla="*/ 10076 w 26414"/>
                              <a:gd name="connsiteY21" fmla="*/ 14173 h 14173"/>
                              <a:gd name="connsiteX22" fmla="*/ 10041 w 26414"/>
                              <a:gd name="connsiteY22" fmla="*/ 14174 h 14173"/>
                              <a:gd name="connsiteX23" fmla="*/ 8898 w 26414"/>
                              <a:gd name="connsiteY23" fmla="*/ 13879 h 14173"/>
                              <a:gd name="connsiteX24" fmla="*/ 542 w 26414"/>
                              <a:gd name="connsiteY24" fmla="*/ 9055 h 14173"/>
                              <a:gd name="connsiteX25" fmla="*/ 1 w 26414"/>
                              <a:gd name="connsiteY25" fmla="*/ 8329 h 14173"/>
                              <a:gd name="connsiteX26" fmla="*/ 506 w 26414"/>
                              <a:gd name="connsiteY26" fmla="*/ 7603 h 1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414" h="14173">
                                <a:moveTo>
                                  <a:pt x="506" y="7603"/>
                                </a:moveTo>
                                <a:lnTo>
                                  <a:pt x="506" y="7603"/>
                                </a:lnTo>
                                <a:cubicBezTo>
                                  <a:pt x="837" y="7411"/>
                                  <a:pt x="1227" y="7315"/>
                                  <a:pt x="1699" y="7309"/>
                                </a:cubicBezTo>
                                <a:cubicBezTo>
                                  <a:pt x="2154" y="7309"/>
                                  <a:pt x="2557" y="7408"/>
                                  <a:pt x="2894" y="7603"/>
                                </a:cubicBezTo>
                                <a:lnTo>
                                  <a:pt x="5535" y="9128"/>
                                </a:lnTo>
                                <a:lnTo>
                                  <a:pt x="20690" y="321"/>
                                </a:lnTo>
                                <a:cubicBezTo>
                                  <a:pt x="21058" y="108"/>
                                  <a:pt x="21505" y="0"/>
                                  <a:pt x="22022" y="0"/>
                                </a:cubicBezTo>
                                <a:cubicBezTo>
                                  <a:pt x="22539" y="0"/>
                                  <a:pt x="22988" y="108"/>
                                  <a:pt x="23356" y="321"/>
                                </a:cubicBezTo>
                                <a:lnTo>
                                  <a:pt x="23924" y="648"/>
                                </a:lnTo>
                                <a:cubicBezTo>
                                  <a:pt x="24177" y="795"/>
                                  <a:pt x="24377" y="985"/>
                                  <a:pt x="24519" y="1218"/>
                                </a:cubicBezTo>
                                <a:lnTo>
                                  <a:pt x="26288" y="4452"/>
                                </a:lnTo>
                                <a:cubicBezTo>
                                  <a:pt x="26405" y="4650"/>
                                  <a:pt x="26442" y="4840"/>
                                  <a:pt x="26396" y="5018"/>
                                </a:cubicBezTo>
                                <a:cubicBezTo>
                                  <a:pt x="26340" y="5233"/>
                                  <a:pt x="26162" y="5428"/>
                                  <a:pt x="25869" y="5599"/>
                                </a:cubicBezTo>
                                <a:cubicBezTo>
                                  <a:pt x="25509" y="5808"/>
                                  <a:pt x="25115" y="5909"/>
                                  <a:pt x="24667" y="5909"/>
                                </a:cubicBezTo>
                                <a:cubicBezTo>
                                  <a:pt x="24223" y="5909"/>
                                  <a:pt x="23821" y="5806"/>
                                  <a:pt x="23471" y="5604"/>
                                </a:cubicBezTo>
                                <a:cubicBezTo>
                                  <a:pt x="23295" y="5503"/>
                                  <a:pt x="23137" y="5346"/>
                                  <a:pt x="22988" y="5122"/>
                                </a:cubicBezTo>
                                <a:lnTo>
                                  <a:pt x="21604" y="2811"/>
                                </a:lnTo>
                                <a:lnTo>
                                  <a:pt x="8143" y="10634"/>
                                </a:lnTo>
                                <a:lnTo>
                                  <a:pt x="11251" y="12427"/>
                                </a:lnTo>
                                <a:cubicBezTo>
                                  <a:pt x="11606" y="12633"/>
                                  <a:pt x="11782" y="12879"/>
                                  <a:pt x="11772" y="13161"/>
                                </a:cubicBezTo>
                                <a:cubicBezTo>
                                  <a:pt x="11753" y="13450"/>
                                  <a:pt x="11579" y="13687"/>
                                  <a:pt x="11240" y="13885"/>
                                </a:cubicBezTo>
                                <a:cubicBezTo>
                                  <a:pt x="10910" y="14076"/>
                                  <a:pt x="10519" y="14173"/>
                                  <a:pt x="10076" y="14173"/>
                                </a:cubicBezTo>
                                <a:cubicBezTo>
                                  <a:pt x="10064" y="14174"/>
                                  <a:pt x="10052" y="14174"/>
                                  <a:pt x="10041" y="14174"/>
                                </a:cubicBezTo>
                                <a:cubicBezTo>
                                  <a:pt x="9620" y="14174"/>
                                  <a:pt x="9236" y="14075"/>
                                  <a:pt x="8898" y="13879"/>
                                </a:cubicBezTo>
                                <a:lnTo>
                                  <a:pt x="542" y="9055"/>
                                </a:lnTo>
                                <a:cubicBezTo>
                                  <a:pt x="184" y="8849"/>
                                  <a:pt x="2" y="8604"/>
                                  <a:pt x="1" y="8329"/>
                                </a:cubicBezTo>
                                <a:cubicBezTo>
                                  <a:pt x="-12" y="8050"/>
                                  <a:pt x="159" y="7805"/>
                                  <a:pt x="506" y="7603"/>
                                </a:cubicBezTo>
                                <a:close/>
                              </a:path>
                            </a:pathLst>
                          </a:custGeom>
                          <a:solidFill>
                            <a:srgbClr val="1D2943"/>
                          </a:solidFill>
                          <a:ln w="36124" cap="flat">
                            <a:noFill/>
                            <a:prstDash val="solid"/>
                            <a:miter/>
                          </a:ln>
                        </p:spPr>
                        <p:txBody>
                          <a:bodyPr rtlCol="0" anchor="ctr"/>
                          <a:lstStyle/>
                          <a:p>
                            <a:endParaRPr lang="fr-FR"/>
                          </a:p>
                        </p:txBody>
                      </p:sp>
                      <p:sp>
                        <p:nvSpPr>
                          <p:cNvPr id="965" name="Forme libre : forme 964">
                            <a:extLst>
                              <a:ext uri="{FF2B5EF4-FFF2-40B4-BE49-F238E27FC236}">
                                <a16:creationId xmlns:a16="http://schemas.microsoft.com/office/drawing/2014/main" id="{8021C615-114B-43ED-B910-243E4E920933}"/>
                              </a:ext>
                            </a:extLst>
                          </p:cNvPr>
                          <p:cNvSpPr/>
                          <p:nvPr/>
                        </p:nvSpPr>
                        <p:spPr>
                          <a:xfrm>
                            <a:off x="5481388" y="2336547"/>
                            <a:ext cx="25368" cy="14766"/>
                          </a:xfrm>
                          <a:custGeom>
                            <a:avLst/>
                            <a:gdLst>
                              <a:gd name="connsiteX0" fmla="*/ 2986 w 25368"/>
                              <a:gd name="connsiteY0" fmla="*/ 13048 h 14766"/>
                              <a:gd name="connsiteX1" fmla="*/ 9589 w 25368"/>
                              <a:gd name="connsiteY1" fmla="*/ 14766 h 14766"/>
                              <a:gd name="connsiteX2" fmla="*/ 11091 w 25368"/>
                              <a:gd name="connsiteY2" fmla="*/ 14694 h 14766"/>
                              <a:gd name="connsiteX3" fmla="*/ 20052 w 25368"/>
                              <a:gd name="connsiteY3" fmla="*/ 11679 h 14766"/>
                              <a:gd name="connsiteX4" fmla="*/ 25246 w 25368"/>
                              <a:gd name="connsiteY4" fmla="*/ 6452 h 14766"/>
                              <a:gd name="connsiteX5" fmla="*/ 22359 w 25368"/>
                              <a:gd name="connsiteY5" fmla="*/ 1705 h 14766"/>
                              <a:gd name="connsiteX6" fmla="*/ 14275 w 25368"/>
                              <a:gd name="connsiteY6" fmla="*/ 70 h 14766"/>
                              <a:gd name="connsiteX7" fmla="*/ 5303 w 25368"/>
                              <a:gd name="connsiteY7" fmla="*/ 3079 h 14766"/>
                              <a:gd name="connsiteX8" fmla="*/ 119 w 25368"/>
                              <a:gd name="connsiteY8" fmla="*/ 8313 h 14766"/>
                              <a:gd name="connsiteX9" fmla="*/ 2986 w 25368"/>
                              <a:gd name="connsiteY9" fmla="*/ 13048 h 14766"/>
                              <a:gd name="connsiteX10" fmla="*/ 3705 w 25368"/>
                              <a:gd name="connsiteY10" fmla="*/ 8476 h 14766"/>
                              <a:gd name="connsiteX11" fmla="*/ 7839 w 25368"/>
                              <a:gd name="connsiteY11" fmla="*/ 4628 h 14766"/>
                              <a:gd name="connsiteX12" fmla="*/ 14478 w 25368"/>
                              <a:gd name="connsiteY12" fmla="*/ 2227 h 14766"/>
                              <a:gd name="connsiteX13" fmla="*/ 15927 w 25368"/>
                              <a:gd name="connsiteY13" fmla="*/ 2130 h 14766"/>
                              <a:gd name="connsiteX14" fmla="*/ 20006 w 25368"/>
                              <a:gd name="connsiteY14" fmla="*/ 3157 h 14766"/>
                              <a:gd name="connsiteX15" fmla="*/ 21623 w 25368"/>
                              <a:gd name="connsiteY15" fmla="*/ 6298 h 14766"/>
                              <a:gd name="connsiteX16" fmla="*/ 17517 w 25368"/>
                              <a:gd name="connsiteY16" fmla="*/ 10130 h 14766"/>
                              <a:gd name="connsiteX17" fmla="*/ 10850 w 25368"/>
                              <a:gd name="connsiteY17" fmla="*/ 12547 h 14766"/>
                              <a:gd name="connsiteX18" fmla="*/ 5312 w 25368"/>
                              <a:gd name="connsiteY18" fmla="*/ 11612 h 14766"/>
                              <a:gd name="connsiteX19" fmla="*/ 3705 w 25368"/>
                              <a:gd name="connsiteY19" fmla="*/ 8476 h 1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368" h="14766">
                                <a:moveTo>
                                  <a:pt x="2986" y="13048"/>
                                </a:moveTo>
                                <a:cubicBezTo>
                                  <a:pt x="4966" y="14191"/>
                                  <a:pt x="7182" y="14766"/>
                                  <a:pt x="9589" y="14766"/>
                                </a:cubicBezTo>
                                <a:cubicBezTo>
                                  <a:pt x="10081" y="14766"/>
                                  <a:pt x="10582" y="14742"/>
                                  <a:pt x="11091" y="14694"/>
                                </a:cubicBezTo>
                                <a:cubicBezTo>
                                  <a:pt x="14086" y="14408"/>
                                  <a:pt x="17102" y="13394"/>
                                  <a:pt x="20052" y="11679"/>
                                </a:cubicBezTo>
                                <a:cubicBezTo>
                                  <a:pt x="23003" y="9964"/>
                                  <a:pt x="24750" y="8205"/>
                                  <a:pt x="25246" y="6452"/>
                                </a:cubicBezTo>
                                <a:cubicBezTo>
                                  <a:pt x="25734" y="4689"/>
                                  <a:pt x="24763" y="3093"/>
                                  <a:pt x="22359" y="1705"/>
                                </a:cubicBezTo>
                                <a:cubicBezTo>
                                  <a:pt x="19996" y="342"/>
                                  <a:pt x="17273" y="-207"/>
                                  <a:pt x="14275" y="70"/>
                                </a:cubicBezTo>
                                <a:cubicBezTo>
                                  <a:pt x="11270" y="353"/>
                                  <a:pt x="8251" y="1366"/>
                                  <a:pt x="5303" y="3079"/>
                                </a:cubicBezTo>
                                <a:cubicBezTo>
                                  <a:pt x="2339" y="4802"/>
                                  <a:pt x="595" y="6562"/>
                                  <a:pt x="119" y="8313"/>
                                </a:cubicBezTo>
                                <a:cubicBezTo>
                                  <a:pt x="-360" y="10079"/>
                                  <a:pt x="604" y="11672"/>
                                  <a:pt x="2986" y="13048"/>
                                </a:cubicBezTo>
                                <a:close/>
                                <a:moveTo>
                                  <a:pt x="3705" y="8476"/>
                                </a:moveTo>
                                <a:cubicBezTo>
                                  <a:pt x="4152" y="7257"/>
                                  <a:pt x="5543" y="5962"/>
                                  <a:pt x="7839" y="4628"/>
                                </a:cubicBezTo>
                                <a:cubicBezTo>
                                  <a:pt x="10115" y="3305"/>
                                  <a:pt x="12349" y="2497"/>
                                  <a:pt x="14478" y="2227"/>
                                </a:cubicBezTo>
                                <a:cubicBezTo>
                                  <a:pt x="14976" y="2162"/>
                                  <a:pt x="15458" y="2130"/>
                                  <a:pt x="15927" y="2130"/>
                                </a:cubicBezTo>
                                <a:cubicBezTo>
                                  <a:pt x="17455" y="2130"/>
                                  <a:pt x="18823" y="2474"/>
                                  <a:pt x="20006" y="3157"/>
                                </a:cubicBezTo>
                                <a:cubicBezTo>
                                  <a:pt x="21537" y="4041"/>
                                  <a:pt x="22081" y="5098"/>
                                  <a:pt x="21623" y="6298"/>
                                </a:cubicBezTo>
                                <a:cubicBezTo>
                                  <a:pt x="21153" y="7531"/>
                                  <a:pt x="19772" y="8820"/>
                                  <a:pt x="17517" y="10130"/>
                                </a:cubicBezTo>
                                <a:cubicBezTo>
                                  <a:pt x="15229" y="11460"/>
                                  <a:pt x="12985" y="12273"/>
                                  <a:pt x="10850" y="12547"/>
                                </a:cubicBezTo>
                                <a:cubicBezTo>
                                  <a:pt x="8724" y="12826"/>
                                  <a:pt x="6863" y="12507"/>
                                  <a:pt x="5312" y="11612"/>
                                </a:cubicBezTo>
                                <a:cubicBezTo>
                                  <a:pt x="3787" y="10732"/>
                                  <a:pt x="3246" y="9676"/>
                                  <a:pt x="3705" y="8476"/>
                                </a:cubicBezTo>
                                <a:close/>
                              </a:path>
                            </a:pathLst>
                          </a:custGeom>
                          <a:solidFill>
                            <a:srgbClr val="1D2943"/>
                          </a:solidFill>
                          <a:ln w="36124" cap="flat">
                            <a:noFill/>
                            <a:prstDash val="solid"/>
                            <a:miter/>
                          </a:ln>
                        </p:spPr>
                        <p:txBody>
                          <a:bodyPr rtlCol="0" anchor="ctr"/>
                          <a:lstStyle/>
                          <a:p>
                            <a:endParaRPr lang="fr-FR"/>
                          </a:p>
                        </p:txBody>
                      </p:sp>
                      <p:sp>
                        <p:nvSpPr>
                          <p:cNvPr id="966" name="Forme libre : forme 965">
                            <a:extLst>
                              <a:ext uri="{FF2B5EF4-FFF2-40B4-BE49-F238E27FC236}">
                                <a16:creationId xmlns:a16="http://schemas.microsoft.com/office/drawing/2014/main" id="{1EE0F48F-2991-4640-9290-44CEA4F41509}"/>
                              </a:ext>
                            </a:extLst>
                          </p:cNvPr>
                          <p:cNvSpPr/>
                          <p:nvPr/>
                        </p:nvSpPr>
                        <p:spPr>
                          <a:xfrm>
                            <a:off x="5498388" y="2346362"/>
                            <a:ext cx="25368" cy="14766"/>
                          </a:xfrm>
                          <a:custGeom>
                            <a:avLst/>
                            <a:gdLst>
                              <a:gd name="connsiteX0" fmla="*/ 119 w 25368"/>
                              <a:gd name="connsiteY0" fmla="*/ 8312 h 14766"/>
                              <a:gd name="connsiteX1" fmla="*/ 2987 w 25368"/>
                              <a:gd name="connsiteY1" fmla="*/ 13048 h 14766"/>
                              <a:gd name="connsiteX2" fmla="*/ 9589 w 25368"/>
                              <a:gd name="connsiteY2" fmla="*/ 14766 h 14766"/>
                              <a:gd name="connsiteX3" fmla="*/ 11091 w 25368"/>
                              <a:gd name="connsiteY3" fmla="*/ 14694 h 14766"/>
                              <a:gd name="connsiteX4" fmla="*/ 20043 w 25368"/>
                              <a:gd name="connsiteY4" fmla="*/ 11674 h 14766"/>
                              <a:gd name="connsiteX5" fmla="*/ 25246 w 25368"/>
                              <a:gd name="connsiteY5" fmla="*/ 6452 h 14766"/>
                              <a:gd name="connsiteX6" fmla="*/ 22360 w 25368"/>
                              <a:gd name="connsiteY6" fmla="*/ 1705 h 14766"/>
                              <a:gd name="connsiteX7" fmla="*/ 14275 w 25368"/>
                              <a:gd name="connsiteY7" fmla="*/ 70 h 14766"/>
                              <a:gd name="connsiteX8" fmla="*/ 5304 w 25368"/>
                              <a:gd name="connsiteY8" fmla="*/ 3079 h 14766"/>
                              <a:gd name="connsiteX9" fmla="*/ 119 w 25368"/>
                              <a:gd name="connsiteY9" fmla="*/ 8312 h 14766"/>
                              <a:gd name="connsiteX10" fmla="*/ 3696 w 25368"/>
                              <a:gd name="connsiteY10" fmla="*/ 8470 h 14766"/>
                              <a:gd name="connsiteX11" fmla="*/ 7839 w 25368"/>
                              <a:gd name="connsiteY11" fmla="*/ 4628 h 14766"/>
                              <a:gd name="connsiteX12" fmla="*/ 14469 w 25368"/>
                              <a:gd name="connsiteY12" fmla="*/ 2222 h 14766"/>
                              <a:gd name="connsiteX13" fmla="*/ 15905 w 25368"/>
                              <a:gd name="connsiteY13" fmla="*/ 2128 h 14766"/>
                              <a:gd name="connsiteX14" fmla="*/ 20006 w 25368"/>
                              <a:gd name="connsiteY14" fmla="*/ 3157 h 14766"/>
                              <a:gd name="connsiteX15" fmla="*/ 21624 w 25368"/>
                              <a:gd name="connsiteY15" fmla="*/ 6299 h 14766"/>
                              <a:gd name="connsiteX16" fmla="*/ 17508 w 25368"/>
                              <a:gd name="connsiteY16" fmla="*/ 10125 h 14766"/>
                              <a:gd name="connsiteX17" fmla="*/ 10851 w 25368"/>
                              <a:gd name="connsiteY17" fmla="*/ 12547 h 14766"/>
                              <a:gd name="connsiteX18" fmla="*/ 5313 w 25368"/>
                              <a:gd name="connsiteY18" fmla="*/ 11612 h 14766"/>
                              <a:gd name="connsiteX19" fmla="*/ 3696 w 25368"/>
                              <a:gd name="connsiteY19" fmla="*/ 8470 h 1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368" h="14766">
                                <a:moveTo>
                                  <a:pt x="119" y="8312"/>
                                </a:moveTo>
                                <a:cubicBezTo>
                                  <a:pt x="-360" y="10079"/>
                                  <a:pt x="605" y="11672"/>
                                  <a:pt x="2987" y="13048"/>
                                </a:cubicBezTo>
                                <a:cubicBezTo>
                                  <a:pt x="4967" y="14190"/>
                                  <a:pt x="7182" y="14766"/>
                                  <a:pt x="9589" y="14766"/>
                                </a:cubicBezTo>
                                <a:cubicBezTo>
                                  <a:pt x="10081" y="14766"/>
                                  <a:pt x="10582" y="14742"/>
                                  <a:pt x="11091" y="14694"/>
                                </a:cubicBezTo>
                                <a:cubicBezTo>
                                  <a:pt x="14071" y="14410"/>
                                  <a:pt x="17083" y="13394"/>
                                  <a:pt x="20043" y="11674"/>
                                </a:cubicBezTo>
                                <a:cubicBezTo>
                                  <a:pt x="23003" y="9954"/>
                                  <a:pt x="24753" y="8197"/>
                                  <a:pt x="25246" y="6452"/>
                                </a:cubicBezTo>
                                <a:cubicBezTo>
                                  <a:pt x="25734" y="4691"/>
                                  <a:pt x="24764" y="3093"/>
                                  <a:pt x="22360" y="1705"/>
                                </a:cubicBezTo>
                                <a:cubicBezTo>
                                  <a:pt x="19996" y="341"/>
                                  <a:pt x="17276" y="-208"/>
                                  <a:pt x="14275" y="70"/>
                                </a:cubicBezTo>
                                <a:cubicBezTo>
                                  <a:pt x="11269" y="354"/>
                                  <a:pt x="8250" y="1367"/>
                                  <a:pt x="5304" y="3079"/>
                                </a:cubicBezTo>
                                <a:cubicBezTo>
                                  <a:pt x="2339" y="4803"/>
                                  <a:pt x="594" y="6563"/>
                                  <a:pt x="119" y="8312"/>
                                </a:cubicBezTo>
                                <a:close/>
                                <a:moveTo>
                                  <a:pt x="3696" y="8470"/>
                                </a:moveTo>
                                <a:cubicBezTo>
                                  <a:pt x="4153" y="7253"/>
                                  <a:pt x="5547" y="5960"/>
                                  <a:pt x="7839" y="4628"/>
                                </a:cubicBezTo>
                                <a:cubicBezTo>
                                  <a:pt x="10110" y="3308"/>
                                  <a:pt x="12341" y="2498"/>
                                  <a:pt x="14469" y="2222"/>
                                </a:cubicBezTo>
                                <a:cubicBezTo>
                                  <a:pt x="14963" y="2159"/>
                                  <a:pt x="15441" y="2128"/>
                                  <a:pt x="15905" y="2128"/>
                                </a:cubicBezTo>
                                <a:cubicBezTo>
                                  <a:pt x="17445" y="2128"/>
                                  <a:pt x="18820" y="2472"/>
                                  <a:pt x="20006" y="3157"/>
                                </a:cubicBezTo>
                                <a:cubicBezTo>
                                  <a:pt x="21538" y="4041"/>
                                  <a:pt x="22081" y="5098"/>
                                  <a:pt x="21624" y="6299"/>
                                </a:cubicBezTo>
                                <a:cubicBezTo>
                                  <a:pt x="21157" y="7522"/>
                                  <a:pt x="19772" y="8809"/>
                                  <a:pt x="17508" y="10125"/>
                                </a:cubicBezTo>
                                <a:cubicBezTo>
                                  <a:pt x="15209" y="11462"/>
                                  <a:pt x="12970" y="12276"/>
                                  <a:pt x="10851" y="12547"/>
                                </a:cubicBezTo>
                                <a:cubicBezTo>
                                  <a:pt x="8729" y="12821"/>
                                  <a:pt x="6867" y="12509"/>
                                  <a:pt x="5313" y="11612"/>
                                </a:cubicBezTo>
                                <a:cubicBezTo>
                                  <a:pt x="3770" y="10722"/>
                                  <a:pt x="3241" y="9694"/>
                                  <a:pt x="3696" y="8470"/>
                                </a:cubicBezTo>
                                <a:close/>
                              </a:path>
                            </a:pathLst>
                          </a:custGeom>
                          <a:solidFill>
                            <a:srgbClr val="1D2943"/>
                          </a:solidFill>
                          <a:ln w="36124" cap="flat">
                            <a:noFill/>
                            <a:prstDash val="solid"/>
                            <a:miter/>
                          </a:ln>
                        </p:spPr>
                        <p:txBody>
                          <a:bodyPr rtlCol="0" anchor="ctr"/>
                          <a:lstStyle/>
                          <a:p>
                            <a:endParaRPr lang="fr-FR"/>
                          </a:p>
                        </p:txBody>
                      </p:sp>
                    </p:grpSp>
                    <p:grpSp>
                      <p:nvGrpSpPr>
                        <p:cNvPr id="967" name="Graphique 865">
                          <a:extLst>
                            <a:ext uri="{FF2B5EF4-FFF2-40B4-BE49-F238E27FC236}">
                              <a16:creationId xmlns:a16="http://schemas.microsoft.com/office/drawing/2014/main" id="{2A8285B7-6F7F-41A6-AB93-C54F1EB595E3}"/>
                            </a:ext>
                          </a:extLst>
                        </p:cNvPr>
                        <p:cNvGrpSpPr/>
                        <p:nvPr/>
                      </p:nvGrpSpPr>
                      <p:grpSpPr>
                        <a:xfrm>
                          <a:off x="5045890" y="2085112"/>
                          <a:ext cx="55962" cy="33503"/>
                          <a:chOff x="5045890" y="2085112"/>
                          <a:chExt cx="55962" cy="33503"/>
                        </a:xfrm>
                        <a:solidFill>
                          <a:srgbClr val="1D2943"/>
                        </a:solidFill>
                      </p:grpSpPr>
                      <p:sp>
                        <p:nvSpPr>
                          <p:cNvPr id="968" name="Forme libre : forme 967">
                            <a:extLst>
                              <a:ext uri="{FF2B5EF4-FFF2-40B4-BE49-F238E27FC236}">
                                <a16:creationId xmlns:a16="http://schemas.microsoft.com/office/drawing/2014/main" id="{E88E67FB-499E-49DA-8689-A226207EFC10}"/>
                              </a:ext>
                            </a:extLst>
                          </p:cNvPr>
                          <p:cNvSpPr/>
                          <p:nvPr/>
                        </p:nvSpPr>
                        <p:spPr>
                          <a:xfrm>
                            <a:off x="5075438" y="2104442"/>
                            <a:ext cx="26414" cy="14173"/>
                          </a:xfrm>
                          <a:custGeom>
                            <a:avLst/>
                            <a:gdLst>
                              <a:gd name="connsiteX0" fmla="*/ 505 w 26414"/>
                              <a:gd name="connsiteY0" fmla="*/ 7603 h 14173"/>
                              <a:gd name="connsiteX1" fmla="*/ 506 w 26414"/>
                              <a:gd name="connsiteY1" fmla="*/ 7602 h 14173"/>
                              <a:gd name="connsiteX2" fmla="*/ 1699 w 26414"/>
                              <a:gd name="connsiteY2" fmla="*/ 7309 h 14173"/>
                              <a:gd name="connsiteX3" fmla="*/ 2894 w 26414"/>
                              <a:gd name="connsiteY3" fmla="*/ 7602 h 14173"/>
                              <a:gd name="connsiteX4" fmla="*/ 5535 w 26414"/>
                              <a:gd name="connsiteY4" fmla="*/ 9128 h 14173"/>
                              <a:gd name="connsiteX5" fmla="*/ 20690 w 26414"/>
                              <a:gd name="connsiteY5" fmla="*/ 321 h 14173"/>
                              <a:gd name="connsiteX6" fmla="*/ 22021 w 26414"/>
                              <a:gd name="connsiteY6" fmla="*/ 0 h 14173"/>
                              <a:gd name="connsiteX7" fmla="*/ 23356 w 26414"/>
                              <a:gd name="connsiteY7" fmla="*/ 321 h 14173"/>
                              <a:gd name="connsiteX8" fmla="*/ 23924 w 26414"/>
                              <a:gd name="connsiteY8" fmla="*/ 648 h 14173"/>
                              <a:gd name="connsiteX9" fmla="*/ 24519 w 26414"/>
                              <a:gd name="connsiteY9" fmla="*/ 1218 h 14173"/>
                              <a:gd name="connsiteX10" fmla="*/ 26287 w 26414"/>
                              <a:gd name="connsiteY10" fmla="*/ 4452 h 14173"/>
                              <a:gd name="connsiteX11" fmla="*/ 26395 w 26414"/>
                              <a:gd name="connsiteY11" fmla="*/ 5018 h 14173"/>
                              <a:gd name="connsiteX12" fmla="*/ 25869 w 26414"/>
                              <a:gd name="connsiteY12" fmla="*/ 5599 h 14173"/>
                              <a:gd name="connsiteX13" fmla="*/ 24666 w 26414"/>
                              <a:gd name="connsiteY13" fmla="*/ 5909 h 14173"/>
                              <a:gd name="connsiteX14" fmla="*/ 23471 w 26414"/>
                              <a:gd name="connsiteY14" fmla="*/ 5604 h 14173"/>
                              <a:gd name="connsiteX15" fmla="*/ 22987 w 26414"/>
                              <a:gd name="connsiteY15" fmla="*/ 5122 h 14173"/>
                              <a:gd name="connsiteX16" fmla="*/ 21603 w 26414"/>
                              <a:gd name="connsiteY16" fmla="*/ 2811 h 14173"/>
                              <a:gd name="connsiteX17" fmla="*/ 8143 w 26414"/>
                              <a:gd name="connsiteY17" fmla="*/ 10634 h 14173"/>
                              <a:gd name="connsiteX18" fmla="*/ 11250 w 26414"/>
                              <a:gd name="connsiteY18" fmla="*/ 12427 h 14173"/>
                              <a:gd name="connsiteX19" fmla="*/ 11772 w 26414"/>
                              <a:gd name="connsiteY19" fmla="*/ 13161 h 14173"/>
                              <a:gd name="connsiteX20" fmla="*/ 11240 w 26414"/>
                              <a:gd name="connsiteY20" fmla="*/ 13885 h 14173"/>
                              <a:gd name="connsiteX21" fmla="*/ 10075 w 26414"/>
                              <a:gd name="connsiteY21" fmla="*/ 14173 h 14173"/>
                              <a:gd name="connsiteX22" fmla="*/ 10041 w 26414"/>
                              <a:gd name="connsiteY22" fmla="*/ 14174 h 14173"/>
                              <a:gd name="connsiteX23" fmla="*/ 8897 w 26414"/>
                              <a:gd name="connsiteY23" fmla="*/ 13879 h 14173"/>
                              <a:gd name="connsiteX24" fmla="*/ 541 w 26414"/>
                              <a:gd name="connsiteY24" fmla="*/ 9055 h 14173"/>
                              <a:gd name="connsiteX25" fmla="*/ 1 w 26414"/>
                              <a:gd name="connsiteY25" fmla="*/ 8329 h 14173"/>
                              <a:gd name="connsiteX26" fmla="*/ 505 w 26414"/>
                              <a:gd name="connsiteY26" fmla="*/ 7603 h 1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414" h="14173">
                                <a:moveTo>
                                  <a:pt x="505" y="7603"/>
                                </a:moveTo>
                                <a:lnTo>
                                  <a:pt x="506" y="7602"/>
                                </a:lnTo>
                                <a:cubicBezTo>
                                  <a:pt x="837" y="7411"/>
                                  <a:pt x="1227" y="7315"/>
                                  <a:pt x="1699" y="7309"/>
                                </a:cubicBezTo>
                                <a:cubicBezTo>
                                  <a:pt x="2154" y="7309"/>
                                  <a:pt x="2557" y="7408"/>
                                  <a:pt x="2894" y="7602"/>
                                </a:cubicBezTo>
                                <a:lnTo>
                                  <a:pt x="5535" y="9128"/>
                                </a:lnTo>
                                <a:lnTo>
                                  <a:pt x="20690" y="321"/>
                                </a:lnTo>
                                <a:cubicBezTo>
                                  <a:pt x="21057" y="108"/>
                                  <a:pt x="21505" y="0"/>
                                  <a:pt x="22021" y="0"/>
                                </a:cubicBezTo>
                                <a:cubicBezTo>
                                  <a:pt x="22539" y="0"/>
                                  <a:pt x="22988" y="108"/>
                                  <a:pt x="23356" y="321"/>
                                </a:cubicBezTo>
                                <a:lnTo>
                                  <a:pt x="23924" y="648"/>
                                </a:lnTo>
                                <a:cubicBezTo>
                                  <a:pt x="24177" y="795"/>
                                  <a:pt x="24377" y="985"/>
                                  <a:pt x="24519" y="1218"/>
                                </a:cubicBezTo>
                                <a:lnTo>
                                  <a:pt x="26287" y="4452"/>
                                </a:lnTo>
                                <a:cubicBezTo>
                                  <a:pt x="26405" y="4650"/>
                                  <a:pt x="26442" y="4840"/>
                                  <a:pt x="26395" y="5018"/>
                                </a:cubicBezTo>
                                <a:cubicBezTo>
                                  <a:pt x="26340" y="5233"/>
                                  <a:pt x="26162" y="5428"/>
                                  <a:pt x="25869" y="5599"/>
                                </a:cubicBezTo>
                                <a:cubicBezTo>
                                  <a:pt x="25509" y="5808"/>
                                  <a:pt x="25115" y="5909"/>
                                  <a:pt x="24666" y="5909"/>
                                </a:cubicBezTo>
                                <a:cubicBezTo>
                                  <a:pt x="24223" y="5909"/>
                                  <a:pt x="23821" y="5806"/>
                                  <a:pt x="23471" y="5604"/>
                                </a:cubicBezTo>
                                <a:cubicBezTo>
                                  <a:pt x="23294" y="5503"/>
                                  <a:pt x="23137" y="5346"/>
                                  <a:pt x="22987" y="5122"/>
                                </a:cubicBezTo>
                                <a:lnTo>
                                  <a:pt x="21603" y="2811"/>
                                </a:lnTo>
                                <a:lnTo>
                                  <a:pt x="8143" y="10634"/>
                                </a:lnTo>
                                <a:lnTo>
                                  <a:pt x="11250" y="12427"/>
                                </a:lnTo>
                                <a:cubicBezTo>
                                  <a:pt x="11606" y="12633"/>
                                  <a:pt x="11781" y="12879"/>
                                  <a:pt x="11772" y="13161"/>
                                </a:cubicBezTo>
                                <a:cubicBezTo>
                                  <a:pt x="11753" y="13450"/>
                                  <a:pt x="11579" y="13687"/>
                                  <a:pt x="11240" y="13885"/>
                                </a:cubicBezTo>
                                <a:cubicBezTo>
                                  <a:pt x="10910" y="14076"/>
                                  <a:pt x="10518" y="14173"/>
                                  <a:pt x="10075" y="14173"/>
                                </a:cubicBezTo>
                                <a:cubicBezTo>
                                  <a:pt x="10064" y="14174"/>
                                  <a:pt x="10052" y="14174"/>
                                  <a:pt x="10041" y="14174"/>
                                </a:cubicBezTo>
                                <a:cubicBezTo>
                                  <a:pt x="9620" y="14174"/>
                                  <a:pt x="9236" y="14075"/>
                                  <a:pt x="8897" y="13879"/>
                                </a:cubicBezTo>
                                <a:lnTo>
                                  <a:pt x="541" y="9055"/>
                                </a:lnTo>
                                <a:cubicBezTo>
                                  <a:pt x="184" y="8849"/>
                                  <a:pt x="2" y="8604"/>
                                  <a:pt x="1" y="8329"/>
                                </a:cubicBezTo>
                                <a:cubicBezTo>
                                  <a:pt x="-12" y="8050"/>
                                  <a:pt x="158" y="7805"/>
                                  <a:pt x="505" y="7603"/>
                                </a:cubicBezTo>
                                <a:close/>
                              </a:path>
                            </a:pathLst>
                          </a:custGeom>
                          <a:solidFill>
                            <a:srgbClr val="1D2943"/>
                          </a:solidFill>
                          <a:ln w="36124" cap="flat">
                            <a:noFill/>
                            <a:prstDash val="solid"/>
                            <a:miter/>
                          </a:ln>
                        </p:spPr>
                        <p:txBody>
                          <a:bodyPr rtlCol="0" anchor="ctr"/>
                          <a:lstStyle/>
                          <a:p>
                            <a:endParaRPr lang="fr-FR"/>
                          </a:p>
                        </p:txBody>
                      </p:sp>
                      <p:sp>
                        <p:nvSpPr>
                          <p:cNvPr id="969" name="Forme libre : forme 968">
                            <a:extLst>
                              <a:ext uri="{FF2B5EF4-FFF2-40B4-BE49-F238E27FC236}">
                                <a16:creationId xmlns:a16="http://schemas.microsoft.com/office/drawing/2014/main" id="{816348AC-02DE-4490-9686-2171E5D540B4}"/>
                              </a:ext>
                            </a:extLst>
                          </p:cNvPr>
                          <p:cNvSpPr/>
                          <p:nvPr/>
                        </p:nvSpPr>
                        <p:spPr>
                          <a:xfrm>
                            <a:off x="5045890" y="2085112"/>
                            <a:ext cx="25368" cy="14766"/>
                          </a:xfrm>
                          <a:custGeom>
                            <a:avLst/>
                            <a:gdLst>
                              <a:gd name="connsiteX0" fmla="*/ 2986 w 25368"/>
                              <a:gd name="connsiteY0" fmla="*/ 13048 h 14766"/>
                              <a:gd name="connsiteX1" fmla="*/ 9589 w 25368"/>
                              <a:gd name="connsiteY1" fmla="*/ 14766 h 14766"/>
                              <a:gd name="connsiteX2" fmla="*/ 11091 w 25368"/>
                              <a:gd name="connsiteY2" fmla="*/ 14694 h 14766"/>
                              <a:gd name="connsiteX3" fmla="*/ 20053 w 25368"/>
                              <a:gd name="connsiteY3" fmla="*/ 11679 h 14766"/>
                              <a:gd name="connsiteX4" fmla="*/ 25246 w 25368"/>
                              <a:gd name="connsiteY4" fmla="*/ 6452 h 14766"/>
                              <a:gd name="connsiteX5" fmla="*/ 22359 w 25368"/>
                              <a:gd name="connsiteY5" fmla="*/ 1705 h 14766"/>
                              <a:gd name="connsiteX6" fmla="*/ 14275 w 25368"/>
                              <a:gd name="connsiteY6" fmla="*/ 70 h 14766"/>
                              <a:gd name="connsiteX7" fmla="*/ 5303 w 25368"/>
                              <a:gd name="connsiteY7" fmla="*/ 3079 h 14766"/>
                              <a:gd name="connsiteX8" fmla="*/ 119 w 25368"/>
                              <a:gd name="connsiteY8" fmla="*/ 8313 h 14766"/>
                              <a:gd name="connsiteX9" fmla="*/ 2986 w 25368"/>
                              <a:gd name="connsiteY9" fmla="*/ 13048 h 14766"/>
                              <a:gd name="connsiteX10" fmla="*/ 3705 w 25368"/>
                              <a:gd name="connsiteY10" fmla="*/ 8476 h 14766"/>
                              <a:gd name="connsiteX11" fmla="*/ 7838 w 25368"/>
                              <a:gd name="connsiteY11" fmla="*/ 4628 h 14766"/>
                              <a:gd name="connsiteX12" fmla="*/ 14478 w 25368"/>
                              <a:gd name="connsiteY12" fmla="*/ 2227 h 14766"/>
                              <a:gd name="connsiteX13" fmla="*/ 15927 w 25368"/>
                              <a:gd name="connsiteY13" fmla="*/ 2130 h 14766"/>
                              <a:gd name="connsiteX14" fmla="*/ 20006 w 25368"/>
                              <a:gd name="connsiteY14" fmla="*/ 3157 h 14766"/>
                              <a:gd name="connsiteX15" fmla="*/ 21623 w 25368"/>
                              <a:gd name="connsiteY15" fmla="*/ 6298 h 14766"/>
                              <a:gd name="connsiteX16" fmla="*/ 17517 w 25368"/>
                              <a:gd name="connsiteY16" fmla="*/ 10130 h 14766"/>
                              <a:gd name="connsiteX17" fmla="*/ 10850 w 25368"/>
                              <a:gd name="connsiteY17" fmla="*/ 12547 h 14766"/>
                              <a:gd name="connsiteX18" fmla="*/ 5312 w 25368"/>
                              <a:gd name="connsiteY18" fmla="*/ 11612 h 14766"/>
                              <a:gd name="connsiteX19" fmla="*/ 3705 w 25368"/>
                              <a:gd name="connsiteY19" fmla="*/ 8476 h 1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368" h="14766">
                                <a:moveTo>
                                  <a:pt x="2986" y="13048"/>
                                </a:moveTo>
                                <a:cubicBezTo>
                                  <a:pt x="4966" y="14191"/>
                                  <a:pt x="7182" y="14766"/>
                                  <a:pt x="9589" y="14766"/>
                                </a:cubicBezTo>
                                <a:cubicBezTo>
                                  <a:pt x="10081" y="14766"/>
                                  <a:pt x="10582" y="14742"/>
                                  <a:pt x="11091" y="14694"/>
                                </a:cubicBezTo>
                                <a:cubicBezTo>
                                  <a:pt x="14086" y="14408"/>
                                  <a:pt x="17102" y="13394"/>
                                  <a:pt x="20053" y="11679"/>
                                </a:cubicBezTo>
                                <a:cubicBezTo>
                                  <a:pt x="23003" y="9964"/>
                                  <a:pt x="24750" y="8205"/>
                                  <a:pt x="25246" y="6452"/>
                                </a:cubicBezTo>
                                <a:cubicBezTo>
                                  <a:pt x="25734" y="4689"/>
                                  <a:pt x="24763" y="3093"/>
                                  <a:pt x="22359" y="1705"/>
                                </a:cubicBezTo>
                                <a:cubicBezTo>
                                  <a:pt x="19996" y="342"/>
                                  <a:pt x="17273" y="-207"/>
                                  <a:pt x="14275" y="70"/>
                                </a:cubicBezTo>
                                <a:cubicBezTo>
                                  <a:pt x="11270" y="353"/>
                                  <a:pt x="8251" y="1366"/>
                                  <a:pt x="5303" y="3079"/>
                                </a:cubicBezTo>
                                <a:cubicBezTo>
                                  <a:pt x="2339" y="4802"/>
                                  <a:pt x="595" y="6562"/>
                                  <a:pt x="119" y="8313"/>
                                </a:cubicBezTo>
                                <a:cubicBezTo>
                                  <a:pt x="-360" y="10079"/>
                                  <a:pt x="604" y="11672"/>
                                  <a:pt x="2986" y="13048"/>
                                </a:cubicBezTo>
                                <a:close/>
                                <a:moveTo>
                                  <a:pt x="3705" y="8476"/>
                                </a:moveTo>
                                <a:cubicBezTo>
                                  <a:pt x="4151" y="7257"/>
                                  <a:pt x="5543" y="5963"/>
                                  <a:pt x="7838" y="4628"/>
                                </a:cubicBezTo>
                                <a:cubicBezTo>
                                  <a:pt x="10115" y="3305"/>
                                  <a:pt x="12349" y="2497"/>
                                  <a:pt x="14478" y="2227"/>
                                </a:cubicBezTo>
                                <a:cubicBezTo>
                                  <a:pt x="14976" y="2162"/>
                                  <a:pt x="15458" y="2130"/>
                                  <a:pt x="15927" y="2130"/>
                                </a:cubicBezTo>
                                <a:cubicBezTo>
                                  <a:pt x="17455" y="2130"/>
                                  <a:pt x="18823" y="2474"/>
                                  <a:pt x="20006" y="3157"/>
                                </a:cubicBezTo>
                                <a:cubicBezTo>
                                  <a:pt x="21537" y="4041"/>
                                  <a:pt x="22081" y="5098"/>
                                  <a:pt x="21623" y="6298"/>
                                </a:cubicBezTo>
                                <a:cubicBezTo>
                                  <a:pt x="21153" y="7531"/>
                                  <a:pt x="19772" y="8820"/>
                                  <a:pt x="17517" y="10130"/>
                                </a:cubicBezTo>
                                <a:cubicBezTo>
                                  <a:pt x="15229" y="11460"/>
                                  <a:pt x="12985" y="12273"/>
                                  <a:pt x="10850" y="12547"/>
                                </a:cubicBezTo>
                                <a:cubicBezTo>
                                  <a:pt x="8724" y="12826"/>
                                  <a:pt x="6863" y="12507"/>
                                  <a:pt x="5312" y="11612"/>
                                </a:cubicBezTo>
                                <a:cubicBezTo>
                                  <a:pt x="3787" y="10732"/>
                                  <a:pt x="3247" y="9676"/>
                                  <a:pt x="3705" y="8476"/>
                                </a:cubicBezTo>
                                <a:close/>
                              </a:path>
                            </a:pathLst>
                          </a:custGeom>
                          <a:solidFill>
                            <a:srgbClr val="1D2943"/>
                          </a:solidFill>
                          <a:ln w="36124" cap="flat">
                            <a:noFill/>
                            <a:prstDash val="solid"/>
                            <a:miter/>
                          </a:ln>
                        </p:spPr>
                        <p:txBody>
                          <a:bodyPr rtlCol="0" anchor="ctr"/>
                          <a:lstStyle/>
                          <a:p>
                            <a:endParaRPr lang="fr-FR"/>
                          </a:p>
                        </p:txBody>
                      </p:sp>
                      <p:sp>
                        <p:nvSpPr>
                          <p:cNvPr id="970" name="Forme libre : forme 969">
                            <a:extLst>
                              <a:ext uri="{FF2B5EF4-FFF2-40B4-BE49-F238E27FC236}">
                                <a16:creationId xmlns:a16="http://schemas.microsoft.com/office/drawing/2014/main" id="{2C75958F-6F7B-46B3-89AF-1EA748BD8059}"/>
                              </a:ext>
                            </a:extLst>
                          </p:cNvPr>
                          <p:cNvSpPr/>
                          <p:nvPr/>
                        </p:nvSpPr>
                        <p:spPr>
                          <a:xfrm>
                            <a:off x="5062891" y="2094927"/>
                            <a:ext cx="25368" cy="14766"/>
                          </a:xfrm>
                          <a:custGeom>
                            <a:avLst/>
                            <a:gdLst>
                              <a:gd name="connsiteX0" fmla="*/ 119 w 25368"/>
                              <a:gd name="connsiteY0" fmla="*/ 8312 h 14766"/>
                              <a:gd name="connsiteX1" fmla="*/ 2987 w 25368"/>
                              <a:gd name="connsiteY1" fmla="*/ 13048 h 14766"/>
                              <a:gd name="connsiteX2" fmla="*/ 9589 w 25368"/>
                              <a:gd name="connsiteY2" fmla="*/ 14766 h 14766"/>
                              <a:gd name="connsiteX3" fmla="*/ 11091 w 25368"/>
                              <a:gd name="connsiteY3" fmla="*/ 14694 h 14766"/>
                              <a:gd name="connsiteX4" fmla="*/ 20043 w 25368"/>
                              <a:gd name="connsiteY4" fmla="*/ 11674 h 14766"/>
                              <a:gd name="connsiteX5" fmla="*/ 25246 w 25368"/>
                              <a:gd name="connsiteY5" fmla="*/ 6452 h 14766"/>
                              <a:gd name="connsiteX6" fmla="*/ 22360 w 25368"/>
                              <a:gd name="connsiteY6" fmla="*/ 1705 h 14766"/>
                              <a:gd name="connsiteX7" fmla="*/ 14275 w 25368"/>
                              <a:gd name="connsiteY7" fmla="*/ 70 h 14766"/>
                              <a:gd name="connsiteX8" fmla="*/ 5304 w 25368"/>
                              <a:gd name="connsiteY8" fmla="*/ 3079 h 14766"/>
                              <a:gd name="connsiteX9" fmla="*/ 119 w 25368"/>
                              <a:gd name="connsiteY9" fmla="*/ 8312 h 14766"/>
                              <a:gd name="connsiteX10" fmla="*/ 3696 w 25368"/>
                              <a:gd name="connsiteY10" fmla="*/ 8470 h 14766"/>
                              <a:gd name="connsiteX11" fmla="*/ 7839 w 25368"/>
                              <a:gd name="connsiteY11" fmla="*/ 4628 h 14766"/>
                              <a:gd name="connsiteX12" fmla="*/ 14470 w 25368"/>
                              <a:gd name="connsiteY12" fmla="*/ 2222 h 14766"/>
                              <a:gd name="connsiteX13" fmla="*/ 15905 w 25368"/>
                              <a:gd name="connsiteY13" fmla="*/ 2128 h 14766"/>
                              <a:gd name="connsiteX14" fmla="*/ 20006 w 25368"/>
                              <a:gd name="connsiteY14" fmla="*/ 3157 h 14766"/>
                              <a:gd name="connsiteX15" fmla="*/ 21623 w 25368"/>
                              <a:gd name="connsiteY15" fmla="*/ 6299 h 14766"/>
                              <a:gd name="connsiteX16" fmla="*/ 17508 w 25368"/>
                              <a:gd name="connsiteY16" fmla="*/ 10125 h 14766"/>
                              <a:gd name="connsiteX17" fmla="*/ 10850 w 25368"/>
                              <a:gd name="connsiteY17" fmla="*/ 12547 h 14766"/>
                              <a:gd name="connsiteX18" fmla="*/ 5313 w 25368"/>
                              <a:gd name="connsiteY18" fmla="*/ 11612 h 14766"/>
                              <a:gd name="connsiteX19" fmla="*/ 3696 w 25368"/>
                              <a:gd name="connsiteY19" fmla="*/ 8470 h 1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368" h="14766">
                                <a:moveTo>
                                  <a:pt x="119" y="8312"/>
                                </a:moveTo>
                                <a:cubicBezTo>
                                  <a:pt x="-360" y="10079"/>
                                  <a:pt x="605" y="11672"/>
                                  <a:pt x="2987" y="13048"/>
                                </a:cubicBezTo>
                                <a:cubicBezTo>
                                  <a:pt x="4967" y="14191"/>
                                  <a:pt x="7182" y="14766"/>
                                  <a:pt x="9589" y="14766"/>
                                </a:cubicBezTo>
                                <a:cubicBezTo>
                                  <a:pt x="10081" y="14766"/>
                                  <a:pt x="10582" y="14742"/>
                                  <a:pt x="11091" y="14694"/>
                                </a:cubicBezTo>
                                <a:cubicBezTo>
                                  <a:pt x="14071" y="14410"/>
                                  <a:pt x="17083" y="13394"/>
                                  <a:pt x="20043" y="11674"/>
                                </a:cubicBezTo>
                                <a:cubicBezTo>
                                  <a:pt x="23003" y="9954"/>
                                  <a:pt x="24753" y="8197"/>
                                  <a:pt x="25246" y="6452"/>
                                </a:cubicBezTo>
                                <a:cubicBezTo>
                                  <a:pt x="25734" y="4691"/>
                                  <a:pt x="24764" y="3093"/>
                                  <a:pt x="22360" y="1705"/>
                                </a:cubicBezTo>
                                <a:cubicBezTo>
                                  <a:pt x="19996" y="341"/>
                                  <a:pt x="17276" y="-208"/>
                                  <a:pt x="14275" y="70"/>
                                </a:cubicBezTo>
                                <a:cubicBezTo>
                                  <a:pt x="11269" y="354"/>
                                  <a:pt x="8250" y="1367"/>
                                  <a:pt x="5304" y="3079"/>
                                </a:cubicBezTo>
                                <a:cubicBezTo>
                                  <a:pt x="2339" y="4803"/>
                                  <a:pt x="594" y="6563"/>
                                  <a:pt x="119" y="8312"/>
                                </a:cubicBezTo>
                                <a:close/>
                                <a:moveTo>
                                  <a:pt x="3696" y="8470"/>
                                </a:moveTo>
                                <a:cubicBezTo>
                                  <a:pt x="4153" y="7253"/>
                                  <a:pt x="5547" y="5960"/>
                                  <a:pt x="7839" y="4628"/>
                                </a:cubicBezTo>
                                <a:cubicBezTo>
                                  <a:pt x="10110" y="3308"/>
                                  <a:pt x="12340" y="2498"/>
                                  <a:pt x="14470" y="2222"/>
                                </a:cubicBezTo>
                                <a:cubicBezTo>
                                  <a:pt x="14963" y="2159"/>
                                  <a:pt x="15441" y="2128"/>
                                  <a:pt x="15905" y="2128"/>
                                </a:cubicBezTo>
                                <a:cubicBezTo>
                                  <a:pt x="17445" y="2128"/>
                                  <a:pt x="18820" y="2472"/>
                                  <a:pt x="20006" y="3157"/>
                                </a:cubicBezTo>
                                <a:cubicBezTo>
                                  <a:pt x="21537" y="4041"/>
                                  <a:pt x="22081" y="5098"/>
                                  <a:pt x="21623" y="6299"/>
                                </a:cubicBezTo>
                                <a:cubicBezTo>
                                  <a:pt x="21157" y="7522"/>
                                  <a:pt x="19772" y="8809"/>
                                  <a:pt x="17508" y="10125"/>
                                </a:cubicBezTo>
                                <a:cubicBezTo>
                                  <a:pt x="15210" y="11462"/>
                                  <a:pt x="12970" y="12276"/>
                                  <a:pt x="10850" y="12547"/>
                                </a:cubicBezTo>
                                <a:cubicBezTo>
                                  <a:pt x="8729" y="12821"/>
                                  <a:pt x="6867" y="12509"/>
                                  <a:pt x="5313" y="11612"/>
                                </a:cubicBezTo>
                                <a:cubicBezTo>
                                  <a:pt x="3770" y="10722"/>
                                  <a:pt x="3241" y="9694"/>
                                  <a:pt x="3696" y="8470"/>
                                </a:cubicBezTo>
                                <a:close/>
                              </a:path>
                            </a:pathLst>
                          </a:custGeom>
                          <a:solidFill>
                            <a:srgbClr val="1D2943"/>
                          </a:solidFill>
                          <a:ln w="36124" cap="flat">
                            <a:noFill/>
                            <a:prstDash val="solid"/>
                            <a:miter/>
                          </a:ln>
                        </p:spPr>
                        <p:txBody>
                          <a:bodyPr rtlCol="0" anchor="ctr"/>
                          <a:lstStyle/>
                          <a:p>
                            <a:endParaRPr lang="fr-FR"/>
                          </a:p>
                        </p:txBody>
                      </p:sp>
                    </p:grpSp>
                  </p:grpSp>
                </p:grpSp>
              </p:grpSp>
              <p:grpSp>
                <p:nvGrpSpPr>
                  <p:cNvPr id="971" name="Graphique 865">
                    <a:extLst>
                      <a:ext uri="{FF2B5EF4-FFF2-40B4-BE49-F238E27FC236}">
                        <a16:creationId xmlns:a16="http://schemas.microsoft.com/office/drawing/2014/main" id="{7F72FABD-F113-4588-98A3-4FFF248C34F5}"/>
                      </a:ext>
                    </a:extLst>
                  </p:cNvPr>
                  <p:cNvGrpSpPr/>
                  <p:nvPr/>
                </p:nvGrpSpPr>
                <p:grpSpPr>
                  <a:xfrm>
                    <a:off x="5223412" y="2083960"/>
                    <a:ext cx="330654" cy="271824"/>
                    <a:chOff x="5223412" y="2083960"/>
                    <a:chExt cx="330654" cy="271824"/>
                  </a:xfrm>
                </p:grpSpPr>
                <p:sp>
                  <p:nvSpPr>
                    <p:cNvPr id="972" name="Forme libre : forme 971">
                      <a:extLst>
                        <a:ext uri="{FF2B5EF4-FFF2-40B4-BE49-F238E27FC236}">
                          <a16:creationId xmlns:a16="http://schemas.microsoft.com/office/drawing/2014/main" id="{0FC9FA96-DD02-4A90-B00B-029836DE78B5}"/>
                        </a:ext>
                      </a:extLst>
                    </p:cNvPr>
                    <p:cNvSpPr/>
                    <p:nvPr/>
                  </p:nvSpPr>
                  <p:spPr>
                    <a:xfrm>
                      <a:off x="5223412" y="2234084"/>
                      <a:ext cx="69907" cy="121699"/>
                    </a:xfrm>
                    <a:custGeom>
                      <a:avLst/>
                      <a:gdLst>
                        <a:gd name="connsiteX0" fmla="*/ 69908 w 69907"/>
                        <a:gd name="connsiteY0" fmla="*/ 39798 h 121699"/>
                        <a:gd name="connsiteX1" fmla="*/ 69674 w 69907"/>
                        <a:gd name="connsiteY1" fmla="*/ 121700 h 121699"/>
                        <a:gd name="connsiteX2" fmla="*/ 0 w 69907"/>
                        <a:gd name="connsiteY2" fmla="*/ 81474 h 121699"/>
                        <a:gd name="connsiteX3" fmla="*/ 234 w 69907"/>
                        <a:gd name="connsiteY3" fmla="*/ 0 h 121699"/>
                      </a:gdLst>
                      <a:ahLst/>
                      <a:cxnLst>
                        <a:cxn ang="0">
                          <a:pos x="connsiteX0" y="connsiteY0"/>
                        </a:cxn>
                        <a:cxn ang="0">
                          <a:pos x="connsiteX1" y="connsiteY1"/>
                        </a:cxn>
                        <a:cxn ang="0">
                          <a:pos x="connsiteX2" y="connsiteY2"/>
                        </a:cxn>
                        <a:cxn ang="0">
                          <a:pos x="connsiteX3" y="connsiteY3"/>
                        </a:cxn>
                      </a:cxnLst>
                      <a:rect l="l" t="t" r="r" b="b"/>
                      <a:pathLst>
                        <a:path w="69907" h="121699">
                          <a:moveTo>
                            <a:pt x="69908" y="39798"/>
                          </a:moveTo>
                          <a:lnTo>
                            <a:pt x="69674" y="121700"/>
                          </a:lnTo>
                          <a:lnTo>
                            <a:pt x="0" y="81474"/>
                          </a:lnTo>
                          <a:lnTo>
                            <a:pt x="234" y="0"/>
                          </a:lnTo>
                          <a:close/>
                        </a:path>
                      </a:pathLst>
                    </a:custGeom>
                    <a:solidFill>
                      <a:srgbClr val="E93565"/>
                    </a:solidFill>
                    <a:ln w="36124" cap="flat">
                      <a:noFill/>
                      <a:prstDash val="solid"/>
                      <a:miter/>
                    </a:ln>
                  </p:spPr>
                  <p:txBody>
                    <a:bodyPr rtlCol="0" anchor="ctr"/>
                    <a:lstStyle/>
                    <a:p>
                      <a:endParaRPr lang="fr-FR"/>
                    </a:p>
                  </p:txBody>
                </p:sp>
                <p:sp>
                  <p:nvSpPr>
                    <p:cNvPr id="973" name="Forme libre : forme 972">
                      <a:extLst>
                        <a:ext uri="{FF2B5EF4-FFF2-40B4-BE49-F238E27FC236}">
                          <a16:creationId xmlns:a16="http://schemas.microsoft.com/office/drawing/2014/main" id="{53456963-CF18-40CB-81BF-C58238F4CB1C}"/>
                        </a:ext>
                      </a:extLst>
                    </p:cNvPr>
                    <p:cNvSpPr/>
                    <p:nvPr/>
                  </p:nvSpPr>
                  <p:spPr>
                    <a:xfrm>
                      <a:off x="5234891" y="2240640"/>
                      <a:ext cx="46952" cy="108517"/>
                    </a:xfrm>
                    <a:custGeom>
                      <a:avLst/>
                      <a:gdLst>
                        <a:gd name="connsiteX0" fmla="*/ 46952 w 46952"/>
                        <a:gd name="connsiteY0" fmla="*/ 26687 h 108517"/>
                        <a:gd name="connsiteX1" fmla="*/ 231 w 46952"/>
                        <a:gd name="connsiteY1" fmla="*/ 0 h 108517"/>
                        <a:gd name="connsiteX2" fmla="*/ 0 w 46952"/>
                        <a:gd name="connsiteY2" fmla="*/ 81474 h 108517"/>
                        <a:gd name="connsiteX3" fmla="*/ 46720 w 46952"/>
                        <a:gd name="connsiteY3" fmla="*/ 108518 h 108517"/>
                      </a:gdLst>
                      <a:ahLst/>
                      <a:cxnLst>
                        <a:cxn ang="0">
                          <a:pos x="connsiteX0" y="connsiteY0"/>
                        </a:cxn>
                        <a:cxn ang="0">
                          <a:pos x="connsiteX1" y="connsiteY1"/>
                        </a:cxn>
                        <a:cxn ang="0">
                          <a:pos x="connsiteX2" y="connsiteY2"/>
                        </a:cxn>
                        <a:cxn ang="0">
                          <a:pos x="connsiteX3" y="connsiteY3"/>
                        </a:cxn>
                      </a:cxnLst>
                      <a:rect l="l" t="t" r="r" b="b"/>
                      <a:pathLst>
                        <a:path w="46952" h="108517">
                          <a:moveTo>
                            <a:pt x="46952" y="26687"/>
                          </a:moveTo>
                          <a:lnTo>
                            <a:pt x="231" y="0"/>
                          </a:lnTo>
                          <a:lnTo>
                            <a:pt x="0" y="81474"/>
                          </a:lnTo>
                          <a:lnTo>
                            <a:pt x="46720" y="108518"/>
                          </a:lnTo>
                          <a:close/>
                        </a:path>
                      </a:pathLst>
                    </a:custGeom>
                    <a:solidFill>
                      <a:srgbClr val="FEBC1F"/>
                    </a:solidFill>
                    <a:ln w="36124" cap="flat">
                      <a:noFill/>
                      <a:prstDash val="solid"/>
                      <a:miter/>
                    </a:ln>
                  </p:spPr>
                  <p:txBody>
                    <a:bodyPr rtlCol="0" anchor="ctr"/>
                    <a:lstStyle/>
                    <a:p>
                      <a:endParaRPr lang="fr-FR"/>
                    </a:p>
                  </p:txBody>
                </p:sp>
                <p:sp>
                  <p:nvSpPr>
                    <p:cNvPr id="974" name="Forme libre : forme 973">
                      <a:extLst>
                        <a:ext uri="{FF2B5EF4-FFF2-40B4-BE49-F238E27FC236}">
                          <a16:creationId xmlns:a16="http://schemas.microsoft.com/office/drawing/2014/main" id="{79DC38DF-32AD-4D3C-A32F-45D499E039C1}"/>
                        </a:ext>
                      </a:extLst>
                    </p:cNvPr>
                    <p:cNvSpPr/>
                    <p:nvPr/>
                  </p:nvSpPr>
                  <p:spPr>
                    <a:xfrm>
                      <a:off x="5223645" y="2083960"/>
                      <a:ext cx="330420" cy="189922"/>
                    </a:xfrm>
                    <a:custGeom>
                      <a:avLst/>
                      <a:gdLst>
                        <a:gd name="connsiteX0" fmla="*/ 330421 w 330420"/>
                        <a:gd name="connsiteY0" fmla="*/ 40012 h 189922"/>
                        <a:gd name="connsiteX1" fmla="*/ 69674 w 330420"/>
                        <a:gd name="connsiteY1" fmla="*/ 189923 h 189922"/>
                        <a:gd name="connsiteX2" fmla="*/ 0 w 330420"/>
                        <a:gd name="connsiteY2" fmla="*/ 150125 h 189922"/>
                        <a:gd name="connsiteX3" fmla="*/ 261118 w 330420"/>
                        <a:gd name="connsiteY3" fmla="*/ 0 h 189922"/>
                      </a:gdLst>
                      <a:ahLst/>
                      <a:cxnLst>
                        <a:cxn ang="0">
                          <a:pos x="connsiteX0" y="connsiteY0"/>
                        </a:cxn>
                        <a:cxn ang="0">
                          <a:pos x="connsiteX1" y="connsiteY1"/>
                        </a:cxn>
                        <a:cxn ang="0">
                          <a:pos x="connsiteX2" y="connsiteY2"/>
                        </a:cxn>
                        <a:cxn ang="0">
                          <a:pos x="connsiteX3" y="connsiteY3"/>
                        </a:cxn>
                      </a:cxnLst>
                      <a:rect l="l" t="t" r="r" b="b"/>
                      <a:pathLst>
                        <a:path w="330420" h="189922">
                          <a:moveTo>
                            <a:pt x="330421" y="40012"/>
                          </a:moveTo>
                          <a:lnTo>
                            <a:pt x="69674" y="189923"/>
                          </a:lnTo>
                          <a:lnTo>
                            <a:pt x="0" y="150125"/>
                          </a:lnTo>
                          <a:lnTo>
                            <a:pt x="261118" y="0"/>
                          </a:lnTo>
                          <a:close/>
                        </a:path>
                      </a:pathLst>
                    </a:custGeom>
                    <a:solidFill>
                      <a:srgbClr val="F45170"/>
                    </a:solidFill>
                    <a:ln w="36124" cap="flat">
                      <a:noFill/>
                      <a:prstDash val="solid"/>
                      <a:miter/>
                    </a:ln>
                  </p:spPr>
                  <p:txBody>
                    <a:bodyPr rtlCol="0" anchor="ctr"/>
                    <a:lstStyle/>
                    <a:p>
                      <a:endParaRPr lang="fr-FR"/>
                    </a:p>
                  </p:txBody>
                </p:sp>
                <p:sp>
                  <p:nvSpPr>
                    <p:cNvPr id="975" name="Forme libre : forme 974">
                      <a:extLst>
                        <a:ext uri="{FF2B5EF4-FFF2-40B4-BE49-F238E27FC236}">
                          <a16:creationId xmlns:a16="http://schemas.microsoft.com/office/drawing/2014/main" id="{70DFC153-C3F7-4879-84CC-492609BFF684}"/>
                        </a:ext>
                      </a:extLst>
                    </p:cNvPr>
                    <p:cNvSpPr/>
                    <p:nvPr/>
                  </p:nvSpPr>
                  <p:spPr>
                    <a:xfrm>
                      <a:off x="5235122" y="2090552"/>
                      <a:ext cx="307530" cy="176770"/>
                    </a:xfrm>
                    <a:custGeom>
                      <a:avLst/>
                      <a:gdLst>
                        <a:gd name="connsiteX0" fmla="*/ 307531 w 307530"/>
                        <a:gd name="connsiteY0" fmla="*/ 26831 h 176770"/>
                        <a:gd name="connsiteX1" fmla="*/ 261059 w 307530"/>
                        <a:gd name="connsiteY1" fmla="*/ 0 h 176770"/>
                        <a:gd name="connsiteX2" fmla="*/ 0 w 307530"/>
                        <a:gd name="connsiteY2" fmla="*/ 150088 h 176770"/>
                        <a:gd name="connsiteX3" fmla="*/ 46721 w 307530"/>
                        <a:gd name="connsiteY3" fmla="*/ 176771 h 176770"/>
                      </a:gdLst>
                      <a:ahLst/>
                      <a:cxnLst>
                        <a:cxn ang="0">
                          <a:pos x="connsiteX0" y="connsiteY0"/>
                        </a:cxn>
                        <a:cxn ang="0">
                          <a:pos x="connsiteX1" y="connsiteY1"/>
                        </a:cxn>
                        <a:cxn ang="0">
                          <a:pos x="connsiteX2" y="connsiteY2"/>
                        </a:cxn>
                        <a:cxn ang="0">
                          <a:pos x="connsiteX3" y="connsiteY3"/>
                        </a:cxn>
                      </a:cxnLst>
                      <a:rect l="l" t="t" r="r" b="b"/>
                      <a:pathLst>
                        <a:path w="307530" h="176770">
                          <a:moveTo>
                            <a:pt x="307531" y="26831"/>
                          </a:moveTo>
                          <a:lnTo>
                            <a:pt x="261059" y="0"/>
                          </a:lnTo>
                          <a:lnTo>
                            <a:pt x="0" y="150088"/>
                          </a:lnTo>
                          <a:lnTo>
                            <a:pt x="46721" y="176771"/>
                          </a:lnTo>
                          <a:close/>
                        </a:path>
                      </a:pathLst>
                    </a:custGeom>
                    <a:solidFill>
                      <a:srgbClr val="FFD06C"/>
                    </a:solidFill>
                    <a:ln w="36124" cap="flat">
                      <a:noFill/>
                      <a:prstDash val="solid"/>
                      <a:miter/>
                    </a:ln>
                  </p:spPr>
                  <p:txBody>
                    <a:bodyPr rtlCol="0" anchor="ctr"/>
                    <a:lstStyle/>
                    <a:p>
                      <a:endParaRPr lang="fr-FR"/>
                    </a:p>
                  </p:txBody>
                </p:sp>
              </p:grpSp>
            </p:grpSp>
            <p:grpSp>
              <p:nvGrpSpPr>
                <p:cNvPr id="976" name="Graphique 865">
                  <a:extLst>
                    <a:ext uri="{FF2B5EF4-FFF2-40B4-BE49-F238E27FC236}">
                      <a16:creationId xmlns:a16="http://schemas.microsoft.com/office/drawing/2014/main" id="{A1EFEB9F-06B6-47AC-91B8-6C601FFFD3C5}"/>
                    </a:ext>
                  </a:extLst>
                </p:cNvPr>
                <p:cNvGrpSpPr/>
                <p:nvPr/>
              </p:nvGrpSpPr>
              <p:grpSpPr>
                <a:xfrm>
                  <a:off x="4967987" y="1863672"/>
                  <a:ext cx="782456" cy="534067"/>
                  <a:chOff x="4967987" y="1863672"/>
                  <a:chExt cx="782456" cy="534067"/>
                </a:xfrm>
              </p:grpSpPr>
              <p:grpSp>
                <p:nvGrpSpPr>
                  <p:cNvPr id="977" name="Graphique 865">
                    <a:extLst>
                      <a:ext uri="{FF2B5EF4-FFF2-40B4-BE49-F238E27FC236}">
                        <a16:creationId xmlns:a16="http://schemas.microsoft.com/office/drawing/2014/main" id="{D2D26D8D-D404-4D00-BE95-6E49293FF40F}"/>
                      </a:ext>
                    </a:extLst>
                  </p:cNvPr>
                  <p:cNvGrpSpPr/>
                  <p:nvPr/>
                </p:nvGrpSpPr>
                <p:grpSpPr>
                  <a:xfrm>
                    <a:off x="4967987" y="1863672"/>
                    <a:ext cx="782456" cy="534067"/>
                    <a:chOff x="4967987" y="1863672"/>
                    <a:chExt cx="782456" cy="534067"/>
                  </a:xfrm>
                </p:grpSpPr>
                <p:sp>
                  <p:nvSpPr>
                    <p:cNvPr id="978" name="Forme libre : forme 977">
                      <a:extLst>
                        <a:ext uri="{FF2B5EF4-FFF2-40B4-BE49-F238E27FC236}">
                          <a16:creationId xmlns:a16="http://schemas.microsoft.com/office/drawing/2014/main" id="{26A385D7-62F4-4738-8F1B-95ED7AF9EE57}"/>
                        </a:ext>
                      </a:extLst>
                    </p:cNvPr>
                    <p:cNvSpPr/>
                    <p:nvPr/>
                  </p:nvSpPr>
                  <p:spPr>
                    <a:xfrm>
                      <a:off x="4967987" y="1863672"/>
                      <a:ext cx="782456" cy="533918"/>
                    </a:xfrm>
                    <a:custGeom>
                      <a:avLst/>
                      <a:gdLst>
                        <a:gd name="connsiteX0" fmla="*/ 782457 w 782456"/>
                        <a:gd name="connsiteY0" fmla="*/ 301638 h 533918"/>
                        <a:gd name="connsiteX1" fmla="*/ 782095 w 782456"/>
                        <a:gd name="connsiteY1" fmla="*/ 383280 h 533918"/>
                        <a:gd name="connsiteX2" fmla="*/ 522360 w 782456"/>
                        <a:gd name="connsiteY2" fmla="*/ 533918 h 533918"/>
                        <a:gd name="connsiteX3" fmla="*/ 0 w 782456"/>
                        <a:gd name="connsiteY3" fmla="*/ 232642 h 533918"/>
                        <a:gd name="connsiteX4" fmla="*/ 362 w 782456"/>
                        <a:gd name="connsiteY4" fmla="*/ 151000 h 533918"/>
                        <a:gd name="connsiteX5" fmla="*/ 260096 w 782456"/>
                        <a:gd name="connsiteY5" fmla="*/ 0 h 53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2456" h="533918">
                          <a:moveTo>
                            <a:pt x="782457" y="301638"/>
                          </a:moveTo>
                          <a:lnTo>
                            <a:pt x="782095" y="383280"/>
                          </a:lnTo>
                          <a:lnTo>
                            <a:pt x="522360" y="533918"/>
                          </a:lnTo>
                          <a:lnTo>
                            <a:pt x="0" y="232642"/>
                          </a:lnTo>
                          <a:lnTo>
                            <a:pt x="362" y="151000"/>
                          </a:lnTo>
                          <a:lnTo>
                            <a:pt x="260096" y="0"/>
                          </a:lnTo>
                          <a:close/>
                        </a:path>
                      </a:pathLst>
                    </a:custGeom>
                    <a:solidFill>
                      <a:srgbClr val="5EC363"/>
                    </a:solidFill>
                    <a:ln w="36124" cap="flat">
                      <a:noFill/>
                      <a:prstDash val="solid"/>
                      <a:miter/>
                    </a:ln>
                  </p:spPr>
                  <p:txBody>
                    <a:bodyPr rtlCol="0" anchor="ctr"/>
                    <a:lstStyle/>
                    <a:p>
                      <a:endParaRPr lang="fr-FR"/>
                    </a:p>
                  </p:txBody>
                </p:sp>
                <p:sp>
                  <p:nvSpPr>
                    <p:cNvPr id="979" name="Forme libre : forme 978">
                      <a:extLst>
                        <a:ext uri="{FF2B5EF4-FFF2-40B4-BE49-F238E27FC236}">
                          <a16:creationId xmlns:a16="http://schemas.microsoft.com/office/drawing/2014/main" id="{EE1148B9-15C8-47D1-9BC5-75C6FB2C64BB}"/>
                        </a:ext>
                      </a:extLst>
                    </p:cNvPr>
                    <p:cNvSpPr/>
                    <p:nvPr/>
                  </p:nvSpPr>
                  <p:spPr>
                    <a:xfrm>
                      <a:off x="5490400" y="2165328"/>
                      <a:ext cx="259942" cy="232411"/>
                    </a:xfrm>
                    <a:custGeom>
                      <a:avLst/>
                      <a:gdLst>
                        <a:gd name="connsiteX0" fmla="*/ 259943 w 259942"/>
                        <a:gd name="connsiteY0" fmla="*/ 0 h 232411"/>
                        <a:gd name="connsiteX1" fmla="*/ 259712 w 259942"/>
                        <a:gd name="connsiteY1" fmla="*/ 81484 h 232411"/>
                        <a:gd name="connsiteX2" fmla="*/ 0 w 259942"/>
                        <a:gd name="connsiteY2" fmla="*/ 232412 h 232411"/>
                        <a:gd name="connsiteX3" fmla="*/ 231 w 259942"/>
                        <a:gd name="connsiteY3" fmla="*/ 150928 h 232411"/>
                      </a:gdLst>
                      <a:ahLst/>
                      <a:cxnLst>
                        <a:cxn ang="0">
                          <a:pos x="connsiteX0" y="connsiteY0"/>
                        </a:cxn>
                        <a:cxn ang="0">
                          <a:pos x="connsiteX1" y="connsiteY1"/>
                        </a:cxn>
                        <a:cxn ang="0">
                          <a:pos x="connsiteX2" y="connsiteY2"/>
                        </a:cxn>
                        <a:cxn ang="0">
                          <a:pos x="connsiteX3" y="connsiteY3"/>
                        </a:cxn>
                      </a:cxnLst>
                      <a:rect l="l" t="t" r="r" b="b"/>
                      <a:pathLst>
                        <a:path w="259942" h="232411">
                          <a:moveTo>
                            <a:pt x="259943" y="0"/>
                          </a:moveTo>
                          <a:lnTo>
                            <a:pt x="259712" y="81484"/>
                          </a:lnTo>
                          <a:lnTo>
                            <a:pt x="0" y="232412"/>
                          </a:lnTo>
                          <a:lnTo>
                            <a:pt x="231" y="150928"/>
                          </a:lnTo>
                          <a:close/>
                        </a:path>
                      </a:pathLst>
                    </a:custGeom>
                    <a:solidFill>
                      <a:srgbClr val="50B069"/>
                    </a:solidFill>
                    <a:ln w="36124" cap="flat">
                      <a:noFill/>
                      <a:prstDash val="solid"/>
                      <a:miter/>
                    </a:ln>
                  </p:spPr>
                  <p:txBody>
                    <a:bodyPr rtlCol="0" anchor="ctr"/>
                    <a:lstStyle/>
                    <a:p>
                      <a:endParaRPr lang="fr-FR"/>
                    </a:p>
                  </p:txBody>
                </p:sp>
                <p:sp>
                  <p:nvSpPr>
                    <p:cNvPr id="980" name="Forme libre : forme 979">
                      <a:extLst>
                        <a:ext uri="{FF2B5EF4-FFF2-40B4-BE49-F238E27FC236}">
                          <a16:creationId xmlns:a16="http://schemas.microsoft.com/office/drawing/2014/main" id="{1C8BACBD-06AD-47A5-B805-540E8C3EAF59}"/>
                        </a:ext>
                      </a:extLst>
                    </p:cNvPr>
                    <p:cNvSpPr/>
                    <p:nvPr/>
                  </p:nvSpPr>
                  <p:spPr>
                    <a:xfrm>
                      <a:off x="4968089" y="2014700"/>
                      <a:ext cx="522542" cy="383040"/>
                    </a:xfrm>
                    <a:custGeom>
                      <a:avLst/>
                      <a:gdLst>
                        <a:gd name="connsiteX0" fmla="*/ 522542 w 522542"/>
                        <a:gd name="connsiteY0" fmla="*/ 301557 h 383040"/>
                        <a:gd name="connsiteX1" fmla="*/ 522311 w 522542"/>
                        <a:gd name="connsiteY1" fmla="*/ 383040 h 383040"/>
                        <a:gd name="connsiteX2" fmla="*/ 0 w 522542"/>
                        <a:gd name="connsiteY2" fmla="*/ 81484 h 383040"/>
                        <a:gd name="connsiteX3" fmla="*/ 231 w 522542"/>
                        <a:gd name="connsiteY3" fmla="*/ 0 h 383040"/>
                      </a:gdLst>
                      <a:ahLst/>
                      <a:cxnLst>
                        <a:cxn ang="0">
                          <a:pos x="connsiteX0" y="connsiteY0"/>
                        </a:cxn>
                        <a:cxn ang="0">
                          <a:pos x="connsiteX1" y="connsiteY1"/>
                        </a:cxn>
                        <a:cxn ang="0">
                          <a:pos x="connsiteX2" y="connsiteY2"/>
                        </a:cxn>
                        <a:cxn ang="0">
                          <a:pos x="connsiteX3" y="connsiteY3"/>
                        </a:cxn>
                      </a:cxnLst>
                      <a:rect l="l" t="t" r="r" b="b"/>
                      <a:pathLst>
                        <a:path w="522542" h="383040">
                          <a:moveTo>
                            <a:pt x="522542" y="301557"/>
                          </a:moveTo>
                          <a:lnTo>
                            <a:pt x="522311" y="383040"/>
                          </a:lnTo>
                          <a:lnTo>
                            <a:pt x="0" y="81484"/>
                          </a:lnTo>
                          <a:lnTo>
                            <a:pt x="231" y="0"/>
                          </a:lnTo>
                          <a:close/>
                        </a:path>
                      </a:pathLst>
                    </a:custGeom>
                    <a:solidFill>
                      <a:srgbClr val="5EC363"/>
                    </a:solidFill>
                    <a:ln w="36124" cap="flat">
                      <a:noFill/>
                      <a:prstDash val="solid"/>
                      <a:miter/>
                    </a:ln>
                  </p:spPr>
                  <p:txBody>
                    <a:bodyPr rtlCol="0" anchor="ctr"/>
                    <a:lstStyle/>
                    <a:p>
                      <a:endParaRPr lang="fr-FR"/>
                    </a:p>
                  </p:txBody>
                </p:sp>
                <p:sp>
                  <p:nvSpPr>
                    <p:cNvPr id="981" name="Forme libre : forme 980">
                      <a:extLst>
                        <a:ext uri="{FF2B5EF4-FFF2-40B4-BE49-F238E27FC236}">
                          <a16:creationId xmlns:a16="http://schemas.microsoft.com/office/drawing/2014/main" id="{55B22675-8204-438A-AF3E-AFAFD02C8F29}"/>
                        </a:ext>
                      </a:extLst>
                    </p:cNvPr>
                    <p:cNvSpPr/>
                    <p:nvPr/>
                  </p:nvSpPr>
                  <p:spPr>
                    <a:xfrm>
                      <a:off x="4968320" y="1863772"/>
                      <a:ext cx="782022" cy="452484"/>
                    </a:xfrm>
                    <a:custGeom>
                      <a:avLst/>
                      <a:gdLst>
                        <a:gd name="connsiteX0" fmla="*/ 782023 w 782022"/>
                        <a:gd name="connsiteY0" fmla="*/ 301556 h 452484"/>
                        <a:gd name="connsiteX1" fmla="*/ 522311 w 782022"/>
                        <a:gd name="connsiteY1" fmla="*/ 452485 h 452484"/>
                        <a:gd name="connsiteX2" fmla="*/ 0 w 782022"/>
                        <a:gd name="connsiteY2" fmla="*/ 150928 h 452484"/>
                        <a:gd name="connsiteX3" fmla="*/ 259712 w 782022"/>
                        <a:gd name="connsiteY3" fmla="*/ 0 h 452484"/>
                      </a:gdLst>
                      <a:ahLst/>
                      <a:cxnLst>
                        <a:cxn ang="0">
                          <a:pos x="connsiteX0" y="connsiteY0"/>
                        </a:cxn>
                        <a:cxn ang="0">
                          <a:pos x="connsiteX1" y="connsiteY1"/>
                        </a:cxn>
                        <a:cxn ang="0">
                          <a:pos x="connsiteX2" y="connsiteY2"/>
                        </a:cxn>
                        <a:cxn ang="0">
                          <a:pos x="connsiteX3" y="connsiteY3"/>
                        </a:cxn>
                      </a:cxnLst>
                      <a:rect l="l" t="t" r="r" b="b"/>
                      <a:pathLst>
                        <a:path w="782022" h="452484">
                          <a:moveTo>
                            <a:pt x="782023" y="301556"/>
                          </a:moveTo>
                          <a:lnTo>
                            <a:pt x="522311" y="452485"/>
                          </a:lnTo>
                          <a:lnTo>
                            <a:pt x="0" y="150928"/>
                          </a:lnTo>
                          <a:lnTo>
                            <a:pt x="259712" y="0"/>
                          </a:lnTo>
                          <a:close/>
                        </a:path>
                      </a:pathLst>
                    </a:custGeom>
                    <a:solidFill>
                      <a:srgbClr val="78E75A"/>
                    </a:solidFill>
                    <a:ln w="36124" cap="flat">
                      <a:noFill/>
                      <a:prstDash val="solid"/>
                      <a:miter/>
                    </a:ln>
                  </p:spPr>
                  <p:txBody>
                    <a:bodyPr rtlCol="0" anchor="ctr"/>
                    <a:lstStyle/>
                    <a:p>
                      <a:endParaRPr lang="fr-FR"/>
                    </a:p>
                  </p:txBody>
                </p:sp>
                <p:sp>
                  <p:nvSpPr>
                    <p:cNvPr id="982" name="Forme libre : forme 981">
                      <a:extLst>
                        <a:ext uri="{FF2B5EF4-FFF2-40B4-BE49-F238E27FC236}">
                          <a16:creationId xmlns:a16="http://schemas.microsoft.com/office/drawing/2014/main" id="{C0CA9A89-49FC-4F75-9BE0-CB5F39E4B9E8}"/>
                        </a:ext>
                      </a:extLst>
                    </p:cNvPr>
                    <p:cNvSpPr/>
                    <p:nvPr/>
                  </p:nvSpPr>
                  <p:spPr>
                    <a:xfrm>
                      <a:off x="4996292" y="1879967"/>
                      <a:ext cx="726108" cy="420031"/>
                    </a:xfrm>
                    <a:custGeom>
                      <a:avLst/>
                      <a:gdLst>
                        <a:gd name="connsiteX0" fmla="*/ 0 w 726108"/>
                        <a:gd name="connsiteY0" fmla="*/ 133546 h 420031"/>
                        <a:gd name="connsiteX1" fmla="*/ 496301 w 726108"/>
                        <a:gd name="connsiteY1" fmla="*/ 420032 h 420031"/>
                        <a:gd name="connsiteX2" fmla="*/ 726108 w 726108"/>
                        <a:gd name="connsiteY2" fmla="*/ 286585 h 420031"/>
                        <a:gd name="connsiteX3" fmla="*/ 229808 w 726108"/>
                        <a:gd name="connsiteY3" fmla="*/ 0 h 420031"/>
                      </a:gdLst>
                      <a:ahLst/>
                      <a:cxnLst>
                        <a:cxn ang="0">
                          <a:pos x="connsiteX0" y="connsiteY0"/>
                        </a:cxn>
                        <a:cxn ang="0">
                          <a:pos x="connsiteX1" y="connsiteY1"/>
                        </a:cxn>
                        <a:cxn ang="0">
                          <a:pos x="connsiteX2" y="connsiteY2"/>
                        </a:cxn>
                        <a:cxn ang="0">
                          <a:pos x="connsiteX3" y="connsiteY3"/>
                        </a:cxn>
                      </a:cxnLst>
                      <a:rect l="l" t="t" r="r" b="b"/>
                      <a:pathLst>
                        <a:path w="726108" h="420031">
                          <a:moveTo>
                            <a:pt x="0" y="133546"/>
                          </a:moveTo>
                          <a:lnTo>
                            <a:pt x="496301" y="420032"/>
                          </a:lnTo>
                          <a:lnTo>
                            <a:pt x="726108" y="286585"/>
                          </a:lnTo>
                          <a:lnTo>
                            <a:pt x="229808" y="0"/>
                          </a:lnTo>
                          <a:close/>
                        </a:path>
                      </a:pathLst>
                    </a:custGeom>
                    <a:solidFill>
                      <a:srgbClr val="72D561"/>
                    </a:solidFill>
                    <a:ln w="36124" cap="flat">
                      <a:noFill/>
                      <a:prstDash val="solid"/>
                      <a:miter/>
                    </a:ln>
                  </p:spPr>
                  <p:txBody>
                    <a:bodyPr rtlCol="0" anchor="ctr"/>
                    <a:lstStyle/>
                    <a:p>
                      <a:endParaRPr lang="fr-FR"/>
                    </a:p>
                  </p:txBody>
                </p:sp>
                <p:sp>
                  <p:nvSpPr>
                    <p:cNvPr id="983" name="Forme libre : forme 982">
                      <a:extLst>
                        <a:ext uri="{FF2B5EF4-FFF2-40B4-BE49-F238E27FC236}">
                          <a16:creationId xmlns:a16="http://schemas.microsoft.com/office/drawing/2014/main" id="{12BE4763-8B50-48DA-A7F7-5597B3E6D992}"/>
                        </a:ext>
                      </a:extLst>
                    </p:cNvPr>
                    <p:cNvSpPr/>
                    <p:nvPr/>
                  </p:nvSpPr>
                  <p:spPr>
                    <a:xfrm>
                      <a:off x="5079439" y="1928218"/>
                      <a:ext cx="559784" cy="323592"/>
                    </a:xfrm>
                    <a:custGeom>
                      <a:avLst/>
                      <a:gdLst>
                        <a:gd name="connsiteX0" fmla="*/ 559465 w 559784"/>
                        <a:gd name="connsiteY0" fmla="*/ 216550 h 323592"/>
                        <a:gd name="connsiteX1" fmla="*/ 559785 w 559784"/>
                        <a:gd name="connsiteY1" fmla="*/ 262130 h 323592"/>
                        <a:gd name="connsiteX2" fmla="*/ 454023 w 559784"/>
                        <a:gd name="connsiteY2" fmla="*/ 323592 h 323592"/>
                        <a:gd name="connsiteX3" fmla="*/ 375333 w 559784"/>
                        <a:gd name="connsiteY3" fmla="*/ 323556 h 323592"/>
                        <a:gd name="connsiteX4" fmla="*/ 321 w 559784"/>
                        <a:gd name="connsiteY4" fmla="*/ 107042 h 323592"/>
                        <a:gd name="connsiteX5" fmla="*/ 0 w 559784"/>
                        <a:gd name="connsiteY5" fmla="*/ 61462 h 323592"/>
                        <a:gd name="connsiteX6" fmla="*/ 105762 w 559784"/>
                        <a:gd name="connsiteY6" fmla="*/ 0 h 323592"/>
                        <a:gd name="connsiteX7" fmla="*/ 184452 w 559784"/>
                        <a:gd name="connsiteY7" fmla="*/ 37 h 323592"/>
                        <a:gd name="connsiteX8" fmla="*/ 201142 w 559784"/>
                        <a:gd name="connsiteY8" fmla="*/ 207635 h 323592"/>
                        <a:gd name="connsiteX9" fmla="*/ 340522 w 559784"/>
                        <a:gd name="connsiteY9" fmla="*/ 196801 h 323592"/>
                        <a:gd name="connsiteX10" fmla="*/ 358770 w 559784"/>
                        <a:gd name="connsiteY10" fmla="*/ 116031 h 323592"/>
                        <a:gd name="connsiteX11" fmla="*/ 219262 w 559784"/>
                        <a:gd name="connsiteY11" fmla="*/ 126791 h 323592"/>
                        <a:gd name="connsiteX12" fmla="*/ 201142 w 559784"/>
                        <a:gd name="connsiteY12" fmla="*/ 207635 h 323592"/>
                        <a:gd name="connsiteX13" fmla="*/ 248682 w 559784"/>
                        <a:gd name="connsiteY13" fmla="*/ 64372 h 323592"/>
                        <a:gd name="connsiteX14" fmla="*/ 256798 w 559784"/>
                        <a:gd name="connsiteY14" fmla="*/ 59655 h 323592"/>
                        <a:gd name="connsiteX15" fmla="*/ 179575 w 559784"/>
                        <a:gd name="connsiteY15" fmla="*/ 15070 h 323592"/>
                        <a:gd name="connsiteX16" fmla="*/ 171459 w 559784"/>
                        <a:gd name="connsiteY16" fmla="*/ 19787 h 323592"/>
                        <a:gd name="connsiteX17" fmla="*/ 525410 w 559784"/>
                        <a:gd name="connsiteY17" fmla="*/ 224141 h 323592"/>
                        <a:gd name="connsiteX18" fmla="*/ 533526 w 559784"/>
                        <a:gd name="connsiteY18" fmla="*/ 219424 h 323592"/>
                        <a:gd name="connsiteX19" fmla="*/ 456303 w 559784"/>
                        <a:gd name="connsiteY19" fmla="*/ 174839 h 323592"/>
                        <a:gd name="connsiteX20" fmla="*/ 448187 w 559784"/>
                        <a:gd name="connsiteY20" fmla="*/ 179556 h 323592"/>
                        <a:gd name="connsiteX21" fmla="*/ 123391 w 559784"/>
                        <a:gd name="connsiteY21" fmla="*/ 137183 h 323592"/>
                        <a:gd name="connsiteX22" fmla="*/ 131507 w 559784"/>
                        <a:gd name="connsiteY22" fmla="*/ 132466 h 323592"/>
                        <a:gd name="connsiteX23" fmla="*/ 54284 w 559784"/>
                        <a:gd name="connsiteY23" fmla="*/ 87881 h 323592"/>
                        <a:gd name="connsiteX24" fmla="*/ 46168 w 559784"/>
                        <a:gd name="connsiteY24" fmla="*/ 92598 h 323592"/>
                        <a:gd name="connsiteX25" fmla="*/ 400119 w 559784"/>
                        <a:gd name="connsiteY25" fmla="*/ 296952 h 323592"/>
                        <a:gd name="connsiteX26" fmla="*/ 408235 w 559784"/>
                        <a:gd name="connsiteY26" fmla="*/ 292235 h 323592"/>
                        <a:gd name="connsiteX27" fmla="*/ 331012 w 559784"/>
                        <a:gd name="connsiteY27" fmla="*/ 247650 h 323592"/>
                        <a:gd name="connsiteX28" fmla="*/ 322896 w 559784"/>
                        <a:gd name="connsiteY28" fmla="*/ 252367 h 323592"/>
                        <a:gd name="connsiteX29" fmla="*/ 159665 w 559784"/>
                        <a:gd name="connsiteY29" fmla="*/ 26640 h 323592"/>
                        <a:gd name="connsiteX30" fmla="*/ 151549 w 559784"/>
                        <a:gd name="connsiteY30" fmla="*/ 31357 h 323592"/>
                        <a:gd name="connsiteX31" fmla="*/ 194182 w 559784"/>
                        <a:gd name="connsiteY31" fmla="*/ 55971 h 323592"/>
                        <a:gd name="connsiteX32" fmla="*/ 202298 w 559784"/>
                        <a:gd name="connsiteY32" fmla="*/ 51254 h 323592"/>
                        <a:gd name="connsiteX33" fmla="*/ 68891 w 559784"/>
                        <a:gd name="connsiteY33" fmla="*/ 128782 h 323592"/>
                        <a:gd name="connsiteX34" fmla="*/ 77007 w 559784"/>
                        <a:gd name="connsiteY34" fmla="*/ 124065 h 323592"/>
                        <a:gd name="connsiteX35" fmla="*/ 34375 w 559784"/>
                        <a:gd name="connsiteY35" fmla="*/ 99451 h 323592"/>
                        <a:gd name="connsiteX36" fmla="*/ 26259 w 559784"/>
                        <a:gd name="connsiteY36" fmla="*/ 104168 h 323592"/>
                        <a:gd name="connsiteX37" fmla="*/ 345619 w 559784"/>
                        <a:gd name="connsiteY37" fmla="*/ 288551 h 323592"/>
                        <a:gd name="connsiteX38" fmla="*/ 353735 w 559784"/>
                        <a:gd name="connsiteY38" fmla="*/ 283834 h 323592"/>
                        <a:gd name="connsiteX39" fmla="*/ 311103 w 559784"/>
                        <a:gd name="connsiteY39" fmla="*/ 259220 h 323592"/>
                        <a:gd name="connsiteX40" fmla="*/ 302987 w 559784"/>
                        <a:gd name="connsiteY40" fmla="*/ 263937 h 323592"/>
                        <a:gd name="connsiteX41" fmla="*/ 436393 w 559784"/>
                        <a:gd name="connsiteY41" fmla="*/ 186409 h 323592"/>
                        <a:gd name="connsiteX42" fmla="*/ 428277 w 559784"/>
                        <a:gd name="connsiteY42" fmla="*/ 191126 h 323592"/>
                        <a:gd name="connsiteX43" fmla="*/ 470910 w 559784"/>
                        <a:gd name="connsiteY43" fmla="*/ 215740 h 323592"/>
                        <a:gd name="connsiteX44" fmla="*/ 479026 w 559784"/>
                        <a:gd name="connsiteY44" fmla="*/ 211023 h 32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59784" h="323592">
                          <a:moveTo>
                            <a:pt x="559465" y="216550"/>
                          </a:moveTo>
                          <a:cubicBezTo>
                            <a:pt x="537843" y="229115"/>
                            <a:pt x="537958" y="249528"/>
                            <a:pt x="559785" y="262130"/>
                          </a:cubicBezTo>
                          <a:lnTo>
                            <a:pt x="454023" y="323592"/>
                          </a:lnTo>
                          <a:cubicBezTo>
                            <a:pt x="432196" y="310990"/>
                            <a:pt x="396954" y="310991"/>
                            <a:pt x="375333" y="323556"/>
                          </a:cubicBezTo>
                          <a:lnTo>
                            <a:pt x="321" y="107042"/>
                          </a:lnTo>
                          <a:cubicBezTo>
                            <a:pt x="21942" y="94477"/>
                            <a:pt x="21827" y="74064"/>
                            <a:pt x="0" y="61462"/>
                          </a:cubicBezTo>
                          <a:lnTo>
                            <a:pt x="105762" y="0"/>
                          </a:lnTo>
                          <a:cubicBezTo>
                            <a:pt x="127589" y="12602"/>
                            <a:pt x="162831" y="12602"/>
                            <a:pt x="184452" y="37"/>
                          </a:cubicBezTo>
                          <a:close/>
                          <a:moveTo>
                            <a:pt x="201142" y="207635"/>
                          </a:moveTo>
                          <a:cubicBezTo>
                            <a:pt x="234584" y="226942"/>
                            <a:pt x="297026" y="222078"/>
                            <a:pt x="340522" y="196801"/>
                          </a:cubicBezTo>
                          <a:cubicBezTo>
                            <a:pt x="384019" y="171523"/>
                            <a:pt x="392212" y="135339"/>
                            <a:pt x="358770" y="116031"/>
                          </a:cubicBezTo>
                          <a:cubicBezTo>
                            <a:pt x="325200" y="96650"/>
                            <a:pt x="262759" y="101514"/>
                            <a:pt x="219262" y="126791"/>
                          </a:cubicBezTo>
                          <a:cubicBezTo>
                            <a:pt x="175766" y="152069"/>
                            <a:pt x="167572" y="188253"/>
                            <a:pt x="201142" y="207635"/>
                          </a:cubicBezTo>
                          <a:close/>
                          <a:moveTo>
                            <a:pt x="248682" y="64372"/>
                          </a:moveTo>
                          <a:lnTo>
                            <a:pt x="256798" y="59655"/>
                          </a:lnTo>
                          <a:lnTo>
                            <a:pt x="179575" y="15070"/>
                          </a:lnTo>
                          <a:lnTo>
                            <a:pt x="171459" y="19787"/>
                          </a:lnTo>
                          <a:close/>
                          <a:moveTo>
                            <a:pt x="525410" y="224141"/>
                          </a:moveTo>
                          <a:lnTo>
                            <a:pt x="533526" y="219424"/>
                          </a:lnTo>
                          <a:lnTo>
                            <a:pt x="456303" y="174839"/>
                          </a:lnTo>
                          <a:lnTo>
                            <a:pt x="448187" y="179556"/>
                          </a:lnTo>
                          <a:close/>
                          <a:moveTo>
                            <a:pt x="123391" y="137183"/>
                          </a:moveTo>
                          <a:lnTo>
                            <a:pt x="131507" y="132466"/>
                          </a:lnTo>
                          <a:lnTo>
                            <a:pt x="54284" y="87881"/>
                          </a:lnTo>
                          <a:lnTo>
                            <a:pt x="46168" y="92598"/>
                          </a:lnTo>
                          <a:close/>
                          <a:moveTo>
                            <a:pt x="400119" y="296952"/>
                          </a:moveTo>
                          <a:lnTo>
                            <a:pt x="408235" y="292235"/>
                          </a:lnTo>
                          <a:lnTo>
                            <a:pt x="331012" y="247650"/>
                          </a:lnTo>
                          <a:lnTo>
                            <a:pt x="322896" y="252367"/>
                          </a:lnTo>
                          <a:close/>
                          <a:moveTo>
                            <a:pt x="159665" y="26640"/>
                          </a:moveTo>
                          <a:lnTo>
                            <a:pt x="151549" y="31357"/>
                          </a:lnTo>
                          <a:lnTo>
                            <a:pt x="194182" y="55971"/>
                          </a:lnTo>
                          <a:lnTo>
                            <a:pt x="202298" y="51254"/>
                          </a:lnTo>
                          <a:close/>
                          <a:moveTo>
                            <a:pt x="68891" y="128782"/>
                          </a:moveTo>
                          <a:lnTo>
                            <a:pt x="77007" y="124065"/>
                          </a:lnTo>
                          <a:lnTo>
                            <a:pt x="34375" y="99451"/>
                          </a:lnTo>
                          <a:lnTo>
                            <a:pt x="26259" y="104168"/>
                          </a:lnTo>
                          <a:close/>
                          <a:moveTo>
                            <a:pt x="345619" y="288551"/>
                          </a:moveTo>
                          <a:lnTo>
                            <a:pt x="353735" y="283834"/>
                          </a:lnTo>
                          <a:lnTo>
                            <a:pt x="311103" y="259220"/>
                          </a:lnTo>
                          <a:lnTo>
                            <a:pt x="302987" y="263937"/>
                          </a:lnTo>
                          <a:close/>
                          <a:moveTo>
                            <a:pt x="436393" y="186409"/>
                          </a:moveTo>
                          <a:lnTo>
                            <a:pt x="428277" y="191126"/>
                          </a:lnTo>
                          <a:lnTo>
                            <a:pt x="470910" y="215740"/>
                          </a:lnTo>
                          <a:lnTo>
                            <a:pt x="479026" y="211023"/>
                          </a:lnTo>
                          <a:close/>
                        </a:path>
                      </a:pathLst>
                    </a:custGeom>
                    <a:solidFill>
                      <a:srgbClr val="72D561"/>
                    </a:solidFill>
                    <a:ln w="36124" cap="flat">
                      <a:noFill/>
                      <a:prstDash val="solid"/>
                      <a:miter/>
                    </a:ln>
                  </p:spPr>
                  <p:txBody>
                    <a:bodyPr rtlCol="0" anchor="ctr"/>
                    <a:lstStyle/>
                    <a:p>
                      <a:endParaRPr lang="fr-FR"/>
                    </a:p>
                  </p:txBody>
                </p:sp>
                <p:grpSp>
                  <p:nvGrpSpPr>
                    <p:cNvPr id="984" name="Graphique 865">
                      <a:extLst>
                        <a:ext uri="{FF2B5EF4-FFF2-40B4-BE49-F238E27FC236}">
                          <a16:creationId xmlns:a16="http://schemas.microsoft.com/office/drawing/2014/main" id="{9AF062F2-02CF-4616-9E8D-BC20000636B8}"/>
                        </a:ext>
                      </a:extLst>
                    </p:cNvPr>
                    <p:cNvGrpSpPr/>
                    <p:nvPr/>
                  </p:nvGrpSpPr>
                  <p:grpSpPr>
                    <a:xfrm>
                      <a:off x="5105698" y="1943289"/>
                      <a:ext cx="507267" cy="281881"/>
                      <a:chOff x="5105698" y="1943289"/>
                      <a:chExt cx="507267" cy="281881"/>
                    </a:xfrm>
                  </p:grpSpPr>
                  <p:sp>
                    <p:nvSpPr>
                      <p:cNvPr id="985" name="Forme libre : forme 984">
                        <a:extLst>
                          <a:ext uri="{FF2B5EF4-FFF2-40B4-BE49-F238E27FC236}">
                            <a16:creationId xmlns:a16="http://schemas.microsoft.com/office/drawing/2014/main" id="{5F4B1ED2-4189-4000-83F7-396C5EBE44B5}"/>
                          </a:ext>
                        </a:extLst>
                      </p:cNvPr>
                      <p:cNvSpPr/>
                      <p:nvPr/>
                    </p:nvSpPr>
                    <p:spPr>
                      <a:xfrm>
                        <a:off x="5125607" y="2016100"/>
                        <a:ext cx="85339" cy="49301"/>
                      </a:xfrm>
                      <a:custGeom>
                        <a:avLst/>
                        <a:gdLst>
                          <a:gd name="connsiteX0" fmla="*/ 85339 w 85339"/>
                          <a:gd name="connsiteY0" fmla="*/ 44585 h 49301"/>
                          <a:gd name="connsiteX1" fmla="*/ 77223 w 85339"/>
                          <a:gd name="connsiteY1" fmla="*/ 49302 h 49301"/>
                          <a:gd name="connsiteX2" fmla="*/ 0 w 85339"/>
                          <a:gd name="connsiteY2" fmla="*/ 4716 h 49301"/>
                          <a:gd name="connsiteX3" fmla="*/ 8116 w 85339"/>
                          <a:gd name="connsiteY3" fmla="*/ 0 h 49301"/>
                        </a:gdLst>
                        <a:ahLst/>
                        <a:cxnLst>
                          <a:cxn ang="0">
                            <a:pos x="connsiteX0" y="connsiteY0"/>
                          </a:cxn>
                          <a:cxn ang="0">
                            <a:pos x="connsiteX1" y="connsiteY1"/>
                          </a:cxn>
                          <a:cxn ang="0">
                            <a:pos x="connsiteX2" y="connsiteY2"/>
                          </a:cxn>
                          <a:cxn ang="0">
                            <a:pos x="connsiteX3" y="connsiteY3"/>
                          </a:cxn>
                        </a:cxnLst>
                        <a:rect l="l" t="t" r="r" b="b"/>
                        <a:pathLst>
                          <a:path w="85339" h="49301">
                            <a:moveTo>
                              <a:pt x="85339" y="44585"/>
                            </a:moveTo>
                            <a:lnTo>
                              <a:pt x="77223" y="49302"/>
                            </a:lnTo>
                            <a:lnTo>
                              <a:pt x="0" y="4716"/>
                            </a:lnTo>
                            <a:lnTo>
                              <a:pt x="8116" y="0"/>
                            </a:lnTo>
                            <a:close/>
                          </a:path>
                        </a:pathLst>
                      </a:custGeom>
                      <a:solidFill>
                        <a:srgbClr val="5EC363"/>
                      </a:solidFill>
                      <a:ln w="36124" cap="flat">
                        <a:noFill/>
                        <a:prstDash val="solid"/>
                        <a:miter/>
                      </a:ln>
                    </p:spPr>
                    <p:txBody>
                      <a:bodyPr rtlCol="0" anchor="ctr"/>
                      <a:lstStyle/>
                      <a:p>
                        <a:endParaRPr lang="fr-FR"/>
                      </a:p>
                    </p:txBody>
                  </p:sp>
                  <p:sp>
                    <p:nvSpPr>
                      <p:cNvPr id="986" name="Forme libre : forme 985">
                        <a:extLst>
                          <a:ext uri="{FF2B5EF4-FFF2-40B4-BE49-F238E27FC236}">
                            <a16:creationId xmlns:a16="http://schemas.microsoft.com/office/drawing/2014/main" id="{656394E7-4087-4410-BD6D-684C6C6D3929}"/>
                          </a:ext>
                        </a:extLst>
                      </p:cNvPr>
                      <p:cNvSpPr/>
                      <p:nvPr/>
                    </p:nvSpPr>
                    <p:spPr>
                      <a:xfrm>
                        <a:off x="5507716" y="2114628"/>
                        <a:ext cx="50748" cy="29330"/>
                      </a:xfrm>
                      <a:custGeom>
                        <a:avLst/>
                        <a:gdLst>
                          <a:gd name="connsiteX0" fmla="*/ 50748 w 50748"/>
                          <a:gd name="connsiteY0" fmla="*/ 24614 h 29330"/>
                          <a:gd name="connsiteX1" fmla="*/ 42632 w 50748"/>
                          <a:gd name="connsiteY1" fmla="*/ 29330 h 29330"/>
                          <a:gd name="connsiteX2" fmla="*/ 0 w 50748"/>
                          <a:gd name="connsiteY2" fmla="*/ 4717 h 29330"/>
                          <a:gd name="connsiteX3" fmla="*/ 8116 w 50748"/>
                          <a:gd name="connsiteY3" fmla="*/ 0 h 29330"/>
                        </a:gdLst>
                        <a:ahLst/>
                        <a:cxnLst>
                          <a:cxn ang="0">
                            <a:pos x="connsiteX0" y="connsiteY0"/>
                          </a:cxn>
                          <a:cxn ang="0">
                            <a:pos x="connsiteX1" y="connsiteY1"/>
                          </a:cxn>
                          <a:cxn ang="0">
                            <a:pos x="connsiteX2" y="connsiteY2"/>
                          </a:cxn>
                          <a:cxn ang="0">
                            <a:pos x="connsiteX3" y="connsiteY3"/>
                          </a:cxn>
                        </a:cxnLst>
                        <a:rect l="l" t="t" r="r" b="b"/>
                        <a:pathLst>
                          <a:path w="50748" h="29330">
                            <a:moveTo>
                              <a:pt x="50748" y="24614"/>
                            </a:moveTo>
                            <a:lnTo>
                              <a:pt x="42632" y="29330"/>
                            </a:lnTo>
                            <a:lnTo>
                              <a:pt x="0" y="4717"/>
                            </a:lnTo>
                            <a:lnTo>
                              <a:pt x="8116" y="0"/>
                            </a:lnTo>
                            <a:close/>
                          </a:path>
                        </a:pathLst>
                      </a:custGeom>
                      <a:solidFill>
                        <a:srgbClr val="5EC363"/>
                      </a:solidFill>
                      <a:ln w="36124" cap="flat">
                        <a:noFill/>
                        <a:prstDash val="solid"/>
                        <a:miter/>
                      </a:ln>
                    </p:spPr>
                    <p:txBody>
                      <a:bodyPr rtlCol="0" anchor="ctr"/>
                      <a:lstStyle/>
                      <a:p>
                        <a:endParaRPr lang="fr-FR"/>
                      </a:p>
                    </p:txBody>
                  </p:sp>
                  <p:sp>
                    <p:nvSpPr>
                      <p:cNvPr id="987" name="Forme libre : forme 986">
                        <a:extLst>
                          <a:ext uri="{FF2B5EF4-FFF2-40B4-BE49-F238E27FC236}">
                            <a16:creationId xmlns:a16="http://schemas.microsoft.com/office/drawing/2014/main" id="{33C78068-033C-49A3-8245-D78D566F06A6}"/>
                          </a:ext>
                        </a:extLst>
                      </p:cNvPr>
                      <p:cNvSpPr/>
                      <p:nvPr/>
                    </p:nvSpPr>
                    <p:spPr>
                      <a:xfrm>
                        <a:off x="5382426" y="2187439"/>
                        <a:ext cx="50748" cy="29330"/>
                      </a:xfrm>
                      <a:custGeom>
                        <a:avLst/>
                        <a:gdLst>
                          <a:gd name="connsiteX0" fmla="*/ 50748 w 50748"/>
                          <a:gd name="connsiteY0" fmla="*/ 24614 h 29330"/>
                          <a:gd name="connsiteX1" fmla="*/ 42632 w 50748"/>
                          <a:gd name="connsiteY1" fmla="*/ 29330 h 29330"/>
                          <a:gd name="connsiteX2" fmla="*/ 0 w 50748"/>
                          <a:gd name="connsiteY2" fmla="*/ 4716 h 29330"/>
                          <a:gd name="connsiteX3" fmla="*/ 8116 w 50748"/>
                          <a:gd name="connsiteY3" fmla="*/ 0 h 29330"/>
                        </a:gdLst>
                        <a:ahLst/>
                        <a:cxnLst>
                          <a:cxn ang="0">
                            <a:pos x="connsiteX0" y="connsiteY0"/>
                          </a:cxn>
                          <a:cxn ang="0">
                            <a:pos x="connsiteX1" y="connsiteY1"/>
                          </a:cxn>
                          <a:cxn ang="0">
                            <a:pos x="connsiteX2" y="connsiteY2"/>
                          </a:cxn>
                          <a:cxn ang="0">
                            <a:pos x="connsiteX3" y="connsiteY3"/>
                          </a:cxn>
                        </a:cxnLst>
                        <a:rect l="l" t="t" r="r" b="b"/>
                        <a:pathLst>
                          <a:path w="50748" h="29330">
                            <a:moveTo>
                              <a:pt x="50748" y="24614"/>
                            </a:moveTo>
                            <a:lnTo>
                              <a:pt x="42632" y="29330"/>
                            </a:lnTo>
                            <a:lnTo>
                              <a:pt x="0" y="4716"/>
                            </a:lnTo>
                            <a:lnTo>
                              <a:pt x="8116" y="0"/>
                            </a:lnTo>
                            <a:close/>
                          </a:path>
                        </a:pathLst>
                      </a:custGeom>
                      <a:solidFill>
                        <a:srgbClr val="5EC363"/>
                      </a:solidFill>
                      <a:ln w="36124" cap="flat">
                        <a:noFill/>
                        <a:prstDash val="solid"/>
                        <a:miter/>
                      </a:ln>
                    </p:spPr>
                    <p:txBody>
                      <a:bodyPr rtlCol="0" anchor="ctr"/>
                      <a:lstStyle/>
                      <a:p>
                        <a:endParaRPr lang="fr-FR"/>
                      </a:p>
                    </p:txBody>
                  </p:sp>
                  <p:sp>
                    <p:nvSpPr>
                      <p:cNvPr id="988" name="Forme libre : forme 987">
                        <a:extLst>
                          <a:ext uri="{FF2B5EF4-FFF2-40B4-BE49-F238E27FC236}">
                            <a16:creationId xmlns:a16="http://schemas.microsoft.com/office/drawing/2014/main" id="{F0FE33A2-A42A-4CF7-A18C-20D9842F392A}"/>
                          </a:ext>
                        </a:extLst>
                      </p:cNvPr>
                      <p:cNvSpPr/>
                      <p:nvPr/>
                    </p:nvSpPr>
                    <p:spPr>
                      <a:xfrm>
                        <a:off x="5230988" y="1954859"/>
                        <a:ext cx="50748" cy="29330"/>
                      </a:xfrm>
                      <a:custGeom>
                        <a:avLst/>
                        <a:gdLst>
                          <a:gd name="connsiteX0" fmla="*/ 50748 w 50748"/>
                          <a:gd name="connsiteY0" fmla="*/ 24614 h 29330"/>
                          <a:gd name="connsiteX1" fmla="*/ 42632 w 50748"/>
                          <a:gd name="connsiteY1" fmla="*/ 29330 h 29330"/>
                          <a:gd name="connsiteX2" fmla="*/ 0 w 50748"/>
                          <a:gd name="connsiteY2" fmla="*/ 4717 h 29330"/>
                          <a:gd name="connsiteX3" fmla="*/ 8116 w 50748"/>
                          <a:gd name="connsiteY3" fmla="*/ 0 h 29330"/>
                        </a:gdLst>
                        <a:ahLst/>
                        <a:cxnLst>
                          <a:cxn ang="0">
                            <a:pos x="connsiteX0" y="connsiteY0"/>
                          </a:cxn>
                          <a:cxn ang="0">
                            <a:pos x="connsiteX1" y="connsiteY1"/>
                          </a:cxn>
                          <a:cxn ang="0">
                            <a:pos x="connsiteX2" y="connsiteY2"/>
                          </a:cxn>
                          <a:cxn ang="0">
                            <a:pos x="connsiteX3" y="connsiteY3"/>
                          </a:cxn>
                        </a:cxnLst>
                        <a:rect l="l" t="t" r="r" b="b"/>
                        <a:pathLst>
                          <a:path w="50748" h="29330">
                            <a:moveTo>
                              <a:pt x="50748" y="24614"/>
                            </a:moveTo>
                            <a:lnTo>
                              <a:pt x="42632" y="29330"/>
                            </a:lnTo>
                            <a:lnTo>
                              <a:pt x="0" y="4717"/>
                            </a:lnTo>
                            <a:lnTo>
                              <a:pt x="8116" y="0"/>
                            </a:lnTo>
                            <a:close/>
                          </a:path>
                        </a:pathLst>
                      </a:custGeom>
                      <a:solidFill>
                        <a:srgbClr val="5EC363"/>
                      </a:solidFill>
                      <a:ln w="36124" cap="flat">
                        <a:noFill/>
                        <a:prstDash val="solid"/>
                        <a:miter/>
                      </a:ln>
                    </p:spPr>
                    <p:txBody>
                      <a:bodyPr rtlCol="0" anchor="ctr"/>
                      <a:lstStyle/>
                      <a:p>
                        <a:endParaRPr lang="fr-FR"/>
                      </a:p>
                    </p:txBody>
                  </p:sp>
                  <p:sp>
                    <p:nvSpPr>
                      <p:cNvPr id="989" name="Forme libre : forme 988">
                        <a:extLst>
                          <a:ext uri="{FF2B5EF4-FFF2-40B4-BE49-F238E27FC236}">
                            <a16:creationId xmlns:a16="http://schemas.microsoft.com/office/drawing/2014/main" id="{A2F77F18-44D2-4B45-8324-AB8BF9A1FE81}"/>
                          </a:ext>
                        </a:extLst>
                      </p:cNvPr>
                      <p:cNvSpPr/>
                      <p:nvPr/>
                    </p:nvSpPr>
                    <p:spPr>
                      <a:xfrm>
                        <a:off x="5250898" y="1943289"/>
                        <a:ext cx="85339" cy="49301"/>
                      </a:xfrm>
                      <a:custGeom>
                        <a:avLst/>
                        <a:gdLst>
                          <a:gd name="connsiteX0" fmla="*/ 85339 w 85339"/>
                          <a:gd name="connsiteY0" fmla="*/ 44585 h 49301"/>
                          <a:gd name="connsiteX1" fmla="*/ 77223 w 85339"/>
                          <a:gd name="connsiteY1" fmla="*/ 49302 h 49301"/>
                          <a:gd name="connsiteX2" fmla="*/ 0 w 85339"/>
                          <a:gd name="connsiteY2" fmla="*/ 4716 h 49301"/>
                          <a:gd name="connsiteX3" fmla="*/ 8116 w 85339"/>
                          <a:gd name="connsiteY3" fmla="*/ 0 h 49301"/>
                        </a:gdLst>
                        <a:ahLst/>
                        <a:cxnLst>
                          <a:cxn ang="0">
                            <a:pos x="connsiteX0" y="connsiteY0"/>
                          </a:cxn>
                          <a:cxn ang="0">
                            <a:pos x="connsiteX1" y="connsiteY1"/>
                          </a:cxn>
                          <a:cxn ang="0">
                            <a:pos x="connsiteX2" y="connsiteY2"/>
                          </a:cxn>
                          <a:cxn ang="0">
                            <a:pos x="connsiteX3" y="connsiteY3"/>
                          </a:cxn>
                        </a:cxnLst>
                        <a:rect l="l" t="t" r="r" b="b"/>
                        <a:pathLst>
                          <a:path w="85339" h="49301">
                            <a:moveTo>
                              <a:pt x="85339" y="44585"/>
                            </a:moveTo>
                            <a:lnTo>
                              <a:pt x="77223" y="49302"/>
                            </a:lnTo>
                            <a:lnTo>
                              <a:pt x="0" y="4716"/>
                            </a:lnTo>
                            <a:lnTo>
                              <a:pt x="8116" y="0"/>
                            </a:lnTo>
                            <a:close/>
                          </a:path>
                        </a:pathLst>
                      </a:custGeom>
                      <a:solidFill>
                        <a:srgbClr val="5EC363"/>
                      </a:solidFill>
                      <a:ln w="36124" cap="flat">
                        <a:noFill/>
                        <a:prstDash val="solid"/>
                        <a:miter/>
                      </a:ln>
                    </p:spPr>
                    <p:txBody>
                      <a:bodyPr rtlCol="0" anchor="ctr"/>
                      <a:lstStyle/>
                      <a:p>
                        <a:endParaRPr lang="fr-FR"/>
                      </a:p>
                    </p:txBody>
                  </p:sp>
                  <p:sp>
                    <p:nvSpPr>
                      <p:cNvPr id="990" name="Forme libre : forme 989">
                        <a:extLst>
                          <a:ext uri="{FF2B5EF4-FFF2-40B4-BE49-F238E27FC236}">
                            <a16:creationId xmlns:a16="http://schemas.microsoft.com/office/drawing/2014/main" id="{DA4A77C2-1F69-491A-8BA3-C6311D8F123D}"/>
                          </a:ext>
                        </a:extLst>
                      </p:cNvPr>
                      <p:cNvSpPr/>
                      <p:nvPr/>
                    </p:nvSpPr>
                    <p:spPr>
                      <a:xfrm>
                        <a:off x="5105698" y="2027670"/>
                        <a:ext cx="50748" cy="29330"/>
                      </a:xfrm>
                      <a:custGeom>
                        <a:avLst/>
                        <a:gdLst>
                          <a:gd name="connsiteX0" fmla="*/ 50748 w 50748"/>
                          <a:gd name="connsiteY0" fmla="*/ 24614 h 29330"/>
                          <a:gd name="connsiteX1" fmla="*/ 42633 w 50748"/>
                          <a:gd name="connsiteY1" fmla="*/ 29330 h 29330"/>
                          <a:gd name="connsiteX2" fmla="*/ 0 w 50748"/>
                          <a:gd name="connsiteY2" fmla="*/ 4717 h 29330"/>
                          <a:gd name="connsiteX3" fmla="*/ 8116 w 50748"/>
                          <a:gd name="connsiteY3" fmla="*/ 0 h 29330"/>
                        </a:gdLst>
                        <a:ahLst/>
                        <a:cxnLst>
                          <a:cxn ang="0">
                            <a:pos x="connsiteX0" y="connsiteY0"/>
                          </a:cxn>
                          <a:cxn ang="0">
                            <a:pos x="connsiteX1" y="connsiteY1"/>
                          </a:cxn>
                          <a:cxn ang="0">
                            <a:pos x="connsiteX2" y="connsiteY2"/>
                          </a:cxn>
                          <a:cxn ang="0">
                            <a:pos x="connsiteX3" y="connsiteY3"/>
                          </a:cxn>
                        </a:cxnLst>
                        <a:rect l="l" t="t" r="r" b="b"/>
                        <a:pathLst>
                          <a:path w="50748" h="29330">
                            <a:moveTo>
                              <a:pt x="50748" y="24614"/>
                            </a:moveTo>
                            <a:lnTo>
                              <a:pt x="42633" y="29330"/>
                            </a:lnTo>
                            <a:lnTo>
                              <a:pt x="0" y="4717"/>
                            </a:lnTo>
                            <a:lnTo>
                              <a:pt x="8116" y="0"/>
                            </a:lnTo>
                            <a:close/>
                          </a:path>
                        </a:pathLst>
                      </a:custGeom>
                      <a:solidFill>
                        <a:srgbClr val="5EC363"/>
                      </a:solidFill>
                      <a:ln w="36124" cap="flat">
                        <a:noFill/>
                        <a:prstDash val="solid"/>
                        <a:miter/>
                      </a:ln>
                    </p:spPr>
                    <p:txBody>
                      <a:bodyPr rtlCol="0" anchor="ctr"/>
                      <a:lstStyle/>
                      <a:p>
                        <a:endParaRPr lang="fr-FR"/>
                      </a:p>
                    </p:txBody>
                  </p:sp>
                  <p:sp>
                    <p:nvSpPr>
                      <p:cNvPr id="991" name="Forme libre : forme 990">
                        <a:extLst>
                          <a:ext uri="{FF2B5EF4-FFF2-40B4-BE49-F238E27FC236}">
                            <a16:creationId xmlns:a16="http://schemas.microsoft.com/office/drawing/2014/main" id="{145EEC33-4FCA-457F-AF90-01E4D6D0D6A1}"/>
                          </a:ext>
                        </a:extLst>
                      </p:cNvPr>
                      <p:cNvSpPr/>
                      <p:nvPr/>
                    </p:nvSpPr>
                    <p:spPr>
                      <a:xfrm>
                        <a:off x="5527626" y="2103057"/>
                        <a:ext cx="85339" cy="49301"/>
                      </a:xfrm>
                      <a:custGeom>
                        <a:avLst/>
                        <a:gdLst>
                          <a:gd name="connsiteX0" fmla="*/ 85339 w 85339"/>
                          <a:gd name="connsiteY0" fmla="*/ 44585 h 49301"/>
                          <a:gd name="connsiteX1" fmla="*/ 77223 w 85339"/>
                          <a:gd name="connsiteY1" fmla="*/ 49302 h 49301"/>
                          <a:gd name="connsiteX2" fmla="*/ 0 w 85339"/>
                          <a:gd name="connsiteY2" fmla="*/ 4716 h 49301"/>
                          <a:gd name="connsiteX3" fmla="*/ 8116 w 85339"/>
                          <a:gd name="connsiteY3" fmla="*/ 0 h 49301"/>
                        </a:gdLst>
                        <a:ahLst/>
                        <a:cxnLst>
                          <a:cxn ang="0">
                            <a:pos x="connsiteX0" y="connsiteY0"/>
                          </a:cxn>
                          <a:cxn ang="0">
                            <a:pos x="connsiteX1" y="connsiteY1"/>
                          </a:cxn>
                          <a:cxn ang="0">
                            <a:pos x="connsiteX2" y="connsiteY2"/>
                          </a:cxn>
                          <a:cxn ang="0">
                            <a:pos x="connsiteX3" y="connsiteY3"/>
                          </a:cxn>
                        </a:cxnLst>
                        <a:rect l="l" t="t" r="r" b="b"/>
                        <a:pathLst>
                          <a:path w="85339" h="49301">
                            <a:moveTo>
                              <a:pt x="85339" y="44585"/>
                            </a:moveTo>
                            <a:lnTo>
                              <a:pt x="77223" y="49302"/>
                            </a:lnTo>
                            <a:lnTo>
                              <a:pt x="0" y="4716"/>
                            </a:lnTo>
                            <a:lnTo>
                              <a:pt x="8116" y="0"/>
                            </a:lnTo>
                            <a:close/>
                          </a:path>
                        </a:pathLst>
                      </a:custGeom>
                      <a:solidFill>
                        <a:srgbClr val="5EC363"/>
                      </a:solidFill>
                      <a:ln w="36124" cap="flat">
                        <a:noFill/>
                        <a:prstDash val="solid"/>
                        <a:miter/>
                      </a:ln>
                    </p:spPr>
                    <p:txBody>
                      <a:bodyPr rtlCol="0" anchor="ctr"/>
                      <a:lstStyle/>
                      <a:p>
                        <a:endParaRPr lang="fr-FR"/>
                      </a:p>
                    </p:txBody>
                  </p:sp>
                  <p:sp>
                    <p:nvSpPr>
                      <p:cNvPr id="992" name="Forme libre : forme 991">
                        <a:extLst>
                          <a:ext uri="{FF2B5EF4-FFF2-40B4-BE49-F238E27FC236}">
                            <a16:creationId xmlns:a16="http://schemas.microsoft.com/office/drawing/2014/main" id="{9D60339C-457F-490B-A3A7-C0DAF2137220}"/>
                          </a:ext>
                        </a:extLst>
                      </p:cNvPr>
                      <p:cNvSpPr/>
                      <p:nvPr/>
                    </p:nvSpPr>
                    <p:spPr>
                      <a:xfrm>
                        <a:off x="5259903" y="2032373"/>
                        <a:ext cx="198882" cy="115298"/>
                      </a:xfrm>
                      <a:custGeom>
                        <a:avLst/>
                        <a:gdLst>
                          <a:gd name="connsiteX0" fmla="*/ 178306 w 198882"/>
                          <a:gd name="connsiteY0" fmla="*/ 11877 h 115298"/>
                          <a:gd name="connsiteX1" fmla="*/ 160058 w 198882"/>
                          <a:gd name="connsiteY1" fmla="*/ 92647 h 115298"/>
                          <a:gd name="connsiteX2" fmla="*/ 20678 w 198882"/>
                          <a:gd name="connsiteY2" fmla="*/ 103480 h 115298"/>
                          <a:gd name="connsiteX3" fmla="*/ 38798 w 198882"/>
                          <a:gd name="connsiteY3" fmla="*/ 22637 h 115298"/>
                          <a:gd name="connsiteX4" fmla="*/ 178306 w 198882"/>
                          <a:gd name="connsiteY4" fmla="*/ 11877 h 115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882" h="115298">
                            <a:moveTo>
                              <a:pt x="178306" y="11877"/>
                            </a:moveTo>
                            <a:cubicBezTo>
                              <a:pt x="211748" y="31185"/>
                              <a:pt x="203555" y="67369"/>
                              <a:pt x="160058" y="92647"/>
                            </a:cubicBezTo>
                            <a:cubicBezTo>
                              <a:pt x="116562" y="117924"/>
                              <a:pt x="54120" y="122788"/>
                              <a:pt x="20678" y="103480"/>
                            </a:cubicBezTo>
                            <a:cubicBezTo>
                              <a:pt x="-12892" y="84099"/>
                              <a:pt x="-4698" y="47915"/>
                              <a:pt x="38798" y="22637"/>
                            </a:cubicBezTo>
                            <a:cubicBezTo>
                              <a:pt x="82295" y="-2640"/>
                              <a:pt x="144736" y="-7505"/>
                              <a:pt x="178306" y="11877"/>
                            </a:cubicBezTo>
                            <a:close/>
                          </a:path>
                        </a:pathLst>
                      </a:custGeom>
                      <a:solidFill>
                        <a:srgbClr val="5EC363"/>
                      </a:solidFill>
                      <a:ln w="36124" cap="flat">
                        <a:noFill/>
                        <a:prstDash val="solid"/>
                        <a:miter/>
                      </a:ln>
                    </p:spPr>
                    <p:txBody>
                      <a:bodyPr rtlCol="0" anchor="ctr"/>
                      <a:lstStyle/>
                      <a:p>
                        <a:endParaRPr lang="fr-FR"/>
                      </a:p>
                    </p:txBody>
                  </p:sp>
                  <p:sp>
                    <p:nvSpPr>
                      <p:cNvPr id="993" name="Forme libre : forme 992">
                        <a:extLst>
                          <a:ext uri="{FF2B5EF4-FFF2-40B4-BE49-F238E27FC236}">
                            <a16:creationId xmlns:a16="http://schemas.microsoft.com/office/drawing/2014/main" id="{71B77A51-1470-4B48-9AD1-31B0193AE466}"/>
                          </a:ext>
                        </a:extLst>
                      </p:cNvPr>
                      <p:cNvSpPr/>
                      <p:nvPr/>
                    </p:nvSpPr>
                    <p:spPr>
                      <a:xfrm>
                        <a:off x="5285990" y="2047496"/>
                        <a:ext cx="146708" cy="85051"/>
                      </a:xfrm>
                      <a:custGeom>
                        <a:avLst/>
                        <a:gdLst>
                          <a:gd name="connsiteX0" fmla="*/ 131530 w 146708"/>
                          <a:gd name="connsiteY0" fmla="*/ 8761 h 85051"/>
                          <a:gd name="connsiteX1" fmla="*/ 118069 w 146708"/>
                          <a:gd name="connsiteY1" fmla="*/ 68342 h 85051"/>
                          <a:gd name="connsiteX2" fmla="*/ 15254 w 146708"/>
                          <a:gd name="connsiteY2" fmla="*/ 76334 h 85051"/>
                          <a:gd name="connsiteX3" fmla="*/ 28620 w 146708"/>
                          <a:gd name="connsiteY3" fmla="*/ 16699 h 85051"/>
                          <a:gd name="connsiteX4" fmla="*/ 131530 w 146708"/>
                          <a:gd name="connsiteY4" fmla="*/ 8761 h 85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08" h="85051">
                            <a:moveTo>
                              <a:pt x="131530" y="8761"/>
                            </a:moveTo>
                            <a:cubicBezTo>
                              <a:pt x="156199" y="23004"/>
                              <a:pt x="150155" y="49696"/>
                              <a:pt x="118069" y="68342"/>
                            </a:cubicBezTo>
                            <a:cubicBezTo>
                              <a:pt x="85983" y="86988"/>
                              <a:pt x="39923" y="90577"/>
                              <a:pt x="15254" y="76334"/>
                            </a:cubicBezTo>
                            <a:cubicBezTo>
                              <a:pt x="-9510" y="62037"/>
                              <a:pt x="-3466" y="35345"/>
                              <a:pt x="28620" y="16699"/>
                            </a:cubicBezTo>
                            <a:cubicBezTo>
                              <a:pt x="60706" y="-1948"/>
                              <a:pt x="106767" y="-5536"/>
                              <a:pt x="131530" y="8761"/>
                            </a:cubicBezTo>
                            <a:close/>
                          </a:path>
                        </a:pathLst>
                      </a:custGeom>
                      <a:solidFill>
                        <a:srgbClr val="50B069"/>
                      </a:solidFill>
                      <a:ln w="36124" cap="flat">
                        <a:noFill/>
                        <a:prstDash val="solid"/>
                        <a:miter/>
                      </a:ln>
                    </p:spPr>
                    <p:txBody>
                      <a:bodyPr rtlCol="0" anchor="ctr"/>
                      <a:lstStyle/>
                      <a:p>
                        <a:endParaRPr lang="fr-FR"/>
                      </a:p>
                    </p:txBody>
                  </p:sp>
                  <p:sp>
                    <p:nvSpPr>
                      <p:cNvPr id="994" name="Forme libre : forme 993">
                        <a:extLst>
                          <a:ext uri="{FF2B5EF4-FFF2-40B4-BE49-F238E27FC236}">
                            <a16:creationId xmlns:a16="http://schemas.microsoft.com/office/drawing/2014/main" id="{8FB1F44D-00C0-424D-B09B-C8BB584E7221}"/>
                          </a:ext>
                        </a:extLst>
                      </p:cNvPr>
                      <p:cNvSpPr/>
                      <p:nvPr/>
                    </p:nvSpPr>
                    <p:spPr>
                      <a:xfrm>
                        <a:off x="5402335" y="2175868"/>
                        <a:ext cx="85339" cy="49301"/>
                      </a:xfrm>
                      <a:custGeom>
                        <a:avLst/>
                        <a:gdLst>
                          <a:gd name="connsiteX0" fmla="*/ 85339 w 85339"/>
                          <a:gd name="connsiteY0" fmla="*/ 44585 h 49301"/>
                          <a:gd name="connsiteX1" fmla="*/ 77223 w 85339"/>
                          <a:gd name="connsiteY1" fmla="*/ 49302 h 49301"/>
                          <a:gd name="connsiteX2" fmla="*/ 0 w 85339"/>
                          <a:gd name="connsiteY2" fmla="*/ 4716 h 49301"/>
                          <a:gd name="connsiteX3" fmla="*/ 8116 w 85339"/>
                          <a:gd name="connsiteY3" fmla="*/ 0 h 49301"/>
                        </a:gdLst>
                        <a:ahLst/>
                        <a:cxnLst>
                          <a:cxn ang="0">
                            <a:pos x="connsiteX0" y="connsiteY0"/>
                          </a:cxn>
                          <a:cxn ang="0">
                            <a:pos x="connsiteX1" y="connsiteY1"/>
                          </a:cxn>
                          <a:cxn ang="0">
                            <a:pos x="connsiteX2" y="connsiteY2"/>
                          </a:cxn>
                          <a:cxn ang="0">
                            <a:pos x="connsiteX3" y="connsiteY3"/>
                          </a:cxn>
                        </a:cxnLst>
                        <a:rect l="l" t="t" r="r" b="b"/>
                        <a:pathLst>
                          <a:path w="85339" h="49301">
                            <a:moveTo>
                              <a:pt x="85339" y="44585"/>
                            </a:moveTo>
                            <a:lnTo>
                              <a:pt x="77223" y="49302"/>
                            </a:lnTo>
                            <a:lnTo>
                              <a:pt x="0" y="4716"/>
                            </a:lnTo>
                            <a:lnTo>
                              <a:pt x="8116" y="0"/>
                            </a:lnTo>
                            <a:close/>
                          </a:path>
                        </a:pathLst>
                      </a:custGeom>
                      <a:solidFill>
                        <a:srgbClr val="5EC363"/>
                      </a:solidFill>
                      <a:ln w="36124" cap="flat">
                        <a:noFill/>
                        <a:prstDash val="solid"/>
                        <a:miter/>
                      </a:ln>
                    </p:spPr>
                    <p:txBody>
                      <a:bodyPr rtlCol="0" anchor="ctr"/>
                      <a:lstStyle/>
                      <a:p>
                        <a:endParaRPr lang="fr-FR"/>
                      </a:p>
                    </p:txBody>
                  </p:sp>
                </p:grpSp>
                <p:grpSp>
                  <p:nvGrpSpPr>
                    <p:cNvPr id="995" name="Graphique 865">
                      <a:extLst>
                        <a:ext uri="{FF2B5EF4-FFF2-40B4-BE49-F238E27FC236}">
                          <a16:creationId xmlns:a16="http://schemas.microsoft.com/office/drawing/2014/main" id="{C8CF9E5B-9F29-4C30-8A7E-5BF213644995}"/>
                        </a:ext>
                      </a:extLst>
                    </p:cNvPr>
                    <p:cNvGrpSpPr/>
                    <p:nvPr/>
                  </p:nvGrpSpPr>
                  <p:grpSpPr>
                    <a:xfrm>
                      <a:off x="5022912" y="1895145"/>
                      <a:ext cx="672868" cy="389674"/>
                      <a:chOff x="5022912" y="1895145"/>
                      <a:chExt cx="672868" cy="389674"/>
                    </a:xfrm>
                    <a:solidFill>
                      <a:srgbClr val="1D2943"/>
                    </a:solidFill>
                  </p:grpSpPr>
                  <p:grpSp>
                    <p:nvGrpSpPr>
                      <p:cNvPr id="996" name="Graphique 865">
                        <a:extLst>
                          <a:ext uri="{FF2B5EF4-FFF2-40B4-BE49-F238E27FC236}">
                            <a16:creationId xmlns:a16="http://schemas.microsoft.com/office/drawing/2014/main" id="{03F87266-6943-4773-9B6D-62515305B4BE}"/>
                          </a:ext>
                        </a:extLst>
                      </p:cNvPr>
                      <p:cNvGrpSpPr/>
                      <p:nvPr/>
                    </p:nvGrpSpPr>
                    <p:grpSpPr>
                      <a:xfrm>
                        <a:off x="5204320" y="1895145"/>
                        <a:ext cx="491459" cy="284938"/>
                        <a:chOff x="5204320" y="1895145"/>
                        <a:chExt cx="491459" cy="284938"/>
                      </a:xfrm>
                      <a:solidFill>
                        <a:srgbClr val="1D2943"/>
                      </a:solidFill>
                    </p:grpSpPr>
                    <p:grpSp>
                      <p:nvGrpSpPr>
                        <p:cNvPr id="997" name="Graphique 865">
                          <a:extLst>
                            <a:ext uri="{FF2B5EF4-FFF2-40B4-BE49-F238E27FC236}">
                              <a16:creationId xmlns:a16="http://schemas.microsoft.com/office/drawing/2014/main" id="{14860811-2F13-411C-A983-97BA600485F2}"/>
                            </a:ext>
                          </a:extLst>
                        </p:cNvPr>
                        <p:cNvGrpSpPr/>
                        <p:nvPr/>
                      </p:nvGrpSpPr>
                      <p:grpSpPr>
                        <a:xfrm>
                          <a:off x="5639818" y="2146580"/>
                          <a:ext cx="55962" cy="33503"/>
                          <a:chOff x="5639818" y="2146580"/>
                          <a:chExt cx="55962" cy="33503"/>
                        </a:xfrm>
                        <a:solidFill>
                          <a:srgbClr val="1D2943"/>
                        </a:solidFill>
                      </p:grpSpPr>
                      <p:sp>
                        <p:nvSpPr>
                          <p:cNvPr id="998" name="Forme libre : forme 997">
                            <a:extLst>
                              <a:ext uri="{FF2B5EF4-FFF2-40B4-BE49-F238E27FC236}">
                                <a16:creationId xmlns:a16="http://schemas.microsoft.com/office/drawing/2014/main" id="{39C89C9F-4B1F-44F8-83BC-9A2F738B7904}"/>
                              </a:ext>
                            </a:extLst>
                          </p:cNvPr>
                          <p:cNvSpPr/>
                          <p:nvPr/>
                        </p:nvSpPr>
                        <p:spPr>
                          <a:xfrm>
                            <a:off x="5669365" y="2165910"/>
                            <a:ext cx="26414" cy="14173"/>
                          </a:xfrm>
                          <a:custGeom>
                            <a:avLst/>
                            <a:gdLst>
                              <a:gd name="connsiteX0" fmla="*/ 506 w 26414"/>
                              <a:gd name="connsiteY0" fmla="*/ 7603 h 14173"/>
                              <a:gd name="connsiteX1" fmla="*/ 506 w 26414"/>
                              <a:gd name="connsiteY1" fmla="*/ 7603 h 14173"/>
                              <a:gd name="connsiteX2" fmla="*/ 1699 w 26414"/>
                              <a:gd name="connsiteY2" fmla="*/ 7309 h 14173"/>
                              <a:gd name="connsiteX3" fmla="*/ 2894 w 26414"/>
                              <a:gd name="connsiteY3" fmla="*/ 7603 h 14173"/>
                              <a:gd name="connsiteX4" fmla="*/ 5535 w 26414"/>
                              <a:gd name="connsiteY4" fmla="*/ 9128 h 14173"/>
                              <a:gd name="connsiteX5" fmla="*/ 20690 w 26414"/>
                              <a:gd name="connsiteY5" fmla="*/ 321 h 14173"/>
                              <a:gd name="connsiteX6" fmla="*/ 22022 w 26414"/>
                              <a:gd name="connsiteY6" fmla="*/ 0 h 14173"/>
                              <a:gd name="connsiteX7" fmla="*/ 23356 w 26414"/>
                              <a:gd name="connsiteY7" fmla="*/ 321 h 14173"/>
                              <a:gd name="connsiteX8" fmla="*/ 23924 w 26414"/>
                              <a:gd name="connsiteY8" fmla="*/ 648 h 14173"/>
                              <a:gd name="connsiteX9" fmla="*/ 24519 w 26414"/>
                              <a:gd name="connsiteY9" fmla="*/ 1218 h 14173"/>
                              <a:gd name="connsiteX10" fmla="*/ 26288 w 26414"/>
                              <a:gd name="connsiteY10" fmla="*/ 4452 h 14173"/>
                              <a:gd name="connsiteX11" fmla="*/ 26396 w 26414"/>
                              <a:gd name="connsiteY11" fmla="*/ 5018 h 14173"/>
                              <a:gd name="connsiteX12" fmla="*/ 25869 w 26414"/>
                              <a:gd name="connsiteY12" fmla="*/ 5599 h 14173"/>
                              <a:gd name="connsiteX13" fmla="*/ 24667 w 26414"/>
                              <a:gd name="connsiteY13" fmla="*/ 5909 h 14173"/>
                              <a:gd name="connsiteX14" fmla="*/ 23471 w 26414"/>
                              <a:gd name="connsiteY14" fmla="*/ 5604 h 14173"/>
                              <a:gd name="connsiteX15" fmla="*/ 22988 w 26414"/>
                              <a:gd name="connsiteY15" fmla="*/ 5122 h 14173"/>
                              <a:gd name="connsiteX16" fmla="*/ 21604 w 26414"/>
                              <a:gd name="connsiteY16" fmla="*/ 2811 h 14173"/>
                              <a:gd name="connsiteX17" fmla="*/ 8143 w 26414"/>
                              <a:gd name="connsiteY17" fmla="*/ 10634 h 14173"/>
                              <a:gd name="connsiteX18" fmla="*/ 11251 w 26414"/>
                              <a:gd name="connsiteY18" fmla="*/ 12427 h 14173"/>
                              <a:gd name="connsiteX19" fmla="*/ 11772 w 26414"/>
                              <a:gd name="connsiteY19" fmla="*/ 13161 h 14173"/>
                              <a:gd name="connsiteX20" fmla="*/ 11240 w 26414"/>
                              <a:gd name="connsiteY20" fmla="*/ 13885 h 14173"/>
                              <a:gd name="connsiteX21" fmla="*/ 10076 w 26414"/>
                              <a:gd name="connsiteY21" fmla="*/ 14173 h 14173"/>
                              <a:gd name="connsiteX22" fmla="*/ 10041 w 26414"/>
                              <a:gd name="connsiteY22" fmla="*/ 14174 h 14173"/>
                              <a:gd name="connsiteX23" fmla="*/ 8898 w 26414"/>
                              <a:gd name="connsiteY23" fmla="*/ 13879 h 14173"/>
                              <a:gd name="connsiteX24" fmla="*/ 542 w 26414"/>
                              <a:gd name="connsiteY24" fmla="*/ 9055 h 14173"/>
                              <a:gd name="connsiteX25" fmla="*/ 1 w 26414"/>
                              <a:gd name="connsiteY25" fmla="*/ 8329 h 14173"/>
                              <a:gd name="connsiteX26" fmla="*/ 506 w 26414"/>
                              <a:gd name="connsiteY26" fmla="*/ 7603 h 1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414" h="14173">
                                <a:moveTo>
                                  <a:pt x="506" y="7603"/>
                                </a:moveTo>
                                <a:lnTo>
                                  <a:pt x="506" y="7603"/>
                                </a:lnTo>
                                <a:cubicBezTo>
                                  <a:pt x="837" y="7411"/>
                                  <a:pt x="1227" y="7315"/>
                                  <a:pt x="1699" y="7309"/>
                                </a:cubicBezTo>
                                <a:cubicBezTo>
                                  <a:pt x="2154" y="7309"/>
                                  <a:pt x="2557" y="7408"/>
                                  <a:pt x="2894" y="7603"/>
                                </a:cubicBezTo>
                                <a:lnTo>
                                  <a:pt x="5535" y="9128"/>
                                </a:lnTo>
                                <a:lnTo>
                                  <a:pt x="20690" y="321"/>
                                </a:lnTo>
                                <a:cubicBezTo>
                                  <a:pt x="21058" y="108"/>
                                  <a:pt x="21505" y="0"/>
                                  <a:pt x="22022" y="0"/>
                                </a:cubicBezTo>
                                <a:cubicBezTo>
                                  <a:pt x="22539" y="0"/>
                                  <a:pt x="22988" y="108"/>
                                  <a:pt x="23356" y="321"/>
                                </a:cubicBezTo>
                                <a:lnTo>
                                  <a:pt x="23924" y="648"/>
                                </a:lnTo>
                                <a:cubicBezTo>
                                  <a:pt x="24177" y="795"/>
                                  <a:pt x="24377" y="985"/>
                                  <a:pt x="24519" y="1218"/>
                                </a:cubicBezTo>
                                <a:lnTo>
                                  <a:pt x="26288" y="4452"/>
                                </a:lnTo>
                                <a:cubicBezTo>
                                  <a:pt x="26405" y="4650"/>
                                  <a:pt x="26442" y="4840"/>
                                  <a:pt x="26396" y="5018"/>
                                </a:cubicBezTo>
                                <a:cubicBezTo>
                                  <a:pt x="26340" y="5233"/>
                                  <a:pt x="26162" y="5428"/>
                                  <a:pt x="25869" y="5599"/>
                                </a:cubicBezTo>
                                <a:cubicBezTo>
                                  <a:pt x="25509" y="5808"/>
                                  <a:pt x="25115" y="5909"/>
                                  <a:pt x="24667" y="5909"/>
                                </a:cubicBezTo>
                                <a:cubicBezTo>
                                  <a:pt x="24223" y="5909"/>
                                  <a:pt x="23821" y="5806"/>
                                  <a:pt x="23471" y="5604"/>
                                </a:cubicBezTo>
                                <a:cubicBezTo>
                                  <a:pt x="23295" y="5503"/>
                                  <a:pt x="23137" y="5346"/>
                                  <a:pt x="22988" y="5122"/>
                                </a:cubicBezTo>
                                <a:lnTo>
                                  <a:pt x="21604" y="2811"/>
                                </a:lnTo>
                                <a:lnTo>
                                  <a:pt x="8143" y="10634"/>
                                </a:lnTo>
                                <a:lnTo>
                                  <a:pt x="11251" y="12427"/>
                                </a:lnTo>
                                <a:cubicBezTo>
                                  <a:pt x="11606" y="12633"/>
                                  <a:pt x="11782" y="12879"/>
                                  <a:pt x="11772" y="13161"/>
                                </a:cubicBezTo>
                                <a:cubicBezTo>
                                  <a:pt x="11753" y="13450"/>
                                  <a:pt x="11579" y="13687"/>
                                  <a:pt x="11240" y="13885"/>
                                </a:cubicBezTo>
                                <a:cubicBezTo>
                                  <a:pt x="10910" y="14076"/>
                                  <a:pt x="10519" y="14173"/>
                                  <a:pt x="10076" y="14173"/>
                                </a:cubicBezTo>
                                <a:cubicBezTo>
                                  <a:pt x="10064" y="14174"/>
                                  <a:pt x="10052" y="14174"/>
                                  <a:pt x="10041" y="14174"/>
                                </a:cubicBezTo>
                                <a:cubicBezTo>
                                  <a:pt x="9620" y="14174"/>
                                  <a:pt x="9236" y="14075"/>
                                  <a:pt x="8898" y="13879"/>
                                </a:cubicBezTo>
                                <a:lnTo>
                                  <a:pt x="542" y="9055"/>
                                </a:lnTo>
                                <a:cubicBezTo>
                                  <a:pt x="184" y="8849"/>
                                  <a:pt x="2" y="8604"/>
                                  <a:pt x="1" y="8329"/>
                                </a:cubicBezTo>
                                <a:cubicBezTo>
                                  <a:pt x="-12" y="8050"/>
                                  <a:pt x="159" y="7805"/>
                                  <a:pt x="506" y="7603"/>
                                </a:cubicBezTo>
                                <a:close/>
                              </a:path>
                            </a:pathLst>
                          </a:custGeom>
                          <a:solidFill>
                            <a:srgbClr val="1D2943"/>
                          </a:solidFill>
                          <a:ln w="36124" cap="flat">
                            <a:noFill/>
                            <a:prstDash val="solid"/>
                            <a:miter/>
                          </a:ln>
                        </p:spPr>
                        <p:txBody>
                          <a:bodyPr rtlCol="0" anchor="ctr"/>
                          <a:lstStyle/>
                          <a:p>
                            <a:endParaRPr lang="fr-FR"/>
                          </a:p>
                        </p:txBody>
                      </p:sp>
                      <p:sp>
                        <p:nvSpPr>
                          <p:cNvPr id="999" name="Forme libre : forme 998">
                            <a:extLst>
                              <a:ext uri="{FF2B5EF4-FFF2-40B4-BE49-F238E27FC236}">
                                <a16:creationId xmlns:a16="http://schemas.microsoft.com/office/drawing/2014/main" id="{79C5F456-F3EE-4F67-A799-C1FB4FFBD1C5}"/>
                              </a:ext>
                            </a:extLst>
                          </p:cNvPr>
                          <p:cNvSpPr/>
                          <p:nvPr/>
                        </p:nvSpPr>
                        <p:spPr>
                          <a:xfrm>
                            <a:off x="5639818" y="2146580"/>
                            <a:ext cx="25368" cy="14766"/>
                          </a:xfrm>
                          <a:custGeom>
                            <a:avLst/>
                            <a:gdLst>
                              <a:gd name="connsiteX0" fmla="*/ 2986 w 25368"/>
                              <a:gd name="connsiteY0" fmla="*/ 13048 h 14766"/>
                              <a:gd name="connsiteX1" fmla="*/ 9589 w 25368"/>
                              <a:gd name="connsiteY1" fmla="*/ 14766 h 14766"/>
                              <a:gd name="connsiteX2" fmla="*/ 11091 w 25368"/>
                              <a:gd name="connsiteY2" fmla="*/ 14694 h 14766"/>
                              <a:gd name="connsiteX3" fmla="*/ 20052 w 25368"/>
                              <a:gd name="connsiteY3" fmla="*/ 11679 h 14766"/>
                              <a:gd name="connsiteX4" fmla="*/ 25246 w 25368"/>
                              <a:gd name="connsiteY4" fmla="*/ 6452 h 14766"/>
                              <a:gd name="connsiteX5" fmla="*/ 22359 w 25368"/>
                              <a:gd name="connsiteY5" fmla="*/ 1705 h 14766"/>
                              <a:gd name="connsiteX6" fmla="*/ 14275 w 25368"/>
                              <a:gd name="connsiteY6" fmla="*/ 70 h 14766"/>
                              <a:gd name="connsiteX7" fmla="*/ 5303 w 25368"/>
                              <a:gd name="connsiteY7" fmla="*/ 3079 h 14766"/>
                              <a:gd name="connsiteX8" fmla="*/ 119 w 25368"/>
                              <a:gd name="connsiteY8" fmla="*/ 8313 h 14766"/>
                              <a:gd name="connsiteX9" fmla="*/ 2986 w 25368"/>
                              <a:gd name="connsiteY9" fmla="*/ 13048 h 14766"/>
                              <a:gd name="connsiteX10" fmla="*/ 3705 w 25368"/>
                              <a:gd name="connsiteY10" fmla="*/ 8476 h 14766"/>
                              <a:gd name="connsiteX11" fmla="*/ 7839 w 25368"/>
                              <a:gd name="connsiteY11" fmla="*/ 4628 h 14766"/>
                              <a:gd name="connsiteX12" fmla="*/ 14478 w 25368"/>
                              <a:gd name="connsiteY12" fmla="*/ 2227 h 14766"/>
                              <a:gd name="connsiteX13" fmla="*/ 15927 w 25368"/>
                              <a:gd name="connsiteY13" fmla="*/ 2130 h 14766"/>
                              <a:gd name="connsiteX14" fmla="*/ 20006 w 25368"/>
                              <a:gd name="connsiteY14" fmla="*/ 3157 h 14766"/>
                              <a:gd name="connsiteX15" fmla="*/ 21623 w 25368"/>
                              <a:gd name="connsiteY15" fmla="*/ 6298 h 14766"/>
                              <a:gd name="connsiteX16" fmla="*/ 17517 w 25368"/>
                              <a:gd name="connsiteY16" fmla="*/ 10130 h 14766"/>
                              <a:gd name="connsiteX17" fmla="*/ 10850 w 25368"/>
                              <a:gd name="connsiteY17" fmla="*/ 12547 h 14766"/>
                              <a:gd name="connsiteX18" fmla="*/ 5312 w 25368"/>
                              <a:gd name="connsiteY18" fmla="*/ 11612 h 14766"/>
                              <a:gd name="connsiteX19" fmla="*/ 3705 w 25368"/>
                              <a:gd name="connsiteY19" fmla="*/ 8476 h 1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368" h="14766">
                                <a:moveTo>
                                  <a:pt x="2986" y="13048"/>
                                </a:moveTo>
                                <a:cubicBezTo>
                                  <a:pt x="4966" y="14191"/>
                                  <a:pt x="7182" y="14766"/>
                                  <a:pt x="9589" y="14766"/>
                                </a:cubicBezTo>
                                <a:cubicBezTo>
                                  <a:pt x="10081" y="14766"/>
                                  <a:pt x="10582" y="14742"/>
                                  <a:pt x="11091" y="14694"/>
                                </a:cubicBezTo>
                                <a:cubicBezTo>
                                  <a:pt x="14086" y="14408"/>
                                  <a:pt x="17102" y="13394"/>
                                  <a:pt x="20052" y="11679"/>
                                </a:cubicBezTo>
                                <a:cubicBezTo>
                                  <a:pt x="23003" y="9964"/>
                                  <a:pt x="24750" y="8205"/>
                                  <a:pt x="25246" y="6452"/>
                                </a:cubicBezTo>
                                <a:cubicBezTo>
                                  <a:pt x="25734" y="4689"/>
                                  <a:pt x="24763" y="3093"/>
                                  <a:pt x="22359" y="1705"/>
                                </a:cubicBezTo>
                                <a:cubicBezTo>
                                  <a:pt x="19996" y="342"/>
                                  <a:pt x="17273" y="-207"/>
                                  <a:pt x="14275" y="70"/>
                                </a:cubicBezTo>
                                <a:cubicBezTo>
                                  <a:pt x="11270" y="353"/>
                                  <a:pt x="8251" y="1366"/>
                                  <a:pt x="5303" y="3079"/>
                                </a:cubicBezTo>
                                <a:cubicBezTo>
                                  <a:pt x="2339" y="4802"/>
                                  <a:pt x="595" y="6562"/>
                                  <a:pt x="119" y="8313"/>
                                </a:cubicBezTo>
                                <a:cubicBezTo>
                                  <a:pt x="-360" y="10079"/>
                                  <a:pt x="604" y="11672"/>
                                  <a:pt x="2986" y="13048"/>
                                </a:cubicBezTo>
                                <a:close/>
                                <a:moveTo>
                                  <a:pt x="3705" y="8476"/>
                                </a:moveTo>
                                <a:cubicBezTo>
                                  <a:pt x="4152" y="7257"/>
                                  <a:pt x="5543" y="5962"/>
                                  <a:pt x="7839" y="4628"/>
                                </a:cubicBezTo>
                                <a:cubicBezTo>
                                  <a:pt x="10115" y="3305"/>
                                  <a:pt x="12349" y="2497"/>
                                  <a:pt x="14478" y="2227"/>
                                </a:cubicBezTo>
                                <a:cubicBezTo>
                                  <a:pt x="14976" y="2162"/>
                                  <a:pt x="15458" y="2130"/>
                                  <a:pt x="15927" y="2130"/>
                                </a:cubicBezTo>
                                <a:cubicBezTo>
                                  <a:pt x="17455" y="2130"/>
                                  <a:pt x="18823" y="2474"/>
                                  <a:pt x="20006" y="3157"/>
                                </a:cubicBezTo>
                                <a:cubicBezTo>
                                  <a:pt x="21537" y="4041"/>
                                  <a:pt x="22081" y="5098"/>
                                  <a:pt x="21623" y="6298"/>
                                </a:cubicBezTo>
                                <a:cubicBezTo>
                                  <a:pt x="21153" y="7531"/>
                                  <a:pt x="19772" y="8820"/>
                                  <a:pt x="17517" y="10130"/>
                                </a:cubicBezTo>
                                <a:cubicBezTo>
                                  <a:pt x="15229" y="11460"/>
                                  <a:pt x="12985" y="12273"/>
                                  <a:pt x="10850" y="12547"/>
                                </a:cubicBezTo>
                                <a:cubicBezTo>
                                  <a:pt x="8724" y="12826"/>
                                  <a:pt x="6863" y="12507"/>
                                  <a:pt x="5312" y="11612"/>
                                </a:cubicBezTo>
                                <a:cubicBezTo>
                                  <a:pt x="3787" y="10732"/>
                                  <a:pt x="3246" y="9676"/>
                                  <a:pt x="3705" y="8476"/>
                                </a:cubicBezTo>
                                <a:close/>
                              </a:path>
                            </a:pathLst>
                          </a:custGeom>
                          <a:solidFill>
                            <a:srgbClr val="1D2943"/>
                          </a:solidFill>
                          <a:ln w="36124" cap="flat">
                            <a:noFill/>
                            <a:prstDash val="solid"/>
                            <a:miter/>
                          </a:ln>
                        </p:spPr>
                        <p:txBody>
                          <a:bodyPr rtlCol="0" anchor="ctr"/>
                          <a:lstStyle/>
                          <a:p>
                            <a:endParaRPr lang="fr-FR"/>
                          </a:p>
                        </p:txBody>
                      </p:sp>
                      <p:sp>
                        <p:nvSpPr>
                          <p:cNvPr id="1000" name="Forme libre : forme 999">
                            <a:extLst>
                              <a:ext uri="{FF2B5EF4-FFF2-40B4-BE49-F238E27FC236}">
                                <a16:creationId xmlns:a16="http://schemas.microsoft.com/office/drawing/2014/main" id="{EBF83C72-ABE5-4DF1-8F04-08E38F292E2A}"/>
                              </a:ext>
                            </a:extLst>
                          </p:cNvPr>
                          <p:cNvSpPr/>
                          <p:nvPr/>
                        </p:nvSpPr>
                        <p:spPr>
                          <a:xfrm>
                            <a:off x="5656818" y="2156395"/>
                            <a:ext cx="25368" cy="14766"/>
                          </a:xfrm>
                          <a:custGeom>
                            <a:avLst/>
                            <a:gdLst>
                              <a:gd name="connsiteX0" fmla="*/ 119 w 25368"/>
                              <a:gd name="connsiteY0" fmla="*/ 8312 h 14766"/>
                              <a:gd name="connsiteX1" fmla="*/ 2987 w 25368"/>
                              <a:gd name="connsiteY1" fmla="*/ 13048 h 14766"/>
                              <a:gd name="connsiteX2" fmla="*/ 9589 w 25368"/>
                              <a:gd name="connsiteY2" fmla="*/ 14766 h 14766"/>
                              <a:gd name="connsiteX3" fmla="*/ 11091 w 25368"/>
                              <a:gd name="connsiteY3" fmla="*/ 14694 h 14766"/>
                              <a:gd name="connsiteX4" fmla="*/ 20043 w 25368"/>
                              <a:gd name="connsiteY4" fmla="*/ 11674 h 14766"/>
                              <a:gd name="connsiteX5" fmla="*/ 25246 w 25368"/>
                              <a:gd name="connsiteY5" fmla="*/ 6452 h 14766"/>
                              <a:gd name="connsiteX6" fmla="*/ 22360 w 25368"/>
                              <a:gd name="connsiteY6" fmla="*/ 1705 h 14766"/>
                              <a:gd name="connsiteX7" fmla="*/ 14275 w 25368"/>
                              <a:gd name="connsiteY7" fmla="*/ 70 h 14766"/>
                              <a:gd name="connsiteX8" fmla="*/ 5304 w 25368"/>
                              <a:gd name="connsiteY8" fmla="*/ 3079 h 14766"/>
                              <a:gd name="connsiteX9" fmla="*/ 119 w 25368"/>
                              <a:gd name="connsiteY9" fmla="*/ 8312 h 14766"/>
                              <a:gd name="connsiteX10" fmla="*/ 3696 w 25368"/>
                              <a:gd name="connsiteY10" fmla="*/ 8470 h 14766"/>
                              <a:gd name="connsiteX11" fmla="*/ 7839 w 25368"/>
                              <a:gd name="connsiteY11" fmla="*/ 4628 h 14766"/>
                              <a:gd name="connsiteX12" fmla="*/ 14469 w 25368"/>
                              <a:gd name="connsiteY12" fmla="*/ 2222 h 14766"/>
                              <a:gd name="connsiteX13" fmla="*/ 15905 w 25368"/>
                              <a:gd name="connsiteY13" fmla="*/ 2128 h 14766"/>
                              <a:gd name="connsiteX14" fmla="*/ 20006 w 25368"/>
                              <a:gd name="connsiteY14" fmla="*/ 3157 h 14766"/>
                              <a:gd name="connsiteX15" fmla="*/ 21624 w 25368"/>
                              <a:gd name="connsiteY15" fmla="*/ 6299 h 14766"/>
                              <a:gd name="connsiteX16" fmla="*/ 17508 w 25368"/>
                              <a:gd name="connsiteY16" fmla="*/ 10125 h 14766"/>
                              <a:gd name="connsiteX17" fmla="*/ 10851 w 25368"/>
                              <a:gd name="connsiteY17" fmla="*/ 12547 h 14766"/>
                              <a:gd name="connsiteX18" fmla="*/ 5313 w 25368"/>
                              <a:gd name="connsiteY18" fmla="*/ 11612 h 14766"/>
                              <a:gd name="connsiteX19" fmla="*/ 3696 w 25368"/>
                              <a:gd name="connsiteY19" fmla="*/ 8470 h 1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368" h="14766">
                                <a:moveTo>
                                  <a:pt x="119" y="8312"/>
                                </a:moveTo>
                                <a:cubicBezTo>
                                  <a:pt x="-360" y="10079"/>
                                  <a:pt x="605" y="11672"/>
                                  <a:pt x="2987" y="13048"/>
                                </a:cubicBezTo>
                                <a:cubicBezTo>
                                  <a:pt x="4967" y="14190"/>
                                  <a:pt x="7182" y="14766"/>
                                  <a:pt x="9589" y="14766"/>
                                </a:cubicBezTo>
                                <a:cubicBezTo>
                                  <a:pt x="10081" y="14766"/>
                                  <a:pt x="10582" y="14742"/>
                                  <a:pt x="11091" y="14694"/>
                                </a:cubicBezTo>
                                <a:cubicBezTo>
                                  <a:pt x="14071" y="14410"/>
                                  <a:pt x="17083" y="13394"/>
                                  <a:pt x="20043" y="11674"/>
                                </a:cubicBezTo>
                                <a:cubicBezTo>
                                  <a:pt x="23003" y="9954"/>
                                  <a:pt x="24753" y="8197"/>
                                  <a:pt x="25246" y="6452"/>
                                </a:cubicBezTo>
                                <a:cubicBezTo>
                                  <a:pt x="25734" y="4691"/>
                                  <a:pt x="24764" y="3093"/>
                                  <a:pt x="22360" y="1705"/>
                                </a:cubicBezTo>
                                <a:cubicBezTo>
                                  <a:pt x="19996" y="341"/>
                                  <a:pt x="17276" y="-208"/>
                                  <a:pt x="14275" y="70"/>
                                </a:cubicBezTo>
                                <a:cubicBezTo>
                                  <a:pt x="11269" y="354"/>
                                  <a:pt x="8250" y="1367"/>
                                  <a:pt x="5304" y="3079"/>
                                </a:cubicBezTo>
                                <a:cubicBezTo>
                                  <a:pt x="2339" y="4803"/>
                                  <a:pt x="594" y="6563"/>
                                  <a:pt x="119" y="8312"/>
                                </a:cubicBezTo>
                                <a:close/>
                                <a:moveTo>
                                  <a:pt x="3696" y="8470"/>
                                </a:moveTo>
                                <a:cubicBezTo>
                                  <a:pt x="4153" y="7253"/>
                                  <a:pt x="5547" y="5960"/>
                                  <a:pt x="7839" y="4628"/>
                                </a:cubicBezTo>
                                <a:cubicBezTo>
                                  <a:pt x="10110" y="3308"/>
                                  <a:pt x="12341" y="2498"/>
                                  <a:pt x="14469" y="2222"/>
                                </a:cubicBezTo>
                                <a:cubicBezTo>
                                  <a:pt x="14963" y="2159"/>
                                  <a:pt x="15441" y="2128"/>
                                  <a:pt x="15905" y="2128"/>
                                </a:cubicBezTo>
                                <a:cubicBezTo>
                                  <a:pt x="17445" y="2128"/>
                                  <a:pt x="18820" y="2472"/>
                                  <a:pt x="20006" y="3157"/>
                                </a:cubicBezTo>
                                <a:cubicBezTo>
                                  <a:pt x="21538" y="4041"/>
                                  <a:pt x="22081" y="5098"/>
                                  <a:pt x="21624" y="6299"/>
                                </a:cubicBezTo>
                                <a:cubicBezTo>
                                  <a:pt x="21157" y="7522"/>
                                  <a:pt x="19772" y="8809"/>
                                  <a:pt x="17508" y="10125"/>
                                </a:cubicBezTo>
                                <a:cubicBezTo>
                                  <a:pt x="15209" y="11462"/>
                                  <a:pt x="12970" y="12276"/>
                                  <a:pt x="10851" y="12547"/>
                                </a:cubicBezTo>
                                <a:cubicBezTo>
                                  <a:pt x="8729" y="12821"/>
                                  <a:pt x="6867" y="12509"/>
                                  <a:pt x="5313" y="11612"/>
                                </a:cubicBezTo>
                                <a:cubicBezTo>
                                  <a:pt x="3770" y="10722"/>
                                  <a:pt x="3241" y="9694"/>
                                  <a:pt x="3696" y="8470"/>
                                </a:cubicBezTo>
                                <a:close/>
                              </a:path>
                            </a:pathLst>
                          </a:custGeom>
                          <a:solidFill>
                            <a:srgbClr val="1D2943"/>
                          </a:solidFill>
                          <a:ln w="36124" cap="flat">
                            <a:noFill/>
                            <a:prstDash val="solid"/>
                            <a:miter/>
                          </a:ln>
                        </p:spPr>
                        <p:txBody>
                          <a:bodyPr rtlCol="0" anchor="ctr"/>
                          <a:lstStyle/>
                          <a:p>
                            <a:endParaRPr lang="fr-FR"/>
                          </a:p>
                        </p:txBody>
                      </p:sp>
                    </p:grpSp>
                    <p:grpSp>
                      <p:nvGrpSpPr>
                        <p:cNvPr id="1001" name="Graphique 865">
                          <a:extLst>
                            <a:ext uri="{FF2B5EF4-FFF2-40B4-BE49-F238E27FC236}">
                              <a16:creationId xmlns:a16="http://schemas.microsoft.com/office/drawing/2014/main" id="{C05E1D1F-311C-44D7-BCA6-6D41C6C94D9C}"/>
                            </a:ext>
                          </a:extLst>
                        </p:cNvPr>
                        <p:cNvGrpSpPr/>
                        <p:nvPr/>
                      </p:nvGrpSpPr>
                      <p:grpSpPr>
                        <a:xfrm>
                          <a:off x="5204320" y="1895145"/>
                          <a:ext cx="55962" cy="33503"/>
                          <a:chOff x="5204320" y="1895145"/>
                          <a:chExt cx="55962" cy="33503"/>
                        </a:xfrm>
                        <a:solidFill>
                          <a:srgbClr val="1D2943"/>
                        </a:solidFill>
                      </p:grpSpPr>
                      <p:sp>
                        <p:nvSpPr>
                          <p:cNvPr id="1002" name="Forme libre : forme 1001">
                            <a:extLst>
                              <a:ext uri="{FF2B5EF4-FFF2-40B4-BE49-F238E27FC236}">
                                <a16:creationId xmlns:a16="http://schemas.microsoft.com/office/drawing/2014/main" id="{14364BB1-9EDC-4982-8630-E6C637C5E0C9}"/>
                              </a:ext>
                            </a:extLst>
                          </p:cNvPr>
                          <p:cNvSpPr/>
                          <p:nvPr/>
                        </p:nvSpPr>
                        <p:spPr>
                          <a:xfrm>
                            <a:off x="5233868" y="1914475"/>
                            <a:ext cx="26414" cy="14173"/>
                          </a:xfrm>
                          <a:custGeom>
                            <a:avLst/>
                            <a:gdLst>
                              <a:gd name="connsiteX0" fmla="*/ 505 w 26414"/>
                              <a:gd name="connsiteY0" fmla="*/ 7603 h 14173"/>
                              <a:gd name="connsiteX1" fmla="*/ 506 w 26414"/>
                              <a:gd name="connsiteY1" fmla="*/ 7603 h 14173"/>
                              <a:gd name="connsiteX2" fmla="*/ 1699 w 26414"/>
                              <a:gd name="connsiteY2" fmla="*/ 7309 h 14173"/>
                              <a:gd name="connsiteX3" fmla="*/ 2894 w 26414"/>
                              <a:gd name="connsiteY3" fmla="*/ 7603 h 14173"/>
                              <a:gd name="connsiteX4" fmla="*/ 5535 w 26414"/>
                              <a:gd name="connsiteY4" fmla="*/ 9128 h 14173"/>
                              <a:gd name="connsiteX5" fmla="*/ 20690 w 26414"/>
                              <a:gd name="connsiteY5" fmla="*/ 321 h 14173"/>
                              <a:gd name="connsiteX6" fmla="*/ 22021 w 26414"/>
                              <a:gd name="connsiteY6" fmla="*/ 0 h 14173"/>
                              <a:gd name="connsiteX7" fmla="*/ 23356 w 26414"/>
                              <a:gd name="connsiteY7" fmla="*/ 321 h 14173"/>
                              <a:gd name="connsiteX8" fmla="*/ 23924 w 26414"/>
                              <a:gd name="connsiteY8" fmla="*/ 648 h 14173"/>
                              <a:gd name="connsiteX9" fmla="*/ 24519 w 26414"/>
                              <a:gd name="connsiteY9" fmla="*/ 1218 h 14173"/>
                              <a:gd name="connsiteX10" fmla="*/ 26287 w 26414"/>
                              <a:gd name="connsiteY10" fmla="*/ 4452 h 14173"/>
                              <a:gd name="connsiteX11" fmla="*/ 26395 w 26414"/>
                              <a:gd name="connsiteY11" fmla="*/ 5018 h 14173"/>
                              <a:gd name="connsiteX12" fmla="*/ 25869 w 26414"/>
                              <a:gd name="connsiteY12" fmla="*/ 5599 h 14173"/>
                              <a:gd name="connsiteX13" fmla="*/ 24666 w 26414"/>
                              <a:gd name="connsiteY13" fmla="*/ 5909 h 14173"/>
                              <a:gd name="connsiteX14" fmla="*/ 23471 w 26414"/>
                              <a:gd name="connsiteY14" fmla="*/ 5604 h 14173"/>
                              <a:gd name="connsiteX15" fmla="*/ 22987 w 26414"/>
                              <a:gd name="connsiteY15" fmla="*/ 5122 h 14173"/>
                              <a:gd name="connsiteX16" fmla="*/ 21603 w 26414"/>
                              <a:gd name="connsiteY16" fmla="*/ 2811 h 14173"/>
                              <a:gd name="connsiteX17" fmla="*/ 8143 w 26414"/>
                              <a:gd name="connsiteY17" fmla="*/ 10634 h 14173"/>
                              <a:gd name="connsiteX18" fmla="*/ 11250 w 26414"/>
                              <a:gd name="connsiteY18" fmla="*/ 12427 h 14173"/>
                              <a:gd name="connsiteX19" fmla="*/ 11772 w 26414"/>
                              <a:gd name="connsiteY19" fmla="*/ 13161 h 14173"/>
                              <a:gd name="connsiteX20" fmla="*/ 11240 w 26414"/>
                              <a:gd name="connsiteY20" fmla="*/ 13885 h 14173"/>
                              <a:gd name="connsiteX21" fmla="*/ 10075 w 26414"/>
                              <a:gd name="connsiteY21" fmla="*/ 14173 h 14173"/>
                              <a:gd name="connsiteX22" fmla="*/ 10041 w 26414"/>
                              <a:gd name="connsiteY22" fmla="*/ 14174 h 14173"/>
                              <a:gd name="connsiteX23" fmla="*/ 8897 w 26414"/>
                              <a:gd name="connsiteY23" fmla="*/ 13879 h 14173"/>
                              <a:gd name="connsiteX24" fmla="*/ 541 w 26414"/>
                              <a:gd name="connsiteY24" fmla="*/ 9055 h 14173"/>
                              <a:gd name="connsiteX25" fmla="*/ 1 w 26414"/>
                              <a:gd name="connsiteY25" fmla="*/ 8329 h 14173"/>
                              <a:gd name="connsiteX26" fmla="*/ 505 w 26414"/>
                              <a:gd name="connsiteY26" fmla="*/ 7603 h 1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414" h="14173">
                                <a:moveTo>
                                  <a:pt x="505" y="7603"/>
                                </a:moveTo>
                                <a:lnTo>
                                  <a:pt x="506" y="7603"/>
                                </a:lnTo>
                                <a:cubicBezTo>
                                  <a:pt x="837" y="7411"/>
                                  <a:pt x="1227" y="7315"/>
                                  <a:pt x="1699" y="7309"/>
                                </a:cubicBezTo>
                                <a:cubicBezTo>
                                  <a:pt x="2154" y="7309"/>
                                  <a:pt x="2557" y="7408"/>
                                  <a:pt x="2894" y="7603"/>
                                </a:cubicBezTo>
                                <a:lnTo>
                                  <a:pt x="5535" y="9128"/>
                                </a:lnTo>
                                <a:lnTo>
                                  <a:pt x="20690" y="321"/>
                                </a:lnTo>
                                <a:cubicBezTo>
                                  <a:pt x="21057" y="108"/>
                                  <a:pt x="21505" y="0"/>
                                  <a:pt x="22021" y="0"/>
                                </a:cubicBezTo>
                                <a:cubicBezTo>
                                  <a:pt x="22539" y="0"/>
                                  <a:pt x="22988" y="108"/>
                                  <a:pt x="23356" y="321"/>
                                </a:cubicBezTo>
                                <a:lnTo>
                                  <a:pt x="23924" y="648"/>
                                </a:lnTo>
                                <a:cubicBezTo>
                                  <a:pt x="24177" y="795"/>
                                  <a:pt x="24377" y="985"/>
                                  <a:pt x="24519" y="1218"/>
                                </a:cubicBezTo>
                                <a:lnTo>
                                  <a:pt x="26287" y="4452"/>
                                </a:lnTo>
                                <a:cubicBezTo>
                                  <a:pt x="26405" y="4650"/>
                                  <a:pt x="26442" y="4840"/>
                                  <a:pt x="26395" y="5018"/>
                                </a:cubicBezTo>
                                <a:cubicBezTo>
                                  <a:pt x="26340" y="5233"/>
                                  <a:pt x="26162" y="5428"/>
                                  <a:pt x="25869" y="5599"/>
                                </a:cubicBezTo>
                                <a:cubicBezTo>
                                  <a:pt x="25509" y="5808"/>
                                  <a:pt x="25115" y="5909"/>
                                  <a:pt x="24666" y="5909"/>
                                </a:cubicBezTo>
                                <a:cubicBezTo>
                                  <a:pt x="24223" y="5909"/>
                                  <a:pt x="23821" y="5806"/>
                                  <a:pt x="23471" y="5604"/>
                                </a:cubicBezTo>
                                <a:cubicBezTo>
                                  <a:pt x="23294" y="5503"/>
                                  <a:pt x="23137" y="5346"/>
                                  <a:pt x="22987" y="5122"/>
                                </a:cubicBezTo>
                                <a:lnTo>
                                  <a:pt x="21603" y="2811"/>
                                </a:lnTo>
                                <a:lnTo>
                                  <a:pt x="8143" y="10634"/>
                                </a:lnTo>
                                <a:lnTo>
                                  <a:pt x="11250" y="12427"/>
                                </a:lnTo>
                                <a:cubicBezTo>
                                  <a:pt x="11606" y="12633"/>
                                  <a:pt x="11781" y="12879"/>
                                  <a:pt x="11772" y="13161"/>
                                </a:cubicBezTo>
                                <a:cubicBezTo>
                                  <a:pt x="11753" y="13450"/>
                                  <a:pt x="11579" y="13687"/>
                                  <a:pt x="11240" y="13885"/>
                                </a:cubicBezTo>
                                <a:cubicBezTo>
                                  <a:pt x="10910" y="14076"/>
                                  <a:pt x="10518" y="14173"/>
                                  <a:pt x="10075" y="14173"/>
                                </a:cubicBezTo>
                                <a:cubicBezTo>
                                  <a:pt x="10064" y="14174"/>
                                  <a:pt x="10052" y="14174"/>
                                  <a:pt x="10041" y="14174"/>
                                </a:cubicBezTo>
                                <a:cubicBezTo>
                                  <a:pt x="9620" y="14174"/>
                                  <a:pt x="9236" y="14075"/>
                                  <a:pt x="8897" y="13879"/>
                                </a:cubicBezTo>
                                <a:lnTo>
                                  <a:pt x="541" y="9055"/>
                                </a:lnTo>
                                <a:cubicBezTo>
                                  <a:pt x="184" y="8849"/>
                                  <a:pt x="2" y="8604"/>
                                  <a:pt x="1" y="8329"/>
                                </a:cubicBezTo>
                                <a:cubicBezTo>
                                  <a:pt x="-12" y="8050"/>
                                  <a:pt x="158" y="7805"/>
                                  <a:pt x="505" y="7603"/>
                                </a:cubicBezTo>
                                <a:close/>
                              </a:path>
                            </a:pathLst>
                          </a:custGeom>
                          <a:solidFill>
                            <a:srgbClr val="1D2943"/>
                          </a:solidFill>
                          <a:ln w="36124" cap="flat">
                            <a:noFill/>
                            <a:prstDash val="solid"/>
                            <a:miter/>
                          </a:ln>
                        </p:spPr>
                        <p:txBody>
                          <a:bodyPr rtlCol="0" anchor="ctr"/>
                          <a:lstStyle/>
                          <a:p>
                            <a:endParaRPr lang="fr-FR"/>
                          </a:p>
                        </p:txBody>
                      </p:sp>
                      <p:sp>
                        <p:nvSpPr>
                          <p:cNvPr id="1003" name="Forme libre : forme 1002">
                            <a:extLst>
                              <a:ext uri="{FF2B5EF4-FFF2-40B4-BE49-F238E27FC236}">
                                <a16:creationId xmlns:a16="http://schemas.microsoft.com/office/drawing/2014/main" id="{C9F48BD2-274A-47E5-9717-21974F1D9CF5}"/>
                              </a:ext>
                            </a:extLst>
                          </p:cNvPr>
                          <p:cNvSpPr/>
                          <p:nvPr/>
                        </p:nvSpPr>
                        <p:spPr>
                          <a:xfrm>
                            <a:off x="5204320" y="1895145"/>
                            <a:ext cx="25368" cy="14766"/>
                          </a:xfrm>
                          <a:custGeom>
                            <a:avLst/>
                            <a:gdLst>
                              <a:gd name="connsiteX0" fmla="*/ 2986 w 25368"/>
                              <a:gd name="connsiteY0" fmla="*/ 13048 h 14766"/>
                              <a:gd name="connsiteX1" fmla="*/ 9589 w 25368"/>
                              <a:gd name="connsiteY1" fmla="*/ 14766 h 14766"/>
                              <a:gd name="connsiteX2" fmla="*/ 11091 w 25368"/>
                              <a:gd name="connsiteY2" fmla="*/ 14694 h 14766"/>
                              <a:gd name="connsiteX3" fmla="*/ 20053 w 25368"/>
                              <a:gd name="connsiteY3" fmla="*/ 11679 h 14766"/>
                              <a:gd name="connsiteX4" fmla="*/ 25246 w 25368"/>
                              <a:gd name="connsiteY4" fmla="*/ 6452 h 14766"/>
                              <a:gd name="connsiteX5" fmla="*/ 22359 w 25368"/>
                              <a:gd name="connsiteY5" fmla="*/ 1705 h 14766"/>
                              <a:gd name="connsiteX6" fmla="*/ 14275 w 25368"/>
                              <a:gd name="connsiteY6" fmla="*/ 70 h 14766"/>
                              <a:gd name="connsiteX7" fmla="*/ 5303 w 25368"/>
                              <a:gd name="connsiteY7" fmla="*/ 3079 h 14766"/>
                              <a:gd name="connsiteX8" fmla="*/ 119 w 25368"/>
                              <a:gd name="connsiteY8" fmla="*/ 8313 h 14766"/>
                              <a:gd name="connsiteX9" fmla="*/ 2986 w 25368"/>
                              <a:gd name="connsiteY9" fmla="*/ 13048 h 14766"/>
                              <a:gd name="connsiteX10" fmla="*/ 3705 w 25368"/>
                              <a:gd name="connsiteY10" fmla="*/ 8476 h 14766"/>
                              <a:gd name="connsiteX11" fmla="*/ 7838 w 25368"/>
                              <a:gd name="connsiteY11" fmla="*/ 4628 h 14766"/>
                              <a:gd name="connsiteX12" fmla="*/ 14478 w 25368"/>
                              <a:gd name="connsiteY12" fmla="*/ 2227 h 14766"/>
                              <a:gd name="connsiteX13" fmla="*/ 15927 w 25368"/>
                              <a:gd name="connsiteY13" fmla="*/ 2130 h 14766"/>
                              <a:gd name="connsiteX14" fmla="*/ 20006 w 25368"/>
                              <a:gd name="connsiteY14" fmla="*/ 3157 h 14766"/>
                              <a:gd name="connsiteX15" fmla="*/ 21623 w 25368"/>
                              <a:gd name="connsiteY15" fmla="*/ 6298 h 14766"/>
                              <a:gd name="connsiteX16" fmla="*/ 17517 w 25368"/>
                              <a:gd name="connsiteY16" fmla="*/ 10130 h 14766"/>
                              <a:gd name="connsiteX17" fmla="*/ 10850 w 25368"/>
                              <a:gd name="connsiteY17" fmla="*/ 12547 h 14766"/>
                              <a:gd name="connsiteX18" fmla="*/ 5312 w 25368"/>
                              <a:gd name="connsiteY18" fmla="*/ 11612 h 14766"/>
                              <a:gd name="connsiteX19" fmla="*/ 3705 w 25368"/>
                              <a:gd name="connsiteY19" fmla="*/ 8476 h 1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368" h="14766">
                                <a:moveTo>
                                  <a:pt x="2986" y="13048"/>
                                </a:moveTo>
                                <a:cubicBezTo>
                                  <a:pt x="4966" y="14191"/>
                                  <a:pt x="7182" y="14766"/>
                                  <a:pt x="9589" y="14766"/>
                                </a:cubicBezTo>
                                <a:cubicBezTo>
                                  <a:pt x="10081" y="14766"/>
                                  <a:pt x="10582" y="14742"/>
                                  <a:pt x="11091" y="14694"/>
                                </a:cubicBezTo>
                                <a:cubicBezTo>
                                  <a:pt x="14086" y="14408"/>
                                  <a:pt x="17102" y="13394"/>
                                  <a:pt x="20053" y="11679"/>
                                </a:cubicBezTo>
                                <a:cubicBezTo>
                                  <a:pt x="23003" y="9964"/>
                                  <a:pt x="24750" y="8205"/>
                                  <a:pt x="25246" y="6452"/>
                                </a:cubicBezTo>
                                <a:cubicBezTo>
                                  <a:pt x="25734" y="4689"/>
                                  <a:pt x="24763" y="3093"/>
                                  <a:pt x="22359" y="1705"/>
                                </a:cubicBezTo>
                                <a:cubicBezTo>
                                  <a:pt x="19996" y="342"/>
                                  <a:pt x="17273" y="-207"/>
                                  <a:pt x="14275" y="70"/>
                                </a:cubicBezTo>
                                <a:cubicBezTo>
                                  <a:pt x="11270" y="353"/>
                                  <a:pt x="8251" y="1366"/>
                                  <a:pt x="5303" y="3079"/>
                                </a:cubicBezTo>
                                <a:cubicBezTo>
                                  <a:pt x="2339" y="4802"/>
                                  <a:pt x="595" y="6563"/>
                                  <a:pt x="119" y="8313"/>
                                </a:cubicBezTo>
                                <a:cubicBezTo>
                                  <a:pt x="-360" y="10079"/>
                                  <a:pt x="604" y="11672"/>
                                  <a:pt x="2986" y="13048"/>
                                </a:cubicBezTo>
                                <a:close/>
                                <a:moveTo>
                                  <a:pt x="3705" y="8476"/>
                                </a:moveTo>
                                <a:cubicBezTo>
                                  <a:pt x="4151" y="7257"/>
                                  <a:pt x="5543" y="5963"/>
                                  <a:pt x="7838" y="4628"/>
                                </a:cubicBezTo>
                                <a:cubicBezTo>
                                  <a:pt x="10115" y="3305"/>
                                  <a:pt x="12349" y="2497"/>
                                  <a:pt x="14478" y="2227"/>
                                </a:cubicBezTo>
                                <a:cubicBezTo>
                                  <a:pt x="14976" y="2162"/>
                                  <a:pt x="15458" y="2130"/>
                                  <a:pt x="15927" y="2130"/>
                                </a:cubicBezTo>
                                <a:cubicBezTo>
                                  <a:pt x="17455" y="2130"/>
                                  <a:pt x="18823" y="2474"/>
                                  <a:pt x="20006" y="3157"/>
                                </a:cubicBezTo>
                                <a:cubicBezTo>
                                  <a:pt x="21537" y="4041"/>
                                  <a:pt x="22081" y="5098"/>
                                  <a:pt x="21623" y="6298"/>
                                </a:cubicBezTo>
                                <a:cubicBezTo>
                                  <a:pt x="21153" y="7531"/>
                                  <a:pt x="19772" y="8820"/>
                                  <a:pt x="17517" y="10130"/>
                                </a:cubicBezTo>
                                <a:cubicBezTo>
                                  <a:pt x="15229" y="11460"/>
                                  <a:pt x="12985" y="12274"/>
                                  <a:pt x="10850" y="12547"/>
                                </a:cubicBezTo>
                                <a:cubicBezTo>
                                  <a:pt x="8724" y="12826"/>
                                  <a:pt x="6863" y="12507"/>
                                  <a:pt x="5312" y="11612"/>
                                </a:cubicBezTo>
                                <a:cubicBezTo>
                                  <a:pt x="3787" y="10732"/>
                                  <a:pt x="3247" y="9676"/>
                                  <a:pt x="3705" y="8476"/>
                                </a:cubicBezTo>
                                <a:close/>
                              </a:path>
                            </a:pathLst>
                          </a:custGeom>
                          <a:solidFill>
                            <a:srgbClr val="1D2943"/>
                          </a:solidFill>
                          <a:ln w="36124" cap="flat">
                            <a:noFill/>
                            <a:prstDash val="solid"/>
                            <a:miter/>
                          </a:ln>
                        </p:spPr>
                        <p:txBody>
                          <a:bodyPr rtlCol="0" anchor="ctr"/>
                          <a:lstStyle/>
                          <a:p>
                            <a:endParaRPr lang="fr-FR"/>
                          </a:p>
                        </p:txBody>
                      </p:sp>
                      <p:sp>
                        <p:nvSpPr>
                          <p:cNvPr id="1004" name="Forme libre : forme 1003">
                            <a:extLst>
                              <a:ext uri="{FF2B5EF4-FFF2-40B4-BE49-F238E27FC236}">
                                <a16:creationId xmlns:a16="http://schemas.microsoft.com/office/drawing/2014/main" id="{153B9884-055C-4BA8-8CCB-26CEF9A98570}"/>
                              </a:ext>
                            </a:extLst>
                          </p:cNvPr>
                          <p:cNvSpPr/>
                          <p:nvPr/>
                        </p:nvSpPr>
                        <p:spPr>
                          <a:xfrm>
                            <a:off x="5221320" y="1904960"/>
                            <a:ext cx="25368" cy="14766"/>
                          </a:xfrm>
                          <a:custGeom>
                            <a:avLst/>
                            <a:gdLst>
                              <a:gd name="connsiteX0" fmla="*/ 119 w 25368"/>
                              <a:gd name="connsiteY0" fmla="*/ 8312 h 14766"/>
                              <a:gd name="connsiteX1" fmla="*/ 2987 w 25368"/>
                              <a:gd name="connsiteY1" fmla="*/ 13048 h 14766"/>
                              <a:gd name="connsiteX2" fmla="*/ 9589 w 25368"/>
                              <a:gd name="connsiteY2" fmla="*/ 14766 h 14766"/>
                              <a:gd name="connsiteX3" fmla="*/ 11091 w 25368"/>
                              <a:gd name="connsiteY3" fmla="*/ 14694 h 14766"/>
                              <a:gd name="connsiteX4" fmla="*/ 20043 w 25368"/>
                              <a:gd name="connsiteY4" fmla="*/ 11674 h 14766"/>
                              <a:gd name="connsiteX5" fmla="*/ 25246 w 25368"/>
                              <a:gd name="connsiteY5" fmla="*/ 6452 h 14766"/>
                              <a:gd name="connsiteX6" fmla="*/ 22360 w 25368"/>
                              <a:gd name="connsiteY6" fmla="*/ 1705 h 14766"/>
                              <a:gd name="connsiteX7" fmla="*/ 14275 w 25368"/>
                              <a:gd name="connsiteY7" fmla="*/ 70 h 14766"/>
                              <a:gd name="connsiteX8" fmla="*/ 5304 w 25368"/>
                              <a:gd name="connsiteY8" fmla="*/ 3079 h 14766"/>
                              <a:gd name="connsiteX9" fmla="*/ 119 w 25368"/>
                              <a:gd name="connsiteY9" fmla="*/ 8312 h 14766"/>
                              <a:gd name="connsiteX10" fmla="*/ 3696 w 25368"/>
                              <a:gd name="connsiteY10" fmla="*/ 8470 h 14766"/>
                              <a:gd name="connsiteX11" fmla="*/ 7839 w 25368"/>
                              <a:gd name="connsiteY11" fmla="*/ 4628 h 14766"/>
                              <a:gd name="connsiteX12" fmla="*/ 14470 w 25368"/>
                              <a:gd name="connsiteY12" fmla="*/ 2222 h 14766"/>
                              <a:gd name="connsiteX13" fmla="*/ 15905 w 25368"/>
                              <a:gd name="connsiteY13" fmla="*/ 2128 h 14766"/>
                              <a:gd name="connsiteX14" fmla="*/ 20006 w 25368"/>
                              <a:gd name="connsiteY14" fmla="*/ 3157 h 14766"/>
                              <a:gd name="connsiteX15" fmla="*/ 21623 w 25368"/>
                              <a:gd name="connsiteY15" fmla="*/ 6299 h 14766"/>
                              <a:gd name="connsiteX16" fmla="*/ 17508 w 25368"/>
                              <a:gd name="connsiteY16" fmla="*/ 10125 h 14766"/>
                              <a:gd name="connsiteX17" fmla="*/ 10850 w 25368"/>
                              <a:gd name="connsiteY17" fmla="*/ 12547 h 14766"/>
                              <a:gd name="connsiteX18" fmla="*/ 5313 w 25368"/>
                              <a:gd name="connsiteY18" fmla="*/ 11612 h 14766"/>
                              <a:gd name="connsiteX19" fmla="*/ 3696 w 25368"/>
                              <a:gd name="connsiteY19" fmla="*/ 8470 h 1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368" h="14766">
                                <a:moveTo>
                                  <a:pt x="119" y="8312"/>
                                </a:moveTo>
                                <a:cubicBezTo>
                                  <a:pt x="-360" y="10079"/>
                                  <a:pt x="605" y="11672"/>
                                  <a:pt x="2987" y="13048"/>
                                </a:cubicBezTo>
                                <a:cubicBezTo>
                                  <a:pt x="4967" y="14191"/>
                                  <a:pt x="7182" y="14766"/>
                                  <a:pt x="9589" y="14766"/>
                                </a:cubicBezTo>
                                <a:cubicBezTo>
                                  <a:pt x="10081" y="14766"/>
                                  <a:pt x="10582" y="14742"/>
                                  <a:pt x="11091" y="14694"/>
                                </a:cubicBezTo>
                                <a:cubicBezTo>
                                  <a:pt x="14071" y="14410"/>
                                  <a:pt x="17083" y="13394"/>
                                  <a:pt x="20043" y="11674"/>
                                </a:cubicBezTo>
                                <a:cubicBezTo>
                                  <a:pt x="23003" y="9954"/>
                                  <a:pt x="24753" y="8197"/>
                                  <a:pt x="25246" y="6452"/>
                                </a:cubicBezTo>
                                <a:cubicBezTo>
                                  <a:pt x="25734" y="4691"/>
                                  <a:pt x="24764" y="3093"/>
                                  <a:pt x="22360" y="1705"/>
                                </a:cubicBezTo>
                                <a:cubicBezTo>
                                  <a:pt x="19996" y="341"/>
                                  <a:pt x="17276" y="-208"/>
                                  <a:pt x="14275" y="70"/>
                                </a:cubicBezTo>
                                <a:cubicBezTo>
                                  <a:pt x="11269" y="355"/>
                                  <a:pt x="8250" y="1367"/>
                                  <a:pt x="5304" y="3079"/>
                                </a:cubicBezTo>
                                <a:cubicBezTo>
                                  <a:pt x="2339" y="4803"/>
                                  <a:pt x="594" y="6563"/>
                                  <a:pt x="119" y="8312"/>
                                </a:cubicBezTo>
                                <a:close/>
                                <a:moveTo>
                                  <a:pt x="3696" y="8470"/>
                                </a:moveTo>
                                <a:cubicBezTo>
                                  <a:pt x="4153" y="7253"/>
                                  <a:pt x="5547" y="5960"/>
                                  <a:pt x="7839" y="4628"/>
                                </a:cubicBezTo>
                                <a:cubicBezTo>
                                  <a:pt x="10110" y="3308"/>
                                  <a:pt x="12340" y="2498"/>
                                  <a:pt x="14470" y="2222"/>
                                </a:cubicBezTo>
                                <a:cubicBezTo>
                                  <a:pt x="14963" y="2159"/>
                                  <a:pt x="15441" y="2128"/>
                                  <a:pt x="15905" y="2128"/>
                                </a:cubicBezTo>
                                <a:cubicBezTo>
                                  <a:pt x="17445" y="2128"/>
                                  <a:pt x="18820" y="2472"/>
                                  <a:pt x="20006" y="3157"/>
                                </a:cubicBezTo>
                                <a:cubicBezTo>
                                  <a:pt x="21537" y="4041"/>
                                  <a:pt x="22081" y="5098"/>
                                  <a:pt x="21623" y="6299"/>
                                </a:cubicBezTo>
                                <a:cubicBezTo>
                                  <a:pt x="21157" y="7522"/>
                                  <a:pt x="19772" y="8809"/>
                                  <a:pt x="17508" y="10125"/>
                                </a:cubicBezTo>
                                <a:cubicBezTo>
                                  <a:pt x="15210" y="11462"/>
                                  <a:pt x="12970" y="12276"/>
                                  <a:pt x="10850" y="12547"/>
                                </a:cubicBezTo>
                                <a:cubicBezTo>
                                  <a:pt x="8729" y="12821"/>
                                  <a:pt x="6867" y="12509"/>
                                  <a:pt x="5313" y="11612"/>
                                </a:cubicBezTo>
                                <a:cubicBezTo>
                                  <a:pt x="3770" y="10722"/>
                                  <a:pt x="3241" y="9694"/>
                                  <a:pt x="3696" y="8470"/>
                                </a:cubicBezTo>
                                <a:close/>
                              </a:path>
                            </a:pathLst>
                          </a:custGeom>
                          <a:solidFill>
                            <a:srgbClr val="1D2943"/>
                          </a:solidFill>
                          <a:ln w="36124" cap="flat">
                            <a:noFill/>
                            <a:prstDash val="solid"/>
                            <a:miter/>
                          </a:ln>
                        </p:spPr>
                        <p:txBody>
                          <a:bodyPr rtlCol="0" anchor="ctr"/>
                          <a:lstStyle/>
                          <a:p>
                            <a:endParaRPr lang="fr-FR"/>
                          </a:p>
                        </p:txBody>
                      </p:sp>
                    </p:grpSp>
                  </p:grpSp>
                  <p:grpSp>
                    <p:nvGrpSpPr>
                      <p:cNvPr id="1005" name="Graphique 865">
                        <a:extLst>
                          <a:ext uri="{FF2B5EF4-FFF2-40B4-BE49-F238E27FC236}">
                            <a16:creationId xmlns:a16="http://schemas.microsoft.com/office/drawing/2014/main" id="{B04208E5-BEA1-4B59-A45C-DF1CEA089D18}"/>
                          </a:ext>
                        </a:extLst>
                      </p:cNvPr>
                      <p:cNvGrpSpPr/>
                      <p:nvPr/>
                    </p:nvGrpSpPr>
                    <p:grpSpPr>
                      <a:xfrm>
                        <a:off x="5022912" y="1999882"/>
                        <a:ext cx="491459" cy="284938"/>
                        <a:chOff x="5022912" y="1999882"/>
                        <a:chExt cx="491459" cy="284938"/>
                      </a:xfrm>
                      <a:solidFill>
                        <a:srgbClr val="1D2943"/>
                      </a:solidFill>
                    </p:grpSpPr>
                    <p:grpSp>
                      <p:nvGrpSpPr>
                        <p:cNvPr id="1006" name="Graphique 865">
                          <a:extLst>
                            <a:ext uri="{FF2B5EF4-FFF2-40B4-BE49-F238E27FC236}">
                              <a16:creationId xmlns:a16="http://schemas.microsoft.com/office/drawing/2014/main" id="{435DBF8E-7486-4C90-A3B8-39751D2B00C3}"/>
                            </a:ext>
                          </a:extLst>
                        </p:cNvPr>
                        <p:cNvGrpSpPr/>
                        <p:nvPr/>
                      </p:nvGrpSpPr>
                      <p:grpSpPr>
                        <a:xfrm>
                          <a:off x="5458409" y="2251316"/>
                          <a:ext cx="55962" cy="33503"/>
                          <a:chOff x="5458409" y="2251316"/>
                          <a:chExt cx="55962" cy="33503"/>
                        </a:xfrm>
                        <a:solidFill>
                          <a:srgbClr val="1D2943"/>
                        </a:solidFill>
                      </p:grpSpPr>
                      <p:sp>
                        <p:nvSpPr>
                          <p:cNvPr id="1007" name="Forme libre : forme 1006">
                            <a:extLst>
                              <a:ext uri="{FF2B5EF4-FFF2-40B4-BE49-F238E27FC236}">
                                <a16:creationId xmlns:a16="http://schemas.microsoft.com/office/drawing/2014/main" id="{F6CB33B6-06CA-4B69-955A-47B863FB902D}"/>
                              </a:ext>
                            </a:extLst>
                          </p:cNvPr>
                          <p:cNvSpPr/>
                          <p:nvPr/>
                        </p:nvSpPr>
                        <p:spPr>
                          <a:xfrm>
                            <a:off x="5487957" y="2270646"/>
                            <a:ext cx="26414" cy="14173"/>
                          </a:xfrm>
                          <a:custGeom>
                            <a:avLst/>
                            <a:gdLst>
                              <a:gd name="connsiteX0" fmla="*/ 505 w 26414"/>
                              <a:gd name="connsiteY0" fmla="*/ 7603 h 14173"/>
                              <a:gd name="connsiteX1" fmla="*/ 506 w 26414"/>
                              <a:gd name="connsiteY1" fmla="*/ 7603 h 14173"/>
                              <a:gd name="connsiteX2" fmla="*/ 1699 w 26414"/>
                              <a:gd name="connsiteY2" fmla="*/ 7309 h 14173"/>
                              <a:gd name="connsiteX3" fmla="*/ 2894 w 26414"/>
                              <a:gd name="connsiteY3" fmla="*/ 7603 h 14173"/>
                              <a:gd name="connsiteX4" fmla="*/ 5535 w 26414"/>
                              <a:gd name="connsiteY4" fmla="*/ 9128 h 14173"/>
                              <a:gd name="connsiteX5" fmla="*/ 20690 w 26414"/>
                              <a:gd name="connsiteY5" fmla="*/ 321 h 14173"/>
                              <a:gd name="connsiteX6" fmla="*/ 22021 w 26414"/>
                              <a:gd name="connsiteY6" fmla="*/ 0 h 14173"/>
                              <a:gd name="connsiteX7" fmla="*/ 23356 w 26414"/>
                              <a:gd name="connsiteY7" fmla="*/ 321 h 14173"/>
                              <a:gd name="connsiteX8" fmla="*/ 23924 w 26414"/>
                              <a:gd name="connsiteY8" fmla="*/ 648 h 14173"/>
                              <a:gd name="connsiteX9" fmla="*/ 24519 w 26414"/>
                              <a:gd name="connsiteY9" fmla="*/ 1218 h 14173"/>
                              <a:gd name="connsiteX10" fmla="*/ 26287 w 26414"/>
                              <a:gd name="connsiteY10" fmla="*/ 4452 h 14173"/>
                              <a:gd name="connsiteX11" fmla="*/ 26395 w 26414"/>
                              <a:gd name="connsiteY11" fmla="*/ 5018 h 14173"/>
                              <a:gd name="connsiteX12" fmla="*/ 25869 w 26414"/>
                              <a:gd name="connsiteY12" fmla="*/ 5599 h 14173"/>
                              <a:gd name="connsiteX13" fmla="*/ 24667 w 26414"/>
                              <a:gd name="connsiteY13" fmla="*/ 5909 h 14173"/>
                              <a:gd name="connsiteX14" fmla="*/ 23471 w 26414"/>
                              <a:gd name="connsiteY14" fmla="*/ 5604 h 14173"/>
                              <a:gd name="connsiteX15" fmla="*/ 22988 w 26414"/>
                              <a:gd name="connsiteY15" fmla="*/ 5122 h 14173"/>
                              <a:gd name="connsiteX16" fmla="*/ 21604 w 26414"/>
                              <a:gd name="connsiteY16" fmla="*/ 2811 h 14173"/>
                              <a:gd name="connsiteX17" fmla="*/ 8143 w 26414"/>
                              <a:gd name="connsiteY17" fmla="*/ 10634 h 14173"/>
                              <a:gd name="connsiteX18" fmla="*/ 11251 w 26414"/>
                              <a:gd name="connsiteY18" fmla="*/ 12427 h 14173"/>
                              <a:gd name="connsiteX19" fmla="*/ 11772 w 26414"/>
                              <a:gd name="connsiteY19" fmla="*/ 13161 h 14173"/>
                              <a:gd name="connsiteX20" fmla="*/ 11240 w 26414"/>
                              <a:gd name="connsiteY20" fmla="*/ 13885 h 14173"/>
                              <a:gd name="connsiteX21" fmla="*/ 10075 w 26414"/>
                              <a:gd name="connsiteY21" fmla="*/ 14173 h 14173"/>
                              <a:gd name="connsiteX22" fmla="*/ 10041 w 26414"/>
                              <a:gd name="connsiteY22" fmla="*/ 14174 h 14173"/>
                              <a:gd name="connsiteX23" fmla="*/ 8898 w 26414"/>
                              <a:gd name="connsiteY23" fmla="*/ 13879 h 14173"/>
                              <a:gd name="connsiteX24" fmla="*/ 542 w 26414"/>
                              <a:gd name="connsiteY24" fmla="*/ 9055 h 14173"/>
                              <a:gd name="connsiteX25" fmla="*/ 1 w 26414"/>
                              <a:gd name="connsiteY25" fmla="*/ 8329 h 14173"/>
                              <a:gd name="connsiteX26" fmla="*/ 505 w 26414"/>
                              <a:gd name="connsiteY26" fmla="*/ 7603 h 1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414" h="14173">
                                <a:moveTo>
                                  <a:pt x="505" y="7603"/>
                                </a:moveTo>
                                <a:lnTo>
                                  <a:pt x="506" y="7603"/>
                                </a:lnTo>
                                <a:cubicBezTo>
                                  <a:pt x="837" y="7411"/>
                                  <a:pt x="1227" y="7315"/>
                                  <a:pt x="1699" y="7309"/>
                                </a:cubicBezTo>
                                <a:cubicBezTo>
                                  <a:pt x="2154" y="7309"/>
                                  <a:pt x="2557" y="7408"/>
                                  <a:pt x="2894" y="7603"/>
                                </a:cubicBezTo>
                                <a:lnTo>
                                  <a:pt x="5535" y="9128"/>
                                </a:lnTo>
                                <a:lnTo>
                                  <a:pt x="20690" y="321"/>
                                </a:lnTo>
                                <a:cubicBezTo>
                                  <a:pt x="21058" y="108"/>
                                  <a:pt x="21505" y="0"/>
                                  <a:pt x="22021" y="0"/>
                                </a:cubicBezTo>
                                <a:cubicBezTo>
                                  <a:pt x="22539" y="0"/>
                                  <a:pt x="22988" y="108"/>
                                  <a:pt x="23356" y="321"/>
                                </a:cubicBezTo>
                                <a:lnTo>
                                  <a:pt x="23924" y="648"/>
                                </a:lnTo>
                                <a:cubicBezTo>
                                  <a:pt x="24177" y="795"/>
                                  <a:pt x="24377" y="985"/>
                                  <a:pt x="24519" y="1218"/>
                                </a:cubicBezTo>
                                <a:lnTo>
                                  <a:pt x="26287" y="4452"/>
                                </a:lnTo>
                                <a:cubicBezTo>
                                  <a:pt x="26405" y="4650"/>
                                  <a:pt x="26442" y="4840"/>
                                  <a:pt x="26395" y="5018"/>
                                </a:cubicBezTo>
                                <a:cubicBezTo>
                                  <a:pt x="26340" y="5233"/>
                                  <a:pt x="26162" y="5428"/>
                                  <a:pt x="25869" y="5599"/>
                                </a:cubicBezTo>
                                <a:cubicBezTo>
                                  <a:pt x="25509" y="5808"/>
                                  <a:pt x="25115" y="5909"/>
                                  <a:pt x="24667" y="5909"/>
                                </a:cubicBezTo>
                                <a:cubicBezTo>
                                  <a:pt x="24223" y="5909"/>
                                  <a:pt x="23821" y="5806"/>
                                  <a:pt x="23471" y="5604"/>
                                </a:cubicBezTo>
                                <a:cubicBezTo>
                                  <a:pt x="23295" y="5503"/>
                                  <a:pt x="23137" y="5346"/>
                                  <a:pt x="22988" y="5122"/>
                                </a:cubicBezTo>
                                <a:lnTo>
                                  <a:pt x="21604" y="2811"/>
                                </a:lnTo>
                                <a:lnTo>
                                  <a:pt x="8143" y="10634"/>
                                </a:lnTo>
                                <a:lnTo>
                                  <a:pt x="11251" y="12427"/>
                                </a:lnTo>
                                <a:cubicBezTo>
                                  <a:pt x="11606" y="12633"/>
                                  <a:pt x="11782" y="12879"/>
                                  <a:pt x="11772" y="13161"/>
                                </a:cubicBezTo>
                                <a:cubicBezTo>
                                  <a:pt x="11753" y="13450"/>
                                  <a:pt x="11579" y="13687"/>
                                  <a:pt x="11240" y="13885"/>
                                </a:cubicBezTo>
                                <a:cubicBezTo>
                                  <a:pt x="10910" y="14076"/>
                                  <a:pt x="10518" y="14173"/>
                                  <a:pt x="10075" y="14173"/>
                                </a:cubicBezTo>
                                <a:cubicBezTo>
                                  <a:pt x="10064" y="14174"/>
                                  <a:pt x="10052" y="14174"/>
                                  <a:pt x="10041" y="14174"/>
                                </a:cubicBezTo>
                                <a:cubicBezTo>
                                  <a:pt x="9620" y="14174"/>
                                  <a:pt x="9236" y="14075"/>
                                  <a:pt x="8898" y="13879"/>
                                </a:cubicBezTo>
                                <a:lnTo>
                                  <a:pt x="542" y="9055"/>
                                </a:lnTo>
                                <a:cubicBezTo>
                                  <a:pt x="184" y="8849"/>
                                  <a:pt x="2" y="8604"/>
                                  <a:pt x="1" y="8329"/>
                                </a:cubicBezTo>
                                <a:cubicBezTo>
                                  <a:pt x="-12" y="8050"/>
                                  <a:pt x="159" y="7805"/>
                                  <a:pt x="505" y="7603"/>
                                </a:cubicBezTo>
                                <a:close/>
                              </a:path>
                            </a:pathLst>
                          </a:custGeom>
                          <a:solidFill>
                            <a:srgbClr val="1D2943"/>
                          </a:solidFill>
                          <a:ln w="36124" cap="flat">
                            <a:noFill/>
                            <a:prstDash val="solid"/>
                            <a:miter/>
                          </a:ln>
                        </p:spPr>
                        <p:txBody>
                          <a:bodyPr rtlCol="0" anchor="ctr"/>
                          <a:lstStyle/>
                          <a:p>
                            <a:endParaRPr lang="fr-FR"/>
                          </a:p>
                        </p:txBody>
                      </p:sp>
                      <p:sp>
                        <p:nvSpPr>
                          <p:cNvPr id="1008" name="Forme libre : forme 1007">
                            <a:extLst>
                              <a:ext uri="{FF2B5EF4-FFF2-40B4-BE49-F238E27FC236}">
                                <a16:creationId xmlns:a16="http://schemas.microsoft.com/office/drawing/2014/main" id="{3917B31E-70E4-458B-9834-1DED90156A92}"/>
                              </a:ext>
                            </a:extLst>
                          </p:cNvPr>
                          <p:cNvSpPr/>
                          <p:nvPr/>
                        </p:nvSpPr>
                        <p:spPr>
                          <a:xfrm>
                            <a:off x="5458409" y="2251316"/>
                            <a:ext cx="25368" cy="14766"/>
                          </a:xfrm>
                          <a:custGeom>
                            <a:avLst/>
                            <a:gdLst>
                              <a:gd name="connsiteX0" fmla="*/ 2986 w 25368"/>
                              <a:gd name="connsiteY0" fmla="*/ 13048 h 14766"/>
                              <a:gd name="connsiteX1" fmla="*/ 9589 w 25368"/>
                              <a:gd name="connsiteY1" fmla="*/ 14766 h 14766"/>
                              <a:gd name="connsiteX2" fmla="*/ 11091 w 25368"/>
                              <a:gd name="connsiteY2" fmla="*/ 14694 h 14766"/>
                              <a:gd name="connsiteX3" fmla="*/ 20052 w 25368"/>
                              <a:gd name="connsiteY3" fmla="*/ 11679 h 14766"/>
                              <a:gd name="connsiteX4" fmla="*/ 25246 w 25368"/>
                              <a:gd name="connsiteY4" fmla="*/ 6452 h 14766"/>
                              <a:gd name="connsiteX5" fmla="*/ 22359 w 25368"/>
                              <a:gd name="connsiteY5" fmla="*/ 1705 h 14766"/>
                              <a:gd name="connsiteX6" fmla="*/ 14275 w 25368"/>
                              <a:gd name="connsiteY6" fmla="*/ 70 h 14766"/>
                              <a:gd name="connsiteX7" fmla="*/ 5303 w 25368"/>
                              <a:gd name="connsiteY7" fmla="*/ 3079 h 14766"/>
                              <a:gd name="connsiteX8" fmla="*/ 119 w 25368"/>
                              <a:gd name="connsiteY8" fmla="*/ 8313 h 14766"/>
                              <a:gd name="connsiteX9" fmla="*/ 2986 w 25368"/>
                              <a:gd name="connsiteY9" fmla="*/ 13048 h 14766"/>
                              <a:gd name="connsiteX10" fmla="*/ 3705 w 25368"/>
                              <a:gd name="connsiteY10" fmla="*/ 8476 h 14766"/>
                              <a:gd name="connsiteX11" fmla="*/ 7839 w 25368"/>
                              <a:gd name="connsiteY11" fmla="*/ 4628 h 14766"/>
                              <a:gd name="connsiteX12" fmla="*/ 14478 w 25368"/>
                              <a:gd name="connsiteY12" fmla="*/ 2227 h 14766"/>
                              <a:gd name="connsiteX13" fmla="*/ 15927 w 25368"/>
                              <a:gd name="connsiteY13" fmla="*/ 2130 h 14766"/>
                              <a:gd name="connsiteX14" fmla="*/ 20006 w 25368"/>
                              <a:gd name="connsiteY14" fmla="*/ 3157 h 14766"/>
                              <a:gd name="connsiteX15" fmla="*/ 21623 w 25368"/>
                              <a:gd name="connsiteY15" fmla="*/ 6298 h 14766"/>
                              <a:gd name="connsiteX16" fmla="*/ 17517 w 25368"/>
                              <a:gd name="connsiteY16" fmla="*/ 10130 h 14766"/>
                              <a:gd name="connsiteX17" fmla="*/ 10850 w 25368"/>
                              <a:gd name="connsiteY17" fmla="*/ 12547 h 14766"/>
                              <a:gd name="connsiteX18" fmla="*/ 5312 w 25368"/>
                              <a:gd name="connsiteY18" fmla="*/ 11612 h 14766"/>
                              <a:gd name="connsiteX19" fmla="*/ 3705 w 25368"/>
                              <a:gd name="connsiteY19" fmla="*/ 8476 h 1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368" h="14766">
                                <a:moveTo>
                                  <a:pt x="2986" y="13048"/>
                                </a:moveTo>
                                <a:cubicBezTo>
                                  <a:pt x="4966" y="14191"/>
                                  <a:pt x="7182" y="14766"/>
                                  <a:pt x="9589" y="14766"/>
                                </a:cubicBezTo>
                                <a:cubicBezTo>
                                  <a:pt x="10081" y="14766"/>
                                  <a:pt x="10582" y="14742"/>
                                  <a:pt x="11091" y="14694"/>
                                </a:cubicBezTo>
                                <a:cubicBezTo>
                                  <a:pt x="14086" y="14408"/>
                                  <a:pt x="17102" y="13394"/>
                                  <a:pt x="20052" y="11679"/>
                                </a:cubicBezTo>
                                <a:cubicBezTo>
                                  <a:pt x="23003" y="9964"/>
                                  <a:pt x="24750" y="8205"/>
                                  <a:pt x="25246" y="6452"/>
                                </a:cubicBezTo>
                                <a:cubicBezTo>
                                  <a:pt x="25734" y="4689"/>
                                  <a:pt x="24763" y="3093"/>
                                  <a:pt x="22359" y="1705"/>
                                </a:cubicBezTo>
                                <a:cubicBezTo>
                                  <a:pt x="19996" y="342"/>
                                  <a:pt x="17273" y="-207"/>
                                  <a:pt x="14275" y="70"/>
                                </a:cubicBezTo>
                                <a:cubicBezTo>
                                  <a:pt x="11270" y="353"/>
                                  <a:pt x="8251" y="1366"/>
                                  <a:pt x="5303" y="3079"/>
                                </a:cubicBezTo>
                                <a:cubicBezTo>
                                  <a:pt x="2339" y="4802"/>
                                  <a:pt x="595" y="6562"/>
                                  <a:pt x="119" y="8313"/>
                                </a:cubicBezTo>
                                <a:cubicBezTo>
                                  <a:pt x="-360" y="10079"/>
                                  <a:pt x="604" y="11672"/>
                                  <a:pt x="2986" y="13048"/>
                                </a:cubicBezTo>
                                <a:close/>
                                <a:moveTo>
                                  <a:pt x="3705" y="8476"/>
                                </a:moveTo>
                                <a:cubicBezTo>
                                  <a:pt x="4151" y="7257"/>
                                  <a:pt x="5543" y="5962"/>
                                  <a:pt x="7839" y="4628"/>
                                </a:cubicBezTo>
                                <a:cubicBezTo>
                                  <a:pt x="10115" y="3305"/>
                                  <a:pt x="12349" y="2497"/>
                                  <a:pt x="14478" y="2227"/>
                                </a:cubicBezTo>
                                <a:cubicBezTo>
                                  <a:pt x="14975" y="2162"/>
                                  <a:pt x="15458" y="2130"/>
                                  <a:pt x="15927" y="2130"/>
                                </a:cubicBezTo>
                                <a:cubicBezTo>
                                  <a:pt x="17455" y="2130"/>
                                  <a:pt x="18823" y="2474"/>
                                  <a:pt x="20006" y="3157"/>
                                </a:cubicBezTo>
                                <a:cubicBezTo>
                                  <a:pt x="21537" y="4041"/>
                                  <a:pt x="22081" y="5098"/>
                                  <a:pt x="21623" y="6298"/>
                                </a:cubicBezTo>
                                <a:cubicBezTo>
                                  <a:pt x="21153" y="7531"/>
                                  <a:pt x="19772" y="8820"/>
                                  <a:pt x="17517" y="10130"/>
                                </a:cubicBezTo>
                                <a:cubicBezTo>
                                  <a:pt x="15229" y="11460"/>
                                  <a:pt x="12985" y="12273"/>
                                  <a:pt x="10850" y="12547"/>
                                </a:cubicBezTo>
                                <a:cubicBezTo>
                                  <a:pt x="8724" y="12826"/>
                                  <a:pt x="6863" y="12507"/>
                                  <a:pt x="5312" y="11612"/>
                                </a:cubicBezTo>
                                <a:cubicBezTo>
                                  <a:pt x="3787" y="10732"/>
                                  <a:pt x="3246" y="9676"/>
                                  <a:pt x="3705" y="8476"/>
                                </a:cubicBezTo>
                                <a:close/>
                              </a:path>
                            </a:pathLst>
                          </a:custGeom>
                          <a:solidFill>
                            <a:srgbClr val="1D2943"/>
                          </a:solidFill>
                          <a:ln w="36124" cap="flat">
                            <a:noFill/>
                            <a:prstDash val="solid"/>
                            <a:miter/>
                          </a:ln>
                        </p:spPr>
                        <p:txBody>
                          <a:bodyPr rtlCol="0" anchor="ctr"/>
                          <a:lstStyle/>
                          <a:p>
                            <a:endParaRPr lang="fr-FR"/>
                          </a:p>
                        </p:txBody>
                      </p:sp>
                      <p:sp>
                        <p:nvSpPr>
                          <p:cNvPr id="1009" name="Forme libre : forme 1008">
                            <a:extLst>
                              <a:ext uri="{FF2B5EF4-FFF2-40B4-BE49-F238E27FC236}">
                                <a16:creationId xmlns:a16="http://schemas.microsoft.com/office/drawing/2014/main" id="{51CFD9AB-D705-4557-BD20-45FB421A91DC}"/>
                              </a:ext>
                            </a:extLst>
                          </p:cNvPr>
                          <p:cNvSpPr/>
                          <p:nvPr/>
                        </p:nvSpPr>
                        <p:spPr>
                          <a:xfrm>
                            <a:off x="5475409" y="2261131"/>
                            <a:ext cx="25368" cy="14766"/>
                          </a:xfrm>
                          <a:custGeom>
                            <a:avLst/>
                            <a:gdLst>
                              <a:gd name="connsiteX0" fmla="*/ 119 w 25368"/>
                              <a:gd name="connsiteY0" fmla="*/ 8312 h 14766"/>
                              <a:gd name="connsiteX1" fmla="*/ 2987 w 25368"/>
                              <a:gd name="connsiteY1" fmla="*/ 13048 h 14766"/>
                              <a:gd name="connsiteX2" fmla="*/ 9589 w 25368"/>
                              <a:gd name="connsiteY2" fmla="*/ 14766 h 14766"/>
                              <a:gd name="connsiteX3" fmla="*/ 11091 w 25368"/>
                              <a:gd name="connsiteY3" fmla="*/ 14694 h 14766"/>
                              <a:gd name="connsiteX4" fmla="*/ 20043 w 25368"/>
                              <a:gd name="connsiteY4" fmla="*/ 11674 h 14766"/>
                              <a:gd name="connsiteX5" fmla="*/ 25246 w 25368"/>
                              <a:gd name="connsiteY5" fmla="*/ 6452 h 14766"/>
                              <a:gd name="connsiteX6" fmla="*/ 22360 w 25368"/>
                              <a:gd name="connsiteY6" fmla="*/ 1705 h 14766"/>
                              <a:gd name="connsiteX7" fmla="*/ 14275 w 25368"/>
                              <a:gd name="connsiteY7" fmla="*/ 70 h 14766"/>
                              <a:gd name="connsiteX8" fmla="*/ 5304 w 25368"/>
                              <a:gd name="connsiteY8" fmla="*/ 3079 h 14766"/>
                              <a:gd name="connsiteX9" fmla="*/ 119 w 25368"/>
                              <a:gd name="connsiteY9" fmla="*/ 8312 h 14766"/>
                              <a:gd name="connsiteX10" fmla="*/ 3696 w 25368"/>
                              <a:gd name="connsiteY10" fmla="*/ 8470 h 14766"/>
                              <a:gd name="connsiteX11" fmla="*/ 7839 w 25368"/>
                              <a:gd name="connsiteY11" fmla="*/ 4628 h 14766"/>
                              <a:gd name="connsiteX12" fmla="*/ 14469 w 25368"/>
                              <a:gd name="connsiteY12" fmla="*/ 2222 h 14766"/>
                              <a:gd name="connsiteX13" fmla="*/ 15905 w 25368"/>
                              <a:gd name="connsiteY13" fmla="*/ 2128 h 14766"/>
                              <a:gd name="connsiteX14" fmla="*/ 20006 w 25368"/>
                              <a:gd name="connsiteY14" fmla="*/ 3157 h 14766"/>
                              <a:gd name="connsiteX15" fmla="*/ 21624 w 25368"/>
                              <a:gd name="connsiteY15" fmla="*/ 6299 h 14766"/>
                              <a:gd name="connsiteX16" fmla="*/ 17508 w 25368"/>
                              <a:gd name="connsiteY16" fmla="*/ 10125 h 14766"/>
                              <a:gd name="connsiteX17" fmla="*/ 10850 w 25368"/>
                              <a:gd name="connsiteY17" fmla="*/ 12547 h 14766"/>
                              <a:gd name="connsiteX18" fmla="*/ 5313 w 25368"/>
                              <a:gd name="connsiteY18" fmla="*/ 11612 h 14766"/>
                              <a:gd name="connsiteX19" fmla="*/ 3696 w 25368"/>
                              <a:gd name="connsiteY19" fmla="*/ 8470 h 1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368" h="14766">
                                <a:moveTo>
                                  <a:pt x="119" y="8312"/>
                                </a:moveTo>
                                <a:cubicBezTo>
                                  <a:pt x="-360" y="10079"/>
                                  <a:pt x="605" y="11672"/>
                                  <a:pt x="2987" y="13048"/>
                                </a:cubicBezTo>
                                <a:cubicBezTo>
                                  <a:pt x="4967" y="14190"/>
                                  <a:pt x="7182" y="14766"/>
                                  <a:pt x="9589" y="14766"/>
                                </a:cubicBezTo>
                                <a:cubicBezTo>
                                  <a:pt x="10081" y="14766"/>
                                  <a:pt x="10582" y="14742"/>
                                  <a:pt x="11091" y="14694"/>
                                </a:cubicBezTo>
                                <a:cubicBezTo>
                                  <a:pt x="14071" y="14410"/>
                                  <a:pt x="17083" y="13394"/>
                                  <a:pt x="20043" y="11674"/>
                                </a:cubicBezTo>
                                <a:cubicBezTo>
                                  <a:pt x="23003" y="9954"/>
                                  <a:pt x="24753" y="8197"/>
                                  <a:pt x="25246" y="6452"/>
                                </a:cubicBezTo>
                                <a:cubicBezTo>
                                  <a:pt x="25734" y="4691"/>
                                  <a:pt x="24764" y="3093"/>
                                  <a:pt x="22360" y="1705"/>
                                </a:cubicBezTo>
                                <a:cubicBezTo>
                                  <a:pt x="19996" y="341"/>
                                  <a:pt x="17276" y="-208"/>
                                  <a:pt x="14275" y="70"/>
                                </a:cubicBezTo>
                                <a:cubicBezTo>
                                  <a:pt x="11269" y="354"/>
                                  <a:pt x="8250" y="1367"/>
                                  <a:pt x="5304" y="3079"/>
                                </a:cubicBezTo>
                                <a:cubicBezTo>
                                  <a:pt x="2339" y="4803"/>
                                  <a:pt x="594" y="6563"/>
                                  <a:pt x="119" y="8312"/>
                                </a:cubicBezTo>
                                <a:close/>
                                <a:moveTo>
                                  <a:pt x="3696" y="8470"/>
                                </a:moveTo>
                                <a:cubicBezTo>
                                  <a:pt x="4153" y="7253"/>
                                  <a:pt x="5547" y="5960"/>
                                  <a:pt x="7839" y="4628"/>
                                </a:cubicBezTo>
                                <a:cubicBezTo>
                                  <a:pt x="10110" y="3308"/>
                                  <a:pt x="12340" y="2498"/>
                                  <a:pt x="14469" y="2222"/>
                                </a:cubicBezTo>
                                <a:cubicBezTo>
                                  <a:pt x="14963" y="2159"/>
                                  <a:pt x="15441" y="2128"/>
                                  <a:pt x="15905" y="2128"/>
                                </a:cubicBezTo>
                                <a:cubicBezTo>
                                  <a:pt x="17445" y="2128"/>
                                  <a:pt x="18820" y="2472"/>
                                  <a:pt x="20006" y="3157"/>
                                </a:cubicBezTo>
                                <a:cubicBezTo>
                                  <a:pt x="21537" y="4041"/>
                                  <a:pt x="22081" y="5098"/>
                                  <a:pt x="21624" y="6299"/>
                                </a:cubicBezTo>
                                <a:cubicBezTo>
                                  <a:pt x="21157" y="7522"/>
                                  <a:pt x="19772" y="8809"/>
                                  <a:pt x="17508" y="10125"/>
                                </a:cubicBezTo>
                                <a:cubicBezTo>
                                  <a:pt x="15209" y="11462"/>
                                  <a:pt x="12970" y="12276"/>
                                  <a:pt x="10850" y="12547"/>
                                </a:cubicBezTo>
                                <a:cubicBezTo>
                                  <a:pt x="8728" y="12821"/>
                                  <a:pt x="6867" y="12509"/>
                                  <a:pt x="5313" y="11612"/>
                                </a:cubicBezTo>
                                <a:cubicBezTo>
                                  <a:pt x="3770" y="10722"/>
                                  <a:pt x="3241" y="9694"/>
                                  <a:pt x="3696" y="8470"/>
                                </a:cubicBezTo>
                                <a:close/>
                              </a:path>
                            </a:pathLst>
                          </a:custGeom>
                          <a:solidFill>
                            <a:srgbClr val="1D2943"/>
                          </a:solidFill>
                          <a:ln w="36124" cap="flat">
                            <a:noFill/>
                            <a:prstDash val="solid"/>
                            <a:miter/>
                          </a:ln>
                        </p:spPr>
                        <p:txBody>
                          <a:bodyPr rtlCol="0" anchor="ctr"/>
                          <a:lstStyle/>
                          <a:p>
                            <a:endParaRPr lang="fr-FR"/>
                          </a:p>
                        </p:txBody>
                      </p:sp>
                    </p:grpSp>
                    <p:grpSp>
                      <p:nvGrpSpPr>
                        <p:cNvPr id="1010" name="Graphique 865">
                          <a:extLst>
                            <a:ext uri="{FF2B5EF4-FFF2-40B4-BE49-F238E27FC236}">
                              <a16:creationId xmlns:a16="http://schemas.microsoft.com/office/drawing/2014/main" id="{20FFF0F0-DD1B-4257-AA76-191B063E4E49}"/>
                            </a:ext>
                          </a:extLst>
                        </p:cNvPr>
                        <p:cNvGrpSpPr/>
                        <p:nvPr/>
                      </p:nvGrpSpPr>
                      <p:grpSpPr>
                        <a:xfrm>
                          <a:off x="5022912" y="1999882"/>
                          <a:ext cx="55962" cy="33503"/>
                          <a:chOff x="5022912" y="1999882"/>
                          <a:chExt cx="55962" cy="33503"/>
                        </a:xfrm>
                        <a:solidFill>
                          <a:srgbClr val="1D2943"/>
                        </a:solidFill>
                      </p:grpSpPr>
                      <p:sp>
                        <p:nvSpPr>
                          <p:cNvPr id="1011" name="Forme libre : forme 1010">
                            <a:extLst>
                              <a:ext uri="{FF2B5EF4-FFF2-40B4-BE49-F238E27FC236}">
                                <a16:creationId xmlns:a16="http://schemas.microsoft.com/office/drawing/2014/main" id="{EFB8E5AD-7A70-4C48-800E-8A473211065A}"/>
                              </a:ext>
                            </a:extLst>
                          </p:cNvPr>
                          <p:cNvSpPr/>
                          <p:nvPr/>
                        </p:nvSpPr>
                        <p:spPr>
                          <a:xfrm>
                            <a:off x="5052459" y="2019211"/>
                            <a:ext cx="26414" cy="14173"/>
                          </a:xfrm>
                          <a:custGeom>
                            <a:avLst/>
                            <a:gdLst>
                              <a:gd name="connsiteX0" fmla="*/ 505 w 26414"/>
                              <a:gd name="connsiteY0" fmla="*/ 7603 h 14173"/>
                              <a:gd name="connsiteX1" fmla="*/ 506 w 26414"/>
                              <a:gd name="connsiteY1" fmla="*/ 7603 h 14173"/>
                              <a:gd name="connsiteX2" fmla="*/ 1699 w 26414"/>
                              <a:gd name="connsiteY2" fmla="*/ 7309 h 14173"/>
                              <a:gd name="connsiteX3" fmla="*/ 2894 w 26414"/>
                              <a:gd name="connsiteY3" fmla="*/ 7603 h 14173"/>
                              <a:gd name="connsiteX4" fmla="*/ 5535 w 26414"/>
                              <a:gd name="connsiteY4" fmla="*/ 9128 h 14173"/>
                              <a:gd name="connsiteX5" fmla="*/ 20690 w 26414"/>
                              <a:gd name="connsiteY5" fmla="*/ 321 h 14173"/>
                              <a:gd name="connsiteX6" fmla="*/ 22022 w 26414"/>
                              <a:gd name="connsiteY6" fmla="*/ 0 h 14173"/>
                              <a:gd name="connsiteX7" fmla="*/ 23357 w 26414"/>
                              <a:gd name="connsiteY7" fmla="*/ 321 h 14173"/>
                              <a:gd name="connsiteX8" fmla="*/ 23924 w 26414"/>
                              <a:gd name="connsiteY8" fmla="*/ 648 h 14173"/>
                              <a:gd name="connsiteX9" fmla="*/ 24519 w 26414"/>
                              <a:gd name="connsiteY9" fmla="*/ 1218 h 14173"/>
                              <a:gd name="connsiteX10" fmla="*/ 26287 w 26414"/>
                              <a:gd name="connsiteY10" fmla="*/ 4452 h 14173"/>
                              <a:gd name="connsiteX11" fmla="*/ 26396 w 26414"/>
                              <a:gd name="connsiteY11" fmla="*/ 5018 h 14173"/>
                              <a:gd name="connsiteX12" fmla="*/ 25869 w 26414"/>
                              <a:gd name="connsiteY12" fmla="*/ 5599 h 14173"/>
                              <a:gd name="connsiteX13" fmla="*/ 24667 w 26414"/>
                              <a:gd name="connsiteY13" fmla="*/ 5909 h 14173"/>
                              <a:gd name="connsiteX14" fmla="*/ 23471 w 26414"/>
                              <a:gd name="connsiteY14" fmla="*/ 5604 h 14173"/>
                              <a:gd name="connsiteX15" fmla="*/ 22988 w 26414"/>
                              <a:gd name="connsiteY15" fmla="*/ 5122 h 14173"/>
                              <a:gd name="connsiteX16" fmla="*/ 21604 w 26414"/>
                              <a:gd name="connsiteY16" fmla="*/ 2811 h 14173"/>
                              <a:gd name="connsiteX17" fmla="*/ 8143 w 26414"/>
                              <a:gd name="connsiteY17" fmla="*/ 10634 h 14173"/>
                              <a:gd name="connsiteX18" fmla="*/ 11251 w 26414"/>
                              <a:gd name="connsiteY18" fmla="*/ 12427 h 14173"/>
                              <a:gd name="connsiteX19" fmla="*/ 11772 w 26414"/>
                              <a:gd name="connsiteY19" fmla="*/ 13161 h 14173"/>
                              <a:gd name="connsiteX20" fmla="*/ 11240 w 26414"/>
                              <a:gd name="connsiteY20" fmla="*/ 13885 h 14173"/>
                              <a:gd name="connsiteX21" fmla="*/ 10076 w 26414"/>
                              <a:gd name="connsiteY21" fmla="*/ 14173 h 14173"/>
                              <a:gd name="connsiteX22" fmla="*/ 10041 w 26414"/>
                              <a:gd name="connsiteY22" fmla="*/ 14174 h 14173"/>
                              <a:gd name="connsiteX23" fmla="*/ 8898 w 26414"/>
                              <a:gd name="connsiteY23" fmla="*/ 13879 h 14173"/>
                              <a:gd name="connsiteX24" fmla="*/ 542 w 26414"/>
                              <a:gd name="connsiteY24" fmla="*/ 9055 h 14173"/>
                              <a:gd name="connsiteX25" fmla="*/ 1 w 26414"/>
                              <a:gd name="connsiteY25" fmla="*/ 8329 h 14173"/>
                              <a:gd name="connsiteX26" fmla="*/ 505 w 26414"/>
                              <a:gd name="connsiteY26" fmla="*/ 7603 h 1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414" h="14173">
                                <a:moveTo>
                                  <a:pt x="505" y="7603"/>
                                </a:moveTo>
                                <a:lnTo>
                                  <a:pt x="506" y="7603"/>
                                </a:lnTo>
                                <a:cubicBezTo>
                                  <a:pt x="837" y="7411"/>
                                  <a:pt x="1227" y="7315"/>
                                  <a:pt x="1699" y="7309"/>
                                </a:cubicBezTo>
                                <a:cubicBezTo>
                                  <a:pt x="2154" y="7309"/>
                                  <a:pt x="2557" y="7408"/>
                                  <a:pt x="2894" y="7603"/>
                                </a:cubicBezTo>
                                <a:lnTo>
                                  <a:pt x="5535" y="9128"/>
                                </a:lnTo>
                                <a:lnTo>
                                  <a:pt x="20690" y="321"/>
                                </a:lnTo>
                                <a:cubicBezTo>
                                  <a:pt x="21058" y="108"/>
                                  <a:pt x="21505" y="0"/>
                                  <a:pt x="22022" y="0"/>
                                </a:cubicBezTo>
                                <a:cubicBezTo>
                                  <a:pt x="22539" y="0"/>
                                  <a:pt x="22988" y="108"/>
                                  <a:pt x="23357" y="321"/>
                                </a:cubicBezTo>
                                <a:lnTo>
                                  <a:pt x="23924" y="648"/>
                                </a:lnTo>
                                <a:cubicBezTo>
                                  <a:pt x="24178" y="795"/>
                                  <a:pt x="24377" y="985"/>
                                  <a:pt x="24519" y="1218"/>
                                </a:cubicBezTo>
                                <a:lnTo>
                                  <a:pt x="26287" y="4452"/>
                                </a:lnTo>
                                <a:cubicBezTo>
                                  <a:pt x="26405" y="4650"/>
                                  <a:pt x="26442" y="4840"/>
                                  <a:pt x="26396" y="5018"/>
                                </a:cubicBezTo>
                                <a:cubicBezTo>
                                  <a:pt x="26340" y="5233"/>
                                  <a:pt x="26162" y="5428"/>
                                  <a:pt x="25869" y="5599"/>
                                </a:cubicBezTo>
                                <a:cubicBezTo>
                                  <a:pt x="25509" y="5808"/>
                                  <a:pt x="25115" y="5909"/>
                                  <a:pt x="24667" y="5909"/>
                                </a:cubicBezTo>
                                <a:cubicBezTo>
                                  <a:pt x="24223" y="5909"/>
                                  <a:pt x="23821" y="5806"/>
                                  <a:pt x="23471" y="5604"/>
                                </a:cubicBezTo>
                                <a:cubicBezTo>
                                  <a:pt x="23295" y="5503"/>
                                  <a:pt x="23137" y="5346"/>
                                  <a:pt x="22988" y="5122"/>
                                </a:cubicBezTo>
                                <a:lnTo>
                                  <a:pt x="21604" y="2811"/>
                                </a:lnTo>
                                <a:lnTo>
                                  <a:pt x="8143" y="10634"/>
                                </a:lnTo>
                                <a:lnTo>
                                  <a:pt x="11251" y="12427"/>
                                </a:lnTo>
                                <a:cubicBezTo>
                                  <a:pt x="11606" y="12633"/>
                                  <a:pt x="11782" y="12879"/>
                                  <a:pt x="11772" y="13161"/>
                                </a:cubicBezTo>
                                <a:cubicBezTo>
                                  <a:pt x="11753" y="13450"/>
                                  <a:pt x="11579" y="13687"/>
                                  <a:pt x="11240" y="13885"/>
                                </a:cubicBezTo>
                                <a:cubicBezTo>
                                  <a:pt x="10910" y="14076"/>
                                  <a:pt x="10519" y="14173"/>
                                  <a:pt x="10076" y="14173"/>
                                </a:cubicBezTo>
                                <a:cubicBezTo>
                                  <a:pt x="10064" y="14174"/>
                                  <a:pt x="10052" y="14174"/>
                                  <a:pt x="10041" y="14174"/>
                                </a:cubicBezTo>
                                <a:cubicBezTo>
                                  <a:pt x="9620" y="14174"/>
                                  <a:pt x="9236" y="14075"/>
                                  <a:pt x="8898" y="13879"/>
                                </a:cubicBezTo>
                                <a:lnTo>
                                  <a:pt x="542" y="9055"/>
                                </a:lnTo>
                                <a:cubicBezTo>
                                  <a:pt x="184" y="8849"/>
                                  <a:pt x="2" y="8604"/>
                                  <a:pt x="1" y="8329"/>
                                </a:cubicBezTo>
                                <a:cubicBezTo>
                                  <a:pt x="-11" y="8050"/>
                                  <a:pt x="159" y="7805"/>
                                  <a:pt x="505" y="7603"/>
                                </a:cubicBezTo>
                                <a:close/>
                              </a:path>
                            </a:pathLst>
                          </a:custGeom>
                          <a:solidFill>
                            <a:srgbClr val="1D2943"/>
                          </a:solidFill>
                          <a:ln w="36124" cap="flat">
                            <a:noFill/>
                            <a:prstDash val="solid"/>
                            <a:miter/>
                          </a:ln>
                        </p:spPr>
                        <p:txBody>
                          <a:bodyPr rtlCol="0" anchor="ctr"/>
                          <a:lstStyle/>
                          <a:p>
                            <a:endParaRPr lang="fr-FR"/>
                          </a:p>
                        </p:txBody>
                      </p:sp>
                      <p:sp>
                        <p:nvSpPr>
                          <p:cNvPr id="1012" name="Forme libre : forme 1011">
                            <a:extLst>
                              <a:ext uri="{FF2B5EF4-FFF2-40B4-BE49-F238E27FC236}">
                                <a16:creationId xmlns:a16="http://schemas.microsoft.com/office/drawing/2014/main" id="{D588BEEE-2E7D-4C19-98CE-4AC4531C4BA2}"/>
                              </a:ext>
                            </a:extLst>
                          </p:cNvPr>
                          <p:cNvSpPr/>
                          <p:nvPr/>
                        </p:nvSpPr>
                        <p:spPr>
                          <a:xfrm>
                            <a:off x="5022912" y="1999882"/>
                            <a:ext cx="25368" cy="14766"/>
                          </a:xfrm>
                          <a:custGeom>
                            <a:avLst/>
                            <a:gdLst>
                              <a:gd name="connsiteX0" fmla="*/ 2986 w 25368"/>
                              <a:gd name="connsiteY0" fmla="*/ 13048 h 14766"/>
                              <a:gd name="connsiteX1" fmla="*/ 9589 w 25368"/>
                              <a:gd name="connsiteY1" fmla="*/ 14766 h 14766"/>
                              <a:gd name="connsiteX2" fmla="*/ 11091 w 25368"/>
                              <a:gd name="connsiteY2" fmla="*/ 14694 h 14766"/>
                              <a:gd name="connsiteX3" fmla="*/ 20053 w 25368"/>
                              <a:gd name="connsiteY3" fmla="*/ 11679 h 14766"/>
                              <a:gd name="connsiteX4" fmla="*/ 25246 w 25368"/>
                              <a:gd name="connsiteY4" fmla="*/ 6452 h 14766"/>
                              <a:gd name="connsiteX5" fmla="*/ 22359 w 25368"/>
                              <a:gd name="connsiteY5" fmla="*/ 1705 h 14766"/>
                              <a:gd name="connsiteX6" fmla="*/ 14275 w 25368"/>
                              <a:gd name="connsiteY6" fmla="*/ 70 h 14766"/>
                              <a:gd name="connsiteX7" fmla="*/ 5303 w 25368"/>
                              <a:gd name="connsiteY7" fmla="*/ 3079 h 14766"/>
                              <a:gd name="connsiteX8" fmla="*/ 119 w 25368"/>
                              <a:gd name="connsiteY8" fmla="*/ 8313 h 14766"/>
                              <a:gd name="connsiteX9" fmla="*/ 2986 w 25368"/>
                              <a:gd name="connsiteY9" fmla="*/ 13048 h 14766"/>
                              <a:gd name="connsiteX10" fmla="*/ 3705 w 25368"/>
                              <a:gd name="connsiteY10" fmla="*/ 8476 h 14766"/>
                              <a:gd name="connsiteX11" fmla="*/ 7839 w 25368"/>
                              <a:gd name="connsiteY11" fmla="*/ 4628 h 14766"/>
                              <a:gd name="connsiteX12" fmla="*/ 14478 w 25368"/>
                              <a:gd name="connsiteY12" fmla="*/ 2227 h 14766"/>
                              <a:gd name="connsiteX13" fmla="*/ 15927 w 25368"/>
                              <a:gd name="connsiteY13" fmla="*/ 2130 h 14766"/>
                              <a:gd name="connsiteX14" fmla="*/ 20006 w 25368"/>
                              <a:gd name="connsiteY14" fmla="*/ 3157 h 14766"/>
                              <a:gd name="connsiteX15" fmla="*/ 21623 w 25368"/>
                              <a:gd name="connsiteY15" fmla="*/ 6298 h 14766"/>
                              <a:gd name="connsiteX16" fmla="*/ 17517 w 25368"/>
                              <a:gd name="connsiteY16" fmla="*/ 10130 h 14766"/>
                              <a:gd name="connsiteX17" fmla="*/ 10850 w 25368"/>
                              <a:gd name="connsiteY17" fmla="*/ 12547 h 14766"/>
                              <a:gd name="connsiteX18" fmla="*/ 5312 w 25368"/>
                              <a:gd name="connsiteY18" fmla="*/ 11612 h 14766"/>
                              <a:gd name="connsiteX19" fmla="*/ 3705 w 25368"/>
                              <a:gd name="connsiteY19" fmla="*/ 8476 h 1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368" h="14766">
                                <a:moveTo>
                                  <a:pt x="2986" y="13048"/>
                                </a:moveTo>
                                <a:cubicBezTo>
                                  <a:pt x="4966" y="14191"/>
                                  <a:pt x="7182" y="14766"/>
                                  <a:pt x="9589" y="14766"/>
                                </a:cubicBezTo>
                                <a:cubicBezTo>
                                  <a:pt x="10081" y="14766"/>
                                  <a:pt x="10582" y="14742"/>
                                  <a:pt x="11091" y="14694"/>
                                </a:cubicBezTo>
                                <a:cubicBezTo>
                                  <a:pt x="14086" y="14408"/>
                                  <a:pt x="17102" y="13394"/>
                                  <a:pt x="20053" y="11679"/>
                                </a:cubicBezTo>
                                <a:cubicBezTo>
                                  <a:pt x="23003" y="9964"/>
                                  <a:pt x="24750" y="8205"/>
                                  <a:pt x="25246" y="6452"/>
                                </a:cubicBezTo>
                                <a:cubicBezTo>
                                  <a:pt x="25734" y="4689"/>
                                  <a:pt x="24763" y="3093"/>
                                  <a:pt x="22359" y="1705"/>
                                </a:cubicBezTo>
                                <a:cubicBezTo>
                                  <a:pt x="19996" y="342"/>
                                  <a:pt x="17273" y="-207"/>
                                  <a:pt x="14275" y="70"/>
                                </a:cubicBezTo>
                                <a:cubicBezTo>
                                  <a:pt x="11270" y="353"/>
                                  <a:pt x="8251" y="1366"/>
                                  <a:pt x="5303" y="3079"/>
                                </a:cubicBezTo>
                                <a:cubicBezTo>
                                  <a:pt x="2339" y="4802"/>
                                  <a:pt x="595" y="6562"/>
                                  <a:pt x="119" y="8313"/>
                                </a:cubicBezTo>
                                <a:cubicBezTo>
                                  <a:pt x="-360" y="10079"/>
                                  <a:pt x="604" y="11672"/>
                                  <a:pt x="2986" y="13048"/>
                                </a:cubicBezTo>
                                <a:close/>
                                <a:moveTo>
                                  <a:pt x="3705" y="8476"/>
                                </a:moveTo>
                                <a:cubicBezTo>
                                  <a:pt x="4152" y="7257"/>
                                  <a:pt x="5543" y="5963"/>
                                  <a:pt x="7839" y="4628"/>
                                </a:cubicBezTo>
                                <a:cubicBezTo>
                                  <a:pt x="10116" y="3305"/>
                                  <a:pt x="12349" y="2497"/>
                                  <a:pt x="14478" y="2227"/>
                                </a:cubicBezTo>
                                <a:cubicBezTo>
                                  <a:pt x="14976" y="2162"/>
                                  <a:pt x="15458" y="2130"/>
                                  <a:pt x="15927" y="2130"/>
                                </a:cubicBezTo>
                                <a:cubicBezTo>
                                  <a:pt x="17455" y="2130"/>
                                  <a:pt x="18823" y="2474"/>
                                  <a:pt x="20006" y="3157"/>
                                </a:cubicBezTo>
                                <a:cubicBezTo>
                                  <a:pt x="21537" y="4041"/>
                                  <a:pt x="22081" y="5098"/>
                                  <a:pt x="21623" y="6298"/>
                                </a:cubicBezTo>
                                <a:cubicBezTo>
                                  <a:pt x="21153" y="7531"/>
                                  <a:pt x="19772" y="8820"/>
                                  <a:pt x="17517" y="10130"/>
                                </a:cubicBezTo>
                                <a:cubicBezTo>
                                  <a:pt x="15229" y="11460"/>
                                  <a:pt x="12985" y="12274"/>
                                  <a:pt x="10850" y="12547"/>
                                </a:cubicBezTo>
                                <a:cubicBezTo>
                                  <a:pt x="8724" y="12826"/>
                                  <a:pt x="6864" y="12507"/>
                                  <a:pt x="5312" y="11612"/>
                                </a:cubicBezTo>
                                <a:cubicBezTo>
                                  <a:pt x="3787" y="10732"/>
                                  <a:pt x="3246" y="9676"/>
                                  <a:pt x="3705" y="8476"/>
                                </a:cubicBezTo>
                                <a:close/>
                              </a:path>
                            </a:pathLst>
                          </a:custGeom>
                          <a:solidFill>
                            <a:srgbClr val="1D2943"/>
                          </a:solidFill>
                          <a:ln w="36124" cap="flat">
                            <a:noFill/>
                            <a:prstDash val="solid"/>
                            <a:miter/>
                          </a:ln>
                        </p:spPr>
                        <p:txBody>
                          <a:bodyPr rtlCol="0" anchor="ctr"/>
                          <a:lstStyle/>
                          <a:p>
                            <a:endParaRPr lang="fr-FR"/>
                          </a:p>
                        </p:txBody>
                      </p:sp>
                      <p:sp>
                        <p:nvSpPr>
                          <p:cNvPr id="1013" name="Forme libre : forme 1012">
                            <a:extLst>
                              <a:ext uri="{FF2B5EF4-FFF2-40B4-BE49-F238E27FC236}">
                                <a16:creationId xmlns:a16="http://schemas.microsoft.com/office/drawing/2014/main" id="{84AEB727-0991-4B69-A99D-7574A4869D5D}"/>
                              </a:ext>
                            </a:extLst>
                          </p:cNvPr>
                          <p:cNvSpPr/>
                          <p:nvPr/>
                        </p:nvSpPr>
                        <p:spPr>
                          <a:xfrm>
                            <a:off x="5039912" y="2009696"/>
                            <a:ext cx="25368" cy="14766"/>
                          </a:xfrm>
                          <a:custGeom>
                            <a:avLst/>
                            <a:gdLst>
                              <a:gd name="connsiteX0" fmla="*/ 119 w 25368"/>
                              <a:gd name="connsiteY0" fmla="*/ 8312 h 14766"/>
                              <a:gd name="connsiteX1" fmla="*/ 2987 w 25368"/>
                              <a:gd name="connsiteY1" fmla="*/ 13048 h 14766"/>
                              <a:gd name="connsiteX2" fmla="*/ 9589 w 25368"/>
                              <a:gd name="connsiteY2" fmla="*/ 14766 h 14766"/>
                              <a:gd name="connsiteX3" fmla="*/ 11091 w 25368"/>
                              <a:gd name="connsiteY3" fmla="*/ 14694 h 14766"/>
                              <a:gd name="connsiteX4" fmla="*/ 20043 w 25368"/>
                              <a:gd name="connsiteY4" fmla="*/ 11674 h 14766"/>
                              <a:gd name="connsiteX5" fmla="*/ 25246 w 25368"/>
                              <a:gd name="connsiteY5" fmla="*/ 6452 h 14766"/>
                              <a:gd name="connsiteX6" fmla="*/ 22360 w 25368"/>
                              <a:gd name="connsiteY6" fmla="*/ 1705 h 14766"/>
                              <a:gd name="connsiteX7" fmla="*/ 14275 w 25368"/>
                              <a:gd name="connsiteY7" fmla="*/ 70 h 14766"/>
                              <a:gd name="connsiteX8" fmla="*/ 5304 w 25368"/>
                              <a:gd name="connsiteY8" fmla="*/ 3079 h 14766"/>
                              <a:gd name="connsiteX9" fmla="*/ 119 w 25368"/>
                              <a:gd name="connsiteY9" fmla="*/ 8312 h 14766"/>
                              <a:gd name="connsiteX10" fmla="*/ 3696 w 25368"/>
                              <a:gd name="connsiteY10" fmla="*/ 8470 h 14766"/>
                              <a:gd name="connsiteX11" fmla="*/ 7839 w 25368"/>
                              <a:gd name="connsiteY11" fmla="*/ 4628 h 14766"/>
                              <a:gd name="connsiteX12" fmla="*/ 14469 w 25368"/>
                              <a:gd name="connsiteY12" fmla="*/ 2222 h 14766"/>
                              <a:gd name="connsiteX13" fmla="*/ 15905 w 25368"/>
                              <a:gd name="connsiteY13" fmla="*/ 2128 h 14766"/>
                              <a:gd name="connsiteX14" fmla="*/ 20006 w 25368"/>
                              <a:gd name="connsiteY14" fmla="*/ 3157 h 14766"/>
                              <a:gd name="connsiteX15" fmla="*/ 21623 w 25368"/>
                              <a:gd name="connsiteY15" fmla="*/ 6299 h 14766"/>
                              <a:gd name="connsiteX16" fmla="*/ 17508 w 25368"/>
                              <a:gd name="connsiteY16" fmla="*/ 10125 h 14766"/>
                              <a:gd name="connsiteX17" fmla="*/ 10850 w 25368"/>
                              <a:gd name="connsiteY17" fmla="*/ 12547 h 14766"/>
                              <a:gd name="connsiteX18" fmla="*/ 5313 w 25368"/>
                              <a:gd name="connsiteY18" fmla="*/ 11612 h 14766"/>
                              <a:gd name="connsiteX19" fmla="*/ 3696 w 25368"/>
                              <a:gd name="connsiteY19" fmla="*/ 8470 h 1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368" h="14766">
                                <a:moveTo>
                                  <a:pt x="119" y="8312"/>
                                </a:moveTo>
                                <a:cubicBezTo>
                                  <a:pt x="-360" y="10079"/>
                                  <a:pt x="605" y="11672"/>
                                  <a:pt x="2987" y="13048"/>
                                </a:cubicBezTo>
                                <a:cubicBezTo>
                                  <a:pt x="4967" y="14191"/>
                                  <a:pt x="7182" y="14766"/>
                                  <a:pt x="9589" y="14766"/>
                                </a:cubicBezTo>
                                <a:cubicBezTo>
                                  <a:pt x="10081" y="14766"/>
                                  <a:pt x="10582" y="14742"/>
                                  <a:pt x="11091" y="14694"/>
                                </a:cubicBezTo>
                                <a:cubicBezTo>
                                  <a:pt x="14071" y="14410"/>
                                  <a:pt x="17083" y="13394"/>
                                  <a:pt x="20043" y="11674"/>
                                </a:cubicBezTo>
                                <a:cubicBezTo>
                                  <a:pt x="23003" y="9954"/>
                                  <a:pt x="24753" y="8197"/>
                                  <a:pt x="25246" y="6452"/>
                                </a:cubicBezTo>
                                <a:cubicBezTo>
                                  <a:pt x="25734" y="4691"/>
                                  <a:pt x="24764" y="3093"/>
                                  <a:pt x="22360" y="1705"/>
                                </a:cubicBezTo>
                                <a:cubicBezTo>
                                  <a:pt x="19995" y="341"/>
                                  <a:pt x="17276" y="-208"/>
                                  <a:pt x="14275" y="70"/>
                                </a:cubicBezTo>
                                <a:cubicBezTo>
                                  <a:pt x="11269" y="354"/>
                                  <a:pt x="8250" y="1367"/>
                                  <a:pt x="5304" y="3079"/>
                                </a:cubicBezTo>
                                <a:cubicBezTo>
                                  <a:pt x="2339" y="4803"/>
                                  <a:pt x="594" y="6563"/>
                                  <a:pt x="119" y="8312"/>
                                </a:cubicBezTo>
                                <a:close/>
                                <a:moveTo>
                                  <a:pt x="3696" y="8470"/>
                                </a:moveTo>
                                <a:cubicBezTo>
                                  <a:pt x="4153" y="7253"/>
                                  <a:pt x="5547" y="5960"/>
                                  <a:pt x="7839" y="4628"/>
                                </a:cubicBezTo>
                                <a:cubicBezTo>
                                  <a:pt x="10110" y="3308"/>
                                  <a:pt x="12340" y="2498"/>
                                  <a:pt x="14469" y="2222"/>
                                </a:cubicBezTo>
                                <a:cubicBezTo>
                                  <a:pt x="14963" y="2159"/>
                                  <a:pt x="15441" y="2128"/>
                                  <a:pt x="15905" y="2128"/>
                                </a:cubicBezTo>
                                <a:cubicBezTo>
                                  <a:pt x="17445" y="2128"/>
                                  <a:pt x="18820" y="2472"/>
                                  <a:pt x="20006" y="3157"/>
                                </a:cubicBezTo>
                                <a:cubicBezTo>
                                  <a:pt x="21537" y="4041"/>
                                  <a:pt x="22081" y="5098"/>
                                  <a:pt x="21623" y="6299"/>
                                </a:cubicBezTo>
                                <a:cubicBezTo>
                                  <a:pt x="21157" y="7522"/>
                                  <a:pt x="19772" y="8809"/>
                                  <a:pt x="17508" y="10125"/>
                                </a:cubicBezTo>
                                <a:cubicBezTo>
                                  <a:pt x="15209" y="11462"/>
                                  <a:pt x="12969" y="12276"/>
                                  <a:pt x="10850" y="12547"/>
                                </a:cubicBezTo>
                                <a:cubicBezTo>
                                  <a:pt x="8729" y="12821"/>
                                  <a:pt x="6867" y="12509"/>
                                  <a:pt x="5313" y="11612"/>
                                </a:cubicBezTo>
                                <a:cubicBezTo>
                                  <a:pt x="3770" y="10722"/>
                                  <a:pt x="3241" y="9694"/>
                                  <a:pt x="3696" y="8470"/>
                                </a:cubicBezTo>
                                <a:close/>
                              </a:path>
                            </a:pathLst>
                          </a:custGeom>
                          <a:solidFill>
                            <a:srgbClr val="1D2943"/>
                          </a:solidFill>
                          <a:ln w="36124" cap="flat">
                            <a:noFill/>
                            <a:prstDash val="solid"/>
                            <a:miter/>
                          </a:ln>
                        </p:spPr>
                        <p:txBody>
                          <a:bodyPr rtlCol="0" anchor="ctr"/>
                          <a:lstStyle/>
                          <a:p>
                            <a:endParaRPr lang="fr-FR"/>
                          </a:p>
                        </p:txBody>
                      </p:sp>
                    </p:grpSp>
                  </p:grpSp>
                </p:grpSp>
              </p:grpSp>
              <p:grpSp>
                <p:nvGrpSpPr>
                  <p:cNvPr id="1014" name="Graphique 865">
                    <a:extLst>
                      <a:ext uri="{FF2B5EF4-FFF2-40B4-BE49-F238E27FC236}">
                        <a16:creationId xmlns:a16="http://schemas.microsoft.com/office/drawing/2014/main" id="{FD34ED59-3D68-44A9-B9CD-8806A543ABE1}"/>
                      </a:ext>
                    </a:extLst>
                  </p:cNvPr>
                  <p:cNvGrpSpPr/>
                  <p:nvPr/>
                </p:nvGrpSpPr>
                <p:grpSpPr>
                  <a:xfrm>
                    <a:off x="5200433" y="1998729"/>
                    <a:ext cx="330654" cy="271824"/>
                    <a:chOff x="5200433" y="1998729"/>
                    <a:chExt cx="330654" cy="271824"/>
                  </a:xfrm>
                </p:grpSpPr>
                <p:sp>
                  <p:nvSpPr>
                    <p:cNvPr id="1015" name="Forme libre : forme 1014">
                      <a:extLst>
                        <a:ext uri="{FF2B5EF4-FFF2-40B4-BE49-F238E27FC236}">
                          <a16:creationId xmlns:a16="http://schemas.microsoft.com/office/drawing/2014/main" id="{D478C020-1C5B-4FFA-9A90-9076C38E6D9A}"/>
                        </a:ext>
                      </a:extLst>
                    </p:cNvPr>
                    <p:cNvSpPr/>
                    <p:nvPr/>
                  </p:nvSpPr>
                  <p:spPr>
                    <a:xfrm>
                      <a:off x="5200433" y="2148854"/>
                      <a:ext cx="69907" cy="121699"/>
                    </a:xfrm>
                    <a:custGeom>
                      <a:avLst/>
                      <a:gdLst>
                        <a:gd name="connsiteX0" fmla="*/ 69908 w 69907"/>
                        <a:gd name="connsiteY0" fmla="*/ 39798 h 121699"/>
                        <a:gd name="connsiteX1" fmla="*/ 69674 w 69907"/>
                        <a:gd name="connsiteY1" fmla="*/ 121700 h 121699"/>
                        <a:gd name="connsiteX2" fmla="*/ 0 w 69907"/>
                        <a:gd name="connsiteY2" fmla="*/ 81474 h 121699"/>
                        <a:gd name="connsiteX3" fmla="*/ 233 w 69907"/>
                        <a:gd name="connsiteY3" fmla="*/ 0 h 121699"/>
                      </a:gdLst>
                      <a:ahLst/>
                      <a:cxnLst>
                        <a:cxn ang="0">
                          <a:pos x="connsiteX0" y="connsiteY0"/>
                        </a:cxn>
                        <a:cxn ang="0">
                          <a:pos x="connsiteX1" y="connsiteY1"/>
                        </a:cxn>
                        <a:cxn ang="0">
                          <a:pos x="connsiteX2" y="connsiteY2"/>
                        </a:cxn>
                        <a:cxn ang="0">
                          <a:pos x="connsiteX3" y="connsiteY3"/>
                        </a:cxn>
                      </a:cxnLst>
                      <a:rect l="l" t="t" r="r" b="b"/>
                      <a:pathLst>
                        <a:path w="69907" h="121699">
                          <a:moveTo>
                            <a:pt x="69908" y="39798"/>
                          </a:moveTo>
                          <a:lnTo>
                            <a:pt x="69674" y="121700"/>
                          </a:lnTo>
                          <a:lnTo>
                            <a:pt x="0" y="81474"/>
                          </a:lnTo>
                          <a:lnTo>
                            <a:pt x="233" y="0"/>
                          </a:lnTo>
                          <a:close/>
                        </a:path>
                      </a:pathLst>
                    </a:custGeom>
                    <a:solidFill>
                      <a:srgbClr val="E93565"/>
                    </a:solidFill>
                    <a:ln w="36124" cap="flat">
                      <a:noFill/>
                      <a:prstDash val="solid"/>
                      <a:miter/>
                    </a:ln>
                  </p:spPr>
                  <p:txBody>
                    <a:bodyPr rtlCol="0" anchor="ctr"/>
                    <a:lstStyle/>
                    <a:p>
                      <a:endParaRPr lang="fr-FR"/>
                    </a:p>
                  </p:txBody>
                </p:sp>
                <p:sp>
                  <p:nvSpPr>
                    <p:cNvPr id="1016" name="Forme libre : forme 1015">
                      <a:extLst>
                        <a:ext uri="{FF2B5EF4-FFF2-40B4-BE49-F238E27FC236}">
                          <a16:creationId xmlns:a16="http://schemas.microsoft.com/office/drawing/2014/main" id="{3FF524AF-9E02-4A17-A0AF-FE40356B877F}"/>
                        </a:ext>
                      </a:extLst>
                    </p:cNvPr>
                    <p:cNvSpPr/>
                    <p:nvPr/>
                  </p:nvSpPr>
                  <p:spPr>
                    <a:xfrm>
                      <a:off x="5200667" y="1998729"/>
                      <a:ext cx="330420" cy="189922"/>
                    </a:xfrm>
                    <a:custGeom>
                      <a:avLst/>
                      <a:gdLst>
                        <a:gd name="connsiteX0" fmla="*/ 330421 w 330420"/>
                        <a:gd name="connsiteY0" fmla="*/ 40012 h 189922"/>
                        <a:gd name="connsiteX1" fmla="*/ 69674 w 330420"/>
                        <a:gd name="connsiteY1" fmla="*/ 189923 h 189922"/>
                        <a:gd name="connsiteX2" fmla="*/ 0 w 330420"/>
                        <a:gd name="connsiteY2" fmla="*/ 150125 h 189922"/>
                        <a:gd name="connsiteX3" fmla="*/ 261118 w 330420"/>
                        <a:gd name="connsiteY3" fmla="*/ 0 h 189922"/>
                      </a:gdLst>
                      <a:ahLst/>
                      <a:cxnLst>
                        <a:cxn ang="0">
                          <a:pos x="connsiteX0" y="connsiteY0"/>
                        </a:cxn>
                        <a:cxn ang="0">
                          <a:pos x="connsiteX1" y="connsiteY1"/>
                        </a:cxn>
                        <a:cxn ang="0">
                          <a:pos x="connsiteX2" y="connsiteY2"/>
                        </a:cxn>
                        <a:cxn ang="0">
                          <a:pos x="connsiteX3" y="connsiteY3"/>
                        </a:cxn>
                      </a:cxnLst>
                      <a:rect l="l" t="t" r="r" b="b"/>
                      <a:pathLst>
                        <a:path w="330420" h="189922">
                          <a:moveTo>
                            <a:pt x="330421" y="40012"/>
                          </a:moveTo>
                          <a:lnTo>
                            <a:pt x="69674" y="189923"/>
                          </a:lnTo>
                          <a:lnTo>
                            <a:pt x="0" y="150125"/>
                          </a:lnTo>
                          <a:lnTo>
                            <a:pt x="261118" y="0"/>
                          </a:lnTo>
                          <a:close/>
                        </a:path>
                      </a:pathLst>
                    </a:custGeom>
                    <a:solidFill>
                      <a:srgbClr val="F45170"/>
                    </a:solidFill>
                    <a:ln w="36124" cap="flat">
                      <a:noFill/>
                      <a:prstDash val="solid"/>
                      <a:miter/>
                    </a:ln>
                  </p:spPr>
                  <p:txBody>
                    <a:bodyPr rtlCol="0" anchor="ctr"/>
                    <a:lstStyle/>
                    <a:p>
                      <a:endParaRPr lang="fr-FR"/>
                    </a:p>
                  </p:txBody>
                </p:sp>
                <p:sp>
                  <p:nvSpPr>
                    <p:cNvPr id="1017" name="Forme libre : forme 1016">
                      <a:extLst>
                        <a:ext uri="{FF2B5EF4-FFF2-40B4-BE49-F238E27FC236}">
                          <a16:creationId xmlns:a16="http://schemas.microsoft.com/office/drawing/2014/main" id="{87DBD82A-D8DF-4C5D-98BD-0F4F76183914}"/>
                        </a:ext>
                      </a:extLst>
                    </p:cNvPr>
                    <p:cNvSpPr/>
                    <p:nvPr/>
                  </p:nvSpPr>
                  <p:spPr>
                    <a:xfrm>
                      <a:off x="5211827" y="2005280"/>
                      <a:ext cx="307780" cy="258650"/>
                    </a:xfrm>
                    <a:custGeom>
                      <a:avLst/>
                      <a:gdLst>
                        <a:gd name="connsiteX0" fmla="*/ 307781 w 307780"/>
                        <a:gd name="connsiteY0" fmla="*/ 26732 h 258650"/>
                        <a:gd name="connsiteX1" fmla="*/ 46961 w 307780"/>
                        <a:gd name="connsiteY1" fmla="*/ 176649 h 258650"/>
                        <a:gd name="connsiteX2" fmla="*/ 46961 w 307780"/>
                        <a:gd name="connsiteY2" fmla="*/ 258650 h 258650"/>
                        <a:gd name="connsiteX3" fmla="*/ 0 w 307780"/>
                        <a:gd name="connsiteY3" fmla="*/ 231557 h 258650"/>
                        <a:gd name="connsiteX4" fmla="*/ 362 w 307780"/>
                        <a:gd name="connsiteY4" fmla="*/ 150277 h 258650"/>
                        <a:gd name="connsiteX5" fmla="*/ 261541 w 307780"/>
                        <a:gd name="connsiteY5" fmla="*/ 0 h 25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780" h="258650">
                          <a:moveTo>
                            <a:pt x="307781" y="26732"/>
                          </a:moveTo>
                          <a:lnTo>
                            <a:pt x="46961" y="176649"/>
                          </a:lnTo>
                          <a:lnTo>
                            <a:pt x="46961" y="258650"/>
                          </a:lnTo>
                          <a:lnTo>
                            <a:pt x="0" y="231557"/>
                          </a:lnTo>
                          <a:lnTo>
                            <a:pt x="362" y="150277"/>
                          </a:lnTo>
                          <a:lnTo>
                            <a:pt x="261541" y="0"/>
                          </a:lnTo>
                          <a:close/>
                        </a:path>
                      </a:pathLst>
                    </a:custGeom>
                    <a:solidFill>
                      <a:srgbClr val="FEBC1F"/>
                    </a:solidFill>
                    <a:ln w="36124" cap="flat">
                      <a:noFill/>
                      <a:prstDash val="solid"/>
                      <a:miter/>
                    </a:ln>
                  </p:spPr>
                  <p:txBody>
                    <a:bodyPr rtlCol="0" anchor="ctr"/>
                    <a:lstStyle/>
                    <a:p>
                      <a:endParaRPr lang="fr-FR"/>
                    </a:p>
                  </p:txBody>
                </p:sp>
                <p:sp>
                  <p:nvSpPr>
                    <p:cNvPr id="1018" name="Forme libre : forme 1017">
                      <a:extLst>
                        <a:ext uri="{FF2B5EF4-FFF2-40B4-BE49-F238E27FC236}">
                          <a16:creationId xmlns:a16="http://schemas.microsoft.com/office/drawing/2014/main" id="{F81BB090-2857-455A-806B-D6AC2DF1272B}"/>
                        </a:ext>
                      </a:extLst>
                    </p:cNvPr>
                    <p:cNvSpPr/>
                    <p:nvPr/>
                  </p:nvSpPr>
                  <p:spPr>
                    <a:xfrm>
                      <a:off x="5211912" y="2155410"/>
                      <a:ext cx="46952" cy="108517"/>
                    </a:xfrm>
                    <a:custGeom>
                      <a:avLst/>
                      <a:gdLst>
                        <a:gd name="connsiteX0" fmla="*/ 46952 w 46952"/>
                        <a:gd name="connsiteY0" fmla="*/ 26687 h 108517"/>
                        <a:gd name="connsiteX1" fmla="*/ 231 w 46952"/>
                        <a:gd name="connsiteY1" fmla="*/ 0 h 108517"/>
                        <a:gd name="connsiteX2" fmla="*/ 0 w 46952"/>
                        <a:gd name="connsiteY2" fmla="*/ 81474 h 108517"/>
                        <a:gd name="connsiteX3" fmla="*/ 46720 w 46952"/>
                        <a:gd name="connsiteY3" fmla="*/ 108518 h 108517"/>
                      </a:gdLst>
                      <a:ahLst/>
                      <a:cxnLst>
                        <a:cxn ang="0">
                          <a:pos x="connsiteX0" y="connsiteY0"/>
                        </a:cxn>
                        <a:cxn ang="0">
                          <a:pos x="connsiteX1" y="connsiteY1"/>
                        </a:cxn>
                        <a:cxn ang="0">
                          <a:pos x="connsiteX2" y="connsiteY2"/>
                        </a:cxn>
                        <a:cxn ang="0">
                          <a:pos x="connsiteX3" y="connsiteY3"/>
                        </a:cxn>
                      </a:cxnLst>
                      <a:rect l="l" t="t" r="r" b="b"/>
                      <a:pathLst>
                        <a:path w="46952" h="108517">
                          <a:moveTo>
                            <a:pt x="46952" y="26687"/>
                          </a:moveTo>
                          <a:lnTo>
                            <a:pt x="231" y="0"/>
                          </a:lnTo>
                          <a:lnTo>
                            <a:pt x="0" y="81474"/>
                          </a:lnTo>
                          <a:lnTo>
                            <a:pt x="46720" y="108518"/>
                          </a:lnTo>
                          <a:close/>
                        </a:path>
                      </a:pathLst>
                    </a:custGeom>
                    <a:solidFill>
                      <a:srgbClr val="FEBC1F"/>
                    </a:solidFill>
                    <a:ln w="36124" cap="flat">
                      <a:noFill/>
                      <a:prstDash val="solid"/>
                      <a:miter/>
                    </a:ln>
                  </p:spPr>
                  <p:txBody>
                    <a:bodyPr rtlCol="0" anchor="ctr"/>
                    <a:lstStyle/>
                    <a:p>
                      <a:endParaRPr lang="fr-FR"/>
                    </a:p>
                  </p:txBody>
                </p:sp>
                <p:sp>
                  <p:nvSpPr>
                    <p:cNvPr id="1019" name="Forme libre : forme 1018">
                      <a:extLst>
                        <a:ext uri="{FF2B5EF4-FFF2-40B4-BE49-F238E27FC236}">
                          <a16:creationId xmlns:a16="http://schemas.microsoft.com/office/drawing/2014/main" id="{30BD52B3-44A8-43E6-BC28-4FF11642EF5D}"/>
                        </a:ext>
                      </a:extLst>
                    </p:cNvPr>
                    <p:cNvSpPr/>
                    <p:nvPr/>
                  </p:nvSpPr>
                  <p:spPr>
                    <a:xfrm>
                      <a:off x="5212143" y="2005321"/>
                      <a:ext cx="307530" cy="176770"/>
                    </a:xfrm>
                    <a:custGeom>
                      <a:avLst/>
                      <a:gdLst>
                        <a:gd name="connsiteX0" fmla="*/ 307531 w 307530"/>
                        <a:gd name="connsiteY0" fmla="*/ 26831 h 176770"/>
                        <a:gd name="connsiteX1" fmla="*/ 261059 w 307530"/>
                        <a:gd name="connsiteY1" fmla="*/ 0 h 176770"/>
                        <a:gd name="connsiteX2" fmla="*/ 0 w 307530"/>
                        <a:gd name="connsiteY2" fmla="*/ 150088 h 176770"/>
                        <a:gd name="connsiteX3" fmla="*/ 46721 w 307530"/>
                        <a:gd name="connsiteY3" fmla="*/ 176771 h 176770"/>
                      </a:gdLst>
                      <a:ahLst/>
                      <a:cxnLst>
                        <a:cxn ang="0">
                          <a:pos x="connsiteX0" y="connsiteY0"/>
                        </a:cxn>
                        <a:cxn ang="0">
                          <a:pos x="connsiteX1" y="connsiteY1"/>
                        </a:cxn>
                        <a:cxn ang="0">
                          <a:pos x="connsiteX2" y="connsiteY2"/>
                        </a:cxn>
                        <a:cxn ang="0">
                          <a:pos x="connsiteX3" y="connsiteY3"/>
                        </a:cxn>
                      </a:cxnLst>
                      <a:rect l="l" t="t" r="r" b="b"/>
                      <a:pathLst>
                        <a:path w="307530" h="176770">
                          <a:moveTo>
                            <a:pt x="307531" y="26831"/>
                          </a:moveTo>
                          <a:lnTo>
                            <a:pt x="261059" y="0"/>
                          </a:lnTo>
                          <a:lnTo>
                            <a:pt x="0" y="150088"/>
                          </a:lnTo>
                          <a:lnTo>
                            <a:pt x="46721" y="176771"/>
                          </a:lnTo>
                          <a:close/>
                        </a:path>
                      </a:pathLst>
                    </a:custGeom>
                    <a:solidFill>
                      <a:srgbClr val="FFD06C"/>
                    </a:solidFill>
                    <a:ln w="36124" cap="flat">
                      <a:noFill/>
                      <a:prstDash val="solid"/>
                      <a:miter/>
                    </a:ln>
                  </p:spPr>
                  <p:txBody>
                    <a:bodyPr rtlCol="0" anchor="ctr"/>
                    <a:lstStyle/>
                    <a:p>
                      <a:endParaRPr lang="fr-FR"/>
                    </a:p>
                  </p:txBody>
                </p:sp>
              </p:grpSp>
            </p:grpSp>
            <p:grpSp>
              <p:nvGrpSpPr>
                <p:cNvPr id="1020" name="Graphique 865">
                  <a:extLst>
                    <a:ext uri="{FF2B5EF4-FFF2-40B4-BE49-F238E27FC236}">
                      <a16:creationId xmlns:a16="http://schemas.microsoft.com/office/drawing/2014/main" id="{C106549F-7C53-49F3-8E04-B0BEC4CA3EC6}"/>
                    </a:ext>
                  </a:extLst>
                </p:cNvPr>
                <p:cNvGrpSpPr/>
                <p:nvPr/>
              </p:nvGrpSpPr>
              <p:grpSpPr>
                <a:xfrm>
                  <a:off x="4991429" y="1749508"/>
                  <a:ext cx="782253" cy="533968"/>
                  <a:chOff x="4991429" y="1749508"/>
                  <a:chExt cx="782253" cy="533968"/>
                </a:xfrm>
              </p:grpSpPr>
              <p:grpSp>
                <p:nvGrpSpPr>
                  <p:cNvPr id="1021" name="Graphique 865">
                    <a:extLst>
                      <a:ext uri="{FF2B5EF4-FFF2-40B4-BE49-F238E27FC236}">
                        <a16:creationId xmlns:a16="http://schemas.microsoft.com/office/drawing/2014/main" id="{A064238B-2ECB-4353-A0AF-F1AC0EDBF68F}"/>
                      </a:ext>
                    </a:extLst>
                  </p:cNvPr>
                  <p:cNvGrpSpPr/>
                  <p:nvPr/>
                </p:nvGrpSpPr>
                <p:grpSpPr>
                  <a:xfrm>
                    <a:off x="4991429" y="1749508"/>
                    <a:ext cx="782253" cy="533968"/>
                    <a:chOff x="4991429" y="1749508"/>
                    <a:chExt cx="782253" cy="533968"/>
                  </a:xfrm>
                </p:grpSpPr>
                <p:sp>
                  <p:nvSpPr>
                    <p:cNvPr id="1022" name="Forme libre : forme 1021">
                      <a:extLst>
                        <a:ext uri="{FF2B5EF4-FFF2-40B4-BE49-F238E27FC236}">
                          <a16:creationId xmlns:a16="http://schemas.microsoft.com/office/drawing/2014/main" id="{2135C29A-6F81-4DA4-86A6-E7303C9D1BE3}"/>
                        </a:ext>
                      </a:extLst>
                    </p:cNvPr>
                    <p:cNvSpPr/>
                    <p:nvPr/>
                  </p:nvSpPr>
                  <p:spPr>
                    <a:xfrm>
                      <a:off x="4991469" y="1749518"/>
                      <a:ext cx="782092" cy="533920"/>
                    </a:xfrm>
                    <a:custGeom>
                      <a:avLst/>
                      <a:gdLst>
                        <a:gd name="connsiteX0" fmla="*/ 782093 w 782092"/>
                        <a:gd name="connsiteY0" fmla="*/ 301640 h 533920"/>
                        <a:gd name="connsiteX1" fmla="*/ 782093 w 782092"/>
                        <a:gd name="connsiteY1" fmla="*/ 382920 h 533920"/>
                        <a:gd name="connsiteX2" fmla="*/ 522358 w 782092"/>
                        <a:gd name="connsiteY2" fmla="*/ 533920 h 533920"/>
                        <a:gd name="connsiteX3" fmla="*/ 0 w 782092"/>
                        <a:gd name="connsiteY3" fmla="*/ 232280 h 533920"/>
                        <a:gd name="connsiteX4" fmla="*/ 362 w 782092"/>
                        <a:gd name="connsiteY4" fmla="*/ 151002 h 533920"/>
                        <a:gd name="connsiteX5" fmla="*/ 259735 w 782092"/>
                        <a:gd name="connsiteY5" fmla="*/ 0 h 53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2092" h="533920">
                          <a:moveTo>
                            <a:pt x="782093" y="301640"/>
                          </a:moveTo>
                          <a:lnTo>
                            <a:pt x="782093" y="382920"/>
                          </a:lnTo>
                          <a:lnTo>
                            <a:pt x="522358" y="533920"/>
                          </a:lnTo>
                          <a:lnTo>
                            <a:pt x="0" y="232280"/>
                          </a:lnTo>
                          <a:lnTo>
                            <a:pt x="362" y="151002"/>
                          </a:lnTo>
                          <a:lnTo>
                            <a:pt x="259735" y="0"/>
                          </a:lnTo>
                          <a:close/>
                        </a:path>
                      </a:pathLst>
                    </a:custGeom>
                    <a:solidFill>
                      <a:srgbClr val="72D561"/>
                    </a:solidFill>
                    <a:ln w="36124" cap="flat">
                      <a:noFill/>
                      <a:prstDash val="solid"/>
                      <a:miter/>
                    </a:ln>
                  </p:spPr>
                  <p:txBody>
                    <a:bodyPr rtlCol="0" anchor="ctr"/>
                    <a:lstStyle/>
                    <a:p>
                      <a:endParaRPr lang="fr-FR"/>
                    </a:p>
                  </p:txBody>
                </p:sp>
                <p:sp>
                  <p:nvSpPr>
                    <p:cNvPr id="1023" name="Forme libre : forme 1022">
                      <a:extLst>
                        <a:ext uri="{FF2B5EF4-FFF2-40B4-BE49-F238E27FC236}">
                          <a16:creationId xmlns:a16="http://schemas.microsoft.com/office/drawing/2014/main" id="{B1E5A2B8-DA2C-4DD3-B487-1406DD45F971}"/>
                        </a:ext>
                      </a:extLst>
                    </p:cNvPr>
                    <p:cNvSpPr/>
                    <p:nvPr/>
                  </p:nvSpPr>
                  <p:spPr>
                    <a:xfrm>
                      <a:off x="5513740" y="2051064"/>
                      <a:ext cx="259942" cy="232411"/>
                    </a:xfrm>
                    <a:custGeom>
                      <a:avLst/>
                      <a:gdLst>
                        <a:gd name="connsiteX0" fmla="*/ 259943 w 259942"/>
                        <a:gd name="connsiteY0" fmla="*/ 0 h 232411"/>
                        <a:gd name="connsiteX1" fmla="*/ 259712 w 259942"/>
                        <a:gd name="connsiteY1" fmla="*/ 81484 h 232411"/>
                        <a:gd name="connsiteX2" fmla="*/ 0 w 259942"/>
                        <a:gd name="connsiteY2" fmla="*/ 232412 h 232411"/>
                        <a:gd name="connsiteX3" fmla="*/ 231 w 259942"/>
                        <a:gd name="connsiteY3" fmla="*/ 150928 h 232411"/>
                      </a:gdLst>
                      <a:ahLst/>
                      <a:cxnLst>
                        <a:cxn ang="0">
                          <a:pos x="connsiteX0" y="connsiteY0"/>
                        </a:cxn>
                        <a:cxn ang="0">
                          <a:pos x="connsiteX1" y="connsiteY1"/>
                        </a:cxn>
                        <a:cxn ang="0">
                          <a:pos x="connsiteX2" y="connsiteY2"/>
                        </a:cxn>
                        <a:cxn ang="0">
                          <a:pos x="connsiteX3" y="connsiteY3"/>
                        </a:cxn>
                      </a:cxnLst>
                      <a:rect l="l" t="t" r="r" b="b"/>
                      <a:pathLst>
                        <a:path w="259942" h="232411">
                          <a:moveTo>
                            <a:pt x="259943" y="0"/>
                          </a:moveTo>
                          <a:lnTo>
                            <a:pt x="259712" y="81484"/>
                          </a:lnTo>
                          <a:lnTo>
                            <a:pt x="0" y="232412"/>
                          </a:lnTo>
                          <a:lnTo>
                            <a:pt x="231" y="150928"/>
                          </a:lnTo>
                          <a:close/>
                        </a:path>
                      </a:pathLst>
                    </a:custGeom>
                    <a:solidFill>
                      <a:srgbClr val="5EC363"/>
                    </a:solidFill>
                    <a:ln w="36124" cap="flat">
                      <a:noFill/>
                      <a:prstDash val="solid"/>
                      <a:miter/>
                    </a:ln>
                  </p:spPr>
                  <p:txBody>
                    <a:bodyPr rtlCol="0" anchor="ctr"/>
                    <a:lstStyle/>
                    <a:p>
                      <a:endParaRPr lang="fr-FR"/>
                    </a:p>
                  </p:txBody>
                </p:sp>
                <p:sp>
                  <p:nvSpPr>
                    <p:cNvPr id="1024" name="Forme libre : forme 1023">
                      <a:extLst>
                        <a:ext uri="{FF2B5EF4-FFF2-40B4-BE49-F238E27FC236}">
                          <a16:creationId xmlns:a16="http://schemas.microsoft.com/office/drawing/2014/main" id="{830026C2-8258-4F92-B808-F3E61AB2BFD0}"/>
                        </a:ext>
                      </a:extLst>
                    </p:cNvPr>
                    <p:cNvSpPr/>
                    <p:nvPr/>
                  </p:nvSpPr>
                  <p:spPr>
                    <a:xfrm>
                      <a:off x="4991429" y="1900436"/>
                      <a:ext cx="522542" cy="383040"/>
                    </a:xfrm>
                    <a:custGeom>
                      <a:avLst/>
                      <a:gdLst>
                        <a:gd name="connsiteX0" fmla="*/ 522542 w 522542"/>
                        <a:gd name="connsiteY0" fmla="*/ 301557 h 383040"/>
                        <a:gd name="connsiteX1" fmla="*/ 522311 w 522542"/>
                        <a:gd name="connsiteY1" fmla="*/ 383040 h 383040"/>
                        <a:gd name="connsiteX2" fmla="*/ 0 w 522542"/>
                        <a:gd name="connsiteY2" fmla="*/ 81484 h 383040"/>
                        <a:gd name="connsiteX3" fmla="*/ 231 w 522542"/>
                        <a:gd name="connsiteY3" fmla="*/ 0 h 383040"/>
                      </a:gdLst>
                      <a:ahLst/>
                      <a:cxnLst>
                        <a:cxn ang="0">
                          <a:pos x="connsiteX0" y="connsiteY0"/>
                        </a:cxn>
                        <a:cxn ang="0">
                          <a:pos x="connsiteX1" y="connsiteY1"/>
                        </a:cxn>
                        <a:cxn ang="0">
                          <a:pos x="connsiteX2" y="connsiteY2"/>
                        </a:cxn>
                        <a:cxn ang="0">
                          <a:pos x="connsiteX3" y="connsiteY3"/>
                        </a:cxn>
                      </a:cxnLst>
                      <a:rect l="l" t="t" r="r" b="b"/>
                      <a:pathLst>
                        <a:path w="522542" h="383040">
                          <a:moveTo>
                            <a:pt x="522542" y="301557"/>
                          </a:moveTo>
                          <a:lnTo>
                            <a:pt x="522311" y="383040"/>
                          </a:lnTo>
                          <a:lnTo>
                            <a:pt x="0" y="81484"/>
                          </a:lnTo>
                          <a:lnTo>
                            <a:pt x="231" y="0"/>
                          </a:lnTo>
                          <a:close/>
                        </a:path>
                      </a:pathLst>
                    </a:custGeom>
                    <a:solidFill>
                      <a:srgbClr val="72D561"/>
                    </a:solidFill>
                    <a:ln w="36124" cap="flat">
                      <a:noFill/>
                      <a:prstDash val="solid"/>
                      <a:miter/>
                    </a:ln>
                  </p:spPr>
                  <p:txBody>
                    <a:bodyPr rtlCol="0" anchor="ctr"/>
                    <a:lstStyle/>
                    <a:p>
                      <a:endParaRPr lang="fr-FR"/>
                    </a:p>
                  </p:txBody>
                </p:sp>
                <p:sp>
                  <p:nvSpPr>
                    <p:cNvPr id="1025" name="Forme libre : forme 1024">
                      <a:extLst>
                        <a:ext uri="{FF2B5EF4-FFF2-40B4-BE49-F238E27FC236}">
                          <a16:creationId xmlns:a16="http://schemas.microsoft.com/office/drawing/2014/main" id="{8C20AFCC-4624-4ED4-883C-D2150EFF061F}"/>
                        </a:ext>
                      </a:extLst>
                    </p:cNvPr>
                    <p:cNvSpPr/>
                    <p:nvPr/>
                  </p:nvSpPr>
                  <p:spPr>
                    <a:xfrm>
                      <a:off x="4991660" y="1749508"/>
                      <a:ext cx="782022" cy="452484"/>
                    </a:xfrm>
                    <a:custGeom>
                      <a:avLst/>
                      <a:gdLst>
                        <a:gd name="connsiteX0" fmla="*/ 782023 w 782022"/>
                        <a:gd name="connsiteY0" fmla="*/ 301557 h 452484"/>
                        <a:gd name="connsiteX1" fmla="*/ 522311 w 782022"/>
                        <a:gd name="connsiteY1" fmla="*/ 452485 h 452484"/>
                        <a:gd name="connsiteX2" fmla="*/ 0 w 782022"/>
                        <a:gd name="connsiteY2" fmla="*/ 150928 h 452484"/>
                        <a:gd name="connsiteX3" fmla="*/ 259712 w 782022"/>
                        <a:gd name="connsiteY3" fmla="*/ 0 h 452484"/>
                      </a:gdLst>
                      <a:ahLst/>
                      <a:cxnLst>
                        <a:cxn ang="0">
                          <a:pos x="connsiteX0" y="connsiteY0"/>
                        </a:cxn>
                        <a:cxn ang="0">
                          <a:pos x="connsiteX1" y="connsiteY1"/>
                        </a:cxn>
                        <a:cxn ang="0">
                          <a:pos x="connsiteX2" y="connsiteY2"/>
                        </a:cxn>
                        <a:cxn ang="0">
                          <a:pos x="connsiteX3" y="connsiteY3"/>
                        </a:cxn>
                      </a:cxnLst>
                      <a:rect l="l" t="t" r="r" b="b"/>
                      <a:pathLst>
                        <a:path w="782022" h="452484">
                          <a:moveTo>
                            <a:pt x="782023" y="301557"/>
                          </a:moveTo>
                          <a:lnTo>
                            <a:pt x="522311" y="452485"/>
                          </a:lnTo>
                          <a:lnTo>
                            <a:pt x="0" y="150928"/>
                          </a:lnTo>
                          <a:lnTo>
                            <a:pt x="259712" y="0"/>
                          </a:lnTo>
                          <a:close/>
                        </a:path>
                      </a:pathLst>
                    </a:custGeom>
                    <a:solidFill>
                      <a:srgbClr val="78E75A"/>
                    </a:solidFill>
                    <a:ln w="36124" cap="flat">
                      <a:noFill/>
                      <a:prstDash val="solid"/>
                      <a:miter/>
                    </a:ln>
                  </p:spPr>
                  <p:txBody>
                    <a:bodyPr rtlCol="0" anchor="ctr"/>
                    <a:lstStyle/>
                    <a:p>
                      <a:endParaRPr lang="fr-FR"/>
                    </a:p>
                  </p:txBody>
                </p:sp>
                <p:sp>
                  <p:nvSpPr>
                    <p:cNvPr id="1026" name="Forme libre : forme 1025">
                      <a:extLst>
                        <a:ext uri="{FF2B5EF4-FFF2-40B4-BE49-F238E27FC236}">
                          <a16:creationId xmlns:a16="http://schemas.microsoft.com/office/drawing/2014/main" id="{2DA3C03A-074B-45D9-83FD-B710C5AD6C4D}"/>
                        </a:ext>
                      </a:extLst>
                    </p:cNvPr>
                    <p:cNvSpPr/>
                    <p:nvPr/>
                  </p:nvSpPr>
                  <p:spPr>
                    <a:xfrm>
                      <a:off x="5019631" y="1765702"/>
                      <a:ext cx="726108" cy="420031"/>
                    </a:xfrm>
                    <a:custGeom>
                      <a:avLst/>
                      <a:gdLst>
                        <a:gd name="connsiteX0" fmla="*/ 0 w 726108"/>
                        <a:gd name="connsiteY0" fmla="*/ 133546 h 420031"/>
                        <a:gd name="connsiteX1" fmla="*/ 496301 w 726108"/>
                        <a:gd name="connsiteY1" fmla="*/ 420032 h 420031"/>
                        <a:gd name="connsiteX2" fmla="*/ 726108 w 726108"/>
                        <a:gd name="connsiteY2" fmla="*/ 286585 h 420031"/>
                        <a:gd name="connsiteX3" fmla="*/ 229808 w 726108"/>
                        <a:gd name="connsiteY3" fmla="*/ 0 h 420031"/>
                      </a:gdLst>
                      <a:ahLst/>
                      <a:cxnLst>
                        <a:cxn ang="0">
                          <a:pos x="connsiteX0" y="connsiteY0"/>
                        </a:cxn>
                        <a:cxn ang="0">
                          <a:pos x="connsiteX1" y="connsiteY1"/>
                        </a:cxn>
                        <a:cxn ang="0">
                          <a:pos x="connsiteX2" y="connsiteY2"/>
                        </a:cxn>
                        <a:cxn ang="0">
                          <a:pos x="connsiteX3" y="connsiteY3"/>
                        </a:cxn>
                      </a:cxnLst>
                      <a:rect l="l" t="t" r="r" b="b"/>
                      <a:pathLst>
                        <a:path w="726108" h="420031">
                          <a:moveTo>
                            <a:pt x="0" y="133546"/>
                          </a:moveTo>
                          <a:lnTo>
                            <a:pt x="496301" y="420032"/>
                          </a:lnTo>
                          <a:lnTo>
                            <a:pt x="726108" y="286585"/>
                          </a:lnTo>
                          <a:lnTo>
                            <a:pt x="229808" y="0"/>
                          </a:lnTo>
                          <a:close/>
                        </a:path>
                      </a:pathLst>
                    </a:custGeom>
                    <a:solidFill>
                      <a:srgbClr val="72D561"/>
                    </a:solidFill>
                    <a:ln w="36124" cap="flat">
                      <a:noFill/>
                      <a:prstDash val="solid"/>
                      <a:miter/>
                    </a:ln>
                  </p:spPr>
                  <p:txBody>
                    <a:bodyPr rtlCol="0" anchor="ctr"/>
                    <a:lstStyle/>
                    <a:p>
                      <a:endParaRPr lang="fr-FR"/>
                    </a:p>
                  </p:txBody>
                </p:sp>
                <p:sp>
                  <p:nvSpPr>
                    <p:cNvPr id="1027" name="Forme libre : forme 1026">
                      <a:extLst>
                        <a:ext uri="{FF2B5EF4-FFF2-40B4-BE49-F238E27FC236}">
                          <a16:creationId xmlns:a16="http://schemas.microsoft.com/office/drawing/2014/main" id="{86F52736-E12D-4BFC-AF2E-3781D285087A}"/>
                        </a:ext>
                      </a:extLst>
                    </p:cNvPr>
                    <p:cNvSpPr/>
                    <p:nvPr/>
                  </p:nvSpPr>
                  <p:spPr>
                    <a:xfrm>
                      <a:off x="5102779" y="1813954"/>
                      <a:ext cx="559784" cy="323592"/>
                    </a:xfrm>
                    <a:custGeom>
                      <a:avLst/>
                      <a:gdLst>
                        <a:gd name="connsiteX0" fmla="*/ 559465 w 559784"/>
                        <a:gd name="connsiteY0" fmla="*/ 216550 h 323592"/>
                        <a:gd name="connsiteX1" fmla="*/ 559785 w 559784"/>
                        <a:gd name="connsiteY1" fmla="*/ 262130 h 323592"/>
                        <a:gd name="connsiteX2" fmla="*/ 454023 w 559784"/>
                        <a:gd name="connsiteY2" fmla="*/ 323592 h 323592"/>
                        <a:gd name="connsiteX3" fmla="*/ 375333 w 559784"/>
                        <a:gd name="connsiteY3" fmla="*/ 323556 h 323592"/>
                        <a:gd name="connsiteX4" fmla="*/ 321 w 559784"/>
                        <a:gd name="connsiteY4" fmla="*/ 107042 h 323592"/>
                        <a:gd name="connsiteX5" fmla="*/ 0 w 559784"/>
                        <a:gd name="connsiteY5" fmla="*/ 61462 h 323592"/>
                        <a:gd name="connsiteX6" fmla="*/ 105762 w 559784"/>
                        <a:gd name="connsiteY6" fmla="*/ 0 h 323592"/>
                        <a:gd name="connsiteX7" fmla="*/ 184452 w 559784"/>
                        <a:gd name="connsiteY7" fmla="*/ 37 h 323592"/>
                        <a:gd name="connsiteX8" fmla="*/ 201142 w 559784"/>
                        <a:gd name="connsiteY8" fmla="*/ 207635 h 323592"/>
                        <a:gd name="connsiteX9" fmla="*/ 340522 w 559784"/>
                        <a:gd name="connsiteY9" fmla="*/ 196801 h 323592"/>
                        <a:gd name="connsiteX10" fmla="*/ 358770 w 559784"/>
                        <a:gd name="connsiteY10" fmla="*/ 116031 h 323592"/>
                        <a:gd name="connsiteX11" fmla="*/ 219262 w 559784"/>
                        <a:gd name="connsiteY11" fmla="*/ 126792 h 323592"/>
                        <a:gd name="connsiteX12" fmla="*/ 201142 w 559784"/>
                        <a:gd name="connsiteY12" fmla="*/ 207635 h 323592"/>
                        <a:gd name="connsiteX13" fmla="*/ 248682 w 559784"/>
                        <a:gd name="connsiteY13" fmla="*/ 64372 h 323592"/>
                        <a:gd name="connsiteX14" fmla="*/ 256798 w 559784"/>
                        <a:gd name="connsiteY14" fmla="*/ 59655 h 323592"/>
                        <a:gd name="connsiteX15" fmla="*/ 179575 w 559784"/>
                        <a:gd name="connsiteY15" fmla="*/ 15070 h 323592"/>
                        <a:gd name="connsiteX16" fmla="*/ 171459 w 559784"/>
                        <a:gd name="connsiteY16" fmla="*/ 19787 h 323592"/>
                        <a:gd name="connsiteX17" fmla="*/ 525410 w 559784"/>
                        <a:gd name="connsiteY17" fmla="*/ 224141 h 323592"/>
                        <a:gd name="connsiteX18" fmla="*/ 533526 w 559784"/>
                        <a:gd name="connsiteY18" fmla="*/ 219424 h 323592"/>
                        <a:gd name="connsiteX19" fmla="*/ 456303 w 559784"/>
                        <a:gd name="connsiteY19" fmla="*/ 174839 h 323592"/>
                        <a:gd name="connsiteX20" fmla="*/ 448187 w 559784"/>
                        <a:gd name="connsiteY20" fmla="*/ 179556 h 323592"/>
                        <a:gd name="connsiteX21" fmla="*/ 123391 w 559784"/>
                        <a:gd name="connsiteY21" fmla="*/ 137183 h 323592"/>
                        <a:gd name="connsiteX22" fmla="*/ 131507 w 559784"/>
                        <a:gd name="connsiteY22" fmla="*/ 132466 h 323592"/>
                        <a:gd name="connsiteX23" fmla="*/ 54284 w 559784"/>
                        <a:gd name="connsiteY23" fmla="*/ 87881 h 323592"/>
                        <a:gd name="connsiteX24" fmla="*/ 46168 w 559784"/>
                        <a:gd name="connsiteY24" fmla="*/ 92598 h 323592"/>
                        <a:gd name="connsiteX25" fmla="*/ 400119 w 559784"/>
                        <a:gd name="connsiteY25" fmla="*/ 296952 h 323592"/>
                        <a:gd name="connsiteX26" fmla="*/ 408235 w 559784"/>
                        <a:gd name="connsiteY26" fmla="*/ 292235 h 323592"/>
                        <a:gd name="connsiteX27" fmla="*/ 331012 w 559784"/>
                        <a:gd name="connsiteY27" fmla="*/ 247650 h 323592"/>
                        <a:gd name="connsiteX28" fmla="*/ 322896 w 559784"/>
                        <a:gd name="connsiteY28" fmla="*/ 252367 h 323592"/>
                        <a:gd name="connsiteX29" fmla="*/ 159665 w 559784"/>
                        <a:gd name="connsiteY29" fmla="*/ 26641 h 323592"/>
                        <a:gd name="connsiteX30" fmla="*/ 151549 w 559784"/>
                        <a:gd name="connsiteY30" fmla="*/ 31357 h 323592"/>
                        <a:gd name="connsiteX31" fmla="*/ 194182 w 559784"/>
                        <a:gd name="connsiteY31" fmla="*/ 55971 h 323592"/>
                        <a:gd name="connsiteX32" fmla="*/ 202298 w 559784"/>
                        <a:gd name="connsiteY32" fmla="*/ 51254 h 323592"/>
                        <a:gd name="connsiteX33" fmla="*/ 68891 w 559784"/>
                        <a:gd name="connsiteY33" fmla="*/ 128782 h 323592"/>
                        <a:gd name="connsiteX34" fmla="*/ 77007 w 559784"/>
                        <a:gd name="connsiteY34" fmla="*/ 124065 h 323592"/>
                        <a:gd name="connsiteX35" fmla="*/ 34375 w 559784"/>
                        <a:gd name="connsiteY35" fmla="*/ 99452 h 323592"/>
                        <a:gd name="connsiteX36" fmla="*/ 26259 w 559784"/>
                        <a:gd name="connsiteY36" fmla="*/ 104168 h 323592"/>
                        <a:gd name="connsiteX37" fmla="*/ 345619 w 559784"/>
                        <a:gd name="connsiteY37" fmla="*/ 288551 h 323592"/>
                        <a:gd name="connsiteX38" fmla="*/ 353735 w 559784"/>
                        <a:gd name="connsiteY38" fmla="*/ 283834 h 323592"/>
                        <a:gd name="connsiteX39" fmla="*/ 311103 w 559784"/>
                        <a:gd name="connsiteY39" fmla="*/ 259220 h 323592"/>
                        <a:gd name="connsiteX40" fmla="*/ 302987 w 559784"/>
                        <a:gd name="connsiteY40" fmla="*/ 263937 h 323592"/>
                        <a:gd name="connsiteX41" fmla="*/ 436393 w 559784"/>
                        <a:gd name="connsiteY41" fmla="*/ 186409 h 323592"/>
                        <a:gd name="connsiteX42" fmla="*/ 428277 w 559784"/>
                        <a:gd name="connsiteY42" fmla="*/ 191126 h 323592"/>
                        <a:gd name="connsiteX43" fmla="*/ 470910 w 559784"/>
                        <a:gd name="connsiteY43" fmla="*/ 215740 h 323592"/>
                        <a:gd name="connsiteX44" fmla="*/ 479026 w 559784"/>
                        <a:gd name="connsiteY44" fmla="*/ 211023 h 32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59784" h="323592">
                          <a:moveTo>
                            <a:pt x="559465" y="216550"/>
                          </a:moveTo>
                          <a:cubicBezTo>
                            <a:pt x="537843" y="229115"/>
                            <a:pt x="537958" y="249529"/>
                            <a:pt x="559785" y="262130"/>
                          </a:cubicBezTo>
                          <a:lnTo>
                            <a:pt x="454023" y="323592"/>
                          </a:lnTo>
                          <a:cubicBezTo>
                            <a:pt x="432196" y="310990"/>
                            <a:pt x="396954" y="310991"/>
                            <a:pt x="375333" y="323556"/>
                          </a:cubicBezTo>
                          <a:lnTo>
                            <a:pt x="321" y="107042"/>
                          </a:lnTo>
                          <a:cubicBezTo>
                            <a:pt x="21942" y="94477"/>
                            <a:pt x="21827" y="74064"/>
                            <a:pt x="0" y="61462"/>
                          </a:cubicBezTo>
                          <a:lnTo>
                            <a:pt x="105762" y="0"/>
                          </a:lnTo>
                          <a:cubicBezTo>
                            <a:pt x="127589" y="12602"/>
                            <a:pt x="162831" y="12602"/>
                            <a:pt x="184452" y="37"/>
                          </a:cubicBezTo>
                          <a:close/>
                          <a:moveTo>
                            <a:pt x="201142" y="207635"/>
                          </a:moveTo>
                          <a:cubicBezTo>
                            <a:pt x="234584" y="226943"/>
                            <a:pt x="297026" y="222078"/>
                            <a:pt x="340522" y="196801"/>
                          </a:cubicBezTo>
                          <a:cubicBezTo>
                            <a:pt x="384019" y="171523"/>
                            <a:pt x="392212" y="135339"/>
                            <a:pt x="358770" y="116031"/>
                          </a:cubicBezTo>
                          <a:cubicBezTo>
                            <a:pt x="325200" y="96650"/>
                            <a:pt x="262759" y="101514"/>
                            <a:pt x="219262" y="126792"/>
                          </a:cubicBezTo>
                          <a:cubicBezTo>
                            <a:pt x="175766" y="152069"/>
                            <a:pt x="167572" y="188253"/>
                            <a:pt x="201142" y="207635"/>
                          </a:cubicBezTo>
                          <a:close/>
                          <a:moveTo>
                            <a:pt x="248682" y="64372"/>
                          </a:moveTo>
                          <a:lnTo>
                            <a:pt x="256798" y="59655"/>
                          </a:lnTo>
                          <a:lnTo>
                            <a:pt x="179575" y="15070"/>
                          </a:lnTo>
                          <a:lnTo>
                            <a:pt x="171459" y="19787"/>
                          </a:lnTo>
                          <a:close/>
                          <a:moveTo>
                            <a:pt x="525410" y="224141"/>
                          </a:moveTo>
                          <a:lnTo>
                            <a:pt x="533526" y="219424"/>
                          </a:lnTo>
                          <a:lnTo>
                            <a:pt x="456303" y="174839"/>
                          </a:lnTo>
                          <a:lnTo>
                            <a:pt x="448187" y="179556"/>
                          </a:lnTo>
                          <a:close/>
                          <a:moveTo>
                            <a:pt x="123391" y="137183"/>
                          </a:moveTo>
                          <a:lnTo>
                            <a:pt x="131507" y="132466"/>
                          </a:lnTo>
                          <a:lnTo>
                            <a:pt x="54284" y="87881"/>
                          </a:lnTo>
                          <a:lnTo>
                            <a:pt x="46168" y="92598"/>
                          </a:lnTo>
                          <a:close/>
                          <a:moveTo>
                            <a:pt x="400119" y="296952"/>
                          </a:moveTo>
                          <a:lnTo>
                            <a:pt x="408235" y="292235"/>
                          </a:lnTo>
                          <a:lnTo>
                            <a:pt x="331012" y="247650"/>
                          </a:lnTo>
                          <a:lnTo>
                            <a:pt x="322896" y="252367"/>
                          </a:lnTo>
                          <a:close/>
                          <a:moveTo>
                            <a:pt x="159665" y="26641"/>
                          </a:moveTo>
                          <a:lnTo>
                            <a:pt x="151549" y="31357"/>
                          </a:lnTo>
                          <a:lnTo>
                            <a:pt x="194182" y="55971"/>
                          </a:lnTo>
                          <a:lnTo>
                            <a:pt x="202298" y="51254"/>
                          </a:lnTo>
                          <a:close/>
                          <a:moveTo>
                            <a:pt x="68891" y="128782"/>
                          </a:moveTo>
                          <a:lnTo>
                            <a:pt x="77007" y="124065"/>
                          </a:lnTo>
                          <a:lnTo>
                            <a:pt x="34375" y="99452"/>
                          </a:lnTo>
                          <a:lnTo>
                            <a:pt x="26259" y="104168"/>
                          </a:lnTo>
                          <a:close/>
                          <a:moveTo>
                            <a:pt x="345619" y="288551"/>
                          </a:moveTo>
                          <a:lnTo>
                            <a:pt x="353735" y="283834"/>
                          </a:lnTo>
                          <a:lnTo>
                            <a:pt x="311103" y="259220"/>
                          </a:lnTo>
                          <a:lnTo>
                            <a:pt x="302987" y="263937"/>
                          </a:lnTo>
                          <a:close/>
                          <a:moveTo>
                            <a:pt x="436393" y="186409"/>
                          </a:moveTo>
                          <a:lnTo>
                            <a:pt x="428277" y="191126"/>
                          </a:lnTo>
                          <a:lnTo>
                            <a:pt x="470910" y="215740"/>
                          </a:lnTo>
                          <a:lnTo>
                            <a:pt x="479026" y="211023"/>
                          </a:lnTo>
                          <a:close/>
                        </a:path>
                      </a:pathLst>
                    </a:custGeom>
                    <a:solidFill>
                      <a:srgbClr val="72D561"/>
                    </a:solidFill>
                    <a:ln w="36124" cap="flat">
                      <a:noFill/>
                      <a:prstDash val="solid"/>
                      <a:miter/>
                    </a:ln>
                  </p:spPr>
                  <p:txBody>
                    <a:bodyPr rtlCol="0" anchor="ctr"/>
                    <a:lstStyle/>
                    <a:p>
                      <a:endParaRPr lang="fr-FR"/>
                    </a:p>
                  </p:txBody>
                </p:sp>
                <p:grpSp>
                  <p:nvGrpSpPr>
                    <p:cNvPr id="1028" name="Graphique 865">
                      <a:extLst>
                        <a:ext uri="{FF2B5EF4-FFF2-40B4-BE49-F238E27FC236}">
                          <a16:creationId xmlns:a16="http://schemas.microsoft.com/office/drawing/2014/main" id="{08533202-9907-421C-9C62-D5A5FC2A1FEE}"/>
                        </a:ext>
                      </a:extLst>
                    </p:cNvPr>
                    <p:cNvGrpSpPr/>
                    <p:nvPr/>
                  </p:nvGrpSpPr>
                  <p:grpSpPr>
                    <a:xfrm>
                      <a:off x="5129037" y="1829024"/>
                      <a:ext cx="507267" cy="281881"/>
                      <a:chOff x="5129037" y="1829024"/>
                      <a:chExt cx="507267" cy="281881"/>
                    </a:xfrm>
                  </p:grpSpPr>
                  <p:sp>
                    <p:nvSpPr>
                      <p:cNvPr id="1029" name="Forme libre : forme 1028">
                        <a:extLst>
                          <a:ext uri="{FF2B5EF4-FFF2-40B4-BE49-F238E27FC236}">
                            <a16:creationId xmlns:a16="http://schemas.microsoft.com/office/drawing/2014/main" id="{EA1C868C-5A52-4B63-8325-F9A94D47D2B4}"/>
                          </a:ext>
                        </a:extLst>
                      </p:cNvPr>
                      <p:cNvSpPr/>
                      <p:nvPr/>
                    </p:nvSpPr>
                    <p:spPr>
                      <a:xfrm>
                        <a:off x="5148947" y="1901835"/>
                        <a:ext cx="85339" cy="49301"/>
                      </a:xfrm>
                      <a:custGeom>
                        <a:avLst/>
                        <a:gdLst>
                          <a:gd name="connsiteX0" fmla="*/ 85339 w 85339"/>
                          <a:gd name="connsiteY0" fmla="*/ 44585 h 49301"/>
                          <a:gd name="connsiteX1" fmla="*/ 77223 w 85339"/>
                          <a:gd name="connsiteY1" fmla="*/ 49301 h 49301"/>
                          <a:gd name="connsiteX2" fmla="*/ 0 w 85339"/>
                          <a:gd name="connsiteY2" fmla="*/ 4716 h 49301"/>
                          <a:gd name="connsiteX3" fmla="*/ 8116 w 85339"/>
                          <a:gd name="connsiteY3" fmla="*/ 0 h 49301"/>
                        </a:gdLst>
                        <a:ahLst/>
                        <a:cxnLst>
                          <a:cxn ang="0">
                            <a:pos x="connsiteX0" y="connsiteY0"/>
                          </a:cxn>
                          <a:cxn ang="0">
                            <a:pos x="connsiteX1" y="connsiteY1"/>
                          </a:cxn>
                          <a:cxn ang="0">
                            <a:pos x="connsiteX2" y="connsiteY2"/>
                          </a:cxn>
                          <a:cxn ang="0">
                            <a:pos x="connsiteX3" y="connsiteY3"/>
                          </a:cxn>
                        </a:cxnLst>
                        <a:rect l="l" t="t" r="r" b="b"/>
                        <a:pathLst>
                          <a:path w="85339" h="49301">
                            <a:moveTo>
                              <a:pt x="85339" y="44585"/>
                            </a:moveTo>
                            <a:lnTo>
                              <a:pt x="77223" y="49301"/>
                            </a:lnTo>
                            <a:lnTo>
                              <a:pt x="0" y="4716"/>
                            </a:lnTo>
                            <a:lnTo>
                              <a:pt x="8116" y="0"/>
                            </a:lnTo>
                            <a:close/>
                          </a:path>
                        </a:pathLst>
                      </a:custGeom>
                      <a:solidFill>
                        <a:srgbClr val="5EC363"/>
                      </a:solidFill>
                      <a:ln w="36124" cap="flat">
                        <a:noFill/>
                        <a:prstDash val="solid"/>
                        <a:miter/>
                      </a:ln>
                    </p:spPr>
                    <p:txBody>
                      <a:bodyPr rtlCol="0" anchor="ctr"/>
                      <a:lstStyle/>
                      <a:p>
                        <a:endParaRPr lang="fr-FR"/>
                      </a:p>
                    </p:txBody>
                  </p:sp>
                  <p:sp>
                    <p:nvSpPr>
                      <p:cNvPr id="1030" name="Forme libre : forme 1029">
                        <a:extLst>
                          <a:ext uri="{FF2B5EF4-FFF2-40B4-BE49-F238E27FC236}">
                            <a16:creationId xmlns:a16="http://schemas.microsoft.com/office/drawing/2014/main" id="{DE0B4ACC-B911-4D1A-8891-E6DE57EBE3FA}"/>
                          </a:ext>
                        </a:extLst>
                      </p:cNvPr>
                      <p:cNvSpPr/>
                      <p:nvPr/>
                    </p:nvSpPr>
                    <p:spPr>
                      <a:xfrm>
                        <a:off x="5531056" y="2000363"/>
                        <a:ext cx="50748" cy="29330"/>
                      </a:xfrm>
                      <a:custGeom>
                        <a:avLst/>
                        <a:gdLst>
                          <a:gd name="connsiteX0" fmla="*/ 50748 w 50748"/>
                          <a:gd name="connsiteY0" fmla="*/ 24614 h 29330"/>
                          <a:gd name="connsiteX1" fmla="*/ 42632 w 50748"/>
                          <a:gd name="connsiteY1" fmla="*/ 29330 h 29330"/>
                          <a:gd name="connsiteX2" fmla="*/ 0 w 50748"/>
                          <a:gd name="connsiteY2" fmla="*/ 4716 h 29330"/>
                          <a:gd name="connsiteX3" fmla="*/ 8116 w 50748"/>
                          <a:gd name="connsiteY3" fmla="*/ 0 h 29330"/>
                        </a:gdLst>
                        <a:ahLst/>
                        <a:cxnLst>
                          <a:cxn ang="0">
                            <a:pos x="connsiteX0" y="connsiteY0"/>
                          </a:cxn>
                          <a:cxn ang="0">
                            <a:pos x="connsiteX1" y="connsiteY1"/>
                          </a:cxn>
                          <a:cxn ang="0">
                            <a:pos x="connsiteX2" y="connsiteY2"/>
                          </a:cxn>
                          <a:cxn ang="0">
                            <a:pos x="connsiteX3" y="connsiteY3"/>
                          </a:cxn>
                        </a:cxnLst>
                        <a:rect l="l" t="t" r="r" b="b"/>
                        <a:pathLst>
                          <a:path w="50748" h="29330">
                            <a:moveTo>
                              <a:pt x="50748" y="24614"/>
                            </a:moveTo>
                            <a:lnTo>
                              <a:pt x="42632" y="29330"/>
                            </a:lnTo>
                            <a:lnTo>
                              <a:pt x="0" y="4716"/>
                            </a:lnTo>
                            <a:lnTo>
                              <a:pt x="8116" y="0"/>
                            </a:lnTo>
                            <a:close/>
                          </a:path>
                        </a:pathLst>
                      </a:custGeom>
                      <a:solidFill>
                        <a:srgbClr val="5EC363"/>
                      </a:solidFill>
                      <a:ln w="36124" cap="flat">
                        <a:noFill/>
                        <a:prstDash val="solid"/>
                        <a:miter/>
                      </a:ln>
                    </p:spPr>
                    <p:txBody>
                      <a:bodyPr rtlCol="0" anchor="ctr"/>
                      <a:lstStyle/>
                      <a:p>
                        <a:endParaRPr lang="fr-FR"/>
                      </a:p>
                    </p:txBody>
                  </p:sp>
                  <p:sp>
                    <p:nvSpPr>
                      <p:cNvPr id="1031" name="Forme libre : forme 1030">
                        <a:extLst>
                          <a:ext uri="{FF2B5EF4-FFF2-40B4-BE49-F238E27FC236}">
                            <a16:creationId xmlns:a16="http://schemas.microsoft.com/office/drawing/2014/main" id="{F2C929DE-6720-4F18-84A8-6BA61D70617C}"/>
                          </a:ext>
                        </a:extLst>
                      </p:cNvPr>
                      <p:cNvSpPr/>
                      <p:nvPr/>
                    </p:nvSpPr>
                    <p:spPr>
                      <a:xfrm>
                        <a:off x="5405765" y="2073174"/>
                        <a:ext cx="50748" cy="29330"/>
                      </a:xfrm>
                      <a:custGeom>
                        <a:avLst/>
                        <a:gdLst>
                          <a:gd name="connsiteX0" fmla="*/ 50748 w 50748"/>
                          <a:gd name="connsiteY0" fmla="*/ 24614 h 29330"/>
                          <a:gd name="connsiteX1" fmla="*/ 42632 w 50748"/>
                          <a:gd name="connsiteY1" fmla="*/ 29330 h 29330"/>
                          <a:gd name="connsiteX2" fmla="*/ 0 w 50748"/>
                          <a:gd name="connsiteY2" fmla="*/ 4716 h 29330"/>
                          <a:gd name="connsiteX3" fmla="*/ 8116 w 50748"/>
                          <a:gd name="connsiteY3" fmla="*/ 0 h 29330"/>
                        </a:gdLst>
                        <a:ahLst/>
                        <a:cxnLst>
                          <a:cxn ang="0">
                            <a:pos x="connsiteX0" y="connsiteY0"/>
                          </a:cxn>
                          <a:cxn ang="0">
                            <a:pos x="connsiteX1" y="connsiteY1"/>
                          </a:cxn>
                          <a:cxn ang="0">
                            <a:pos x="connsiteX2" y="connsiteY2"/>
                          </a:cxn>
                          <a:cxn ang="0">
                            <a:pos x="connsiteX3" y="connsiteY3"/>
                          </a:cxn>
                        </a:cxnLst>
                        <a:rect l="l" t="t" r="r" b="b"/>
                        <a:pathLst>
                          <a:path w="50748" h="29330">
                            <a:moveTo>
                              <a:pt x="50748" y="24614"/>
                            </a:moveTo>
                            <a:lnTo>
                              <a:pt x="42632" y="29330"/>
                            </a:lnTo>
                            <a:lnTo>
                              <a:pt x="0" y="4716"/>
                            </a:lnTo>
                            <a:lnTo>
                              <a:pt x="8116" y="0"/>
                            </a:lnTo>
                            <a:close/>
                          </a:path>
                        </a:pathLst>
                      </a:custGeom>
                      <a:solidFill>
                        <a:srgbClr val="5EC363"/>
                      </a:solidFill>
                      <a:ln w="36124" cap="flat">
                        <a:noFill/>
                        <a:prstDash val="solid"/>
                        <a:miter/>
                      </a:ln>
                    </p:spPr>
                    <p:txBody>
                      <a:bodyPr rtlCol="0" anchor="ctr"/>
                      <a:lstStyle/>
                      <a:p>
                        <a:endParaRPr lang="fr-FR"/>
                      </a:p>
                    </p:txBody>
                  </p:sp>
                  <p:sp>
                    <p:nvSpPr>
                      <p:cNvPr id="1032" name="Forme libre : forme 1031">
                        <a:extLst>
                          <a:ext uri="{FF2B5EF4-FFF2-40B4-BE49-F238E27FC236}">
                            <a16:creationId xmlns:a16="http://schemas.microsoft.com/office/drawing/2014/main" id="{E3BC012B-F9E4-4C95-B6BC-18B328DF2D38}"/>
                          </a:ext>
                        </a:extLst>
                      </p:cNvPr>
                      <p:cNvSpPr/>
                      <p:nvPr/>
                    </p:nvSpPr>
                    <p:spPr>
                      <a:xfrm>
                        <a:off x="5254328" y="1840594"/>
                        <a:ext cx="50748" cy="29330"/>
                      </a:xfrm>
                      <a:custGeom>
                        <a:avLst/>
                        <a:gdLst>
                          <a:gd name="connsiteX0" fmla="*/ 50748 w 50748"/>
                          <a:gd name="connsiteY0" fmla="*/ 24614 h 29330"/>
                          <a:gd name="connsiteX1" fmla="*/ 42632 w 50748"/>
                          <a:gd name="connsiteY1" fmla="*/ 29330 h 29330"/>
                          <a:gd name="connsiteX2" fmla="*/ 0 w 50748"/>
                          <a:gd name="connsiteY2" fmla="*/ 4716 h 29330"/>
                          <a:gd name="connsiteX3" fmla="*/ 8116 w 50748"/>
                          <a:gd name="connsiteY3" fmla="*/ 0 h 29330"/>
                        </a:gdLst>
                        <a:ahLst/>
                        <a:cxnLst>
                          <a:cxn ang="0">
                            <a:pos x="connsiteX0" y="connsiteY0"/>
                          </a:cxn>
                          <a:cxn ang="0">
                            <a:pos x="connsiteX1" y="connsiteY1"/>
                          </a:cxn>
                          <a:cxn ang="0">
                            <a:pos x="connsiteX2" y="connsiteY2"/>
                          </a:cxn>
                          <a:cxn ang="0">
                            <a:pos x="connsiteX3" y="connsiteY3"/>
                          </a:cxn>
                        </a:cxnLst>
                        <a:rect l="l" t="t" r="r" b="b"/>
                        <a:pathLst>
                          <a:path w="50748" h="29330">
                            <a:moveTo>
                              <a:pt x="50748" y="24614"/>
                            </a:moveTo>
                            <a:lnTo>
                              <a:pt x="42632" y="29330"/>
                            </a:lnTo>
                            <a:lnTo>
                              <a:pt x="0" y="4716"/>
                            </a:lnTo>
                            <a:lnTo>
                              <a:pt x="8116" y="0"/>
                            </a:lnTo>
                            <a:close/>
                          </a:path>
                        </a:pathLst>
                      </a:custGeom>
                      <a:solidFill>
                        <a:srgbClr val="5EC363"/>
                      </a:solidFill>
                      <a:ln w="36124" cap="flat">
                        <a:noFill/>
                        <a:prstDash val="solid"/>
                        <a:miter/>
                      </a:ln>
                    </p:spPr>
                    <p:txBody>
                      <a:bodyPr rtlCol="0" anchor="ctr"/>
                      <a:lstStyle/>
                      <a:p>
                        <a:endParaRPr lang="fr-FR"/>
                      </a:p>
                    </p:txBody>
                  </p:sp>
                  <p:sp>
                    <p:nvSpPr>
                      <p:cNvPr id="1033" name="Forme libre : forme 1032">
                        <a:extLst>
                          <a:ext uri="{FF2B5EF4-FFF2-40B4-BE49-F238E27FC236}">
                            <a16:creationId xmlns:a16="http://schemas.microsoft.com/office/drawing/2014/main" id="{CDEF54A6-A47C-44CB-BFBE-CF9A56FE1FF5}"/>
                          </a:ext>
                        </a:extLst>
                      </p:cNvPr>
                      <p:cNvSpPr/>
                      <p:nvPr/>
                    </p:nvSpPr>
                    <p:spPr>
                      <a:xfrm>
                        <a:off x="5274238" y="1829024"/>
                        <a:ext cx="85339" cy="49301"/>
                      </a:xfrm>
                      <a:custGeom>
                        <a:avLst/>
                        <a:gdLst>
                          <a:gd name="connsiteX0" fmla="*/ 85339 w 85339"/>
                          <a:gd name="connsiteY0" fmla="*/ 44585 h 49301"/>
                          <a:gd name="connsiteX1" fmla="*/ 77223 w 85339"/>
                          <a:gd name="connsiteY1" fmla="*/ 49301 h 49301"/>
                          <a:gd name="connsiteX2" fmla="*/ 0 w 85339"/>
                          <a:gd name="connsiteY2" fmla="*/ 4716 h 49301"/>
                          <a:gd name="connsiteX3" fmla="*/ 8116 w 85339"/>
                          <a:gd name="connsiteY3" fmla="*/ 0 h 49301"/>
                        </a:gdLst>
                        <a:ahLst/>
                        <a:cxnLst>
                          <a:cxn ang="0">
                            <a:pos x="connsiteX0" y="connsiteY0"/>
                          </a:cxn>
                          <a:cxn ang="0">
                            <a:pos x="connsiteX1" y="connsiteY1"/>
                          </a:cxn>
                          <a:cxn ang="0">
                            <a:pos x="connsiteX2" y="connsiteY2"/>
                          </a:cxn>
                          <a:cxn ang="0">
                            <a:pos x="connsiteX3" y="connsiteY3"/>
                          </a:cxn>
                        </a:cxnLst>
                        <a:rect l="l" t="t" r="r" b="b"/>
                        <a:pathLst>
                          <a:path w="85339" h="49301">
                            <a:moveTo>
                              <a:pt x="85339" y="44585"/>
                            </a:moveTo>
                            <a:lnTo>
                              <a:pt x="77223" y="49301"/>
                            </a:lnTo>
                            <a:lnTo>
                              <a:pt x="0" y="4716"/>
                            </a:lnTo>
                            <a:lnTo>
                              <a:pt x="8116" y="0"/>
                            </a:lnTo>
                            <a:close/>
                          </a:path>
                        </a:pathLst>
                      </a:custGeom>
                      <a:solidFill>
                        <a:srgbClr val="5EC363"/>
                      </a:solidFill>
                      <a:ln w="36124" cap="flat">
                        <a:noFill/>
                        <a:prstDash val="solid"/>
                        <a:miter/>
                      </a:ln>
                    </p:spPr>
                    <p:txBody>
                      <a:bodyPr rtlCol="0" anchor="ctr"/>
                      <a:lstStyle/>
                      <a:p>
                        <a:endParaRPr lang="fr-FR"/>
                      </a:p>
                    </p:txBody>
                  </p:sp>
                  <p:sp>
                    <p:nvSpPr>
                      <p:cNvPr id="1034" name="Forme libre : forme 1033">
                        <a:extLst>
                          <a:ext uri="{FF2B5EF4-FFF2-40B4-BE49-F238E27FC236}">
                            <a16:creationId xmlns:a16="http://schemas.microsoft.com/office/drawing/2014/main" id="{B5ADB38A-8BCC-4B3C-94DF-254C48410820}"/>
                          </a:ext>
                        </a:extLst>
                      </p:cNvPr>
                      <p:cNvSpPr/>
                      <p:nvPr/>
                    </p:nvSpPr>
                    <p:spPr>
                      <a:xfrm>
                        <a:off x="5129037" y="1913405"/>
                        <a:ext cx="50748" cy="29330"/>
                      </a:xfrm>
                      <a:custGeom>
                        <a:avLst/>
                        <a:gdLst>
                          <a:gd name="connsiteX0" fmla="*/ 50748 w 50748"/>
                          <a:gd name="connsiteY0" fmla="*/ 24614 h 29330"/>
                          <a:gd name="connsiteX1" fmla="*/ 42632 w 50748"/>
                          <a:gd name="connsiteY1" fmla="*/ 29330 h 29330"/>
                          <a:gd name="connsiteX2" fmla="*/ 0 w 50748"/>
                          <a:gd name="connsiteY2" fmla="*/ 4716 h 29330"/>
                          <a:gd name="connsiteX3" fmla="*/ 8116 w 50748"/>
                          <a:gd name="connsiteY3" fmla="*/ 0 h 29330"/>
                        </a:gdLst>
                        <a:ahLst/>
                        <a:cxnLst>
                          <a:cxn ang="0">
                            <a:pos x="connsiteX0" y="connsiteY0"/>
                          </a:cxn>
                          <a:cxn ang="0">
                            <a:pos x="connsiteX1" y="connsiteY1"/>
                          </a:cxn>
                          <a:cxn ang="0">
                            <a:pos x="connsiteX2" y="connsiteY2"/>
                          </a:cxn>
                          <a:cxn ang="0">
                            <a:pos x="connsiteX3" y="connsiteY3"/>
                          </a:cxn>
                        </a:cxnLst>
                        <a:rect l="l" t="t" r="r" b="b"/>
                        <a:pathLst>
                          <a:path w="50748" h="29330">
                            <a:moveTo>
                              <a:pt x="50748" y="24614"/>
                            </a:moveTo>
                            <a:lnTo>
                              <a:pt x="42632" y="29330"/>
                            </a:lnTo>
                            <a:lnTo>
                              <a:pt x="0" y="4716"/>
                            </a:lnTo>
                            <a:lnTo>
                              <a:pt x="8116" y="0"/>
                            </a:lnTo>
                            <a:close/>
                          </a:path>
                        </a:pathLst>
                      </a:custGeom>
                      <a:solidFill>
                        <a:srgbClr val="5EC363"/>
                      </a:solidFill>
                      <a:ln w="36124" cap="flat">
                        <a:noFill/>
                        <a:prstDash val="solid"/>
                        <a:miter/>
                      </a:ln>
                    </p:spPr>
                    <p:txBody>
                      <a:bodyPr rtlCol="0" anchor="ctr"/>
                      <a:lstStyle/>
                      <a:p>
                        <a:endParaRPr lang="fr-FR"/>
                      </a:p>
                    </p:txBody>
                  </p:sp>
                  <p:sp>
                    <p:nvSpPr>
                      <p:cNvPr id="1035" name="Forme libre : forme 1034">
                        <a:extLst>
                          <a:ext uri="{FF2B5EF4-FFF2-40B4-BE49-F238E27FC236}">
                            <a16:creationId xmlns:a16="http://schemas.microsoft.com/office/drawing/2014/main" id="{AFD7A3A1-087A-45C8-8944-D71F51978E44}"/>
                          </a:ext>
                        </a:extLst>
                      </p:cNvPr>
                      <p:cNvSpPr/>
                      <p:nvPr/>
                    </p:nvSpPr>
                    <p:spPr>
                      <a:xfrm>
                        <a:off x="5550966" y="1988793"/>
                        <a:ext cx="85339" cy="49301"/>
                      </a:xfrm>
                      <a:custGeom>
                        <a:avLst/>
                        <a:gdLst>
                          <a:gd name="connsiteX0" fmla="*/ 85339 w 85339"/>
                          <a:gd name="connsiteY0" fmla="*/ 44585 h 49301"/>
                          <a:gd name="connsiteX1" fmla="*/ 77223 w 85339"/>
                          <a:gd name="connsiteY1" fmla="*/ 49301 h 49301"/>
                          <a:gd name="connsiteX2" fmla="*/ 0 w 85339"/>
                          <a:gd name="connsiteY2" fmla="*/ 4716 h 49301"/>
                          <a:gd name="connsiteX3" fmla="*/ 8116 w 85339"/>
                          <a:gd name="connsiteY3" fmla="*/ 0 h 49301"/>
                        </a:gdLst>
                        <a:ahLst/>
                        <a:cxnLst>
                          <a:cxn ang="0">
                            <a:pos x="connsiteX0" y="connsiteY0"/>
                          </a:cxn>
                          <a:cxn ang="0">
                            <a:pos x="connsiteX1" y="connsiteY1"/>
                          </a:cxn>
                          <a:cxn ang="0">
                            <a:pos x="connsiteX2" y="connsiteY2"/>
                          </a:cxn>
                          <a:cxn ang="0">
                            <a:pos x="connsiteX3" y="connsiteY3"/>
                          </a:cxn>
                        </a:cxnLst>
                        <a:rect l="l" t="t" r="r" b="b"/>
                        <a:pathLst>
                          <a:path w="85339" h="49301">
                            <a:moveTo>
                              <a:pt x="85339" y="44585"/>
                            </a:moveTo>
                            <a:lnTo>
                              <a:pt x="77223" y="49301"/>
                            </a:lnTo>
                            <a:lnTo>
                              <a:pt x="0" y="4716"/>
                            </a:lnTo>
                            <a:lnTo>
                              <a:pt x="8116" y="0"/>
                            </a:lnTo>
                            <a:close/>
                          </a:path>
                        </a:pathLst>
                      </a:custGeom>
                      <a:solidFill>
                        <a:srgbClr val="5EC363"/>
                      </a:solidFill>
                      <a:ln w="36124" cap="flat">
                        <a:noFill/>
                        <a:prstDash val="solid"/>
                        <a:miter/>
                      </a:ln>
                    </p:spPr>
                    <p:txBody>
                      <a:bodyPr rtlCol="0" anchor="ctr"/>
                      <a:lstStyle/>
                      <a:p>
                        <a:endParaRPr lang="fr-FR"/>
                      </a:p>
                    </p:txBody>
                  </p:sp>
                  <p:sp>
                    <p:nvSpPr>
                      <p:cNvPr id="1036" name="Forme libre : forme 1035">
                        <a:extLst>
                          <a:ext uri="{FF2B5EF4-FFF2-40B4-BE49-F238E27FC236}">
                            <a16:creationId xmlns:a16="http://schemas.microsoft.com/office/drawing/2014/main" id="{1B432869-BCED-42D4-81C0-E74AD0AF0F64}"/>
                          </a:ext>
                        </a:extLst>
                      </p:cNvPr>
                      <p:cNvSpPr/>
                      <p:nvPr/>
                    </p:nvSpPr>
                    <p:spPr>
                      <a:xfrm>
                        <a:off x="5283243" y="1918108"/>
                        <a:ext cx="198882" cy="115298"/>
                      </a:xfrm>
                      <a:custGeom>
                        <a:avLst/>
                        <a:gdLst>
                          <a:gd name="connsiteX0" fmla="*/ 178306 w 198882"/>
                          <a:gd name="connsiteY0" fmla="*/ 11877 h 115298"/>
                          <a:gd name="connsiteX1" fmla="*/ 160058 w 198882"/>
                          <a:gd name="connsiteY1" fmla="*/ 92647 h 115298"/>
                          <a:gd name="connsiteX2" fmla="*/ 20678 w 198882"/>
                          <a:gd name="connsiteY2" fmla="*/ 103480 h 115298"/>
                          <a:gd name="connsiteX3" fmla="*/ 38798 w 198882"/>
                          <a:gd name="connsiteY3" fmla="*/ 22637 h 115298"/>
                          <a:gd name="connsiteX4" fmla="*/ 178306 w 198882"/>
                          <a:gd name="connsiteY4" fmla="*/ 11877 h 115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882" h="115298">
                            <a:moveTo>
                              <a:pt x="178306" y="11877"/>
                            </a:moveTo>
                            <a:cubicBezTo>
                              <a:pt x="211748" y="31185"/>
                              <a:pt x="203555" y="67369"/>
                              <a:pt x="160058" y="92647"/>
                            </a:cubicBezTo>
                            <a:cubicBezTo>
                              <a:pt x="116562" y="117924"/>
                              <a:pt x="54120" y="122788"/>
                              <a:pt x="20678" y="103480"/>
                            </a:cubicBezTo>
                            <a:cubicBezTo>
                              <a:pt x="-12892" y="84099"/>
                              <a:pt x="-4698" y="47915"/>
                              <a:pt x="38798" y="22637"/>
                            </a:cubicBezTo>
                            <a:cubicBezTo>
                              <a:pt x="82295" y="-2640"/>
                              <a:pt x="144736" y="-7505"/>
                              <a:pt x="178306" y="11877"/>
                            </a:cubicBezTo>
                            <a:close/>
                          </a:path>
                        </a:pathLst>
                      </a:custGeom>
                      <a:solidFill>
                        <a:srgbClr val="5EC363"/>
                      </a:solidFill>
                      <a:ln w="36124" cap="flat">
                        <a:noFill/>
                        <a:prstDash val="solid"/>
                        <a:miter/>
                      </a:ln>
                    </p:spPr>
                    <p:txBody>
                      <a:bodyPr rtlCol="0" anchor="ctr"/>
                      <a:lstStyle/>
                      <a:p>
                        <a:endParaRPr lang="fr-FR"/>
                      </a:p>
                    </p:txBody>
                  </p:sp>
                  <p:sp>
                    <p:nvSpPr>
                      <p:cNvPr id="1037" name="Forme libre : forme 1036">
                        <a:extLst>
                          <a:ext uri="{FF2B5EF4-FFF2-40B4-BE49-F238E27FC236}">
                            <a16:creationId xmlns:a16="http://schemas.microsoft.com/office/drawing/2014/main" id="{1A86090F-C461-4846-ABE5-68EF250C8663}"/>
                          </a:ext>
                        </a:extLst>
                      </p:cNvPr>
                      <p:cNvSpPr/>
                      <p:nvPr/>
                    </p:nvSpPr>
                    <p:spPr>
                      <a:xfrm>
                        <a:off x="5309330" y="1933232"/>
                        <a:ext cx="146708" cy="85051"/>
                      </a:xfrm>
                      <a:custGeom>
                        <a:avLst/>
                        <a:gdLst>
                          <a:gd name="connsiteX0" fmla="*/ 131530 w 146708"/>
                          <a:gd name="connsiteY0" fmla="*/ 8761 h 85051"/>
                          <a:gd name="connsiteX1" fmla="*/ 118069 w 146708"/>
                          <a:gd name="connsiteY1" fmla="*/ 68342 h 85051"/>
                          <a:gd name="connsiteX2" fmla="*/ 15254 w 146708"/>
                          <a:gd name="connsiteY2" fmla="*/ 76334 h 85051"/>
                          <a:gd name="connsiteX3" fmla="*/ 28620 w 146708"/>
                          <a:gd name="connsiteY3" fmla="*/ 16699 h 85051"/>
                          <a:gd name="connsiteX4" fmla="*/ 131530 w 146708"/>
                          <a:gd name="connsiteY4" fmla="*/ 8761 h 85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08" h="85051">
                            <a:moveTo>
                              <a:pt x="131530" y="8761"/>
                            </a:moveTo>
                            <a:cubicBezTo>
                              <a:pt x="156199" y="23004"/>
                              <a:pt x="150155" y="49696"/>
                              <a:pt x="118069" y="68342"/>
                            </a:cubicBezTo>
                            <a:cubicBezTo>
                              <a:pt x="85983" y="86988"/>
                              <a:pt x="39923" y="90577"/>
                              <a:pt x="15254" y="76334"/>
                            </a:cubicBezTo>
                            <a:cubicBezTo>
                              <a:pt x="-9510" y="62037"/>
                              <a:pt x="-3466" y="35345"/>
                              <a:pt x="28620" y="16699"/>
                            </a:cubicBezTo>
                            <a:cubicBezTo>
                              <a:pt x="60706" y="-1948"/>
                              <a:pt x="106767" y="-5536"/>
                              <a:pt x="131530" y="8761"/>
                            </a:cubicBezTo>
                            <a:close/>
                          </a:path>
                        </a:pathLst>
                      </a:custGeom>
                      <a:solidFill>
                        <a:srgbClr val="50B069"/>
                      </a:solidFill>
                      <a:ln w="36124" cap="flat">
                        <a:noFill/>
                        <a:prstDash val="solid"/>
                        <a:miter/>
                      </a:ln>
                    </p:spPr>
                    <p:txBody>
                      <a:bodyPr rtlCol="0" anchor="ctr"/>
                      <a:lstStyle/>
                      <a:p>
                        <a:endParaRPr lang="fr-FR"/>
                      </a:p>
                    </p:txBody>
                  </p:sp>
                  <p:sp>
                    <p:nvSpPr>
                      <p:cNvPr id="1038" name="Forme libre : forme 1037">
                        <a:extLst>
                          <a:ext uri="{FF2B5EF4-FFF2-40B4-BE49-F238E27FC236}">
                            <a16:creationId xmlns:a16="http://schemas.microsoft.com/office/drawing/2014/main" id="{B58D3E01-1EB0-47F5-8306-4E3009C988EE}"/>
                          </a:ext>
                        </a:extLst>
                      </p:cNvPr>
                      <p:cNvSpPr/>
                      <p:nvPr/>
                    </p:nvSpPr>
                    <p:spPr>
                      <a:xfrm>
                        <a:off x="5425675" y="2061604"/>
                        <a:ext cx="85339" cy="49301"/>
                      </a:xfrm>
                      <a:custGeom>
                        <a:avLst/>
                        <a:gdLst>
                          <a:gd name="connsiteX0" fmla="*/ 85339 w 85339"/>
                          <a:gd name="connsiteY0" fmla="*/ 44585 h 49301"/>
                          <a:gd name="connsiteX1" fmla="*/ 77223 w 85339"/>
                          <a:gd name="connsiteY1" fmla="*/ 49301 h 49301"/>
                          <a:gd name="connsiteX2" fmla="*/ 0 w 85339"/>
                          <a:gd name="connsiteY2" fmla="*/ 4716 h 49301"/>
                          <a:gd name="connsiteX3" fmla="*/ 8116 w 85339"/>
                          <a:gd name="connsiteY3" fmla="*/ 0 h 49301"/>
                        </a:gdLst>
                        <a:ahLst/>
                        <a:cxnLst>
                          <a:cxn ang="0">
                            <a:pos x="connsiteX0" y="connsiteY0"/>
                          </a:cxn>
                          <a:cxn ang="0">
                            <a:pos x="connsiteX1" y="connsiteY1"/>
                          </a:cxn>
                          <a:cxn ang="0">
                            <a:pos x="connsiteX2" y="connsiteY2"/>
                          </a:cxn>
                          <a:cxn ang="0">
                            <a:pos x="connsiteX3" y="connsiteY3"/>
                          </a:cxn>
                        </a:cxnLst>
                        <a:rect l="l" t="t" r="r" b="b"/>
                        <a:pathLst>
                          <a:path w="85339" h="49301">
                            <a:moveTo>
                              <a:pt x="85339" y="44585"/>
                            </a:moveTo>
                            <a:lnTo>
                              <a:pt x="77223" y="49301"/>
                            </a:lnTo>
                            <a:lnTo>
                              <a:pt x="0" y="4716"/>
                            </a:lnTo>
                            <a:lnTo>
                              <a:pt x="8116" y="0"/>
                            </a:lnTo>
                            <a:close/>
                          </a:path>
                        </a:pathLst>
                      </a:custGeom>
                      <a:solidFill>
                        <a:srgbClr val="5EC363"/>
                      </a:solidFill>
                      <a:ln w="36124" cap="flat">
                        <a:noFill/>
                        <a:prstDash val="solid"/>
                        <a:miter/>
                      </a:ln>
                    </p:spPr>
                    <p:txBody>
                      <a:bodyPr rtlCol="0" anchor="ctr"/>
                      <a:lstStyle/>
                      <a:p>
                        <a:endParaRPr lang="fr-FR"/>
                      </a:p>
                    </p:txBody>
                  </p:sp>
                </p:grpSp>
                <p:grpSp>
                  <p:nvGrpSpPr>
                    <p:cNvPr id="1039" name="Graphique 865">
                      <a:extLst>
                        <a:ext uri="{FF2B5EF4-FFF2-40B4-BE49-F238E27FC236}">
                          <a16:creationId xmlns:a16="http://schemas.microsoft.com/office/drawing/2014/main" id="{C50FF0CB-AFA7-4C23-BA1A-C359C5168219}"/>
                        </a:ext>
                      </a:extLst>
                    </p:cNvPr>
                    <p:cNvGrpSpPr/>
                    <p:nvPr/>
                  </p:nvGrpSpPr>
                  <p:grpSpPr>
                    <a:xfrm>
                      <a:off x="5046251" y="1780881"/>
                      <a:ext cx="672868" cy="389674"/>
                      <a:chOff x="5046251" y="1780881"/>
                      <a:chExt cx="672868" cy="389674"/>
                    </a:xfrm>
                    <a:solidFill>
                      <a:srgbClr val="1D2943"/>
                    </a:solidFill>
                  </p:grpSpPr>
                  <p:grpSp>
                    <p:nvGrpSpPr>
                      <p:cNvPr id="1040" name="Graphique 865">
                        <a:extLst>
                          <a:ext uri="{FF2B5EF4-FFF2-40B4-BE49-F238E27FC236}">
                            <a16:creationId xmlns:a16="http://schemas.microsoft.com/office/drawing/2014/main" id="{0BE8E544-A813-45FD-8EB3-A290F5A25F02}"/>
                          </a:ext>
                        </a:extLst>
                      </p:cNvPr>
                      <p:cNvGrpSpPr/>
                      <p:nvPr/>
                    </p:nvGrpSpPr>
                    <p:grpSpPr>
                      <a:xfrm>
                        <a:off x="5227660" y="1780881"/>
                        <a:ext cx="491459" cy="284938"/>
                        <a:chOff x="5227660" y="1780881"/>
                        <a:chExt cx="491459" cy="284938"/>
                      </a:xfrm>
                      <a:solidFill>
                        <a:srgbClr val="1D2943"/>
                      </a:solidFill>
                    </p:grpSpPr>
                    <p:grpSp>
                      <p:nvGrpSpPr>
                        <p:cNvPr id="1041" name="Graphique 865">
                          <a:extLst>
                            <a:ext uri="{FF2B5EF4-FFF2-40B4-BE49-F238E27FC236}">
                              <a16:creationId xmlns:a16="http://schemas.microsoft.com/office/drawing/2014/main" id="{891A5F8B-9ED3-4AAB-AFFA-FAB65C7A848B}"/>
                            </a:ext>
                          </a:extLst>
                        </p:cNvPr>
                        <p:cNvGrpSpPr/>
                        <p:nvPr/>
                      </p:nvGrpSpPr>
                      <p:grpSpPr>
                        <a:xfrm>
                          <a:off x="5663157" y="2032316"/>
                          <a:ext cx="55962" cy="33503"/>
                          <a:chOff x="5663157" y="2032316"/>
                          <a:chExt cx="55962" cy="33503"/>
                        </a:xfrm>
                        <a:solidFill>
                          <a:srgbClr val="1D2943"/>
                        </a:solidFill>
                      </p:grpSpPr>
                      <p:sp>
                        <p:nvSpPr>
                          <p:cNvPr id="1042" name="Forme libre : forme 1041">
                            <a:extLst>
                              <a:ext uri="{FF2B5EF4-FFF2-40B4-BE49-F238E27FC236}">
                                <a16:creationId xmlns:a16="http://schemas.microsoft.com/office/drawing/2014/main" id="{838D5515-18FA-4D07-8CE5-EC2546EEC5AF}"/>
                              </a:ext>
                            </a:extLst>
                          </p:cNvPr>
                          <p:cNvSpPr/>
                          <p:nvPr/>
                        </p:nvSpPr>
                        <p:spPr>
                          <a:xfrm>
                            <a:off x="5692705" y="2051645"/>
                            <a:ext cx="26414" cy="14173"/>
                          </a:xfrm>
                          <a:custGeom>
                            <a:avLst/>
                            <a:gdLst>
                              <a:gd name="connsiteX0" fmla="*/ 505 w 26414"/>
                              <a:gd name="connsiteY0" fmla="*/ 7603 h 14173"/>
                              <a:gd name="connsiteX1" fmla="*/ 506 w 26414"/>
                              <a:gd name="connsiteY1" fmla="*/ 7603 h 14173"/>
                              <a:gd name="connsiteX2" fmla="*/ 1699 w 26414"/>
                              <a:gd name="connsiteY2" fmla="*/ 7309 h 14173"/>
                              <a:gd name="connsiteX3" fmla="*/ 2894 w 26414"/>
                              <a:gd name="connsiteY3" fmla="*/ 7603 h 14173"/>
                              <a:gd name="connsiteX4" fmla="*/ 5535 w 26414"/>
                              <a:gd name="connsiteY4" fmla="*/ 9128 h 14173"/>
                              <a:gd name="connsiteX5" fmla="*/ 20690 w 26414"/>
                              <a:gd name="connsiteY5" fmla="*/ 321 h 14173"/>
                              <a:gd name="connsiteX6" fmla="*/ 22022 w 26414"/>
                              <a:gd name="connsiteY6" fmla="*/ 0 h 14173"/>
                              <a:gd name="connsiteX7" fmla="*/ 23356 w 26414"/>
                              <a:gd name="connsiteY7" fmla="*/ 321 h 14173"/>
                              <a:gd name="connsiteX8" fmla="*/ 23924 w 26414"/>
                              <a:gd name="connsiteY8" fmla="*/ 648 h 14173"/>
                              <a:gd name="connsiteX9" fmla="*/ 24519 w 26414"/>
                              <a:gd name="connsiteY9" fmla="*/ 1218 h 14173"/>
                              <a:gd name="connsiteX10" fmla="*/ 26287 w 26414"/>
                              <a:gd name="connsiteY10" fmla="*/ 4452 h 14173"/>
                              <a:gd name="connsiteX11" fmla="*/ 26395 w 26414"/>
                              <a:gd name="connsiteY11" fmla="*/ 5018 h 14173"/>
                              <a:gd name="connsiteX12" fmla="*/ 25869 w 26414"/>
                              <a:gd name="connsiteY12" fmla="*/ 5599 h 14173"/>
                              <a:gd name="connsiteX13" fmla="*/ 24667 w 26414"/>
                              <a:gd name="connsiteY13" fmla="*/ 5909 h 14173"/>
                              <a:gd name="connsiteX14" fmla="*/ 23471 w 26414"/>
                              <a:gd name="connsiteY14" fmla="*/ 5604 h 14173"/>
                              <a:gd name="connsiteX15" fmla="*/ 22988 w 26414"/>
                              <a:gd name="connsiteY15" fmla="*/ 5122 h 14173"/>
                              <a:gd name="connsiteX16" fmla="*/ 21604 w 26414"/>
                              <a:gd name="connsiteY16" fmla="*/ 2811 h 14173"/>
                              <a:gd name="connsiteX17" fmla="*/ 8143 w 26414"/>
                              <a:gd name="connsiteY17" fmla="*/ 10634 h 14173"/>
                              <a:gd name="connsiteX18" fmla="*/ 11251 w 26414"/>
                              <a:gd name="connsiteY18" fmla="*/ 12427 h 14173"/>
                              <a:gd name="connsiteX19" fmla="*/ 11772 w 26414"/>
                              <a:gd name="connsiteY19" fmla="*/ 13161 h 14173"/>
                              <a:gd name="connsiteX20" fmla="*/ 11240 w 26414"/>
                              <a:gd name="connsiteY20" fmla="*/ 13885 h 14173"/>
                              <a:gd name="connsiteX21" fmla="*/ 10076 w 26414"/>
                              <a:gd name="connsiteY21" fmla="*/ 14173 h 14173"/>
                              <a:gd name="connsiteX22" fmla="*/ 10041 w 26414"/>
                              <a:gd name="connsiteY22" fmla="*/ 14174 h 14173"/>
                              <a:gd name="connsiteX23" fmla="*/ 8898 w 26414"/>
                              <a:gd name="connsiteY23" fmla="*/ 13879 h 14173"/>
                              <a:gd name="connsiteX24" fmla="*/ 542 w 26414"/>
                              <a:gd name="connsiteY24" fmla="*/ 9055 h 14173"/>
                              <a:gd name="connsiteX25" fmla="*/ 1 w 26414"/>
                              <a:gd name="connsiteY25" fmla="*/ 8329 h 14173"/>
                              <a:gd name="connsiteX26" fmla="*/ 505 w 26414"/>
                              <a:gd name="connsiteY26" fmla="*/ 7603 h 1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414" h="14173">
                                <a:moveTo>
                                  <a:pt x="505" y="7603"/>
                                </a:moveTo>
                                <a:lnTo>
                                  <a:pt x="506" y="7603"/>
                                </a:lnTo>
                                <a:cubicBezTo>
                                  <a:pt x="837" y="7411"/>
                                  <a:pt x="1227" y="7315"/>
                                  <a:pt x="1699" y="7309"/>
                                </a:cubicBezTo>
                                <a:cubicBezTo>
                                  <a:pt x="2154" y="7309"/>
                                  <a:pt x="2557" y="7408"/>
                                  <a:pt x="2894" y="7603"/>
                                </a:cubicBezTo>
                                <a:lnTo>
                                  <a:pt x="5535" y="9128"/>
                                </a:lnTo>
                                <a:lnTo>
                                  <a:pt x="20690" y="321"/>
                                </a:lnTo>
                                <a:cubicBezTo>
                                  <a:pt x="21058" y="108"/>
                                  <a:pt x="21505" y="0"/>
                                  <a:pt x="22022" y="0"/>
                                </a:cubicBezTo>
                                <a:cubicBezTo>
                                  <a:pt x="22539" y="0"/>
                                  <a:pt x="22988" y="108"/>
                                  <a:pt x="23356" y="321"/>
                                </a:cubicBezTo>
                                <a:lnTo>
                                  <a:pt x="23924" y="648"/>
                                </a:lnTo>
                                <a:cubicBezTo>
                                  <a:pt x="24177" y="795"/>
                                  <a:pt x="24377" y="985"/>
                                  <a:pt x="24519" y="1218"/>
                                </a:cubicBezTo>
                                <a:lnTo>
                                  <a:pt x="26287" y="4452"/>
                                </a:lnTo>
                                <a:cubicBezTo>
                                  <a:pt x="26405" y="4650"/>
                                  <a:pt x="26442" y="4840"/>
                                  <a:pt x="26395" y="5018"/>
                                </a:cubicBezTo>
                                <a:cubicBezTo>
                                  <a:pt x="26340" y="5233"/>
                                  <a:pt x="26162" y="5428"/>
                                  <a:pt x="25869" y="5599"/>
                                </a:cubicBezTo>
                                <a:cubicBezTo>
                                  <a:pt x="25509" y="5808"/>
                                  <a:pt x="25115" y="5909"/>
                                  <a:pt x="24667" y="5909"/>
                                </a:cubicBezTo>
                                <a:cubicBezTo>
                                  <a:pt x="24223" y="5909"/>
                                  <a:pt x="23821" y="5806"/>
                                  <a:pt x="23471" y="5604"/>
                                </a:cubicBezTo>
                                <a:cubicBezTo>
                                  <a:pt x="23295" y="5503"/>
                                  <a:pt x="23137" y="5346"/>
                                  <a:pt x="22988" y="5122"/>
                                </a:cubicBezTo>
                                <a:lnTo>
                                  <a:pt x="21604" y="2811"/>
                                </a:lnTo>
                                <a:lnTo>
                                  <a:pt x="8143" y="10634"/>
                                </a:lnTo>
                                <a:lnTo>
                                  <a:pt x="11251" y="12427"/>
                                </a:lnTo>
                                <a:cubicBezTo>
                                  <a:pt x="11606" y="12633"/>
                                  <a:pt x="11782" y="12879"/>
                                  <a:pt x="11772" y="13161"/>
                                </a:cubicBezTo>
                                <a:cubicBezTo>
                                  <a:pt x="11753" y="13450"/>
                                  <a:pt x="11579" y="13687"/>
                                  <a:pt x="11240" y="13885"/>
                                </a:cubicBezTo>
                                <a:cubicBezTo>
                                  <a:pt x="10910" y="14076"/>
                                  <a:pt x="10518" y="14173"/>
                                  <a:pt x="10076" y="14173"/>
                                </a:cubicBezTo>
                                <a:cubicBezTo>
                                  <a:pt x="10064" y="14174"/>
                                  <a:pt x="10052" y="14174"/>
                                  <a:pt x="10041" y="14174"/>
                                </a:cubicBezTo>
                                <a:cubicBezTo>
                                  <a:pt x="9620" y="14174"/>
                                  <a:pt x="9236" y="14075"/>
                                  <a:pt x="8898" y="13879"/>
                                </a:cubicBezTo>
                                <a:lnTo>
                                  <a:pt x="542" y="9055"/>
                                </a:lnTo>
                                <a:cubicBezTo>
                                  <a:pt x="184" y="8849"/>
                                  <a:pt x="2" y="8604"/>
                                  <a:pt x="1" y="8329"/>
                                </a:cubicBezTo>
                                <a:cubicBezTo>
                                  <a:pt x="-12" y="8050"/>
                                  <a:pt x="159" y="7805"/>
                                  <a:pt x="505" y="7603"/>
                                </a:cubicBezTo>
                                <a:close/>
                              </a:path>
                            </a:pathLst>
                          </a:custGeom>
                          <a:solidFill>
                            <a:srgbClr val="1D2943"/>
                          </a:solidFill>
                          <a:ln w="36124" cap="flat">
                            <a:noFill/>
                            <a:prstDash val="solid"/>
                            <a:miter/>
                          </a:ln>
                        </p:spPr>
                        <p:txBody>
                          <a:bodyPr rtlCol="0" anchor="ctr"/>
                          <a:lstStyle/>
                          <a:p>
                            <a:endParaRPr lang="fr-FR"/>
                          </a:p>
                        </p:txBody>
                      </p:sp>
                      <p:sp>
                        <p:nvSpPr>
                          <p:cNvPr id="1043" name="Forme libre : forme 1042">
                            <a:extLst>
                              <a:ext uri="{FF2B5EF4-FFF2-40B4-BE49-F238E27FC236}">
                                <a16:creationId xmlns:a16="http://schemas.microsoft.com/office/drawing/2014/main" id="{AAF4CCBF-F573-4BCA-A0A0-72ECE4B8F3FC}"/>
                              </a:ext>
                            </a:extLst>
                          </p:cNvPr>
                          <p:cNvSpPr/>
                          <p:nvPr/>
                        </p:nvSpPr>
                        <p:spPr>
                          <a:xfrm>
                            <a:off x="5663157" y="2032316"/>
                            <a:ext cx="25368" cy="14766"/>
                          </a:xfrm>
                          <a:custGeom>
                            <a:avLst/>
                            <a:gdLst>
                              <a:gd name="connsiteX0" fmla="*/ 2986 w 25368"/>
                              <a:gd name="connsiteY0" fmla="*/ 13048 h 14766"/>
                              <a:gd name="connsiteX1" fmla="*/ 9589 w 25368"/>
                              <a:gd name="connsiteY1" fmla="*/ 14766 h 14766"/>
                              <a:gd name="connsiteX2" fmla="*/ 11091 w 25368"/>
                              <a:gd name="connsiteY2" fmla="*/ 14694 h 14766"/>
                              <a:gd name="connsiteX3" fmla="*/ 20052 w 25368"/>
                              <a:gd name="connsiteY3" fmla="*/ 11679 h 14766"/>
                              <a:gd name="connsiteX4" fmla="*/ 25246 w 25368"/>
                              <a:gd name="connsiteY4" fmla="*/ 6452 h 14766"/>
                              <a:gd name="connsiteX5" fmla="*/ 22359 w 25368"/>
                              <a:gd name="connsiteY5" fmla="*/ 1705 h 14766"/>
                              <a:gd name="connsiteX6" fmla="*/ 14275 w 25368"/>
                              <a:gd name="connsiteY6" fmla="*/ 70 h 14766"/>
                              <a:gd name="connsiteX7" fmla="*/ 5303 w 25368"/>
                              <a:gd name="connsiteY7" fmla="*/ 3079 h 14766"/>
                              <a:gd name="connsiteX8" fmla="*/ 119 w 25368"/>
                              <a:gd name="connsiteY8" fmla="*/ 8313 h 14766"/>
                              <a:gd name="connsiteX9" fmla="*/ 2986 w 25368"/>
                              <a:gd name="connsiteY9" fmla="*/ 13048 h 14766"/>
                              <a:gd name="connsiteX10" fmla="*/ 3705 w 25368"/>
                              <a:gd name="connsiteY10" fmla="*/ 8476 h 14766"/>
                              <a:gd name="connsiteX11" fmla="*/ 7839 w 25368"/>
                              <a:gd name="connsiteY11" fmla="*/ 4628 h 14766"/>
                              <a:gd name="connsiteX12" fmla="*/ 14478 w 25368"/>
                              <a:gd name="connsiteY12" fmla="*/ 2227 h 14766"/>
                              <a:gd name="connsiteX13" fmla="*/ 15927 w 25368"/>
                              <a:gd name="connsiteY13" fmla="*/ 2130 h 14766"/>
                              <a:gd name="connsiteX14" fmla="*/ 20006 w 25368"/>
                              <a:gd name="connsiteY14" fmla="*/ 3157 h 14766"/>
                              <a:gd name="connsiteX15" fmla="*/ 21623 w 25368"/>
                              <a:gd name="connsiteY15" fmla="*/ 6298 h 14766"/>
                              <a:gd name="connsiteX16" fmla="*/ 17517 w 25368"/>
                              <a:gd name="connsiteY16" fmla="*/ 10130 h 14766"/>
                              <a:gd name="connsiteX17" fmla="*/ 10850 w 25368"/>
                              <a:gd name="connsiteY17" fmla="*/ 12547 h 14766"/>
                              <a:gd name="connsiteX18" fmla="*/ 5312 w 25368"/>
                              <a:gd name="connsiteY18" fmla="*/ 11612 h 14766"/>
                              <a:gd name="connsiteX19" fmla="*/ 3705 w 25368"/>
                              <a:gd name="connsiteY19" fmla="*/ 8476 h 1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368" h="14766">
                                <a:moveTo>
                                  <a:pt x="2986" y="13048"/>
                                </a:moveTo>
                                <a:cubicBezTo>
                                  <a:pt x="4966" y="14191"/>
                                  <a:pt x="7182" y="14766"/>
                                  <a:pt x="9589" y="14766"/>
                                </a:cubicBezTo>
                                <a:cubicBezTo>
                                  <a:pt x="10081" y="14766"/>
                                  <a:pt x="10582" y="14742"/>
                                  <a:pt x="11091" y="14694"/>
                                </a:cubicBezTo>
                                <a:cubicBezTo>
                                  <a:pt x="14086" y="14408"/>
                                  <a:pt x="17102" y="13394"/>
                                  <a:pt x="20052" y="11679"/>
                                </a:cubicBezTo>
                                <a:cubicBezTo>
                                  <a:pt x="23003" y="9964"/>
                                  <a:pt x="24750" y="8205"/>
                                  <a:pt x="25246" y="6452"/>
                                </a:cubicBezTo>
                                <a:cubicBezTo>
                                  <a:pt x="25734" y="4689"/>
                                  <a:pt x="24763" y="3093"/>
                                  <a:pt x="22359" y="1705"/>
                                </a:cubicBezTo>
                                <a:cubicBezTo>
                                  <a:pt x="19996" y="342"/>
                                  <a:pt x="17273" y="-207"/>
                                  <a:pt x="14275" y="70"/>
                                </a:cubicBezTo>
                                <a:cubicBezTo>
                                  <a:pt x="11270" y="353"/>
                                  <a:pt x="8251" y="1366"/>
                                  <a:pt x="5303" y="3079"/>
                                </a:cubicBezTo>
                                <a:cubicBezTo>
                                  <a:pt x="2339" y="4802"/>
                                  <a:pt x="595" y="6563"/>
                                  <a:pt x="119" y="8313"/>
                                </a:cubicBezTo>
                                <a:cubicBezTo>
                                  <a:pt x="-360" y="10079"/>
                                  <a:pt x="604" y="11672"/>
                                  <a:pt x="2986" y="13048"/>
                                </a:cubicBezTo>
                                <a:close/>
                                <a:moveTo>
                                  <a:pt x="3705" y="8476"/>
                                </a:moveTo>
                                <a:cubicBezTo>
                                  <a:pt x="4152" y="7257"/>
                                  <a:pt x="5543" y="5963"/>
                                  <a:pt x="7839" y="4628"/>
                                </a:cubicBezTo>
                                <a:cubicBezTo>
                                  <a:pt x="10115" y="3305"/>
                                  <a:pt x="12349" y="2497"/>
                                  <a:pt x="14478" y="2227"/>
                                </a:cubicBezTo>
                                <a:cubicBezTo>
                                  <a:pt x="14975" y="2162"/>
                                  <a:pt x="15458" y="2130"/>
                                  <a:pt x="15927" y="2130"/>
                                </a:cubicBezTo>
                                <a:cubicBezTo>
                                  <a:pt x="17455" y="2130"/>
                                  <a:pt x="18823" y="2474"/>
                                  <a:pt x="20006" y="3157"/>
                                </a:cubicBezTo>
                                <a:cubicBezTo>
                                  <a:pt x="21537" y="4041"/>
                                  <a:pt x="22081" y="5098"/>
                                  <a:pt x="21623" y="6298"/>
                                </a:cubicBezTo>
                                <a:cubicBezTo>
                                  <a:pt x="21153" y="7531"/>
                                  <a:pt x="19772" y="8820"/>
                                  <a:pt x="17517" y="10130"/>
                                </a:cubicBezTo>
                                <a:cubicBezTo>
                                  <a:pt x="15229" y="11460"/>
                                  <a:pt x="12985" y="12274"/>
                                  <a:pt x="10850" y="12547"/>
                                </a:cubicBezTo>
                                <a:cubicBezTo>
                                  <a:pt x="8724" y="12826"/>
                                  <a:pt x="6863" y="12507"/>
                                  <a:pt x="5312" y="11612"/>
                                </a:cubicBezTo>
                                <a:cubicBezTo>
                                  <a:pt x="3787" y="10732"/>
                                  <a:pt x="3246" y="9676"/>
                                  <a:pt x="3705" y="8476"/>
                                </a:cubicBezTo>
                                <a:close/>
                              </a:path>
                            </a:pathLst>
                          </a:custGeom>
                          <a:solidFill>
                            <a:srgbClr val="1D2943"/>
                          </a:solidFill>
                          <a:ln w="36124" cap="flat">
                            <a:noFill/>
                            <a:prstDash val="solid"/>
                            <a:miter/>
                          </a:ln>
                        </p:spPr>
                        <p:txBody>
                          <a:bodyPr rtlCol="0" anchor="ctr"/>
                          <a:lstStyle/>
                          <a:p>
                            <a:endParaRPr lang="fr-FR"/>
                          </a:p>
                        </p:txBody>
                      </p:sp>
                      <p:sp>
                        <p:nvSpPr>
                          <p:cNvPr id="1044" name="Forme libre : forme 1043">
                            <a:extLst>
                              <a:ext uri="{FF2B5EF4-FFF2-40B4-BE49-F238E27FC236}">
                                <a16:creationId xmlns:a16="http://schemas.microsoft.com/office/drawing/2014/main" id="{6C169E2A-73FE-4471-8B1F-7DEEDD343A4C}"/>
                              </a:ext>
                            </a:extLst>
                          </p:cNvPr>
                          <p:cNvSpPr/>
                          <p:nvPr/>
                        </p:nvSpPr>
                        <p:spPr>
                          <a:xfrm>
                            <a:off x="5680157" y="2042130"/>
                            <a:ext cx="25368" cy="14766"/>
                          </a:xfrm>
                          <a:custGeom>
                            <a:avLst/>
                            <a:gdLst>
                              <a:gd name="connsiteX0" fmla="*/ 119 w 25368"/>
                              <a:gd name="connsiteY0" fmla="*/ 8313 h 14766"/>
                              <a:gd name="connsiteX1" fmla="*/ 2987 w 25368"/>
                              <a:gd name="connsiteY1" fmla="*/ 13048 h 14766"/>
                              <a:gd name="connsiteX2" fmla="*/ 9589 w 25368"/>
                              <a:gd name="connsiteY2" fmla="*/ 14766 h 14766"/>
                              <a:gd name="connsiteX3" fmla="*/ 11091 w 25368"/>
                              <a:gd name="connsiteY3" fmla="*/ 14694 h 14766"/>
                              <a:gd name="connsiteX4" fmla="*/ 20043 w 25368"/>
                              <a:gd name="connsiteY4" fmla="*/ 11674 h 14766"/>
                              <a:gd name="connsiteX5" fmla="*/ 25246 w 25368"/>
                              <a:gd name="connsiteY5" fmla="*/ 6452 h 14766"/>
                              <a:gd name="connsiteX6" fmla="*/ 22360 w 25368"/>
                              <a:gd name="connsiteY6" fmla="*/ 1705 h 14766"/>
                              <a:gd name="connsiteX7" fmla="*/ 14275 w 25368"/>
                              <a:gd name="connsiteY7" fmla="*/ 70 h 14766"/>
                              <a:gd name="connsiteX8" fmla="*/ 5304 w 25368"/>
                              <a:gd name="connsiteY8" fmla="*/ 3079 h 14766"/>
                              <a:gd name="connsiteX9" fmla="*/ 119 w 25368"/>
                              <a:gd name="connsiteY9" fmla="*/ 8313 h 14766"/>
                              <a:gd name="connsiteX10" fmla="*/ 3696 w 25368"/>
                              <a:gd name="connsiteY10" fmla="*/ 8470 h 14766"/>
                              <a:gd name="connsiteX11" fmla="*/ 7839 w 25368"/>
                              <a:gd name="connsiteY11" fmla="*/ 4628 h 14766"/>
                              <a:gd name="connsiteX12" fmla="*/ 14469 w 25368"/>
                              <a:gd name="connsiteY12" fmla="*/ 2222 h 14766"/>
                              <a:gd name="connsiteX13" fmla="*/ 15905 w 25368"/>
                              <a:gd name="connsiteY13" fmla="*/ 2128 h 14766"/>
                              <a:gd name="connsiteX14" fmla="*/ 20006 w 25368"/>
                              <a:gd name="connsiteY14" fmla="*/ 3157 h 14766"/>
                              <a:gd name="connsiteX15" fmla="*/ 21624 w 25368"/>
                              <a:gd name="connsiteY15" fmla="*/ 6299 h 14766"/>
                              <a:gd name="connsiteX16" fmla="*/ 17508 w 25368"/>
                              <a:gd name="connsiteY16" fmla="*/ 10125 h 14766"/>
                              <a:gd name="connsiteX17" fmla="*/ 10850 w 25368"/>
                              <a:gd name="connsiteY17" fmla="*/ 12547 h 14766"/>
                              <a:gd name="connsiteX18" fmla="*/ 5313 w 25368"/>
                              <a:gd name="connsiteY18" fmla="*/ 11612 h 14766"/>
                              <a:gd name="connsiteX19" fmla="*/ 3696 w 25368"/>
                              <a:gd name="connsiteY19" fmla="*/ 8470 h 1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368" h="14766">
                                <a:moveTo>
                                  <a:pt x="119" y="8313"/>
                                </a:moveTo>
                                <a:cubicBezTo>
                                  <a:pt x="-360" y="10079"/>
                                  <a:pt x="605" y="11672"/>
                                  <a:pt x="2987" y="13048"/>
                                </a:cubicBezTo>
                                <a:cubicBezTo>
                                  <a:pt x="4967" y="14191"/>
                                  <a:pt x="7182" y="14766"/>
                                  <a:pt x="9589" y="14766"/>
                                </a:cubicBezTo>
                                <a:cubicBezTo>
                                  <a:pt x="10081" y="14766"/>
                                  <a:pt x="10582" y="14742"/>
                                  <a:pt x="11091" y="14694"/>
                                </a:cubicBezTo>
                                <a:cubicBezTo>
                                  <a:pt x="14071" y="14410"/>
                                  <a:pt x="17083" y="13394"/>
                                  <a:pt x="20043" y="11674"/>
                                </a:cubicBezTo>
                                <a:cubicBezTo>
                                  <a:pt x="23003" y="9954"/>
                                  <a:pt x="24753" y="8197"/>
                                  <a:pt x="25246" y="6452"/>
                                </a:cubicBezTo>
                                <a:cubicBezTo>
                                  <a:pt x="25734" y="4691"/>
                                  <a:pt x="24764" y="3093"/>
                                  <a:pt x="22360" y="1705"/>
                                </a:cubicBezTo>
                                <a:cubicBezTo>
                                  <a:pt x="19996" y="341"/>
                                  <a:pt x="17276" y="-208"/>
                                  <a:pt x="14275" y="70"/>
                                </a:cubicBezTo>
                                <a:cubicBezTo>
                                  <a:pt x="11269" y="355"/>
                                  <a:pt x="8250" y="1367"/>
                                  <a:pt x="5304" y="3079"/>
                                </a:cubicBezTo>
                                <a:cubicBezTo>
                                  <a:pt x="2339" y="4803"/>
                                  <a:pt x="594" y="6563"/>
                                  <a:pt x="119" y="8313"/>
                                </a:cubicBezTo>
                                <a:close/>
                                <a:moveTo>
                                  <a:pt x="3696" y="8470"/>
                                </a:moveTo>
                                <a:cubicBezTo>
                                  <a:pt x="4153" y="7253"/>
                                  <a:pt x="5547" y="5960"/>
                                  <a:pt x="7839" y="4628"/>
                                </a:cubicBezTo>
                                <a:cubicBezTo>
                                  <a:pt x="10110" y="3308"/>
                                  <a:pt x="12340" y="2499"/>
                                  <a:pt x="14469" y="2222"/>
                                </a:cubicBezTo>
                                <a:cubicBezTo>
                                  <a:pt x="14963" y="2159"/>
                                  <a:pt x="15441" y="2128"/>
                                  <a:pt x="15905" y="2128"/>
                                </a:cubicBezTo>
                                <a:cubicBezTo>
                                  <a:pt x="17445" y="2128"/>
                                  <a:pt x="18820" y="2472"/>
                                  <a:pt x="20006" y="3157"/>
                                </a:cubicBezTo>
                                <a:cubicBezTo>
                                  <a:pt x="21538" y="4041"/>
                                  <a:pt x="22081" y="5098"/>
                                  <a:pt x="21624" y="6299"/>
                                </a:cubicBezTo>
                                <a:cubicBezTo>
                                  <a:pt x="21157" y="7522"/>
                                  <a:pt x="19772" y="8809"/>
                                  <a:pt x="17508" y="10125"/>
                                </a:cubicBezTo>
                                <a:cubicBezTo>
                                  <a:pt x="15209" y="11462"/>
                                  <a:pt x="12970" y="12276"/>
                                  <a:pt x="10850" y="12547"/>
                                </a:cubicBezTo>
                                <a:cubicBezTo>
                                  <a:pt x="8728" y="12822"/>
                                  <a:pt x="6867" y="12509"/>
                                  <a:pt x="5313" y="11612"/>
                                </a:cubicBezTo>
                                <a:cubicBezTo>
                                  <a:pt x="3770" y="10722"/>
                                  <a:pt x="3241" y="9694"/>
                                  <a:pt x="3696" y="8470"/>
                                </a:cubicBezTo>
                                <a:close/>
                              </a:path>
                            </a:pathLst>
                          </a:custGeom>
                          <a:solidFill>
                            <a:srgbClr val="1D2943"/>
                          </a:solidFill>
                          <a:ln w="36124" cap="flat">
                            <a:noFill/>
                            <a:prstDash val="solid"/>
                            <a:miter/>
                          </a:ln>
                        </p:spPr>
                        <p:txBody>
                          <a:bodyPr rtlCol="0" anchor="ctr"/>
                          <a:lstStyle/>
                          <a:p>
                            <a:endParaRPr lang="fr-FR"/>
                          </a:p>
                        </p:txBody>
                      </p:sp>
                    </p:grpSp>
                    <p:grpSp>
                      <p:nvGrpSpPr>
                        <p:cNvPr id="1045" name="Graphique 865">
                          <a:extLst>
                            <a:ext uri="{FF2B5EF4-FFF2-40B4-BE49-F238E27FC236}">
                              <a16:creationId xmlns:a16="http://schemas.microsoft.com/office/drawing/2014/main" id="{4730CB03-5950-496B-AE2D-89693F9BEF39}"/>
                            </a:ext>
                          </a:extLst>
                        </p:cNvPr>
                        <p:cNvGrpSpPr/>
                        <p:nvPr/>
                      </p:nvGrpSpPr>
                      <p:grpSpPr>
                        <a:xfrm>
                          <a:off x="5227660" y="1780881"/>
                          <a:ext cx="55962" cy="33503"/>
                          <a:chOff x="5227660" y="1780881"/>
                          <a:chExt cx="55962" cy="33503"/>
                        </a:xfrm>
                        <a:solidFill>
                          <a:srgbClr val="1D2943"/>
                        </a:solidFill>
                      </p:grpSpPr>
                      <p:sp>
                        <p:nvSpPr>
                          <p:cNvPr id="1046" name="Forme libre : forme 1045">
                            <a:extLst>
                              <a:ext uri="{FF2B5EF4-FFF2-40B4-BE49-F238E27FC236}">
                                <a16:creationId xmlns:a16="http://schemas.microsoft.com/office/drawing/2014/main" id="{80CD2A27-6422-4BF6-8E27-297F4D967C6F}"/>
                              </a:ext>
                            </a:extLst>
                          </p:cNvPr>
                          <p:cNvSpPr/>
                          <p:nvPr/>
                        </p:nvSpPr>
                        <p:spPr>
                          <a:xfrm>
                            <a:off x="5257207" y="1800211"/>
                            <a:ext cx="26414" cy="14173"/>
                          </a:xfrm>
                          <a:custGeom>
                            <a:avLst/>
                            <a:gdLst>
                              <a:gd name="connsiteX0" fmla="*/ 505 w 26414"/>
                              <a:gd name="connsiteY0" fmla="*/ 7603 h 14173"/>
                              <a:gd name="connsiteX1" fmla="*/ 506 w 26414"/>
                              <a:gd name="connsiteY1" fmla="*/ 7602 h 14173"/>
                              <a:gd name="connsiteX2" fmla="*/ 1699 w 26414"/>
                              <a:gd name="connsiteY2" fmla="*/ 7309 h 14173"/>
                              <a:gd name="connsiteX3" fmla="*/ 2894 w 26414"/>
                              <a:gd name="connsiteY3" fmla="*/ 7602 h 14173"/>
                              <a:gd name="connsiteX4" fmla="*/ 5535 w 26414"/>
                              <a:gd name="connsiteY4" fmla="*/ 9128 h 14173"/>
                              <a:gd name="connsiteX5" fmla="*/ 20690 w 26414"/>
                              <a:gd name="connsiteY5" fmla="*/ 321 h 14173"/>
                              <a:gd name="connsiteX6" fmla="*/ 22021 w 26414"/>
                              <a:gd name="connsiteY6" fmla="*/ 0 h 14173"/>
                              <a:gd name="connsiteX7" fmla="*/ 23356 w 26414"/>
                              <a:gd name="connsiteY7" fmla="*/ 321 h 14173"/>
                              <a:gd name="connsiteX8" fmla="*/ 23924 w 26414"/>
                              <a:gd name="connsiteY8" fmla="*/ 648 h 14173"/>
                              <a:gd name="connsiteX9" fmla="*/ 24519 w 26414"/>
                              <a:gd name="connsiteY9" fmla="*/ 1218 h 14173"/>
                              <a:gd name="connsiteX10" fmla="*/ 26287 w 26414"/>
                              <a:gd name="connsiteY10" fmla="*/ 4452 h 14173"/>
                              <a:gd name="connsiteX11" fmla="*/ 26395 w 26414"/>
                              <a:gd name="connsiteY11" fmla="*/ 5018 h 14173"/>
                              <a:gd name="connsiteX12" fmla="*/ 25869 w 26414"/>
                              <a:gd name="connsiteY12" fmla="*/ 5599 h 14173"/>
                              <a:gd name="connsiteX13" fmla="*/ 24666 w 26414"/>
                              <a:gd name="connsiteY13" fmla="*/ 5909 h 14173"/>
                              <a:gd name="connsiteX14" fmla="*/ 23471 w 26414"/>
                              <a:gd name="connsiteY14" fmla="*/ 5604 h 14173"/>
                              <a:gd name="connsiteX15" fmla="*/ 22987 w 26414"/>
                              <a:gd name="connsiteY15" fmla="*/ 5122 h 14173"/>
                              <a:gd name="connsiteX16" fmla="*/ 21603 w 26414"/>
                              <a:gd name="connsiteY16" fmla="*/ 2811 h 14173"/>
                              <a:gd name="connsiteX17" fmla="*/ 8143 w 26414"/>
                              <a:gd name="connsiteY17" fmla="*/ 10634 h 14173"/>
                              <a:gd name="connsiteX18" fmla="*/ 11250 w 26414"/>
                              <a:gd name="connsiteY18" fmla="*/ 12427 h 14173"/>
                              <a:gd name="connsiteX19" fmla="*/ 11772 w 26414"/>
                              <a:gd name="connsiteY19" fmla="*/ 13161 h 14173"/>
                              <a:gd name="connsiteX20" fmla="*/ 11240 w 26414"/>
                              <a:gd name="connsiteY20" fmla="*/ 13885 h 14173"/>
                              <a:gd name="connsiteX21" fmla="*/ 10075 w 26414"/>
                              <a:gd name="connsiteY21" fmla="*/ 14173 h 14173"/>
                              <a:gd name="connsiteX22" fmla="*/ 10041 w 26414"/>
                              <a:gd name="connsiteY22" fmla="*/ 14174 h 14173"/>
                              <a:gd name="connsiteX23" fmla="*/ 8897 w 26414"/>
                              <a:gd name="connsiteY23" fmla="*/ 13879 h 14173"/>
                              <a:gd name="connsiteX24" fmla="*/ 541 w 26414"/>
                              <a:gd name="connsiteY24" fmla="*/ 9055 h 14173"/>
                              <a:gd name="connsiteX25" fmla="*/ 1 w 26414"/>
                              <a:gd name="connsiteY25" fmla="*/ 8329 h 14173"/>
                              <a:gd name="connsiteX26" fmla="*/ 505 w 26414"/>
                              <a:gd name="connsiteY26" fmla="*/ 7603 h 1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414" h="14173">
                                <a:moveTo>
                                  <a:pt x="505" y="7603"/>
                                </a:moveTo>
                                <a:lnTo>
                                  <a:pt x="506" y="7602"/>
                                </a:lnTo>
                                <a:cubicBezTo>
                                  <a:pt x="837" y="7411"/>
                                  <a:pt x="1227" y="7315"/>
                                  <a:pt x="1699" y="7309"/>
                                </a:cubicBezTo>
                                <a:cubicBezTo>
                                  <a:pt x="2154" y="7309"/>
                                  <a:pt x="2557" y="7408"/>
                                  <a:pt x="2894" y="7602"/>
                                </a:cubicBezTo>
                                <a:lnTo>
                                  <a:pt x="5535" y="9128"/>
                                </a:lnTo>
                                <a:lnTo>
                                  <a:pt x="20690" y="321"/>
                                </a:lnTo>
                                <a:cubicBezTo>
                                  <a:pt x="21057" y="108"/>
                                  <a:pt x="21505" y="0"/>
                                  <a:pt x="22021" y="0"/>
                                </a:cubicBezTo>
                                <a:cubicBezTo>
                                  <a:pt x="22539" y="0"/>
                                  <a:pt x="22988" y="108"/>
                                  <a:pt x="23356" y="321"/>
                                </a:cubicBezTo>
                                <a:lnTo>
                                  <a:pt x="23924" y="648"/>
                                </a:lnTo>
                                <a:cubicBezTo>
                                  <a:pt x="24177" y="795"/>
                                  <a:pt x="24377" y="985"/>
                                  <a:pt x="24519" y="1218"/>
                                </a:cubicBezTo>
                                <a:lnTo>
                                  <a:pt x="26287" y="4452"/>
                                </a:lnTo>
                                <a:cubicBezTo>
                                  <a:pt x="26405" y="4650"/>
                                  <a:pt x="26441" y="4840"/>
                                  <a:pt x="26395" y="5018"/>
                                </a:cubicBezTo>
                                <a:cubicBezTo>
                                  <a:pt x="26340" y="5233"/>
                                  <a:pt x="26162" y="5428"/>
                                  <a:pt x="25869" y="5599"/>
                                </a:cubicBezTo>
                                <a:cubicBezTo>
                                  <a:pt x="25509" y="5808"/>
                                  <a:pt x="25115" y="5909"/>
                                  <a:pt x="24666" y="5909"/>
                                </a:cubicBezTo>
                                <a:cubicBezTo>
                                  <a:pt x="24223" y="5909"/>
                                  <a:pt x="23821" y="5806"/>
                                  <a:pt x="23471" y="5604"/>
                                </a:cubicBezTo>
                                <a:cubicBezTo>
                                  <a:pt x="23294" y="5503"/>
                                  <a:pt x="23137" y="5346"/>
                                  <a:pt x="22987" y="5122"/>
                                </a:cubicBezTo>
                                <a:lnTo>
                                  <a:pt x="21603" y="2811"/>
                                </a:lnTo>
                                <a:lnTo>
                                  <a:pt x="8143" y="10634"/>
                                </a:lnTo>
                                <a:lnTo>
                                  <a:pt x="11250" y="12427"/>
                                </a:lnTo>
                                <a:cubicBezTo>
                                  <a:pt x="11606" y="12632"/>
                                  <a:pt x="11781" y="12878"/>
                                  <a:pt x="11772" y="13161"/>
                                </a:cubicBezTo>
                                <a:cubicBezTo>
                                  <a:pt x="11753" y="13450"/>
                                  <a:pt x="11579" y="13687"/>
                                  <a:pt x="11240" y="13885"/>
                                </a:cubicBezTo>
                                <a:cubicBezTo>
                                  <a:pt x="10910" y="14076"/>
                                  <a:pt x="10518" y="14173"/>
                                  <a:pt x="10075" y="14173"/>
                                </a:cubicBezTo>
                                <a:cubicBezTo>
                                  <a:pt x="10064" y="14174"/>
                                  <a:pt x="10052" y="14174"/>
                                  <a:pt x="10041" y="14174"/>
                                </a:cubicBezTo>
                                <a:cubicBezTo>
                                  <a:pt x="9620" y="14174"/>
                                  <a:pt x="9236" y="14075"/>
                                  <a:pt x="8897" y="13879"/>
                                </a:cubicBezTo>
                                <a:lnTo>
                                  <a:pt x="541" y="9055"/>
                                </a:lnTo>
                                <a:cubicBezTo>
                                  <a:pt x="184" y="8849"/>
                                  <a:pt x="2" y="8603"/>
                                  <a:pt x="1" y="8329"/>
                                </a:cubicBezTo>
                                <a:cubicBezTo>
                                  <a:pt x="-12" y="8050"/>
                                  <a:pt x="158" y="7805"/>
                                  <a:pt x="505" y="7603"/>
                                </a:cubicBezTo>
                                <a:close/>
                              </a:path>
                            </a:pathLst>
                          </a:custGeom>
                          <a:solidFill>
                            <a:srgbClr val="1D2943"/>
                          </a:solidFill>
                          <a:ln w="36124" cap="flat">
                            <a:noFill/>
                            <a:prstDash val="solid"/>
                            <a:miter/>
                          </a:ln>
                        </p:spPr>
                        <p:txBody>
                          <a:bodyPr rtlCol="0" anchor="ctr"/>
                          <a:lstStyle/>
                          <a:p>
                            <a:endParaRPr lang="fr-FR"/>
                          </a:p>
                        </p:txBody>
                      </p:sp>
                      <p:sp>
                        <p:nvSpPr>
                          <p:cNvPr id="1047" name="Forme libre : forme 1046">
                            <a:extLst>
                              <a:ext uri="{FF2B5EF4-FFF2-40B4-BE49-F238E27FC236}">
                                <a16:creationId xmlns:a16="http://schemas.microsoft.com/office/drawing/2014/main" id="{44EDA49C-FA5C-412C-8497-B1AA8A9FAD37}"/>
                              </a:ext>
                            </a:extLst>
                          </p:cNvPr>
                          <p:cNvSpPr/>
                          <p:nvPr/>
                        </p:nvSpPr>
                        <p:spPr>
                          <a:xfrm>
                            <a:off x="5227660" y="1780881"/>
                            <a:ext cx="25368" cy="14766"/>
                          </a:xfrm>
                          <a:custGeom>
                            <a:avLst/>
                            <a:gdLst>
                              <a:gd name="connsiteX0" fmla="*/ 2986 w 25368"/>
                              <a:gd name="connsiteY0" fmla="*/ 13048 h 14766"/>
                              <a:gd name="connsiteX1" fmla="*/ 9589 w 25368"/>
                              <a:gd name="connsiteY1" fmla="*/ 14766 h 14766"/>
                              <a:gd name="connsiteX2" fmla="*/ 11091 w 25368"/>
                              <a:gd name="connsiteY2" fmla="*/ 14694 h 14766"/>
                              <a:gd name="connsiteX3" fmla="*/ 20053 w 25368"/>
                              <a:gd name="connsiteY3" fmla="*/ 11679 h 14766"/>
                              <a:gd name="connsiteX4" fmla="*/ 25246 w 25368"/>
                              <a:gd name="connsiteY4" fmla="*/ 6452 h 14766"/>
                              <a:gd name="connsiteX5" fmla="*/ 22359 w 25368"/>
                              <a:gd name="connsiteY5" fmla="*/ 1705 h 14766"/>
                              <a:gd name="connsiteX6" fmla="*/ 14275 w 25368"/>
                              <a:gd name="connsiteY6" fmla="*/ 70 h 14766"/>
                              <a:gd name="connsiteX7" fmla="*/ 5303 w 25368"/>
                              <a:gd name="connsiteY7" fmla="*/ 3079 h 14766"/>
                              <a:gd name="connsiteX8" fmla="*/ 119 w 25368"/>
                              <a:gd name="connsiteY8" fmla="*/ 8313 h 14766"/>
                              <a:gd name="connsiteX9" fmla="*/ 2986 w 25368"/>
                              <a:gd name="connsiteY9" fmla="*/ 13048 h 14766"/>
                              <a:gd name="connsiteX10" fmla="*/ 3705 w 25368"/>
                              <a:gd name="connsiteY10" fmla="*/ 8476 h 14766"/>
                              <a:gd name="connsiteX11" fmla="*/ 7838 w 25368"/>
                              <a:gd name="connsiteY11" fmla="*/ 4628 h 14766"/>
                              <a:gd name="connsiteX12" fmla="*/ 14478 w 25368"/>
                              <a:gd name="connsiteY12" fmla="*/ 2227 h 14766"/>
                              <a:gd name="connsiteX13" fmla="*/ 15927 w 25368"/>
                              <a:gd name="connsiteY13" fmla="*/ 2130 h 14766"/>
                              <a:gd name="connsiteX14" fmla="*/ 20006 w 25368"/>
                              <a:gd name="connsiteY14" fmla="*/ 3157 h 14766"/>
                              <a:gd name="connsiteX15" fmla="*/ 21623 w 25368"/>
                              <a:gd name="connsiteY15" fmla="*/ 6298 h 14766"/>
                              <a:gd name="connsiteX16" fmla="*/ 17517 w 25368"/>
                              <a:gd name="connsiteY16" fmla="*/ 10130 h 14766"/>
                              <a:gd name="connsiteX17" fmla="*/ 10850 w 25368"/>
                              <a:gd name="connsiteY17" fmla="*/ 12547 h 14766"/>
                              <a:gd name="connsiteX18" fmla="*/ 5312 w 25368"/>
                              <a:gd name="connsiteY18" fmla="*/ 11612 h 14766"/>
                              <a:gd name="connsiteX19" fmla="*/ 3705 w 25368"/>
                              <a:gd name="connsiteY19" fmla="*/ 8476 h 1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368" h="14766">
                                <a:moveTo>
                                  <a:pt x="2986" y="13048"/>
                                </a:moveTo>
                                <a:cubicBezTo>
                                  <a:pt x="4966" y="14191"/>
                                  <a:pt x="7182" y="14766"/>
                                  <a:pt x="9589" y="14766"/>
                                </a:cubicBezTo>
                                <a:cubicBezTo>
                                  <a:pt x="10081" y="14766"/>
                                  <a:pt x="10582" y="14742"/>
                                  <a:pt x="11091" y="14694"/>
                                </a:cubicBezTo>
                                <a:cubicBezTo>
                                  <a:pt x="14086" y="14408"/>
                                  <a:pt x="17102" y="13394"/>
                                  <a:pt x="20053" y="11679"/>
                                </a:cubicBezTo>
                                <a:cubicBezTo>
                                  <a:pt x="23003" y="9964"/>
                                  <a:pt x="24750" y="8205"/>
                                  <a:pt x="25246" y="6452"/>
                                </a:cubicBezTo>
                                <a:cubicBezTo>
                                  <a:pt x="25734" y="4689"/>
                                  <a:pt x="24763" y="3093"/>
                                  <a:pt x="22359" y="1705"/>
                                </a:cubicBezTo>
                                <a:cubicBezTo>
                                  <a:pt x="19996" y="342"/>
                                  <a:pt x="17273" y="-207"/>
                                  <a:pt x="14275" y="70"/>
                                </a:cubicBezTo>
                                <a:cubicBezTo>
                                  <a:pt x="11270" y="353"/>
                                  <a:pt x="8251" y="1366"/>
                                  <a:pt x="5303" y="3079"/>
                                </a:cubicBezTo>
                                <a:cubicBezTo>
                                  <a:pt x="2339" y="4802"/>
                                  <a:pt x="595" y="6562"/>
                                  <a:pt x="119" y="8313"/>
                                </a:cubicBezTo>
                                <a:cubicBezTo>
                                  <a:pt x="-360" y="10079"/>
                                  <a:pt x="604" y="11672"/>
                                  <a:pt x="2986" y="13048"/>
                                </a:cubicBezTo>
                                <a:close/>
                                <a:moveTo>
                                  <a:pt x="3705" y="8476"/>
                                </a:moveTo>
                                <a:cubicBezTo>
                                  <a:pt x="4151" y="7257"/>
                                  <a:pt x="5542" y="5962"/>
                                  <a:pt x="7838" y="4628"/>
                                </a:cubicBezTo>
                                <a:cubicBezTo>
                                  <a:pt x="10115" y="3305"/>
                                  <a:pt x="12349" y="2497"/>
                                  <a:pt x="14478" y="2227"/>
                                </a:cubicBezTo>
                                <a:cubicBezTo>
                                  <a:pt x="14976" y="2162"/>
                                  <a:pt x="15458" y="2130"/>
                                  <a:pt x="15927" y="2130"/>
                                </a:cubicBezTo>
                                <a:cubicBezTo>
                                  <a:pt x="17455" y="2130"/>
                                  <a:pt x="18823" y="2474"/>
                                  <a:pt x="20006" y="3157"/>
                                </a:cubicBezTo>
                                <a:cubicBezTo>
                                  <a:pt x="21537" y="4041"/>
                                  <a:pt x="22081" y="5098"/>
                                  <a:pt x="21623" y="6298"/>
                                </a:cubicBezTo>
                                <a:cubicBezTo>
                                  <a:pt x="21153" y="7531"/>
                                  <a:pt x="19772" y="8820"/>
                                  <a:pt x="17517" y="10130"/>
                                </a:cubicBezTo>
                                <a:cubicBezTo>
                                  <a:pt x="15229" y="11460"/>
                                  <a:pt x="12985" y="12273"/>
                                  <a:pt x="10850" y="12547"/>
                                </a:cubicBezTo>
                                <a:cubicBezTo>
                                  <a:pt x="8723" y="12826"/>
                                  <a:pt x="6863" y="12507"/>
                                  <a:pt x="5312" y="11612"/>
                                </a:cubicBezTo>
                                <a:cubicBezTo>
                                  <a:pt x="3787" y="10732"/>
                                  <a:pt x="3247" y="9676"/>
                                  <a:pt x="3705" y="8476"/>
                                </a:cubicBezTo>
                                <a:close/>
                              </a:path>
                            </a:pathLst>
                          </a:custGeom>
                          <a:solidFill>
                            <a:srgbClr val="1D2943"/>
                          </a:solidFill>
                          <a:ln w="36124" cap="flat">
                            <a:noFill/>
                            <a:prstDash val="solid"/>
                            <a:miter/>
                          </a:ln>
                        </p:spPr>
                        <p:txBody>
                          <a:bodyPr rtlCol="0" anchor="ctr"/>
                          <a:lstStyle/>
                          <a:p>
                            <a:endParaRPr lang="fr-FR"/>
                          </a:p>
                        </p:txBody>
                      </p:sp>
                      <p:sp>
                        <p:nvSpPr>
                          <p:cNvPr id="1048" name="Forme libre : forme 1047">
                            <a:extLst>
                              <a:ext uri="{FF2B5EF4-FFF2-40B4-BE49-F238E27FC236}">
                                <a16:creationId xmlns:a16="http://schemas.microsoft.com/office/drawing/2014/main" id="{CEC4A0CE-AE15-4708-AF14-644A605C70DF}"/>
                              </a:ext>
                            </a:extLst>
                          </p:cNvPr>
                          <p:cNvSpPr/>
                          <p:nvPr/>
                        </p:nvSpPr>
                        <p:spPr>
                          <a:xfrm>
                            <a:off x="5244660" y="1790696"/>
                            <a:ext cx="25368" cy="14766"/>
                          </a:xfrm>
                          <a:custGeom>
                            <a:avLst/>
                            <a:gdLst>
                              <a:gd name="connsiteX0" fmla="*/ 119 w 25368"/>
                              <a:gd name="connsiteY0" fmla="*/ 8312 h 14766"/>
                              <a:gd name="connsiteX1" fmla="*/ 2987 w 25368"/>
                              <a:gd name="connsiteY1" fmla="*/ 13048 h 14766"/>
                              <a:gd name="connsiteX2" fmla="*/ 9589 w 25368"/>
                              <a:gd name="connsiteY2" fmla="*/ 14766 h 14766"/>
                              <a:gd name="connsiteX3" fmla="*/ 11091 w 25368"/>
                              <a:gd name="connsiteY3" fmla="*/ 14694 h 14766"/>
                              <a:gd name="connsiteX4" fmla="*/ 20043 w 25368"/>
                              <a:gd name="connsiteY4" fmla="*/ 11674 h 14766"/>
                              <a:gd name="connsiteX5" fmla="*/ 25246 w 25368"/>
                              <a:gd name="connsiteY5" fmla="*/ 6452 h 14766"/>
                              <a:gd name="connsiteX6" fmla="*/ 22360 w 25368"/>
                              <a:gd name="connsiteY6" fmla="*/ 1705 h 14766"/>
                              <a:gd name="connsiteX7" fmla="*/ 14275 w 25368"/>
                              <a:gd name="connsiteY7" fmla="*/ 70 h 14766"/>
                              <a:gd name="connsiteX8" fmla="*/ 5304 w 25368"/>
                              <a:gd name="connsiteY8" fmla="*/ 3079 h 14766"/>
                              <a:gd name="connsiteX9" fmla="*/ 119 w 25368"/>
                              <a:gd name="connsiteY9" fmla="*/ 8312 h 14766"/>
                              <a:gd name="connsiteX10" fmla="*/ 3696 w 25368"/>
                              <a:gd name="connsiteY10" fmla="*/ 8470 h 14766"/>
                              <a:gd name="connsiteX11" fmla="*/ 7839 w 25368"/>
                              <a:gd name="connsiteY11" fmla="*/ 4628 h 14766"/>
                              <a:gd name="connsiteX12" fmla="*/ 14470 w 25368"/>
                              <a:gd name="connsiteY12" fmla="*/ 2222 h 14766"/>
                              <a:gd name="connsiteX13" fmla="*/ 15905 w 25368"/>
                              <a:gd name="connsiteY13" fmla="*/ 2128 h 14766"/>
                              <a:gd name="connsiteX14" fmla="*/ 20006 w 25368"/>
                              <a:gd name="connsiteY14" fmla="*/ 3157 h 14766"/>
                              <a:gd name="connsiteX15" fmla="*/ 21623 w 25368"/>
                              <a:gd name="connsiteY15" fmla="*/ 6299 h 14766"/>
                              <a:gd name="connsiteX16" fmla="*/ 17508 w 25368"/>
                              <a:gd name="connsiteY16" fmla="*/ 10125 h 14766"/>
                              <a:gd name="connsiteX17" fmla="*/ 10850 w 25368"/>
                              <a:gd name="connsiteY17" fmla="*/ 12547 h 14766"/>
                              <a:gd name="connsiteX18" fmla="*/ 5313 w 25368"/>
                              <a:gd name="connsiteY18" fmla="*/ 11612 h 14766"/>
                              <a:gd name="connsiteX19" fmla="*/ 3696 w 25368"/>
                              <a:gd name="connsiteY19" fmla="*/ 8470 h 1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368" h="14766">
                                <a:moveTo>
                                  <a:pt x="119" y="8312"/>
                                </a:moveTo>
                                <a:cubicBezTo>
                                  <a:pt x="-360" y="10079"/>
                                  <a:pt x="605" y="11672"/>
                                  <a:pt x="2987" y="13048"/>
                                </a:cubicBezTo>
                                <a:cubicBezTo>
                                  <a:pt x="4967" y="14190"/>
                                  <a:pt x="7182" y="14766"/>
                                  <a:pt x="9589" y="14766"/>
                                </a:cubicBezTo>
                                <a:cubicBezTo>
                                  <a:pt x="10081" y="14766"/>
                                  <a:pt x="10582" y="14742"/>
                                  <a:pt x="11091" y="14694"/>
                                </a:cubicBezTo>
                                <a:cubicBezTo>
                                  <a:pt x="14071" y="14410"/>
                                  <a:pt x="17083" y="13394"/>
                                  <a:pt x="20043" y="11674"/>
                                </a:cubicBezTo>
                                <a:cubicBezTo>
                                  <a:pt x="23003" y="9954"/>
                                  <a:pt x="24753" y="8197"/>
                                  <a:pt x="25246" y="6452"/>
                                </a:cubicBezTo>
                                <a:cubicBezTo>
                                  <a:pt x="25734" y="4691"/>
                                  <a:pt x="24764" y="3093"/>
                                  <a:pt x="22360" y="1705"/>
                                </a:cubicBezTo>
                                <a:cubicBezTo>
                                  <a:pt x="19996" y="341"/>
                                  <a:pt x="17276" y="-208"/>
                                  <a:pt x="14275" y="70"/>
                                </a:cubicBezTo>
                                <a:cubicBezTo>
                                  <a:pt x="11269" y="354"/>
                                  <a:pt x="8250" y="1367"/>
                                  <a:pt x="5304" y="3079"/>
                                </a:cubicBezTo>
                                <a:cubicBezTo>
                                  <a:pt x="2339" y="4803"/>
                                  <a:pt x="594" y="6563"/>
                                  <a:pt x="119" y="8312"/>
                                </a:cubicBezTo>
                                <a:close/>
                                <a:moveTo>
                                  <a:pt x="3696" y="8470"/>
                                </a:moveTo>
                                <a:cubicBezTo>
                                  <a:pt x="4153" y="7253"/>
                                  <a:pt x="5547" y="5960"/>
                                  <a:pt x="7839" y="4628"/>
                                </a:cubicBezTo>
                                <a:cubicBezTo>
                                  <a:pt x="10110" y="3308"/>
                                  <a:pt x="12340" y="2498"/>
                                  <a:pt x="14470" y="2222"/>
                                </a:cubicBezTo>
                                <a:cubicBezTo>
                                  <a:pt x="14963" y="2159"/>
                                  <a:pt x="15441" y="2128"/>
                                  <a:pt x="15905" y="2128"/>
                                </a:cubicBezTo>
                                <a:cubicBezTo>
                                  <a:pt x="17445" y="2128"/>
                                  <a:pt x="18820" y="2472"/>
                                  <a:pt x="20006" y="3157"/>
                                </a:cubicBezTo>
                                <a:cubicBezTo>
                                  <a:pt x="21537" y="4041"/>
                                  <a:pt x="22081" y="5098"/>
                                  <a:pt x="21623" y="6299"/>
                                </a:cubicBezTo>
                                <a:cubicBezTo>
                                  <a:pt x="21157" y="7522"/>
                                  <a:pt x="19772" y="8809"/>
                                  <a:pt x="17508" y="10125"/>
                                </a:cubicBezTo>
                                <a:cubicBezTo>
                                  <a:pt x="15210" y="11462"/>
                                  <a:pt x="12969" y="12276"/>
                                  <a:pt x="10850" y="12547"/>
                                </a:cubicBezTo>
                                <a:cubicBezTo>
                                  <a:pt x="8729" y="12821"/>
                                  <a:pt x="6867" y="12509"/>
                                  <a:pt x="5313" y="11612"/>
                                </a:cubicBezTo>
                                <a:cubicBezTo>
                                  <a:pt x="3770" y="10722"/>
                                  <a:pt x="3241" y="9694"/>
                                  <a:pt x="3696" y="8470"/>
                                </a:cubicBezTo>
                                <a:close/>
                              </a:path>
                            </a:pathLst>
                          </a:custGeom>
                          <a:solidFill>
                            <a:srgbClr val="1D2943"/>
                          </a:solidFill>
                          <a:ln w="36124" cap="flat">
                            <a:noFill/>
                            <a:prstDash val="solid"/>
                            <a:miter/>
                          </a:ln>
                        </p:spPr>
                        <p:txBody>
                          <a:bodyPr rtlCol="0" anchor="ctr"/>
                          <a:lstStyle/>
                          <a:p>
                            <a:endParaRPr lang="fr-FR"/>
                          </a:p>
                        </p:txBody>
                      </p:sp>
                    </p:grpSp>
                  </p:grpSp>
                  <p:grpSp>
                    <p:nvGrpSpPr>
                      <p:cNvPr id="1049" name="Graphique 865">
                        <a:extLst>
                          <a:ext uri="{FF2B5EF4-FFF2-40B4-BE49-F238E27FC236}">
                            <a16:creationId xmlns:a16="http://schemas.microsoft.com/office/drawing/2014/main" id="{24F25EF5-C888-4375-B1A6-3E5C531CBD62}"/>
                          </a:ext>
                        </a:extLst>
                      </p:cNvPr>
                      <p:cNvGrpSpPr/>
                      <p:nvPr/>
                    </p:nvGrpSpPr>
                    <p:grpSpPr>
                      <a:xfrm>
                        <a:off x="5046251" y="1885617"/>
                        <a:ext cx="491459" cy="284938"/>
                        <a:chOff x="5046251" y="1885617"/>
                        <a:chExt cx="491459" cy="284938"/>
                      </a:xfrm>
                      <a:solidFill>
                        <a:srgbClr val="1D2943"/>
                      </a:solidFill>
                    </p:grpSpPr>
                    <p:grpSp>
                      <p:nvGrpSpPr>
                        <p:cNvPr id="1050" name="Graphique 865">
                          <a:extLst>
                            <a:ext uri="{FF2B5EF4-FFF2-40B4-BE49-F238E27FC236}">
                              <a16:creationId xmlns:a16="http://schemas.microsoft.com/office/drawing/2014/main" id="{BFE9843F-9498-4413-961E-CA47E3390261}"/>
                            </a:ext>
                          </a:extLst>
                        </p:cNvPr>
                        <p:cNvGrpSpPr/>
                        <p:nvPr/>
                      </p:nvGrpSpPr>
                      <p:grpSpPr>
                        <a:xfrm>
                          <a:off x="5481749" y="2137052"/>
                          <a:ext cx="55962" cy="33503"/>
                          <a:chOff x="5481749" y="2137052"/>
                          <a:chExt cx="55962" cy="33503"/>
                        </a:xfrm>
                        <a:solidFill>
                          <a:srgbClr val="1D2943"/>
                        </a:solidFill>
                      </p:grpSpPr>
                      <p:sp>
                        <p:nvSpPr>
                          <p:cNvPr id="1051" name="Forme libre : forme 1050">
                            <a:extLst>
                              <a:ext uri="{FF2B5EF4-FFF2-40B4-BE49-F238E27FC236}">
                                <a16:creationId xmlns:a16="http://schemas.microsoft.com/office/drawing/2014/main" id="{3D67638F-CF0D-4F64-9F00-D4F7DD7FE25A}"/>
                              </a:ext>
                            </a:extLst>
                          </p:cNvPr>
                          <p:cNvSpPr/>
                          <p:nvPr/>
                        </p:nvSpPr>
                        <p:spPr>
                          <a:xfrm>
                            <a:off x="5511296" y="2156382"/>
                            <a:ext cx="26414" cy="14173"/>
                          </a:xfrm>
                          <a:custGeom>
                            <a:avLst/>
                            <a:gdLst>
                              <a:gd name="connsiteX0" fmla="*/ 505 w 26414"/>
                              <a:gd name="connsiteY0" fmla="*/ 7603 h 14173"/>
                              <a:gd name="connsiteX1" fmla="*/ 506 w 26414"/>
                              <a:gd name="connsiteY1" fmla="*/ 7603 h 14173"/>
                              <a:gd name="connsiteX2" fmla="*/ 1699 w 26414"/>
                              <a:gd name="connsiteY2" fmla="*/ 7309 h 14173"/>
                              <a:gd name="connsiteX3" fmla="*/ 2894 w 26414"/>
                              <a:gd name="connsiteY3" fmla="*/ 7603 h 14173"/>
                              <a:gd name="connsiteX4" fmla="*/ 5535 w 26414"/>
                              <a:gd name="connsiteY4" fmla="*/ 9128 h 14173"/>
                              <a:gd name="connsiteX5" fmla="*/ 20690 w 26414"/>
                              <a:gd name="connsiteY5" fmla="*/ 321 h 14173"/>
                              <a:gd name="connsiteX6" fmla="*/ 22021 w 26414"/>
                              <a:gd name="connsiteY6" fmla="*/ 0 h 14173"/>
                              <a:gd name="connsiteX7" fmla="*/ 23356 w 26414"/>
                              <a:gd name="connsiteY7" fmla="*/ 321 h 14173"/>
                              <a:gd name="connsiteX8" fmla="*/ 23924 w 26414"/>
                              <a:gd name="connsiteY8" fmla="*/ 648 h 14173"/>
                              <a:gd name="connsiteX9" fmla="*/ 24519 w 26414"/>
                              <a:gd name="connsiteY9" fmla="*/ 1218 h 14173"/>
                              <a:gd name="connsiteX10" fmla="*/ 26287 w 26414"/>
                              <a:gd name="connsiteY10" fmla="*/ 4452 h 14173"/>
                              <a:gd name="connsiteX11" fmla="*/ 26395 w 26414"/>
                              <a:gd name="connsiteY11" fmla="*/ 5018 h 14173"/>
                              <a:gd name="connsiteX12" fmla="*/ 25869 w 26414"/>
                              <a:gd name="connsiteY12" fmla="*/ 5599 h 14173"/>
                              <a:gd name="connsiteX13" fmla="*/ 24667 w 26414"/>
                              <a:gd name="connsiteY13" fmla="*/ 5909 h 14173"/>
                              <a:gd name="connsiteX14" fmla="*/ 23471 w 26414"/>
                              <a:gd name="connsiteY14" fmla="*/ 5604 h 14173"/>
                              <a:gd name="connsiteX15" fmla="*/ 22987 w 26414"/>
                              <a:gd name="connsiteY15" fmla="*/ 5122 h 14173"/>
                              <a:gd name="connsiteX16" fmla="*/ 21604 w 26414"/>
                              <a:gd name="connsiteY16" fmla="*/ 2811 h 14173"/>
                              <a:gd name="connsiteX17" fmla="*/ 8143 w 26414"/>
                              <a:gd name="connsiteY17" fmla="*/ 10634 h 14173"/>
                              <a:gd name="connsiteX18" fmla="*/ 11251 w 26414"/>
                              <a:gd name="connsiteY18" fmla="*/ 12427 h 14173"/>
                              <a:gd name="connsiteX19" fmla="*/ 11772 w 26414"/>
                              <a:gd name="connsiteY19" fmla="*/ 13161 h 14173"/>
                              <a:gd name="connsiteX20" fmla="*/ 11240 w 26414"/>
                              <a:gd name="connsiteY20" fmla="*/ 13885 h 14173"/>
                              <a:gd name="connsiteX21" fmla="*/ 10075 w 26414"/>
                              <a:gd name="connsiteY21" fmla="*/ 14173 h 14173"/>
                              <a:gd name="connsiteX22" fmla="*/ 10041 w 26414"/>
                              <a:gd name="connsiteY22" fmla="*/ 14174 h 14173"/>
                              <a:gd name="connsiteX23" fmla="*/ 8898 w 26414"/>
                              <a:gd name="connsiteY23" fmla="*/ 13879 h 14173"/>
                              <a:gd name="connsiteX24" fmla="*/ 542 w 26414"/>
                              <a:gd name="connsiteY24" fmla="*/ 9055 h 14173"/>
                              <a:gd name="connsiteX25" fmla="*/ 1 w 26414"/>
                              <a:gd name="connsiteY25" fmla="*/ 8329 h 14173"/>
                              <a:gd name="connsiteX26" fmla="*/ 505 w 26414"/>
                              <a:gd name="connsiteY26" fmla="*/ 7603 h 1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414" h="14173">
                                <a:moveTo>
                                  <a:pt x="505" y="7603"/>
                                </a:moveTo>
                                <a:lnTo>
                                  <a:pt x="506" y="7603"/>
                                </a:lnTo>
                                <a:cubicBezTo>
                                  <a:pt x="837" y="7411"/>
                                  <a:pt x="1227" y="7315"/>
                                  <a:pt x="1699" y="7309"/>
                                </a:cubicBezTo>
                                <a:cubicBezTo>
                                  <a:pt x="2154" y="7309"/>
                                  <a:pt x="2557" y="7408"/>
                                  <a:pt x="2894" y="7603"/>
                                </a:cubicBezTo>
                                <a:lnTo>
                                  <a:pt x="5535" y="9128"/>
                                </a:lnTo>
                                <a:lnTo>
                                  <a:pt x="20690" y="321"/>
                                </a:lnTo>
                                <a:cubicBezTo>
                                  <a:pt x="21058" y="108"/>
                                  <a:pt x="21505" y="0"/>
                                  <a:pt x="22021" y="0"/>
                                </a:cubicBezTo>
                                <a:cubicBezTo>
                                  <a:pt x="22539" y="0"/>
                                  <a:pt x="22988" y="108"/>
                                  <a:pt x="23356" y="321"/>
                                </a:cubicBezTo>
                                <a:lnTo>
                                  <a:pt x="23924" y="648"/>
                                </a:lnTo>
                                <a:cubicBezTo>
                                  <a:pt x="24177" y="795"/>
                                  <a:pt x="24377" y="985"/>
                                  <a:pt x="24519" y="1218"/>
                                </a:cubicBezTo>
                                <a:lnTo>
                                  <a:pt x="26287" y="4452"/>
                                </a:lnTo>
                                <a:cubicBezTo>
                                  <a:pt x="26405" y="4650"/>
                                  <a:pt x="26442" y="4840"/>
                                  <a:pt x="26395" y="5018"/>
                                </a:cubicBezTo>
                                <a:cubicBezTo>
                                  <a:pt x="26340" y="5233"/>
                                  <a:pt x="26162" y="5428"/>
                                  <a:pt x="25869" y="5599"/>
                                </a:cubicBezTo>
                                <a:cubicBezTo>
                                  <a:pt x="25509" y="5808"/>
                                  <a:pt x="25115" y="5909"/>
                                  <a:pt x="24667" y="5909"/>
                                </a:cubicBezTo>
                                <a:cubicBezTo>
                                  <a:pt x="24223" y="5909"/>
                                  <a:pt x="23821" y="5806"/>
                                  <a:pt x="23471" y="5604"/>
                                </a:cubicBezTo>
                                <a:cubicBezTo>
                                  <a:pt x="23295" y="5503"/>
                                  <a:pt x="23137" y="5346"/>
                                  <a:pt x="22987" y="5122"/>
                                </a:cubicBezTo>
                                <a:lnTo>
                                  <a:pt x="21604" y="2811"/>
                                </a:lnTo>
                                <a:lnTo>
                                  <a:pt x="8143" y="10634"/>
                                </a:lnTo>
                                <a:lnTo>
                                  <a:pt x="11251" y="12427"/>
                                </a:lnTo>
                                <a:cubicBezTo>
                                  <a:pt x="11606" y="12633"/>
                                  <a:pt x="11782" y="12879"/>
                                  <a:pt x="11772" y="13161"/>
                                </a:cubicBezTo>
                                <a:cubicBezTo>
                                  <a:pt x="11753" y="13450"/>
                                  <a:pt x="11579" y="13687"/>
                                  <a:pt x="11240" y="13885"/>
                                </a:cubicBezTo>
                                <a:cubicBezTo>
                                  <a:pt x="10910" y="14076"/>
                                  <a:pt x="10518" y="14173"/>
                                  <a:pt x="10075" y="14173"/>
                                </a:cubicBezTo>
                                <a:cubicBezTo>
                                  <a:pt x="10064" y="14174"/>
                                  <a:pt x="10052" y="14174"/>
                                  <a:pt x="10041" y="14174"/>
                                </a:cubicBezTo>
                                <a:cubicBezTo>
                                  <a:pt x="9620" y="14174"/>
                                  <a:pt x="9236" y="14075"/>
                                  <a:pt x="8898" y="13879"/>
                                </a:cubicBezTo>
                                <a:lnTo>
                                  <a:pt x="542" y="9055"/>
                                </a:lnTo>
                                <a:cubicBezTo>
                                  <a:pt x="184" y="8849"/>
                                  <a:pt x="2" y="8604"/>
                                  <a:pt x="1" y="8329"/>
                                </a:cubicBezTo>
                                <a:cubicBezTo>
                                  <a:pt x="-12" y="8050"/>
                                  <a:pt x="159" y="7805"/>
                                  <a:pt x="505" y="7603"/>
                                </a:cubicBezTo>
                                <a:close/>
                              </a:path>
                            </a:pathLst>
                          </a:custGeom>
                          <a:solidFill>
                            <a:srgbClr val="1D2943"/>
                          </a:solidFill>
                          <a:ln w="36124" cap="flat">
                            <a:noFill/>
                            <a:prstDash val="solid"/>
                            <a:miter/>
                          </a:ln>
                        </p:spPr>
                        <p:txBody>
                          <a:bodyPr rtlCol="0" anchor="ctr"/>
                          <a:lstStyle/>
                          <a:p>
                            <a:endParaRPr lang="fr-FR"/>
                          </a:p>
                        </p:txBody>
                      </p:sp>
                      <p:sp>
                        <p:nvSpPr>
                          <p:cNvPr id="1052" name="Forme libre : forme 1051">
                            <a:extLst>
                              <a:ext uri="{FF2B5EF4-FFF2-40B4-BE49-F238E27FC236}">
                                <a16:creationId xmlns:a16="http://schemas.microsoft.com/office/drawing/2014/main" id="{419428A1-9AC5-445F-A3BB-02840DAE312A}"/>
                              </a:ext>
                            </a:extLst>
                          </p:cNvPr>
                          <p:cNvSpPr/>
                          <p:nvPr/>
                        </p:nvSpPr>
                        <p:spPr>
                          <a:xfrm>
                            <a:off x="5481749" y="2137052"/>
                            <a:ext cx="25368" cy="14766"/>
                          </a:xfrm>
                          <a:custGeom>
                            <a:avLst/>
                            <a:gdLst>
                              <a:gd name="connsiteX0" fmla="*/ 2986 w 25368"/>
                              <a:gd name="connsiteY0" fmla="*/ 13048 h 14766"/>
                              <a:gd name="connsiteX1" fmla="*/ 9589 w 25368"/>
                              <a:gd name="connsiteY1" fmla="*/ 14766 h 14766"/>
                              <a:gd name="connsiteX2" fmla="*/ 11091 w 25368"/>
                              <a:gd name="connsiteY2" fmla="*/ 14694 h 14766"/>
                              <a:gd name="connsiteX3" fmla="*/ 20052 w 25368"/>
                              <a:gd name="connsiteY3" fmla="*/ 11679 h 14766"/>
                              <a:gd name="connsiteX4" fmla="*/ 25246 w 25368"/>
                              <a:gd name="connsiteY4" fmla="*/ 6452 h 14766"/>
                              <a:gd name="connsiteX5" fmla="*/ 22359 w 25368"/>
                              <a:gd name="connsiteY5" fmla="*/ 1705 h 14766"/>
                              <a:gd name="connsiteX6" fmla="*/ 14275 w 25368"/>
                              <a:gd name="connsiteY6" fmla="*/ 70 h 14766"/>
                              <a:gd name="connsiteX7" fmla="*/ 5303 w 25368"/>
                              <a:gd name="connsiteY7" fmla="*/ 3079 h 14766"/>
                              <a:gd name="connsiteX8" fmla="*/ 119 w 25368"/>
                              <a:gd name="connsiteY8" fmla="*/ 8313 h 14766"/>
                              <a:gd name="connsiteX9" fmla="*/ 2986 w 25368"/>
                              <a:gd name="connsiteY9" fmla="*/ 13048 h 14766"/>
                              <a:gd name="connsiteX10" fmla="*/ 3705 w 25368"/>
                              <a:gd name="connsiteY10" fmla="*/ 8476 h 14766"/>
                              <a:gd name="connsiteX11" fmla="*/ 7839 w 25368"/>
                              <a:gd name="connsiteY11" fmla="*/ 4628 h 14766"/>
                              <a:gd name="connsiteX12" fmla="*/ 14478 w 25368"/>
                              <a:gd name="connsiteY12" fmla="*/ 2227 h 14766"/>
                              <a:gd name="connsiteX13" fmla="*/ 15927 w 25368"/>
                              <a:gd name="connsiteY13" fmla="*/ 2130 h 14766"/>
                              <a:gd name="connsiteX14" fmla="*/ 20006 w 25368"/>
                              <a:gd name="connsiteY14" fmla="*/ 3157 h 14766"/>
                              <a:gd name="connsiteX15" fmla="*/ 21623 w 25368"/>
                              <a:gd name="connsiteY15" fmla="*/ 6298 h 14766"/>
                              <a:gd name="connsiteX16" fmla="*/ 17517 w 25368"/>
                              <a:gd name="connsiteY16" fmla="*/ 10130 h 14766"/>
                              <a:gd name="connsiteX17" fmla="*/ 10850 w 25368"/>
                              <a:gd name="connsiteY17" fmla="*/ 12547 h 14766"/>
                              <a:gd name="connsiteX18" fmla="*/ 5312 w 25368"/>
                              <a:gd name="connsiteY18" fmla="*/ 11612 h 14766"/>
                              <a:gd name="connsiteX19" fmla="*/ 3705 w 25368"/>
                              <a:gd name="connsiteY19" fmla="*/ 8476 h 1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368" h="14766">
                                <a:moveTo>
                                  <a:pt x="2986" y="13048"/>
                                </a:moveTo>
                                <a:cubicBezTo>
                                  <a:pt x="4966" y="14191"/>
                                  <a:pt x="7182" y="14766"/>
                                  <a:pt x="9589" y="14766"/>
                                </a:cubicBezTo>
                                <a:cubicBezTo>
                                  <a:pt x="10081" y="14766"/>
                                  <a:pt x="10582" y="14742"/>
                                  <a:pt x="11091" y="14694"/>
                                </a:cubicBezTo>
                                <a:cubicBezTo>
                                  <a:pt x="14086" y="14408"/>
                                  <a:pt x="17102" y="13394"/>
                                  <a:pt x="20052" y="11679"/>
                                </a:cubicBezTo>
                                <a:cubicBezTo>
                                  <a:pt x="23003" y="9964"/>
                                  <a:pt x="24750" y="8205"/>
                                  <a:pt x="25246" y="6452"/>
                                </a:cubicBezTo>
                                <a:cubicBezTo>
                                  <a:pt x="25734" y="4689"/>
                                  <a:pt x="24763" y="3093"/>
                                  <a:pt x="22359" y="1705"/>
                                </a:cubicBezTo>
                                <a:cubicBezTo>
                                  <a:pt x="19996" y="342"/>
                                  <a:pt x="17273" y="-207"/>
                                  <a:pt x="14275" y="70"/>
                                </a:cubicBezTo>
                                <a:cubicBezTo>
                                  <a:pt x="11270" y="353"/>
                                  <a:pt x="8251" y="1366"/>
                                  <a:pt x="5303" y="3079"/>
                                </a:cubicBezTo>
                                <a:cubicBezTo>
                                  <a:pt x="2339" y="4802"/>
                                  <a:pt x="595" y="6563"/>
                                  <a:pt x="119" y="8313"/>
                                </a:cubicBezTo>
                                <a:cubicBezTo>
                                  <a:pt x="-360" y="10079"/>
                                  <a:pt x="604" y="11672"/>
                                  <a:pt x="2986" y="13048"/>
                                </a:cubicBezTo>
                                <a:close/>
                                <a:moveTo>
                                  <a:pt x="3705" y="8476"/>
                                </a:moveTo>
                                <a:cubicBezTo>
                                  <a:pt x="4151" y="7257"/>
                                  <a:pt x="5543" y="5963"/>
                                  <a:pt x="7839" y="4628"/>
                                </a:cubicBezTo>
                                <a:cubicBezTo>
                                  <a:pt x="10115" y="3305"/>
                                  <a:pt x="12349" y="2497"/>
                                  <a:pt x="14478" y="2227"/>
                                </a:cubicBezTo>
                                <a:cubicBezTo>
                                  <a:pt x="14975" y="2162"/>
                                  <a:pt x="15458" y="2130"/>
                                  <a:pt x="15927" y="2130"/>
                                </a:cubicBezTo>
                                <a:cubicBezTo>
                                  <a:pt x="17455" y="2130"/>
                                  <a:pt x="18823" y="2474"/>
                                  <a:pt x="20006" y="3157"/>
                                </a:cubicBezTo>
                                <a:cubicBezTo>
                                  <a:pt x="21537" y="4041"/>
                                  <a:pt x="22081" y="5098"/>
                                  <a:pt x="21623" y="6298"/>
                                </a:cubicBezTo>
                                <a:cubicBezTo>
                                  <a:pt x="21153" y="7531"/>
                                  <a:pt x="19772" y="8820"/>
                                  <a:pt x="17517" y="10130"/>
                                </a:cubicBezTo>
                                <a:cubicBezTo>
                                  <a:pt x="15228" y="11460"/>
                                  <a:pt x="12985" y="12274"/>
                                  <a:pt x="10850" y="12547"/>
                                </a:cubicBezTo>
                                <a:cubicBezTo>
                                  <a:pt x="8724" y="12826"/>
                                  <a:pt x="6863" y="12507"/>
                                  <a:pt x="5312" y="11612"/>
                                </a:cubicBezTo>
                                <a:cubicBezTo>
                                  <a:pt x="3787" y="10732"/>
                                  <a:pt x="3246" y="9676"/>
                                  <a:pt x="3705" y="8476"/>
                                </a:cubicBezTo>
                                <a:close/>
                              </a:path>
                            </a:pathLst>
                          </a:custGeom>
                          <a:solidFill>
                            <a:srgbClr val="1D2943"/>
                          </a:solidFill>
                          <a:ln w="36124" cap="flat">
                            <a:noFill/>
                            <a:prstDash val="solid"/>
                            <a:miter/>
                          </a:ln>
                        </p:spPr>
                        <p:txBody>
                          <a:bodyPr rtlCol="0" anchor="ctr"/>
                          <a:lstStyle/>
                          <a:p>
                            <a:endParaRPr lang="fr-FR"/>
                          </a:p>
                        </p:txBody>
                      </p:sp>
                      <p:sp>
                        <p:nvSpPr>
                          <p:cNvPr id="1053" name="Forme libre : forme 1052">
                            <a:extLst>
                              <a:ext uri="{FF2B5EF4-FFF2-40B4-BE49-F238E27FC236}">
                                <a16:creationId xmlns:a16="http://schemas.microsoft.com/office/drawing/2014/main" id="{6F7094FA-3A74-4299-857E-3769E2874891}"/>
                              </a:ext>
                            </a:extLst>
                          </p:cNvPr>
                          <p:cNvSpPr/>
                          <p:nvPr/>
                        </p:nvSpPr>
                        <p:spPr>
                          <a:xfrm>
                            <a:off x="5498749" y="2146867"/>
                            <a:ext cx="25368" cy="14766"/>
                          </a:xfrm>
                          <a:custGeom>
                            <a:avLst/>
                            <a:gdLst>
                              <a:gd name="connsiteX0" fmla="*/ 119 w 25368"/>
                              <a:gd name="connsiteY0" fmla="*/ 8313 h 14766"/>
                              <a:gd name="connsiteX1" fmla="*/ 2987 w 25368"/>
                              <a:gd name="connsiteY1" fmla="*/ 13048 h 14766"/>
                              <a:gd name="connsiteX2" fmla="*/ 9589 w 25368"/>
                              <a:gd name="connsiteY2" fmla="*/ 14766 h 14766"/>
                              <a:gd name="connsiteX3" fmla="*/ 11091 w 25368"/>
                              <a:gd name="connsiteY3" fmla="*/ 14694 h 14766"/>
                              <a:gd name="connsiteX4" fmla="*/ 20043 w 25368"/>
                              <a:gd name="connsiteY4" fmla="*/ 11674 h 14766"/>
                              <a:gd name="connsiteX5" fmla="*/ 25246 w 25368"/>
                              <a:gd name="connsiteY5" fmla="*/ 6452 h 14766"/>
                              <a:gd name="connsiteX6" fmla="*/ 22360 w 25368"/>
                              <a:gd name="connsiteY6" fmla="*/ 1705 h 14766"/>
                              <a:gd name="connsiteX7" fmla="*/ 14275 w 25368"/>
                              <a:gd name="connsiteY7" fmla="*/ 70 h 14766"/>
                              <a:gd name="connsiteX8" fmla="*/ 5304 w 25368"/>
                              <a:gd name="connsiteY8" fmla="*/ 3079 h 14766"/>
                              <a:gd name="connsiteX9" fmla="*/ 119 w 25368"/>
                              <a:gd name="connsiteY9" fmla="*/ 8313 h 14766"/>
                              <a:gd name="connsiteX10" fmla="*/ 3696 w 25368"/>
                              <a:gd name="connsiteY10" fmla="*/ 8470 h 14766"/>
                              <a:gd name="connsiteX11" fmla="*/ 7839 w 25368"/>
                              <a:gd name="connsiteY11" fmla="*/ 4628 h 14766"/>
                              <a:gd name="connsiteX12" fmla="*/ 14469 w 25368"/>
                              <a:gd name="connsiteY12" fmla="*/ 2222 h 14766"/>
                              <a:gd name="connsiteX13" fmla="*/ 15905 w 25368"/>
                              <a:gd name="connsiteY13" fmla="*/ 2128 h 14766"/>
                              <a:gd name="connsiteX14" fmla="*/ 20006 w 25368"/>
                              <a:gd name="connsiteY14" fmla="*/ 3157 h 14766"/>
                              <a:gd name="connsiteX15" fmla="*/ 21623 w 25368"/>
                              <a:gd name="connsiteY15" fmla="*/ 6299 h 14766"/>
                              <a:gd name="connsiteX16" fmla="*/ 17508 w 25368"/>
                              <a:gd name="connsiteY16" fmla="*/ 10125 h 14766"/>
                              <a:gd name="connsiteX17" fmla="*/ 10850 w 25368"/>
                              <a:gd name="connsiteY17" fmla="*/ 12547 h 14766"/>
                              <a:gd name="connsiteX18" fmla="*/ 5313 w 25368"/>
                              <a:gd name="connsiteY18" fmla="*/ 11612 h 14766"/>
                              <a:gd name="connsiteX19" fmla="*/ 3696 w 25368"/>
                              <a:gd name="connsiteY19" fmla="*/ 8470 h 1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368" h="14766">
                                <a:moveTo>
                                  <a:pt x="119" y="8313"/>
                                </a:moveTo>
                                <a:cubicBezTo>
                                  <a:pt x="-360" y="10079"/>
                                  <a:pt x="605" y="11672"/>
                                  <a:pt x="2987" y="13048"/>
                                </a:cubicBezTo>
                                <a:cubicBezTo>
                                  <a:pt x="4967" y="14191"/>
                                  <a:pt x="7182" y="14766"/>
                                  <a:pt x="9589" y="14766"/>
                                </a:cubicBezTo>
                                <a:cubicBezTo>
                                  <a:pt x="10081" y="14766"/>
                                  <a:pt x="10582" y="14742"/>
                                  <a:pt x="11091" y="14694"/>
                                </a:cubicBezTo>
                                <a:cubicBezTo>
                                  <a:pt x="14071" y="14410"/>
                                  <a:pt x="17083" y="13394"/>
                                  <a:pt x="20043" y="11674"/>
                                </a:cubicBezTo>
                                <a:cubicBezTo>
                                  <a:pt x="23003" y="9954"/>
                                  <a:pt x="24753" y="8197"/>
                                  <a:pt x="25246" y="6452"/>
                                </a:cubicBezTo>
                                <a:cubicBezTo>
                                  <a:pt x="25734" y="4691"/>
                                  <a:pt x="24764" y="3093"/>
                                  <a:pt x="22360" y="1705"/>
                                </a:cubicBezTo>
                                <a:cubicBezTo>
                                  <a:pt x="19996" y="341"/>
                                  <a:pt x="17276" y="-208"/>
                                  <a:pt x="14275" y="70"/>
                                </a:cubicBezTo>
                                <a:cubicBezTo>
                                  <a:pt x="11269" y="355"/>
                                  <a:pt x="8250" y="1367"/>
                                  <a:pt x="5304" y="3079"/>
                                </a:cubicBezTo>
                                <a:cubicBezTo>
                                  <a:pt x="2339" y="4803"/>
                                  <a:pt x="594" y="6563"/>
                                  <a:pt x="119" y="8313"/>
                                </a:cubicBezTo>
                                <a:close/>
                                <a:moveTo>
                                  <a:pt x="3696" y="8470"/>
                                </a:moveTo>
                                <a:cubicBezTo>
                                  <a:pt x="4153" y="7253"/>
                                  <a:pt x="5547" y="5960"/>
                                  <a:pt x="7839" y="4628"/>
                                </a:cubicBezTo>
                                <a:cubicBezTo>
                                  <a:pt x="10110" y="3308"/>
                                  <a:pt x="12340" y="2499"/>
                                  <a:pt x="14469" y="2222"/>
                                </a:cubicBezTo>
                                <a:cubicBezTo>
                                  <a:pt x="14963" y="2159"/>
                                  <a:pt x="15441" y="2128"/>
                                  <a:pt x="15905" y="2128"/>
                                </a:cubicBezTo>
                                <a:cubicBezTo>
                                  <a:pt x="17445" y="2128"/>
                                  <a:pt x="18820" y="2472"/>
                                  <a:pt x="20006" y="3157"/>
                                </a:cubicBezTo>
                                <a:cubicBezTo>
                                  <a:pt x="21537" y="4041"/>
                                  <a:pt x="22081" y="5098"/>
                                  <a:pt x="21623" y="6299"/>
                                </a:cubicBezTo>
                                <a:cubicBezTo>
                                  <a:pt x="21157" y="7522"/>
                                  <a:pt x="19772" y="8809"/>
                                  <a:pt x="17508" y="10125"/>
                                </a:cubicBezTo>
                                <a:cubicBezTo>
                                  <a:pt x="15209" y="11462"/>
                                  <a:pt x="12970" y="12276"/>
                                  <a:pt x="10850" y="12547"/>
                                </a:cubicBezTo>
                                <a:cubicBezTo>
                                  <a:pt x="8728" y="12822"/>
                                  <a:pt x="6867" y="12509"/>
                                  <a:pt x="5313" y="11612"/>
                                </a:cubicBezTo>
                                <a:cubicBezTo>
                                  <a:pt x="3770" y="10722"/>
                                  <a:pt x="3241" y="9694"/>
                                  <a:pt x="3696" y="8470"/>
                                </a:cubicBezTo>
                                <a:close/>
                              </a:path>
                            </a:pathLst>
                          </a:custGeom>
                          <a:solidFill>
                            <a:srgbClr val="1D2943"/>
                          </a:solidFill>
                          <a:ln w="36124" cap="flat">
                            <a:noFill/>
                            <a:prstDash val="solid"/>
                            <a:miter/>
                          </a:ln>
                        </p:spPr>
                        <p:txBody>
                          <a:bodyPr rtlCol="0" anchor="ctr"/>
                          <a:lstStyle/>
                          <a:p>
                            <a:endParaRPr lang="fr-FR"/>
                          </a:p>
                        </p:txBody>
                      </p:sp>
                    </p:grpSp>
                    <p:grpSp>
                      <p:nvGrpSpPr>
                        <p:cNvPr id="1054" name="Graphique 865">
                          <a:extLst>
                            <a:ext uri="{FF2B5EF4-FFF2-40B4-BE49-F238E27FC236}">
                              <a16:creationId xmlns:a16="http://schemas.microsoft.com/office/drawing/2014/main" id="{5F39E884-56A4-4C9B-A3CA-5B326EB9F84A}"/>
                            </a:ext>
                          </a:extLst>
                        </p:cNvPr>
                        <p:cNvGrpSpPr/>
                        <p:nvPr/>
                      </p:nvGrpSpPr>
                      <p:grpSpPr>
                        <a:xfrm>
                          <a:off x="5046251" y="1885617"/>
                          <a:ext cx="55962" cy="33503"/>
                          <a:chOff x="5046251" y="1885617"/>
                          <a:chExt cx="55962" cy="33503"/>
                        </a:xfrm>
                        <a:solidFill>
                          <a:srgbClr val="1D2943"/>
                        </a:solidFill>
                      </p:grpSpPr>
                      <p:sp>
                        <p:nvSpPr>
                          <p:cNvPr id="1055" name="Forme libre : forme 1054">
                            <a:extLst>
                              <a:ext uri="{FF2B5EF4-FFF2-40B4-BE49-F238E27FC236}">
                                <a16:creationId xmlns:a16="http://schemas.microsoft.com/office/drawing/2014/main" id="{ABEEC963-C46D-4177-94E2-C8B38C4D0D4C}"/>
                              </a:ext>
                            </a:extLst>
                          </p:cNvPr>
                          <p:cNvSpPr/>
                          <p:nvPr/>
                        </p:nvSpPr>
                        <p:spPr>
                          <a:xfrm>
                            <a:off x="5075799" y="1904947"/>
                            <a:ext cx="26414" cy="14173"/>
                          </a:xfrm>
                          <a:custGeom>
                            <a:avLst/>
                            <a:gdLst>
                              <a:gd name="connsiteX0" fmla="*/ 505 w 26414"/>
                              <a:gd name="connsiteY0" fmla="*/ 7603 h 14173"/>
                              <a:gd name="connsiteX1" fmla="*/ 506 w 26414"/>
                              <a:gd name="connsiteY1" fmla="*/ 7602 h 14173"/>
                              <a:gd name="connsiteX2" fmla="*/ 1699 w 26414"/>
                              <a:gd name="connsiteY2" fmla="*/ 7309 h 14173"/>
                              <a:gd name="connsiteX3" fmla="*/ 2894 w 26414"/>
                              <a:gd name="connsiteY3" fmla="*/ 7602 h 14173"/>
                              <a:gd name="connsiteX4" fmla="*/ 5535 w 26414"/>
                              <a:gd name="connsiteY4" fmla="*/ 9128 h 14173"/>
                              <a:gd name="connsiteX5" fmla="*/ 20690 w 26414"/>
                              <a:gd name="connsiteY5" fmla="*/ 321 h 14173"/>
                              <a:gd name="connsiteX6" fmla="*/ 22022 w 26414"/>
                              <a:gd name="connsiteY6" fmla="*/ 0 h 14173"/>
                              <a:gd name="connsiteX7" fmla="*/ 23356 w 26414"/>
                              <a:gd name="connsiteY7" fmla="*/ 321 h 14173"/>
                              <a:gd name="connsiteX8" fmla="*/ 23924 w 26414"/>
                              <a:gd name="connsiteY8" fmla="*/ 648 h 14173"/>
                              <a:gd name="connsiteX9" fmla="*/ 24519 w 26414"/>
                              <a:gd name="connsiteY9" fmla="*/ 1218 h 14173"/>
                              <a:gd name="connsiteX10" fmla="*/ 26287 w 26414"/>
                              <a:gd name="connsiteY10" fmla="*/ 4452 h 14173"/>
                              <a:gd name="connsiteX11" fmla="*/ 26396 w 26414"/>
                              <a:gd name="connsiteY11" fmla="*/ 5018 h 14173"/>
                              <a:gd name="connsiteX12" fmla="*/ 25869 w 26414"/>
                              <a:gd name="connsiteY12" fmla="*/ 5599 h 14173"/>
                              <a:gd name="connsiteX13" fmla="*/ 24667 w 26414"/>
                              <a:gd name="connsiteY13" fmla="*/ 5909 h 14173"/>
                              <a:gd name="connsiteX14" fmla="*/ 23471 w 26414"/>
                              <a:gd name="connsiteY14" fmla="*/ 5604 h 14173"/>
                              <a:gd name="connsiteX15" fmla="*/ 22988 w 26414"/>
                              <a:gd name="connsiteY15" fmla="*/ 5122 h 14173"/>
                              <a:gd name="connsiteX16" fmla="*/ 21604 w 26414"/>
                              <a:gd name="connsiteY16" fmla="*/ 2811 h 14173"/>
                              <a:gd name="connsiteX17" fmla="*/ 8143 w 26414"/>
                              <a:gd name="connsiteY17" fmla="*/ 10634 h 14173"/>
                              <a:gd name="connsiteX18" fmla="*/ 11251 w 26414"/>
                              <a:gd name="connsiteY18" fmla="*/ 12427 h 14173"/>
                              <a:gd name="connsiteX19" fmla="*/ 11772 w 26414"/>
                              <a:gd name="connsiteY19" fmla="*/ 13161 h 14173"/>
                              <a:gd name="connsiteX20" fmla="*/ 11240 w 26414"/>
                              <a:gd name="connsiteY20" fmla="*/ 13885 h 14173"/>
                              <a:gd name="connsiteX21" fmla="*/ 10076 w 26414"/>
                              <a:gd name="connsiteY21" fmla="*/ 14173 h 14173"/>
                              <a:gd name="connsiteX22" fmla="*/ 10041 w 26414"/>
                              <a:gd name="connsiteY22" fmla="*/ 14174 h 14173"/>
                              <a:gd name="connsiteX23" fmla="*/ 8898 w 26414"/>
                              <a:gd name="connsiteY23" fmla="*/ 13879 h 14173"/>
                              <a:gd name="connsiteX24" fmla="*/ 542 w 26414"/>
                              <a:gd name="connsiteY24" fmla="*/ 9055 h 14173"/>
                              <a:gd name="connsiteX25" fmla="*/ 1 w 26414"/>
                              <a:gd name="connsiteY25" fmla="*/ 8329 h 14173"/>
                              <a:gd name="connsiteX26" fmla="*/ 505 w 26414"/>
                              <a:gd name="connsiteY26" fmla="*/ 7603 h 1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414" h="14173">
                                <a:moveTo>
                                  <a:pt x="505" y="7603"/>
                                </a:moveTo>
                                <a:lnTo>
                                  <a:pt x="506" y="7602"/>
                                </a:lnTo>
                                <a:cubicBezTo>
                                  <a:pt x="837" y="7411"/>
                                  <a:pt x="1227" y="7315"/>
                                  <a:pt x="1699" y="7309"/>
                                </a:cubicBezTo>
                                <a:cubicBezTo>
                                  <a:pt x="2154" y="7309"/>
                                  <a:pt x="2557" y="7408"/>
                                  <a:pt x="2894" y="7602"/>
                                </a:cubicBezTo>
                                <a:lnTo>
                                  <a:pt x="5535" y="9128"/>
                                </a:lnTo>
                                <a:lnTo>
                                  <a:pt x="20690" y="321"/>
                                </a:lnTo>
                                <a:cubicBezTo>
                                  <a:pt x="21058" y="108"/>
                                  <a:pt x="21505" y="0"/>
                                  <a:pt x="22022" y="0"/>
                                </a:cubicBezTo>
                                <a:cubicBezTo>
                                  <a:pt x="22539" y="0"/>
                                  <a:pt x="22988" y="108"/>
                                  <a:pt x="23356" y="321"/>
                                </a:cubicBezTo>
                                <a:lnTo>
                                  <a:pt x="23924" y="648"/>
                                </a:lnTo>
                                <a:cubicBezTo>
                                  <a:pt x="24177" y="795"/>
                                  <a:pt x="24377" y="985"/>
                                  <a:pt x="24519" y="1218"/>
                                </a:cubicBezTo>
                                <a:lnTo>
                                  <a:pt x="26287" y="4452"/>
                                </a:lnTo>
                                <a:cubicBezTo>
                                  <a:pt x="26405" y="4650"/>
                                  <a:pt x="26442" y="4840"/>
                                  <a:pt x="26396" y="5018"/>
                                </a:cubicBezTo>
                                <a:cubicBezTo>
                                  <a:pt x="26340" y="5233"/>
                                  <a:pt x="26162" y="5428"/>
                                  <a:pt x="25869" y="5599"/>
                                </a:cubicBezTo>
                                <a:cubicBezTo>
                                  <a:pt x="25509" y="5808"/>
                                  <a:pt x="25115" y="5909"/>
                                  <a:pt x="24667" y="5909"/>
                                </a:cubicBezTo>
                                <a:cubicBezTo>
                                  <a:pt x="24223" y="5909"/>
                                  <a:pt x="23821" y="5806"/>
                                  <a:pt x="23471" y="5604"/>
                                </a:cubicBezTo>
                                <a:cubicBezTo>
                                  <a:pt x="23295" y="5503"/>
                                  <a:pt x="23137" y="5346"/>
                                  <a:pt x="22988" y="5122"/>
                                </a:cubicBezTo>
                                <a:lnTo>
                                  <a:pt x="21604" y="2811"/>
                                </a:lnTo>
                                <a:lnTo>
                                  <a:pt x="8143" y="10634"/>
                                </a:lnTo>
                                <a:lnTo>
                                  <a:pt x="11251" y="12427"/>
                                </a:lnTo>
                                <a:cubicBezTo>
                                  <a:pt x="11606" y="12632"/>
                                  <a:pt x="11782" y="12878"/>
                                  <a:pt x="11772" y="13161"/>
                                </a:cubicBezTo>
                                <a:cubicBezTo>
                                  <a:pt x="11753" y="13450"/>
                                  <a:pt x="11579" y="13687"/>
                                  <a:pt x="11240" y="13885"/>
                                </a:cubicBezTo>
                                <a:cubicBezTo>
                                  <a:pt x="10910" y="14076"/>
                                  <a:pt x="10519" y="14173"/>
                                  <a:pt x="10076" y="14173"/>
                                </a:cubicBezTo>
                                <a:cubicBezTo>
                                  <a:pt x="10064" y="14174"/>
                                  <a:pt x="10052" y="14174"/>
                                  <a:pt x="10041" y="14174"/>
                                </a:cubicBezTo>
                                <a:cubicBezTo>
                                  <a:pt x="9620" y="14174"/>
                                  <a:pt x="9236" y="14075"/>
                                  <a:pt x="8898" y="13879"/>
                                </a:cubicBezTo>
                                <a:lnTo>
                                  <a:pt x="542" y="9055"/>
                                </a:lnTo>
                                <a:cubicBezTo>
                                  <a:pt x="184" y="8849"/>
                                  <a:pt x="2" y="8603"/>
                                  <a:pt x="1" y="8329"/>
                                </a:cubicBezTo>
                                <a:cubicBezTo>
                                  <a:pt x="-11" y="8050"/>
                                  <a:pt x="159" y="7805"/>
                                  <a:pt x="505" y="7603"/>
                                </a:cubicBezTo>
                                <a:close/>
                              </a:path>
                            </a:pathLst>
                          </a:custGeom>
                          <a:solidFill>
                            <a:srgbClr val="1D2943"/>
                          </a:solidFill>
                          <a:ln w="36124" cap="flat">
                            <a:noFill/>
                            <a:prstDash val="solid"/>
                            <a:miter/>
                          </a:ln>
                        </p:spPr>
                        <p:txBody>
                          <a:bodyPr rtlCol="0" anchor="ctr"/>
                          <a:lstStyle/>
                          <a:p>
                            <a:endParaRPr lang="fr-FR"/>
                          </a:p>
                        </p:txBody>
                      </p:sp>
                      <p:sp>
                        <p:nvSpPr>
                          <p:cNvPr id="1056" name="Forme libre : forme 1055">
                            <a:extLst>
                              <a:ext uri="{FF2B5EF4-FFF2-40B4-BE49-F238E27FC236}">
                                <a16:creationId xmlns:a16="http://schemas.microsoft.com/office/drawing/2014/main" id="{24929EB5-AD43-4B61-A7A7-6A8A93115AB7}"/>
                              </a:ext>
                            </a:extLst>
                          </p:cNvPr>
                          <p:cNvSpPr/>
                          <p:nvPr/>
                        </p:nvSpPr>
                        <p:spPr>
                          <a:xfrm>
                            <a:off x="5046251" y="1885617"/>
                            <a:ext cx="25368" cy="14766"/>
                          </a:xfrm>
                          <a:custGeom>
                            <a:avLst/>
                            <a:gdLst>
                              <a:gd name="connsiteX0" fmla="*/ 2986 w 25368"/>
                              <a:gd name="connsiteY0" fmla="*/ 13048 h 14766"/>
                              <a:gd name="connsiteX1" fmla="*/ 9589 w 25368"/>
                              <a:gd name="connsiteY1" fmla="*/ 14766 h 14766"/>
                              <a:gd name="connsiteX2" fmla="*/ 11091 w 25368"/>
                              <a:gd name="connsiteY2" fmla="*/ 14694 h 14766"/>
                              <a:gd name="connsiteX3" fmla="*/ 20052 w 25368"/>
                              <a:gd name="connsiteY3" fmla="*/ 11679 h 14766"/>
                              <a:gd name="connsiteX4" fmla="*/ 25246 w 25368"/>
                              <a:gd name="connsiteY4" fmla="*/ 6452 h 14766"/>
                              <a:gd name="connsiteX5" fmla="*/ 22359 w 25368"/>
                              <a:gd name="connsiteY5" fmla="*/ 1705 h 14766"/>
                              <a:gd name="connsiteX6" fmla="*/ 14275 w 25368"/>
                              <a:gd name="connsiteY6" fmla="*/ 70 h 14766"/>
                              <a:gd name="connsiteX7" fmla="*/ 5303 w 25368"/>
                              <a:gd name="connsiteY7" fmla="*/ 3079 h 14766"/>
                              <a:gd name="connsiteX8" fmla="*/ 119 w 25368"/>
                              <a:gd name="connsiteY8" fmla="*/ 8313 h 14766"/>
                              <a:gd name="connsiteX9" fmla="*/ 2986 w 25368"/>
                              <a:gd name="connsiteY9" fmla="*/ 13048 h 14766"/>
                              <a:gd name="connsiteX10" fmla="*/ 3705 w 25368"/>
                              <a:gd name="connsiteY10" fmla="*/ 8476 h 14766"/>
                              <a:gd name="connsiteX11" fmla="*/ 7839 w 25368"/>
                              <a:gd name="connsiteY11" fmla="*/ 4628 h 14766"/>
                              <a:gd name="connsiteX12" fmla="*/ 14478 w 25368"/>
                              <a:gd name="connsiteY12" fmla="*/ 2227 h 14766"/>
                              <a:gd name="connsiteX13" fmla="*/ 15927 w 25368"/>
                              <a:gd name="connsiteY13" fmla="*/ 2130 h 14766"/>
                              <a:gd name="connsiteX14" fmla="*/ 20006 w 25368"/>
                              <a:gd name="connsiteY14" fmla="*/ 3157 h 14766"/>
                              <a:gd name="connsiteX15" fmla="*/ 21623 w 25368"/>
                              <a:gd name="connsiteY15" fmla="*/ 6298 h 14766"/>
                              <a:gd name="connsiteX16" fmla="*/ 17517 w 25368"/>
                              <a:gd name="connsiteY16" fmla="*/ 10130 h 14766"/>
                              <a:gd name="connsiteX17" fmla="*/ 10850 w 25368"/>
                              <a:gd name="connsiteY17" fmla="*/ 12547 h 14766"/>
                              <a:gd name="connsiteX18" fmla="*/ 5312 w 25368"/>
                              <a:gd name="connsiteY18" fmla="*/ 11612 h 14766"/>
                              <a:gd name="connsiteX19" fmla="*/ 3705 w 25368"/>
                              <a:gd name="connsiteY19" fmla="*/ 8476 h 1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368" h="14766">
                                <a:moveTo>
                                  <a:pt x="2986" y="13048"/>
                                </a:moveTo>
                                <a:cubicBezTo>
                                  <a:pt x="4966" y="14191"/>
                                  <a:pt x="7182" y="14766"/>
                                  <a:pt x="9589" y="14766"/>
                                </a:cubicBezTo>
                                <a:cubicBezTo>
                                  <a:pt x="10081" y="14766"/>
                                  <a:pt x="10582" y="14742"/>
                                  <a:pt x="11091" y="14694"/>
                                </a:cubicBezTo>
                                <a:cubicBezTo>
                                  <a:pt x="14086" y="14408"/>
                                  <a:pt x="17102" y="13394"/>
                                  <a:pt x="20052" y="11679"/>
                                </a:cubicBezTo>
                                <a:cubicBezTo>
                                  <a:pt x="23003" y="9964"/>
                                  <a:pt x="24750" y="8205"/>
                                  <a:pt x="25246" y="6452"/>
                                </a:cubicBezTo>
                                <a:cubicBezTo>
                                  <a:pt x="25734" y="4689"/>
                                  <a:pt x="24763" y="3093"/>
                                  <a:pt x="22359" y="1705"/>
                                </a:cubicBezTo>
                                <a:cubicBezTo>
                                  <a:pt x="19996" y="342"/>
                                  <a:pt x="17273" y="-207"/>
                                  <a:pt x="14275" y="70"/>
                                </a:cubicBezTo>
                                <a:cubicBezTo>
                                  <a:pt x="11270" y="353"/>
                                  <a:pt x="8251" y="1366"/>
                                  <a:pt x="5303" y="3079"/>
                                </a:cubicBezTo>
                                <a:cubicBezTo>
                                  <a:pt x="2339" y="4802"/>
                                  <a:pt x="595" y="6562"/>
                                  <a:pt x="119" y="8313"/>
                                </a:cubicBezTo>
                                <a:cubicBezTo>
                                  <a:pt x="-360" y="10079"/>
                                  <a:pt x="604" y="11672"/>
                                  <a:pt x="2986" y="13048"/>
                                </a:cubicBezTo>
                                <a:close/>
                                <a:moveTo>
                                  <a:pt x="3705" y="8476"/>
                                </a:moveTo>
                                <a:cubicBezTo>
                                  <a:pt x="4152" y="7257"/>
                                  <a:pt x="5543" y="5962"/>
                                  <a:pt x="7839" y="4628"/>
                                </a:cubicBezTo>
                                <a:cubicBezTo>
                                  <a:pt x="10115" y="3305"/>
                                  <a:pt x="12349" y="2497"/>
                                  <a:pt x="14478" y="2227"/>
                                </a:cubicBezTo>
                                <a:cubicBezTo>
                                  <a:pt x="14976" y="2162"/>
                                  <a:pt x="15458" y="2130"/>
                                  <a:pt x="15927" y="2130"/>
                                </a:cubicBezTo>
                                <a:cubicBezTo>
                                  <a:pt x="17455" y="2130"/>
                                  <a:pt x="18823" y="2474"/>
                                  <a:pt x="20006" y="3157"/>
                                </a:cubicBezTo>
                                <a:cubicBezTo>
                                  <a:pt x="21537" y="4041"/>
                                  <a:pt x="22081" y="5098"/>
                                  <a:pt x="21623" y="6298"/>
                                </a:cubicBezTo>
                                <a:cubicBezTo>
                                  <a:pt x="21153" y="7531"/>
                                  <a:pt x="19772" y="8820"/>
                                  <a:pt x="17517" y="10130"/>
                                </a:cubicBezTo>
                                <a:cubicBezTo>
                                  <a:pt x="15229" y="11460"/>
                                  <a:pt x="12985" y="12273"/>
                                  <a:pt x="10850" y="12547"/>
                                </a:cubicBezTo>
                                <a:cubicBezTo>
                                  <a:pt x="8724" y="12826"/>
                                  <a:pt x="6863" y="12507"/>
                                  <a:pt x="5312" y="11612"/>
                                </a:cubicBezTo>
                                <a:cubicBezTo>
                                  <a:pt x="3787" y="10732"/>
                                  <a:pt x="3246" y="9676"/>
                                  <a:pt x="3705" y="8476"/>
                                </a:cubicBezTo>
                                <a:close/>
                              </a:path>
                            </a:pathLst>
                          </a:custGeom>
                          <a:solidFill>
                            <a:srgbClr val="1D2943"/>
                          </a:solidFill>
                          <a:ln w="36124" cap="flat">
                            <a:noFill/>
                            <a:prstDash val="solid"/>
                            <a:miter/>
                          </a:ln>
                        </p:spPr>
                        <p:txBody>
                          <a:bodyPr rtlCol="0" anchor="ctr"/>
                          <a:lstStyle/>
                          <a:p>
                            <a:endParaRPr lang="fr-FR"/>
                          </a:p>
                        </p:txBody>
                      </p:sp>
                      <p:sp>
                        <p:nvSpPr>
                          <p:cNvPr id="1057" name="Forme libre : forme 1056">
                            <a:extLst>
                              <a:ext uri="{FF2B5EF4-FFF2-40B4-BE49-F238E27FC236}">
                                <a16:creationId xmlns:a16="http://schemas.microsoft.com/office/drawing/2014/main" id="{9175AD4A-976F-4745-B28F-A11594F8FB07}"/>
                              </a:ext>
                            </a:extLst>
                          </p:cNvPr>
                          <p:cNvSpPr/>
                          <p:nvPr/>
                        </p:nvSpPr>
                        <p:spPr>
                          <a:xfrm>
                            <a:off x="5063252" y="1895432"/>
                            <a:ext cx="25368" cy="14766"/>
                          </a:xfrm>
                          <a:custGeom>
                            <a:avLst/>
                            <a:gdLst>
                              <a:gd name="connsiteX0" fmla="*/ 119 w 25368"/>
                              <a:gd name="connsiteY0" fmla="*/ 8312 h 14766"/>
                              <a:gd name="connsiteX1" fmla="*/ 2987 w 25368"/>
                              <a:gd name="connsiteY1" fmla="*/ 13048 h 14766"/>
                              <a:gd name="connsiteX2" fmla="*/ 9588 w 25368"/>
                              <a:gd name="connsiteY2" fmla="*/ 14766 h 14766"/>
                              <a:gd name="connsiteX3" fmla="*/ 11091 w 25368"/>
                              <a:gd name="connsiteY3" fmla="*/ 14694 h 14766"/>
                              <a:gd name="connsiteX4" fmla="*/ 20043 w 25368"/>
                              <a:gd name="connsiteY4" fmla="*/ 11674 h 14766"/>
                              <a:gd name="connsiteX5" fmla="*/ 25246 w 25368"/>
                              <a:gd name="connsiteY5" fmla="*/ 6452 h 14766"/>
                              <a:gd name="connsiteX6" fmla="*/ 22360 w 25368"/>
                              <a:gd name="connsiteY6" fmla="*/ 1705 h 14766"/>
                              <a:gd name="connsiteX7" fmla="*/ 14275 w 25368"/>
                              <a:gd name="connsiteY7" fmla="*/ 70 h 14766"/>
                              <a:gd name="connsiteX8" fmla="*/ 5304 w 25368"/>
                              <a:gd name="connsiteY8" fmla="*/ 3079 h 14766"/>
                              <a:gd name="connsiteX9" fmla="*/ 119 w 25368"/>
                              <a:gd name="connsiteY9" fmla="*/ 8312 h 14766"/>
                              <a:gd name="connsiteX10" fmla="*/ 3696 w 25368"/>
                              <a:gd name="connsiteY10" fmla="*/ 8470 h 14766"/>
                              <a:gd name="connsiteX11" fmla="*/ 7839 w 25368"/>
                              <a:gd name="connsiteY11" fmla="*/ 4628 h 14766"/>
                              <a:gd name="connsiteX12" fmla="*/ 14469 w 25368"/>
                              <a:gd name="connsiteY12" fmla="*/ 2222 h 14766"/>
                              <a:gd name="connsiteX13" fmla="*/ 15905 w 25368"/>
                              <a:gd name="connsiteY13" fmla="*/ 2128 h 14766"/>
                              <a:gd name="connsiteX14" fmla="*/ 20006 w 25368"/>
                              <a:gd name="connsiteY14" fmla="*/ 3157 h 14766"/>
                              <a:gd name="connsiteX15" fmla="*/ 21623 w 25368"/>
                              <a:gd name="connsiteY15" fmla="*/ 6299 h 14766"/>
                              <a:gd name="connsiteX16" fmla="*/ 17508 w 25368"/>
                              <a:gd name="connsiteY16" fmla="*/ 10125 h 14766"/>
                              <a:gd name="connsiteX17" fmla="*/ 10850 w 25368"/>
                              <a:gd name="connsiteY17" fmla="*/ 12547 h 14766"/>
                              <a:gd name="connsiteX18" fmla="*/ 5313 w 25368"/>
                              <a:gd name="connsiteY18" fmla="*/ 11612 h 14766"/>
                              <a:gd name="connsiteX19" fmla="*/ 3696 w 25368"/>
                              <a:gd name="connsiteY19" fmla="*/ 8470 h 1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368" h="14766">
                                <a:moveTo>
                                  <a:pt x="119" y="8312"/>
                                </a:moveTo>
                                <a:cubicBezTo>
                                  <a:pt x="-360" y="10079"/>
                                  <a:pt x="605" y="11672"/>
                                  <a:pt x="2987" y="13048"/>
                                </a:cubicBezTo>
                                <a:cubicBezTo>
                                  <a:pt x="4967" y="14190"/>
                                  <a:pt x="7182" y="14766"/>
                                  <a:pt x="9588" y="14766"/>
                                </a:cubicBezTo>
                                <a:cubicBezTo>
                                  <a:pt x="10081" y="14766"/>
                                  <a:pt x="10582" y="14742"/>
                                  <a:pt x="11091" y="14694"/>
                                </a:cubicBezTo>
                                <a:cubicBezTo>
                                  <a:pt x="14070" y="14410"/>
                                  <a:pt x="17083" y="13394"/>
                                  <a:pt x="20043" y="11674"/>
                                </a:cubicBezTo>
                                <a:cubicBezTo>
                                  <a:pt x="23003" y="9954"/>
                                  <a:pt x="24753" y="8197"/>
                                  <a:pt x="25246" y="6452"/>
                                </a:cubicBezTo>
                                <a:cubicBezTo>
                                  <a:pt x="25734" y="4691"/>
                                  <a:pt x="24764" y="3093"/>
                                  <a:pt x="22360" y="1705"/>
                                </a:cubicBezTo>
                                <a:cubicBezTo>
                                  <a:pt x="19995" y="341"/>
                                  <a:pt x="17276" y="-208"/>
                                  <a:pt x="14275" y="70"/>
                                </a:cubicBezTo>
                                <a:cubicBezTo>
                                  <a:pt x="11269" y="354"/>
                                  <a:pt x="8250" y="1367"/>
                                  <a:pt x="5304" y="3079"/>
                                </a:cubicBezTo>
                                <a:cubicBezTo>
                                  <a:pt x="2339" y="4803"/>
                                  <a:pt x="594" y="6563"/>
                                  <a:pt x="119" y="8312"/>
                                </a:cubicBezTo>
                                <a:close/>
                                <a:moveTo>
                                  <a:pt x="3696" y="8470"/>
                                </a:moveTo>
                                <a:cubicBezTo>
                                  <a:pt x="4153" y="7253"/>
                                  <a:pt x="5547" y="5960"/>
                                  <a:pt x="7839" y="4628"/>
                                </a:cubicBezTo>
                                <a:cubicBezTo>
                                  <a:pt x="10110" y="3308"/>
                                  <a:pt x="12340" y="2498"/>
                                  <a:pt x="14469" y="2222"/>
                                </a:cubicBezTo>
                                <a:cubicBezTo>
                                  <a:pt x="14963" y="2159"/>
                                  <a:pt x="15441" y="2128"/>
                                  <a:pt x="15905" y="2128"/>
                                </a:cubicBezTo>
                                <a:cubicBezTo>
                                  <a:pt x="17445" y="2128"/>
                                  <a:pt x="18820" y="2472"/>
                                  <a:pt x="20006" y="3157"/>
                                </a:cubicBezTo>
                                <a:cubicBezTo>
                                  <a:pt x="21537" y="4041"/>
                                  <a:pt x="22081" y="5098"/>
                                  <a:pt x="21623" y="6299"/>
                                </a:cubicBezTo>
                                <a:cubicBezTo>
                                  <a:pt x="21157" y="7522"/>
                                  <a:pt x="19772" y="8809"/>
                                  <a:pt x="17508" y="10125"/>
                                </a:cubicBezTo>
                                <a:cubicBezTo>
                                  <a:pt x="15209" y="11462"/>
                                  <a:pt x="12969" y="12276"/>
                                  <a:pt x="10850" y="12547"/>
                                </a:cubicBezTo>
                                <a:cubicBezTo>
                                  <a:pt x="8729" y="12821"/>
                                  <a:pt x="6867" y="12509"/>
                                  <a:pt x="5313" y="11612"/>
                                </a:cubicBezTo>
                                <a:cubicBezTo>
                                  <a:pt x="3770" y="10722"/>
                                  <a:pt x="3241" y="9694"/>
                                  <a:pt x="3696" y="8470"/>
                                </a:cubicBezTo>
                                <a:close/>
                              </a:path>
                            </a:pathLst>
                          </a:custGeom>
                          <a:solidFill>
                            <a:srgbClr val="1D2943"/>
                          </a:solidFill>
                          <a:ln w="36124" cap="flat">
                            <a:noFill/>
                            <a:prstDash val="solid"/>
                            <a:miter/>
                          </a:ln>
                        </p:spPr>
                        <p:txBody>
                          <a:bodyPr rtlCol="0" anchor="ctr"/>
                          <a:lstStyle/>
                          <a:p>
                            <a:endParaRPr lang="fr-FR"/>
                          </a:p>
                        </p:txBody>
                      </p:sp>
                    </p:grpSp>
                  </p:grpSp>
                </p:grpSp>
              </p:grpSp>
              <p:grpSp>
                <p:nvGrpSpPr>
                  <p:cNvPr id="1058" name="Graphique 865">
                    <a:extLst>
                      <a:ext uri="{FF2B5EF4-FFF2-40B4-BE49-F238E27FC236}">
                        <a16:creationId xmlns:a16="http://schemas.microsoft.com/office/drawing/2014/main" id="{0DC9B7F3-B0C4-41DC-8F83-30EF2F68F696}"/>
                      </a:ext>
                    </a:extLst>
                  </p:cNvPr>
                  <p:cNvGrpSpPr/>
                  <p:nvPr/>
                </p:nvGrpSpPr>
                <p:grpSpPr>
                  <a:xfrm>
                    <a:off x="5223773" y="1884465"/>
                    <a:ext cx="330654" cy="271824"/>
                    <a:chOff x="5223773" y="1884465"/>
                    <a:chExt cx="330654" cy="271824"/>
                  </a:xfrm>
                </p:grpSpPr>
                <p:sp>
                  <p:nvSpPr>
                    <p:cNvPr id="1059" name="Forme libre : forme 1058">
                      <a:extLst>
                        <a:ext uri="{FF2B5EF4-FFF2-40B4-BE49-F238E27FC236}">
                          <a16:creationId xmlns:a16="http://schemas.microsoft.com/office/drawing/2014/main" id="{94B2F787-D33F-41E9-AB40-A7D59B9187A7}"/>
                        </a:ext>
                      </a:extLst>
                    </p:cNvPr>
                    <p:cNvSpPr/>
                    <p:nvPr/>
                  </p:nvSpPr>
                  <p:spPr>
                    <a:xfrm>
                      <a:off x="5223773" y="2034589"/>
                      <a:ext cx="69907" cy="121699"/>
                    </a:xfrm>
                    <a:custGeom>
                      <a:avLst/>
                      <a:gdLst>
                        <a:gd name="connsiteX0" fmla="*/ 69908 w 69907"/>
                        <a:gd name="connsiteY0" fmla="*/ 39798 h 121699"/>
                        <a:gd name="connsiteX1" fmla="*/ 69674 w 69907"/>
                        <a:gd name="connsiteY1" fmla="*/ 121700 h 121699"/>
                        <a:gd name="connsiteX2" fmla="*/ 0 w 69907"/>
                        <a:gd name="connsiteY2" fmla="*/ 81474 h 121699"/>
                        <a:gd name="connsiteX3" fmla="*/ 233 w 69907"/>
                        <a:gd name="connsiteY3" fmla="*/ 0 h 121699"/>
                      </a:gdLst>
                      <a:ahLst/>
                      <a:cxnLst>
                        <a:cxn ang="0">
                          <a:pos x="connsiteX0" y="connsiteY0"/>
                        </a:cxn>
                        <a:cxn ang="0">
                          <a:pos x="connsiteX1" y="connsiteY1"/>
                        </a:cxn>
                        <a:cxn ang="0">
                          <a:pos x="connsiteX2" y="connsiteY2"/>
                        </a:cxn>
                        <a:cxn ang="0">
                          <a:pos x="connsiteX3" y="connsiteY3"/>
                        </a:cxn>
                      </a:cxnLst>
                      <a:rect l="l" t="t" r="r" b="b"/>
                      <a:pathLst>
                        <a:path w="69907" h="121699">
                          <a:moveTo>
                            <a:pt x="69908" y="39798"/>
                          </a:moveTo>
                          <a:lnTo>
                            <a:pt x="69674" y="121700"/>
                          </a:lnTo>
                          <a:lnTo>
                            <a:pt x="0" y="81474"/>
                          </a:lnTo>
                          <a:lnTo>
                            <a:pt x="233" y="0"/>
                          </a:lnTo>
                          <a:close/>
                        </a:path>
                      </a:pathLst>
                    </a:custGeom>
                    <a:solidFill>
                      <a:srgbClr val="E93565"/>
                    </a:solidFill>
                    <a:ln w="36124" cap="flat">
                      <a:noFill/>
                      <a:prstDash val="solid"/>
                      <a:miter/>
                    </a:ln>
                  </p:spPr>
                  <p:txBody>
                    <a:bodyPr rtlCol="0" anchor="ctr"/>
                    <a:lstStyle/>
                    <a:p>
                      <a:endParaRPr lang="fr-FR"/>
                    </a:p>
                  </p:txBody>
                </p:sp>
                <p:sp>
                  <p:nvSpPr>
                    <p:cNvPr id="1060" name="Forme libre : forme 1059">
                      <a:extLst>
                        <a:ext uri="{FF2B5EF4-FFF2-40B4-BE49-F238E27FC236}">
                          <a16:creationId xmlns:a16="http://schemas.microsoft.com/office/drawing/2014/main" id="{C7E4252C-1D54-4375-98E5-3412F5EB1B7D}"/>
                        </a:ext>
                      </a:extLst>
                    </p:cNvPr>
                    <p:cNvSpPr/>
                    <p:nvPr/>
                  </p:nvSpPr>
                  <p:spPr>
                    <a:xfrm>
                      <a:off x="5224006" y="1884465"/>
                      <a:ext cx="330420" cy="189922"/>
                    </a:xfrm>
                    <a:custGeom>
                      <a:avLst/>
                      <a:gdLst>
                        <a:gd name="connsiteX0" fmla="*/ 330421 w 330420"/>
                        <a:gd name="connsiteY0" fmla="*/ 40012 h 189922"/>
                        <a:gd name="connsiteX1" fmla="*/ 69674 w 330420"/>
                        <a:gd name="connsiteY1" fmla="*/ 189923 h 189922"/>
                        <a:gd name="connsiteX2" fmla="*/ 0 w 330420"/>
                        <a:gd name="connsiteY2" fmla="*/ 150125 h 189922"/>
                        <a:gd name="connsiteX3" fmla="*/ 261118 w 330420"/>
                        <a:gd name="connsiteY3" fmla="*/ 0 h 189922"/>
                      </a:gdLst>
                      <a:ahLst/>
                      <a:cxnLst>
                        <a:cxn ang="0">
                          <a:pos x="connsiteX0" y="connsiteY0"/>
                        </a:cxn>
                        <a:cxn ang="0">
                          <a:pos x="connsiteX1" y="connsiteY1"/>
                        </a:cxn>
                        <a:cxn ang="0">
                          <a:pos x="connsiteX2" y="connsiteY2"/>
                        </a:cxn>
                        <a:cxn ang="0">
                          <a:pos x="connsiteX3" y="connsiteY3"/>
                        </a:cxn>
                      </a:cxnLst>
                      <a:rect l="l" t="t" r="r" b="b"/>
                      <a:pathLst>
                        <a:path w="330420" h="189922">
                          <a:moveTo>
                            <a:pt x="330421" y="40012"/>
                          </a:moveTo>
                          <a:lnTo>
                            <a:pt x="69674" y="189923"/>
                          </a:lnTo>
                          <a:lnTo>
                            <a:pt x="0" y="150125"/>
                          </a:lnTo>
                          <a:lnTo>
                            <a:pt x="261118" y="0"/>
                          </a:lnTo>
                          <a:close/>
                        </a:path>
                      </a:pathLst>
                    </a:custGeom>
                    <a:solidFill>
                      <a:srgbClr val="F45170"/>
                    </a:solidFill>
                    <a:ln w="36124" cap="flat">
                      <a:noFill/>
                      <a:prstDash val="solid"/>
                      <a:miter/>
                    </a:ln>
                  </p:spPr>
                  <p:txBody>
                    <a:bodyPr rtlCol="0" anchor="ctr"/>
                    <a:lstStyle/>
                    <a:p>
                      <a:endParaRPr lang="fr-FR"/>
                    </a:p>
                  </p:txBody>
                </p:sp>
                <p:sp>
                  <p:nvSpPr>
                    <p:cNvPr id="1061" name="Forme libre : forme 1060">
                      <a:extLst>
                        <a:ext uri="{FF2B5EF4-FFF2-40B4-BE49-F238E27FC236}">
                          <a16:creationId xmlns:a16="http://schemas.microsoft.com/office/drawing/2014/main" id="{F6E27FAA-83C2-4543-ADFD-EBE3694FBC6B}"/>
                        </a:ext>
                      </a:extLst>
                    </p:cNvPr>
                    <p:cNvSpPr/>
                    <p:nvPr/>
                  </p:nvSpPr>
                  <p:spPr>
                    <a:xfrm>
                      <a:off x="5235309" y="1891127"/>
                      <a:ext cx="307778" cy="258650"/>
                    </a:xfrm>
                    <a:custGeom>
                      <a:avLst/>
                      <a:gdLst>
                        <a:gd name="connsiteX0" fmla="*/ 307779 w 307778"/>
                        <a:gd name="connsiteY0" fmla="*/ 26732 h 258650"/>
                        <a:gd name="connsiteX1" fmla="*/ 46961 w 307778"/>
                        <a:gd name="connsiteY1" fmla="*/ 176647 h 258650"/>
                        <a:gd name="connsiteX2" fmla="*/ 46600 w 307778"/>
                        <a:gd name="connsiteY2" fmla="*/ 258650 h 258650"/>
                        <a:gd name="connsiteX3" fmla="*/ 0 w 307778"/>
                        <a:gd name="connsiteY3" fmla="*/ 231557 h 258650"/>
                        <a:gd name="connsiteX4" fmla="*/ 0 w 307778"/>
                        <a:gd name="connsiteY4" fmla="*/ 149915 h 258650"/>
                        <a:gd name="connsiteX5" fmla="*/ 261179 w 307778"/>
                        <a:gd name="connsiteY5" fmla="*/ 0 h 25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778" h="258650">
                          <a:moveTo>
                            <a:pt x="307779" y="26732"/>
                          </a:moveTo>
                          <a:lnTo>
                            <a:pt x="46961" y="176647"/>
                          </a:lnTo>
                          <a:lnTo>
                            <a:pt x="46600" y="258650"/>
                          </a:lnTo>
                          <a:lnTo>
                            <a:pt x="0" y="231557"/>
                          </a:lnTo>
                          <a:lnTo>
                            <a:pt x="0" y="149915"/>
                          </a:lnTo>
                          <a:lnTo>
                            <a:pt x="261179" y="0"/>
                          </a:lnTo>
                          <a:close/>
                        </a:path>
                      </a:pathLst>
                    </a:custGeom>
                    <a:solidFill>
                      <a:srgbClr val="FEBC1F"/>
                    </a:solidFill>
                    <a:ln w="36124" cap="flat">
                      <a:noFill/>
                      <a:prstDash val="solid"/>
                      <a:miter/>
                    </a:ln>
                  </p:spPr>
                  <p:txBody>
                    <a:bodyPr rtlCol="0" anchor="ctr"/>
                    <a:lstStyle/>
                    <a:p>
                      <a:endParaRPr lang="fr-FR"/>
                    </a:p>
                  </p:txBody>
                </p:sp>
                <p:sp>
                  <p:nvSpPr>
                    <p:cNvPr id="1062" name="Forme libre : forme 1061">
                      <a:extLst>
                        <a:ext uri="{FF2B5EF4-FFF2-40B4-BE49-F238E27FC236}">
                          <a16:creationId xmlns:a16="http://schemas.microsoft.com/office/drawing/2014/main" id="{D8394AD5-0979-4E34-ABF2-5AF714368C73}"/>
                        </a:ext>
                      </a:extLst>
                    </p:cNvPr>
                    <p:cNvSpPr/>
                    <p:nvPr/>
                  </p:nvSpPr>
                  <p:spPr>
                    <a:xfrm>
                      <a:off x="5235252" y="2041145"/>
                      <a:ext cx="46952" cy="108517"/>
                    </a:xfrm>
                    <a:custGeom>
                      <a:avLst/>
                      <a:gdLst>
                        <a:gd name="connsiteX0" fmla="*/ 46952 w 46952"/>
                        <a:gd name="connsiteY0" fmla="*/ 26687 h 108517"/>
                        <a:gd name="connsiteX1" fmla="*/ 231 w 46952"/>
                        <a:gd name="connsiteY1" fmla="*/ 0 h 108517"/>
                        <a:gd name="connsiteX2" fmla="*/ 0 w 46952"/>
                        <a:gd name="connsiteY2" fmla="*/ 81474 h 108517"/>
                        <a:gd name="connsiteX3" fmla="*/ 46720 w 46952"/>
                        <a:gd name="connsiteY3" fmla="*/ 108518 h 108517"/>
                      </a:gdLst>
                      <a:ahLst/>
                      <a:cxnLst>
                        <a:cxn ang="0">
                          <a:pos x="connsiteX0" y="connsiteY0"/>
                        </a:cxn>
                        <a:cxn ang="0">
                          <a:pos x="connsiteX1" y="connsiteY1"/>
                        </a:cxn>
                        <a:cxn ang="0">
                          <a:pos x="connsiteX2" y="connsiteY2"/>
                        </a:cxn>
                        <a:cxn ang="0">
                          <a:pos x="connsiteX3" y="connsiteY3"/>
                        </a:cxn>
                      </a:cxnLst>
                      <a:rect l="l" t="t" r="r" b="b"/>
                      <a:pathLst>
                        <a:path w="46952" h="108517">
                          <a:moveTo>
                            <a:pt x="46952" y="26687"/>
                          </a:moveTo>
                          <a:lnTo>
                            <a:pt x="231" y="0"/>
                          </a:lnTo>
                          <a:lnTo>
                            <a:pt x="0" y="81474"/>
                          </a:lnTo>
                          <a:lnTo>
                            <a:pt x="46720" y="108518"/>
                          </a:lnTo>
                          <a:close/>
                        </a:path>
                      </a:pathLst>
                    </a:custGeom>
                    <a:solidFill>
                      <a:srgbClr val="FEBC1F"/>
                    </a:solidFill>
                    <a:ln w="36124" cap="flat">
                      <a:noFill/>
                      <a:prstDash val="solid"/>
                      <a:miter/>
                    </a:ln>
                  </p:spPr>
                  <p:txBody>
                    <a:bodyPr rtlCol="0" anchor="ctr"/>
                    <a:lstStyle/>
                    <a:p>
                      <a:endParaRPr lang="fr-FR"/>
                    </a:p>
                  </p:txBody>
                </p:sp>
                <p:sp>
                  <p:nvSpPr>
                    <p:cNvPr id="1063" name="Forme libre : forme 1062">
                      <a:extLst>
                        <a:ext uri="{FF2B5EF4-FFF2-40B4-BE49-F238E27FC236}">
                          <a16:creationId xmlns:a16="http://schemas.microsoft.com/office/drawing/2014/main" id="{40880D01-A7BD-4A2B-8B8D-84266D4DEC97}"/>
                        </a:ext>
                      </a:extLst>
                    </p:cNvPr>
                    <p:cNvSpPr/>
                    <p:nvPr/>
                  </p:nvSpPr>
                  <p:spPr>
                    <a:xfrm>
                      <a:off x="5235483" y="1891057"/>
                      <a:ext cx="307530" cy="176770"/>
                    </a:xfrm>
                    <a:custGeom>
                      <a:avLst/>
                      <a:gdLst>
                        <a:gd name="connsiteX0" fmla="*/ 307531 w 307530"/>
                        <a:gd name="connsiteY0" fmla="*/ 26831 h 176770"/>
                        <a:gd name="connsiteX1" fmla="*/ 261059 w 307530"/>
                        <a:gd name="connsiteY1" fmla="*/ 0 h 176770"/>
                        <a:gd name="connsiteX2" fmla="*/ 0 w 307530"/>
                        <a:gd name="connsiteY2" fmla="*/ 150088 h 176770"/>
                        <a:gd name="connsiteX3" fmla="*/ 46721 w 307530"/>
                        <a:gd name="connsiteY3" fmla="*/ 176771 h 176770"/>
                      </a:gdLst>
                      <a:ahLst/>
                      <a:cxnLst>
                        <a:cxn ang="0">
                          <a:pos x="connsiteX0" y="connsiteY0"/>
                        </a:cxn>
                        <a:cxn ang="0">
                          <a:pos x="connsiteX1" y="connsiteY1"/>
                        </a:cxn>
                        <a:cxn ang="0">
                          <a:pos x="connsiteX2" y="connsiteY2"/>
                        </a:cxn>
                        <a:cxn ang="0">
                          <a:pos x="connsiteX3" y="connsiteY3"/>
                        </a:cxn>
                      </a:cxnLst>
                      <a:rect l="l" t="t" r="r" b="b"/>
                      <a:pathLst>
                        <a:path w="307530" h="176770">
                          <a:moveTo>
                            <a:pt x="307531" y="26831"/>
                          </a:moveTo>
                          <a:lnTo>
                            <a:pt x="261059" y="0"/>
                          </a:lnTo>
                          <a:lnTo>
                            <a:pt x="0" y="150088"/>
                          </a:lnTo>
                          <a:lnTo>
                            <a:pt x="46721" y="176771"/>
                          </a:lnTo>
                          <a:close/>
                        </a:path>
                      </a:pathLst>
                    </a:custGeom>
                    <a:solidFill>
                      <a:srgbClr val="FFD06C"/>
                    </a:solidFill>
                    <a:ln w="36124" cap="flat">
                      <a:noFill/>
                      <a:prstDash val="solid"/>
                      <a:miter/>
                    </a:ln>
                  </p:spPr>
                  <p:txBody>
                    <a:bodyPr rtlCol="0" anchor="ctr"/>
                    <a:lstStyle/>
                    <a:p>
                      <a:endParaRPr lang="fr-FR"/>
                    </a:p>
                  </p:txBody>
                </p:sp>
              </p:grpSp>
            </p:grpSp>
          </p:grpSp>
          <p:sp>
            <p:nvSpPr>
              <p:cNvPr id="1064" name="Forme libre : forme 1063">
                <a:extLst>
                  <a:ext uri="{FF2B5EF4-FFF2-40B4-BE49-F238E27FC236}">
                    <a16:creationId xmlns:a16="http://schemas.microsoft.com/office/drawing/2014/main" id="{D0DB3EF3-0B15-425A-86AB-3E29F12E0EB7}"/>
                  </a:ext>
                </a:extLst>
              </p:cNvPr>
              <p:cNvSpPr/>
              <p:nvPr/>
            </p:nvSpPr>
            <p:spPr>
              <a:xfrm>
                <a:off x="5632166" y="2345872"/>
                <a:ext cx="96370" cy="59884"/>
              </a:xfrm>
              <a:custGeom>
                <a:avLst/>
                <a:gdLst>
                  <a:gd name="connsiteX0" fmla="*/ 94124 w 96370"/>
                  <a:gd name="connsiteY0" fmla="*/ 59885 h 59884"/>
                  <a:gd name="connsiteX1" fmla="*/ 96371 w 96370"/>
                  <a:gd name="connsiteY1" fmla="*/ 15439 h 59884"/>
                  <a:gd name="connsiteX2" fmla="*/ 10169 w 96370"/>
                  <a:gd name="connsiteY2" fmla="*/ 5113 h 59884"/>
                  <a:gd name="connsiteX3" fmla="*/ 94124 w 96370"/>
                  <a:gd name="connsiteY3" fmla="*/ 59885 h 59884"/>
                </a:gdLst>
                <a:ahLst/>
                <a:cxnLst>
                  <a:cxn ang="0">
                    <a:pos x="connsiteX0" y="connsiteY0"/>
                  </a:cxn>
                  <a:cxn ang="0">
                    <a:pos x="connsiteX1" y="connsiteY1"/>
                  </a:cxn>
                  <a:cxn ang="0">
                    <a:pos x="connsiteX2" y="connsiteY2"/>
                  </a:cxn>
                  <a:cxn ang="0">
                    <a:pos x="connsiteX3" y="connsiteY3"/>
                  </a:cxn>
                </a:cxnLst>
                <a:rect l="l" t="t" r="r" b="b"/>
                <a:pathLst>
                  <a:path w="96370" h="59884">
                    <a:moveTo>
                      <a:pt x="94124" y="59885"/>
                    </a:moveTo>
                    <a:cubicBezTo>
                      <a:pt x="91879" y="42819"/>
                      <a:pt x="92329" y="25314"/>
                      <a:pt x="96371" y="15439"/>
                    </a:cubicBezTo>
                    <a:cubicBezTo>
                      <a:pt x="66289" y="2866"/>
                      <a:pt x="29474" y="-6111"/>
                      <a:pt x="10169" y="5113"/>
                    </a:cubicBezTo>
                    <a:cubicBezTo>
                      <a:pt x="-27093" y="26213"/>
                      <a:pt x="46534" y="51801"/>
                      <a:pt x="94124" y="59885"/>
                    </a:cubicBezTo>
                    <a:close/>
                  </a:path>
                </a:pathLst>
              </a:custGeom>
              <a:solidFill>
                <a:srgbClr val="F4D6D4"/>
              </a:solidFill>
              <a:ln w="36124" cap="flat">
                <a:noFill/>
                <a:prstDash val="solid"/>
                <a:miter/>
              </a:ln>
            </p:spPr>
            <p:txBody>
              <a:bodyPr rtlCol="0" anchor="ctr"/>
              <a:lstStyle/>
              <a:p>
                <a:endParaRPr lang="fr-FR"/>
              </a:p>
            </p:txBody>
          </p:sp>
        </p:grpSp>
      </p:grpSp>
      <p:grpSp>
        <p:nvGrpSpPr>
          <p:cNvPr id="489" name="Groupe 488">
            <a:extLst>
              <a:ext uri="{FF2B5EF4-FFF2-40B4-BE49-F238E27FC236}">
                <a16:creationId xmlns:a16="http://schemas.microsoft.com/office/drawing/2014/main" id="{8BF06BA5-1EA9-4830-B759-44A87E6A31B9}"/>
              </a:ext>
            </a:extLst>
          </p:cNvPr>
          <p:cNvGrpSpPr>
            <a:grpSpLocks noChangeAspect="1"/>
          </p:cNvGrpSpPr>
          <p:nvPr>
            <p:custDataLst>
              <p:tags r:id="rId4"/>
            </p:custDataLst>
          </p:nvPr>
        </p:nvGrpSpPr>
        <p:grpSpPr>
          <a:xfrm>
            <a:off x="7433660" y="262987"/>
            <a:ext cx="878319" cy="1872000"/>
            <a:chOff x="8753834" y="1017105"/>
            <a:chExt cx="1840947" cy="3923692"/>
          </a:xfrm>
        </p:grpSpPr>
        <p:grpSp>
          <p:nvGrpSpPr>
            <p:cNvPr id="490" name="Graphique 8">
              <a:extLst>
                <a:ext uri="{FF2B5EF4-FFF2-40B4-BE49-F238E27FC236}">
                  <a16:creationId xmlns:a16="http://schemas.microsoft.com/office/drawing/2014/main" id="{FE231F9E-ACF3-47C1-9EB5-D7F6B991588D}"/>
                </a:ext>
              </a:extLst>
            </p:cNvPr>
            <p:cNvGrpSpPr/>
            <p:nvPr/>
          </p:nvGrpSpPr>
          <p:grpSpPr>
            <a:xfrm>
              <a:off x="8753834" y="1596660"/>
              <a:ext cx="1840947" cy="3344137"/>
              <a:chOff x="5043048" y="1415601"/>
              <a:chExt cx="1840947" cy="3344137"/>
            </a:xfrm>
          </p:grpSpPr>
          <p:grpSp>
            <p:nvGrpSpPr>
              <p:cNvPr id="495" name="Graphique 8">
                <a:extLst>
                  <a:ext uri="{FF2B5EF4-FFF2-40B4-BE49-F238E27FC236}">
                    <a16:creationId xmlns:a16="http://schemas.microsoft.com/office/drawing/2014/main" id="{5EAF8FF9-929D-4D95-9389-DBF347240FF6}"/>
                  </a:ext>
                </a:extLst>
              </p:cNvPr>
              <p:cNvGrpSpPr/>
              <p:nvPr/>
            </p:nvGrpSpPr>
            <p:grpSpPr>
              <a:xfrm>
                <a:off x="5043048" y="1415601"/>
                <a:ext cx="1524006" cy="3344137"/>
                <a:chOff x="5043048" y="1415601"/>
                <a:chExt cx="1524006" cy="3344137"/>
              </a:xfrm>
            </p:grpSpPr>
            <p:grpSp>
              <p:nvGrpSpPr>
                <p:cNvPr id="523" name="Graphique 8">
                  <a:extLst>
                    <a:ext uri="{FF2B5EF4-FFF2-40B4-BE49-F238E27FC236}">
                      <a16:creationId xmlns:a16="http://schemas.microsoft.com/office/drawing/2014/main" id="{F34C17CD-65E6-4C48-9A8D-99E8315B9F5D}"/>
                    </a:ext>
                  </a:extLst>
                </p:cNvPr>
                <p:cNvGrpSpPr/>
                <p:nvPr/>
              </p:nvGrpSpPr>
              <p:grpSpPr>
                <a:xfrm>
                  <a:off x="5043048" y="1415601"/>
                  <a:ext cx="1013497" cy="813560"/>
                  <a:chOff x="5043048" y="1415601"/>
                  <a:chExt cx="1013497" cy="813560"/>
                </a:xfrm>
              </p:grpSpPr>
              <p:sp>
                <p:nvSpPr>
                  <p:cNvPr id="530" name="Forme libre : forme 529">
                    <a:extLst>
                      <a:ext uri="{FF2B5EF4-FFF2-40B4-BE49-F238E27FC236}">
                        <a16:creationId xmlns:a16="http://schemas.microsoft.com/office/drawing/2014/main" id="{A5CD65BD-02D7-4F81-9C89-3AA6A0B86A0F}"/>
                      </a:ext>
                    </a:extLst>
                  </p:cNvPr>
                  <p:cNvSpPr/>
                  <p:nvPr/>
                </p:nvSpPr>
                <p:spPr>
                  <a:xfrm>
                    <a:off x="5043048" y="1984679"/>
                    <a:ext cx="416846" cy="244481"/>
                  </a:xfrm>
                  <a:custGeom>
                    <a:avLst/>
                    <a:gdLst>
                      <a:gd name="connsiteX0" fmla="*/ 342019 w 416846"/>
                      <a:gd name="connsiteY0" fmla="*/ 35915 h 244481"/>
                      <a:gd name="connsiteX1" fmla="*/ 319997 w 416846"/>
                      <a:gd name="connsiteY1" fmla="*/ 13001 h 244481"/>
                      <a:gd name="connsiteX2" fmla="*/ 333524 w 416846"/>
                      <a:gd name="connsiteY2" fmla="*/ 0 h 244481"/>
                      <a:gd name="connsiteX3" fmla="*/ 276285 w 416846"/>
                      <a:gd name="connsiteY3" fmla="*/ 21796 h 244481"/>
                      <a:gd name="connsiteX4" fmla="*/ 240839 w 416846"/>
                      <a:gd name="connsiteY4" fmla="*/ 23454 h 244481"/>
                      <a:gd name="connsiteX5" fmla="*/ 128227 w 416846"/>
                      <a:gd name="connsiteY5" fmla="*/ 18167 h 244481"/>
                      <a:gd name="connsiteX6" fmla="*/ 167362 w 416846"/>
                      <a:gd name="connsiteY6" fmla="*/ 65794 h 244481"/>
                      <a:gd name="connsiteX7" fmla="*/ 4 w 416846"/>
                      <a:gd name="connsiteY7" fmla="*/ 130182 h 244481"/>
                      <a:gd name="connsiteX8" fmla="*/ 114952 w 416846"/>
                      <a:gd name="connsiteY8" fmla="*/ 145571 h 244481"/>
                      <a:gd name="connsiteX9" fmla="*/ 149293 w 416846"/>
                      <a:gd name="connsiteY9" fmla="*/ 227588 h 244481"/>
                      <a:gd name="connsiteX10" fmla="*/ 301314 w 416846"/>
                      <a:gd name="connsiteY10" fmla="*/ 202669 h 244481"/>
                      <a:gd name="connsiteX11" fmla="*/ 416847 w 416846"/>
                      <a:gd name="connsiteY11" fmla="*/ 144077 h 244481"/>
                      <a:gd name="connsiteX12" fmla="*/ 362015 w 416846"/>
                      <a:gd name="connsiteY12" fmla="*/ 16698 h 244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6846" h="244481">
                        <a:moveTo>
                          <a:pt x="342019" y="35915"/>
                        </a:moveTo>
                        <a:lnTo>
                          <a:pt x="319997" y="13001"/>
                        </a:lnTo>
                        <a:lnTo>
                          <a:pt x="333524" y="0"/>
                        </a:lnTo>
                        <a:lnTo>
                          <a:pt x="276285" y="21796"/>
                        </a:lnTo>
                        <a:cubicBezTo>
                          <a:pt x="264942" y="26115"/>
                          <a:pt x="252510" y="26786"/>
                          <a:pt x="240839" y="23454"/>
                        </a:cubicBezTo>
                        <a:cubicBezTo>
                          <a:pt x="209693" y="14562"/>
                          <a:pt x="145693" y="-704"/>
                          <a:pt x="128227" y="18167"/>
                        </a:cubicBezTo>
                        <a:cubicBezTo>
                          <a:pt x="99754" y="48930"/>
                          <a:pt x="167362" y="65794"/>
                          <a:pt x="167362" y="65794"/>
                        </a:cubicBezTo>
                        <a:cubicBezTo>
                          <a:pt x="167362" y="65794"/>
                          <a:pt x="1063" y="85265"/>
                          <a:pt x="4" y="130182"/>
                        </a:cubicBezTo>
                        <a:cubicBezTo>
                          <a:pt x="-813" y="175097"/>
                          <a:pt x="114952" y="145571"/>
                          <a:pt x="114952" y="145571"/>
                        </a:cubicBezTo>
                        <a:cubicBezTo>
                          <a:pt x="114952" y="145571"/>
                          <a:pt x="101629" y="191055"/>
                          <a:pt x="149293" y="227588"/>
                        </a:cubicBezTo>
                        <a:cubicBezTo>
                          <a:pt x="213581" y="276861"/>
                          <a:pt x="301314" y="202669"/>
                          <a:pt x="301314" y="202669"/>
                        </a:cubicBezTo>
                        <a:lnTo>
                          <a:pt x="416847" y="144077"/>
                        </a:lnTo>
                        <a:lnTo>
                          <a:pt x="362015" y="16698"/>
                        </a:lnTo>
                        <a:close/>
                      </a:path>
                    </a:pathLst>
                  </a:custGeom>
                  <a:solidFill>
                    <a:srgbClr val="F4D6D4"/>
                  </a:solidFill>
                  <a:ln w="36124" cap="flat">
                    <a:noFill/>
                    <a:prstDash val="solid"/>
                    <a:miter/>
                  </a:ln>
                </p:spPr>
                <p:txBody>
                  <a:bodyPr rtlCol="0" anchor="ctr"/>
                  <a:lstStyle/>
                  <a:p>
                    <a:endParaRPr lang="fr-FR"/>
                  </a:p>
                </p:txBody>
              </p:sp>
              <p:sp>
                <p:nvSpPr>
                  <p:cNvPr id="531" name="Forme libre : forme 530">
                    <a:extLst>
                      <a:ext uri="{FF2B5EF4-FFF2-40B4-BE49-F238E27FC236}">
                        <a16:creationId xmlns:a16="http://schemas.microsoft.com/office/drawing/2014/main" id="{65990F3E-F1F5-40E6-8CFD-8279D61E4695}"/>
                      </a:ext>
                    </a:extLst>
                  </p:cNvPr>
                  <p:cNvSpPr/>
                  <p:nvPr/>
                </p:nvSpPr>
                <p:spPr>
                  <a:xfrm>
                    <a:off x="5317331" y="1961915"/>
                    <a:ext cx="143460" cy="216281"/>
                  </a:xfrm>
                  <a:custGeom>
                    <a:avLst/>
                    <a:gdLst>
                      <a:gd name="connsiteX0" fmla="*/ 137653 w 143460"/>
                      <a:gd name="connsiteY0" fmla="*/ 0 h 216281"/>
                      <a:gd name="connsiteX1" fmla="*/ 39907 w 143460"/>
                      <a:gd name="connsiteY1" fmla="*/ 26614 h 216281"/>
                      <a:gd name="connsiteX2" fmla="*/ 9132 w 143460"/>
                      <a:gd name="connsiteY2" fmla="*/ 160548 h 216281"/>
                      <a:gd name="connsiteX3" fmla="*/ 65922 w 143460"/>
                      <a:gd name="connsiteY3" fmla="*/ 215982 h 216281"/>
                      <a:gd name="connsiteX4" fmla="*/ 143461 w 143460"/>
                      <a:gd name="connsiteY4" fmla="*/ 197336 h 216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60" h="216281">
                        <a:moveTo>
                          <a:pt x="137653" y="0"/>
                        </a:moveTo>
                        <a:lnTo>
                          <a:pt x="39907" y="26614"/>
                        </a:lnTo>
                        <a:cubicBezTo>
                          <a:pt x="-2102" y="32391"/>
                          <a:pt x="-8356" y="106553"/>
                          <a:pt x="9132" y="160548"/>
                        </a:cubicBezTo>
                        <a:cubicBezTo>
                          <a:pt x="19849" y="193975"/>
                          <a:pt x="39740" y="219348"/>
                          <a:pt x="65922" y="215982"/>
                        </a:cubicBezTo>
                        <a:lnTo>
                          <a:pt x="143461" y="197336"/>
                        </a:lnTo>
                        <a:close/>
                      </a:path>
                    </a:pathLst>
                  </a:custGeom>
                  <a:solidFill>
                    <a:srgbClr val="F3F1FC"/>
                  </a:solidFill>
                  <a:ln w="36124" cap="flat">
                    <a:noFill/>
                    <a:prstDash val="solid"/>
                    <a:miter/>
                  </a:ln>
                </p:spPr>
                <p:txBody>
                  <a:bodyPr rtlCol="0" anchor="ctr"/>
                  <a:lstStyle/>
                  <a:p>
                    <a:endParaRPr lang="fr-FR"/>
                  </a:p>
                </p:txBody>
              </p:sp>
              <p:sp>
                <p:nvSpPr>
                  <p:cNvPr id="532" name="Forme libre : forme 531">
                    <a:extLst>
                      <a:ext uri="{FF2B5EF4-FFF2-40B4-BE49-F238E27FC236}">
                        <a16:creationId xmlns:a16="http://schemas.microsoft.com/office/drawing/2014/main" id="{46884CD0-23A9-4257-82C5-3374E8C0DF50}"/>
                      </a:ext>
                    </a:extLst>
                  </p:cNvPr>
                  <p:cNvSpPr/>
                  <p:nvPr/>
                </p:nvSpPr>
                <p:spPr>
                  <a:xfrm>
                    <a:off x="5343496" y="1416588"/>
                    <a:ext cx="713049" cy="766098"/>
                  </a:xfrm>
                  <a:custGeom>
                    <a:avLst/>
                    <a:gdLst>
                      <a:gd name="connsiteX0" fmla="*/ 713049 w 713049"/>
                      <a:gd name="connsiteY0" fmla="*/ 122219 h 766098"/>
                      <a:gd name="connsiteX1" fmla="*/ 487795 w 713049"/>
                      <a:gd name="connsiteY1" fmla="*/ 648457 h 766098"/>
                      <a:gd name="connsiteX2" fmla="*/ 439951 w 713049"/>
                      <a:gd name="connsiteY2" fmla="*/ 679393 h 766098"/>
                      <a:gd name="connsiteX3" fmla="*/ 69759 w 713049"/>
                      <a:gd name="connsiteY3" fmla="*/ 765781 h 766098"/>
                      <a:gd name="connsiteX4" fmla="*/ 9663 w 713049"/>
                      <a:gd name="connsiteY4" fmla="*/ 707120 h 766098"/>
                      <a:gd name="connsiteX5" fmla="*/ 42230 w 713049"/>
                      <a:gd name="connsiteY5" fmla="*/ 565390 h 766098"/>
                      <a:gd name="connsiteX6" fmla="*/ 340949 w 713049"/>
                      <a:gd name="connsiteY6" fmla="*/ 463471 h 766098"/>
                      <a:gd name="connsiteX7" fmla="*/ 359926 w 713049"/>
                      <a:gd name="connsiteY7" fmla="*/ 443342 h 766098"/>
                      <a:gd name="connsiteX8" fmla="*/ 645179 w 713049"/>
                      <a:gd name="connsiteY8" fmla="*/ 81 h 766098"/>
                      <a:gd name="connsiteX9" fmla="*/ 647924 w 713049"/>
                      <a:gd name="connsiteY9" fmla="*/ 0 h 766098"/>
                      <a:gd name="connsiteX10" fmla="*/ 645252 w 713049"/>
                      <a:gd name="connsiteY10" fmla="*/ 112 h 766098"/>
                      <a:gd name="connsiteX11" fmla="*/ 669975 w 713049"/>
                      <a:gd name="connsiteY11" fmla="*/ 35246 h 76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3049" h="766098">
                        <a:moveTo>
                          <a:pt x="713049" y="122219"/>
                        </a:moveTo>
                        <a:lnTo>
                          <a:pt x="487795" y="648457"/>
                        </a:lnTo>
                        <a:cubicBezTo>
                          <a:pt x="477312" y="665589"/>
                          <a:pt x="459121" y="677456"/>
                          <a:pt x="439951" y="679393"/>
                        </a:cubicBezTo>
                        <a:lnTo>
                          <a:pt x="69759" y="765781"/>
                        </a:lnTo>
                        <a:cubicBezTo>
                          <a:pt x="42053" y="769344"/>
                          <a:pt x="21004" y="742494"/>
                          <a:pt x="9663" y="707120"/>
                        </a:cubicBezTo>
                        <a:cubicBezTo>
                          <a:pt x="-8842" y="649983"/>
                          <a:pt x="-2225" y="571504"/>
                          <a:pt x="42230" y="565390"/>
                        </a:cubicBezTo>
                        <a:lnTo>
                          <a:pt x="340949" y="463471"/>
                        </a:lnTo>
                        <a:cubicBezTo>
                          <a:pt x="346357" y="460565"/>
                          <a:pt x="356456" y="453744"/>
                          <a:pt x="359926" y="443342"/>
                        </a:cubicBezTo>
                        <a:cubicBezTo>
                          <a:pt x="444383" y="198109"/>
                          <a:pt x="473182" y="24029"/>
                          <a:pt x="645179" y="81"/>
                        </a:cubicBezTo>
                        <a:lnTo>
                          <a:pt x="647924" y="0"/>
                        </a:lnTo>
                        <a:lnTo>
                          <a:pt x="645252" y="112"/>
                        </a:lnTo>
                        <a:lnTo>
                          <a:pt x="669975" y="35246"/>
                        </a:lnTo>
                        <a:close/>
                      </a:path>
                    </a:pathLst>
                  </a:custGeom>
                  <a:solidFill>
                    <a:srgbClr val="1D2943"/>
                  </a:solidFill>
                  <a:ln w="36124" cap="flat">
                    <a:noFill/>
                    <a:prstDash val="solid"/>
                    <a:miter/>
                  </a:ln>
                </p:spPr>
                <p:txBody>
                  <a:bodyPr rtlCol="0" anchor="ctr"/>
                  <a:lstStyle/>
                  <a:p>
                    <a:endParaRPr lang="fr-FR"/>
                  </a:p>
                </p:txBody>
              </p:sp>
              <p:sp>
                <p:nvSpPr>
                  <p:cNvPr id="533" name="Forme libre : forme 532">
                    <a:extLst>
                      <a:ext uri="{FF2B5EF4-FFF2-40B4-BE49-F238E27FC236}">
                        <a16:creationId xmlns:a16="http://schemas.microsoft.com/office/drawing/2014/main" id="{C8E6604E-C109-4536-A4B5-75AE695FFEA2}"/>
                      </a:ext>
                    </a:extLst>
                  </p:cNvPr>
                  <p:cNvSpPr/>
                  <p:nvPr/>
                </p:nvSpPr>
                <p:spPr>
                  <a:xfrm>
                    <a:off x="5343496" y="1415601"/>
                    <a:ext cx="669974" cy="708108"/>
                  </a:xfrm>
                  <a:custGeom>
                    <a:avLst/>
                    <a:gdLst>
                      <a:gd name="connsiteX0" fmla="*/ 669975 w 669974"/>
                      <a:gd name="connsiteY0" fmla="*/ 36234 h 708108"/>
                      <a:gd name="connsiteX1" fmla="*/ 460976 w 669974"/>
                      <a:gd name="connsiteY1" fmla="*/ 566457 h 708108"/>
                      <a:gd name="connsiteX2" fmla="*/ 413847 w 669974"/>
                      <a:gd name="connsiteY2" fmla="*/ 598403 h 708108"/>
                      <a:gd name="connsiteX3" fmla="*/ 9663 w 669974"/>
                      <a:gd name="connsiteY3" fmla="*/ 708108 h 708108"/>
                      <a:gd name="connsiteX4" fmla="*/ 42230 w 669974"/>
                      <a:gd name="connsiteY4" fmla="*/ 566378 h 708108"/>
                      <a:gd name="connsiteX5" fmla="*/ 340949 w 669974"/>
                      <a:gd name="connsiteY5" fmla="*/ 464459 h 708108"/>
                      <a:gd name="connsiteX6" fmla="*/ 359926 w 669974"/>
                      <a:gd name="connsiteY6" fmla="*/ 444329 h 708108"/>
                      <a:gd name="connsiteX7" fmla="*/ 645050 w 669974"/>
                      <a:gd name="connsiteY7" fmla="*/ 0 h 708108"/>
                      <a:gd name="connsiteX8" fmla="*/ 645252 w 669974"/>
                      <a:gd name="connsiteY8" fmla="*/ 1100 h 708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974" h="708108">
                        <a:moveTo>
                          <a:pt x="669975" y="36234"/>
                        </a:moveTo>
                        <a:lnTo>
                          <a:pt x="460976" y="566457"/>
                        </a:lnTo>
                        <a:cubicBezTo>
                          <a:pt x="450847" y="583923"/>
                          <a:pt x="433351" y="596110"/>
                          <a:pt x="413847" y="598403"/>
                        </a:cubicBezTo>
                        <a:lnTo>
                          <a:pt x="9663" y="708108"/>
                        </a:lnTo>
                        <a:cubicBezTo>
                          <a:pt x="-8842" y="650971"/>
                          <a:pt x="-2225" y="572492"/>
                          <a:pt x="42230" y="566378"/>
                        </a:cubicBezTo>
                        <a:lnTo>
                          <a:pt x="340949" y="464459"/>
                        </a:lnTo>
                        <a:cubicBezTo>
                          <a:pt x="346357" y="461552"/>
                          <a:pt x="356456" y="454732"/>
                          <a:pt x="359926" y="444329"/>
                        </a:cubicBezTo>
                        <a:cubicBezTo>
                          <a:pt x="444383" y="199096"/>
                          <a:pt x="473052" y="23948"/>
                          <a:pt x="645050" y="0"/>
                        </a:cubicBezTo>
                        <a:lnTo>
                          <a:pt x="645252" y="1100"/>
                        </a:lnTo>
                        <a:close/>
                      </a:path>
                    </a:pathLst>
                  </a:custGeom>
                  <a:solidFill>
                    <a:srgbClr val="455368"/>
                  </a:solidFill>
                  <a:ln w="36124" cap="flat">
                    <a:noFill/>
                    <a:prstDash val="solid"/>
                    <a:miter/>
                  </a:ln>
                </p:spPr>
                <p:txBody>
                  <a:bodyPr rtlCol="0" anchor="ctr"/>
                  <a:lstStyle/>
                  <a:p>
                    <a:endParaRPr lang="fr-FR"/>
                  </a:p>
                </p:txBody>
              </p:sp>
            </p:grpSp>
            <p:grpSp>
              <p:nvGrpSpPr>
                <p:cNvPr id="524" name="Graphique 8">
                  <a:extLst>
                    <a:ext uri="{FF2B5EF4-FFF2-40B4-BE49-F238E27FC236}">
                      <a16:creationId xmlns:a16="http://schemas.microsoft.com/office/drawing/2014/main" id="{3BA7B6A7-32B7-40CE-B3AF-81B619A9255E}"/>
                    </a:ext>
                  </a:extLst>
                </p:cNvPr>
                <p:cNvGrpSpPr/>
                <p:nvPr/>
              </p:nvGrpSpPr>
              <p:grpSpPr>
                <a:xfrm>
                  <a:off x="5737388" y="3030633"/>
                  <a:ext cx="709699" cy="1729104"/>
                  <a:chOff x="5737388" y="3030633"/>
                  <a:chExt cx="709699" cy="1729104"/>
                </a:xfrm>
              </p:grpSpPr>
              <p:sp>
                <p:nvSpPr>
                  <p:cNvPr id="526" name="Forme libre : forme 525">
                    <a:extLst>
                      <a:ext uri="{FF2B5EF4-FFF2-40B4-BE49-F238E27FC236}">
                        <a16:creationId xmlns:a16="http://schemas.microsoft.com/office/drawing/2014/main" id="{83454C10-B333-4407-987C-57D10D8F17C5}"/>
                      </a:ext>
                    </a:extLst>
                  </p:cNvPr>
                  <p:cNvSpPr/>
                  <p:nvPr/>
                </p:nvSpPr>
                <p:spPr>
                  <a:xfrm>
                    <a:off x="6115942" y="4128597"/>
                    <a:ext cx="296099" cy="631141"/>
                  </a:xfrm>
                  <a:custGeom>
                    <a:avLst/>
                    <a:gdLst>
                      <a:gd name="connsiteX0" fmla="*/ 260944 w 296099"/>
                      <a:gd name="connsiteY0" fmla="*/ 0 h 631141"/>
                      <a:gd name="connsiteX1" fmla="*/ 289332 w 296099"/>
                      <a:gd name="connsiteY1" fmla="*/ 176181 h 631141"/>
                      <a:gd name="connsiteX2" fmla="*/ 286351 w 296099"/>
                      <a:gd name="connsiteY2" fmla="*/ 190982 h 631141"/>
                      <a:gd name="connsiteX3" fmla="*/ 272950 w 296099"/>
                      <a:gd name="connsiteY3" fmla="*/ 444319 h 631141"/>
                      <a:gd name="connsiteX4" fmla="*/ 250027 w 296099"/>
                      <a:gd name="connsiteY4" fmla="*/ 524199 h 631141"/>
                      <a:gd name="connsiteX5" fmla="*/ 83547 w 296099"/>
                      <a:gd name="connsiteY5" fmla="*/ 630715 h 631141"/>
                      <a:gd name="connsiteX6" fmla="*/ 27040 w 296099"/>
                      <a:gd name="connsiteY6" fmla="*/ 615330 h 631141"/>
                      <a:gd name="connsiteX7" fmla="*/ 16330 w 296099"/>
                      <a:gd name="connsiteY7" fmla="*/ 476887 h 631141"/>
                      <a:gd name="connsiteX8" fmla="*/ 109793 w 296099"/>
                      <a:gd name="connsiteY8" fmla="*/ 0 h 631141"/>
                      <a:gd name="connsiteX9" fmla="*/ 260944 w 296099"/>
                      <a:gd name="connsiteY9" fmla="*/ 0 h 631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099" h="631141">
                        <a:moveTo>
                          <a:pt x="260944" y="0"/>
                        </a:moveTo>
                        <a:cubicBezTo>
                          <a:pt x="260944" y="0"/>
                          <a:pt x="314607" y="67074"/>
                          <a:pt x="289332" y="176181"/>
                        </a:cubicBezTo>
                        <a:cubicBezTo>
                          <a:pt x="288194" y="181091"/>
                          <a:pt x="287102" y="185998"/>
                          <a:pt x="286351" y="190982"/>
                        </a:cubicBezTo>
                        <a:cubicBezTo>
                          <a:pt x="276460" y="256641"/>
                          <a:pt x="273680" y="346930"/>
                          <a:pt x="272950" y="444319"/>
                        </a:cubicBezTo>
                        <a:cubicBezTo>
                          <a:pt x="272738" y="472536"/>
                          <a:pt x="265288" y="500464"/>
                          <a:pt x="250027" y="524199"/>
                        </a:cubicBezTo>
                        <a:cubicBezTo>
                          <a:pt x="212040" y="583278"/>
                          <a:pt x="157137" y="623575"/>
                          <a:pt x="83547" y="630715"/>
                        </a:cubicBezTo>
                        <a:cubicBezTo>
                          <a:pt x="63430" y="632667"/>
                          <a:pt x="42797" y="627986"/>
                          <a:pt x="27040" y="615330"/>
                        </a:cubicBezTo>
                        <a:cubicBezTo>
                          <a:pt x="-5047" y="589557"/>
                          <a:pt x="-8526" y="543343"/>
                          <a:pt x="16330" y="476887"/>
                        </a:cubicBezTo>
                        <a:cubicBezTo>
                          <a:pt x="61362" y="379905"/>
                          <a:pt x="95594" y="197215"/>
                          <a:pt x="109793" y="0"/>
                        </a:cubicBezTo>
                        <a:lnTo>
                          <a:pt x="260944" y="0"/>
                        </a:lnTo>
                        <a:close/>
                      </a:path>
                    </a:pathLst>
                  </a:custGeom>
                  <a:solidFill>
                    <a:srgbClr val="B28AFD"/>
                  </a:solidFill>
                  <a:ln w="36124" cap="flat">
                    <a:noFill/>
                    <a:prstDash val="solid"/>
                    <a:miter/>
                  </a:ln>
                </p:spPr>
                <p:txBody>
                  <a:bodyPr rtlCol="0" anchor="ctr"/>
                  <a:lstStyle/>
                  <a:p>
                    <a:endParaRPr lang="fr-FR"/>
                  </a:p>
                </p:txBody>
              </p:sp>
              <p:sp>
                <p:nvSpPr>
                  <p:cNvPr id="527" name="Forme libre : forme 526">
                    <a:extLst>
                      <a:ext uri="{FF2B5EF4-FFF2-40B4-BE49-F238E27FC236}">
                        <a16:creationId xmlns:a16="http://schemas.microsoft.com/office/drawing/2014/main" id="{E55AE9FB-4DC5-44BC-9E8C-74C796C08F64}"/>
                      </a:ext>
                    </a:extLst>
                  </p:cNvPr>
                  <p:cNvSpPr/>
                  <p:nvPr/>
                </p:nvSpPr>
                <p:spPr>
                  <a:xfrm>
                    <a:off x="6082154" y="3079828"/>
                    <a:ext cx="364933" cy="1538038"/>
                  </a:xfrm>
                  <a:custGeom>
                    <a:avLst/>
                    <a:gdLst>
                      <a:gd name="connsiteX0" fmla="*/ 272363 w 364933"/>
                      <a:gd name="connsiteY0" fmla="*/ 116308 h 1538038"/>
                      <a:gd name="connsiteX1" fmla="*/ 318537 w 364933"/>
                      <a:gd name="connsiteY1" fmla="*/ 756371 h 1538038"/>
                      <a:gd name="connsiteX2" fmla="*/ 295450 w 364933"/>
                      <a:gd name="connsiteY2" fmla="*/ 1067528 h 1538038"/>
                      <a:gd name="connsiteX3" fmla="*/ 229987 w 364933"/>
                      <a:gd name="connsiteY3" fmla="*/ 1516432 h 1538038"/>
                      <a:gd name="connsiteX4" fmla="*/ 81171 w 364933"/>
                      <a:gd name="connsiteY4" fmla="*/ 1491834 h 1538038"/>
                      <a:gd name="connsiteX5" fmla="*/ 116839 w 364933"/>
                      <a:gd name="connsiteY5" fmla="*/ 1218803 h 1538038"/>
                      <a:gd name="connsiteX6" fmla="*/ 143895 w 364933"/>
                      <a:gd name="connsiteY6" fmla="*/ 978978 h 1538038"/>
                      <a:gd name="connsiteX7" fmla="*/ 88723 w 364933"/>
                      <a:gd name="connsiteY7" fmla="*/ 589865 h 1538038"/>
                      <a:gd name="connsiteX8" fmla="*/ 72784 w 364933"/>
                      <a:gd name="connsiteY8" fmla="*/ 469624 h 1538038"/>
                      <a:gd name="connsiteX9" fmla="*/ 59034 w 364933"/>
                      <a:gd name="connsiteY9" fmla="*/ 261963 h 1538038"/>
                      <a:gd name="connsiteX10" fmla="*/ 0 w 364933"/>
                      <a:gd name="connsiteY10" fmla="*/ 0 h 1538038"/>
                      <a:gd name="connsiteX11" fmla="*/ 227527 w 364933"/>
                      <a:gd name="connsiteY11" fmla="*/ 57804 h 153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4933" h="1538038">
                        <a:moveTo>
                          <a:pt x="272363" y="116308"/>
                        </a:moveTo>
                        <a:cubicBezTo>
                          <a:pt x="396079" y="213162"/>
                          <a:pt x="378948" y="461495"/>
                          <a:pt x="318537" y="756371"/>
                        </a:cubicBezTo>
                        <a:cubicBezTo>
                          <a:pt x="301069" y="876902"/>
                          <a:pt x="291123" y="984494"/>
                          <a:pt x="295450" y="1067528"/>
                        </a:cubicBezTo>
                        <a:cubicBezTo>
                          <a:pt x="307079" y="1233797"/>
                          <a:pt x="269342" y="1502289"/>
                          <a:pt x="229987" y="1516432"/>
                        </a:cubicBezTo>
                        <a:cubicBezTo>
                          <a:pt x="217534" y="1542259"/>
                          <a:pt x="83324" y="1556095"/>
                          <a:pt x="81171" y="1491834"/>
                        </a:cubicBezTo>
                        <a:cubicBezTo>
                          <a:pt x="98935" y="1403207"/>
                          <a:pt x="110456" y="1312047"/>
                          <a:pt x="116839" y="1218803"/>
                        </a:cubicBezTo>
                        <a:cubicBezTo>
                          <a:pt x="137020" y="1134171"/>
                          <a:pt x="147938" y="1053431"/>
                          <a:pt x="143895" y="978978"/>
                        </a:cubicBezTo>
                        <a:cubicBezTo>
                          <a:pt x="137580" y="856491"/>
                          <a:pt x="115713" y="725739"/>
                          <a:pt x="88723" y="589865"/>
                        </a:cubicBezTo>
                        <a:cubicBezTo>
                          <a:pt x="80838" y="550173"/>
                          <a:pt x="75457" y="510003"/>
                          <a:pt x="72784" y="469624"/>
                        </a:cubicBezTo>
                        <a:lnTo>
                          <a:pt x="59034" y="261963"/>
                        </a:lnTo>
                        <a:cubicBezTo>
                          <a:pt x="22947" y="203446"/>
                          <a:pt x="9120" y="105858"/>
                          <a:pt x="0" y="0"/>
                        </a:cubicBezTo>
                        <a:lnTo>
                          <a:pt x="227527" y="57804"/>
                        </a:lnTo>
                        <a:close/>
                      </a:path>
                    </a:pathLst>
                  </a:custGeom>
                  <a:solidFill>
                    <a:srgbClr val="F4D6D4"/>
                  </a:solidFill>
                  <a:ln w="36124" cap="flat">
                    <a:noFill/>
                    <a:prstDash val="solid"/>
                    <a:miter/>
                  </a:ln>
                </p:spPr>
                <p:txBody>
                  <a:bodyPr rtlCol="0" anchor="ctr"/>
                  <a:lstStyle/>
                  <a:p>
                    <a:endParaRPr lang="fr-FR"/>
                  </a:p>
                </p:txBody>
              </p:sp>
              <p:sp>
                <p:nvSpPr>
                  <p:cNvPr id="528" name="Forme libre : forme 527">
                    <a:extLst>
                      <a:ext uri="{FF2B5EF4-FFF2-40B4-BE49-F238E27FC236}">
                        <a16:creationId xmlns:a16="http://schemas.microsoft.com/office/drawing/2014/main" id="{07FDF631-4ACD-4D66-9B23-7415E805D9F4}"/>
                      </a:ext>
                    </a:extLst>
                  </p:cNvPr>
                  <p:cNvSpPr/>
                  <p:nvPr/>
                </p:nvSpPr>
                <p:spPr>
                  <a:xfrm>
                    <a:off x="5737388" y="3938586"/>
                    <a:ext cx="378842" cy="588734"/>
                  </a:xfrm>
                  <a:custGeom>
                    <a:avLst/>
                    <a:gdLst>
                      <a:gd name="connsiteX0" fmla="*/ 310945 w 378842"/>
                      <a:gd name="connsiteY0" fmla="*/ 0 h 588734"/>
                      <a:gd name="connsiteX1" fmla="*/ 362282 w 378842"/>
                      <a:gd name="connsiteY1" fmla="*/ 207266 h 588734"/>
                      <a:gd name="connsiteX2" fmla="*/ 357693 w 378842"/>
                      <a:gd name="connsiteY2" fmla="*/ 232836 h 588734"/>
                      <a:gd name="connsiteX3" fmla="*/ 353693 w 378842"/>
                      <a:gd name="connsiteY3" fmla="*/ 425623 h 588734"/>
                      <a:gd name="connsiteX4" fmla="*/ 338087 w 378842"/>
                      <a:gd name="connsiteY4" fmla="*/ 440909 h 588734"/>
                      <a:gd name="connsiteX5" fmla="*/ 338087 w 378842"/>
                      <a:gd name="connsiteY5" fmla="*/ 440909 h 588734"/>
                      <a:gd name="connsiteX6" fmla="*/ 322484 w 378842"/>
                      <a:gd name="connsiteY6" fmla="*/ 425765 h 588734"/>
                      <a:gd name="connsiteX7" fmla="*/ 317913 w 378842"/>
                      <a:gd name="connsiteY7" fmla="*/ 272621 h 588734"/>
                      <a:gd name="connsiteX8" fmla="*/ 311320 w 378842"/>
                      <a:gd name="connsiteY8" fmla="*/ 271526 h 588734"/>
                      <a:gd name="connsiteX9" fmla="*/ 276642 w 378842"/>
                      <a:gd name="connsiteY9" fmla="*/ 414406 h 588734"/>
                      <a:gd name="connsiteX10" fmla="*/ 201437 w 378842"/>
                      <a:gd name="connsiteY10" fmla="*/ 534159 h 588734"/>
                      <a:gd name="connsiteX11" fmla="*/ 47041 w 378842"/>
                      <a:gd name="connsiteY11" fmla="*/ 588023 h 588734"/>
                      <a:gd name="connsiteX12" fmla="*/ 24039 w 378842"/>
                      <a:gd name="connsiteY12" fmla="*/ 586491 h 588734"/>
                      <a:gd name="connsiteX13" fmla="*/ 20388 w 378842"/>
                      <a:gd name="connsiteY13" fmla="*/ 482417 h 588734"/>
                      <a:gd name="connsiteX14" fmla="*/ 63701 w 378842"/>
                      <a:gd name="connsiteY14" fmla="*/ 394531 h 588734"/>
                      <a:gd name="connsiteX15" fmla="*/ 219627 w 378842"/>
                      <a:gd name="connsiteY15" fmla="*/ 87628 h 588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8842" h="588734">
                        <a:moveTo>
                          <a:pt x="310945" y="0"/>
                        </a:moveTo>
                        <a:cubicBezTo>
                          <a:pt x="378313" y="45370"/>
                          <a:pt x="395800" y="114282"/>
                          <a:pt x="362282" y="207266"/>
                        </a:cubicBezTo>
                        <a:cubicBezTo>
                          <a:pt x="359329" y="215459"/>
                          <a:pt x="357874" y="224129"/>
                          <a:pt x="357693" y="232836"/>
                        </a:cubicBezTo>
                        <a:lnTo>
                          <a:pt x="353693" y="425623"/>
                        </a:lnTo>
                        <a:cubicBezTo>
                          <a:pt x="353517" y="434116"/>
                          <a:pt x="346582" y="440909"/>
                          <a:pt x="338087" y="440909"/>
                        </a:cubicBezTo>
                        <a:lnTo>
                          <a:pt x="338087" y="440909"/>
                        </a:lnTo>
                        <a:cubicBezTo>
                          <a:pt x="329648" y="440909"/>
                          <a:pt x="322736" y="434201"/>
                          <a:pt x="322484" y="425765"/>
                        </a:cubicBezTo>
                        <a:lnTo>
                          <a:pt x="317913" y="272621"/>
                        </a:lnTo>
                        <a:cubicBezTo>
                          <a:pt x="317801" y="268880"/>
                          <a:pt x="312578" y="268001"/>
                          <a:pt x="311320" y="271526"/>
                        </a:cubicBezTo>
                        <a:cubicBezTo>
                          <a:pt x="297135" y="311253"/>
                          <a:pt x="285927" y="359938"/>
                          <a:pt x="276642" y="414406"/>
                        </a:cubicBezTo>
                        <a:cubicBezTo>
                          <a:pt x="268400" y="462755"/>
                          <a:pt x="242043" y="506653"/>
                          <a:pt x="201437" y="534159"/>
                        </a:cubicBezTo>
                        <a:cubicBezTo>
                          <a:pt x="164381" y="559261"/>
                          <a:pt x="116005" y="577058"/>
                          <a:pt x="47041" y="588023"/>
                        </a:cubicBezTo>
                        <a:cubicBezTo>
                          <a:pt x="39371" y="589242"/>
                          <a:pt x="31391" y="588995"/>
                          <a:pt x="24039" y="586491"/>
                        </a:cubicBezTo>
                        <a:cubicBezTo>
                          <a:pt x="-4936" y="576620"/>
                          <a:pt x="-9582" y="544996"/>
                          <a:pt x="20388" y="482417"/>
                        </a:cubicBezTo>
                        <a:lnTo>
                          <a:pt x="63701" y="394531"/>
                        </a:lnTo>
                        <a:lnTo>
                          <a:pt x="219627" y="87628"/>
                        </a:lnTo>
                        <a:close/>
                      </a:path>
                    </a:pathLst>
                  </a:custGeom>
                  <a:solidFill>
                    <a:srgbClr val="B28AFD"/>
                  </a:solidFill>
                  <a:ln w="36124" cap="flat">
                    <a:noFill/>
                    <a:prstDash val="solid"/>
                    <a:miter/>
                  </a:ln>
                </p:spPr>
                <p:txBody>
                  <a:bodyPr rtlCol="0" anchor="ctr"/>
                  <a:lstStyle/>
                  <a:p>
                    <a:endParaRPr lang="fr-FR"/>
                  </a:p>
                </p:txBody>
              </p:sp>
              <p:sp>
                <p:nvSpPr>
                  <p:cNvPr id="529" name="Forme libre : forme 528">
                    <a:extLst>
                      <a:ext uri="{FF2B5EF4-FFF2-40B4-BE49-F238E27FC236}">
                        <a16:creationId xmlns:a16="http://schemas.microsoft.com/office/drawing/2014/main" id="{6902A241-60B1-44CF-BDA5-81439D1D842A}"/>
                      </a:ext>
                    </a:extLst>
                  </p:cNvPr>
                  <p:cNvSpPr/>
                  <p:nvPr/>
                </p:nvSpPr>
                <p:spPr>
                  <a:xfrm>
                    <a:off x="5737790" y="3030633"/>
                    <a:ext cx="345137" cy="1369155"/>
                  </a:xfrm>
                  <a:custGeom>
                    <a:avLst/>
                    <a:gdLst>
                      <a:gd name="connsiteX0" fmla="*/ 340285 w 345137"/>
                      <a:gd name="connsiteY0" fmla="*/ 199073 h 1369155"/>
                      <a:gd name="connsiteX1" fmla="*/ 330676 w 345137"/>
                      <a:gd name="connsiteY1" fmla="*/ 482424 h 1369155"/>
                      <a:gd name="connsiteX2" fmla="*/ 320066 w 345137"/>
                      <a:gd name="connsiteY2" fmla="*/ 540738 h 1369155"/>
                      <a:gd name="connsiteX3" fmla="*/ 310543 w 345137"/>
                      <a:gd name="connsiteY3" fmla="*/ 907953 h 1369155"/>
                      <a:gd name="connsiteX4" fmla="*/ 206311 w 345137"/>
                      <a:gd name="connsiteY4" fmla="*/ 1307354 h 1369155"/>
                      <a:gd name="connsiteX5" fmla="*/ 61494 w 345137"/>
                      <a:gd name="connsiteY5" fmla="*/ 1307354 h 1369155"/>
                      <a:gd name="connsiteX6" fmla="*/ 118683 w 345137"/>
                      <a:gd name="connsiteY6" fmla="*/ 918099 h 1369155"/>
                      <a:gd name="connsiteX7" fmla="*/ 78712 w 345137"/>
                      <a:gd name="connsiteY7" fmla="*/ 386180 h 1369155"/>
                      <a:gd name="connsiteX8" fmla="*/ 0 w 345137"/>
                      <a:gd name="connsiteY8" fmla="*/ 0 h 1369155"/>
                      <a:gd name="connsiteX9" fmla="*/ 264422 w 345137"/>
                      <a:gd name="connsiteY9" fmla="*/ 71332 h 136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137" h="1369155">
                        <a:moveTo>
                          <a:pt x="340285" y="199073"/>
                        </a:moveTo>
                        <a:cubicBezTo>
                          <a:pt x="349923" y="279808"/>
                          <a:pt x="344424" y="376713"/>
                          <a:pt x="330676" y="482424"/>
                        </a:cubicBezTo>
                        <a:cubicBezTo>
                          <a:pt x="328130" y="502006"/>
                          <a:pt x="324591" y="521517"/>
                          <a:pt x="320066" y="540738"/>
                        </a:cubicBezTo>
                        <a:cubicBezTo>
                          <a:pt x="277233" y="722722"/>
                          <a:pt x="259025" y="867709"/>
                          <a:pt x="310543" y="907953"/>
                        </a:cubicBezTo>
                        <a:cubicBezTo>
                          <a:pt x="299328" y="1060131"/>
                          <a:pt x="260832" y="1190229"/>
                          <a:pt x="206311" y="1307354"/>
                        </a:cubicBezTo>
                        <a:cubicBezTo>
                          <a:pt x="177716" y="1389140"/>
                          <a:pt x="72563" y="1390370"/>
                          <a:pt x="61494" y="1307354"/>
                        </a:cubicBezTo>
                        <a:cubicBezTo>
                          <a:pt x="107598" y="1184563"/>
                          <a:pt x="127015" y="1054903"/>
                          <a:pt x="118683" y="918099"/>
                        </a:cubicBezTo>
                        <a:lnTo>
                          <a:pt x="78712" y="386180"/>
                        </a:lnTo>
                        <a:lnTo>
                          <a:pt x="0" y="0"/>
                        </a:lnTo>
                        <a:lnTo>
                          <a:pt x="264422" y="71332"/>
                        </a:lnTo>
                        <a:close/>
                      </a:path>
                    </a:pathLst>
                  </a:custGeom>
                  <a:solidFill>
                    <a:srgbClr val="F4D6D4"/>
                  </a:solidFill>
                  <a:ln w="36124" cap="flat">
                    <a:noFill/>
                    <a:prstDash val="solid"/>
                    <a:miter/>
                  </a:ln>
                </p:spPr>
                <p:txBody>
                  <a:bodyPr rtlCol="0" anchor="ctr"/>
                  <a:lstStyle/>
                  <a:p>
                    <a:endParaRPr lang="fr-FR"/>
                  </a:p>
                </p:txBody>
              </p:sp>
            </p:grpSp>
            <p:sp>
              <p:nvSpPr>
                <p:cNvPr id="525" name="Forme libre : forme 524">
                  <a:extLst>
                    <a:ext uri="{FF2B5EF4-FFF2-40B4-BE49-F238E27FC236}">
                      <a16:creationId xmlns:a16="http://schemas.microsoft.com/office/drawing/2014/main" id="{5D49C111-20AD-4D81-9F60-DB74F29FA8C8}"/>
                    </a:ext>
                  </a:extLst>
                </p:cNvPr>
                <p:cNvSpPr/>
                <p:nvPr/>
              </p:nvSpPr>
              <p:spPr>
                <a:xfrm>
                  <a:off x="5703680" y="1415661"/>
                  <a:ext cx="863374" cy="1945395"/>
                </a:xfrm>
                <a:custGeom>
                  <a:avLst/>
                  <a:gdLst>
                    <a:gd name="connsiteX0" fmla="*/ 863374 w 863374"/>
                    <a:gd name="connsiteY0" fmla="*/ 629633 h 1945395"/>
                    <a:gd name="connsiteX1" fmla="*/ 819539 w 863374"/>
                    <a:gd name="connsiteY1" fmla="*/ 718307 h 1945395"/>
                    <a:gd name="connsiteX2" fmla="*/ 738474 w 863374"/>
                    <a:gd name="connsiteY2" fmla="*/ 906080 h 1945395"/>
                    <a:gd name="connsiteX3" fmla="*/ 723161 w 863374"/>
                    <a:gd name="connsiteY3" fmla="*/ 1181413 h 1945395"/>
                    <a:gd name="connsiteX4" fmla="*/ 770499 w 863374"/>
                    <a:gd name="connsiteY4" fmla="*/ 1338476 h 1945395"/>
                    <a:gd name="connsiteX5" fmla="*/ 787374 w 863374"/>
                    <a:gd name="connsiteY5" fmla="*/ 1385333 h 1945395"/>
                    <a:gd name="connsiteX6" fmla="*/ 780837 w 863374"/>
                    <a:gd name="connsiteY6" fmla="*/ 1877123 h 1945395"/>
                    <a:gd name="connsiteX7" fmla="*/ 777910 w 863374"/>
                    <a:gd name="connsiteY7" fmla="*/ 1884410 h 1945395"/>
                    <a:gd name="connsiteX8" fmla="*/ 144 w 863374"/>
                    <a:gd name="connsiteY8" fmla="*/ 1733249 h 1945395"/>
                    <a:gd name="connsiteX9" fmla="*/ 40866 w 863374"/>
                    <a:gd name="connsiteY9" fmla="*/ 1232206 h 1945395"/>
                    <a:gd name="connsiteX10" fmla="*/ 117546 w 863374"/>
                    <a:gd name="connsiteY10" fmla="*/ 737035 h 1945395"/>
                    <a:gd name="connsiteX11" fmla="*/ 58276 w 863374"/>
                    <a:gd name="connsiteY11" fmla="*/ 519415 h 1945395"/>
                    <a:gd name="connsiteX12" fmla="*/ 71920 w 863374"/>
                    <a:gd name="connsiteY12" fmla="*/ 453266 h 1945395"/>
                    <a:gd name="connsiteX13" fmla="*/ 274959 w 863374"/>
                    <a:gd name="connsiteY13" fmla="*/ 6474 h 1945395"/>
                    <a:gd name="connsiteX14" fmla="*/ 286619 w 863374"/>
                    <a:gd name="connsiteY14" fmla="*/ 116 h 1945395"/>
                    <a:gd name="connsiteX15" fmla="*/ 416469 w 863374"/>
                    <a:gd name="connsiteY15" fmla="*/ 30777 h 1945395"/>
                    <a:gd name="connsiteX16" fmla="*/ 576466 w 863374"/>
                    <a:gd name="connsiteY16" fmla="*/ 108502 h 1945395"/>
                    <a:gd name="connsiteX17" fmla="*/ 847599 w 863374"/>
                    <a:gd name="connsiteY17" fmla="*/ 350359 h 1945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3374" h="1945395">
                      <a:moveTo>
                        <a:pt x="863374" y="629633"/>
                      </a:moveTo>
                      <a:cubicBezTo>
                        <a:pt x="853047" y="661008"/>
                        <a:pt x="835756" y="689531"/>
                        <a:pt x="819539" y="718307"/>
                      </a:cubicBezTo>
                      <a:cubicBezTo>
                        <a:pt x="789225" y="772096"/>
                        <a:pt x="761967" y="848981"/>
                        <a:pt x="738474" y="906080"/>
                      </a:cubicBezTo>
                      <a:cubicBezTo>
                        <a:pt x="687956" y="1028862"/>
                        <a:pt x="693575" y="1075576"/>
                        <a:pt x="723161" y="1181413"/>
                      </a:cubicBezTo>
                      <a:cubicBezTo>
                        <a:pt x="737885" y="1234084"/>
                        <a:pt x="752620" y="1286792"/>
                        <a:pt x="770499" y="1338476"/>
                      </a:cubicBezTo>
                      <a:cubicBezTo>
                        <a:pt x="775897" y="1354082"/>
                        <a:pt x="781598" y="1369696"/>
                        <a:pt x="787374" y="1385333"/>
                      </a:cubicBezTo>
                      <a:cubicBezTo>
                        <a:pt x="841664" y="1532330"/>
                        <a:pt x="839261" y="1731720"/>
                        <a:pt x="780837" y="1877123"/>
                      </a:cubicBezTo>
                      <a:lnTo>
                        <a:pt x="777910" y="1884410"/>
                      </a:lnTo>
                      <a:cubicBezTo>
                        <a:pt x="685155" y="2019135"/>
                        <a:pt x="-11484" y="1913694"/>
                        <a:pt x="144" y="1733249"/>
                      </a:cubicBezTo>
                      <a:cubicBezTo>
                        <a:pt x="12729" y="1650685"/>
                        <a:pt x="10835" y="1383533"/>
                        <a:pt x="40866" y="1232206"/>
                      </a:cubicBezTo>
                      <a:cubicBezTo>
                        <a:pt x="84383" y="1013214"/>
                        <a:pt x="189144" y="905401"/>
                        <a:pt x="117546" y="737035"/>
                      </a:cubicBezTo>
                      <a:cubicBezTo>
                        <a:pt x="87253" y="665801"/>
                        <a:pt x="59028" y="585773"/>
                        <a:pt x="58276" y="519415"/>
                      </a:cubicBezTo>
                      <a:cubicBezTo>
                        <a:pt x="57863" y="496677"/>
                        <a:pt x="63237" y="474144"/>
                        <a:pt x="71920" y="453266"/>
                      </a:cubicBezTo>
                      <a:lnTo>
                        <a:pt x="274959" y="6474"/>
                      </a:lnTo>
                      <a:cubicBezTo>
                        <a:pt x="276981" y="2026"/>
                        <a:pt x="281786" y="-596"/>
                        <a:pt x="286619" y="116"/>
                      </a:cubicBezTo>
                      <a:cubicBezTo>
                        <a:pt x="331808" y="6777"/>
                        <a:pt x="375148" y="16939"/>
                        <a:pt x="416469" y="30777"/>
                      </a:cubicBezTo>
                      <a:cubicBezTo>
                        <a:pt x="473108" y="49588"/>
                        <a:pt x="526440" y="75221"/>
                        <a:pt x="576466" y="108502"/>
                      </a:cubicBezTo>
                      <a:cubicBezTo>
                        <a:pt x="665973" y="168036"/>
                        <a:pt x="780547" y="235012"/>
                        <a:pt x="847599" y="350359"/>
                      </a:cubicBezTo>
                      <a:close/>
                    </a:path>
                  </a:pathLst>
                </a:custGeom>
                <a:solidFill>
                  <a:srgbClr val="4C5C75"/>
                </a:solidFill>
                <a:ln w="36124" cap="flat">
                  <a:noFill/>
                  <a:prstDash val="solid"/>
                  <a:miter/>
                </a:ln>
              </p:spPr>
              <p:txBody>
                <a:bodyPr rtlCol="0" anchor="ctr"/>
                <a:lstStyle/>
                <a:p>
                  <a:endParaRPr lang="fr-FR"/>
                </a:p>
              </p:txBody>
            </p:sp>
          </p:grpSp>
          <p:grpSp>
            <p:nvGrpSpPr>
              <p:cNvPr id="496" name="Graphique 8">
                <a:extLst>
                  <a:ext uri="{FF2B5EF4-FFF2-40B4-BE49-F238E27FC236}">
                    <a16:creationId xmlns:a16="http://schemas.microsoft.com/office/drawing/2014/main" id="{1A3E0FDD-A9C2-40DD-97D8-F92D8F818AC1}"/>
                  </a:ext>
                </a:extLst>
              </p:cNvPr>
              <p:cNvGrpSpPr/>
              <p:nvPr/>
            </p:nvGrpSpPr>
            <p:grpSpPr>
              <a:xfrm>
                <a:off x="6137665" y="1716947"/>
                <a:ext cx="746330" cy="2375736"/>
                <a:chOff x="6137665" y="1716947"/>
                <a:chExt cx="746330" cy="2375736"/>
              </a:xfrm>
            </p:grpSpPr>
            <p:grpSp>
              <p:nvGrpSpPr>
                <p:cNvPr id="497" name="Graphique 8">
                  <a:extLst>
                    <a:ext uri="{FF2B5EF4-FFF2-40B4-BE49-F238E27FC236}">
                      <a16:creationId xmlns:a16="http://schemas.microsoft.com/office/drawing/2014/main" id="{0FAF71E0-E497-4ACA-9384-87BB195F8B55}"/>
                    </a:ext>
                  </a:extLst>
                </p:cNvPr>
                <p:cNvGrpSpPr/>
                <p:nvPr/>
              </p:nvGrpSpPr>
              <p:grpSpPr>
                <a:xfrm>
                  <a:off x="6137665" y="2755651"/>
                  <a:ext cx="746330" cy="1337032"/>
                  <a:chOff x="6137665" y="2755651"/>
                  <a:chExt cx="746330" cy="1337032"/>
                </a:xfrm>
              </p:grpSpPr>
              <p:sp>
                <p:nvSpPr>
                  <p:cNvPr id="503" name="Forme libre : forme 502">
                    <a:extLst>
                      <a:ext uri="{FF2B5EF4-FFF2-40B4-BE49-F238E27FC236}">
                        <a16:creationId xmlns:a16="http://schemas.microsoft.com/office/drawing/2014/main" id="{BEAD4736-5293-4B25-8B04-1C1709BC51DC}"/>
                      </a:ext>
                    </a:extLst>
                  </p:cNvPr>
                  <p:cNvSpPr/>
                  <p:nvPr/>
                </p:nvSpPr>
                <p:spPr>
                  <a:xfrm>
                    <a:off x="6334896" y="2755651"/>
                    <a:ext cx="358590" cy="501364"/>
                  </a:xfrm>
                  <a:custGeom>
                    <a:avLst/>
                    <a:gdLst>
                      <a:gd name="connsiteX0" fmla="*/ 176451 w 358590"/>
                      <a:gd name="connsiteY0" fmla="*/ 501365 h 501364"/>
                      <a:gd name="connsiteX1" fmla="*/ 183762 w 358590"/>
                      <a:gd name="connsiteY1" fmla="*/ 488902 h 501364"/>
                      <a:gd name="connsiteX2" fmla="*/ 22356 w 358590"/>
                      <a:gd name="connsiteY2" fmla="*/ 394184 h 501364"/>
                      <a:gd name="connsiteX3" fmla="*/ 14453 w 358590"/>
                      <a:gd name="connsiteY3" fmla="*/ 380395 h 501364"/>
                      <a:gd name="connsiteX4" fmla="*/ 39411 w 358590"/>
                      <a:gd name="connsiteY4" fmla="*/ 170055 h 501364"/>
                      <a:gd name="connsiteX5" fmla="*/ 122909 w 358590"/>
                      <a:gd name="connsiteY5" fmla="*/ 25479 h 501364"/>
                      <a:gd name="connsiteX6" fmla="*/ 177685 w 358590"/>
                      <a:gd name="connsiteY6" fmla="*/ 19347 h 501364"/>
                      <a:gd name="connsiteX7" fmla="*/ 199716 w 358590"/>
                      <a:gd name="connsiteY7" fmla="*/ 69183 h 501364"/>
                      <a:gd name="connsiteX8" fmla="*/ 174814 w 358590"/>
                      <a:gd name="connsiteY8" fmla="*/ 279474 h 501364"/>
                      <a:gd name="connsiteX9" fmla="*/ 189873 w 358590"/>
                      <a:gd name="connsiteY9" fmla="*/ 305719 h 501364"/>
                      <a:gd name="connsiteX10" fmla="*/ 351279 w 358590"/>
                      <a:gd name="connsiteY10" fmla="*/ 400387 h 501364"/>
                      <a:gd name="connsiteX11" fmla="*/ 358590 w 358590"/>
                      <a:gd name="connsiteY11" fmla="*/ 387925 h 501364"/>
                      <a:gd name="connsiteX12" fmla="*/ 197184 w 358590"/>
                      <a:gd name="connsiteY12" fmla="*/ 293256 h 501364"/>
                      <a:gd name="connsiteX13" fmla="*/ 189266 w 358590"/>
                      <a:gd name="connsiteY13" fmla="*/ 279453 h 501364"/>
                      <a:gd name="connsiteX14" fmla="*/ 214169 w 358590"/>
                      <a:gd name="connsiteY14" fmla="*/ 69155 h 501364"/>
                      <a:gd name="connsiteX15" fmla="*/ 184883 w 358590"/>
                      <a:gd name="connsiteY15" fmla="*/ 6821 h 501364"/>
                      <a:gd name="connsiteX16" fmla="*/ 115682 w 358590"/>
                      <a:gd name="connsiteY16" fmla="*/ 12960 h 501364"/>
                      <a:gd name="connsiteX17" fmla="*/ 24959 w 358590"/>
                      <a:gd name="connsiteY17" fmla="*/ 170083 h 501364"/>
                      <a:gd name="connsiteX18" fmla="*/ 0 w 358590"/>
                      <a:gd name="connsiteY18" fmla="*/ 380402 h 501364"/>
                      <a:gd name="connsiteX19" fmla="*/ 15045 w 358590"/>
                      <a:gd name="connsiteY19" fmla="*/ 406647 h 501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8590" h="501364">
                        <a:moveTo>
                          <a:pt x="176451" y="501365"/>
                        </a:moveTo>
                        <a:lnTo>
                          <a:pt x="183762" y="488902"/>
                        </a:lnTo>
                        <a:lnTo>
                          <a:pt x="22356" y="394184"/>
                        </a:lnTo>
                        <a:cubicBezTo>
                          <a:pt x="17487" y="391319"/>
                          <a:pt x="14453" y="386034"/>
                          <a:pt x="14453" y="380395"/>
                        </a:cubicBezTo>
                        <a:lnTo>
                          <a:pt x="39411" y="170055"/>
                        </a:lnTo>
                        <a:cubicBezTo>
                          <a:pt x="39256" y="117001"/>
                          <a:pt x="76700" y="52155"/>
                          <a:pt x="122909" y="25479"/>
                        </a:cubicBezTo>
                        <a:cubicBezTo>
                          <a:pt x="143981" y="13306"/>
                          <a:pt x="163415" y="11140"/>
                          <a:pt x="177685" y="19347"/>
                        </a:cubicBezTo>
                        <a:cubicBezTo>
                          <a:pt x="191827" y="27491"/>
                          <a:pt x="199646" y="45189"/>
                          <a:pt x="199716" y="69183"/>
                        </a:cubicBezTo>
                        <a:lnTo>
                          <a:pt x="174814" y="279474"/>
                        </a:lnTo>
                        <a:cubicBezTo>
                          <a:pt x="174828" y="290222"/>
                          <a:pt x="180600" y="300271"/>
                          <a:pt x="189873" y="305719"/>
                        </a:cubicBezTo>
                        <a:lnTo>
                          <a:pt x="351279" y="400387"/>
                        </a:lnTo>
                        <a:lnTo>
                          <a:pt x="358590" y="387925"/>
                        </a:lnTo>
                        <a:lnTo>
                          <a:pt x="197184" y="293256"/>
                        </a:lnTo>
                        <a:cubicBezTo>
                          <a:pt x="192315" y="290391"/>
                          <a:pt x="189281" y="285106"/>
                          <a:pt x="189266" y="279453"/>
                        </a:cubicBezTo>
                        <a:lnTo>
                          <a:pt x="214169" y="69155"/>
                        </a:lnTo>
                        <a:cubicBezTo>
                          <a:pt x="214084" y="39777"/>
                          <a:pt x="203682" y="17639"/>
                          <a:pt x="184883" y="6821"/>
                        </a:cubicBezTo>
                        <a:cubicBezTo>
                          <a:pt x="165998" y="-4054"/>
                          <a:pt x="141398" y="-1866"/>
                          <a:pt x="115682" y="12960"/>
                        </a:cubicBezTo>
                        <a:cubicBezTo>
                          <a:pt x="65479" y="41943"/>
                          <a:pt x="24789" y="112428"/>
                          <a:pt x="24959" y="170083"/>
                        </a:cubicBezTo>
                        <a:lnTo>
                          <a:pt x="0" y="380402"/>
                        </a:lnTo>
                        <a:cubicBezTo>
                          <a:pt x="0" y="391136"/>
                          <a:pt x="5758" y="401199"/>
                          <a:pt x="15045" y="406647"/>
                        </a:cubicBezTo>
                        <a:close/>
                      </a:path>
                    </a:pathLst>
                  </a:custGeom>
                  <a:solidFill>
                    <a:srgbClr val="DEDFFB"/>
                  </a:solidFill>
                  <a:ln w="36124" cap="flat">
                    <a:noFill/>
                    <a:prstDash val="solid"/>
                    <a:miter/>
                  </a:ln>
                </p:spPr>
                <p:txBody>
                  <a:bodyPr rtlCol="0" anchor="ctr"/>
                  <a:lstStyle/>
                  <a:p>
                    <a:endParaRPr lang="fr-FR"/>
                  </a:p>
                </p:txBody>
              </p:sp>
              <p:grpSp>
                <p:nvGrpSpPr>
                  <p:cNvPr id="504" name="Graphique 8">
                    <a:extLst>
                      <a:ext uri="{FF2B5EF4-FFF2-40B4-BE49-F238E27FC236}">
                        <a16:creationId xmlns:a16="http://schemas.microsoft.com/office/drawing/2014/main" id="{F6136599-6914-4DB5-96C5-3BC57B9C488E}"/>
                      </a:ext>
                    </a:extLst>
                  </p:cNvPr>
                  <p:cNvGrpSpPr/>
                  <p:nvPr/>
                </p:nvGrpSpPr>
                <p:grpSpPr>
                  <a:xfrm>
                    <a:off x="6137665" y="2889090"/>
                    <a:ext cx="746330" cy="1203593"/>
                    <a:chOff x="6137665" y="2889090"/>
                    <a:chExt cx="746330" cy="1203593"/>
                  </a:xfrm>
                </p:grpSpPr>
                <p:sp>
                  <p:nvSpPr>
                    <p:cNvPr id="510" name="Forme libre : forme 509">
                      <a:extLst>
                        <a:ext uri="{FF2B5EF4-FFF2-40B4-BE49-F238E27FC236}">
                          <a16:creationId xmlns:a16="http://schemas.microsoft.com/office/drawing/2014/main" id="{F203B5FD-8431-493B-B4DE-E6AB638DA89C}"/>
                        </a:ext>
                      </a:extLst>
                    </p:cNvPr>
                    <p:cNvSpPr/>
                    <p:nvPr/>
                  </p:nvSpPr>
                  <p:spPr>
                    <a:xfrm>
                      <a:off x="6184131" y="2889090"/>
                      <a:ext cx="651212" cy="378140"/>
                    </a:xfrm>
                    <a:custGeom>
                      <a:avLst/>
                      <a:gdLst>
                        <a:gd name="connsiteX0" fmla="*/ 0 w 651212"/>
                        <a:gd name="connsiteY0" fmla="*/ 307384 h 378140"/>
                        <a:gd name="connsiteX1" fmla="*/ 62401 w 651212"/>
                        <a:gd name="connsiteY1" fmla="*/ 320362 h 378140"/>
                        <a:gd name="connsiteX2" fmla="*/ 120180 w 651212"/>
                        <a:gd name="connsiteY2" fmla="*/ 378141 h 378140"/>
                        <a:gd name="connsiteX3" fmla="*/ 651213 w 651212"/>
                        <a:gd name="connsiteY3" fmla="*/ 68268 h 378140"/>
                        <a:gd name="connsiteX4" fmla="*/ 556098 w 651212"/>
                        <a:gd name="connsiteY4" fmla="*/ 33245 h 378140"/>
                        <a:gd name="connsiteX5" fmla="*/ 531922 w 651212"/>
                        <a:gd name="connsiteY5" fmla="*/ 0 h 378140"/>
                        <a:gd name="connsiteX6" fmla="*/ 346851 w 651212"/>
                        <a:gd name="connsiteY6" fmla="*/ 207648 h 378140"/>
                        <a:gd name="connsiteX7" fmla="*/ 334583 w 651212"/>
                        <a:gd name="connsiteY7" fmla="*/ 211738 h 378140"/>
                        <a:gd name="connsiteX8" fmla="*/ 329961 w 651212"/>
                        <a:gd name="connsiteY8" fmla="*/ 196093 h 378140"/>
                        <a:gd name="connsiteX9" fmla="*/ 359119 w 651212"/>
                        <a:gd name="connsiteY9" fmla="*/ 145070 h 378140"/>
                        <a:gd name="connsiteX10" fmla="*/ 371741 w 651212"/>
                        <a:gd name="connsiteY10" fmla="*/ 140980 h 378140"/>
                        <a:gd name="connsiteX11" fmla="*/ 376720 w 651212"/>
                        <a:gd name="connsiteY11" fmla="*/ 156448 h 378140"/>
                        <a:gd name="connsiteX12" fmla="*/ 346851 w 651212"/>
                        <a:gd name="connsiteY12" fmla="*/ 207648 h 378140"/>
                        <a:gd name="connsiteX13" fmla="*/ 157870 w 651212"/>
                        <a:gd name="connsiteY13" fmla="*/ 295117 h 378140"/>
                        <a:gd name="connsiteX14" fmla="*/ 187380 w 651212"/>
                        <a:gd name="connsiteY14" fmla="*/ 244449 h 378140"/>
                        <a:gd name="connsiteX15" fmla="*/ 200004 w 651212"/>
                        <a:gd name="connsiteY15" fmla="*/ 240360 h 378140"/>
                        <a:gd name="connsiteX16" fmla="*/ 204449 w 651212"/>
                        <a:gd name="connsiteY16" fmla="*/ 255827 h 378140"/>
                        <a:gd name="connsiteX17" fmla="*/ 175114 w 651212"/>
                        <a:gd name="connsiteY17" fmla="*/ 307028 h 378140"/>
                        <a:gd name="connsiteX18" fmla="*/ 163204 w 651212"/>
                        <a:gd name="connsiteY18" fmla="*/ 311117 h 378140"/>
                        <a:gd name="connsiteX19" fmla="*/ 157870 w 651212"/>
                        <a:gd name="connsiteY19" fmla="*/ 295117 h 37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1212" h="378140">
                          <a:moveTo>
                            <a:pt x="0" y="307384"/>
                          </a:moveTo>
                          <a:lnTo>
                            <a:pt x="62401" y="320362"/>
                          </a:lnTo>
                          <a:lnTo>
                            <a:pt x="120180" y="378141"/>
                          </a:lnTo>
                          <a:lnTo>
                            <a:pt x="651213" y="68268"/>
                          </a:lnTo>
                          <a:lnTo>
                            <a:pt x="556098" y="33245"/>
                          </a:lnTo>
                          <a:lnTo>
                            <a:pt x="531922" y="0"/>
                          </a:lnTo>
                          <a:close/>
                          <a:moveTo>
                            <a:pt x="346851" y="207648"/>
                          </a:moveTo>
                          <a:cubicBezTo>
                            <a:pt x="342761" y="210493"/>
                            <a:pt x="338138" y="211738"/>
                            <a:pt x="334583" y="211738"/>
                          </a:cubicBezTo>
                          <a:cubicBezTo>
                            <a:pt x="331740" y="208004"/>
                            <a:pt x="329961" y="202671"/>
                            <a:pt x="329961" y="196093"/>
                          </a:cubicBezTo>
                          <a:cubicBezTo>
                            <a:pt x="329961" y="177248"/>
                            <a:pt x="343116" y="154492"/>
                            <a:pt x="359119" y="145070"/>
                          </a:cubicBezTo>
                          <a:cubicBezTo>
                            <a:pt x="363564" y="142225"/>
                            <a:pt x="368008" y="140980"/>
                            <a:pt x="371741" y="140980"/>
                          </a:cubicBezTo>
                          <a:cubicBezTo>
                            <a:pt x="374584" y="144181"/>
                            <a:pt x="376720" y="149514"/>
                            <a:pt x="376720" y="156448"/>
                          </a:cubicBezTo>
                          <a:cubicBezTo>
                            <a:pt x="376720" y="175293"/>
                            <a:pt x="363564" y="198226"/>
                            <a:pt x="346851" y="207648"/>
                          </a:cubicBezTo>
                          <a:close/>
                          <a:moveTo>
                            <a:pt x="157870" y="295117"/>
                          </a:moveTo>
                          <a:cubicBezTo>
                            <a:pt x="157870" y="276627"/>
                            <a:pt x="171026" y="253872"/>
                            <a:pt x="187380" y="244449"/>
                          </a:cubicBezTo>
                          <a:cubicBezTo>
                            <a:pt x="192180" y="241605"/>
                            <a:pt x="196269" y="240360"/>
                            <a:pt x="200004" y="240360"/>
                          </a:cubicBezTo>
                          <a:cubicBezTo>
                            <a:pt x="202849" y="243916"/>
                            <a:pt x="204449" y="249249"/>
                            <a:pt x="204449" y="255827"/>
                          </a:cubicBezTo>
                          <a:cubicBezTo>
                            <a:pt x="204449" y="274672"/>
                            <a:pt x="191468" y="297607"/>
                            <a:pt x="175114" y="307028"/>
                          </a:cubicBezTo>
                          <a:cubicBezTo>
                            <a:pt x="170492" y="309340"/>
                            <a:pt x="166937" y="310584"/>
                            <a:pt x="163204" y="311117"/>
                          </a:cubicBezTo>
                          <a:cubicBezTo>
                            <a:pt x="160003" y="307739"/>
                            <a:pt x="157870" y="302406"/>
                            <a:pt x="157870" y="295117"/>
                          </a:cubicBezTo>
                          <a:close/>
                        </a:path>
                      </a:pathLst>
                    </a:custGeom>
                    <a:solidFill>
                      <a:srgbClr val="78E75A"/>
                    </a:solidFill>
                    <a:ln w="36124" cap="flat">
                      <a:noFill/>
                      <a:prstDash val="solid"/>
                      <a:miter/>
                    </a:ln>
                  </p:spPr>
                  <p:txBody>
                    <a:bodyPr rtlCol="0" anchor="ctr"/>
                    <a:lstStyle/>
                    <a:p>
                      <a:endParaRPr lang="fr-FR"/>
                    </a:p>
                  </p:txBody>
                </p:sp>
                <p:sp>
                  <p:nvSpPr>
                    <p:cNvPr id="511" name="Forme libre : forme 510">
                      <a:extLst>
                        <a:ext uri="{FF2B5EF4-FFF2-40B4-BE49-F238E27FC236}">
                          <a16:creationId xmlns:a16="http://schemas.microsoft.com/office/drawing/2014/main" id="{832371C9-D65D-4B11-B7B4-96703294C4B4}"/>
                        </a:ext>
                      </a:extLst>
                    </p:cNvPr>
                    <p:cNvSpPr/>
                    <p:nvPr/>
                  </p:nvSpPr>
                  <p:spPr>
                    <a:xfrm>
                      <a:off x="6206662" y="2899746"/>
                      <a:ext cx="609780" cy="357271"/>
                    </a:xfrm>
                    <a:custGeom>
                      <a:avLst/>
                      <a:gdLst>
                        <a:gd name="connsiteX0" fmla="*/ 609781 w 609780"/>
                        <a:gd name="connsiteY0" fmla="*/ 59245 h 357271"/>
                        <a:gd name="connsiteX1" fmla="*/ 528501 w 609780"/>
                        <a:gd name="connsiteY1" fmla="*/ 29263 h 357271"/>
                        <a:gd name="connsiteX2" fmla="*/ 507189 w 609780"/>
                        <a:gd name="connsiteY2" fmla="*/ 0 h 357271"/>
                        <a:gd name="connsiteX3" fmla="*/ 0 w 609780"/>
                        <a:gd name="connsiteY3" fmla="*/ 292971 h 357271"/>
                        <a:gd name="connsiteX4" fmla="*/ 44073 w 609780"/>
                        <a:gd name="connsiteY4" fmla="*/ 302364 h 357271"/>
                        <a:gd name="connsiteX5" fmla="*/ 98983 w 609780"/>
                        <a:gd name="connsiteY5" fmla="*/ 357271 h 357271"/>
                        <a:gd name="connsiteX6" fmla="*/ 528501 w 609780"/>
                        <a:gd name="connsiteY6" fmla="*/ 106568 h 357271"/>
                        <a:gd name="connsiteX7" fmla="*/ 528501 w 609780"/>
                        <a:gd name="connsiteY7" fmla="*/ 106929 h 357271"/>
                        <a:gd name="connsiteX8" fmla="*/ 152446 w 609780"/>
                        <a:gd name="connsiteY8" fmla="*/ 296221 h 357271"/>
                        <a:gd name="connsiteX9" fmla="*/ 140525 w 609780"/>
                        <a:gd name="connsiteY9" fmla="*/ 300556 h 357271"/>
                        <a:gd name="connsiteX10" fmla="*/ 135467 w 609780"/>
                        <a:gd name="connsiteY10" fmla="*/ 284301 h 357271"/>
                        <a:gd name="connsiteX11" fmla="*/ 164730 w 609780"/>
                        <a:gd name="connsiteY11" fmla="*/ 233726 h 357271"/>
                        <a:gd name="connsiteX12" fmla="*/ 177372 w 609780"/>
                        <a:gd name="connsiteY12" fmla="*/ 229753 h 357271"/>
                        <a:gd name="connsiteX13" fmla="*/ 182069 w 609780"/>
                        <a:gd name="connsiteY13" fmla="*/ 245286 h 357271"/>
                        <a:gd name="connsiteX14" fmla="*/ 152446 w 609780"/>
                        <a:gd name="connsiteY14" fmla="*/ 296221 h 357271"/>
                        <a:gd name="connsiteX15" fmla="*/ 324399 w 609780"/>
                        <a:gd name="connsiteY15" fmla="*/ 196879 h 357271"/>
                        <a:gd name="connsiteX16" fmla="*/ 312116 w 609780"/>
                        <a:gd name="connsiteY16" fmla="*/ 201213 h 357271"/>
                        <a:gd name="connsiteX17" fmla="*/ 307419 w 609780"/>
                        <a:gd name="connsiteY17" fmla="*/ 185319 h 357271"/>
                        <a:gd name="connsiteX18" fmla="*/ 336680 w 609780"/>
                        <a:gd name="connsiteY18" fmla="*/ 134384 h 357271"/>
                        <a:gd name="connsiteX19" fmla="*/ 349325 w 609780"/>
                        <a:gd name="connsiteY19" fmla="*/ 130411 h 357271"/>
                        <a:gd name="connsiteX20" fmla="*/ 354021 w 609780"/>
                        <a:gd name="connsiteY20" fmla="*/ 145944 h 357271"/>
                        <a:gd name="connsiteX21" fmla="*/ 324399 w 609780"/>
                        <a:gd name="connsiteY21" fmla="*/ 196879 h 35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09780" h="357271">
                          <a:moveTo>
                            <a:pt x="609781" y="59245"/>
                          </a:moveTo>
                          <a:lnTo>
                            <a:pt x="528501" y="29263"/>
                          </a:lnTo>
                          <a:lnTo>
                            <a:pt x="507189" y="0"/>
                          </a:lnTo>
                          <a:lnTo>
                            <a:pt x="0" y="292971"/>
                          </a:lnTo>
                          <a:lnTo>
                            <a:pt x="44073" y="302364"/>
                          </a:lnTo>
                          <a:lnTo>
                            <a:pt x="98983" y="357271"/>
                          </a:lnTo>
                          <a:lnTo>
                            <a:pt x="528501" y="106568"/>
                          </a:lnTo>
                          <a:lnTo>
                            <a:pt x="528501" y="106929"/>
                          </a:lnTo>
                          <a:close/>
                          <a:moveTo>
                            <a:pt x="152446" y="296221"/>
                          </a:moveTo>
                          <a:cubicBezTo>
                            <a:pt x="148112" y="298750"/>
                            <a:pt x="144498" y="299835"/>
                            <a:pt x="140525" y="300556"/>
                          </a:cubicBezTo>
                          <a:cubicBezTo>
                            <a:pt x="137636" y="296944"/>
                            <a:pt x="135467" y="291886"/>
                            <a:pt x="135467" y="284301"/>
                          </a:cubicBezTo>
                          <a:cubicBezTo>
                            <a:pt x="135467" y="265878"/>
                            <a:pt x="148473" y="243119"/>
                            <a:pt x="164730" y="233726"/>
                          </a:cubicBezTo>
                          <a:cubicBezTo>
                            <a:pt x="169785" y="230836"/>
                            <a:pt x="173761" y="229753"/>
                            <a:pt x="177372" y="229753"/>
                          </a:cubicBezTo>
                          <a:cubicBezTo>
                            <a:pt x="180263" y="233365"/>
                            <a:pt x="182069" y="238423"/>
                            <a:pt x="182069" y="245286"/>
                          </a:cubicBezTo>
                          <a:cubicBezTo>
                            <a:pt x="182069" y="264072"/>
                            <a:pt x="169064" y="286828"/>
                            <a:pt x="152446" y="296221"/>
                          </a:cubicBezTo>
                          <a:close/>
                          <a:moveTo>
                            <a:pt x="324399" y="196879"/>
                          </a:moveTo>
                          <a:cubicBezTo>
                            <a:pt x="320064" y="199769"/>
                            <a:pt x="315730" y="201213"/>
                            <a:pt x="312116" y="201213"/>
                          </a:cubicBezTo>
                          <a:cubicBezTo>
                            <a:pt x="309227" y="197240"/>
                            <a:pt x="307419" y="192182"/>
                            <a:pt x="307419" y="185319"/>
                          </a:cubicBezTo>
                          <a:cubicBezTo>
                            <a:pt x="307419" y="166535"/>
                            <a:pt x="320426" y="143777"/>
                            <a:pt x="336680" y="134384"/>
                          </a:cubicBezTo>
                          <a:cubicBezTo>
                            <a:pt x="341015" y="131494"/>
                            <a:pt x="345352" y="130411"/>
                            <a:pt x="349325" y="130411"/>
                          </a:cubicBezTo>
                          <a:cubicBezTo>
                            <a:pt x="352213" y="133661"/>
                            <a:pt x="354021" y="138719"/>
                            <a:pt x="354021" y="145944"/>
                          </a:cubicBezTo>
                          <a:cubicBezTo>
                            <a:pt x="354021" y="164730"/>
                            <a:pt x="341015" y="187486"/>
                            <a:pt x="324399" y="196879"/>
                          </a:cubicBezTo>
                          <a:close/>
                        </a:path>
                      </a:pathLst>
                    </a:custGeom>
                    <a:solidFill>
                      <a:srgbClr val="5EC363"/>
                    </a:solidFill>
                    <a:ln w="36124" cap="flat">
                      <a:noFill/>
                      <a:prstDash val="solid"/>
                      <a:miter/>
                    </a:ln>
                  </p:spPr>
                  <p:txBody>
                    <a:bodyPr rtlCol="0" anchor="ctr"/>
                    <a:lstStyle/>
                    <a:p>
                      <a:endParaRPr lang="fr-FR"/>
                    </a:p>
                  </p:txBody>
                </p:sp>
                <p:grpSp>
                  <p:nvGrpSpPr>
                    <p:cNvPr id="512" name="Graphique 8">
                      <a:extLst>
                        <a:ext uri="{FF2B5EF4-FFF2-40B4-BE49-F238E27FC236}">
                          <a16:creationId xmlns:a16="http://schemas.microsoft.com/office/drawing/2014/main" id="{ACBDA340-5A59-425C-819B-33ADCD915DDE}"/>
                        </a:ext>
                      </a:extLst>
                    </p:cNvPr>
                    <p:cNvGrpSpPr/>
                    <p:nvPr/>
                  </p:nvGrpSpPr>
                  <p:grpSpPr>
                    <a:xfrm>
                      <a:off x="6206707" y="2899758"/>
                      <a:ext cx="609601" cy="357161"/>
                      <a:chOff x="6206707" y="2899758"/>
                      <a:chExt cx="609601" cy="357161"/>
                    </a:xfrm>
                  </p:grpSpPr>
                  <p:sp>
                    <p:nvSpPr>
                      <p:cNvPr id="521" name="Forme libre : forme 520">
                        <a:extLst>
                          <a:ext uri="{FF2B5EF4-FFF2-40B4-BE49-F238E27FC236}">
                            <a16:creationId xmlns:a16="http://schemas.microsoft.com/office/drawing/2014/main" id="{5599E903-AD91-4A7B-A563-6FEEF9573426}"/>
                          </a:ext>
                        </a:extLst>
                      </p:cNvPr>
                      <p:cNvSpPr/>
                      <p:nvPr/>
                    </p:nvSpPr>
                    <p:spPr>
                      <a:xfrm>
                        <a:off x="6734988" y="2929075"/>
                        <a:ext cx="81320" cy="77424"/>
                      </a:xfrm>
                      <a:custGeom>
                        <a:avLst/>
                        <a:gdLst>
                          <a:gd name="connsiteX0" fmla="*/ 0 w 81320"/>
                          <a:gd name="connsiteY0" fmla="*/ 0 h 77424"/>
                          <a:gd name="connsiteX1" fmla="*/ 0 w 81320"/>
                          <a:gd name="connsiteY1" fmla="*/ 77425 h 77424"/>
                          <a:gd name="connsiteX2" fmla="*/ 81321 w 81320"/>
                          <a:gd name="connsiteY2" fmla="*/ 29989 h 77424"/>
                        </a:gdLst>
                        <a:ahLst/>
                        <a:cxnLst>
                          <a:cxn ang="0">
                            <a:pos x="connsiteX0" y="connsiteY0"/>
                          </a:cxn>
                          <a:cxn ang="0">
                            <a:pos x="connsiteX1" y="connsiteY1"/>
                          </a:cxn>
                          <a:cxn ang="0">
                            <a:pos x="connsiteX2" y="connsiteY2"/>
                          </a:cxn>
                        </a:cxnLst>
                        <a:rect l="l" t="t" r="r" b="b"/>
                        <a:pathLst>
                          <a:path w="81320" h="77424">
                            <a:moveTo>
                              <a:pt x="0" y="0"/>
                            </a:moveTo>
                            <a:lnTo>
                              <a:pt x="0" y="77425"/>
                            </a:lnTo>
                            <a:lnTo>
                              <a:pt x="81321" y="29989"/>
                            </a:lnTo>
                            <a:close/>
                          </a:path>
                        </a:pathLst>
                      </a:custGeom>
                      <a:solidFill>
                        <a:srgbClr val="5EC363"/>
                      </a:solidFill>
                      <a:ln w="36124" cap="flat">
                        <a:noFill/>
                        <a:prstDash val="solid"/>
                        <a:miter/>
                      </a:ln>
                    </p:spPr>
                    <p:txBody>
                      <a:bodyPr rtlCol="0" anchor="ctr"/>
                      <a:lstStyle/>
                      <a:p>
                        <a:endParaRPr lang="fr-FR"/>
                      </a:p>
                    </p:txBody>
                  </p:sp>
                  <p:sp>
                    <p:nvSpPr>
                      <p:cNvPr id="522" name="Forme libre : forme 521">
                        <a:extLst>
                          <a:ext uri="{FF2B5EF4-FFF2-40B4-BE49-F238E27FC236}">
                            <a16:creationId xmlns:a16="http://schemas.microsoft.com/office/drawing/2014/main" id="{DB2A03FA-B37F-4092-9F17-730AB7318130}"/>
                          </a:ext>
                        </a:extLst>
                      </p:cNvPr>
                      <p:cNvSpPr/>
                      <p:nvPr/>
                    </p:nvSpPr>
                    <p:spPr>
                      <a:xfrm>
                        <a:off x="6206707" y="2899758"/>
                        <a:ext cx="528367" cy="357161"/>
                      </a:xfrm>
                      <a:custGeom>
                        <a:avLst/>
                        <a:gdLst>
                          <a:gd name="connsiteX0" fmla="*/ 0 w 528367"/>
                          <a:gd name="connsiteY0" fmla="*/ 292983 h 357161"/>
                          <a:gd name="connsiteX1" fmla="*/ 43914 w 528367"/>
                          <a:gd name="connsiteY1" fmla="*/ 302228 h 357161"/>
                          <a:gd name="connsiteX2" fmla="*/ 98848 w 528367"/>
                          <a:gd name="connsiteY2" fmla="*/ 357162 h 357161"/>
                          <a:gd name="connsiteX3" fmla="*/ 528367 w 528367"/>
                          <a:gd name="connsiteY3" fmla="*/ 106669 h 357161"/>
                          <a:gd name="connsiteX4" fmla="*/ 528367 w 528367"/>
                          <a:gd name="connsiteY4" fmla="*/ 29333 h 357161"/>
                          <a:gd name="connsiteX5" fmla="*/ 507032 w 528367"/>
                          <a:gd name="connsiteY5" fmla="*/ 0 h 357161"/>
                          <a:gd name="connsiteX6" fmla="*/ 307384 w 528367"/>
                          <a:gd name="connsiteY6" fmla="*/ 185426 h 357161"/>
                          <a:gd name="connsiteX7" fmla="*/ 336543 w 528367"/>
                          <a:gd name="connsiteY7" fmla="*/ 134403 h 357161"/>
                          <a:gd name="connsiteX8" fmla="*/ 349165 w 528367"/>
                          <a:gd name="connsiteY8" fmla="*/ 130313 h 357161"/>
                          <a:gd name="connsiteX9" fmla="*/ 354143 w 528367"/>
                          <a:gd name="connsiteY9" fmla="*/ 145781 h 357161"/>
                          <a:gd name="connsiteX10" fmla="*/ 324275 w 528367"/>
                          <a:gd name="connsiteY10" fmla="*/ 196981 h 357161"/>
                          <a:gd name="connsiteX11" fmla="*/ 312007 w 528367"/>
                          <a:gd name="connsiteY11" fmla="*/ 201070 h 357161"/>
                          <a:gd name="connsiteX12" fmla="*/ 307384 w 528367"/>
                          <a:gd name="connsiteY12" fmla="*/ 185426 h 357161"/>
                          <a:gd name="connsiteX13" fmla="*/ 135293 w 528367"/>
                          <a:gd name="connsiteY13" fmla="*/ 284450 h 357161"/>
                          <a:gd name="connsiteX14" fmla="*/ 164803 w 528367"/>
                          <a:gd name="connsiteY14" fmla="*/ 233782 h 357161"/>
                          <a:gd name="connsiteX15" fmla="*/ 177427 w 528367"/>
                          <a:gd name="connsiteY15" fmla="*/ 229693 h 357161"/>
                          <a:gd name="connsiteX16" fmla="*/ 181872 w 528367"/>
                          <a:gd name="connsiteY16" fmla="*/ 245160 h 357161"/>
                          <a:gd name="connsiteX17" fmla="*/ 152538 w 528367"/>
                          <a:gd name="connsiteY17" fmla="*/ 296361 h 357161"/>
                          <a:gd name="connsiteX18" fmla="*/ 140628 w 528367"/>
                          <a:gd name="connsiteY18" fmla="*/ 300450 h 357161"/>
                          <a:gd name="connsiteX19" fmla="*/ 135293 w 528367"/>
                          <a:gd name="connsiteY19" fmla="*/ 284450 h 357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8367" h="357161">
                            <a:moveTo>
                              <a:pt x="0" y="292983"/>
                            </a:moveTo>
                            <a:lnTo>
                              <a:pt x="43914" y="302228"/>
                            </a:lnTo>
                            <a:lnTo>
                              <a:pt x="98848" y="357162"/>
                            </a:lnTo>
                            <a:lnTo>
                              <a:pt x="528367" y="106669"/>
                            </a:lnTo>
                            <a:lnTo>
                              <a:pt x="528367" y="29333"/>
                            </a:lnTo>
                            <a:lnTo>
                              <a:pt x="507032" y="0"/>
                            </a:lnTo>
                            <a:close/>
                            <a:moveTo>
                              <a:pt x="307384" y="185426"/>
                            </a:moveTo>
                            <a:cubicBezTo>
                              <a:pt x="307384" y="166581"/>
                              <a:pt x="320540" y="143824"/>
                              <a:pt x="336543" y="134403"/>
                            </a:cubicBezTo>
                            <a:cubicBezTo>
                              <a:pt x="340988" y="131557"/>
                              <a:pt x="345432" y="130313"/>
                              <a:pt x="349165" y="130313"/>
                            </a:cubicBezTo>
                            <a:cubicBezTo>
                              <a:pt x="352008" y="133514"/>
                              <a:pt x="354143" y="138847"/>
                              <a:pt x="354143" y="145781"/>
                            </a:cubicBezTo>
                            <a:cubicBezTo>
                              <a:pt x="354143" y="164626"/>
                              <a:pt x="340988" y="187559"/>
                              <a:pt x="324275" y="196981"/>
                            </a:cubicBezTo>
                            <a:cubicBezTo>
                              <a:pt x="320184" y="199826"/>
                              <a:pt x="315562" y="201070"/>
                              <a:pt x="312007" y="201070"/>
                            </a:cubicBezTo>
                            <a:cubicBezTo>
                              <a:pt x="309164" y="197337"/>
                              <a:pt x="307384" y="192003"/>
                              <a:pt x="307384" y="185426"/>
                            </a:cubicBezTo>
                            <a:close/>
                            <a:moveTo>
                              <a:pt x="135293" y="284450"/>
                            </a:moveTo>
                            <a:cubicBezTo>
                              <a:pt x="135293" y="265960"/>
                              <a:pt x="148449" y="243204"/>
                              <a:pt x="164803" y="233782"/>
                            </a:cubicBezTo>
                            <a:cubicBezTo>
                              <a:pt x="169604" y="230938"/>
                              <a:pt x="173693" y="229693"/>
                              <a:pt x="177427" y="229693"/>
                            </a:cubicBezTo>
                            <a:cubicBezTo>
                              <a:pt x="180272" y="233249"/>
                              <a:pt x="181872" y="238582"/>
                              <a:pt x="181872" y="245160"/>
                            </a:cubicBezTo>
                            <a:cubicBezTo>
                              <a:pt x="181872" y="264005"/>
                              <a:pt x="168892" y="286939"/>
                              <a:pt x="152538" y="296361"/>
                            </a:cubicBezTo>
                            <a:cubicBezTo>
                              <a:pt x="147915" y="298672"/>
                              <a:pt x="144361" y="299917"/>
                              <a:pt x="140628" y="300450"/>
                            </a:cubicBezTo>
                            <a:cubicBezTo>
                              <a:pt x="137427" y="297072"/>
                              <a:pt x="135293" y="291738"/>
                              <a:pt x="135293" y="284450"/>
                            </a:cubicBezTo>
                            <a:close/>
                          </a:path>
                        </a:pathLst>
                      </a:custGeom>
                      <a:solidFill>
                        <a:srgbClr val="72D561"/>
                      </a:solidFill>
                      <a:ln w="36124" cap="flat">
                        <a:noFill/>
                        <a:prstDash val="solid"/>
                        <a:miter/>
                      </a:ln>
                    </p:spPr>
                    <p:txBody>
                      <a:bodyPr rtlCol="0" anchor="ctr"/>
                      <a:lstStyle/>
                      <a:p>
                        <a:endParaRPr lang="fr-FR"/>
                      </a:p>
                    </p:txBody>
                  </p:sp>
                </p:grpSp>
                <p:sp>
                  <p:nvSpPr>
                    <p:cNvPr id="513" name="Forme libre : forme 512">
                      <a:extLst>
                        <a:ext uri="{FF2B5EF4-FFF2-40B4-BE49-F238E27FC236}">
                          <a16:creationId xmlns:a16="http://schemas.microsoft.com/office/drawing/2014/main" id="{86865056-F115-466A-A782-27ACB9D94827}"/>
                        </a:ext>
                      </a:extLst>
                    </p:cNvPr>
                    <p:cNvSpPr/>
                    <p:nvPr/>
                  </p:nvSpPr>
                  <p:spPr>
                    <a:xfrm>
                      <a:off x="6137665" y="2957547"/>
                      <a:ext cx="746330" cy="1135029"/>
                    </a:xfrm>
                    <a:custGeom>
                      <a:avLst/>
                      <a:gdLst>
                        <a:gd name="connsiteX0" fmla="*/ 746330 w 746330"/>
                        <a:gd name="connsiteY0" fmla="*/ 826889 h 1135029"/>
                        <a:gd name="connsiteX1" fmla="*/ 212774 w 746330"/>
                        <a:gd name="connsiteY1" fmla="*/ 1135029 h 1135029"/>
                        <a:gd name="connsiteX2" fmla="*/ 0 w 746330"/>
                        <a:gd name="connsiteY2" fmla="*/ 1010400 h 1135029"/>
                        <a:gd name="connsiteX3" fmla="*/ 46240 w 746330"/>
                        <a:gd name="connsiteY3" fmla="*/ 238782 h 1135029"/>
                        <a:gd name="connsiteX4" fmla="*/ 109097 w 746330"/>
                        <a:gd name="connsiteY4" fmla="*/ 251786 h 1135029"/>
                        <a:gd name="connsiteX5" fmla="*/ 166533 w 746330"/>
                        <a:gd name="connsiteY5" fmla="*/ 309587 h 1135029"/>
                        <a:gd name="connsiteX6" fmla="*/ 697563 w 746330"/>
                        <a:gd name="connsiteY6" fmla="*/ 0 h 1135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6330" h="1135029">
                          <a:moveTo>
                            <a:pt x="746330" y="826889"/>
                          </a:moveTo>
                          <a:lnTo>
                            <a:pt x="212774" y="1135029"/>
                          </a:lnTo>
                          <a:lnTo>
                            <a:pt x="0" y="1010400"/>
                          </a:lnTo>
                          <a:lnTo>
                            <a:pt x="46240" y="238782"/>
                          </a:lnTo>
                          <a:lnTo>
                            <a:pt x="109097" y="251786"/>
                          </a:lnTo>
                          <a:lnTo>
                            <a:pt x="166533" y="309587"/>
                          </a:lnTo>
                          <a:lnTo>
                            <a:pt x="697563" y="0"/>
                          </a:lnTo>
                          <a:close/>
                        </a:path>
                      </a:pathLst>
                    </a:custGeom>
                    <a:solidFill>
                      <a:srgbClr val="5EC363"/>
                    </a:solidFill>
                    <a:ln w="36124" cap="flat">
                      <a:noFill/>
                      <a:prstDash val="solid"/>
                      <a:miter/>
                    </a:ln>
                  </p:spPr>
                  <p:txBody>
                    <a:bodyPr rtlCol="0" anchor="ctr"/>
                    <a:lstStyle/>
                    <a:p>
                      <a:endParaRPr lang="fr-FR"/>
                    </a:p>
                  </p:txBody>
                </p:sp>
                <p:sp>
                  <p:nvSpPr>
                    <p:cNvPr id="514" name="Forme libre : forme 513">
                      <a:extLst>
                        <a:ext uri="{FF2B5EF4-FFF2-40B4-BE49-F238E27FC236}">
                          <a16:creationId xmlns:a16="http://schemas.microsoft.com/office/drawing/2014/main" id="{28C03AD6-D4B8-428D-A3EC-C746E72BA1FA}"/>
                        </a:ext>
                      </a:extLst>
                    </p:cNvPr>
                    <p:cNvSpPr/>
                    <p:nvPr/>
                  </p:nvSpPr>
                  <p:spPr>
                    <a:xfrm>
                      <a:off x="6243393" y="3209437"/>
                      <a:ext cx="107131" cy="882405"/>
                    </a:xfrm>
                    <a:custGeom>
                      <a:avLst/>
                      <a:gdLst>
                        <a:gd name="connsiteX0" fmla="*/ 107131 w 107131"/>
                        <a:gd name="connsiteY0" fmla="*/ 882405 h 882405"/>
                        <a:gd name="connsiteX1" fmla="*/ 0 w 107131"/>
                        <a:gd name="connsiteY1" fmla="*/ 736018 h 882405"/>
                        <a:gd name="connsiteX2" fmla="*/ 3270 w 107131"/>
                        <a:gd name="connsiteY2" fmla="*/ 0 h 882405"/>
                        <a:gd name="connsiteX3" fmla="*/ 60926 w 107131"/>
                        <a:gd name="connsiteY3" fmla="*/ 57656 h 882405"/>
                      </a:gdLst>
                      <a:ahLst/>
                      <a:cxnLst>
                        <a:cxn ang="0">
                          <a:pos x="connsiteX0" y="connsiteY0"/>
                        </a:cxn>
                        <a:cxn ang="0">
                          <a:pos x="connsiteX1" y="connsiteY1"/>
                        </a:cxn>
                        <a:cxn ang="0">
                          <a:pos x="connsiteX2" y="connsiteY2"/>
                        </a:cxn>
                        <a:cxn ang="0">
                          <a:pos x="connsiteX3" y="connsiteY3"/>
                        </a:cxn>
                      </a:cxnLst>
                      <a:rect l="l" t="t" r="r" b="b"/>
                      <a:pathLst>
                        <a:path w="107131" h="882405">
                          <a:moveTo>
                            <a:pt x="107131" y="882405"/>
                          </a:moveTo>
                          <a:lnTo>
                            <a:pt x="0" y="736018"/>
                          </a:lnTo>
                          <a:lnTo>
                            <a:pt x="3270" y="0"/>
                          </a:lnTo>
                          <a:lnTo>
                            <a:pt x="60926" y="57656"/>
                          </a:lnTo>
                          <a:close/>
                        </a:path>
                      </a:pathLst>
                    </a:custGeom>
                    <a:solidFill>
                      <a:srgbClr val="72D561"/>
                    </a:solidFill>
                    <a:ln w="36124" cap="flat">
                      <a:noFill/>
                      <a:prstDash val="solid"/>
                      <a:miter/>
                    </a:ln>
                  </p:spPr>
                  <p:txBody>
                    <a:bodyPr rtlCol="0" anchor="ctr"/>
                    <a:lstStyle/>
                    <a:p>
                      <a:endParaRPr lang="fr-FR"/>
                    </a:p>
                  </p:txBody>
                </p:sp>
                <p:sp>
                  <p:nvSpPr>
                    <p:cNvPr id="515" name="Forme libre : forme 514">
                      <a:extLst>
                        <a:ext uri="{FF2B5EF4-FFF2-40B4-BE49-F238E27FC236}">
                          <a16:creationId xmlns:a16="http://schemas.microsoft.com/office/drawing/2014/main" id="{C883DDEF-4E43-4845-B7D0-0031A49E784F}"/>
                        </a:ext>
                      </a:extLst>
                    </p:cNvPr>
                    <p:cNvSpPr/>
                    <p:nvPr/>
                  </p:nvSpPr>
                  <p:spPr>
                    <a:xfrm>
                      <a:off x="6137691" y="3196473"/>
                      <a:ext cx="212647" cy="896210"/>
                    </a:xfrm>
                    <a:custGeom>
                      <a:avLst/>
                      <a:gdLst>
                        <a:gd name="connsiteX0" fmla="*/ 108899 w 212647"/>
                        <a:gd name="connsiteY0" fmla="*/ 12989 h 896210"/>
                        <a:gd name="connsiteX1" fmla="*/ 46362 w 212647"/>
                        <a:gd name="connsiteY1" fmla="*/ 0 h 896210"/>
                        <a:gd name="connsiteX2" fmla="*/ 0 w 212647"/>
                        <a:gd name="connsiteY2" fmla="*/ 771421 h 896210"/>
                        <a:gd name="connsiteX3" fmla="*/ 212648 w 212647"/>
                        <a:gd name="connsiteY3" fmla="*/ 896211 h 896210"/>
                        <a:gd name="connsiteX4" fmla="*/ 105632 w 212647"/>
                        <a:gd name="connsiteY4" fmla="*/ 748847 h 896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647" h="896210">
                          <a:moveTo>
                            <a:pt x="108899" y="12989"/>
                          </a:moveTo>
                          <a:lnTo>
                            <a:pt x="46362" y="0"/>
                          </a:lnTo>
                          <a:lnTo>
                            <a:pt x="0" y="771421"/>
                          </a:lnTo>
                          <a:lnTo>
                            <a:pt x="212648" y="896211"/>
                          </a:lnTo>
                          <a:lnTo>
                            <a:pt x="105632" y="748847"/>
                          </a:lnTo>
                          <a:close/>
                        </a:path>
                      </a:pathLst>
                    </a:custGeom>
                    <a:solidFill>
                      <a:srgbClr val="5EC363"/>
                    </a:solidFill>
                    <a:ln w="36124" cap="flat">
                      <a:noFill/>
                      <a:prstDash val="solid"/>
                      <a:miter/>
                    </a:ln>
                  </p:spPr>
                  <p:txBody>
                    <a:bodyPr rtlCol="0" anchor="ctr"/>
                    <a:lstStyle/>
                    <a:p>
                      <a:endParaRPr lang="fr-FR"/>
                    </a:p>
                  </p:txBody>
                </p:sp>
                <p:sp>
                  <p:nvSpPr>
                    <p:cNvPr id="516" name="Forme libre : forme 515">
                      <a:extLst>
                        <a:ext uri="{FF2B5EF4-FFF2-40B4-BE49-F238E27FC236}">
                          <a16:creationId xmlns:a16="http://schemas.microsoft.com/office/drawing/2014/main" id="{65896265-6143-45DA-BD9D-28E2888CB762}"/>
                        </a:ext>
                      </a:extLst>
                    </p:cNvPr>
                    <p:cNvSpPr/>
                    <p:nvPr/>
                  </p:nvSpPr>
                  <p:spPr>
                    <a:xfrm>
                      <a:off x="6304318" y="2957387"/>
                      <a:ext cx="579614" cy="1135296"/>
                    </a:xfrm>
                    <a:custGeom>
                      <a:avLst/>
                      <a:gdLst>
                        <a:gd name="connsiteX0" fmla="*/ 531088 w 579614"/>
                        <a:gd name="connsiteY0" fmla="*/ 0 h 1135296"/>
                        <a:gd name="connsiteX1" fmla="*/ 0 w 579614"/>
                        <a:gd name="connsiteY1" fmla="*/ 309801 h 1135296"/>
                        <a:gd name="connsiteX2" fmla="*/ 46021 w 579614"/>
                        <a:gd name="connsiteY2" fmla="*/ 1135297 h 1135296"/>
                        <a:gd name="connsiteX3" fmla="*/ 579615 w 579614"/>
                        <a:gd name="connsiteY3" fmla="*/ 826929 h 1135296"/>
                      </a:gdLst>
                      <a:ahLst/>
                      <a:cxnLst>
                        <a:cxn ang="0">
                          <a:pos x="connsiteX0" y="connsiteY0"/>
                        </a:cxn>
                        <a:cxn ang="0">
                          <a:pos x="connsiteX1" y="connsiteY1"/>
                        </a:cxn>
                        <a:cxn ang="0">
                          <a:pos x="connsiteX2" y="connsiteY2"/>
                        </a:cxn>
                        <a:cxn ang="0">
                          <a:pos x="connsiteX3" y="connsiteY3"/>
                        </a:cxn>
                      </a:cxnLst>
                      <a:rect l="l" t="t" r="r" b="b"/>
                      <a:pathLst>
                        <a:path w="579614" h="1135296">
                          <a:moveTo>
                            <a:pt x="531088" y="0"/>
                          </a:moveTo>
                          <a:lnTo>
                            <a:pt x="0" y="309801"/>
                          </a:lnTo>
                          <a:lnTo>
                            <a:pt x="46021" y="1135297"/>
                          </a:lnTo>
                          <a:lnTo>
                            <a:pt x="579615" y="826929"/>
                          </a:lnTo>
                          <a:close/>
                        </a:path>
                      </a:pathLst>
                    </a:custGeom>
                    <a:solidFill>
                      <a:srgbClr val="5EC363"/>
                    </a:solidFill>
                    <a:ln w="36124" cap="flat">
                      <a:noFill/>
                      <a:prstDash val="solid"/>
                      <a:miter/>
                    </a:ln>
                  </p:spPr>
                  <p:txBody>
                    <a:bodyPr rtlCol="0" anchor="ctr"/>
                    <a:lstStyle/>
                    <a:p>
                      <a:endParaRPr lang="fr-FR"/>
                    </a:p>
                  </p:txBody>
                </p:sp>
                <p:sp>
                  <p:nvSpPr>
                    <p:cNvPr id="517" name="Forme libre : forme 516">
                      <a:extLst>
                        <a:ext uri="{FF2B5EF4-FFF2-40B4-BE49-F238E27FC236}">
                          <a16:creationId xmlns:a16="http://schemas.microsoft.com/office/drawing/2014/main" id="{711BBEB5-D04B-4645-975D-34E683BB45A7}"/>
                        </a:ext>
                      </a:extLst>
                    </p:cNvPr>
                    <p:cNvSpPr/>
                    <p:nvPr/>
                  </p:nvSpPr>
                  <p:spPr>
                    <a:xfrm>
                      <a:off x="6137691" y="3945320"/>
                      <a:ext cx="212647" cy="147364"/>
                    </a:xfrm>
                    <a:custGeom>
                      <a:avLst/>
                      <a:gdLst>
                        <a:gd name="connsiteX0" fmla="*/ 0 w 212647"/>
                        <a:gd name="connsiteY0" fmla="*/ 22575 h 147364"/>
                        <a:gd name="connsiteX1" fmla="*/ 105632 w 212647"/>
                        <a:gd name="connsiteY1" fmla="*/ 0 h 147364"/>
                        <a:gd name="connsiteX2" fmla="*/ 212648 w 212647"/>
                        <a:gd name="connsiteY2" fmla="*/ 147364 h 147364"/>
                      </a:gdLst>
                      <a:ahLst/>
                      <a:cxnLst>
                        <a:cxn ang="0">
                          <a:pos x="connsiteX0" y="connsiteY0"/>
                        </a:cxn>
                        <a:cxn ang="0">
                          <a:pos x="connsiteX1" y="connsiteY1"/>
                        </a:cxn>
                        <a:cxn ang="0">
                          <a:pos x="connsiteX2" y="connsiteY2"/>
                        </a:cxn>
                      </a:cxnLst>
                      <a:rect l="l" t="t" r="r" b="b"/>
                      <a:pathLst>
                        <a:path w="212647" h="147364">
                          <a:moveTo>
                            <a:pt x="0" y="22575"/>
                          </a:moveTo>
                          <a:lnTo>
                            <a:pt x="105632" y="0"/>
                          </a:lnTo>
                          <a:lnTo>
                            <a:pt x="212648" y="147364"/>
                          </a:lnTo>
                          <a:close/>
                        </a:path>
                      </a:pathLst>
                    </a:custGeom>
                    <a:solidFill>
                      <a:srgbClr val="78E75A"/>
                    </a:solidFill>
                    <a:ln w="36124" cap="flat">
                      <a:noFill/>
                      <a:prstDash val="solid"/>
                      <a:miter/>
                    </a:ln>
                  </p:spPr>
                  <p:txBody>
                    <a:bodyPr rtlCol="0" anchor="ctr"/>
                    <a:lstStyle/>
                    <a:p>
                      <a:endParaRPr lang="fr-FR"/>
                    </a:p>
                  </p:txBody>
                </p:sp>
                <p:grpSp>
                  <p:nvGrpSpPr>
                    <p:cNvPr id="518" name="Graphique 8">
                      <a:extLst>
                        <a:ext uri="{FF2B5EF4-FFF2-40B4-BE49-F238E27FC236}">
                          <a16:creationId xmlns:a16="http://schemas.microsoft.com/office/drawing/2014/main" id="{5E831CCB-74FC-4BBD-A87E-D9049165B92D}"/>
                        </a:ext>
                      </a:extLst>
                    </p:cNvPr>
                    <p:cNvGrpSpPr/>
                    <p:nvPr/>
                  </p:nvGrpSpPr>
                  <p:grpSpPr>
                    <a:xfrm>
                      <a:off x="6347318" y="3030022"/>
                      <a:ext cx="225711" cy="175209"/>
                      <a:chOff x="6347318" y="3030022"/>
                      <a:chExt cx="225711" cy="175209"/>
                    </a:xfrm>
                    <a:solidFill>
                      <a:srgbClr val="78E75A"/>
                    </a:solidFill>
                  </p:grpSpPr>
                  <p:sp>
                    <p:nvSpPr>
                      <p:cNvPr id="519" name="Forme libre : forme 518">
                        <a:extLst>
                          <a:ext uri="{FF2B5EF4-FFF2-40B4-BE49-F238E27FC236}">
                            <a16:creationId xmlns:a16="http://schemas.microsoft.com/office/drawing/2014/main" id="{003D3A1F-CADF-4D8B-AB73-BF7A41033C46}"/>
                          </a:ext>
                        </a:extLst>
                      </p:cNvPr>
                      <p:cNvSpPr/>
                      <p:nvPr/>
                    </p:nvSpPr>
                    <p:spPr>
                      <a:xfrm>
                        <a:off x="6347318" y="3129399"/>
                        <a:ext cx="53974" cy="75832"/>
                      </a:xfrm>
                      <a:custGeom>
                        <a:avLst/>
                        <a:gdLst>
                          <a:gd name="connsiteX0" fmla="*/ 41299 w 53974"/>
                          <a:gd name="connsiteY0" fmla="*/ 15538 h 75832"/>
                          <a:gd name="connsiteX1" fmla="*/ 36802 w 53974"/>
                          <a:gd name="connsiteY1" fmla="*/ 0 h 75832"/>
                          <a:gd name="connsiteX2" fmla="*/ 53975 w 53974"/>
                          <a:gd name="connsiteY2" fmla="*/ 20854 h 75832"/>
                          <a:gd name="connsiteX3" fmla="*/ 24536 w 53974"/>
                          <a:gd name="connsiteY3" fmla="*/ 71966 h 75832"/>
                          <a:gd name="connsiteX4" fmla="*/ 0 w 53974"/>
                          <a:gd name="connsiteY4" fmla="*/ 70739 h 75832"/>
                          <a:gd name="connsiteX5" fmla="*/ 11858 w 53974"/>
                          <a:gd name="connsiteY5" fmla="*/ 66650 h 75832"/>
                          <a:gd name="connsiteX6" fmla="*/ 41299 w 53974"/>
                          <a:gd name="connsiteY6" fmla="*/ 15538 h 75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74" h="75832">
                            <a:moveTo>
                              <a:pt x="41299" y="15538"/>
                            </a:moveTo>
                            <a:cubicBezTo>
                              <a:pt x="41299" y="8994"/>
                              <a:pt x="39662" y="3679"/>
                              <a:pt x="36802" y="0"/>
                            </a:cubicBezTo>
                            <a:cubicBezTo>
                              <a:pt x="47024" y="0"/>
                              <a:pt x="53975" y="7769"/>
                              <a:pt x="53975" y="20854"/>
                            </a:cubicBezTo>
                            <a:cubicBezTo>
                              <a:pt x="53975" y="39662"/>
                              <a:pt x="40891" y="62561"/>
                              <a:pt x="24536" y="71966"/>
                            </a:cubicBezTo>
                            <a:cubicBezTo>
                              <a:pt x="14312" y="77689"/>
                              <a:pt x="5315" y="76873"/>
                              <a:pt x="0" y="70739"/>
                            </a:cubicBezTo>
                            <a:cubicBezTo>
                              <a:pt x="3681" y="70329"/>
                              <a:pt x="7361" y="69104"/>
                              <a:pt x="11858" y="66650"/>
                            </a:cubicBezTo>
                            <a:cubicBezTo>
                              <a:pt x="28217" y="57245"/>
                              <a:pt x="41299" y="34346"/>
                              <a:pt x="41299" y="15538"/>
                            </a:cubicBezTo>
                            <a:close/>
                          </a:path>
                        </a:pathLst>
                      </a:custGeom>
                      <a:solidFill>
                        <a:srgbClr val="78E75A"/>
                      </a:solidFill>
                      <a:ln w="36124" cap="flat">
                        <a:noFill/>
                        <a:prstDash val="solid"/>
                        <a:miter/>
                      </a:ln>
                    </p:spPr>
                    <p:txBody>
                      <a:bodyPr rtlCol="0" anchor="ctr"/>
                      <a:lstStyle/>
                      <a:p>
                        <a:endParaRPr lang="fr-FR"/>
                      </a:p>
                    </p:txBody>
                  </p:sp>
                  <p:sp>
                    <p:nvSpPr>
                      <p:cNvPr id="520" name="Forme libre : forme 519">
                        <a:extLst>
                          <a:ext uri="{FF2B5EF4-FFF2-40B4-BE49-F238E27FC236}">
                            <a16:creationId xmlns:a16="http://schemas.microsoft.com/office/drawing/2014/main" id="{62222572-09EC-4E9D-B047-2497190867AF}"/>
                          </a:ext>
                        </a:extLst>
                      </p:cNvPr>
                      <p:cNvSpPr/>
                      <p:nvPr/>
                    </p:nvSpPr>
                    <p:spPr>
                      <a:xfrm>
                        <a:off x="6518649" y="3030022"/>
                        <a:ext cx="54380" cy="76013"/>
                      </a:xfrm>
                      <a:custGeom>
                        <a:avLst/>
                        <a:gdLst>
                          <a:gd name="connsiteX0" fmla="*/ 42115 w 54380"/>
                          <a:gd name="connsiteY0" fmla="*/ 15554 h 76013"/>
                          <a:gd name="connsiteX1" fmla="*/ 37208 w 54380"/>
                          <a:gd name="connsiteY1" fmla="*/ 15 h 76013"/>
                          <a:gd name="connsiteX2" fmla="*/ 54380 w 54380"/>
                          <a:gd name="connsiteY2" fmla="*/ 20867 h 76013"/>
                          <a:gd name="connsiteX3" fmla="*/ 24940 w 54380"/>
                          <a:gd name="connsiteY3" fmla="*/ 71980 h 76013"/>
                          <a:gd name="connsiteX4" fmla="*/ 0 w 54380"/>
                          <a:gd name="connsiteY4" fmla="*/ 70754 h 76013"/>
                          <a:gd name="connsiteX5" fmla="*/ 12266 w 54380"/>
                          <a:gd name="connsiteY5" fmla="*/ 66666 h 76013"/>
                          <a:gd name="connsiteX6" fmla="*/ 42115 w 54380"/>
                          <a:gd name="connsiteY6" fmla="*/ 15554 h 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0" h="76013">
                            <a:moveTo>
                              <a:pt x="42115" y="15554"/>
                            </a:moveTo>
                            <a:cubicBezTo>
                              <a:pt x="42115" y="8601"/>
                              <a:pt x="40070" y="3285"/>
                              <a:pt x="37208" y="15"/>
                            </a:cubicBezTo>
                            <a:cubicBezTo>
                              <a:pt x="47432" y="-395"/>
                              <a:pt x="54380" y="7374"/>
                              <a:pt x="54380" y="20867"/>
                            </a:cubicBezTo>
                            <a:cubicBezTo>
                              <a:pt x="54380" y="39677"/>
                              <a:pt x="41294" y="62575"/>
                              <a:pt x="24940" y="71980"/>
                            </a:cubicBezTo>
                            <a:cubicBezTo>
                              <a:pt x="14310" y="78114"/>
                              <a:pt x="5313" y="76889"/>
                              <a:pt x="0" y="70754"/>
                            </a:cubicBezTo>
                            <a:cubicBezTo>
                              <a:pt x="3676" y="70754"/>
                              <a:pt x="8175" y="69526"/>
                              <a:pt x="12266" y="66666"/>
                            </a:cubicBezTo>
                            <a:cubicBezTo>
                              <a:pt x="29028" y="57259"/>
                              <a:pt x="42115" y="34361"/>
                              <a:pt x="42115" y="15554"/>
                            </a:cubicBezTo>
                            <a:close/>
                          </a:path>
                        </a:pathLst>
                      </a:custGeom>
                      <a:solidFill>
                        <a:srgbClr val="78E75A"/>
                      </a:solidFill>
                      <a:ln w="36124" cap="flat">
                        <a:noFill/>
                        <a:prstDash val="solid"/>
                        <a:miter/>
                      </a:ln>
                    </p:spPr>
                    <p:txBody>
                      <a:bodyPr rtlCol="0" anchor="ctr"/>
                      <a:lstStyle/>
                      <a:p>
                        <a:endParaRPr lang="fr-FR"/>
                      </a:p>
                    </p:txBody>
                  </p:sp>
                </p:grpSp>
              </p:grpSp>
              <p:sp>
                <p:nvSpPr>
                  <p:cNvPr id="505" name="Forme libre : forme 504">
                    <a:extLst>
                      <a:ext uri="{FF2B5EF4-FFF2-40B4-BE49-F238E27FC236}">
                        <a16:creationId xmlns:a16="http://schemas.microsoft.com/office/drawing/2014/main" id="{7D95311D-34CC-4C30-8A97-65E886AF5511}"/>
                      </a:ext>
                    </a:extLst>
                  </p:cNvPr>
                  <p:cNvSpPr/>
                  <p:nvPr/>
                </p:nvSpPr>
                <p:spPr>
                  <a:xfrm>
                    <a:off x="6643494" y="3102073"/>
                    <a:ext cx="72755" cy="89544"/>
                  </a:xfrm>
                  <a:custGeom>
                    <a:avLst/>
                    <a:gdLst>
                      <a:gd name="connsiteX0" fmla="*/ 64359 w 72755"/>
                      <a:gd name="connsiteY0" fmla="*/ 5595 h 89544"/>
                      <a:gd name="connsiteX1" fmla="*/ 49251 w 72755"/>
                      <a:gd name="connsiteY1" fmla="*/ 0 h 89544"/>
                      <a:gd name="connsiteX2" fmla="*/ 32461 w 72755"/>
                      <a:gd name="connsiteY2" fmla="*/ 5038 h 89544"/>
                      <a:gd name="connsiteX3" fmla="*/ 0 w 72755"/>
                      <a:gd name="connsiteY3" fmla="*/ 62122 h 89544"/>
                      <a:gd name="connsiteX4" fmla="*/ 22945 w 72755"/>
                      <a:gd name="connsiteY4" fmla="*/ 89544 h 89544"/>
                      <a:gd name="connsiteX5" fmla="*/ 39177 w 72755"/>
                      <a:gd name="connsiteY5" fmla="*/ 84509 h 89544"/>
                      <a:gd name="connsiteX6" fmla="*/ 72755 w 72755"/>
                      <a:gd name="connsiteY6" fmla="*/ 27423 h 89544"/>
                      <a:gd name="connsiteX7" fmla="*/ 64359 w 72755"/>
                      <a:gd name="connsiteY7" fmla="*/ 5595 h 89544"/>
                      <a:gd name="connsiteX8" fmla="*/ 53403 w 72755"/>
                      <a:gd name="connsiteY8" fmla="*/ 48067 h 89544"/>
                      <a:gd name="connsiteX9" fmla="*/ 36539 w 72755"/>
                      <a:gd name="connsiteY9" fmla="*/ 69481 h 89544"/>
                      <a:gd name="connsiteX10" fmla="*/ 13931 w 72755"/>
                      <a:gd name="connsiteY10" fmla="*/ 56673 h 89544"/>
                      <a:gd name="connsiteX11" fmla="*/ 46827 w 72755"/>
                      <a:gd name="connsiteY11" fmla="*/ 14160 h 89544"/>
                      <a:gd name="connsiteX12" fmla="*/ 57073 w 72755"/>
                      <a:gd name="connsiteY12" fmla="*/ 19410 h 89544"/>
                      <a:gd name="connsiteX13" fmla="*/ 58763 w 72755"/>
                      <a:gd name="connsiteY13" fmla="*/ 27423 h 89544"/>
                      <a:gd name="connsiteX14" fmla="*/ 53403 w 72755"/>
                      <a:gd name="connsiteY14" fmla="*/ 48067 h 89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755" h="89544">
                        <a:moveTo>
                          <a:pt x="64359" y="5595"/>
                        </a:moveTo>
                        <a:cubicBezTo>
                          <a:pt x="60445" y="1681"/>
                          <a:pt x="54846" y="0"/>
                          <a:pt x="49251" y="0"/>
                        </a:cubicBezTo>
                        <a:cubicBezTo>
                          <a:pt x="43095" y="0"/>
                          <a:pt x="37496" y="1681"/>
                          <a:pt x="32461" y="5038"/>
                        </a:cubicBezTo>
                        <a:cubicBezTo>
                          <a:pt x="13992" y="16229"/>
                          <a:pt x="0" y="40297"/>
                          <a:pt x="0" y="62122"/>
                        </a:cubicBezTo>
                        <a:cubicBezTo>
                          <a:pt x="0" y="78144"/>
                          <a:pt x="6666" y="89544"/>
                          <a:pt x="22945" y="89544"/>
                        </a:cubicBezTo>
                        <a:cubicBezTo>
                          <a:pt x="28543" y="89544"/>
                          <a:pt x="34139" y="87867"/>
                          <a:pt x="39177" y="84509"/>
                        </a:cubicBezTo>
                        <a:cubicBezTo>
                          <a:pt x="57644" y="74436"/>
                          <a:pt x="72755" y="49251"/>
                          <a:pt x="72755" y="27423"/>
                        </a:cubicBezTo>
                        <a:cubicBezTo>
                          <a:pt x="72755" y="18470"/>
                          <a:pt x="69398" y="11194"/>
                          <a:pt x="64359" y="5595"/>
                        </a:cubicBezTo>
                        <a:close/>
                        <a:moveTo>
                          <a:pt x="53403" y="48067"/>
                        </a:moveTo>
                        <a:cubicBezTo>
                          <a:pt x="49419" y="56306"/>
                          <a:pt x="43544" y="63611"/>
                          <a:pt x="36539" y="69481"/>
                        </a:cubicBezTo>
                        <a:cubicBezTo>
                          <a:pt x="21317" y="82236"/>
                          <a:pt x="11125" y="74024"/>
                          <a:pt x="13931" y="56673"/>
                        </a:cubicBezTo>
                        <a:cubicBezTo>
                          <a:pt x="16631" y="39970"/>
                          <a:pt x="30902" y="16956"/>
                          <a:pt x="46827" y="14160"/>
                        </a:cubicBezTo>
                        <a:cubicBezTo>
                          <a:pt x="51426" y="13353"/>
                          <a:pt x="54933" y="14830"/>
                          <a:pt x="57073" y="19410"/>
                        </a:cubicBezTo>
                        <a:cubicBezTo>
                          <a:pt x="57955" y="21298"/>
                          <a:pt x="58678" y="24088"/>
                          <a:pt x="58763" y="27423"/>
                        </a:cubicBezTo>
                        <a:cubicBezTo>
                          <a:pt x="58943" y="34507"/>
                          <a:pt x="56307" y="42060"/>
                          <a:pt x="53403" y="48067"/>
                        </a:cubicBezTo>
                        <a:close/>
                      </a:path>
                    </a:pathLst>
                  </a:custGeom>
                  <a:solidFill>
                    <a:srgbClr val="4C5C75"/>
                  </a:solidFill>
                  <a:ln w="36124" cap="flat">
                    <a:noFill/>
                    <a:prstDash val="solid"/>
                    <a:miter/>
                  </a:ln>
                </p:spPr>
                <p:txBody>
                  <a:bodyPr rtlCol="0" anchor="ctr"/>
                  <a:lstStyle/>
                  <a:p>
                    <a:endParaRPr lang="fr-FR"/>
                  </a:p>
                </p:txBody>
              </p:sp>
              <p:sp>
                <p:nvSpPr>
                  <p:cNvPr id="506" name="Forme libre : forme 505">
                    <a:extLst>
                      <a:ext uri="{FF2B5EF4-FFF2-40B4-BE49-F238E27FC236}">
                        <a16:creationId xmlns:a16="http://schemas.microsoft.com/office/drawing/2014/main" id="{E7349141-B927-4046-998A-C497255C03B3}"/>
                      </a:ext>
                    </a:extLst>
                  </p:cNvPr>
                  <p:cNvSpPr/>
                  <p:nvPr/>
                </p:nvSpPr>
                <p:spPr>
                  <a:xfrm>
                    <a:off x="6680319" y="3102073"/>
                    <a:ext cx="17778" cy="18311"/>
                  </a:xfrm>
                  <a:custGeom>
                    <a:avLst/>
                    <a:gdLst>
                      <a:gd name="connsiteX0" fmla="*/ 0 w 17778"/>
                      <a:gd name="connsiteY0" fmla="*/ 2666 h 18311"/>
                      <a:gd name="connsiteX1" fmla="*/ 0 w 17778"/>
                      <a:gd name="connsiteY1" fmla="*/ 18311 h 18311"/>
                      <a:gd name="connsiteX2" fmla="*/ 11376 w 17778"/>
                      <a:gd name="connsiteY2" fmla="*/ 14044 h 18311"/>
                      <a:gd name="connsiteX3" fmla="*/ 12444 w 17778"/>
                      <a:gd name="connsiteY3" fmla="*/ 14044 h 18311"/>
                      <a:gd name="connsiteX4" fmla="*/ 17778 w 17778"/>
                      <a:gd name="connsiteY4" fmla="*/ 16000 h 18311"/>
                      <a:gd name="connsiteX5" fmla="*/ 17778 w 17778"/>
                      <a:gd name="connsiteY5" fmla="*/ 533 h 18311"/>
                      <a:gd name="connsiteX6" fmla="*/ 12444 w 17778"/>
                      <a:gd name="connsiteY6" fmla="*/ 0 h 18311"/>
                      <a:gd name="connsiteX7" fmla="*/ 0 w 17778"/>
                      <a:gd name="connsiteY7" fmla="*/ 2666 h 1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78" h="18311">
                        <a:moveTo>
                          <a:pt x="0" y="2666"/>
                        </a:moveTo>
                        <a:lnTo>
                          <a:pt x="0" y="18311"/>
                        </a:lnTo>
                        <a:cubicBezTo>
                          <a:pt x="3752" y="16059"/>
                          <a:pt x="818" y="16485"/>
                          <a:pt x="11376" y="14044"/>
                        </a:cubicBezTo>
                        <a:lnTo>
                          <a:pt x="12444" y="14044"/>
                        </a:lnTo>
                        <a:cubicBezTo>
                          <a:pt x="14045" y="14044"/>
                          <a:pt x="16710" y="14578"/>
                          <a:pt x="17778" y="16000"/>
                        </a:cubicBezTo>
                        <a:lnTo>
                          <a:pt x="17778" y="533"/>
                        </a:lnTo>
                        <a:cubicBezTo>
                          <a:pt x="15998" y="178"/>
                          <a:pt x="14221" y="0"/>
                          <a:pt x="12444" y="0"/>
                        </a:cubicBezTo>
                        <a:cubicBezTo>
                          <a:pt x="7999" y="0"/>
                          <a:pt x="3911" y="889"/>
                          <a:pt x="0" y="2666"/>
                        </a:cubicBezTo>
                        <a:close/>
                      </a:path>
                    </a:pathLst>
                  </a:custGeom>
                  <a:solidFill>
                    <a:srgbClr val="4C5C75"/>
                  </a:solidFill>
                  <a:ln w="36124" cap="flat">
                    <a:noFill/>
                    <a:prstDash val="solid"/>
                    <a:miter/>
                  </a:ln>
                </p:spPr>
                <p:txBody>
                  <a:bodyPr rtlCol="0" anchor="ctr"/>
                  <a:lstStyle/>
                  <a:p>
                    <a:endParaRPr lang="fr-FR"/>
                  </a:p>
                </p:txBody>
              </p:sp>
              <p:sp>
                <p:nvSpPr>
                  <p:cNvPr id="507" name="Forme libre : forme 506">
                    <a:extLst>
                      <a:ext uri="{FF2B5EF4-FFF2-40B4-BE49-F238E27FC236}">
                        <a16:creationId xmlns:a16="http://schemas.microsoft.com/office/drawing/2014/main" id="{911027DB-5C28-413A-84B1-B44BB557DCF3}"/>
                      </a:ext>
                    </a:extLst>
                  </p:cNvPr>
                  <p:cNvSpPr/>
                  <p:nvPr/>
                </p:nvSpPr>
                <p:spPr>
                  <a:xfrm>
                    <a:off x="6426100" y="3223101"/>
                    <a:ext cx="72758" cy="89547"/>
                  </a:xfrm>
                  <a:custGeom>
                    <a:avLst/>
                    <a:gdLst>
                      <a:gd name="connsiteX0" fmla="*/ 64362 w 72758"/>
                      <a:gd name="connsiteY0" fmla="*/ 5599 h 89547"/>
                      <a:gd name="connsiteX1" fmla="*/ 49251 w 72758"/>
                      <a:gd name="connsiteY1" fmla="*/ 0 h 89547"/>
                      <a:gd name="connsiteX2" fmla="*/ 32461 w 72758"/>
                      <a:gd name="connsiteY2" fmla="*/ 5038 h 89547"/>
                      <a:gd name="connsiteX3" fmla="*/ 0 w 72758"/>
                      <a:gd name="connsiteY3" fmla="*/ 62122 h 89547"/>
                      <a:gd name="connsiteX4" fmla="*/ 22948 w 72758"/>
                      <a:gd name="connsiteY4" fmla="*/ 89548 h 89547"/>
                      <a:gd name="connsiteX5" fmla="*/ 72759 w 72758"/>
                      <a:gd name="connsiteY5" fmla="*/ 27423 h 89547"/>
                      <a:gd name="connsiteX6" fmla="*/ 64362 w 72758"/>
                      <a:gd name="connsiteY6" fmla="*/ 5599 h 89547"/>
                      <a:gd name="connsiteX7" fmla="*/ 50850 w 72758"/>
                      <a:gd name="connsiteY7" fmla="*/ 52606 h 89547"/>
                      <a:gd name="connsiteX8" fmla="*/ 13632 w 72758"/>
                      <a:gd name="connsiteY8" fmla="*/ 61997 h 89547"/>
                      <a:gd name="connsiteX9" fmla="*/ 30509 w 72758"/>
                      <a:gd name="connsiteY9" fmla="*/ 24434 h 89547"/>
                      <a:gd name="connsiteX10" fmla="*/ 50850 w 72758"/>
                      <a:gd name="connsiteY10" fmla="*/ 52606 h 8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758" h="89547">
                        <a:moveTo>
                          <a:pt x="64362" y="5599"/>
                        </a:moveTo>
                        <a:cubicBezTo>
                          <a:pt x="60444" y="1681"/>
                          <a:pt x="54849" y="0"/>
                          <a:pt x="49251" y="0"/>
                        </a:cubicBezTo>
                        <a:cubicBezTo>
                          <a:pt x="43095" y="0"/>
                          <a:pt x="37500" y="1681"/>
                          <a:pt x="32461" y="5038"/>
                        </a:cubicBezTo>
                        <a:cubicBezTo>
                          <a:pt x="13991" y="16232"/>
                          <a:pt x="0" y="40297"/>
                          <a:pt x="0" y="62122"/>
                        </a:cubicBezTo>
                        <a:cubicBezTo>
                          <a:pt x="0" y="78174"/>
                          <a:pt x="6702" y="89548"/>
                          <a:pt x="22948" y="89548"/>
                        </a:cubicBezTo>
                        <a:cubicBezTo>
                          <a:pt x="45105" y="89548"/>
                          <a:pt x="72759" y="57896"/>
                          <a:pt x="72759" y="27423"/>
                        </a:cubicBezTo>
                        <a:cubicBezTo>
                          <a:pt x="72759" y="18470"/>
                          <a:pt x="69401" y="11194"/>
                          <a:pt x="64362" y="5599"/>
                        </a:cubicBezTo>
                        <a:close/>
                        <a:moveTo>
                          <a:pt x="50850" y="52606"/>
                        </a:moveTo>
                        <a:cubicBezTo>
                          <a:pt x="37669" y="75031"/>
                          <a:pt x="13364" y="86438"/>
                          <a:pt x="13632" y="61997"/>
                        </a:cubicBezTo>
                        <a:cubicBezTo>
                          <a:pt x="13786" y="47955"/>
                          <a:pt x="20989" y="34757"/>
                          <a:pt x="30509" y="24434"/>
                        </a:cubicBezTo>
                        <a:cubicBezTo>
                          <a:pt x="52877" y="181"/>
                          <a:pt x="69315" y="21191"/>
                          <a:pt x="50850" y="52606"/>
                        </a:cubicBezTo>
                        <a:close/>
                      </a:path>
                    </a:pathLst>
                  </a:custGeom>
                  <a:solidFill>
                    <a:srgbClr val="4C5C75"/>
                  </a:solidFill>
                  <a:ln w="36124" cap="flat">
                    <a:noFill/>
                    <a:prstDash val="solid"/>
                    <a:miter/>
                  </a:ln>
                </p:spPr>
                <p:txBody>
                  <a:bodyPr rtlCol="0" anchor="ctr"/>
                  <a:lstStyle/>
                  <a:p>
                    <a:endParaRPr lang="fr-FR"/>
                  </a:p>
                </p:txBody>
              </p:sp>
              <p:sp>
                <p:nvSpPr>
                  <p:cNvPr id="508" name="Forme libre : forme 507">
                    <a:extLst>
                      <a:ext uri="{FF2B5EF4-FFF2-40B4-BE49-F238E27FC236}">
                        <a16:creationId xmlns:a16="http://schemas.microsoft.com/office/drawing/2014/main" id="{0A84CBBD-4677-4AB4-8839-6D6B45FA1505}"/>
                      </a:ext>
                    </a:extLst>
                  </p:cNvPr>
                  <p:cNvSpPr/>
                  <p:nvPr/>
                </p:nvSpPr>
                <p:spPr>
                  <a:xfrm>
                    <a:off x="6465380" y="3223142"/>
                    <a:ext cx="17778" cy="19377"/>
                  </a:xfrm>
                  <a:custGeom>
                    <a:avLst/>
                    <a:gdLst>
                      <a:gd name="connsiteX0" fmla="*/ 0 w 17778"/>
                      <a:gd name="connsiteY0" fmla="*/ 1777 h 19377"/>
                      <a:gd name="connsiteX1" fmla="*/ 0 w 17778"/>
                      <a:gd name="connsiteY1" fmla="*/ 16890 h 19377"/>
                      <a:gd name="connsiteX2" fmla="*/ 17778 w 17778"/>
                      <a:gd name="connsiteY2" fmla="*/ 19378 h 19377"/>
                      <a:gd name="connsiteX3" fmla="*/ 17778 w 17778"/>
                      <a:gd name="connsiteY3" fmla="*/ 1067 h 19377"/>
                      <a:gd name="connsiteX4" fmla="*/ 9957 w 17778"/>
                      <a:gd name="connsiteY4" fmla="*/ 0 h 19377"/>
                      <a:gd name="connsiteX5" fmla="*/ 0 w 17778"/>
                      <a:gd name="connsiteY5" fmla="*/ 1777 h 1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78" h="19377">
                        <a:moveTo>
                          <a:pt x="0" y="1777"/>
                        </a:moveTo>
                        <a:lnTo>
                          <a:pt x="0" y="16890"/>
                        </a:lnTo>
                        <a:cubicBezTo>
                          <a:pt x="6846" y="12610"/>
                          <a:pt x="13874" y="12214"/>
                          <a:pt x="17778" y="19378"/>
                        </a:cubicBezTo>
                        <a:lnTo>
                          <a:pt x="17778" y="1067"/>
                        </a:lnTo>
                        <a:cubicBezTo>
                          <a:pt x="15291" y="355"/>
                          <a:pt x="12622" y="0"/>
                          <a:pt x="9957" y="0"/>
                        </a:cubicBezTo>
                        <a:cubicBezTo>
                          <a:pt x="6402" y="0"/>
                          <a:pt x="3201" y="533"/>
                          <a:pt x="0" y="1777"/>
                        </a:cubicBezTo>
                        <a:close/>
                      </a:path>
                    </a:pathLst>
                  </a:custGeom>
                  <a:solidFill>
                    <a:srgbClr val="4C5C75"/>
                  </a:solidFill>
                  <a:ln w="36124" cap="flat">
                    <a:noFill/>
                    <a:prstDash val="solid"/>
                    <a:miter/>
                  </a:ln>
                </p:spPr>
                <p:txBody>
                  <a:bodyPr rtlCol="0" anchor="ctr"/>
                  <a:lstStyle/>
                  <a:p>
                    <a:endParaRPr lang="fr-FR"/>
                  </a:p>
                </p:txBody>
              </p:sp>
              <p:sp>
                <p:nvSpPr>
                  <p:cNvPr id="509" name="Forme libre : forme 508">
                    <a:extLst>
                      <a:ext uri="{FF2B5EF4-FFF2-40B4-BE49-F238E27FC236}">
                        <a16:creationId xmlns:a16="http://schemas.microsoft.com/office/drawing/2014/main" id="{253C41B2-6038-4C46-B8DD-80596296BE93}"/>
                      </a:ext>
                    </a:extLst>
                  </p:cNvPr>
                  <p:cNvSpPr/>
                  <p:nvPr/>
                </p:nvSpPr>
                <p:spPr>
                  <a:xfrm>
                    <a:off x="6439730" y="2784482"/>
                    <a:ext cx="258516" cy="501589"/>
                  </a:xfrm>
                  <a:custGeom>
                    <a:avLst/>
                    <a:gdLst>
                      <a:gd name="connsiteX0" fmla="*/ 51 w 258516"/>
                      <a:gd name="connsiteY0" fmla="*/ 500528 h 501589"/>
                      <a:gd name="connsiteX1" fmla="*/ 25828 w 258516"/>
                      <a:gd name="connsiteY1" fmla="*/ 496794 h 501589"/>
                      <a:gd name="connsiteX2" fmla="*/ 43428 w 258516"/>
                      <a:gd name="connsiteY2" fmla="*/ 439727 h 501589"/>
                      <a:gd name="connsiteX3" fmla="*/ 17779 w 258516"/>
                      <a:gd name="connsiteY3" fmla="*/ 209217 h 501589"/>
                      <a:gd name="connsiteX4" fmla="*/ 120537 w 258516"/>
                      <a:gd name="connsiteY4" fmla="*/ 31436 h 501589"/>
                      <a:gd name="connsiteX5" fmla="*/ 187916 w 258516"/>
                      <a:gd name="connsiteY5" fmla="*/ 23792 h 501589"/>
                      <a:gd name="connsiteX6" fmla="*/ 215117 w 258516"/>
                      <a:gd name="connsiteY6" fmla="*/ 85126 h 501589"/>
                      <a:gd name="connsiteX7" fmla="*/ 240589 w 258516"/>
                      <a:gd name="connsiteY7" fmla="*/ 320257 h 501589"/>
                      <a:gd name="connsiteX8" fmla="*/ 232056 w 258516"/>
                      <a:gd name="connsiteY8" fmla="*/ 358125 h 501589"/>
                      <a:gd name="connsiteX9" fmla="*/ 221921 w 258516"/>
                      <a:gd name="connsiteY9" fmla="*/ 360258 h 501589"/>
                      <a:gd name="connsiteX10" fmla="*/ 219432 w 258516"/>
                      <a:gd name="connsiteY10" fmla="*/ 366836 h 501589"/>
                      <a:gd name="connsiteX11" fmla="*/ 217299 w 258516"/>
                      <a:gd name="connsiteY11" fmla="*/ 377503 h 501589"/>
                      <a:gd name="connsiteX12" fmla="*/ 240945 w 258516"/>
                      <a:gd name="connsiteY12" fmla="*/ 373592 h 501589"/>
                      <a:gd name="connsiteX13" fmla="*/ 258367 w 258516"/>
                      <a:gd name="connsiteY13" fmla="*/ 318124 h 501589"/>
                      <a:gd name="connsiteX14" fmla="*/ 232896 w 258516"/>
                      <a:gd name="connsiteY14" fmla="*/ 85126 h 501589"/>
                      <a:gd name="connsiteX15" fmla="*/ 196806 w 258516"/>
                      <a:gd name="connsiteY15" fmla="*/ 8503 h 501589"/>
                      <a:gd name="connsiteX16" fmla="*/ 111647 w 258516"/>
                      <a:gd name="connsiteY16" fmla="*/ 15969 h 501589"/>
                      <a:gd name="connsiteX17" fmla="*/ 0 w 258516"/>
                      <a:gd name="connsiteY17" fmla="*/ 209217 h 501589"/>
                      <a:gd name="connsiteX18" fmla="*/ 25650 w 258516"/>
                      <a:gd name="connsiteY18" fmla="*/ 440437 h 501589"/>
                      <a:gd name="connsiteX19" fmla="*/ 17117 w 258516"/>
                      <a:gd name="connsiteY19" fmla="*/ 481327 h 501589"/>
                      <a:gd name="connsiteX20" fmla="*/ 3961 w 258516"/>
                      <a:gd name="connsiteY20" fmla="*/ 483105 h 501589"/>
                      <a:gd name="connsiteX21" fmla="*/ 3783 w 258516"/>
                      <a:gd name="connsiteY21" fmla="*/ 483105 h 501589"/>
                      <a:gd name="connsiteX22" fmla="*/ 51 w 258516"/>
                      <a:gd name="connsiteY22" fmla="*/ 500528 h 501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8516" h="501589">
                        <a:moveTo>
                          <a:pt x="51" y="500528"/>
                        </a:moveTo>
                        <a:cubicBezTo>
                          <a:pt x="9266" y="502831"/>
                          <a:pt x="18325" y="501296"/>
                          <a:pt x="25828" y="496794"/>
                        </a:cubicBezTo>
                        <a:cubicBezTo>
                          <a:pt x="51254" y="482444"/>
                          <a:pt x="41444" y="455070"/>
                          <a:pt x="43428" y="439727"/>
                        </a:cubicBezTo>
                        <a:lnTo>
                          <a:pt x="17779" y="209217"/>
                        </a:lnTo>
                        <a:cubicBezTo>
                          <a:pt x="17601" y="143972"/>
                          <a:pt x="63648" y="64148"/>
                          <a:pt x="120537" y="31436"/>
                        </a:cubicBezTo>
                        <a:cubicBezTo>
                          <a:pt x="146492" y="16502"/>
                          <a:pt x="170316" y="13658"/>
                          <a:pt x="187916" y="23792"/>
                        </a:cubicBezTo>
                        <a:cubicBezTo>
                          <a:pt x="205339" y="33925"/>
                          <a:pt x="214939" y="55614"/>
                          <a:pt x="215117" y="85126"/>
                        </a:cubicBezTo>
                        <a:lnTo>
                          <a:pt x="240589" y="320257"/>
                        </a:lnTo>
                        <a:cubicBezTo>
                          <a:pt x="239190" y="335489"/>
                          <a:pt x="245082" y="350743"/>
                          <a:pt x="232056" y="358125"/>
                        </a:cubicBezTo>
                        <a:cubicBezTo>
                          <a:pt x="229033" y="359903"/>
                          <a:pt x="225476" y="360614"/>
                          <a:pt x="221921" y="360258"/>
                        </a:cubicBezTo>
                        <a:cubicBezTo>
                          <a:pt x="221031" y="362391"/>
                          <a:pt x="220144" y="364525"/>
                          <a:pt x="219432" y="366836"/>
                        </a:cubicBezTo>
                        <a:cubicBezTo>
                          <a:pt x="218544" y="370214"/>
                          <a:pt x="217477" y="373414"/>
                          <a:pt x="217299" y="377503"/>
                        </a:cubicBezTo>
                        <a:cubicBezTo>
                          <a:pt x="225120" y="379103"/>
                          <a:pt x="233477" y="377681"/>
                          <a:pt x="240945" y="373592"/>
                        </a:cubicBezTo>
                        <a:cubicBezTo>
                          <a:pt x="265620" y="359027"/>
                          <a:pt x="256444" y="332465"/>
                          <a:pt x="258367" y="318124"/>
                        </a:cubicBezTo>
                        <a:lnTo>
                          <a:pt x="232896" y="85126"/>
                        </a:lnTo>
                        <a:cubicBezTo>
                          <a:pt x="232718" y="49036"/>
                          <a:pt x="219918" y="21658"/>
                          <a:pt x="196806" y="8503"/>
                        </a:cubicBezTo>
                        <a:cubicBezTo>
                          <a:pt x="173515" y="-5009"/>
                          <a:pt x="143293" y="-2343"/>
                          <a:pt x="111647" y="15969"/>
                        </a:cubicBezTo>
                        <a:cubicBezTo>
                          <a:pt x="49958" y="51703"/>
                          <a:pt x="-178" y="138283"/>
                          <a:pt x="0" y="209217"/>
                        </a:cubicBezTo>
                        <a:lnTo>
                          <a:pt x="25650" y="440437"/>
                        </a:lnTo>
                        <a:cubicBezTo>
                          <a:pt x="24096" y="458832"/>
                          <a:pt x="30301" y="473858"/>
                          <a:pt x="17117" y="481327"/>
                        </a:cubicBezTo>
                        <a:cubicBezTo>
                          <a:pt x="13028" y="483638"/>
                          <a:pt x="8406" y="484350"/>
                          <a:pt x="3961" y="483105"/>
                        </a:cubicBezTo>
                        <a:cubicBezTo>
                          <a:pt x="3961" y="483105"/>
                          <a:pt x="3961" y="483105"/>
                          <a:pt x="3783" y="483105"/>
                        </a:cubicBezTo>
                        <a:cubicBezTo>
                          <a:pt x="1472" y="488617"/>
                          <a:pt x="51" y="494483"/>
                          <a:pt x="51" y="500528"/>
                        </a:cubicBezTo>
                        <a:close/>
                      </a:path>
                    </a:pathLst>
                  </a:custGeom>
                  <a:solidFill>
                    <a:srgbClr val="E9E7FC"/>
                  </a:solidFill>
                  <a:ln w="36124" cap="flat">
                    <a:noFill/>
                    <a:prstDash val="solid"/>
                    <a:miter/>
                  </a:ln>
                </p:spPr>
                <p:txBody>
                  <a:bodyPr rtlCol="0" anchor="ctr"/>
                  <a:lstStyle/>
                  <a:p>
                    <a:endParaRPr lang="fr-FR"/>
                  </a:p>
                </p:txBody>
              </p:sp>
            </p:grpSp>
            <p:grpSp>
              <p:nvGrpSpPr>
                <p:cNvPr id="498" name="Graphique 8">
                  <a:extLst>
                    <a:ext uri="{FF2B5EF4-FFF2-40B4-BE49-F238E27FC236}">
                      <a16:creationId xmlns:a16="http://schemas.microsoft.com/office/drawing/2014/main" id="{7B6EF0A8-FD8C-4AD1-A41A-7D726CD287F2}"/>
                    </a:ext>
                  </a:extLst>
                </p:cNvPr>
                <p:cNvGrpSpPr/>
                <p:nvPr/>
              </p:nvGrpSpPr>
              <p:grpSpPr>
                <a:xfrm>
                  <a:off x="6353806" y="1716947"/>
                  <a:ext cx="330258" cy="1171409"/>
                  <a:chOff x="6353806" y="1716947"/>
                  <a:chExt cx="330258" cy="1171409"/>
                </a:xfrm>
              </p:grpSpPr>
              <p:sp>
                <p:nvSpPr>
                  <p:cNvPr id="499" name="Forme libre : forme 498">
                    <a:extLst>
                      <a:ext uri="{FF2B5EF4-FFF2-40B4-BE49-F238E27FC236}">
                        <a16:creationId xmlns:a16="http://schemas.microsoft.com/office/drawing/2014/main" id="{E822811E-FB27-4402-AC49-29B01B78C0DC}"/>
                      </a:ext>
                    </a:extLst>
                  </p:cNvPr>
                  <p:cNvSpPr/>
                  <p:nvPr/>
                </p:nvSpPr>
                <p:spPr>
                  <a:xfrm>
                    <a:off x="6416550" y="2672063"/>
                    <a:ext cx="241087" cy="216293"/>
                  </a:xfrm>
                  <a:custGeom>
                    <a:avLst/>
                    <a:gdLst>
                      <a:gd name="connsiteX0" fmla="*/ 50774 w 241087"/>
                      <a:gd name="connsiteY0" fmla="*/ 103704 h 216293"/>
                      <a:gd name="connsiteX1" fmla="*/ 23179 w 241087"/>
                      <a:gd name="connsiteY1" fmla="*/ 103552 h 216293"/>
                      <a:gd name="connsiteX2" fmla="*/ 317 w 241087"/>
                      <a:gd name="connsiteY2" fmla="*/ 123476 h 216293"/>
                      <a:gd name="connsiteX3" fmla="*/ 101384 w 241087"/>
                      <a:gd name="connsiteY3" fmla="*/ 0 h 216293"/>
                      <a:gd name="connsiteX4" fmla="*/ 222536 w 241087"/>
                      <a:gd name="connsiteY4" fmla="*/ 0 h 216293"/>
                      <a:gd name="connsiteX5" fmla="*/ 216923 w 241087"/>
                      <a:gd name="connsiteY5" fmla="*/ 171524 h 216293"/>
                      <a:gd name="connsiteX6" fmla="*/ 79042 w 241087"/>
                      <a:gd name="connsiteY6" fmla="*/ 207466 h 216293"/>
                      <a:gd name="connsiteX7" fmla="*/ 96372 w 241087"/>
                      <a:gd name="connsiteY7" fmla="*/ 175739 h 216293"/>
                      <a:gd name="connsiteX8" fmla="*/ 80083 w 241087"/>
                      <a:gd name="connsiteY8" fmla="*/ 119541 h 216293"/>
                      <a:gd name="connsiteX9" fmla="*/ 50774 w 241087"/>
                      <a:gd name="connsiteY9" fmla="*/ 103704 h 21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087" h="216293">
                        <a:moveTo>
                          <a:pt x="50774" y="103704"/>
                        </a:moveTo>
                        <a:cubicBezTo>
                          <a:pt x="40420" y="100086"/>
                          <a:pt x="30285" y="98918"/>
                          <a:pt x="23179" y="103552"/>
                        </a:cubicBezTo>
                        <a:cubicBezTo>
                          <a:pt x="14631" y="109674"/>
                          <a:pt x="7138" y="116387"/>
                          <a:pt x="317" y="123476"/>
                        </a:cubicBezTo>
                        <a:cubicBezTo>
                          <a:pt x="-6147" y="85579"/>
                          <a:pt x="88315" y="9328"/>
                          <a:pt x="101384" y="0"/>
                        </a:cubicBezTo>
                        <a:lnTo>
                          <a:pt x="222536" y="0"/>
                        </a:lnTo>
                        <a:cubicBezTo>
                          <a:pt x="247951" y="64968"/>
                          <a:pt x="248343" y="124712"/>
                          <a:pt x="216923" y="171524"/>
                        </a:cubicBezTo>
                        <a:cubicBezTo>
                          <a:pt x="190838" y="209521"/>
                          <a:pt x="127752" y="228747"/>
                          <a:pt x="79042" y="207466"/>
                        </a:cubicBezTo>
                        <a:cubicBezTo>
                          <a:pt x="85214" y="199345"/>
                          <a:pt x="91230" y="187520"/>
                          <a:pt x="96372" y="175739"/>
                        </a:cubicBezTo>
                        <a:cubicBezTo>
                          <a:pt x="105199" y="155518"/>
                          <a:pt x="98374" y="131880"/>
                          <a:pt x="80083" y="119541"/>
                        </a:cubicBezTo>
                        <a:cubicBezTo>
                          <a:pt x="70521" y="113091"/>
                          <a:pt x="59991" y="106925"/>
                          <a:pt x="50774" y="103704"/>
                        </a:cubicBezTo>
                        <a:close/>
                      </a:path>
                    </a:pathLst>
                  </a:custGeom>
                  <a:solidFill>
                    <a:srgbClr val="F4D6D4"/>
                  </a:solidFill>
                  <a:ln w="36124" cap="flat">
                    <a:noFill/>
                    <a:prstDash val="solid"/>
                    <a:miter/>
                  </a:ln>
                </p:spPr>
                <p:txBody>
                  <a:bodyPr rtlCol="0" anchor="ctr"/>
                  <a:lstStyle/>
                  <a:p>
                    <a:endParaRPr lang="fr-FR"/>
                  </a:p>
                </p:txBody>
              </p:sp>
              <p:sp>
                <p:nvSpPr>
                  <p:cNvPr id="500" name="Forme libre : forme 499">
                    <a:extLst>
                      <a:ext uri="{FF2B5EF4-FFF2-40B4-BE49-F238E27FC236}">
                        <a16:creationId xmlns:a16="http://schemas.microsoft.com/office/drawing/2014/main" id="{CB29FB55-814D-4A00-8790-36E87F05C617}"/>
                      </a:ext>
                    </a:extLst>
                  </p:cNvPr>
                  <p:cNvSpPr/>
                  <p:nvPr/>
                </p:nvSpPr>
                <p:spPr>
                  <a:xfrm>
                    <a:off x="6501757" y="2549417"/>
                    <a:ext cx="165510" cy="139858"/>
                  </a:xfrm>
                  <a:custGeom>
                    <a:avLst/>
                    <a:gdLst>
                      <a:gd name="connsiteX0" fmla="*/ 165510 w 165510"/>
                      <a:gd name="connsiteY0" fmla="*/ 0 h 139858"/>
                      <a:gd name="connsiteX1" fmla="*/ 153997 w 165510"/>
                      <a:gd name="connsiteY1" fmla="*/ 119601 h 139858"/>
                      <a:gd name="connsiteX2" fmla="*/ 0 w 165510"/>
                      <a:gd name="connsiteY2" fmla="*/ 119601 h 139858"/>
                      <a:gd name="connsiteX3" fmla="*/ 698 w 165510"/>
                      <a:gd name="connsiteY3" fmla="*/ 0 h 139858"/>
                    </a:gdLst>
                    <a:ahLst/>
                    <a:cxnLst>
                      <a:cxn ang="0">
                        <a:pos x="connsiteX0" y="connsiteY0"/>
                      </a:cxn>
                      <a:cxn ang="0">
                        <a:pos x="connsiteX1" y="connsiteY1"/>
                      </a:cxn>
                      <a:cxn ang="0">
                        <a:pos x="connsiteX2" y="connsiteY2"/>
                      </a:cxn>
                      <a:cxn ang="0">
                        <a:pos x="connsiteX3" y="connsiteY3"/>
                      </a:cxn>
                    </a:cxnLst>
                    <a:rect l="l" t="t" r="r" b="b"/>
                    <a:pathLst>
                      <a:path w="165510" h="139858">
                        <a:moveTo>
                          <a:pt x="165510" y="0"/>
                        </a:moveTo>
                        <a:cubicBezTo>
                          <a:pt x="162518" y="39016"/>
                          <a:pt x="158651" y="78824"/>
                          <a:pt x="153997" y="119601"/>
                        </a:cubicBezTo>
                        <a:cubicBezTo>
                          <a:pt x="153997" y="146611"/>
                          <a:pt x="0" y="146611"/>
                          <a:pt x="0" y="119601"/>
                        </a:cubicBezTo>
                        <a:lnTo>
                          <a:pt x="698" y="0"/>
                        </a:lnTo>
                        <a:close/>
                      </a:path>
                    </a:pathLst>
                  </a:custGeom>
                  <a:solidFill>
                    <a:srgbClr val="F3F1FC"/>
                  </a:solidFill>
                  <a:ln w="36124" cap="flat">
                    <a:noFill/>
                    <a:prstDash val="solid"/>
                    <a:miter/>
                  </a:ln>
                </p:spPr>
                <p:txBody>
                  <a:bodyPr rtlCol="0" anchor="ctr"/>
                  <a:lstStyle/>
                  <a:p>
                    <a:endParaRPr lang="fr-FR"/>
                  </a:p>
                </p:txBody>
              </p:sp>
              <p:sp>
                <p:nvSpPr>
                  <p:cNvPr id="501" name="Forme libre : forme 500">
                    <a:extLst>
                      <a:ext uri="{FF2B5EF4-FFF2-40B4-BE49-F238E27FC236}">
                        <a16:creationId xmlns:a16="http://schemas.microsoft.com/office/drawing/2014/main" id="{DD37396E-1A9C-4B7F-9921-26EC10769B5A}"/>
                      </a:ext>
                    </a:extLst>
                  </p:cNvPr>
                  <p:cNvSpPr/>
                  <p:nvPr/>
                </p:nvSpPr>
                <p:spPr>
                  <a:xfrm>
                    <a:off x="6353806" y="1716947"/>
                    <a:ext cx="330258" cy="961268"/>
                  </a:xfrm>
                  <a:custGeom>
                    <a:avLst/>
                    <a:gdLst>
                      <a:gd name="connsiteX0" fmla="*/ 0 w 330258"/>
                      <a:gd name="connsiteY0" fmla="*/ 108441 h 961268"/>
                      <a:gd name="connsiteX1" fmla="*/ 6975 w 330258"/>
                      <a:gd name="connsiteY1" fmla="*/ 146802 h 961268"/>
                      <a:gd name="connsiteX2" fmla="*/ 135209 w 330258"/>
                      <a:gd name="connsiteY2" fmla="*/ 533975 h 961268"/>
                      <a:gd name="connsiteX3" fmla="*/ 145816 w 330258"/>
                      <a:gd name="connsiteY3" fmla="*/ 600962 h 961268"/>
                      <a:gd name="connsiteX4" fmla="*/ 143419 w 330258"/>
                      <a:gd name="connsiteY4" fmla="*/ 939337 h 961268"/>
                      <a:gd name="connsiteX5" fmla="*/ 236343 w 330258"/>
                      <a:gd name="connsiteY5" fmla="*/ 961134 h 961268"/>
                      <a:gd name="connsiteX6" fmla="*/ 310087 w 330258"/>
                      <a:gd name="connsiteY6" fmla="*/ 939337 h 961268"/>
                      <a:gd name="connsiteX7" fmla="*/ 322293 w 330258"/>
                      <a:gd name="connsiteY7" fmla="*/ 520098 h 961268"/>
                      <a:gd name="connsiteX8" fmla="*/ 320186 w 330258"/>
                      <a:gd name="connsiteY8" fmla="*/ 504260 h 961268"/>
                      <a:gd name="connsiteX9" fmla="*/ 210624 w 330258"/>
                      <a:gd name="connsiteY9" fmla="*/ 71896 h 961268"/>
                      <a:gd name="connsiteX10" fmla="*/ 105421 w 330258"/>
                      <a:gd name="connsiteY10" fmla="*/ 41 h 961268"/>
                      <a:gd name="connsiteX11" fmla="*/ 45263 w 330258"/>
                      <a:gd name="connsiteY11" fmla="*/ 20239 h 961268"/>
                      <a:gd name="connsiteX12" fmla="*/ 0 w 330258"/>
                      <a:gd name="connsiteY12" fmla="*/ 108441 h 961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0258" h="961268">
                        <a:moveTo>
                          <a:pt x="0" y="108441"/>
                        </a:moveTo>
                        <a:cubicBezTo>
                          <a:pt x="0" y="121300"/>
                          <a:pt x="2252" y="134233"/>
                          <a:pt x="6975" y="146802"/>
                        </a:cubicBezTo>
                        <a:lnTo>
                          <a:pt x="135209" y="533975"/>
                        </a:lnTo>
                        <a:cubicBezTo>
                          <a:pt x="142402" y="555553"/>
                          <a:pt x="145962" y="578149"/>
                          <a:pt x="145816" y="600962"/>
                        </a:cubicBezTo>
                        <a:lnTo>
                          <a:pt x="143419" y="939337"/>
                        </a:lnTo>
                        <a:cubicBezTo>
                          <a:pt x="143419" y="955104"/>
                          <a:pt x="191734" y="962369"/>
                          <a:pt x="236343" y="961134"/>
                        </a:cubicBezTo>
                        <a:cubicBezTo>
                          <a:pt x="274632" y="960117"/>
                          <a:pt x="310087" y="952851"/>
                          <a:pt x="310087" y="939337"/>
                        </a:cubicBezTo>
                        <a:cubicBezTo>
                          <a:pt x="330357" y="761989"/>
                          <a:pt x="337041" y="674706"/>
                          <a:pt x="322293" y="520098"/>
                        </a:cubicBezTo>
                        <a:cubicBezTo>
                          <a:pt x="321784" y="514794"/>
                          <a:pt x="321058" y="509563"/>
                          <a:pt x="320186" y="504260"/>
                        </a:cubicBezTo>
                        <a:cubicBezTo>
                          <a:pt x="296283" y="363166"/>
                          <a:pt x="252545" y="187852"/>
                          <a:pt x="210624" y="71896"/>
                        </a:cubicBezTo>
                        <a:cubicBezTo>
                          <a:pt x="193914" y="25543"/>
                          <a:pt x="150103" y="-1194"/>
                          <a:pt x="105421" y="41"/>
                        </a:cubicBezTo>
                        <a:cubicBezTo>
                          <a:pt x="84714" y="550"/>
                          <a:pt x="63863" y="6943"/>
                          <a:pt x="45263" y="20239"/>
                        </a:cubicBezTo>
                        <a:cubicBezTo>
                          <a:pt x="16202" y="41091"/>
                          <a:pt x="0" y="74221"/>
                          <a:pt x="0" y="108441"/>
                        </a:cubicBezTo>
                        <a:close/>
                      </a:path>
                    </a:pathLst>
                  </a:custGeom>
                  <a:solidFill>
                    <a:srgbClr val="1D2943"/>
                  </a:solidFill>
                  <a:ln w="36124" cap="flat">
                    <a:noFill/>
                    <a:prstDash val="solid"/>
                    <a:miter/>
                  </a:ln>
                </p:spPr>
                <p:txBody>
                  <a:bodyPr rtlCol="0" anchor="ctr"/>
                  <a:lstStyle/>
                  <a:p>
                    <a:endParaRPr lang="fr-FR"/>
                  </a:p>
                </p:txBody>
              </p:sp>
              <p:sp>
                <p:nvSpPr>
                  <p:cNvPr id="502" name="Forme libre : forme 501">
                    <a:extLst>
                      <a:ext uri="{FF2B5EF4-FFF2-40B4-BE49-F238E27FC236}">
                        <a16:creationId xmlns:a16="http://schemas.microsoft.com/office/drawing/2014/main" id="{6603EEBE-CB29-4F19-948E-490DC8B9AA8A}"/>
                      </a:ext>
                    </a:extLst>
                  </p:cNvPr>
                  <p:cNvSpPr/>
                  <p:nvPr/>
                </p:nvSpPr>
                <p:spPr>
                  <a:xfrm>
                    <a:off x="6353806" y="1716988"/>
                    <a:ext cx="257575" cy="961227"/>
                  </a:xfrm>
                  <a:custGeom>
                    <a:avLst/>
                    <a:gdLst>
                      <a:gd name="connsiteX0" fmla="*/ 0 w 257575"/>
                      <a:gd name="connsiteY0" fmla="*/ 108400 h 961227"/>
                      <a:gd name="connsiteX1" fmla="*/ 6975 w 257575"/>
                      <a:gd name="connsiteY1" fmla="*/ 146761 h 961227"/>
                      <a:gd name="connsiteX2" fmla="*/ 135209 w 257575"/>
                      <a:gd name="connsiteY2" fmla="*/ 533934 h 961227"/>
                      <a:gd name="connsiteX3" fmla="*/ 145816 w 257575"/>
                      <a:gd name="connsiteY3" fmla="*/ 600921 h 961227"/>
                      <a:gd name="connsiteX4" fmla="*/ 143419 w 257575"/>
                      <a:gd name="connsiteY4" fmla="*/ 939296 h 961227"/>
                      <a:gd name="connsiteX5" fmla="*/ 236343 w 257575"/>
                      <a:gd name="connsiteY5" fmla="*/ 961093 h 961227"/>
                      <a:gd name="connsiteX6" fmla="*/ 237288 w 257575"/>
                      <a:gd name="connsiteY6" fmla="*/ 935373 h 961227"/>
                      <a:gd name="connsiteX7" fmla="*/ 237942 w 257575"/>
                      <a:gd name="connsiteY7" fmla="*/ 926292 h 961227"/>
                      <a:gd name="connsiteX8" fmla="*/ 250075 w 257575"/>
                      <a:gd name="connsiteY8" fmla="*/ 516207 h 961227"/>
                      <a:gd name="connsiteX9" fmla="*/ 246733 w 257575"/>
                      <a:gd name="connsiteY9" fmla="*/ 491141 h 961227"/>
                      <a:gd name="connsiteX10" fmla="*/ 137970 w 257575"/>
                      <a:gd name="connsiteY10" fmla="*/ 63354 h 961227"/>
                      <a:gd name="connsiteX11" fmla="*/ 105421 w 257575"/>
                      <a:gd name="connsiteY11" fmla="*/ 0 h 961227"/>
                      <a:gd name="connsiteX12" fmla="*/ 45263 w 257575"/>
                      <a:gd name="connsiteY12" fmla="*/ 20198 h 961227"/>
                      <a:gd name="connsiteX13" fmla="*/ 0 w 257575"/>
                      <a:gd name="connsiteY13" fmla="*/ 108400 h 961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75" h="961227">
                        <a:moveTo>
                          <a:pt x="0" y="108400"/>
                        </a:moveTo>
                        <a:cubicBezTo>
                          <a:pt x="0" y="121259"/>
                          <a:pt x="2252" y="134192"/>
                          <a:pt x="6975" y="146761"/>
                        </a:cubicBezTo>
                        <a:lnTo>
                          <a:pt x="135209" y="533934"/>
                        </a:lnTo>
                        <a:cubicBezTo>
                          <a:pt x="142402" y="555512"/>
                          <a:pt x="145962" y="578108"/>
                          <a:pt x="145816" y="600921"/>
                        </a:cubicBezTo>
                        <a:lnTo>
                          <a:pt x="143419" y="939296"/>
                        </a:lnTo>
                        <a:cubicBezTo>
                          <a:pt x="143419" y="955063"/>
                          <a:pt x="191734" y="962328"/>
                          <a:pt x="236343" y="961093"/>
                        </a:cubicBezTo>
                        <a:lnTo>
                          <a:pt x="237288" y="935373"/>
                        </a:lnTo>
                        <a:cubicBezTo>
                          <a:pt x="237360" y="932322"/>
                          <a:pt x="237578" y="929343"/>
                          <a:pt x="237942" y="926292"/>
                        </a:cubicBezTo>
                        <a:cubicBezTo>
                          <a:pt x="257558" y="752503"/>
                          <a:pt x="264097" y="668126"/>
                          <a:pt x="250075" y="516207"/>
                        </a:cubicBezTo>
                        <a:cubicBezTo>
                          <a:pt x="249276" y="507779"/>
                          <a:pt x="248186" y="499496"/>
                          <a:pt x="246733" y="491141"/>
                        </a:cubicBezTo>
                        <a:cubicBezTo>
                          <a:pt x="222684" y="350846"/>
                          <a:pt x="179383" y="178075"/>
                          <a:pt x="137970" y="63354"/>
                        </a:cubicBezTo>
                        <a:cubicBezTo>
                          <a:pt x="137970" y="63354"/>
                          <a:pt x="125037" y="29280"/>
                          <a:pt x="105421" y="0"/>
                        </a:cubicBezTo>
                        <a:cubicBezTo>
                          <a:pt x="84714" y="509"/>
                          <a:pt x="63863" y="6902"/>
                          <a:pt x="45263" y="20198"/>
                        </a:cubicBezTo>
                        <a:cubicBezTo>
                          <a:pt x="16202" y="41050"/>
                          <a:pt x="0" y="74180"/>
                          <a:pt x="0" y="108400"/>
                        </a:cubicBezTo>
                        <a:close/>
                      </a:path>
                    </a:pathLst>
                  </a:custGeom>
                  <a:solidFill>
                    <a:srgbClr val="455368"/>
                  </a:solidFill>
                  <a:ln w="36124" cap="flat">
                    <a:noFill/>
                    <a:prstDash val="solid"/>
                    <a:miter/>
                  </a:ln>
                </p:spPr>
                <p:txBody>
                  <a:bodyPr rtlCol="0" anchor="ctr"/>
                  <a:lstStyle/>
                  <a:p>
                    <a:endParaRPr lang="fr-FR"/>
                  </a:p>
                </p:txBody>
              </p:sp>
            </p:grpSp>
          </p:grpSp>
        </p:grpSp>
        <p:grpSp>
          <p:nvGrpSpPr>
            <p:cNvPr id="491" name="Graphique 8">
              <a:extLst>
                <a:ext uri="{FF2B5EF4-FFF2-40B4-BE49-F238E27FC236}">
                  <a16:creationId xmlns:a16="http://schemas.microsoft.com/office/drawing/2014/main" id="{88CC4230-2263-491D-999B-CC4F0A73F81F}"/>
                </a:ext>
              </a:extLst>
            </p:cNvPr>
            <p:cNvGrpSpPr/>
            <p:nvPr/>
          </p:nvGrpSpPr>
          <p:grpSpPr>
            <a:xfrm>
              <a:off x="9660144" y="1017105"/>
              <a:ext cx="614668" cy="836964"/>
              <a:chOff x="5949358" y="836046"/>
              <a:chExt cx="614668" cy="836964"/>
            </a:xfrm>
          </p:grpSpPr>
          <p:sp>
            <p:nvSpPr>
              <p:cNvPr id="492" name="Forme libre : forme 491">
                <a:extLst>
                  <a:ext uri="{FF2B5EF4-FFF2-40B4-BE49-F238E27FC236}">
                    <a16:creationId xmlns:a16="http://schemas.microsoft.com/office/drawing/2014/main" id="{E924590B-BAD2-4A2C-B10D-649B65D0377D}"/>
                  </a:ext>
                </a:extLst>
              </p:cNvPr>
              <p:cNvSpPr/>
              <p:nvPr/>
            </p:nvSpPr>
            <p:spPr>
              <a:xfrm>
                <a:off x="5968310" y="1358181"/>
                <a:ext cx="360250" cy="314829"/>
              </a:xfrm>
              <a:custGeom>
                <a:avLst/>
                <a:gdLst>
                  <a:gd name="connsiteX0" fmla="*/ 324966 w 360250"/>
                  <a:gd name="connsiteY0" fmla="*/ 17155 h 314829"/>
                  <a:gd name="connsiteX1" fmla="*/ 360248 w 360250"/>
                  <a:gd name="connsiteY1" fmla="*/ 196362 h 314829"/>
                  <a:gd name="connsiteX2" fmla="*/ 125882 w 360250"/>
                  <a:gd name="connsiteY2" fmla="*/ 289907 h 314829"/>
                  <a:gd name="connsiteX3" fmla="*/ 111748 w 360250"/>
                  <a:gd name="connsiteY3" fmla="*/ 257610 h 314829"/>
                  <a:gd name="connsiteX4" fmla="*/ 91810 w 360250"/>
                  <a:gd name="connsiteY4" fmla="*/ 92788 h 314829"/>
                  <a:gd name="connsiteX5" fmla="*/ 0 w 360250"/>
                  <a:gd name="connsiteY5" fmla="*/ 0 h 3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250" h="314829">
                    <a:moveTo>
                      <a:pt x="324966" y="17155"/>
                    </a:moveTo>
                    <a:lnTo>
                      <a:pt x="360248" y="196362"/>
                    </a:lnTo>
                    <a:cubicBezTo>
                      <a:pt x="360870" y="297869"/>
                      <a:pt x="216968" y="348684"/>
                      <a:pt x="125882" y="289907"/>
                    </a:cubicBezTo>
                    <a:cubicBezTo>
                      <a:pt x="115135" y="282972"/>
                      <a:pt x="109767" y="270246"/>
                      <a:pt x="111748" y="257610"/>
                    </a:cubicBezTo>
                    <a:cubicBezTo>
                      <a:pt x="120100" y="204326"/>
                      <a:pt x="110962" y="149110"/>
                      <a:pt x="91810" y="92788"/>
                    </a:cubicBezTo>
                    <a:cubicBezTo>
                      <a:pt x="46222" y="79613"/>
                      <a:pt x="12202" y="43801"/>
                      <a:pt x="0" y="0"/>
                    </a:cubicBezTo>
                    <a:close/>
                  </a:path>
                </a:pathLst>
              </a:custGeom>
              <a:solidFill>
                <a:srgbClr val="F5C9C6"/>
              </a:solidFill>
              <a:ln w="36124" cap="flat">
                <a:noFill/>
                <a:prstDash val="solid"/>
                <a:miter/>
              </a:ln>
            </p:spPr>
            <p:txBody>
              <a:bodyPr rtlCol="0" anchor="ctr"/>
              <a:lstStyle/>
              <a:p>
                <a:endParaRPr lang="fr-FR"/>
              </a:p>
            </p:txBody>
          </p:sp>
          <p:sp>
            <p:nvSpPr>
              <p:cNvPr id="493" name="Forme libre : forme 492">
                <a:extLst>
                  <a:ext uri="{FF2B5EF4-FFF2-40B4-BE49-F238E27FC236}">
                    <a16:creationId xmlns:a16="http://schemas.microsoft.com/office/drawing/2014/main" id="{7744478A-CC12-47ED-BE2F-5EC84D3FA2B8}"/>
                  </a:ext>
                </a:extLst>
              </p:cNvPr>
              <p:cNvSpPr/>
              <p:nvPr/>
            </p:nvSpPr>
            <p:spPr>
              <a:xfrm>
                <a:off x="5949358" y="1018549"/>
                <a:ext cx="472061" cy="543287"/>
              </a:xfrm>
              <a:custGeom>
                <a:avLst/>
                <a:gdLst>
                  <a:gd name="connsiteX0" fmla="*/ 33598 w 472061"/>
                  <a:gd name="connsiteY0" fmla="*/ 15110 h 543287"/>
                  <a:gd name="connsiteX1" fmla="*/ 24284 w 472061"/>
                  <a:gd name="connsiteY1" fmla="*/ 122385 h 543287"/>
                  <a:gd name="connsiteX2" fmla="*/ 24800 w 472061"/>
                  <a:gd name="connsiteY2" fmla="*/ 189882 h 543287"/>
                  <a:gd name="connsiteX3" fmla="*/ 4928 w 472061"/>
                  <a:gd name="connsiteY3" fmla="*/ 306035 h 543287"/>
                  <a:gd name="connsiteX4" fmla="*/ 8534 w 472061"/>
                  <a:gd name="connsiteY4" fmla="*/ 425987 h 543287"/>
                  <a:gd name="connsiteX5" fmla="*/ 87854 w 472061"/>
                  <a:gd name="connsiteY5" fmla="*/ 528739 h 543287"/>
                  <a:gd name="connsiteX6" fmla="*/ 173603 w 472061"/>
                  <a:gd name="connsiteY6" fmla="*/ 542298 h 543287"/>
                  <a:gd name="connsiteX7" fmla="*/ 258694 w 472061"/>
                  <a:gd name="connsiteY7" fmla="*/ 520758 h 543287"/>
                  <a:gd name="connsiteX8" fmla="*/ 379534 w 472061"/>
                  <a:gd name="connsiteY8" fmla="*/ 454368 h 543287"/>
                  <a:gd name="connsiteX9" fmla="*/ 420570 w 472061"/>
                  <a:gd name="connsiteY9" fmla="*/ 402876 h 543287"/>
                  <a:gd name="connsiteX10" fmla="*/ 471346 w 472061"/>
                  <a:gd name="connsiteY10" fmla="*/ 265099 h 543287"/>
                  <a:gd name="connsiteX11" fmla="*/ 427779 w 472061"/>
                  <a:gd name="connsiteY11" fmla="*/ 115015 h 543287"/>
                  <a:gd name="connsiteX12" fmla="*/ 318110 w 472061"/>
                  <a:gd name="connsiteY12" fmla="*/ 41946 h 543287"/>
                  <a:gd name="connsiteX13" fmla="*/ 186980 w 472061"/>
                  <a:gd name="connsiteY13" fmla="*/ 16714 h 543287"/>
                  <a:gd name="connsiteX14" fmla="*/ 52683 w 472061"/>
                  <a:gd name="connsiteY14" fmla="*/ 0 h 543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72061" h="543287">
                    <a:moveTo>
                      <a:pt x="33598" y="15110"/>
                    </a:moveTo>
                    <a:cubicBezTo>
                      <a:pt x="28965" y="50729"/>
                      <a:pt x="24323" y="86466"/>
                      <a:pt x="24284" y="122385"/>
                    </a:cubicBezTo>
                    <a:cubicBezTo>
                      <a:pt x="24260" y="144890"/>
                      <a:pt x="26044" y="167411"/>
                      <a:pt x="24800" y="189882"/>
                    </a:cubicBezTo>
                    <a:cubicBezTo>
                      <a:pt x="22629" y="229135"/>
                      <a:pt x="11295" y="267240"/>
                      <a:pt x="4928" y="306035"/>
                    </a:cubicBezTo>
                    <a:cubicBezTo>
                      <a:pt x="-1605" y="345844"/>
                      <a:pt x="-2800" y="387271"/>
                      <a:pt x="8534" y="425987"/>
                    </a:cubicBezTo>
                    <a:cubicBezTo>
                      <a:pt x="19868" y="464704"/>
                      <a:pt x="51845" y="510551"/>
                      <a:pt x="87854" y="528739"/>
                    </a:cubicBezTo>
                    <a:cubicBezTo>
                      <a:pt x="114036" y="541963"/>
                      <a:pt x="144417" y="545215"/>
                      <a:pt x="173603" y="542298"/>
                    </a:cubicBezTo>
                    <a:cubicBezTo>
                      <a:pt x="202790" y="539381"/>
                      <a:pt x="231061" y="530597"/>
                      <a:pt x="258694" y="520758"/>
                    </a:cubicBezTo>
                    <a:cubicBezTo>
                      <a:pt x="302318" y="505227"/>
                      <a:pt x="345982" y="486283"/>
                      <a:pt x="379534" y="454368"/>
                    </a:cubicBezTo>
                    <a:cubicBezTo>
                      <a:pt x="395476" y="439204"/>
                      <a:pt x="408758" y="421440"/>
                      <a:pt x="420570" y="402876"/>
                    </a:cubicBezTo>
                    <a:cubicBezTo>
                      <a:pt x="447093" y="361193"/>
                      <a:pt x="466713" y="314288"/>
                      <a:pt x="471346" y="265099"/>
                    </a:cubicBezTo>
                    <a:cubicBezTo>
                      <a:pt x="475979" y="215910"/>
                      <a:pt x="457733" y="154306"/>
                      <a:pt x="427779" y="115015"/>
                    </a:cubicBezTo>
                    <a:cubicBezTo>
                      <a:pt x="400745" y="79554"/>
                      <a:pt x="360399" y="56088"/>
                      <a:pt x="318110" y="41946"/>
                    </a:cubicBezTo>
                    <a:cubicBezTo>
                      <a:pt x="275822" y="27804"/>
                      <a:pt x="231229" y="22221"/>
                      <a:pt x="186980" y="16714"/>
                    </a:cubicBezTo>
                    <a:cubicBezTo>
                      <a:pt x="142214" y="11143"/>
                      <a:pt x="97449" y="5571"/>
                      <a:pt x="52683" y="0"/>
                    </a:cubicBezTo>
                    <a:close/>
                  </a:path>
                </a:pathLst>
              </a:custGeom>
              <a:solidFill>
                <a:srgbClr val="F4D6D4"/>
              </a:solidFill>
              <a:ln w="36124" cap="flat">
                <a:noFill/>
                <a:prstDash val="solid"/>
                <a:miter/>
              </a:ln>
            </p:spPr>
            <p:txBody>
              <a:bodyPr rtlCol="0" anchor="ctr"/>
              <a:lstStyle/>
              <a:p>
                <a:endParaRPr lang="fr-FR"/>
              </a:p>
            </p:txBody>
          </p:sp>
          <p:sp>
            <p:nvSpPr>
              <p:cNvPr id="494" name="Forme libre : forme 493">
                <a:extLst>
                  <a:ext uri="{FF2B5EF4-FFF2-40B4-BE49-F238E27FC236}">
                    <a16:creationId xmlns:a16="http://schemas.microsoft.com/office/drawing/2014/main" id="{4F309803-1AD7-4B99-BACD-90E84E85AD59}"/>
                  </a:ext>
                </a:extLst>
              </p:cNvPr>
              <p:cNvSpPr/>
              <p:nvPr/>
            </p:nvSpPr>
            <p:spPr>
              <a:xfrm>
                <a:off x="5975514" y="836046"/>
                <a:ext cx="588512" cy="788258"/>
              </a:xfrm>
              <a:custGeom>
                <a:avLst/>
                <a:gdLst>
                  <a:gd name="connsiteX0" fmla="*/ 30150 w 588512"/>
                  <a:gd name="connsiteY0" fmla="*/ 308190 h 788258"/>
                  <a:gd name="connsiteX1" fmla="*/ 237077 w 588512"/>
                  <a:gd name="connsiteY1" fmla="*/ 470980 h 788258"/>
                  <a:gd name="connsiteX2" fmla="*/ 102101 w 588512"/>
                  <a:gd name="connsiteY2" fmla="*/ 341920 h 788258"/>
                  <a:gd name="connsiteX3" fmla="*/ 250030 w 588512"/>
                  <a:gd name="connsiteY3" fmla="*/ 440470 h 788258"/>
                  <a:gd name="connsiteX4" fmla="*/ 333927 w 588512"/>
                  <a:gd name="connsiteY4" fmla="*/ 534387 h 788258"/>
                  <a:gd name="connsiteX5" fmla="*/ 227037 w 588512"/>
                  <a:gd name="connsiteY5" fmla="*/ 786483 h 788258"/>
                  <a:gd name="connsiteX6" fmla="*/ 364712 w 588512"/>
                  <a:gd name="connsiteY6" fmla="*/ 780835 h 788258"/>
                  <a:gd name="connsiteX7" fmla="*/ 402090 w 588512"/>
                  <a:gd name="connsiteY7" fmla="*/ 771147 h 788258"/>
                  <a:gd name="connsiteX8" fmla="*/ 554725 w 588512"/>
                  <a:gd name="connsiteY8" fmla="*/ 607483 h 788258"/>
                  <a:gd name="connsiteX9" fmla="*/ 575092 w 588512"/>
                  <a:gd name="connsiteY9" fmla="*/ 227619 h 788258"/>
                  <a:gd name="connsiteX10" fmla="*/ 372425 w 588512"/>
                  <a:gd name="connsiteY10" fmla="*/ 14002 h 788258"/>
                  <a:gd name="connsiteX11" fmla="*/ 192844 w 588512"/>
                  <a:gd name="connsiteY11" fmla="*/ 7676 h 788258"/>
                  <a:gd name="connsiteX12" fmla="*/ 106496 w 588512"/>
                  <a:gd name="connsiteY12" fmla="*/ 37777 h 788258"/>
                  <a:gd name="connsiteX13" fmla="*/ 2004 w 588512"/>
                  <a:gd name="connsiteY13" fmla="*/ 190746 h 788258"/>
                  <a:gd name="connsiteX14" fmla="*/ 30150 w 588512"/>
                  <a:gd name="connsiteY14" fmla="*/ 308190 h 788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8512" h="788258">
                    <a:moveTo>
                      <a:pt x="30150" y="308190"/>
                    </a:moveTo>
                    <a:cubicBezTo>
                      <a:pt x="73683" y="366886"/>
                      <a:pt x="154115" y="419026"/>
                      <a:pt x="237077" y="470980"/>
                    </a:cubicBezTo>
                    <a:lnTo>
                      <a:pt x="102101" y="341920"/>
                    </a:lnTo>
                    <a:lnTo>
                      <a:pt x="250030" y="440470"/>
                    </a:lnTo>
                    <a:cubicBezTo>
                      <a:pt x="285333" y="464077"/>
                      <a:pt x="315162" y="495903"/>
                      <a:pt x="333927" y="534387"/>
                    </a:cubicBezTo>
                    <a:cubicBezTo>
                      <a:pt x="374264" y="617811"/>
                      <a:pt x="318603" y="699314"/>
                      <a:pt x="227037" y="786483"/>
                    </a:cubicBezTo>
                    <a:cubicBezTo>
                      <a:pt x="268728" y="790576"/>
                      <a:pt x="328775" y="787131"/>
                      <a:pt x="364712" y="780835"/>
                    </a:cubicBezTo>
                    <a:cubicBezTo>
                      <a:pt x="377431" y="778668"/>
                      <a:pt x="389901" y="775234"/>
                      <a:pt x="402090" y="771147"/>
                    </a:cubicBezTo>
                    <a:cubicBezTo>
                      <a:pt x="475587" y="745726"/>
                      <a:pt x="533016" y="684478"/>
                      <a:pt x="554725" y="607483"/>
                    </a:cubicBezTo>
                    <a:cubicBezTo>
                      <a:pt x="589157" y="486420"/>
                      <a:pt x="599635" y="323756"/>
                      <a:pt x="575092" y="227619"/>
                    </a:cubicBezTo>
                    <a:cubicBezTo>
                      <a:pt x="547511" y="111471"/>
                      <a:pt x="477037" y="43787"/>
                      <a:pt x="372425" y="14002"/>
                    </a:cubicBezTo>
                    <a:cubicBezTo>
                      <a:pt x="314050" y="-2311"/>
                      <a:pt x="252397" y="-4304"/>
                      <a:pt x="192844" y="7676"/>
                    </a:cubicBezTo>
                    <a:cubicBezTo>
                      <a:pt x="159421" y="14104"/>
                      <a:pt x="130842" y="24250"/>
                      <a:pt x="106496" y="37777"/>
                    </a:cubicBezTo>
                    <a:cubicBezTo>
                      <a:pt x="46179" y="70197"/>
                      <a:pt x="12865" y="122317"/>
                      <a:pt x="2004" y="190746"/>
                    </a:cubicBezTo>
                    <a:cubicBezTo>
                      <a:pt x="-4583" y="231992"/>
                      <a:pt x="5135" y="274730"/>
                      <a:pt x="30150" y="308190"/>
                    </a:cubicBezTo>
                    <a:close/>
                  </a:path>
                </a:pathLst>
              </a:custGeom>
              <a:solidFill>
                <a:srgbClr val="AA6256"/>
              </a:solidFill>
              <a:ln w="36124" cap="flat">
                <a:noFill/>
                <a:prstDash val="solid"/>
                <a:miter/>
              </a:ln>
            </p:spPr>
            <p:txBody>
              <a:bodyPr rtlCol="0" anchor="ctr"/>
              <a:lstStyle/>
              <a:p>
                <a:endParaRPr lang="fr-FR"/>
              </a:p>
            </p:txBody>
          </p:sp>
        </p:grpSp>
      </p:grpSp>
      <p:grpSp>
        <p:nvGrpSpPr>
          <p:cNvPr id="1098" name="Groupe 1097">
            <a:extLst>
              <a:ext uri="{FF2B5EF4-FFF2-40B4-BE49-F238E27FC236}">
                <a16:creationId xmlns:a16="http://schemas.microsoft.com/office/drawing/2014/main" id="{AE23C1B3-515C-48BB-9BDB-87DA3AD5ECE2}"/>
              </a:ext>
            </a:extLst>
          </p:cNvPr>
          <p:cNvGrpSpPr>
            <a:grpSpLocks noChangeAspect="1"/>
          </p:cNvGrpSpPr>
          <p:nvPr>
            <p:custDataLst>
              <p:tags r:id="rId5"/>
            </p:custDataLst>
          </p:nvPr>
        </p:nvGrpSpPr>
        <p:grpSpPr>
          <a:xfrm>
            <a:off x="4963345" y="2310225"/>
            <a:ext cx="880518" cy="1872000"/>
            <a:chOff x="4548647" y="725002"/>
            <a:chExt cx="1857935" cy="3950007"/>
          </a:xfrm>
        </p:grpSpPr>
        <p:grpSp>
          <p:nvGrpSpPr>
            <p:cNvPr id="539" name="Graphique 1065">
              <a:extLst>
                <a:ext uri="{FF2B5EF4-FFF2-40B4-BE49-F238E27FC236}">
                  <a16:creationId xmlns:a16="http://schemas.microsoft.com/office/drawing/2014/main" id="{29E449BF-EAB7-4086-ACAE-130AF8B02638}"/>
                </a:ext>
              </a:extLst>
            </p:cNvPr>
            <p:cNvGrpSpPr/>
            <p:nvPr/>
          </p:nvGrpSpPr>
          <p:grpSpPr>
            <a:xfrm>
              <a:off x="4548647" y="725002"/>
              <a:ext cx="1857935" cy="3950007"/>
              <a:chOff x="4548647" y="725002"/>
              <a:chExt cx="1857935" cy="3950007"/>
            </a:xfrm>
          </p:grpSpPr>
          <p:grpSp>
            <p:nvGrpSpPr>
              <p:cNvPr id="540" name="Graphique 1065">
                <a:extLst>
                  <a:ext uri="{FF2B5EF4-FFF2-40B4-BE49-F238E27FC236}">
                    <a16:creationId xmlns:a16="http://schemas.microsoft.com/office/drawing/2014/main" id="{F4AA9D9B-FBC8-46B9-AAD1-D3E7180F47BD}"/>
                  </a:ext>
                </a:extLst>
              </p:cNvPr>
              <p:cNvGrpSpPr/>
              <p:nvPr/>
            </p:nvGrpSpPr>
            <p:grpSpPr>
              <a:xfrm>
                <a:off x="5313932" y="2478163"/>
                <a:ext cx="739150" cy="2196846"/>
                <a:chOff x="5313932" y="2478163"/>
                <a:chExt cx="739150" cy="2196846"/>
              </a:xfrm>
            </p:grpSpPr>
            <p:sp>
              <p:nvSpPr>
                <p:cNvPr id="541" name="Forme libre : forme 540">
                  <a:extLst>
                    <a:ext uri="{FF2B5EF4-FFF2-40B4-BE49-F238E27FC236}">
                      <a16:creationId xmlns:a16="http://schemas.microsoft.com/office/drawing/2014/main" id="{AEF2B925-A257-4977-90BD-61A1CDA557AE}"/>
                    </a:ext>
                  </a:extLst>
                </p:cNvPr>
                <p:cNvSpPr/>
                <p:nvPr/>
              </p:nvSpPr>
              <p:spPr>
                <a:xfrm>
                  <a:off x="5654777" y="4106737"/>
                  <a:ext cx="266604" cy="568272"/>
                </a:xfrm>
                <a:custGeom>
                  <a:avLst/>
                  <a:gdLst>
                    <a:gd name="connsiteX0" fmla="*/ 234951 w 266604"/>
                    <a:gd name="connsiteY0" fmla="*/ 0 h 568272"/>
                    <a:gd name="connsiteX1" fmla="*/ 260511 w 266604"/>
                    <a:gd name="connsiteY1" fmla="*/ 158631 h 568272"/>
                    <a:gd name="connsiteX2" fmla="*/ 257827 w 266604"/>
                    <a:gd name="connsiteY2" fmla="*/ 171958 h 568272"/>
                    <a:gd name="connsiteX3" fmla="*/ 245761 w 266604"/>
                    <a:gd name="connsiteY3" fmla="*/ 400060 h 568272"/>
                    <a:gd name="connsiteX4" fmla="*/ 225122 w 266604"/>
                    <a:gd name="connsiteY4" fmla="*/ 471982 h 568272"/>
                    <a:gd name="connsiteX5" fmla="*/ 75225 w 266604"/>
                    <a:gd name="connsiteY5" fmla="*/ 567888 h 568272"/>
                    <a:gd name="connsiteX6" fmla="*/ 24347 w 266604"/>
                    <a:gd name="connsiteY6" fmla="*/ 554035 h 568272"/>
                    <a:gd name="connsiteX7" fmla="*/ 14704 w 266604"/>
                    <a:gd name="connsiteY7" fmla="*/ 429383 h 568272"/>
                    <a:gd name="connsiteX8" fmla="*/ 98856 w 266604"/>
                    <a:gd name="connsiteY8" fmla="*/ 0 h 568272"/>
                    <a:gd name="connsiteX9" fmla="*/ 234951 w 266604"/>
                    <a:gd name="connsiteY9" fmla="*/ 0 h 568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604" h="568272">
                      <a:moveTo>
                        <a:pt x="234951" y="0"/>
                      </a:moveTo>
                      <a:cubicBezTo>
                        <a:pt x="234951" y="0"/>
                        <a:pt x="283268" y="60393"/>
                        <a:pt x="260511" y="158631"/>
                      </a:cubicBezTo>
                      <a:cubicBezTo>
                        <a:pt x="259487" y="163052"/>
                        <a:pt x="258503" y="167470"/>
                        <a:pt x="257827" y="171958"/>
                      </a:cubicBezTo>
                      <a:cubicBezTo>
                        <a:pt x="248921" y="231076"/>
                        <a:pt x="246419" y="312372"/>
                        <a:pt x="245761" y="400060"/>
                      </a:cubicBezTo>
                      <a:cubicBezTo>
                        <a:pt x="245570" y="425465"/>
                        <a:pt x="238862" y="450612"/>
                        <a:pt x="225122" y="471982"/>
                      </a:cubicBezTo>
                      <a:cubicBezTo>
                        <a:pt x="190918" y="525176"/>
                        <a:pt x="141484" y="561459"/>
                        <a:pt x="75225" y="567888"/>
                      </a:cubicBezTo>
                      <a:cubicBezTo>
                        <a:pt x="57112" y="569646"/>
                        <a:pt x="38534" y="565431"/>
                        <a:pt x="24347" y="554035"/>
                      </a:cubicBezTo>
                      <a:cubicBezTo>
                        <a:pt x="-4544" y="530830"/>
                        <a:pt x="-7676" y="489219"/>
                        <a:pt x="14704" y="429383"/>
                      </a:cubicBezTo>
                      <a:cubicBezTo>
                        <a:pt x="55250" y="342062"/>
                        <a:pt x="86072" y="177570"/>
                        <a:pt x="98856" y="0"/>
                      </a:cubicBezTo>
                      <a:lnTo>
                        <a:pt x="234951" y="0"/>
                      </a:lnTo>
                      <a:close/>
                    </a:path>
                  </a:pathLst>
                </a:custGeom>
                <a:solidFill>
                  <a:srgbClr val="6D4EEA"/>
                </a:solidFill>
                <a:ln w="36124" cap="flat">
                  <a:noFill/>
                  <a:prstDash val="solid"/>
                  <a:miter/>
                </a:ln>
              </p:spPr>
              <p:txBody>
                <a:bodyPr rtlCol="0" anchor="ctr"/>
                <a:lstStyle/>
                <a:p>
                  <a:endParaRPr lang="fr-FR"/>
                </a:p>
              </p:txBody>
            </p:sp>
            <p:sp>
              <p:nvSpPr>
                <p:cNvPr id="542" name="Forme libre : forme 541">
                  <a:extLst>
                    <a:ext uri="{FF2B5EF4-FFF2-40B4-BE49-F238E27FC236}">
                      <a16:creationId xmlns:a16="http://schemas.microsoft.com/office/drawing/2014/main" id="{C56EA83F-8E1E-4F9A-B238-39748D7EF664}"/>
                    </a:ext>
                  </a:extLst>
                </p:cNvPr>
                <p:cNvSpPr/>
                <p:nvPr/>
              </p:nvSpPr>
              <p:spPr>
                <a:xfrm>
                  <a:off x="5624355" y="3137140"/>
                  <a:ext cx="328581" cy="1410129"/>
                </a:xfrm>
                <a:custGeom>
                  <a:avLst/>
                  <a:gdLst>
                    <a:gd name="connsiteX0" fmla="*/ 204862 w 328581"/>
                    <a:gd name="connsiteY0" fmla="*/ 52046 h 1410129"/>
                    <a:gd name="connsiteX1" fmla="*/ 245232 w 328581"/>
                    <a:gd name="connsiteY1" fmla="*/ 104722 h 1410129"/>
                    <a:gd name="connsiteX2" fmla="*/ 286807 w 328581"/>
                    <a:gd name="connsiteY2" fmla="*/ 706326 h 1410129"/>
                    <a:gd name="connsiteX3" fmla="*/ 266020 w 328581"/>
                    <a:gd name="connsiteY3" fmla="*/ 986489 h 1410129"/>
                    <a:gd name="connsiteX4" fmla="*/ 207077 w 328581"/>
                    <a:gd name="connsiteY4" fmla="*/ 1390676 h 1410129"/>
                    <a:gd name="connsiteX5" fmla="*/ 73086 w 328581"/>
                    <a:gd name="connsiteY5" fmla="*/ 1368528 h 1410129"/>
                    <a:gd name="connsiteX6" fmla="*/ 105201 w 328581"/>
                    <a:gd name="connsiteY6" fmla="*/ 1122694 h 1410129"/>
                    <a:gd name="connsiteX7" fmla="*/ 129561 w 328581"/>
                    <a:gd name="connsiteY7" fmla="*/ 906759 h 1410129"/>
                    <a:gd name="connsiteX8" fmla="*/ 79885 w 328581"/>
                    <a:gd name="connsiteY8" fmla="*/ 531107 h 1410129"/>
                    <a:gd name="connsiteX9" fmla="*/ 65533 w 328581"/>
                    <a:gd name="connsiteY9" fmla="*/ 422843 h 1410129"/>
                    <a:gd name="connsiteX10" fmla="*/ 53153 w 328581"/>
                    <a:gd name="connsiteY10" fmla="*/ 235868 h 1410129"/>
                    <a:gd name="connsiteX11" fmla="*/ 0 w 328581"/>
                    <a:gd name="connsiteY11" fmla="*/ 0 h 1410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8581" h="1410129">
                      <a:moveTo>
                        <a:pt x="204862" y="52046"/>
                      </a:moveTo>
                      <a:lnTo>
                        <a:pt x="245232" y="104722"/>
                      </a:lnTo>
                      <a:cubicBezTo>
                        <a:pt x="356624" y="191928"/>
                        <a:pt x="341200" y="440823"/>
                        <a:pt x="286807" y="706326"/>
                      </a:cubicBezTo>
                      <a:cubicBezTo>
                        <a:pt x="271079" y="814850"/>
                        <a:pt x="262124" y="911725"/>
                        <a:pt x="266020" y="986489"/>
                      </a:cubicBezTo>
                      <a:cubicBezTo>
                        <a:pt x="276491" y="1136195"/>
                        <a:pt x="242512" y="1377941"/>
                        <a:pt x="207077" y="1390676"/>
                      </a:cubicBezTo>
                      <a:cubicBezTo>
                        <a:pt x="195865" y="1413930"/>
                        <a:pt x="75024" y="1426388"/>
                        <a:pt x="73086" y="1368528"/>
                      </a:cubicBezTo>
                      <a:cubicBezTo>
                        <a:pt x="89080" y="1288729"/>
                        <a:pt x="99453" y="1206650"/>
                        <a:pt x="105201" y="1122694"/>
                      </a:cubicBezTo>
                      <a:cubicBezTo>
                        <a:pt x="123371" y="1046493"/>
                        <a:pt x="133201" y="973795"/>
                        <a:pt x="129561" y="906759"/>
                      </a:cubicBezTo>
                      <a:cubicBezTo>
                        <a:pt x="123876" y="796473"/>
                        <a:pt x="104186" y="653446"/>
                        <a:pt x="79885" y="531107"/>
                      </a:cubicBezTo>
                      <a:cubicBezTo>
                        <a:pt x="72786" y="495369"/>
                        <a:pt x="67941" y="459200"/>
                        <a:pt x="65533" y="422843"/>
                      </a:cubicBezTo>
                      <a:lnTo>
                        <a:pt x="53153" y="235868"/>
                      </a:lnTo>
                      <a:cubicBezTo>
                        <a:pt x="20661" y="183180"/>
                        <a:pt x="8211" y="95313"/>
                        <a:pt x="0" y="0"/>
                      </a:cubicBezTo>
                    </a:path>
                  </a:pathLst>
                </a:custGeom>
                <a:solidFill>
                  <a:srgbClr val="F4D6D4"/>
                </a:solidFill>
                <a:ln w="36124" cap="flat">
                  <a:noFill/>
                  <a:prstDash val="solid"/>
                  <a:miter/>
                </a:ln>
              </p:spPr>
              <p:txBody>
                <a:bodyPr rtlCol="0" anchor="ctr"/>
                <a:lstStyle/>
                <a:p>
                  <a:endParaRPr lang="fr-FR"/>
                </a:p>
              </p:txBody>
            </p:sp>
            <p:sp>
              <p:nvSpPr>
                <p:cNvPr id="543" name="Forme libre : forme 542">
                  <a:extLst>
                    <a:ext uri="{FF2B5EF4-FFF2-40B4-BE49-F238E27FC236}">
                      <a16:creationId xmlns:a16="http://schemas.microsoft.com/office/drawing/2014/main" id="{761A3DE7-230C-4CD6-859B-D420F27FCEA8}"/>
                    </a:ext>
                  </a:extLst>
                </p:cNvPr>
                <p:cNvSpPr/>
                <p:nvPr/>
              </p:nvSpPr>
              <p:spPr>
                <a:xfrm>
                  <a:off x="5313932" y="3935654"/>
                  <a:ext cx="341104" cy="530088"/>
                </a:xfrm>
                <a:custGeom>
                  <a:avLst/>
                  <a:gdLst>
                    <a:gd name="connsiteX0" fmla="*/ 279971 w 341104"/>
                    <a:gd name="connsiteY0" fmla="*/ 0 h 530088"/>
                    <a:gd name="connsiteX1" fmla="*/ 326195 w 341104"/>
                    <a:gd name="connsiteY1" fmla="*/ 186619 h 530088"/>
                    <a:gd name="connsiteX2" fmla="*/ 322062 w 341104"/>
                    <a:gd name="connsiteY2" fmla="*/ 209642 h 530088"/>
                    <a:gd name="connsiteX3" fmla="*/ 318461 w 341104"/>
                    <a:gd name="connsiteY3" fmla="*/ 383226 h 530088"/>
                    <a:gd name="connsiteX4" fmla="*/ 304410 w 341104"/>
                    <a:gd name="connsiteY4" fmla="*/ 396989 h 530088"/>
                    <a:gd name="connsiteX5" fmla="*/ 290361 w 341104"/>
                    <a:gd name="connsiteY5" fmla="*/ 383354 h 530088"/>
                    <a:gd name="connsiteX6" fmla="*/ 286245 w 341104"/>
                    <a:gd name="connsiteY6" fmla="*/ 245465 h 530088"/>
                    <a:gd name="connsiteX7" fmla="*/ 280308 w 341104"/>
                    <a:gd name="connsiteY7" fmla="*/ 244478 h 530088"/>
                    <a:gd name="connsiteX8" fmla="*/ 249085 w 341104"/>
                    <a:gd name="connsiteY8" fmla="*/ 373126 h 530088"/>
                    <a:gd name="connsiteX9" fmla="*/ 181371 w 341104"/>
                    <a:gd name="connsiteY9" fmla="*/ 480950 h 530088"/>
                    <a:gd name="connsiteX10" fmla="*/ 42355 w 341104"/>
                    <a:gd name="connsiteY10" fmla="*/ 529448 h 530088"/>
                    <a:gd name="connsiteX11" fmla="*/ 21645 w 341104"/>
                    <a:gd name="connsiteY11" fmla="*/ 528069 h 530088"/>
                    <a:gd name="connsiteX12" fmla="*/ 18357 w 341104"/>
                    <a:gd name="connsiteY12" fmla="*/ 434362 h 530088"/>
                    <a:gd name="connsiteX13" fmla="*/ 57356 w 341104"/>
                    <a:gd name="connsiteY13" fmla="*/ 355231 h 530088"/>
                    <a:gd name="connsiteX14" fmla="*/ 197750 w 341104"/>
                    <a:gd name="connsiteY14" fmla="*/ 78899 h 53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1104" h="530088">
                      <a:moveTo>
                        <a:pt x="279971" y="0"/>
                      </a:moveTo>
                      <a:cubicBezTo>
                        <a:pt x="340629" y="40850"/>
                        <a:pt x="356374" y="102898"/>
                        <a:pt x="326195" y="186619"/>
                      </a:cubicBezTo>
                      <a:cubicBezTo>
                        <a:pt x="323536" y="193996"/>
                        <a:pt x="322225" y="201802"/>
                        <a:pt x="322062" y="209642"/>
                      </a:cubicBezTo>
                      <a:lnTo>
                        <a:pt x="318461" y="383226"/>
                      </a:lnTo>
                      <a:cubicBezTo>
                        <a:pt x="318302" y="390873"/>
                        <a:pt x="312058" y="396989"/>
                        <a:pt x="304410" y="396989"/>
                      </a:cubicBezTo>
                      <a:cubicBezTo>
                        <a:pt x="296811" y="396989"/>
                        <a:pt x="290588" y="390949"/>
                        <a:pt x="290361" y="383354"/>
                      </a:cubicBezTo>
                      <a:lnTo>
                        <a:pt x="286245" y="245465"/>
                      </a:lnTo>
                      <a:cubicBezTo>
                        <a:pt x="286144" y="242096"/>
                        <a:pt x="281442" y="241305"/>
                        <a:pt x="280308" y="244478"/>
                      </a:cubicBezTo>
                      <a:cubicBezTo>
                        <a:pt x="267537" y="280248"/>
                        <a:pt x="257445" y="324084"/>
                        <a:pt x="249085" y="373126"/>
                      </a:cubicBezTo>
                      <a:cubicBezTo>
                        <a:pt x="241664" y="416659"/>
                        <a:pt x="217933" y="456184"/>
                        <a:pt x="181371" y="480950"/>
                      </a:cubicBezTo>
                      <a:cubicBezTo>
                        <a:pt x="148006" y="503551"/>
                        <a:pt x="104449" y="519576"/>
                        <a:pt x="42355" y="529448"/>
                      </a:cubicBezTo>
                      <a:cubicBezTo>
                        <a:pt x="35450" y="530546"/>
                        <a:pt x="28264" y="530324"/>
                        <a:pt x="21645" y="528069"/>
                      </a:cubicBezTo>
                      <a:cubicBezTo>
                        <a:pt x="-4444" y="519182"/>
                        <a:pt x="-8628" y="490708"/>
                        <a:pt x="18357" y="434362"/>
                      </a:cubicBezTo>
                      <a:lnTo>
                        <a:pt x="57356" y="355231"/>
                      </a:lnTo>
                      <a:lnTo>
                        <a:pt x="197750" y="78899"/>
                      </a:lnTo>
                      <a:close/>
                    </a:path>
                  </a:pathLst>
                </a:custGeom>
                <a:solidFill>
                  <a:srgbClr val="6D4EEA"/>
                </a:solidFill>
                <a:ln w="36124" cap="flat">
                  <a:noFill/>
                  <a:prstDash val="solid"/>
                  <a:miter/>
                </a:ln>
              </p:spPr>
              <p:txBody>
                <a:bodyPr rtlCol="0" anchor="ctr"/>
                <a:lstStyle/>
                <a:p>
                  <a:endParaRPr lang="fr-FR"/>
                </a:p>
              </p:txBody>
            </p:sp>
            <p:sp>
              <p:nvSpPr>
                <p:cNvPr id="544" name="Forme libre : forme 543">
                  <a:extLst>
                    <a:ext uri="{FF2B5EF4-FFF2-40B4-BE49-F238E27FC236}">
                      <a16:creationId xmlns:a16="http://schemas.microsoft.com/office/drawing/2014/main" id="{817F4773-C264-4248-9EAC-A81F7AED6A16}"/>
                    </a:ext>
                  </a:extLst>
                </p:cNvPr>
                <p:cNvSpPr/>
                <p:nvPr/>
              </p:nvSpPr>
              <p:spPr>
                <a:xfrm>
                  <a:off x="5336092" y="3157072"/>
                  <a:ext cx="288960" cy="1193843"/>
                </a:xfrm>
                <a:custGeom>
                  <a:avLst/>
                  <a:gdLst>
                    <a:gd name="connsiteX0" fmla="*/ 0 w 288960"/>
                    <a:gd name="connsiteY0" fmla="*/ 42716 h 1193843"/>
                    <a:gd name="connsiteX1" fmla="*/ 49074 w 288960"/>
                    <a:gd name="connsiteY1" fmla="*/ 283485 h 1193843"/>
                    <a:gd name="connsiteX2" fmla="*/ 85063 w 288960"/>
                    <a:gd name="connsiteY2" fmla="*/ 787718 h 1193843"/>
                    <a:gd name="connsiteX3" fmla="*/ 33571 w 288960"/>
                    <a:gd name="connsiteY3" fmla="*/ 1138197 h 1193843"/>
                    <a:gd name="connsiteX4" fmla="*/ 163962 w 288960"/>
                    <a:gd name="connsiteY4" fmla="*/ 1138197 h 1193843"/>
                    <a:gd name="connsiteX5" fmla="*/ 257811 w 288960"/>
                    <a:gd name="connsiteY5" fmla="*/ 778582 h 1193843"/>
                    <a:gd name="connsiteX6" fmla="*/ 266387 w 288960"/>
                    <a:gd name="connsiteY6" fmla="*/ 422647 h 1193843"/>
                    <a:gd name="connsiteX7" fmla="*/ 275939 w 288960"/>
                    <a:gd name="connsiteY7" fmla="*/ 370142 h 1193843"/>
                    <a:gd name="connsiteX8" fmla="*/ 284591 w 288960"/>
                    <a:gd name="connsiteY8" fmla="*/ 115015 h 1193843"/>
                    <a:gd name="connsiteX9" fmla="*/ 216285 w 288960"/>
                    <a:gd name="connsiteY9" fmla="*/ 0 h 1193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8960" h="1193843">
                      <a:moveTo>
                        <a:pt x="0" y="42716"/>
                      </a:moveTo>
                      <a:lnTo>
                        <a:pt x="49074" y="283485"/>
                      </a:lnTo>
                      <a:lnTo>
                        <a:pt x="85063" y="787718"/>
                      </a:lnTo>
                      <a:cubicBezTo>
                        <a:pt x="92566" y="910894"/>
                        <a:pt x="75082" y="1027638"/>
                        <a:pt x="33571" y="1138197"/>
                      </a:cubicBezTo>
                      <a:cubicBezTo>
                        <a:pt x="43537" y="1212944"/>
                        <a:pt x="138216" y="1211837"/>
                        <a:pt x="163962" y="1138197"/>
                      </a:cubicBezTo>
                      <a:cubicBezTo>
                        <a:pt x="213052" y="1032740"/>
                        <a:pt x="247714" y="915601"/>
                        <a:pt x="257811" y="778582"/>
                      </a:cubicBezTo>
                      <a:cubicBezTo>
                        <a:pt x="211426" y="742347"/>
                        <a:pt x="227820" y="586504"/>
                        <a:pt x="266387" y="422647"/>
                      </a:cubicBezTo>
                      <a:cubicBezTo>
                        <a:pt x="270460" y="405340"/>
                        <a:pt x="273646" y="387773"/>
                        <a:pt x="275939" y="370142"/>
                      </a:cubicBezTo>
                      <a:cubicBezTo>
                        <a:pt x="288317" y="274961"/>
                        <a:pt x="293269" y="187709"/>
                        <a:pt x="284591" y="115015"/>
                      </a:cubicBezTo>
                      <a:lnTo>
                        <a:pt x="216285" y="0"/>
                      </a:lnTo>
                    </a:path>
                  </a:pathLst>
                </a:custGeom>
                <a:solidFill>
                  <a:srgbClr val="F4D6D4"/>
                </a:solidFill>
                <a:ln w="36124" cap="flat">
                  <a:noFill/>
                  <a:prstDash val="solid"/>
                  <a:miter/>
                </a:ln>
              </p:spPr>
              <p:txBody>
                <a:bodyPr rtlCol="0" anchor="ctr"/>
                <a:lstStyle/>
                <a:p>
                  <a:endParaRPr lang="fr-FR"/>
                </a:p>
              </p:txBody>
            </p:sp>
            <p:sp>
              <p:nvSpPr>
                <p:cNvPr id="545" name="Forme libre : forme 544">
                  <a:extLst>
                    <a:ext uri="{FF2B5EF4-FFF2-40B4-BE49-F238E27FC236}">
                      <a16:creationId xmlns:a16="http://schemas.microsoft.com/office/drawing/2014/main" id="{EB741B7F-CB38-4B28-B4E5-409E7A579002}"/>
                    </a:ext>
                  </a:extLst>
                </p:cNvPr>
                <p:cNvSpPr/>
                <p:nvPr/>
              </p:nvSpPr>
              <p:spPr>
                <a:xfrm>
                  <a:off x="5324266" y="2478163"/>
                  <a:ext cx="728816" cy="1007005"/>
                </a:xfrm>
                <a:custGeom>
                  <a:avLst/>
                  <a:gdLst>
                    <a:gd name="connsiteX0" fmla="*/ 48559 w 728816"/>
                    <a:gd name="connsiteY0" fmla="*/ 0 h 1007005"/>
                    <a:gd name="connsiteX1" fmla="*/ 7136 w 728816"/>
                    <a:gd name="connsiteY1" fmla="*/ 815050 h 1007005"/>
                    <a:gd name="connsiteX2" fmla="*/ 668673 w 728816"/>
                    <a:gd name="connsiteY2" fmla="*/ 949425 h 1007005"/>
                    <a:gd name="connsiteX3" fmla="*/ 728816 w 728816"/>
                    <a:gd name="connsiteY3" fmla="*/ 82269 h 1007005"/>
                  </a:gdLst>
                  <a:ahLst/>
                  <a:cxnLst>
                    <a:cxn ang="0">
                      <a:pos x="connsiteX0" y="connsiteY0"/>
                    </a:cxn>
                    <a:cxn ang="0">
                      <a:pos x="connsiteX1" y="connsiteY1"/>
                    </a:cxn>
                    <a:cxn ang="0">
                      <a:pos x="connsiteX2" y="connsiteY2"/>
                    </a:cxn>
                    <a:cxn ang="0">
                      <a:pos x="connsiteX3" y="connsiteY3"/>
                    </a:cxn>
                  </a:cxnLst>
                  <a:rect l="l" t="t" r="r" b="b"/>
                  <a:pathLst>
                    <a:path w="728816" h="1007005">
                      <a:moveTo>
                        <a:pt x="48559" y="0"/>
                      </a:moveTo>
                      <a:cubicBezTo>
                        <a:pt x="11425" y="242837"/>
                        <a:pt x="-12740" y="562932"/>
                        <a:pt x="7136" y="815050"/>
                      </a:cubicBezTo>
                      <a:cubicBezTo>
                        <a:pt x="-24104" y="952505"/>
                        <a:pt x="637433" y="1086880"/>
                        <a:pt x="668673" y="949425"/>
                      </a:cubicBezTo>
                      <a:cubicBezTo>
                        <a:pt x="661247" y="717793"/>
                        <a:pt x="696312" y="401565"/>
                        <a:pt x="728816" y="82269"/>
                      </a:cubicBezTo>
                      <a:close/>
                    </a:path>
                  </a:pathLst>
                </a:custGeom>
                <a:solidFill>
                  <a:srgbClr val="4C5C75"/>
                </a:solidFill>
                <a:ln w="36124" cap="flat">
                  <a:noFill/>
                  <a:prstDash val="solid"/>
                  <a:miter/>
                </a:ln>
              </p:spPr>
              <p:txBody>
                <a:bodyPr rtlCol="0" anchor="ctr"/>
                <a:lstStyle/>
                <a:p>
                  <a:endParaRPr lang="fr-FR"/>
                </a:p>
              </p:txBody>
            </p:sp>
          </p:grpSp>
          <p:grpSp>
            <p:nvGrpSpPr>
              <p:cNvPr id="546" name="Graphique 1065">
                <a:extLst>
                  <a:ext uri="{FF2B5EF4-FFF2-40B4-BE49-F238E27FC236}">
                    <a16:creationId xmlns:a16="http://schemas.microsoft.com/office/drawing/2014/main" id="{F360AB31-EFF7-451D-A3E1-755D596B41D6}"/>
                  </a:ext>
                </a:extLst>
              </p:cNvPr>
              <p:cNvGrpSpPr/>
              <p:nvPr/>
            </p:nvGrpSpPr>
            <p:grpSpPr>
              <a:xfrm>
                <a:off x="4548647" y="1394264"/>
                <a:ext cx="1066995" cy="926816"/>
                <a:chOff x="4548647" y="1394264"/>
                <a:chExt cx="1066995" cy="926816"/>
              </a:xfrm>
            </p:grpSpPr>
            <p:sp>
              <p:nvSpPr>
                <p:cNvPr id="547" name="Forme libre : forme 546">
                  <a:extLst>
                    <a:ext uri="{FF2B5EF4-FFF2-40B4-BE49-F238E27FC236}">
                      <a16:creationId xmlns:a16="http://schemas.microsoft.com/office/drawing/2014/main" id="{650A5628-3160-4864-90B1-33BBF9FDC7F8}"/>
                    </a:ext>
                  </a:extLst>
                </p:cNvPr>
                <p:cNvSpPr/>
                <p:nvPr/>
              </p:nvSpPr>
              <p:spPr>
                <a:xfrm>
                  <a:off x="4548647" y="2058115"/>
                  <a:ext cx="435411" cy="262965"/>
                </a:xfrm>
                <a:custGeom>
                  <a:avLst/>
                  <a:gdLst>
                    <a:gd name="connsiteX0" fmla="*/ 350980 w 435411"/>
                    <a:gd name="connsiteY0" fmla="*/ 36939 h 262965"/>
                    <a:gd name="connsiteX1" fmla="*/ 326661 w 435411"/>
                    <a:gd name="connsiteY1" fmla="*/ 14357 h 262965"/>
                    <a:gd name="connsiteX2" fmla="*/ 339993 w 435411"/>
                    <a:gd name="connsiteY2" fmla="*/ 0 h 262965"/>
                    <a:gd name="connsiteX3" fmla="*/ 281612 w 435411"/>
                    <a:gd name="connsiteY3" fmla="*/ 26120 h 262965"/>
                    <a:gd name="connsiteX4" fmla="*/ 244756 w 435411"/>
                    <a:gd name="connsiteY4" fmla="*/ 29953 h 262965"/>
                    <a:gd name="connsiteX5" fmla="*/ 127040 w 435411"/>
                    <a:gd name="connsiteY5" fmla="*/ 31125 h 262965"/>
                    <a:gd name="connsiteX6" fmla="*/ 170667 w 435411"/>
                    <a:gd name="connsiteY6" fmla="*/ 78455 h 262965"/>
                    <a:gd name="connsiteX7" fmla="*/ 11 w 435411"/>
                    <a:gd name="connsiteY7" fmla="*/ 155516 h 262965"/>
                    <a:gd name="connsiteX8" fmla="*/ 120762 w 435411"/>
                    <a:gd name="connsiteY8" fmla="*/ 164737 h 262965"/>
                    <a:gd name="connsiteX9" fmla="*/ 161432 w 435411"/>
                    <a:gd name="connsiteY9" fmla="*/ 248204 h 262965"/>
                    <a:gd name="connsiteX10" fmla="*/ 318441 w 435411"/>
                    <a:gd name="connsiteY10" fmla="*/ 213203 h 262965"/>
                    <a:gd name="connsiteX11" fmla="*/ 435411 w 435411"/>
                    <a:gd name="connsiteY11" fmla="*/ 145261 h 262965"/>
                    <a:gd name="connsiteX12" fmla="*/ 370686 w 435411"/>
                    <a:gd name="connsiteY12" fmla="*/ 15717 h 26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411" h="262965">
                      <a:moveTo>
                        <a:pt x="350980" y="36939"/>
                      </a:moveTo>
                      <a:lnTo>
                        <a:pt x="326661" y="14357"/>
                      </a:lnTo>
                      <a:lnTo>
                        <a:pt x="339993" y="0"/>
                      </a:lnTo>
                      <a:lnTo>
                        <a:pt x="281612" y="26120"/>
                      </a:lnTo>
                      <a:cubicBezTo>
                        <a:pt x="270043" y="31296"/>
                        <a:pt x="257122" y="32734"/>
                        <a:pt x="244756" y="29953"/>
                      </a:cubicBezTo>
                      <a:cubicBezTo>
                        <a:pt x="211757" y="22531"/>
                        <a:pt x="144129" y="10415"/>
                        <a:pt x="127040" y="31125"/>
                      </a:cubicBezTo>
                      <a:cubicBezTo>
                        <a:pt x="99181" y="64886"/>
                        <a:pt x="170667" y="78455"/>
                        <a:pt x="170667" y="78455"/>
                      </a:cubicBezTo>
                      <a:cubicBezTo>
                        <a:pt x="170667" y="78455"/>
                        <a:pt x="-1551" y="108625"/>
                        <a:pt x="11" y="155516"/>
                      </a:cubicBezTo>
                      <a:cubicBezTo>
                        <a:pt x="1825" y="202389"/>
                        <a:pt x="120762" y="164737"/>
                        <a:pt x="120762" y="164737"/>
                      </a:cubicBezTo>
                      <a:cubicBezTo>
                        <a:pt x="120762" y="164737"/>
                        <a:pt x="109572" y="212947"/>
                        <a:pt x="161432" y="248204"/>
                      </a:cubicBezTo>
                      <a:cubicBezTo>
                        <a:pt x="231379" y="295758"/>
                        <a:pt x="318441" y="213203"/>
                        <a:pt x="318441" y="213203"/>
                      </a:cubicBezTo>
                      <a:lnTo>
                        <a:pt x="435411" y="145261"/>
                      </a:lnTo>
                      <a:lnTo>
                        <a:pt x="370686" y="15717"/>
                      </a:lnTo>
                      <a:close/>
                    </a:path>
                  </a:pathLst>
                </a:custGeom>
                <a:solidFill>
                  <a:srgbClr val="F4D6D4"/>
                </a:solidFill>
                <a:ln w="36124" cap="flat">
                  <a:noFill/>
                  <a:prstDash val="solid"/>
                  <a:miter/>
                </a:ln>
              </p:spPr>
              <p:txBody>
                <a:bodyPr rtlCol="0" anchor="ctr"/>
                <a:lstStyle/>
                <a:p>
                  <a:endParaRPr lang="fr-FR"/>
                </a:p>
              </p:txBody>
            </p:sp>
            <p:sp>
              <p:nvSpPr>
                <p:cNvPr id="548" name="Forme libre : forme 547">
                  <a:extLst>
                    <a:ext uri="{FF2B5EF4-FFF2-40B4-BE49-F238E27FC236}">
                      <a16:creationId xmlns:a16="http://schemas.microsoft.com/office/drawing/2014/main" id="{5B74296C-7A69-40F1-AFF8-5751EAB76E21}"/>
                    </a:ext>
                  </a:extLst>
                </p:cNvPr>
                <p:cNvSpPr/>
                <p:nvPr/>
              </p:nvSpPr>
              <p:spPr>
                <a:xfrm>
                  <a:off x="4849530" y="2055373"/>
                  <a:ext cx="95355" cy="207834"/>
                </a:xfrm>
                <a:custGeom>
                  <a:avLst/>
                  <a:gdLst>
                    <a:gd name="connsiteX0" fmla="*/ 38653 w 95355"/>
                    <a:gd name="connsiteY0" fmla="*/ 238 h 207834"/>
                    <a:gd name="connsiteX1" fmla="*/ 80700 w 95355"/>
                    <a:gd name="connsiteY1" fmla="*/ 197189 h 207834"/>
                    <a:gd name="connsiteX2" fmla="*/ 42047 w 95355"/>
                    <a:gd name="connsiteY2" fmla="*/ 207834 h 207834"/>
                    <a:gd name="connsiteX3" fmla="*/ 0 w 95355"/>
                    <a:gd name="connsiteY3" fmla="*/ 10883 h 207834"/>
                  </a:gdLst>
                  <a:ahLst/>
                  <a:cxnLst>
                    <a:cxn ang="0">
                      <a:pos x="connsiteX0" y="connsiteY0"/>
                    </a:cxn>
                    <a:cxn ang="0">
                      <a:pos x="connsiteX1" y="connsiteY1"/>
                    </a:cxn>
                    <a:cxn ang="0">
                      <a:pos x="connsiteX2" y="connsiteY2"/>
                    </a:cxn>
                    <a:cxn ang="0">
                      <a:pos x="connsiteX3" y="connsiteY3"/>
                    </a:cxn>
                  </a:cxnLst>
                  <a:rect l="l" t="t" r="r" b="b"/>
                  <a:pathLst>
                    <a:path w="95355" h="207834">
                      <a:moveTo>
                        <a:pt x="38653" y="238"/>
                      </a:moveTo>
                      <a:cubicBezTo>
                        <a:pt x="76180" y="-7773"/>
                        <a:pt x="118226" y="189177"/>
                        <a:pt x="80700" y="197189"/>
                      </a:cubicBezTo>
                      <a:lnTo>
                        <a:pt x="42047" y="207834"/>
                      </a:lnTo>
                      <a:cubicBezTo>
                        <a:pt x="79573" y="199822"/>
                        <a:pt x="37527" y="2872"/>
                        <a:pt x="0" y="10883"/>
                      </a:cubicBezTo>
                      <a:close/>
                    </a:path>
                  </a:pathLst>
                </a:custGeom>
                <a:solidFill>
                  <a:srgbClr val="F3F1FC"/>
                </a:solidFill>
                <a:ln w="36124" cap="flat">
                  <a:noFill/>
                  <a:prstDash val="solid"/>
                  <a:miter/>
                </a:ln>
              </p:spPr>
              <p:txBody>
                <a:bodyPr rtlCol="0" anchor="ctr"/>
                <a:lstStyle/>
                <a:p>
                  <a:endParaRPr lang="fr-FR"/>
                </a:p>
              </p:txBody>
            </p:sp>
            <p:sp>
              <p:nvSpPr>
                <p:cNvPr id="549" name="Forme libre : forme 548">
                  <a:extLst>
                    <a:ext uri="{FF2B5EF4-FFF2-40B4-BE49-F238E27FC236}">
                      <a16:creationId xmlns:a16="http://schemas.microsoft.com/office/drawing/2014/main" id="{F891BB47-0980-4B99-8FAD-A3AC3513A8B5}"/>
                    </a:ext>
                  </a:extLst>
                </p:cNvPr>
                <p:cNvSpPr/>
                <p:nvPr/>
              </p:nvSpPr>
              <p:spPr>
                <a:xfrm>
                  <a:off x="4870424" y="1394264"/>
                  <a:ext cx="745218" cy="867933"/>
                </a:xfrm>
                <a:custGeom>
                  <a:avLst/>
                  <a:gdLst>
                    <a:gd name="connsiteX0" fmla="*/ 745218 w 745218"/>
                    <a:gd name="connsiteY0" fmla="*/ 134297 h 867933"/>
                    <a:gd name="connsiteX1" fmla="*/ 488631 w 745218"/>
                    <a:gd name="connsiteY1" fmla="*/ 687951 h 867933"/>
                    <a:gd name="connsiteX2" fmla="*/ 436676 w 745218"/>
                    <a:gd name="connsiteY2" fmla="*/ 719400 h 867933"/>
                    <a:gd name="connsiteX3" fmla="*/ 46643 w 745218"/>
                    <a:gd name="connsiteY3" fmla="*/ 867934 h 867933"/>
                    <a:gd name="connsiteX4" fmla="*/ 50892 w 745218"/>
                    <a:gd name="connsiteY4" fmla="*/ 756693 h 867933"/>
                    <a:gd name="connsiteX5" fmla="*/ 0 w 745218"/>
                    <a:gd name="connsiteY5" fmla="*/ 662558 h 867933"/>
                    <a:gd name="connsiteX6" fmla="*/ 337972 w 745218"/>
                    <a:gd name="connsiteY6" fmla="*/ 486188 h 867933"/>
                    <a:gd name="connsiteX7" fmla="*/ 358903 w 745218"/>
                    <a:gd name="connsiteY7" fmla="*/ 465364 h 867933"/>
                    <a:gd name="connsiteX8" fmla="*/ 669889 w 745218"/>
                    <a:gd name="connsiteY8" fmla="*/ 745 h 867933"/>
                    <a:gd name="connsiteX9" fmla="*/ 672758 w 745218"/>
                    <a:gd name="connsiteY9" fmla="*/ 745 h 867933"/>
                    <a:gd name="connsiteX10" fmla="*/ 674564 w 745218"/>
                    <a:gd name="connsiteY10" fmla="*/ 532 h 867933"/>
                    <a:gd name="connsiteX11" fmla="*/ 675732 w 745218"/>
                    <a:gd name="connsiteY11" fmla="*/ 319 h 867933"/>
                    <a:gd name="connsiteX12" fmla="*/ 683701 w 745218"/>
                    <a:gd name="connsiteY12" fmla="*/ 0 h 867933"/>
                    <a:gd name="connsiteX13" fmla="*/ 702082 w 745218"/>
                    <a:gd name="connsiteY13" fmla="*/ 40268 h 86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5218" h="867933">
                      <a:moveTo>
                        <a:pt x="745218" y="134297"/>
                      </a:moveTo>
                      <a:lnTo>
                        <a:pt x="488631" y="687951"/>
                      </a:lnTo>
                      <a:cubicBezTo>
                        <a:pt x="476944" y="705906"/>
                        <a:pt x="457468" y="709994"/>
                        <a:pt x="436676" y="719400"/>
                      </a:cubicBezTo>
                      <a:lnTo>
                        <a:pt x="46643" y="867934"/>
                      </a:lnTo>
                      <a:cubicBezTo>
                        <a:pt x="63961" y="859647"/>
                        <a:pt x="61942" y="806735"/>
                        <a:pt x="50892" y="756693"/>
                      </a:cubicBezTo>
                      <a:cubicBezTo>
                        <a:pt x="39736" y="706119"/>
                        <a:pt x="19337" y="658414"/>
                        <a:pt x="0" y="662558"/>
                      </a:cubicBezTo>
                      <a:lnTo>
                        <a:pt x="337972" y="486188"/>
                      </a:lnTo>
                      <a:cubicBezTo>
                        <a:pt x="343816" y="483319"/>
                        <a:pt x="354866" y="476307"/>
                        <a:pt x="358903" y="465364"/>
                      </a:cubicBezTo>
                      <a:cubicBezTo>
                        <a:pt x="456544" y="206650"/>
                        <a:pt x="485762" y="20824"/>
                        <a:pt x="669889" y="745"/>
                      </a:cubicBezTo>
                      <a:lnTo>
                        <a:pt x="672758" y="745"/>
                      </a:lnTo>
                      <a:lnTo>
                        <a:pt x="674564" y="532"/>
                      </a:lnTo>
                      <a:lnTo>
                        <a:pt x="675732" y="319"/>
                      </a:lnTo>
                      <a:lnTo>
                        <a:pt x="683701" y="0"/>
                      </a:lnTo>
                      <a:lnTo>
                        <a:pt x="702082" y="40268"/>
                      </a:lnTo>
                      <a:close/>
                    </a:path>
                  </a:pathLst>
                </a:custGeom>
                <a:solidFill>
                  <a:srgbClr val="AA6256"/>
                </a:solidFill>
                <a:ln w="36124" cap="flat">
                  <a:noFill/>
                  <a:prstDash val="solid"/>
                  <a:miter/>
                </a:ln>
              </p:spPr>
              <p:txBody>
                <a:bodyPr rtlCol="0" anchor="ctr"/>
                <a:lstStyle/>
                <a:p>
                  <a:endParaRPr lang="fr-FR"/>
                </a:p>
              </p:txBody>
            </p:sp>
            <p:sp>
              <p:nvSpPr>
                <p:cNvPr id="550" name="Forme libre : forme 549">
                  <a:extLst>
                    <a:ext uri="{FF2B5EF4-FFF2-40B4-BE49-F238E27FC236}">
                      <a16:creationId xmlns:a16="http://schemas.microsoft.com/office/drawing/2014/main" id="{D7EE8A96-FF00-4CEF-987C-27134F9409C4}"/>
                    </a:ext>
                  </a:extLst>
                </p:cNvPr>
                <p:cNvSpPr/>
                <p:nvPr/>
              </p:nvSpPr>
              <p:spPr>
                <a:xfrm>
                  <a:off x="4870424" y="1394796"/>
                  <a:ext cx="694538" cy="756161"/>
                </a:xfrm>
                <a:custGeom>
                  <a:avLst/>
                  <a:gdLst>
                    <a:gd name="connsiteX0" fmla="*/ 694538 w 694538"/>
                    <a:gd name="connsiteY0" fmla="*/ 43455 h 756161"/>
                    <a:gd name="connsiteX1" fmla="*/ 437951 w 694538"/>
                    <a:gd name="connsiteY1" fmla="*/ 597109 h 756161"/>
                    <a:gd name="connsiteX2" fmla="*/ 385997 w 694538"/>
                    <a:gd name="connsiteY2" fmla="*/ 628558 h 756161"/>
                    <a:gd name="connsiteX3" fmla="*/ 50892 w 694538"/>
                    <a:gd name="connsiteY3" fmla="*/ 756162 h 756161"/>
                    <a:gd name="connsiteX4" fmla="*/ 0 w 694538"/>
                    <a:gd name="connsiteY4" fmla="*/ 662026 h 756161"/>
                    <a:gd name="connsiteX5" fmla="*/ 337972 w 694538"/>
                    <a:gd name="connsiteY5" fmla="*/ 485656 h 756161"/>
                    <a:gd name="connsiteX6" fmla="*/ 358903 w 694538"/>
                    <a:gd name="connsiteY6" fmla="*/ 464832 h 756161"/>
                    <a:gd name="connsiteX7" fmla="*/ 669889 w 694538"/>
                    <a:gd name="connsiteY7" fmla="*/ 213 h 756161"/>
                    <a:gd name="connsiteX8" fmla="*/ 672758 w 694538"/>
                    <a:gd name="connsiteY8" fmla="*/ 213 h 756161"/>
                    <a:gd name="connsiteX9" fmla="*/ 674564 w 694538"/>
                    <a:gd name="connsiteY9" fmla="*/ 0 h 756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4538" h="756161">
                      <a:moveTo>
                        <a:pt x="694538" y="43455"/>
                      </a:moveTo>
                      <a:lnTo>
                        <a:pt x="437951" y="597109"/>
                      </a:lnTo>
                      <a:cubicBezTo>
                        <a:pt x="426264" y="615064"/>
                        <a:pt x="406502" y="627071"/>
                        <a:pt x="385997" y="628558"/>
                      </a:cubicBezTo>
                      <a:lnTo>
                        <a:pt x="50892" y="756162"/>
                      </a:lnTo>
                      <a:cubicBezTo>
                        <a:pt x="39736" y="705587"/>
                        <a:pt x="19337" y="657882"/>
                        <a:pt x="0" y="662026"/>
                      </a:cubicBezTo>
                      <a:lnTo>
                        <a:pt x="337972" y="485656"/>
                      </a:lnTo>
                      <a:cubicBezTo>
                        <a:pt x="343816" y="482787"/>
                        <a:pt x="354866" y="475776"/>
                        <a:pt x="358903" y="464832"/>
                      </a:cubicBezTo>
                      <a:cubicBezTo>
                        <a:pt x="456544" y="206119"/>
                        <a:pt x="485762" y="20292"/>
                        <a:pt x="669889" y="213"/>
                      </a:cubicBezTo>
                      <a:lnTo>
                        <a:pt x="672758" y="213"/>
                      </a:lnTo>
                      <a:lnTo>
                        <a:pt x="674564" y="0"/>
                      </a:lnTo>
                      <a:close/>
                    </a:path>
                  </a:pathLst>
                </a:custGeom>
                <a:solidFill>
                  <a:srgbClr val="BF7D5A"/>
                </a:solidFill>
                <a:ln w="36124" cap="flat">
                  <a:noFill/>
                  <a:prstDash val="solid"/>
                  <a:miter/>
                </a:ln>
              </p:spPr>
              <p:txBody>
                <a:bodyPr rtlCol="0" anchor="ctr"/>
                <a:lstStyle/>
                <a:p>
                  <a:endParaRPr lang="fr-FR"/>
                </a:p>
              </p:txBody>
            </p:sp>
          </p:grpSp>
          <p:grpSp>
            <p:nvGrpSpPr>
              <p:cNvPr id="551" name="Graphique 1065">
                <a:extLst>
                  <a:ext uri="{FF2B5EF4-FFF2-40B4-BE49-F238E27FC236}">
                    <a16:creationId xmlns:a16="http://schemas.microsoft.com/office/drawing/2014/main" id="{14162C70-F06A-4CD4-A967-813A18928E84}"/>
                  </a:ext>
                </a:extLst>
              </p:cNvPr>
              <p:cNvGrpSpPr/>
              <p:nvPr/>
            </p:nvGrpSpPr>
            <p:grpSpPr>
              <a:xfrm>
                <a:off x="5370562" y="725002"/>
                <a:ext cx="844175" cy="1890406"/>
                <a:chOff x="5370562" y="725002"/>
                <a:chExt cx="844175" cy="1890406"/>
              </a:xfrm>
            </p:grpSpPr>
            <p:sp>
              <p:nvSpPr>
                <p:cNvPr id="552" name="Forme libre : forme 551">
                  <a:extLst>
                    <a:ext uri="{FF2B5EF4-FFF2-40B4-BE49-F238E27FC236}">
                      <a16:creationId xmlns:a16="http://schemas.microsoft.com/office/drawing/2014/main" id="{98A5D933-F25B-4BFA-B652-72FE6F70BD33}"/>
                    </a:ext>
                  </a:extLst>
                </p:cNvPr>
                <p:cNvSpPr/>
                <p:nvPr/>
              </p:nvSpPr>
              <p:spPr>
                <a:xfrm>
                  <a:off x="5370562" y="1391111"/>
                  <a:ext cx="844175" cy="1224297"/>
                </a:xfrm>
                <a:custGeom>
                  <a:avLst/>
                  <a:gdLst>
                    <a:gd name="connsiteX0" fmla="*/ 844176 w 844175"/>
                    <a:gd name="connsiteY0" fmla="*/ 326412 h 1224297"/>
                    <a:gd name="connsiteX1" fmla="*/ 167177 w 844175"/>
                    <a:gd name="connsiteY1" fmla="*/ 4316 h 1224297"/>
                    <a:gd name="connsiteX2" fmla="*/ 88711 w 844175"/>
                    <a:gd name="connsiteY2" fmla="*/ 164714 h 1224297"/>
                    <a:gd name="connsiteX3" fmla="*/ 44114 w 844175"/>
                    <a:gd name="connsiteY3" fmla="*/ 296962 h 1224297"/>
                    <a:gd name="connsiteX4" fmla="*/ 48694 w 844175"/>
                    <a:gd name="connsiteY4" fmla="*/ 614939 h 1224297"/>
                    <a:gd name="connsiteX5" fmla="*/ 61951 w 844175"/>
                    <a:gd name="connsiteY5" fmla="*/ 698636 h 1224297"/>
                    <a:gd name="connsiteX6" fmla="*/ 548 w 844175"/>
                    <a:gd name="connsiteY6" fmla="*/ 1099377 h 1224297"/>
                    <a:gd name="connsiteX7" fmla="*/ 684321 w 844175"/>
                    <a:gd name="connsiteY7" fmla="*/ 1178844 h 1224297"/>
                    <a:gd name="connsiteX8" fmla="*/ 702512 w 844175"/>
                    <a:gd name="connsiteY8" fmla="*/ 813877 h 1224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4175" h="1224297">
                      <a:moveTo>
                        <a:pt x="844176" y="326412"/>
                      </a:moveTo>
                      <a:cubicBezTo>
                        <a:pt x="844176" y="326412"/>
                        <a:pt x="489708" y="-43808"/>
                        <a:pt x="167177" y="4316"/>
                      </a:cubicBezTo>
                      <a:cubicBezTo>
                        <a:pt x="128436" y="39137"/>
                        <a:pt x="103634" y="94608"/>
                        <a:pt x="88711" y="164714"/>
                      </a:cubicBezTo>
                      <a:cubicBezTo>
                        <a:pt x="78991" y="210376"/>
                        <a:pt x="64120" y="254780"/>
                        <a:pt x="44114" y="296962"/>
                      </a:cubicBezTo>
                      <a:cubicBezTo>
                        <a:pt x="-3370" y="397084"/>
                        <a:pt x="-12730" y="492878"/>
                        <a:pt x="48694" y="614939"/>
                      </a:cubicBezTo>
                      <a:cubicBezTo>
                        <a:pt x="61691" y="640766"/>
                        <a:pt x="66330" y="670057"/>
                        <a:pt x="61951" y="698636"/>
                      </a:cubicBezTo>
                      <a:lnTo>
                        <a:pt x="548" y="1099377"/>
                      </a:lnTo>
                      <a:cubicBezTo>
                        <a:pt x="-22055" y="1198414"/>
                        <a:pt x="661717" y="1277881"/>
                        <a:pt x="684321" y="1178844"/>
                      </a:cubicBezTo>
                      <a:lnTo>
                        <a:pt x="702512" y="813877"/>
                      </a:lnTo>
                      <a:close/>
                    </a:path>
                  </a:pathLst>
                </a:custGeom>
                <a:solidFill>
                  <a:srgbClr val="DBA660"/>
                </a:solidFill>
                <a:ln w="36124" cap="flat">
                  <a:noFill/>
                  <a:prstDash val="solid"/>
                  <a:miter/>
                </a:ln>
              </p:spPr>
              <p:txBody>
                <a:bodyPr rtlCol="0" anchor="ctr"/>
                <a:lstStyle/>
                <a:p>
                  <a:endParaRPr lang="fr-FR"/>
                </a:p>
              </p:txBody>
            </p:sp>
            <p:sp>
              <p:nvSpPr>
                <p:cNvPr id="553" name="Forme libre : forme 552">
                  <a:extLst>
                    <a:ext uri="{FF2B5EF4-FFF2-40B4-BE49-F238E27FC236}">
                      <a16:creationId xmlns:a16="http://schemas.microsoft.com/office/drawing/2014/main" id="{DE635023-0909-4576-9A6A-37FC81AAC5DF}"/>
                    </a:ext>
                  </a:extLst>
                </p:cNvPr>
                <p:cNvSpPr/>
                <p:nvPr/>
              </p:nvSpPr>
              <p:spPr>
                <a:xfrm>
                  <a:off x="5452236" y="1054979"/>
                  <a:ext cx="294068" cy="516733"/>
                </a:xfrm>
                <a:custGeom>
                  <a:avLst/>
                  <a:gdLst>
                    <a:gd name="connsiteX0" fmla="*/ 75814 w 294068"/>
                    <a:gd name="connsiteY0" fmla="*/ 13026 h 516733"/>
                    <a:gd name="connsiteX1" fmla="*/ 1891 w 294068"/>
                    <a:gd name="connsiteY1" fmla="*/ 457295 h 516733"/>
                    <a:gd name="connsiteX2" fmla="*/ 11374 w 294068"/>
                    <a:gd name="connsiteY2" fmla="*/ 470522 h 516733"/>
                    <a:gd name="connsiteX3" fmla="*/ 42419 w 294068"/>
                    <a:gd name="connsiteY3" fmla="*/ 448814 h 516733"/>
                    <a:gd name="connsiteX4" fmla="*/ 48473 w 294068"/>
                    <a:gd name="connsiteY4" fmla="*/ 450895 h 516733"/>
                    <a:gd name="connsiteX5" fmla="*/ 46774 w 294068"/>
                    <a:gd name="connsiteY5" fmla="*/ 493460 h 516733"/>
                    <a:gd name="connsiteX6" fmla="*/ 59377 w 294068"/>
                    <a:gd name="connsiteY6" fmla="*/ 508885 h 516733"/>
                    <a:gd name="connsiteX7" fmla="*/ 262444 w 294068"/>
                    <a:gd name="connsiteY7" fmla="*/ 506015 h 516733"/>
                    <a:gd name="connsiteX8" fmla="*/ 294068 w 294068"/>
                    <a:gd name="connsiteY8" fmla="*/ 216887 h 516733"/>
                    <a:gd name="connsiteX9" fmla="*/ 187135 w 294068"/>
                    <a:gd name="connsiteY9" fmla="*/ 1318 h 516733"/>
                    <a:gd name="connsiteX10" fmla="*/ 81504 w 294068"/>
                    <a:gd name="connsiteY10" fmla="*/ 0 h 516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068" h="516733">
                      <a:moveTo>
                        <a:pt x="75814" y="13026"/>
                      </a:moveTo>
                      <a:cubicBezTo>
                        <a:pt x="75814" y="13026"/>
                        <a:pt x="88993" y="345586"/>
                        <a:pt x="1891" y="457295"/>
                      </a:cubicBezTo>
                      <a:cubicBezTo>
                        <a:pt x="-3406" y="464089"/>
                        <a:pt x="3281" y="473477"/>
                        <a:pt x="11374" y="470522"/>
                      </a:cubicBezTo>
                      <a:cubicBezTo>
                        <a:pt x="22209" y="466566"/>
                        <a:pt x="34000" y="459931"/>
                        <a:pt x="42419" y="448814"/>
                      </a:cubicBezTo>
                      <a:cubicBezTo>
                        <a:pt x="44427" y="446163"/>
                        <a:pt x="48605" y="447573"/>
                        <a:pt x="48473" y="450895"/>
                      </a:cubicBezTo>
                      <a:lnTo>
                        <a:pt x="46774" y="493460"/>
                      </a:lnTo>
                      <a:cubicBezTo>
                        <a:pt x="46472" y="501042"/>
                        <a:pt x="51878" y="507724"/>
                        <a:pt x="59377" y="508885"/>
                      </a:cubicBezTo>
                      <a:cubicBezTo>
                        <a:pt x="138518" y="521140"/>
                        <a:pt x="198708" y="518171"/>
                        <a:pt x="262444" y="506015"/>
                      </a:cubicBezTo>
                      <a:lnTo>
                        <a:pt x="294068" y="216887"/>
                      </a:lnTo>
                      <a:lnTo>
                        <a:pt x="187135" y="1318"/>
                      </a:lnTo>
                      <a:lnTo>
                        <a:pt x="81504" y="0"/>
                      </a:lnTo>
                      <a:close/>
                    </a:path>
                  </a:pathLst>
                </a:custGeom>
                <a:solidFill>
                  <a:srgbClr val="4C5C75"/>
                </a:solidFill>
                <a:ln w="36124" cap="flat">
                  <a:noFill/>
                  <a:prstDash val="solid"/>
                  <a:miter/>
                </a:ln>
              </p:spPr>
              <p:txBody>
                <a:bodyPr rtlCol="0" anchor="ctr"/>
                <a:lstStyle/>
                <a:p>
                  <a:endParaRPr lang="fr-FR"/>
                </a:p>
              </p:txBody>
            </p:sp>
            <p:sp>
              <p:nvSpPr>
                <p:cNvPr id="554" name="Forme libre : forme 553">
                  <a:extLst>
                    <a:ext uri="{FF2B5EF4-FFF2-40B4-BE49-F238E27FC236}">
                      <a16:creationId xmlns:a16="http://schemas.microsoft.com/office/drawing/2014/main" id="{AEF85CFA-DEA7-4851-AD58-B573151B70D7}"/>
                    </a:ext>
                  </a:extLst>
                </p:cNvPr>
                <p:cNvSpPr/>
                <p:nvPr/>
              </p:nvSpPr>
              <p:spPr>
                <a:xfrm>
                  <a:off x="5654987" y="1316721"/>
                  <a:ext cx="281525" cy="301238"/>
                </a:xfrm>
                <a:custGeom>
                  <a:avLst/>
                  <a:gdLst>
                    <a:gd name="connsiteX0" fmla="*/ 0 w 281525"/>
                    <a:gd name="connsiteY0" fmla="*/ 78355 h 301238"/>
                    <a:gd name="connsiteX1" fmla="*/ 7062 w 281525"/>
                    <a:gd name="connsiteY1" fmla="*/ 0 h 301238"/>
                    <a:gd name="connsiteX2" fmla="*/ 246246 w 281525"/>
                    <a:gd name="connsiteY2" fmla="*/ 11285 h 301238"/>
                    <a:gd name="connsiteX3" fmla="*/ 281518 w 281525"/>
                    <a:gd name="connsiteY3" fmla="*/ 185286 h 301238"/>
                    <a:gd name="connsiteX4" fmla="*/ 54220 w 281525"/>
                    <a:gd name="connsiteY4" fmla="*/ 277489 h 301238"/>
                    <a:gd name="connsiteX5" fmla="*/ 40302 w 281525"/>
                    <a:gd name="connsiteY5" fmla="*/ 246173 h 301238"/>
                    <a:gd name="connsiteX6" fmla="*/ 20025 w 281525"/>
                    <a:gd name="connsiteY6" fmla="*/ 86071 h 301238"/>
                    <a:gd name="connsiteX7" fmla="*/ 0 w 281525"/>
                    <a:gd name="connsiteY7" fmla="*/ 78355 h 301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525" h="301238">
                      <a:moveTo>
                        <a:pt x="0" y="78355"/>
                      </a:moveTo>
                      <a:lnTo>
                        <a:pt x="7062" y="0"/>
                      </a:lnTo>
                      <a:lnTo>
                        <a:pt x="246246" y="11285"/>
                      </a:lnTo>
                      <a:lnTo>
                        <a:pt x="281518" y="185286"/>
                      </a:lnTo>
                      <a:cubicBezTo>
                        <a:pt x="282674" y="283950"/>
                        <a:pt x="143078" y="334127"/>
                        <a:pt x="54220" y="277489"/>
                      </a:cubicBezTo>
                      <a:cubicBezTo>
                        <a:pt x="43734" y="270808"/>
                        <a:pt x="38448" y="258467"/>
                        <a:pt x="40302" y="246173"/>
                      </a:cubicBezTo>
                      <a:cubicBezTo>
                        <a:pt x="48132" y="194334"/>
                        <a:pt x="38948" y="140713"/>
                        <a:pt x="20025" y="86071"/>
                      </a:cubicBezTo>
                      <a:cubicBezTo>
                        <a:pt x="13022" y="84090"/>
                        <a:pt x="6410" y="81381"/>
                        <a:pt x="0" y="78355"/>
                      </a:cubicBezTo>
                      <a:close/>
                    </a:path>
                  </a:pathLst>
                </a:custGeom>
                <a:solidFill>
                  <a:srgbClr val="F5C9C6"/>
                </a:solidFill>
                <a:ln w="36124" cap="flat">
                  <a:noFill/>
                  <a:prstDash val="solid"/>
                  <a:miter/>
                </a:ln>
              </p:spPr>
              <p:txBody>
                <a:bodyPr rtlCol="0" anchor="ctr"/>
                <a:lstStyle/>
                <a:p>
                  <a:endParaRPr lang="fr-FR"/>
                </a:p>
              </p:txBody>
            </p:sp>
            <p:sp>
              <p:nvSpPr>
                <p:cNvPr id="555" name="Forme libre : forme 554">
                  <a:extLst>
                    <a:ext uri="{FF2B5EF4-FFF2-40B4-BE49-F238E27FC236}">
                      <a16:creationId xmlns:a16="http://schemas.microsoft.com/office/drawing/2014/main" id="{60290892-EA72-4E84-A729-91C20243C5E1}"/>
                    </a:ext>
                  </a:extLst>
                </p:cNvPr>
                <p:cNvSpPr/>
                <p:nvPr/>
              </p:nvSpPr>
              <p:spPr>
                <a:xfrm>
                  <a:off x="5569826" y="988020"/>
                  <a:ext cx="449478" cy="521343"/>
                </a:xfrm>
                <a:custGeom>
                  <a:avLst/>
                  <a:gdLst>
                    <a:gd name="connsiteX0" fmla="*/ 8370 w 449478"/>
                    <a:gd name="connsiteY0" fmla="*/ 109277 h 521343"/>
                    <a:gd name="connsiteX1" fmla="*/ 175 w 449478"/>
                    <a:gd name="connsiteY1" fmla="*/ 344705 h 521343"/>
                    <a:gd name="connsiteX2" fmla="*/ 15340 w 449478"/>
                    <a:gd name="connsiteY2" fmla="*/ 439840 h 521343"/>
                    <a:gd name="connsiteX3" fmla="*/ 127753 w 449478"/>
                    <a:gd name="connsiteY3" fmla="*/ 521343 h 521343"/>
                    <a:gd name="connsiteX4" fmla="*/ 401270 w 449478"/>
                    <a:gd name="connsiteY4" fmla="*/ 422738 h 521343"/>
                    <a:gd name="connsiteX5" fmla="*/ 449478 w 449478"/>
                    <a:gd name="connsiteY5" fmla="*/ 65192 h 521343"/>
                    <a:gd name="connsiteX6" fmla="*/ 92651 w 449478"/>
                    <a:gd name="connsiteY6" fmla="*/ 3 h 521343"/>
                    <a:gd name="connsiteX7" fmla="*/ 8370 w 449478"/>
                    <a:gd name="connsiteY7" fmla="*/ 109277 h 521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9478" h="521343">
                      <a:moveTo>
                        <a:pt x="8370" y="109277"/>
                      </a:moveTo>
                      <a:lnTo>
                        <a:pt x="175" y="344705"/>
                      </a:lnTo>
                      <a:cubicBezTo>
                        <a:pt x="-952" y="377098"/>
                        <a:pt x="3273" y="409758"/>
                        <a:pt x="15340" y="439840"/>
                      </a:cubicBezTo>
                      <a:cubicBezTo>
                        <a:pt x="32096" y="481611"/>
                        <a:pt x="63980" y="516891"/>
                        <a:pt x="127753" y="521343"/>
                      </a:cubicBezTo>
                      <a:cubicBezTo>
                        <a:pt x="247864" y="520264"/>
                        <a:pt x="313381" y="480864"/>
                        <a:pt x="401270" y="422738"/>
                      </a:cubicBezTo>
                      <a:lnTo>
                        <a:pt x="449478" y="65192"/>
                      </a:lnTo>
                      <a:cubicBezTo>
                        <a:pt x="449478" y="65192"/>
                        <a:pt x="98271" y="617"/>
                        <a:pt x="92651" y="3"/>
                      </a:cubicBezTo>
                      <a:cubicBezTo>
                        <a:pt x="87032" y="-612"/>
                        <a:pt x="8370" y="109277"/>
                        <a:pt x="8370" y="109277"/>
                      </a:cubicBezTo>
                      <a:close/>
                    </a:path>
                  </a:pathLst>
                </a:custGeom>
                <a:solidFill>
                  <a:srgbClr val="F4D6D4"/>
                </a:solidFill>
                <a:ln w="36124" cap="flat">
                  <a:noFill/>
                  <a:prstDash val="solid"/>
                  <a:miter/>
                </a:ln>
              </p:spPr>
              <p:txBody>
                <a:bodyPr rtlCol="0" anchor="ctr"/>
                <a:lstStyle/>
                <a:p>
                  <a:endParaRPr lang="fr-FR"/>
                </a:p>
              </p:txBody>
            </p:sp>
            <p:sp>
              <p:nvSpPr>
                <p:cNvPr id="556" name="Forme libre : forme 555">
                  <a:extLst>
                    <a:ext uri="{FF2B5EF4-FFF2-40B4-BE49-F238E27FC236}">
                      <a16:creationId xmlns:a16="http://schemas.microsoft.com/office/drawing/2014/main" id="{93FA726E-5CDC-4D47-A1DE-850816D65A06}"/>
                    </a:ext>
                  </a:extLst>
                </p:cNvPr>
                <p:cNvSpPr/>
                <p:nvPr/>
              </p:nvSpPr>
              <p:spPr>
                <a:xfrm>
                  <a:off x="5522565" y="725002"/>
                  <a:ext cx="642352" cy="918824"/>
                </a:xfrm>
                <a:custGeom>
                  <a:avLst/>
                  <a:gdLst>
                    <a:gd name="connsiteX0" fmla="*/ 5562 w 642352"/>
                    <a:gd name="connsiteY0" fmla="*/ 343020 h 918824"/>
                    <a:gd name="connsiteX1" fmla="*/ 384124 w 642352"/>
                    <a:gd name="connsiteY1" fmla="*/ 412534 h 918824"/>
                    <a:gd name="connsiteX2" fmla="*/ 378417 w 642352"/>
                    <a:gd name="connsiteY2" fmla="*/ 733723 h 918824"/>
                    <a:gd name="connsiteX3" fmla="*/ 352868 w 642352"/>
                    <a:gd name="connsiteY3" fmla="*/ 909506 h 918824"/>
                    <a:gd name="connsiteX4" fmla="*/ 360756 w 642352"/>
                    <a:gd name="connsiteY4" fmla="*/ 918804 h 918824"/>
                    <a:gd name="connsiteX5" fmla="*/ 484573 w 642352"/>
                    <a:gd name="connsiteY5" fmla="*/ 895163 h 918824"/>
                    <a:gd name="connsiteX6" fmla="*/ 576596 w 642352"/>
                    <a:gd name="connsiteY6" fmla="*/ 838270 h 918824"/>
                    <a:gd name="connsiteX7" fmla="*/ 591078 w 642352"/>
                    <a:gd name="connsiteY7" fmla="*/ 806174 h 918824"/>
                    <a:gd name="connsiteX8" fmla="*/ 642352 w 642352"/>
                    <a:gd name="connsiteY8" fmla="*/ 337290 h 918824"/>
                    <a:gd name="connsiteX9" fmla="*/ 493020 w 642352"/>
                    <a:gd name="connsiteY9" fmla="*/ 115701 h 918824"/>
                    <a:gd name="connsiteX10" fmla="*/ 382535 w 642352"/>
                    <a:gd name="connsiteY10" fmla="*/ 19903 h 918824"/>
                    <a:gd name="connsiteX11" fmla="*/ 160057 w 642352"/>
                    <a:gd name="connsiteY11" fmla="*/ 32601 h 918824"/>
                    <a:gd name="connsiteX12" fmla="*/ 159771 w 642352"/>
                    <a:gd name="connsiteY12" fmla="*/ 32840 h 918824"/>
                    <a:gd name="connsiteX13" fmla="*/ 110354 w 642352"/>
                    <a:gd name="connsiteY13" fmla="*/ 65362 h 918824"/>
                    <a:gd name="connsiteX14" fmla="*/ 5562 w 642352"/>
                    <a:gd name="connsiteY14" fmla="*/ 343020 h 918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2352" h="918824">
                      <a:moveTo>
                        <a:pt x="5562" y="343020"/>
                      </a:moveTo>
                      <a:cubicBezTo>
                        <a:pt x="38410" y="385864"/>
                        <a:pt x="190206" y="404300"/>
                        <a:pt x="384124" y="412534"/>
                      </a:cubicBezTo>
                      <a:cubicBezTo>
                        <a:pt x="357367" y="521846"/>
                        <a:pt x="351114" y="629311"/>
                        <a:pt x="378417" y="733723"/>
                      </a:cubicBezTo>
                      <a:cubicBezTo>
                        <a:pt x="378609" y="807172"/>
                        <a:pt x="360073" y="882878"/>
                        <a:pt x="352868" y="909506"/>
                      </a:cubicBezTo>
                      <a:cubicBezTo>
                        <a:pt x="351526" y="914465"/>
                        <a:pt x="355631" y="919166"/>
                        <a:pt x="360756" y="918804"/>
                      </a:cubicBezTo>
                      <a:cubicBezTo>
                        <a:pt x="406648" y="915568"/>
                        <a:pt x="448055" y="908545"/>
                        <a:pt x="484573" y="895163"/>
                      </a:cubicBezTo>
                      <a:cubicBezTo>
                        <a:pt x="520033" y="882538"/>
                        <a:pt x="550820" y="864322"/>
                        <a:pt x="576596" y="838270"/>
                      </a:cubicBezTo>
                      <a:cubicBezTo>
                        <a:pt x="585060" y="829716"/>
                        <a:pt x="589770" y="818136"/>
                        <a:pt x="591078" y="806174"/>
                      </a:cubicBezTo>
                      <a:lnTo>
                        <a:pt x="642352" y="337290"/>
                      </a:lnTo>
                      <a:cubicBezTo>
                        <a:pt x="639504" y="225309"/>
                        <a:pt x="591480" y="148610"/>
                        <a:pt x="493020" y="115701"/>
                      </a:cubicBezTo>
                      <a:cubicBezTo>
                        <a:pt x="468790" y="70992"/>
                        <a:pt x="429925" y="42134"/>
                        <a:pt x="382535" y="19903"/>
                      </a:cubicBezTo>
                      <a:cubicBezTo>
                        <a:pt x="309803" y="-8311"/>
                        <a:pt x="235879" y="-8636"/>
                        <a:pt x="160057" y="32601"/>
                      </a:cubicBezTo>
                      <a:cubicBezTo>
                        <a:pt x="159795" y="32578"/>
                        <a:pt x="159795" y="32578"/>
                        <a:pt x="159771" y="32840"/>
                      </a:cubicBezTo>
                      <a:cubicBezTo>
                        <a:pt x="143390" y="41663"/>
                        <a:pt x="126823" y="52585"/>
                        <a:pt x="110354" y="65362"/>
                      </a:cubicBezTo>
                      <a:cubicBezTo>
                        <a:pt x="32890" y="142371"/>
                        <a:pt x="-17317" y="230554"/>
                        <a:pt x="5562" y="343020"/>
                      </a:cubicBezTo>
                      <a:close/>
                    </a:path>
                  </a:pathLst>
                </a:custGeom>
                <a:solidFill>
                  <a:srgbClr val="1D2943"/>
                </a:solidFill>
                <a:ln w="36124" cap="flat">
                  <a:noFill/>
                  <a:prstDash val="solid"/>
                  <a:miter/>
                </a:ln>
              </p:spPr>
              <p:txBody>
                <a:bodyPr rtlCol="0" anchor="ctr"/>
                <a:lstStyle/>
                <a:p>
                  <a:endParaRPr lang="fr-FR"/>
                </a:p>
              </p:txBody>
            </p:sp>
            <p:sp>
              <p:nvSpPr>
                <p:cNvPr id="557" name="Forme libre : forme 556">
                  <a:extLst>
                    <a:ext uri="{FF2B5EF4-FFF2-40B4-BE49-F238E27FC236}">
                      <a16:creationId xmlns:a16="http://schemas.microsoft.com/office/drawing/2014/main" id="{4EC23E6B-8E67-44E6-B7C3-E4844B70D472}"/>
                    </a:ext>
                  </a:extLst>
                </p:cNvPr>
                <p:cNvSpPr/>
                <p:nvPr/>
              </p:nvSpPr>
              <p:spPr>
                <a:xfrm>
                  <a:off x="5522565" y="743518"/>
                  <a:ext cx="601617" cy="900320"/>
                </a:xfrm>
                <a:custGeom>
                  <a:avLst/>
                  <a:gdLst>
                    <a:gd name="connsiteX0" fmla="*/ 5562 w 601617"/>
                    <a:gd name="connsiteY0" fmla="*/ 324504 h 900320"/>
                    <a:gd name="connsiteX1" fmla="*/ 368129 w 601617"/>
                    <a:gd name="connsiteY1" fmla="*/ 393311 h 900320"/>
                    <a:gd name="connsiteX2" fmla="*/ 380451 w 601617"/>
                    <a:gd name="connsiteY2" fmla="*/ 409578 h 900320"/>
                    <a:gd name="connsiteX3" fmla="*/ 378417 w 601617"/>
                    <a:gd name="connsiteY3" fmla="*/ 715207 h 900320"/>
                    <a:gd name="connsiteX4" fmla="*/ 352876 w 601617"/>
                    <a:gd name="connsiteY4" fmla="*/ 890960 h 900320"/>
                    <a:gd name="connsiteX5" fmla="*/ 360560 w 601617"/>
                    <a:gd name="connsiteY5" fmla="*/ 900302 h 900320"/>
                    <a:gd name="connsiteX6" fmla="*/ 484573 w 601617"/>
                    <a:gd name="connsiteY6" fmla="*/ 876647 h 900320"/>
                    <a:gd name="connsiteX7" fmla="*/ 532536 w 601617"/>
                    <a:gd name="connsiteY7" fmla="*/ 841015 h 900320"/>
                    <a:gd name="connsiteX8" fmla="*/ 550537 w 601617"/>
                    <a:gd name="connsiteY8" fmla="*/ 804146 h 900320"/>
                    <a:gd name="connsiteX9" fmla="*/ 601618 w 601617"/>
                    <a:gd name="connsiteY9" fmla="*/ 337025 h 900320"/>
                    <a:gd name="connsiteX10" fmla="*/ 457735 w 601617"/>
                    <a:gd name="connsiteY10" fmla="*/ 117338 h 900320"/>
                    <a:gd name="connsiteX11" fmla="*/ 449444 w 601617"/>
                    <a:gd name="connsiteY11" fmla="*/ 110425 h 900320"/>
                    <a:gd name="connsiteX12" fmla="*/ 341514 w 601617"/>
                    <a:gd name="connsiteY12" fmla="*/ 19875 h 900320"/>
                    <a:gd name="connsiteX13" fmla="*/ 160057 w 601617"/>
                    <a:gd name="connsiteY13" fmla="*/ 14085 h 900320"/>
                    <a:gd name="connsiteX14" fmla="*/ 159771 w 601617"/>
                    <a:gd name="connsiteY14" fmla="*/ 14324 h 900320"/>
                    <a:gd name="connsiteX15" fmla="*/ 110354 w 601617"/>
                    <a:gd name="connsiteY15" fmla="*/ 46846 h 900320"/>
                    <a:gd name="connsiteX16" fmla="*/ 5562 w 601617"/>
                    <a:gd name="connsiteY16" fmla="*/ 324504 h 9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1617" h="900320">
                      <a:moveTo>
                        <a:pt x="5562" y="324504"/>
                      </a:moveTo>
                      <a:cubicBezTo>
                        <a:pt x="37502" y="366162"/>
                        <a:pt x="181899" y="384745"/>
                        <a:pt x="368129" y="393311"/>
                      </a:cubicBezTo>
                      <a:cubicBezTo>
                        <a:pt x="376424" y="393692"/>
                        <a:pt x="382290" y="401481"/>
                        <a:pt x="380451" y="409578"/>
                      </a:cubicBezTo>
                      <a:cubicBezTo>
                        <a:pt x="356849" y="513530"/>
                        <a:pt x="352411" y="615753"/>
                        <a:pt x="378417" y="715207"/>
                      </a:cubicBezTo>
                      <a:cubicBezTo>
                        <a:pt x="378609" y="788629"/>
                        <a:pt x="360086" y="864306"/>
                        <a:pt x="352876" y="890960"/>
                      </a:cubicBezTo>
                      <a:cubicBezTo>
                        <a:pt x="351549" y="895864"/>
                        <a:pt x="355493" y="900658"/>
                        <a:pt x="360560" y="900302"/>
                      </a:cubicBezTo>
                      <a:cubicBezTo>
                        <a:pt x="406530" y="897072"/>
                        <a:pt x="448003" y="890048"/>
                        <a:pt x="484573" y="876647"/>
                      </a:cubicBezTo>
                      <a:cubicBezTo>
                        <a:pt x="501905" y="866820"/>
                        <a:pt x="517951" y="855181"/>
                        <a:pt x="532536" y="841015"/>
                      </a:cubicBezTo>
                      <a:cubicBezTo>
                        <a:pt x="542639" y="831201"/>
                        <a:pt x="549006" y="818148"/>
                        <a:pt x="550537" y="804146"/>
                      </a:cubicBezTo>
                      <a:lnTo>
                        <a:pt x="601618" y="337025"/>
                      </a:lnTo>
                      <a:cubicBezTo>
                        <a:pt x="598565" y="227113"/>
                        <a:pt x="552239" y="151452"/>
                        <a:pt x="457735" y="117338"/>
                      </a:cubicBezTo>
                      <a:cubicBezTo>
                        <a:pt x="454247" y="116079"/>
                        <a:pt x="451321" y="113623"/>
                        <a:pt x="449444" y="110425"/>
                      </a:cubicBezTo>
                      <a:cubicBezTo>
                        <a:pt x="424855" y="68531"/>
                        <a:pt x="387383" y="41035"/>
                        <a:pt x="341514" y="19875"/>
                      </a:cubicBezTo>
                      <a:cubicBezTo>
                        <a:pt x="282052" y="-3181"/>
                        <a:pt x="221700" y="-7564"/>
                        <a:pt x="160057" y="14085"/>
                      </a:cubicBezTo>
                      <a:cubicBezTo>
                        <a:pt x="159795" y="14062"/>
                        <a:pt x="159795" y="14062"/>
                        <a:pt x="159771" y="14324"/>
                      </a:cubicBezTo>
                      <a:cubicBezTo>
                        <a:pt x="143390" y="23147"/>
                        <a:pt x="126823" y="34068"/>
                        <a:pt x="110354" y="46846"/>
                      </a:cubicBezTo>
                      <a:cubicBezTo>
                        <a:pt x="32890" y="123855"/>
                        <a:pt x="-17317" y="212038"/>
                        <a:pt x="5562" y="324504"/>
                      </a:cubicBezTo>
                      <a:close/>
                    </a:path>
                  </a:pathLst>
                </a:custGeom>
                <a:solidFill>
                  <a:srgbClr val="4C5C75"/>
                </a:solidFill>
                <a:ln w="36124" cap="flat">
                  <a:noFill/>
                  <a:prstDash val="solid"/>
                  <a:miter/>
                </a:ln>
              </p:spPr>
              <p:txBody>
                <a:bodyPr rtlCol="0" anchor="ctr"/>
                <a:lstStyle/>
                <a:p>
                  <a:endParaRPr lang="fr-FR"/>
                </a:p>
              </p:txBody>
            </p:sp>
          </p:grpSp>
          <p:grpSp>
            <p:nvGrpSpPr>
              <p:cNvPr id="558" name="Graphique 1065">
                <a:extLst>
                  <a:ext uri="{FF2B5EF4-FFF2-40B4-BE49-F238E27FC236}">
                    <a16:creationId xmlns:a16="http://schemas.microsoft.com/office/drawing/2014/main" id="{66736DCD-7912-4CFB-952F-086A08957266}"/>
                  </a:ext>
                </a:extLst>
              </p:cNvPr>
              <p:cNvGrpSpPr/>
              <p:nvPr/>
            </p:nvGrpSpPr>
            <p:grpSpPr>
              <a:xfrm>
                <a:off x="5757787" y="1675195"/>
                <a:ext cx="648795" cy="2416450"/>
                <a:chOff x="5757787" y="1675195"/>
                <a:chExt cx="648795" cy="2416450"/>
              </a:xfrm>
            </p:grpSpPr>
            <p:grpSp>
              <p:nvGrpSpPr>
                <p:cNvPr id="559" name="Graphique 1065">
                  <a:extLst>
                    <a:ext uri="{FF2B5EF4-FFF2-40B4-BE49-F238E27FC236}">
                      <a16:creationId xmlns:a16="http://schemas.microsoft.com/office/drawing/2014/main" id="{2E495FF3-9EAA-4443-8FC3-49DE04D1CE7F}"/>
                    </a:ext>
                  </a:extLst>
                </p:cNvPr>
                <p:cNvGrpSpPr/>
                <p:nvPr/>
              </p:nvGrpSpPr>
              <p:grpSpPr>
                <a:xfrm>
                  <a:off x="5757787" y="2858918"/>
                  <a:ext cx="648795" cy="1232726"/>
                  <a:chOff x="5757787" y="2858918"/>
                  <a:chExt cx="648795" cy="1232726"/>
                </a:xfrm>
              </p:grpSpPr>
              <p:sp>
                <p:nvSpPr>
                  <p:cNvPr id="560" name="Forme libre : forme 559">
                    <a:extLst>
                      <a:ext uri="{FF2B5EF4-FFF2-40B4-BE49-F238E27FC236}">
                        <a16:creationId xmlns:a16="http://schemas.microsoft.com/office/drawing/2014/main" id="{13AAA060-770C-4CDB-A245-B64424B3DDC2}"/>
                      </a:ext>
                    </a:extLst>
                  </p:cNvPr>
                  <p:cNvSpPr/>
                  <p:nvPr/>
                </p:nvSpPr>
                <p:spPr>
                  <a:xfrm>
                    <a:off x="5970334" y="2858918"/>
                    <a:ext cx="93885" cy="138787"/>
                  </a:xfrm>
                  <a:custGeom>
                    <a:avLst/>
                    <a:gdLst>
                      <a:gd name="connsiteX0" fmla="*/ 92452 w 93885"/>
                      <a:gd name="connsiteY0" fmla="*/ 0 h 138787"/>
                      <a:gd name="connsiteX1" fmla="*/ 2889 w 93885"/>
                      <a:gd name="connsiteY1" fmla="*/ 123945 h 138787"/>
                      <a:gd name="connsiteX2" fmla="*/ 93884 w 93885"/>
                      <a:gd name="connsiteY2" fmla="*/ 106506 h 138787"/>
                      <a:gd name="connsiteX3" fmla="*/ 92452 w 93885"/>
                      <a:gd name="connsiteY3" fmla="*/ 0 h 138787"/>
                    </a:gdLst>
                    <a:ahLst/>
                    <a:cxnLst>
                      <a:cxn ang="0">
                        <a:pos x="connsiteX0" y="connsiteY0"/>
                      </a:cxn>
                      <a:cxn ang="0">
                        <a:pos x="connsiteX1" y="connsiteY1"/>
                      </a:cxn>
                      <a:cxn ang="0">
                        <a:pos x="connsiteX2" y="connsiteY2"/>
                      </a:cxn>
                      <a:cxn ang="0">
                        <a:pos x="connsiteX3" y="connsiteY3"/>
                      </a:cxn>
                    </a:cxnLst>
                    <a:rect l="l" t="t" r="r" b="b"/>
                    <a:pathLst>
                      <a:path w="93885" h="138787">
                        <a:moveTo>
                          <a:pt x="92452" y="0"/>
                        </a:moveTo>
                        <a:cubicBezTo>
                          <a:pt x="92452" y="0"/>
                          <a:pt x="-19181" y="81047"/>
                          <a:pt x="2889" y="123945"/>
                        </a:cubicBezTo>
                        <a:cubicBezTo>
                          <a:pt x="24958" y="166842"/>
                          <a:pt x="94268" y="102733"/>
                          <a:pt x="93884" y="106506"/>
                        </a:cubicBezTo>
                        <a:cubicBezTo>
                          <a:pt x="93500" y="110278"/>
                          <a:pt x="92452" y="0"/>
                          <a:pt x="92452" y="0"/>
                        </a:cubicBezTo>
                        <a:close/>
                      </a:path>
                    </a:pathLst>
                  </a:custGeom>
                  <a:solidFill>
                    <a:srgbClr val="F4D6D4"/>
                  </a:solidFill>
                  <a:ln w="36124" cap="flat">
                    <a:noFill/>
                    <a:prstDash val="solid"/>
                    <a:miter/>
                  </a:ln>
                </p:spPr>
                <p:txBody>
                  <a:bodyPr rtlCol="0" anchor="ctr"/>
                  <a:lstStyle/>
                  <a:p>
                    <a:endParaRPr lang="fr-FR"/>
                  </a:p>
                </p:txBody>
              </p:sp>
              <p:sp>
                <p:nvSpPr>
                  <p:cNvPr id="561" name="Forme libre : forme 560">
                    <a:extLst>
                      <a:ext uri="{FF2B5EF4-FFF2-40B4-BE49-F238E27FC236}">
                        <a16:creationId xmlns:a16="http://schemas.microsoft.com/office/drawing/2014/main" id="{021BBB51-DD7E-40C5-8137-3EBA0D444221}"/>
                      </a:ext>
                    </a:extLst>
                  </p:cNvPr>
                  <p:cNvSpPr/>
                  <p:nvPr/>
                </p:nvSpPr>
                <p:spPr>
                  <a:xfrm>
                    <a:off x="5936669" y="2934074"/>
                    <a:ext cx="310751" cy="434750"/>
                  </a:xfrm>
                  <a:custGeom>
                    <a:avLst/>
                    <a:gdLst>
                      <a:gd name="connsiteX0" fmla="*/ 151800 w 310751"/>
                      <a:gd name="connsiteY0" fmla="*/ 434751 h 434750"/>
                      <a:gd name="connsiteX1" fmla="*/ 158255 w 310751"/>
                      <a:gd name="connsiteY1" fmla="*/ 424018 h 434750"/>
                      <a:gd name="connsiteX2" fmla="*/ 19249 w 310751"/>
                      <a:gd name="connsiteY2" fmla="*/ 340387 h 434750"/>
                      <a:gd name="connsiteX3" fmla="*/ 12529 w 310751"/>
                      <a:gd name="connsiteY3" fmla="*/ 328359 h 434750"/>
                      <a:gd name="connsiteX4" fmla="*/ 36157 w 310751"/>
                      <a:gd name="connsiteY4" fmla="*/ 146275 h 434750"/>
                      <a:gd name="connsiteX5" fmla="*/ 109903 w 310751"/>
                      <a:gd name="connsiteY5" fmla="*/ 21751 h 434750"/>
                      <a:gd name="connsiteX6" fmla="*/ 157440 w 310751"/>
                      <a:gd name="connsiteY6" fmla="*/ 16955 h 434750"/>
                      <a:gd name="connsiteX7" fmla="*/ 176064 w 310751"/>
                      <a:gd name="connsiteY7" fmla="*/ 60361 h 434750"/>
                      <a:gd name="connsiteX8" fmla="*/ 152485 w 310751"/>
                      <a:gd name="connsiteY8" fmla="*/ 242403 h 434750"/>
                      <a:gd name="connsiteX9" fmla="*/ 165290 w 310751"/>
                      <a:gd name="connsiteY9" fmla="*/ 265294 h 434750"/>
                      <a:gd name="connsiteX10" fmla="*/ 304297 w 310751"/>
                      <a:gd name="connsiteY10" fmla="*/ 348882 h 434750"/>
                      <a:gd name="connsiteX11" fmla="*/ 310752 w 310751"/>
                      <a:gd name="connsiteY11" fmla="*/ 338149 h 434750"/>
                      <a:gd name="connsiteX12" fmla="*/ 171745 w 310751"/>
                      <a:gd name="connsiteY12" fmla="*/ 254561 h 434750"/>
                      <a:gd name="connsiteX13" fmla="*/ 165013 w 310751"/>
                      <a:gd name="connsiteY13" fmla="*/ 242522 h 434750"/>
                      <a:gd name="connsiteX14" fmla="*/ 188592 w 310751"/>
                      <a:gd name="connsiteY14" fmla="*/ 60474 h 434750"/>
                      <a:gd name="connsiteX15" fmla="*/ 163798 w 310751"/>
                      <a:gd name="connsiteY15" fmla="*/ 6166 h 434750"/>
                      <a:gd name="connsiteX16" fmla="*/ 103758 w 310751"/>
                      <a:gd name="connsiteY16" fmla="*/ 10831 h 434750"/>
                      <a:gd name="connsiteX17" fmla="*/ 23630 w 310751"/>
                      <a:gd name="connsiteY17" fmla="*/ 146163 h 434750"/>
                      <a:gd name="connsiteX18" fmla="*/ 2 w 310751"/>
                      <a:gd name="connsiteY18" fmla="*/ 328229 h 434750"/>
                      <a:gd name="connsiteX19" fmla="*/ 12794 w 310751"/>
                      <a:gd name="connsiteY19" fmla="*/ 351120 h 43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751" h="434750">
                        <a:moveTo>
                          <a:pt x="151800" y="434751"/>
                        </a:moveTo>
                        <a:lnTo>
                          <a:pt x="158255" y="424018"/>
                        </a:lnTo>
                        <a:lnTo>
                          <a:pt x="19249" y="340387"/>
                        </a:lnTo>
                        <a:cubicBezTo>
                          <a:pt x="15056" y="337857"/>
                          <a:pt x="12476" y="333247"/>
                          <a:pt x="12529" y="328359"/>
                        </a:cubicBezTo>
                        <a:lnTo>
                          <a:pt x="36157" y="146275"/>
                        </a:lnTo>
                        <a:cubicBezTo>
                          <a:pt x="36526" y="100288"/>
                          <a:pt x="69597" y="44435"/>
                          <a:pt x="109903" y="21751"/>
                        </a:cubicBezTo>
                        <a:cubicBezTo>
                          <a:pt x="128283" y="11399"/>
                          <a:pt x="145150" y="9706"/>
                          <a:pt x="157440" y="16955"/>
                        </a:cubicBezTo>
                        <a:cubicBezTo>
                          <a:pt x="169621" y="24148"/>
                          <a:pt x="176231" y="39563"/>
                          <a:pt x="176064" y="60361"/>
                        </a:cubicBezTo>
                        <a:lnTo>
                          <a:pt x="152485" y="242403"/>
                        </a:lnTo>
                        <a:cubicBezTo>
                          <a:pt x="152395" y="251719"/>
                          <a:pt x="157304" y="260484"/>
                          <a:pt x="165290" y="265294"/>
                        </a:cubicBezTo>
                        <a:lnTo>
                          <a:pt x="304297" y="348882"/>
                        </a:lnTo>
                        <a:lnTo>
                          <a:pt x="310752" y="338149"/>
                        </a:lnTo>
                        <a:lnTo>
                          <a:pt x="171745" y="254561"/>
                        </a:lnTo>
                        <a:cubicBezTo>
                          <a:pt x="167551" y="252032"/>
                          <a:pt x="164971" y="247422"/>
                          <a:pt x="165013" y="242522"/>
                        </a:cubicBezTo>
                        <a:lnTo>
                          <a:pt x="188592" y="60474"/>
                        </a:lnTo>
                        <a:cubicBezTo>
                          <a:pt x="188797" y="35009"/>
                          <a:pt x="179991" y="15721"/>
                          <a:pt x="163798" y="6166"/>
                        </a:cubicBezTo>
                        <a:cubicBezTo>
                          <a:pt x="147533" y="-3439"/>
                          <a:pt x="126189" y="-1776"/>
                          <a:pt x="103758" y="10831"/>
                        </a:cubicBezTo>
                        <a:cubicBezTo>
                          <a:pt x="59968" y="35477"/>
                          <a:pt x="24030" y="96187"/>
                          <a:pt x="23630" y="146163"/>
                        </a:cubicBezTo>
                        <a:lnTo>
                          <a:pt x="2" y="328229"/>
                        </a:lnTo>
                        <a:cubicBezTo>
                          <a:pt x="-100" y="337532"/>
                          <a:pt x="4796" y="346310"/>
                          <a:pt x="12794" y="351120"/>
                        </a:cubicBezTo>
                        <a:close/>
                      </a:path>
                    </a:pathLst>
                  </a:custGeom>
                  <a:solidFill>
                    <a:srgbClr val="DEDFFB"/>
                  </a:solidFill>
                  <a:ln w="36124" cap="flat">
                    <a:noFill/>
                    <a:prstDash val="solid"/>
                    <a:miter/>
                  </a:ln>
                </p:spPr>
                <p:txBody>
                  <a:bodyPr rtlCol="0" anchor="ctr"/>
                  <a:lstStyle/>
                  <a:p>
                    <a:endParaRPr lang="fr-FR"/>
                  </a:p>
                </p:txBody>
              </p:sp>
              <p:grpSp>
                <p:nvGrpSpPr>
                  <p:cNvPr id="562" name="Graphique 1065">
                    <a:extLst>
                      <a:ext uri="{FF2B5EF4-FFF2-40B4-BE49-F238E27FC236}">
                        <a16:creationId xmlns:a16="http://schemas.microsoft.com/office/drawing/2014/main" id="{DE10FE39-C5F5-41A5-9C14-6678A822D71B}"/>
                      </a:ext>
                    </a:extLst>
                  </p:cNvPr>
                  <p:cNvGrpSpPr/>
                  <p:nvPr/>
                </p:nvGrpSpPr>
                <p:grpSpPr>
                  <a:xfrm>
                    <a:off x="5757787" y="3051853"/>
                    <a:ext cx="648795" cy="1039792"/>
                    <a:chOff x="5757787" y="3051853"/>
                    <a:chExt cx="648795" cy="1039792"/>
                  </a:xfrm>
                </p:grpSpPr>
                <p:sp>
                  <p:nvSpPr>
                    <p:cNvPr id="563" name="Forme libre : forme 562">
                      <a:extLst>
                        <a:ext uri="{FF2B5EF4-FFF2-40B4-BE49-F238E27FC236}">
                          <a16:creationId xmlns:a16="http://schemas.microsoft.com/office/drawing/2014/main" id="{683E7530-7FE8-4BBC-96DF-F70836D5F50C}"/>
                        </a:ext>
                      </a:extLst>
                    </p:cNvPr>
                    <p:cNvSpPr/>
                    <p:nvPr/>
                  </p:nvSpPr>
                  <p:spPr>
                    <a:xfrm>
                      <a:off x="5805417" y="3051853"/>
                      <a:ext cx="566730" cy="323863"/>
                    </a:xfrm>
                    <a:custGeom>
                      <a:avLst/>
                      <a:gdLst>
                        <a:gd name="connsiteX0" fmla="*/ 0 w 566730"/>
                        <a:gd name="connsiteY0" fmla="*/ 261393 h 323863"/>
                        <a:gd name="connsiteX1" fmla="*/ 53966 w 566730"/>
                        <a:gd name="connsiteY1" fmla="*/ 273234 h 323863"/>
                        <a:gd name="connsiteX2" fmla="*/ 103500 w 566730"/>
                        <a:gd name="connsiteY2" fmla="*/ 323864 h 323863"/>
                        <a:gd name="connsiteX3" fmla="*/ 566731 w 566730"/>
                        <a:gd name="connsiteY3" fmla="*/ 60305 h 323863"/>
                        <a:gd name="connsiteX4" fmla="*/ 484619 w 566730"/>
                        <a:gd name="connsiteY4" fmla="*/ 29046 h 323863"/>
                        <a:gd name="connsiteX5" fmla="*/ 463979 w 566730"/>
                        <a:gd name="connsiteY5" fmla="*/ 0 h 323863"/>
                        <a:gd name="connsiteX6" fmla="*/ 301592 w 566730"/>
                        <a:gd name="connsiteY6" fmla="*/ 178232 h 323863"/>
                        <a:gd name="connsiteX7" fmla="*/ 290920 w 566730"/>
                        <a:gd name="connsiteY7" fmla="*/ 181661 h 323863"/>
                        <a:gd name="connsiteX8" fmla="*/ 287061 w 566730"/>
                        <a:gd name="connsiteY8" fmla="*/ 168056 h 323863"/>
                        <a:gd name="connsiteX9" fmla="*/ 312819 w 566730"/>
                        <a:gd name="connsiteY9" fmla="*/ 124106 h 323863"/>
                        <a:gd name="connsiteX10" fmla="*/ 323799 w 566730"/>
                        <a:gd name="connsiteY10" fmla="*/ 120681 h 323863"/>
                        <a:gd name="connsiteX11" fmla="*/ 327967 w 566730"/>
                        <a:gd name="connsiteY11" fmla="*/ 134136 h 323863"/>
                        <a:gd name="connsiteX12" fmla="*/ 301592 w 566730"/>
                        <a:gd name="connsiteY12" fmla="*/ 178232 h 323863"/>
                        <a:gd name="connsiteX13" fmla="*/ 136956 w 566730"/>
                        <a:gd name="connsiteY13" fmla="*/ 252257 h 323863"/>
                        <a:gd name="connsiteX14" fmla="*/ 163016 w 566730"/>
                        <a:gd name="connsiteY14" fmla="*/ 208618 h 323863"/>
                        <a:gd name="connsiteX15" fmla="*/ 173997 w 566730"/>
                        <a:gd name="connsiteY15" fmla="*/ 205194 h 323863"/>
                        <a:gd name="connsiteX16" fmla="*/ 177702 w 566730"/>
                        <a:gd name="connsiteY16" fmla="*/ 218643 h 323863"/>
                        <a:gd name="connsiteX17" fmla="*/ 151790 w 566730"/>
                        <a:gd name="connsiteY17" fmla="*/ 262745 h 323863"/>
                        <a:gd name="connsiteX18" fmla="*/ 141428 w 566730"/>
                        <a:gd name="connsiteY18" fmla="*/ 266176 h 323863"/>
                        <a:gd name="connsiteX19" fmla="*/ 136956 w 566730"/>
                        <a:gd name="connsiteY19" fmla="*/ 252257 h 3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6730" h="323863">
                          <a:moveTo>
                            <a:pt x="0" y="261393"/>
                          </a:moveTo>
                          <a:lnTo>
                            <a:pt x="53966" y="273234"/>
                          </a:lnTo>
                          <a:lnTo>
                            <a:pt x="103500" y="323864"/>
                          </a:lnTo>
                          <a:lnTo>
                            <a:pt x="566731" y="60305"/>
                          </a:lnTo>
                          <a:lnTo>
                            <a:pt x="484619" y="29046"/>
                          </a:lnTo>
                          <a:lnTo>
                            <a:pt x="463979" y="0"/>
                          </a:lnTo>
                          <a:close/>
                          <a:moveTo>
                            <a:pt x="301592" y="178232"/>
                          </a:moveTo>
                          <a:cubicBezTo>
                            <a:pt x="298020" y="180659"/>
                            <a:pt x="294001" y="181694"/>
                            <a:pt x="290920" y="181661"/>
                          </a:cubicBezTo>
                          <a:cubicBezTo>
                            <a:pt x="288491" y="178397"/>
                            <a:pt x="286999" y="173758"/>
                            <a:pt x="287061" y="168056"/>
                          </a:cubicBezTo>
                          <a:cubicBezTo>
                            <a:pt x="287240" y="151722"/>
                            <a:pt x="298859" y="132121"/>
                            <a:pt x="312819" y="124106"/>
                          </a:cubicBezTo>
                          <a:cubicBezTo>
                            <a:pt x="316699" y="121682"/>
                            <a:pt x="320563" y="120646"/>
                            <a:pt x="323799" y="120681"/>
                          </a:cubicBezTo>
                          <a:cubicBezTo>
                            <a:pt x="326233" y="123483"/>
                            <a:pt x="328033" y="128126"/>
                            <a:pt x="327967" y="134136"/>
                          </a:cubicBezTo>
                          <a:cubicBezTo>
                            <a:pt x="327788" y="150470"/>
                            <a:pt x="316168" y="170224"/>
                            <a:pt x="301592" y="178232"/>
                          </a:cubicBezTo>
                          <a:close/>
                          <a:moveTo>
                            <a:pt x="136956" y="252257"/>
                          </a:moveTo>
                          <a:cubicBezTo>
                            <a:pt x="137131" y="236230"/>
                            <a:pt x="148750" y="216631"/>
                            <a:pt x="163016" y="208618"/>
                          </a:cubicBezTo>
                          <a:cubicBezTo>
                            <a:pt x="167203" y="206199"/>
                            <a:pt x="170759" y="205159"/>
                            <a:pt x="173997" y="205194"/>
                          </a:cubicBezTo>
                          <a:cubicBezTo>
                            <a:pt x="176429" y="208303"/>
                            <a:pt x="177765" y="212941"/>
                            <a:pt x="177702" y="218643"/>
                          </a:cubicBezTo>
                          <a:cubicBezTo>
                            <a:pt x="177524" y="234977"/>
                            <a:pt x="166055" y="254733"/>
                            <a:pt x="151790" y="262745"/>
                          </a:cubicBezTo>
                          <a:cubicBezTo>
                            <a:pt x="147762" y="264705"/>
                            <a:pt x="144669" y="265750"/>
                            <a:pt x="141428" y="266176"/>
                          </a:cubicBezTo>
                          <a:cubicBezTo>
                            <a:pt x="138685" y="263218"/>
                            <a:pt x="136887" y="258575"/>
                            <a:pt x="136956" y="252257"/>
                          </a:cubicBezTo>
                          <a:close/>
                        </a:path>
                      </a:pathLst>
                    </a:custGeom>
                    <a:solidFill>
                      <a:srgbClr val="78E75A"/>
                    </a:solidFill>
                    <a:ln w="36124" cap="flat">
                      <a:noFill/>
                      <a:prstDash val="solid"/>
                      <a:miter/>
                    </a:ln>
                  </p:spPr>
                  <p:txBody>
                    <a:bodyPr rtlCol="0" anchor="ctr"/>
                    <a:lstStyle/>
                    <a:p>
                      <a:endParaRPr lang="fr-FR"/>
                    </a:p>
                  </p:txBody>
                </p:sp>
                <p:grpSp>
                  <p:nvGrpSpPr>
                    <p:cNvPr id="564" name="Graphique 1065">
                      <a:extLst>
                        <a:ext uri="{FF2B5EF4-FFF2-40B4-BE49-F238E27FC236}">
                          <a16:creationId xmlns:a16="http://schemas.microsoft.com/office/drawing/2014/main" id="{D90FE011-A615-4CA1-A1EE-4A49BDD0F874}"/>
                        </a:ext>
                      </a:extLst>
                    </p:cNvPr>
                    <p:cNvGrpSpPr/>
                    <p:nvPr/>
                  </p:nvGrpSpPr>
                  <p:grpSpPr>
                    <a:xfrm>
                      <a:off x="5825022" y="3061078"/>
                      <a:ext cx="530610" cy="305712"/>
                      <a:chOff x="5825022" y="3061078"/>
                      <a:chExt cx="530610" cy="305712"/>
                    </a:xfrm>
                  </p:grpSpPr>
                  <p:sp>
                    <p:nvSpPr>
                      <p:cNvPr id="565" name="Forme libre : forme 564">
                        <a:extLst>
                          <a:ext uri="{FF2B5EF4-FFF2-40B4-BE49-F238E27FC236}">
                            <a16:creationId xmlns:a16="http://schemas.microsoft.com/office/drawing/2014/main" id="{85E578D5-51BE-4205-9F88-5670ACAFD5A3}"/>
                          </a:ext>
                        </a:extLst>
                      </p:cNvPr>
                      <p:cNvSpPr/>
                      <p:nvPr/>
                    </p:nvSpPr>
                    <p:spPr>
                      <a:xfrm>
                        <a:off x="6284695" y="3086691"/>
                        <a:ext cx="70937" cy="67110"/>
                      </a:xfrm>
                      <a:custGeom>
                        <a:avLst/>
                        <a:gdLst>
                          <a:gd name="connsiteX0" fmla="*/ 734 w 70937"/>
                          <a:gd name="connsiteY0" fmla="*/ 0 h 67110"/>
                          <a:gd name="connsiteX1" fmla="*/ 0 w 70937"/>
                          <a:gd name="connsiteY1" fmla="*/ 67111 h 67110"/>
                          <a:gd name="connsiteX2" fmla="*/ 70938 w 70937"/>
                          <a:gd name="connsiteY2" fmla="*/ 26765 h 67110"/>
                        </a:gdLst>
                        <a:ahLst/>
                        <a:cxnLst>
                          <a:cxn ang="0">
                            <a:pos x="connsiteX0" y="connsiteY0"/>
                          </a:cxn>
                          <a:cxn ang="0">
                            <a:pos x="connsiteX1" y="connsiteY1"/>
                          </a:cxn>
                          <a:cxn ang="0">
                            <a:pos x="connsiteX2" y="connsiteY2"/>
                          </a:cxn>
                        </a:cxnLst>
                        <a:rect l="l" t="t" r="r" b="b"/>
                        <a:pathLst>
                          <a:path w="70937" h="67110">
                            <a:moveTo>
                              <a:pt x="734" y="0"/>
                            </a:moveTo>
                            <a:lnTo>
                              <a:pt x="0" y="67111"/>
                            </a:lnTo>
                            <a:lnTo>
                              <a:pt x="70938" y="26765"/>
                            </a:lnTo>
                            <a:close/>
                          </a:path>
                        </a:pathLst>
                      </a:custGeom>
                      <a:solidFill>
                        <a:srgbClr val="5EC363"/>
                      </a:solidFill>
                      <a:ln w="36124" cap="flat">
                        <a:noFill/>
                        <a:prstDash val="solid"/>
                        <a:miter/>
                      </a:ln>
                    </p:spPr>
                    <p:txBody>
                      <a:bodyPr rtlCol="0" anchor="ctr"/>
                      <a:lstStyle/>
                      <a:p>
                        <a:endParaRPr lang="fr-FR"/>
                      </a:p>
                    </p:txBody>
                  </p:sp>
                  <p:sp>
                    <p:nvSpPr>
                      <p:cNvPr id="566" name="Forme libre : forme 565">
                        <a:extLst>
                          <a:ext uri="{FF2B5EF4-FFF2-40B4-BE49-F238E27FC236}">
                            <a16:creationId xmlns:a16="http://schemas.microsoft.com/office/drawing/2014/main" id="{8C3D3A25-32FA-40FB-A3D2-A9E7CD3FF6A2}"/>
                          </a:ext>
                        </a:extLst>
                      </p:cNvPr>
                      <p:cNvSpPr/>
                      <p:nvPr/>
                    </p:nvSpPr>
                    <p:spPr>
                      <a:xfrm>
                        <a:off x="5825022" y="3061078"/>
                        <a:ext cx="460482" cy="305712"/>
                      </a:xfrm>
                      <a:custGeom>
                        <a:avLst/>
                        <a:gdLst>
                          <a:gd name="connsiteX0" fmla="*/ 0 w 460482"/>
                          <a:gd name="connsiteY0" fmla="*/ 249146 h 305712"/>
                          <a:gd name="connsiteX1" fmla="*/ 37976 w 460482"/>
                          <a:gd name="connsiteY1" fmla="*/ 257576 h 305712"/>
                          <a:gd name="connsiteX2" fmla="*/ 85071 w 460482"/>
                          <a:gd name="connsiteY2" fmla="*/ 305713 h 305712"/>
                          <a:gd name="connsiteX3" fmla="*/ 459749 w 460482"/>
                          <a:gd name="connsiteY3" fmla="*/ 92661 h 305712"/>
                          <a:gd name="connsiteX4" fmla="*/ 460482 w 460482"/>
                          <a:gd name="connsiteY4" fmla="*/ 25628 h 305712"/>
                          <a:gd name="connsiteX5" fmla="*/ 442268 w 460482"/>
                          <a:gd name="connsiteY5" fmla="*/ 0 h 305712"/>
                          <a:gd name="connsiteX6" fmla="*/ 267457 w 460482"/>
                          <a:gd name="connsiteY6" fmla="*/ 158832 h 305712"/>
                          <a:gd name="connsiteX7" fmla="*/ 293215 w 460482"/>
                          <a:gd name="connsiteY7" fmla="*/ 114882 h 305712"/>
                          <a:gd name="connsiteX8" fmla="*/ 304194 w 460482"/>
                          <a:gd name="connsiteY8" fmla="*/ 111457 h 305712"/>
                          <a:gd name="connsiteX9" fmla="*/ 308363 w 460482"/>
                          <a:gd name="connsiteY9" fmla="*/ 124911 h 305712"/>
                          <a:gd name="connsiteX10" fmla="*/ 281988 w 460482"/>
                          <a:gd name="connsiteY10" fmla="*/ 169008 h 305712"/>
                          <a:gd name="connsiteX11" fmla="*/ 271315 w 460482"/>
                          <a:gd name="connsiteY11" fmla="*/ 172436 h 305712"/>
                          <a:gd name="connsiteX12" fmla="*/ 267457 w 460482"/>
                          <a:gd name="connsiteY12" fmla="*/ 158832 h 305712"/>
                          <a:gd name="connsiteX13" fmla="*/ 117352 w 460482"/>
                          <a:gd name="connsiteY13" fmla="*/ 243033 h 305712"/>
                          <a:gd name="connsiteX14" fmla="*/ 143411 w 460482"/>
                          <a:gd name="connsiteY14" fmla="*/ 199394 h 305712"/>
                          <a:gd name="connsiteX15" fmla="*/ 154392 w 460482"/>
                          <a:gd name="connsiteY15" fmla="*/ 195970 h 305712"/>
                          <a:gd name="connsiteX16" fmla="*/ 158098 w 460482"/>
                          <a:gd name="connsiteY16" fmla="*/ 209418 h 305712"/>
                          <a:gd name="connsiteX17" fmla="*/ 132186 w 460482"/>
                          <a:gd name="connsiteY17" fmla="*/ 253520 h 305712"/>
                          <a:gd name="connsiteX18" fmla="*/ 121824 w 460482"/>
                          <a:gd name="connsiteY18" fmla="*/ 256951 h 305712"/>
                          <a:gd name="connsiteX19" fmla="*/ 117352 w 460482"/>
                          <a:gd name="connsiteY19" fmla="*/ 243033 h 30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0482" h="305712">
                            <a:moveTo>
                              <a:pt x="0" y="249146"/>
                            </a:moveTo>
                            <a:lnTo>
                              <a:pt x="37976" y="257576"/>
                            </a:lnTo>
                            <a:lnTo>
                              <a:pt x="85071" y="305713"/>
                            </a:lnTo>
                            <a:lnTo>
                              <a:pt x="459749" y="92661"/>
                            </a:lnTo>
                            <a:lnTo>
                              <a:pt x="460482" y="25628"/>
                            </a:lnTo>
                            <a:lnTo>
                              <a:pt x="442268" y="0"/>
                            </a:lnTo>
                            <a:close/>
                            <a:moveTo>
                              <a:pt x="267457" y="158832"/>
                            </a:moveTo>
                            <a:cubicBezTo>
                              <a:pt x="267635" y="142497"/>
                              <a:pt x="279254" y="122897"/>
                              <a:pt x="293215" y="114882"/>
                            </a:cubicBezTo>
                            <a:cubicBezTo>
                              <a:pt x="297094" y="112458"/>
                              <a:pt x="300959" y="111421"/>
                              <a:pt x="304194" y="111457"/>
                            </a:cubicBezTo>
                            <a:cubicBezTo>
                              <a:pt x="306628" y="114258"/>
                              <a:pt x="308428" y="118901"/>
                              <a:pt x="308363" y="124911"/>
                            </a:cubicBezTo>
                            <a:cubicBezTo>
                              <a:pt x="308184" y="141246"/>
                              <a:pt x="296563" y="160999"/>
                              <a:pt x="281988" y="169008"/>
                            </a:cubicBezTo>
                            <a:cubicBezTo>
                              <a:pt x="278415" y="171435"/>
                              <a:pt x="274396" y="172470"/>
                              <a:pt x="271315" y="172436"/>
                            </a:cubicBezTo>
                            <a:cubicBezTo>
                              <a:pt x="268886" y="169173"/>
                              <a:pt x="267395" y="164533"/>
                              <a:pt x="267457" y="158832"/>
                            </a:cubicBezTo>
                            <a:close/>
                            <a:moveTo>
                              <a:pt x="117352" y="243033"/>
                            </a:moveTo>
                            <a:cubicBezTo>
                              <a:pt x="117527" y="227006"/>
                              <a:pt x="129146" y="207406"/>
                              <a:pt x="143411" y="199394"/>
                            </a:cubicBezTo>
                            <a:cubicBezTo>
                              <a:pt x="147599" y="196974"/>
                              <a:pt x="151155" y="195934"/>
                              <a:pt x="154392" y="195970"/>
                            </a:cubicBezTo>
                            <a:cubicBezTo>
                              <a:pt x="156824" y="199079"/>
                              <a:pt x="158160" y="203717"/>
                              <a:pt x="158098" y="209418"/>
                            </a:cubicBezTo>
                            <a:cubicBezTo>
                              <a:pt x="157919" y="225753"/>
                              <a:pt x="146451" y="245509"/>
                              <a:pt x="132186" y="253520"/>
                            </a:cubicBezTo>
                            <a:cubicBezTo>
                              <a:pt x="128157" y="255480"/>
                              <a:pt x="125064" y="256525"/>
                              <a:pt x="121824" y="256951"/>
                            </a:cubicBezTo>
                            <a:cubicBezTo>
                              <a:pt x="119081" y="253993"/>
                              <a:pt x="117282" y="249350"/>
                              <a:pt x="117352" y="243033"/>
                            </a:cubicBezTo>
                            <a:close/>
                          </a:path>
                        </a:pathLst>
                      </a:custGeom>
                      <a:solidFill>
                        <a:srgbClr val="72D561"/>
                      </a:solidFill>
                      <a:ln w="36124" cap="flat">
                        <a:noFill/>
                        <a:prstDash val="solid"/>
                        <a:miter/>
                      </a:ln>
                    </p:spPr>
                    <p:txBody>
                      <a:bodyPr rtlCol="0" anchor="ctr"/>
                      <a:lstStyle/>
                      <a:p>
                        <a:endParaRPr lang="fr-FR"/>
                      </a:p>
                    </p:txBody>
                  </p:sp>
                </p:grpSp>
                <p:sp>
                  <p:nvSpPr>
                    <p:cNvPr id="567" name="Forme libre : forme 566">
                      <a:extLst>
                        <a:ext uri="{FF2B5EF4-FFF2-40B4-BE49-F238E27FC236}">
                          <a16:creationId xmlns:a16="http://schemas.microsoft.com/office/drawing/2014/main" id="{BE8FDED4-4B4C-49A6-8FEA-B1CAAB3FC7A6}"/>
                        </a:ext>
                      </a:extLst>
                    </p:cNvPr>
                    <p:cNvSpPr/>
                    <p:nvPr/>
                  </p:nvSpPr>
                  <p:spPr>
                    <a:xfrm>
                      <a:off x="5757787" y="3112241"/>
                      <a:ext cx="648795" cy="979333"/>
                    </a:xfrm>
                    <a:custGeom>
                      <a:avLst/>
                      <a:gdLst>
                        <a:gd name="connsiteX0" fmla="*/ 648796 w 648795"/>
                        <a:gd name="connsiteY0" fmla="*/ 717069 h 979333"/>
                        <a:gd name="connsiteX1" fmla="*/ 183151 w 648795"/>
                        <a:gd name="connsiteY1" fmla="*/ 979333 h 979333"/>
                        <a:gd name="connsiteX2" fmla="*/ 0 w 648795"/>
                        <a:gd name="connsiteY2" fmla="*/ 869154 h 979333"/>
                        <a:gd name="connsiteX3" fmla="*/ 47685 w 648795"/>
                        <a:gd name="connsiteY3" fmla="*/ 200852 h 979333"/>
                        <a:gd name="connsiteX4" fmla="*/ 101510 w 648795"/>
                        <a:gd name="connsiteY4" fmla="*/ 212774 h 979333"/>
                        <a:gd name="connsiteX5" fmla="*/ 101871 w 648795"/>
                        <a:gd name="connsiteY5" fmla="*/ 212774 h 979333"/>
                        <a:gd name="connsiteX6" fmla="*/ 151000 w 648795"/>
                        <a:gd name="connsiteY6" fmla="*/ 263346 h 979333"/>
                        <a:gd name="connsiteX7" fmla="*/ 614477 w 648795"/>
                        <a:gd name="connsiteY7" fmla="*/ 0 h 979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8795" h="979333">
                          <a:moveTo>
                            <a:pt x="648796" y="717069"/>
                          </a:moveTo>
                          <a:lnTo>
                            <a:pt x="183151" y="979333"/>
                          </a:lnTo>
                          <a:lnTo>
                            <a:pt x="0" y="869154"/>
                          </a:lnTo>
                          <a:lnTo>
                            <a:pt x="47685" y="200852"/>
                          </a:lnTo>
                          <a:lnTo>
                            <a:pt x="101510" y="212774"/>
                          </a:lnTo>
                          <a:cubicBezTo>
                            <a:pt x="105147" y="212774"/>
                            <a:pt x="105509" y="212774"/>
                            <a:pt x="101871" y="212774"/>
                          </a:cubicBezTo>
                          <a:lnTo>
                            <a:pt x="151000" y="263346"/>
                          </a:lnTo>
                          <a:lnTo>
                            <a:pt x="614477" y="0"/>
                          </a:lnTo>
                          <a:close/>
                        </a:path>
                      </a:pathLst>
                    </a:custGeom>
                    <a:solidFill>
                      <a:srgbClr val="5EC363"/>
                    </a:solidFill>
                    <a:ln w="36124" cap="flat">
                      <a:noFill/>
                      <a:prstDash val="solid"/>
                      <a:miter/>
                    </a:ln>
                  </p:spPr>
                  <p:txBody>
                    <a:bodyPr rtlCol="0" anchor="ctr"/>
                    <a:lstStyle/>
                    <a:p>
                      <a:endParaRPr lang="fr-FR"/>
                    </a:p>
                  </p:txBody>
                </p:sp>
                <p:sp>
                  <p:nvSpPr>
                    <p:cNvPr id="568" name="Forme libre : forme 567">
                      <a:extLst>
                        <a:ext uri="{FF2B5EF4-FFF2-40B4-BE49-F238E27FC236}">
                          <a16:creationId xmlns:a16="http://schemas.microsoft.com/office/drawing/2014/main" id="{EB40EA49-6C1C-42F4-A1BB-AF1B0705DF98}"/>
                        </a:ext>
                      </a:extLst>
                    </p:cNvPr>
                    <p:cNvSpPr/>
                    <p:nvPr/>
                  </p:nvSpPr>
                  <p:spPr>
                    <a:xfrm>
                      <a:off x="5849682" y="3325074"/>
                      <a:ext cx="91471" cy="765842"/>
                    </a:xfrm>
                    <a:custGeom>
                      <a:avLst/>
                      <a:gdLst>
                        <a:gd name="connsiteX0" fmla="*/ 91472 w 91471"/>
                        <a:gd name="connsiteY0" fmla="*/ 765843 h 765842"/>
                        <a:gd name="connsiteX1" fmla="*/ 0 w 91471"/>
                        <a:gd name="connsiteY1" fmla="*/ 637941 h 765842"/>
                        <a:gd name="connsiteX2" fmla="*/ 9813 w 91471"/>
                        <a:gd name="connsiteY2" fmla="*/ 0 h 765842"/>
                        <a:gd name="connsiteX3" fmla="*/ 59242 w 91471"/>
                        <a:gd name="connsiteY3" fmla="*/ 50522 h 765842"/>
                      </a:gdLst>
                      <a:ahLst/>
                      <a:cxnLst>
                        <a:cxn ang="0">
                          <a:pos x="connsiteX0" y="connsiteY0"/>
                        </a:cxn>
                        <a:cxn ang="0">
                          <a:pos x="connsiteX1" y="connsiteY1"/>
                        </a:cxn>
                        <a:cxn ang="0">
                          <a:pos x="connsiteX2" y="connsiteY2"/>
                        </a:cxn>
                        <a:cxn ang="0">
                          <a:pos x="connsiteX3" y="connsiteY3"/>
                        </a:cxn>
                      </a:cxnLst>
                      <a:rect l="l" t="t" r="r" b="b"/>
                      <a:pathLst>
                        <a:path w="91471" h="765842">
                          <a:moveTo>
                            <a:pt x="91472" y="765843"/>
                          </a:moveTo>
                          <a:lnTo>
                            <a:pt x="0" y="637941"/>
                          </a:lnTo>
                          <a:lnTo>
                            <a:pt x="9813" y="0"/>
                          </a:lnTo>
                          <a:lnTo>
                            <a:pt x="59242" y="50522"/>
                          </a:lnTo>
                          <a:close/>
                        </a:path>
                      </a:pathLst>
                    </a:custGeom>
                    <a:solidFill>
                      <a:srgbClr val="72D561"/>
                    </a:solidFill>
                    <a:ln w="36124" cap="flat">
                      <a:noFill/>
                      <a:prstDash val="solid"/>
                      <a:miter/>
                    </a:ln>
                  </p:spPr>
                  <p:txBody>
                    <a:bodyPr rtlCol="0" anchor="ctr"/>
                    <a:lstStyle/>
                    <a:p>
                      <a:endParaRPr lang="fr-FR"/>
                    </a:p>
                  </p:txBody>
                </p:sp>
                <p:sp>
                  <p:nvSpPr>
                    <p:cNvPr id="569" name="Forme libre : forme 568">
                      <a:extLst>
                        <a:ext uri="{FF2B5EF4-FFF2-40B4-BE49-F238E27FC236}">
                          <a16:creationId xmlns:a16="http://schemas.microsoft.com/office/drawing/2014/main" id="{6BCB392F-3BA0-49A2-8503-C48BFA423846}"/>
                        </a:ext>
                      </a:extLst>
                    </p:cNvPr>
                    <p:cNvSpPr/>
                    <p:nvPr/>
                  </p:nvSpPr>
                  <p:spPr>
                    <a:xfrm>
                      <a:off x="5757849" y="3313244"/>
                      <a:ext cx="183136" cy="778401"/>
                    </a:xfrm>
                    <a:custGeom>
                      <a:avLst/>
                      <a:gdLst>
                        <a:gd name="connsiteX0" fmla="*/ 101585 w 183136"/>
                        <a:gd name="connsiteY0" fmla="*/ 11851 h 778401"/>
                        <a:gd name="connsiteX1" fmla="*/ 47501 w 183136"/>
                        <a:gd name="connsiteY1" fmla="*/ 0 h 778401"/>
                        <a:gd name="connsiteX2" fmla="*/ 0 w 183136"/>
                        <a:gd name="connsiteY2" fmla="*/ 668219 h 778401"/>
                        <a:gd name="connsiteX3" fmla="*/ 183137 w 183136"/>
                        <a:gd name="connsiteY3" fmla="*/ 778401 h 778401"/>
                        <a:gd name="connsiteX4" fmla="*/ 91775 w 183136"/>
                        <a:gd name="connsiteY4" fmla="*/ 649653 h 778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136" h="778401">
                          <a:moveTo>
                            <a:pt x="101585" y="11851"/>
                          </a:moveTo>
                          <a:lnTo>
                            <a:pt x="47501" y="0"/>
                          </a:lnTo>
                          <a:lnTo>
                            <a:pt x="0" y="668219"/>
                          </a:lnTo>
                          <a:lnTo>
                            <a:pt x="183137" y="778401"/>
                          </a:lnTo>
                          <a:lnTo>
                            <a:pt x="91775" y="649653"/>
                          </a:lnTo>
                          <a:close/>
                        </a:path>
                      </a:pathLst>
                    </a:custGeom>
                    <a:solidFill>
                      <a:srgbClr val="5EC363"/>
                    </a:solidFill>
                    <a:ln w="36124" cap="flat">
                      <a:noFill/>
                      <a:prstDash val="solid"/>
                      <a:miter/>
                    </a:ln>
                  </p:spPr>
                  <p:txBody>
                    <a:bodyPr rtlCol="0" anchor="ctr"/>
                    <a:lstStyle/>
                    <a:p>
                      <a:endParaRPr lang="fr-FR"/>
                    </a:p>
                  </p:txBody>
                </p:sp>
                <p:sp>
                  <p:nvSpPr>
                    <p:cNvPr id="570" name="Forme libre : forme 569">
                      <a:extLst>
                        <a:ext uri="{FF2B5EF4-FFF2-40B4-BE49-F238E27FC236}">
                          <a16:creationId xmlns:a16="http://schemas.microsoft.com/office/drawing/2014/main" id="{0AE9FFF9-F9B1-4497-B626-69EF6D93C669}"/>
                        </a:ext>
                      </a:extLst>
                    </p:cNvPr>
                    <p:cNvSpPr/>
                    <p:nvPr/>
                  </p:nvSpPr>
                  <p:spPr>
                    <a:xfrm>
                      <a:off x="5908923" y="3112184"/>
                      <a:ext cx="497499" cy="979461"/>
                    </a:xfrm>
                    <a:custGeom>
                      <a:avLst/>
                      <a:gdLst>
                        <a:gd name="connsiteX0" fmla="*/ 463278 w 497499"/>
                        <a:gd name="connsiteY0" fmla="*/ 0 h 979461"/>
                        <a:gd name="connsiteX1" fmla="*/ 0 w 497499"/>
                        <a:gd name="connsiteY1" fmla="*/ 263496 h 979461"/>
                        <a:gd name="connsiteX2" fmla="*/ 32063 w 497499"/>
                        <a:gd name="connsiteY2" fmla="*/ 979461 h 979461"/>
                        <a:gd name="connsiteX3" fmla="*/ 497499 w 497499"/>
                        <a:gd name="connsiteY3" fmla="*/ 717231 h 979461"/>
                      </a:gdLst>
                      <a:ahLst/>
                      <a:cxnLst>
                        <a:cxn ang="0">
                          <a:pos x="connsiteX0" y="connsiteY0"/>
                        </a:cxn>
                        <a:cxn ang="0">
                          <a:pos x="connsiteX1" y="connsiteY1"/>
                        </a:cxn>
                        <a:cxn ang="0">
                          <a:pos x="connsiteX2" y="connsiteY2"/>
                        </a:cxn>
                        <a:cxn ang="0">
                          <a:pos x="connsiteX3" y="connsiteY3"/>
                        </a:cxn>
                      </a:cxnLst>
                      <a:rect l="l" t="t" r="r" b="b"/>
                      <a:pathLst>
                        <a:path w="497499" h="979461">
                          <a:moveTo>
                            <a:pt x="463278" y="0"/>
                          </a:moveTo>
                          <a:lnTo>
                            <a:pt x="0" y="263496"/>
                          </a:lnTo>
                          <a:lnTo>
                            <a:pt x="32063" y="979461"/>
                          </a:lnTo>
                          <a:lnTo>
                            <a:pt x="497499" y="717231"/>
                          </a:lnTo>
                          <a:close/>
                        </a:path>
                      </a:pathLst>
                    </a:custGeom>
                    <a:solidFill>
                      <a:srgbClr val="5EC363"/>
                    </a:solidFill>
                    <a:ln w="36124" cap="flat">
                      <a:noFill/>
                      <a:prstDash val="solid"/>
                      <a:miter/>
                    </a:ln>
                  </p:spPr>
                  <p:txBody>
                    <a:bodyPr rtlCol="0" anchor="ctr"/>
                    <a:lstStyle/>
                    <a:p>
                      <a:endParaRPr lang="fr-FR"/>
                    </a:p>
                  </p:txBody>
                </p:sp>
                <p:sp>
                  <p:nvSpPr>
                    <p:cNvPr id="571" name="Forme libre : forme 570">
                      <a:extLst>
                        <a:ext uri="{FF2B5EF4-FFF2-40B4-BE49-F238E27FC236}">
                          <a16:creationId xmlns:a16="http://schemas.microsoft.com/office/drawing/2014/main" id="{B83A662C-2A0F-45EB-904B-955E0127BE57}"/>
                        </a:ext>
                      </a:extLst>
                    </p:cNvPr>
                    <p:cNvSpPr/>
                    <p:nvPr/>
                  </p:nvSpPr>
                  <p:spPr>
                    <a:xfrm>
                      <a:off x="5757849" y="3962897"/>
                      <a:ext cx="183136" cy="128748"/>
                    </a:xfrm>
                    <a:custGeom>
                      <a:avLst/>
                      <a:gdLst>
                        <a:gd name="connsiteX0" fmla="*/ 0 w 183136"/>
                        <a:gd name="connsiteY0" fmla="*/ 18566 h 128748"/>
                        <a:gd name="connsiteX1" fmla="*/ 91775 w 183136"/>
                        <a:gd name="connsiteY1" fmla="*/ 0 h 128748"/>
                        <a:gd name="connsiteX2" fmla="*/ 183137 w 183136"/>
                        <a:gd name="connsiteY2" fmla="*/ 128748 h 128748"/>
                      </a:gdLst>
                      <a:ahLst/>
                      <a:cxnLst>
                        <a:cxn ang="0">
                          <a:pos x="connsiteX0" y="connsiteY0"/>
                        </a:cxn>
                        <a:cxn ang="0">
                          <a:pos x="connsiteX1" y="connsiteY1"/>
                        </a:cxn>
                        <a:cxn ang="0">
                          <a:pos x="connsiteX2" y="connsiteY2"/>
                        </a:cxn>
                      </a:cxnLst>
                      <a:rect l="l" t="t" r="r" b="b"/>
                      <a:pathLst>
                        <a:path w="183136" h="128748">
                          <a:moveTo>
                            <a:pt x="0" y="18566"/>
                          </a:moveTo>
                          <a:lnTo>
                            <a:pt x="91775" y="0"/>
                          </a:lnTo>
                          <a:lnTo>
                            <a:pt x="183137" y="128748"/>
                          </a:lnTo>
                          <a:close/>
                        </a:path>
                      </a:pathLst>
                    </a:custGeom>
                    <a:solidFill>
                      <a:srgbClr val="78E75A"/>
                    </a:solidFill>
                    <a:ln w="36124" cap="flat">
                      <a:noFill/>
                      <a:prstDash val="solid"/>
                      <a:miter/>
                    </a:ln>
                  </p:spPr>
                  <p:txBody>
                    <a:bodyPr rtlCol="0" anchor="ctr"/>
                    <a:lstStyle/>
                    <a:p>
                      <a:endParaRPr lang="fr-FR"/>
                    </a:p>
                  </p:txBody>
                </p:sp>
                <p:grpSp>
                  <p:nvGrpSpPr>
                    <p:cNvPr id="572" name="Graphique 1065">
                      <a:extLst>
                        <a:ext uri="{FF2B5EF4-FFF2-40B4-BE49-F238E27FC236}">
                          <a16:creationId xmlns:a16="http://schemas.microsoft.com/office/drawing/2014/main" id="{83DA2FF9-230D-46A3-88D9-D2AD06FF25D9}"/>
                        </a:ext>
                      </a:extLst>
                    </p:cNvPr>
                    <p:cNvGrpSpPr/>
                    <p:nvPr/>
                  </p:nvGrpSpPr>
                  <p:grpSpPr>
                    <a:xfrm>
                      <a:off x="5946831" y="3172498"/>
                      <a:ext cx="197061" cy="149995"/>
                      <a:chOff x="5946831" y="3172498"/>
                      <a:chExt cx="197061" cy="149995"/>
                    </a:xfrm>
                    <a:solidFill>
                      <a:srgbClr val="78E75A"/>
                    </a:solidFill>
                  </p:grpSpPr>
                  <p:sp>
                    <p:nvSpPr>
                      <p:cNvPr id="573" name="Forme libre : forme 572">
                        <a:extLst>
                          <a:ext uri="{FF2B5EF4-FFF2-40B4-BE49-F238E27FC236}">
                            <a16:creationId xmlns:a16="http://schemas.microsoft.com/office/drawing/2014/main" id="{E4CE8388-13AA-4522-826E-858EE8737DD3}"/>
                          </a:ext>
                        </a:extLst>
                      </p:cNvPr>
                      <p:cNvSpPr/>
                      <p:nvPr/>
                    </p:nvSpPr>
                    <p:spPr>
                      <a:xfrm>
                        <a:off x="5946831" y="3257002"/>
                        <a:ext cx="47259" cy="65491"/>
                      </a:xfrm>
                      <a:custGeom>
                        <a:avLst/>
                        <a:gdLst>
                          <a:gd name="connsiteX0" fmla="*/ 36320 w 47259"/>
                          <a:gd name="connsiteY0" fmla="*/ 13511 h 65491"/>
                          <a:gd name="connsiteX1" fmla="*/ 32570 w 47259"/>
                          <a:gd name="connsiteY1" fmla="*/ 0 h 65491"/>
                          <a:gd name="connsiteX2" fmla="*/ 47257 w 47259"/>
                          <a:gd name="connsiteY2" fmla="*/ 18239 h 65491"/>
                          <a:gd name="connsiteX3" fmla="*/ 21256 w 47259"/>
                          <a:gd name="connsiteY3" fmla="*/ 62263 h 65491"/>
                          <a:gd name="connsiteX4" fmla="*/ 0 w 47259"/>
                          <a:gd name="connsiteY4" fmla="*/ 60967 h 65491"/>
                          <a:gd name="connsiteX5" fmla="*/ 10317 w 47259"/>
                          <a:gd name="connsiteY5" fmla="*/ 57536 h 65491"/>
                          <a:gd name="connsiteX6" fmla="*/ 36320 w 47259"/>
                          <a:gd name="connsiteY6" fmla="*/ 13511 h 6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59" h="65491">
                            <a:moveTo>
                              <a:pt x="36320" y="13511"/>
                            </a:moveTo>
                            <a:cubicBezTo>
                              <a:pt x="36382" y="7839"/>
                              <a:pt x="35015" y="3216"/>
                              <a:pt x="32570" y="0"/>
                            </a:cubicBezTo>
                            <a:cubicBezTo>
                              <a:pt x="41430" y="97"/>
                              <a:pt x="47381" y="6897"/>
                              <a:pt x="47257" y="18239"/>
                            </a:cubicBezTo>
                            <a:cubicBezTo>
                              <a:pt x="47079" y="34542"/>
                              <a:pt x="35521" y="54266"/>
                              <a:pt x="21256" y="62263"/>
                            </a:cubicBezTo>
                            <a:cubicBezTo>
                              <a:pt x="12340" y="67127"/>
                              <a:pt x="4549" y="66334"/>
                              <a:pt x="0" y="60967"/>
                            </a:cubicBezTo>
                            <a:cubicBezTo>
                              <a:pt x="3194" y="60646"/>
                              <a:pt x="6396" y="59619"/>
                              <a:pt x="10317" y="57536"/>
                            </a:cubicBezTo>
                            <a:cubicBezTo>
                              <a:pt x="24586" y="49538"/>
                              <a:pt x="36142" y="29814"/>
                              <a:pt x="36320" y="13511"/>
                            </a:cubicBezTo>
                            <a:close/>
                          </a:path>
                        </a:pathLst>
                      </a:custGeom>
                      <a:solidFill>
                        <a:srgbClr val="78E75A"/>
                      </a:solidFill>
                      <a:ln w="36124" cap="flat">
                        <a:noFill/>
                        <a:prstDash val="solid"/>
                        <a:miter/>
                      </a:ln>
                    </p:spPr>
                    <p:txBody>
                      <a:bodyPr rtlCol="0" anchor="ctr"/>
                      <a:lstStyle/>
                      <a:p>
                        <a:endParaRPr lang="fr-FR"/>
                      </a:p>
                    </p:txBody>
                  </p:sp>
                  <p:sp>
                    <p:nvSpPr>
                      <p:cNvPr id="574" name="Forme libre : forme 573">
                        <a:extLst>
                          <a:ext uri="{FF2B5EF4-FFF2-40B4-BE49-F238E27FC236}">
                            <a16:creationId xmlns:a16="http://schemas.microsoft.com/office/drawing/2014/main" id="{EF151B99-3318-44A7-82C0-D2F4867B96B5}"/>
                          </a:ext>
                        </a:extLst>
                      </p:cNvPr>
                      <p:cNvSpPr/>
                      <p:nvPr/>
                    </p:nvSpPr>
                    <p:spPr>
                      <a:xfrm>
                        <a:off x="6096281" y="3172498"/>
                        <a:ext cx="47611" cy="65640"/>
                      </a:xfrm>
                      <a:custGeom>
                        <a:avLst/>
                        <a:gdLst>
                          <a:gd name="connsiteX0" fmla="*/ 37028 w 47611"/>
                          <a:gd name="connsiteY0" fmla="*/ 13522 h 65640"/>
                          <a:gd name="connsiteX1" fmla="*/ 32922 w 47611"/>
                          <a:gd name="connsiteY1" fmla="*/ 7 h 65640"/>
                          <a:gd name="connsiteX2" fmla="*/ 47609 w 47611"/>
                          <a:gd name="connsiteY2" fmla="*/ 18244 h 65640"/>
                          <a:gd name="connsiteX3" fmla="*/ 21606 w 47611"/>
                          <a:gd name="connsiteY3" fmla="*/ 62269 h 65640"/>
                          <a:gd name="connsiteX4" fmla="*/ 0 w 47611"/>
                          <a:gd name="connsiteY4" fmla="*/ 60969 h 65640"/>
                          <a:gd name="connsiteX5" fmla="*/ 10670 w 47611"/>
                          <a:gd name="connsiteY5" fmla="*/ 57542 h 65640"/>
                          <a:gd name="connsiteX6" fmla="*/ 37028 w 47611"/>
                          <a:gd name="connsiteY6" fmla="*/ 13522 h 65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11" h="65640">
                            <a:moveTo>
                              <a:pt x="37028" y="13522"/>
                            </a:moveTo>
                            <a:cubicBezTo>
                              <a:pt x="37094" y="7495"/>
                              <a:pt x="35372" y="2868"/>
                              <a:pt x="32922" y="7"/>
                            </a:cubicBezTo>
                            <a:cubicBezTo>
                              <a:pt x="41788" y="-251"/>
                              <a:pt x="47737" y="6549"/>
                              <a:pt x="47609" y="18244"/>
                            </a:cubicBezTo>
                            <a:cubicBezTo>
                              <a:pt x="47431" y="34548"/>
                              <a:pt x="35871" y="54272"/>
                              <a:pt x="21606" y="62269"/>
                            </a:cubicBezTo>
                            <a:cubicBezTo>
                              <a:pt x="12334" y="67485"/>
                              <a:pt x="4547" y="66337"/>
                              <a:pt x="0" y="60969"/>
                            </a:cubicBezTo>
                            <a:cubicBezTo>
                              <a:pt x="3187" y="61004"/>
                              <a:pt x="7098" y="59983"/>
                              <a:pt x="10670" y="57542"/>
                            </a:cubicBezTo>
                            <a:cubicBezTo>
                              <a:pt x="25289" y="49548"/>
                              <a:pt x="36849" y="29824"/>
                              <a:pt x="37028" y="13522"/>
                            </a:cubicBezTo>
                            <a:close/>
                          </a:path>
                        </a:pathLst>
                      </a:custGeom>
                      <a:solidFill>
                        <a:srgbClr val="78E75A"/>
                      </a:solidFill>
                      <a:ln w="36124" cap="flat">
                        <a:noFill/>
                        <a:prstDash val="solid"/>
                        <a:miter/>
                      </a:ln>
                    </p:spPr>
                    <p:txBody>
                      <a:bodyPr rtlCol="0" anchor="ctr"/>
                      <a:lstStyle/>
                      <a:p>
                        <a:endParaRPr lang="fr-FR"/>
                      </a:p>
                    </p:txBody>
                  </p:sp>
                </p:grpSp>
              </p:grpSp>
              <p:sp>
                <p:nvSpPr>
                  <p:cNvPr id="575" name="Forme libre : forme 574">
                    <a:extLst>
                      <a:ext uri="{FF2B5EF4-FFF2-40B4-BE49-F238E27FC236}">
                        <a16:creationId xmlns:a16="http://schemas.microsoft.com/office/drawing/2014/main" id="{0B3A0D84-F313-4A5A-BE4C-837E71957F9E}"/>
                      </a:ext>
                    </a:extLst>
                  </p:cNvPr>
                  <p:cNvSpPr/>
                  <p:nvPr/>
                </p:nvSpPr>
                <p:spPr>
                  <a:xfrm>
                    <a:off x="6203891" y="3236241"/>
                    <a:ext cx="63396" cy="77369"/>
                  </a:xfrm>
                  <a:custGeom>
                    <a:avLst/>
                    <a:gdLst>
                      <a:gd name="connsiteX0" fmla="*/ 56324 w 63396"/>
                      <a:gd name="connsiteY0" fmla="*/ 4995 h 77369"/>
                      <a:gd name="connsiteX1" fmla="*/ 43282 w 63396"/>
                      <a:gd name="connsiteY1" fmla="*/ 2 h 77369"/>
                      <a:gd name="connsiteX2" fmla="*/ 28681 w 63396"/>
                      <a:gd name="connsiteY2" fmla="*/ 4210 h 77369"/>
                      <a:gd name="connsiteX3" fmla="*/ 3 w 63396"/>
                      <a:gd name="connsiteY3" fmla="*/ 53381 h 77369"/>
                      <a:gd name="connsiteX4" fmla="*/ 4661 w 63396"/>
                      <a:gd name="connsiteY4" fmla="*/ 70900 h 77369"/>
                      <a:gd name="connsiteX5" fmla="*/ 19631 w 63396"/>
                      <a:gd name="connsiteY5" fmla="*/ 77368 h 77369"/>
                      <a:gd name="connsiteX6" fmla="*/ 33749 w 63396"/>
                      <a:gd name="connsiteY6" fmla="*/ 73158 h 77369"/>
                      <a:gd name="connsiteX7" fmla="*/ 63395 w 63396"/>
                      <a:gd name="connsiteY7" fmla="*/ 23994 h 77369"/>
                      <a:gd name="connsiteX8" fmla="*/ 56324 w 63396"/>
                      <a:gd name="connsiteY8" fmla="*/ 4995 h 77369"/>
                      <a:gd name="connsiteX9" fmla="*/ 46425 w 63396"/>
                      <a:gd name="connsiteY9" fmla="*/ 41705 h 77369"/>
                      <a:gd name="connsiteX10" fmla="*/ 31604 w 63396"/>
                      <a:gd name="connsiteY10" fmla="*/ 60106 h 77369"/>
                      <a:gd name="connsiteX11" fmla="*/ 22428 w 63396"/>
                      <a:gd name="connsiteY11" fmla="*/ 65139 h 77369"/>
                      <a:gd name="connsiteX12" fmla="*/ 17223 w 63396"/>
                      <a:gd name="connsiteY12" fmla="*/ 64868 h 77369"/>
                      <a:gd name="connsiteX13" fmla="*/ 12505 w 63396"/>
                      <a:gd name="connsiteY13" fmla="*/ 59356 h 77369"/>
                      <a:gd name="connsiteX14" fmla="*/ 12129 w 63396"/>
                      <a:gd name="connsiteY14" fmla="*/ 48791 h 77369"/>
                      <a:gd name="connsiteX15" fmla="*/ 25110 w 63396"/>
                      <a:gd name="connsiteY15" fmla="*/ 22566 h 77369"/>
                      <a:gd name="connsiteX16" fmla="*/ 41047 w 63396"/>
                      <a:gd name="connsiteY16" fmla="*/ 12253 h 77369"/>
                      <a:gd name="connsiteX17" fmla="*/ 45033 w 63396"/>
                      <a:gd name="connsiteY17" fmla="*/ 12340 h 77369"/>
                      <a:gd name="connsiteX18" fmla="*/ 49877 w 63396"/>
                      <a:gd name="connsiteY18" fmla="*/ 16900 h 77369"/>
                      <a:gd name="connsiteX19" fmla="*/ 50451 w 63396"/>
                      <a:gd name="connsiteY19" fmla="*/ 18431 h 77369"/>
                      <a:gd name="connsiteX20" fmla="*/ 51267 w 63396"/>
                      <a:gd name="connsiteY20" fmla="*/ 23862 h 77369"/>
                      <a:gd name="connsiteX21" fmla="*/ 46425 w 63396"/>
                      <a:gd name="connsiteY21" fmla="*/ 41705 h 7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3396" h="77369">
                        <a:moveTo>
                          <a:pt x="56324" y="4995"/>
                        </a:moveTo>
                        <a:cubicBezTo>
                          <a:pt x="52968" y="1564"/>
                          <a:pt x="48131" y="55"/>
                          <a:pt x="43282" y="2"/>
                        </a:cubicBezTo>
                        <a:cubicBezTo>
                          <a:pt x="37946" y="-57"/>
                          <a:pt x="33077" y="1347"/>
                          <a:pt x="28681" y="4210"/>
                        </a:cubicBezTo>
                        <a:cubicBezTo>
                          <a:pt x="12566" y="13734"/>
                          <a:pt x="210" y="34464"/>
                          <a:pt x="3" y="53381"/>
                        </a:cubicBezTo>
                        <a:cubicBezTo>
                          <a:pt x="-72" y="60173"/>
                          <a:pt x="1313" y="66496"/>
                          <a:pt x="4661" y="70900"/>
                        </a:cubicBezTo>
                        <a:cubicBezTo>
                          <a:pt x="8495" y="75307"/>
                          <a:pt x="13810" y="77305"/>
                          <a:pt x="19631" y="77368"/>
                        </a:cubicBezTo>
                        <a:cubicBezTo>
                          <a:pt x="24484" y="77421"/>
                          <a:pt x="29350" y="76021"/>
                          <a:pt x="33749" y="73158"/>
                        </a:cubicBezTo>
                        <a:cubicBezTo>
                          <a:pt x="49851" y="64601"/>
                          <a:pt x="63188" y="42914"/>
                          <a:pt x="63395" y="23994"/>
                        </a:cubicBezTo>
                        <a:cubicBezTo>
                          <a:pt x="63480" y="16234"/>
                          <a:pt x="60638" y="9896"/>
                          <a:pt x="56324" y="4995"/>
                        </a:cubicBezTo>
                        <a:close/>
                        <a:moveTo>
                          <a:pt x="46425" y="41705"/>
                        </a:moveTo>
                        <a:cubicBezTo>
                          <a:pt x="42893" y="48809"/>
                          <a:pt x="37732" y="55085"/>
                          <a:pt x="31604" y="60106"/>
                        </a:cubicBezTo>
                        <a:cubicBezTo>
                          <a:pt x="28880" y="62339"/>
                          <a:pt x="25870" y="64392"/>
                          <a:pt x="22428" y="65139"/>
                        </a:cubicBezTo>
                        <a:cubicBezTo>
                          <a:pt x="20704" y="65513"/>
                          <a:pt x="18856" y="65536"/>
                          <a:pt x="17223" y="64868"/>
                        </a:cubicBezTo>
                        <a:cubicBezTo>
                          <a:pt x="14915" y="63924"/>
                          <a:pt x="13324" y="61711"/>
                          <a:pt x="12505" y="59356"/>
                        </a:cubicBezTo>
                        <a:cubicBezTo>
                          <a:pt x="11335" y="55991"/>
                          <a:pt x="11522" y="52301"/>
                          <a:pt x="12129" y="48791"/>
                        </a:cubicBezTo>
                        <a:cubicBezTo>
                          <a:pt x="13812" y="39059"/>
                          <a:pt x="18618" y="30009"/>
                          <a:pt x="25110" y="22566"/>
                        </a:cubicBezTo>
                        <a:cubicBezTo>
                          <a:pt x="29355" y="17699"/>
                          <a:pt x="34674" y="13300"/>
                          <a:pt x="41047" y="12253"/>
                        </a:cubicBezTo>
                        <a:cubicBezTo>
                          <a:pt x="42369" y="12036"/>
                          <a:pt x="43745" y="11971"/>
                          <a:pt x="45033" y="12340"/>
                        </a:cubicBezTo>
                        <a:cubicBezTo>
                          <a:pt x="47234" y="12969"/>
                          <a:pt x="48931" y="14816"/>
                          <a:pt x="49877" y="16900"/>
                        </a:cubicBezTo>
                        <a:cubicBezTo>
                          <a:pt x="50103" y="17397"/>
                          <a:pt x="50290" y="17910"/>
                          <a:pt x="50451" y="18431"/>
                        </a:cubicBezTo>
                        <a:cubicBezTo>
                          <a:pt x="50988" y="20174"/>
                          <a:pt x="51240" y="22000"/>
                          <a:pt x="51267" y="23862"/>
                        </a:cubicBezTo>
                        <a:cubicBezTo>
                          <a:pt x="51355" y="30004"/>
                          <a:pt x="48999" y="36526"/>
                          <a:pt x="46425" y="41705"/>
                        </a:cubicBezTo>
                        <a:close/>
                      </a:path>
                    </a:pathLst>
                  </a:custGeom>
                  <a:solidFill>
                    <a:srgbClr val="4C5C75"/>
                  </a:solidFill>
                  <a:ln w="36124" cap="flat">
                    <a:noFill/>
                    <a:prstDash val="solid"/>
                    <a:miter/>
                  </a:ln>
                </p:spPr>
                <p:txBody>
                  <a:bodyPr rtlCol="0" anchor="ctr"/>
                  <a:lstStyle/>
                  <a:p>
                    <a:endParaRPr lang="fr-FR"/>
                  </a:p>
                </p:txBody>
              </p:sp>
              <p:sp>
                <p:nvSpPr>
                  <p:cNvPr id="1088" name="Forme libre : forme 1087">
                    <a:extLst>
                      <a:ext uri="{FF2B5EF4-FFF2-40B4-BE49-F238E27FC236}">
                        <a16:creationId xmlns:a16="http://schemas.microsoft.com/office/drawing/2014/main" id="{98CBF97D-D819-463C-B26A-C4CCE4F519D9}"/>
                      </a:ext>
                    </a:extLst>
                  </p:cNvPr>
                  <p:cNvSpPr/>
                  <p:nvPr/>
                </p:nvSpPr>
                <p:spPr>
                  <a:xfrm>
                    <a:off x="6236228" y="3236241"/>
                    <a:ext cx="15578" cy="15755"/>
                  </a:xfrm>
                  <a:custGeom>
                    <a:avLst/>
                    <a:gdLst>
                      <a:gd name="connsiteX0" fmla="*/ 149 w 15578"/>
                      <a:gd name="connsiteY0" fmla="*/ 2194 h 15755"/>
                      <a:gd name="connsiteX1" fmla="*/ 0 w 15578"/>
                      <a:gd name="connsiteY1" fmla="*/ 15755 h 15755"/>
                      <a:gd name="connsiteX2" fmla="*/ 2017 w 15578"/>
                      <a:gd name="connsiteY2" fmla="*/ 14391 h 15755"/>
                      <a:gd name="connsiteX3" fmla="*/ 9901 w 15578"/>
                      <a:gd name="connsiteY3" fmla="*/ 12165 h 15755"/>
                      <a:gd name="connsiteX4" fmla="*/ 10827 w 15578"/>
                      <a:gd name="connsiteY4" fmla="*/ 12175 h 15755"/>
                      <a:gd name="connsiteX5" fmla="*/ 15432 w 15578"/>
                      <a:gd name="connsiteY5" fmla="*/ 13920 h 15755"/>
                      <a:gd name="connsiteX6" fmla="*/ 15578 w 15578"/>
                      <a:gd name="connsiteY6" fmla="*/ 514 h 15755"/>
                      <a:gd name="connsiteX7" fmla="*/ 10960 w 15578"/>
                      <a:gd name="connsiteY7" fmla="*/ 2 h 15755"/>
                      <a:gd name="connsiteX8" fmla="*/ 149 w 15578"/>
                      <a:gd name="connsiteY8" fmla="*/ 2194 h 15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78" h="15755">
                        <a:moveTo>
                          <a:pt x="149" y="2194"/>
                        </a:moveTo>
                        <a:lnTo>
                          <a:pt x="0" y="15755"/>
                        </a:lnTo>
                        <a:cubicBezTo>
                          <a:pt x="774" y="15302"/>
                          <a:pt x="1397" y="14846"/>
                          <a:pt x="2017" y="14391"/>
                        </a:cubicBezTo>
                        <a:cubicBezTo>
                          <a:pt x="4500" y="13031"/>
                          <a:pt x="7895" y="12606"/>
                          <a:pt x="9901" y="12165"/>
                        </a:cubicBezTo>
                        <a:lnTo>
                          <a:pt x="10827" y="12175"/>
                        </a:lnTo>
                        <a:cubicBezTo>
                          <a:pt x="12215" y="12190"/>
                          <a:pt x="14520" y="12678"/>
                          <a:pt x="15432" y="13920"/>
                        </a:cubicBezTo>
                        <a:lnTo>
                          <a:pt x="15578" y="514"/>
                        </a:lnTo>
                        <a:cubicBezTo>
                          <a:pt x="14039" y="190"/>
                          <a:pt x="12500" y="19"/>
                          <a:pt x="10960" y="2"/>
                        </a:cubicBezTo>
                        <a:cubicBezTo>
                          <a:pt x="7107" y="-40"/>
                          <a:pt x="3555" y="691"/>
                          <a:pt x="149" y="2194"/>
                        </a:cubicBezTo>
                        <a:close/>
                      </a:path>
                    </a:pathLst>
                  </a:custGeom>
                  <a:solidFill>
                    <a:srgbClr val="4C5C75"/>
                  </a:solidFill>
                  <a:ln w="36124" cap="flat">
                    <a:noFill/>
                    <a:prstDash val="solid"/>
                    <a:miter/>
                  </a:ln>
                </p:spPr>
                <p:txBody>
                  <a:bodyPr rtlCol="0" anchor="ctr"/>
                  <a:lstStyle/>
                  <a:p>
                    <a:endParaRPr lang="fr-FR"/>
                  </a:p>
                </p:txBody>
              </p:sp>
              <p:sp>
                <p:nvSpPr>
                  <p:cNvPr id="1089" name="Forme libre : forme 1088">
                    <a:extLst>
                      <a:ext uri="{FF2B5EF4-FFF2-40B4-BE49-F238E27FC236}">
                        <a16:creationId xmlns:a16="http://schemas.microsoft.com/office/drawing/2014/main" id="{65C87CC1-B5B8-4AE3-A814-5C8DF0EACC28}"/>
                      </a:ext>
                    </a:extLst>
                  </p:cNvPr>
                  <p:cNvSpPr/>
                  <p:nvPr/>
                </p:nvSpPr>
                <p:spPr>
                  <a:xfrm>
                    <a:off x="6014308" y="3339085"/>
                    <a:ext cx="63400" cy="77372"/>
                  </a:xfrm>
                  <a:custGeom>
                    <a:avLst/>
                    <a:gdLst>
                      <a:gd name="connsiteX0" fmla="*/ 56327 w 63400"/>
                      <a:gd name="connsiteY0" fmla="*/ 4998 h 77372"/>
                      <a:gd name="connsiteX1" fmla="*/ 43282 w 63400"/>
                      <a:gd name="connsiteY1" fmla="*/ 2 h 77372"/>
                      <a:gd name="connsiteX2" fmla="*/ 28681 w 63400"/>
                      <a:gd name="connsiteY2" fmla="*/ 4210 h 77372"/>
                      <a:gd name="connsiteX3" fmla="*/ 3 w 63400"/>
                      <a:gd name="connsiteY3" fmla="*/ 53381 h 77372"/>
                      <a:gd name="connsiteX4" fmla="*/ 4665 w 63400"/>
                      <a:gd name="connsiteY4" fmla="*/ 70900 h 77372"/>
                      <a:gd name="connsiteX5" fmla="*/ 19634 w 63400"/>
                      <a:gd name="connsiteY5" fmla="*/ 77371 h 77372"/>
                      <a:gd name="connsiteX6" fmla="*/ 33749 w 63400"/>
                      <a:gd name="connsiteY6" fmla="*/ 73158 h 77372"/>
                      <a:gd name="connsiteX7" fmla="*/ 63398 w 63400"/>
                      <a:gd name="connsiteY7" fmla="*/ 23994 h 77372"/>
                      <a:gd name="connsiteX8" fmla="*/ 56327 w 63400"/>
                      <a:gd name="connsiteY8" fmla="*/ 4998 h 77372"/>
                      <a:gd name="connsiteX9" fmla="*/ 50638 w 63400"/>
                      <a:gd name="connsiteY9" fmla="*/ 29437 h 77372"/>
                      <a:gd name="connsiteX10" fmla="*/ 49076 w 63400"/>
                      <a:gd name="connsiteY10" fmla="*/ 35052 h 77372"/>
                      <a:gd name="connsiteX11" fmla="*/ 44169 w 63400"/>
                      <a:gd name="connsiteY11" fmla="*/ 45615 h 77372"/>
                      <a:gd name="connsiteX12" fmla="*/ 28324 w 63400"/>
                      <a:gd name="connsiteY12" fmla="*/ 62330 h 77372"/>
                      <a:gd name="connsiteX13" fmla="*/ 22905 w 63400"/>
                      <a:gd name="connsiteY13" fmla="*/ 65052 h 77372"/>
                      <a:gd name="connsiteX14" fmla="*/ 16948 w 63400"/>
                      <a:gd name="connsiteY14" fmla="*/ 64793 h 77372"/>
                      <a:gd name="connsiteX15" fmla="*/ 12708 w 63400"/>
                      <a:gd name="connsiteY15" fmla="*/ 59925 h 77372"/>
                      <a:gd name="connsiteX16" fmla="*/ 11821 w 63400"/>
                      <a:gd name="connsiteY16" fmla="*/ 53402 h 77372"/>
                      <a:gd name="connsiteX17" fmla="*/ 26806 w 63400"/>
                      <a:gd name="connsiteY17" fmla="*/ 21003 h 77372"/>
                      <a:gd name="connsiteX18" fmla="*/ 38163 w 63400"/>
                      <a:gd name="connsiteY18" fmla="*/ 12826 h 77372"/>
                      <a:gd name="connsiteX19" fmla="*/ 46106 w 63400"/>
                      <a:gd name="connsiteY19" fmla="*/ 12890 h 77372"/>
                      <a:gd name="connsiteX20" fmla="*/ 50233 w 63400"/>
                      <a:gd name="connsiteY20" fmla="*/ 17668 h 77372"/>
                      <a:gd name="connsiteX21" fmla="*/ 51379 w 63400"/>
                      <a:gd name="connsiteY21" fmla="*/ 23855 h 77372"/>
                      <a:gd name="connsiteX22" fmla="*/ 50638 w 63400"/>
                      <a:gd name="connsiteY22" fmla="*/ 29437 h 7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3400" h="77372">
                        <a:moveTo>
                          <a:pt x="56327" y="4998"/>
                        </a:moveTo>
                        <a:cubicBezTo>
                          <a:pt x="52969" y="1565"/>
                          <a:pt x="48135" y="55"/>
                          <a:pt x="43282" y="2"/>
                        </a:cubicBezTo>
                        <a:cubicBezTo>
                          <a:pt x="37946" y="-57"/>
                          <a:pt x="33080" y="1347"/>
                          <a:pt x="28681" y="4210"/>
                        </a:cubicBezTo>
                        <a:cubicBezTo>
                          <a:pt x="12566" y="13737"/>
                          <a:pt x="210" y="34464"/>
                          <a:pt x="3" y="53381"/>
                        </a:cubicBezTo>
                        <a:cubicBezTo>
                          <a:pt x="-72" y="60173"/>
                          <a:pt x="1316" y="66496"/>
                          <a:pt x="4665" y="70900"/>
                        </a:cubicBezTo>
                        <a:cubicBezTo>
                          <a:pt x="8499" y="75307"/>
                          <a:pt x="13813" y="77308"/>
                          <a:pt x="19634" y="77371"/>
                        </a:cubicBezTo>
                        <a:cubicBezTo>
                          <a:pt x="24484" y="77425"/>
                          <a:pt x="29353" y="76021"/>
                          <a:pt x="33749" y="73158"/>
                        </a:cubicBezTo>
                        <a:cubicBezTo>
                          <a:pt x="49854" y="64602"/>
                          <a:pt x="63191" y="42914"/>
                          <a:pt x="63398" y="23994"/>
                        </a:cubicBezTo>
                        <a:cubicBezTo>
                          <a:pt x="63483" y="16234"/>
                          <a:pt x="60642" y="9896"/>
                          <a:pt x="56327" y="4998"/>
                        </a:cubicBezTo>
                        <a:close/>
                        <a:moveTo>
                          <a:pt x="50638" y="29437"/>
                        </a:moveTo>
                        <a:cubicBezTo>
                          <a:pt x="50223" y="31336"/>
                          <a:pt x="49700" y="33212"/>
                          <a:pt x="49076" y="35052"/>
                        </a:cubicBezTo>
                        <a:cubicBezTo>
                          <a:pt x="47828" y="38737"/>
                          <a:pt x="46177" y="42284"/>
                          <a:pt x="44169" y="45615"/>
                        </a:cubicBezTo>
                        <a:cubicBezTo>
                          <a:pt x="40176" y="52242"/>
                          <a:pt x="34764" y="58029"/>
                          <a:pt x="28324" y="62330"/>
                        </a:cubicBezTo>
                        <a:cubicBezTo>
                          <a:pt x="26636" y="63457"/>
                          <a:pt x="24858" y="64498"/>
                          <a:pt x="22905" y="65052"/>
                        </a:cubicBezTo>
                        <a:cubicBezTo>
                          <a:pt x="20953" y="65606"/>
                          <a:pt x="18793" y="65639"/>
                          <a:pt x="16948" y="64793"/>
                        </a:cubicBezTo>
                        <a:cubicBezTo>
                          <a:pt x="14941" y="63874"/>
                          <a:pt x="13484" y="61992"/>
                          <a:pt x="12708" y="59925"/>
                        </a:cubicBezTo>
                        <a:cubicBezTo>
                          <a:pt x="11932" y="57858"/>
                          <a:pt x="11772" y="55610"/>
                          <a:pt x="11821" y="53402"/>
                        </a:cubicBezTo>
                        <a:cubicBezTo>
                          <a:pt x="12087" y="41233"/>
                          <a:pt x="18456" y="29861"/>
                          <a:pt x="26806" y="21003"/>
                        </a:cubicBezTo>
                        <a:cubicBezTo>
                          <a:pt x="30037" y="17575"/>
                          <a:pt x="33710" y="14365"/>
                          <a:pt x="38163" y="12826"/>
                        </a:cubicBezTo>
                        <a:cubicBezTo>
                          <a:pt x="40735" y="11937"/>
                          <a:pt x="43676" y="11668"/>
                          <a:pt x="46106" y="12890"/>
                        </a:cubicBezTo>
                        <a:cubicBezTo>
                          <a:pt x="48029" y="13857"/>
                          <a:pt x="49434" y="15671"/>
                          <a:pt x="50233" y="17668"/>
                        </a:cubicBezTo>
                        <a:cubicBezTo>
                          <a:pt x="51036" y="19673"/>
                          <a:pt x="51127" y="21747"/>
                          <a:pt x="51379" y="23855"/>
                        </a:cubicBezTo>
                        <a:cubicBezTo>
                          <a:pt x="51597" y="25664"/>
                          <a:pt x="51019" y="27695"/>
                          <a:pt x="50638" y="29437"/>
                        </a:cubicBezTo>
                        <a:close/>
                      </a:path>
                    </a:pathLst>
                  </a:custGeom>
                  <a:solidFill>
                    <a:srgbClr val="4C5C75"/>
                  </a:solidFill>
                  <a:ln w="36124" cap="flat">
                    <a:noFill/>
                    <a:prstDash val="solid"/>
                    <a:miter/>
                  </a:ln>
                </p:spPr>
                <p:txBody>
                  <a:bodyPr rtlCol="0" anchor="ctr"/>
                  <a:lstStyle/>
                  <a:p>
                    <a:endParaRPr lang="fr-FR"/>
                  </a:p>
                </p:txBody>
              </p:sp>
              <p:sp>
                <p:nvSpPr>
                  <p:cNvPr id="1090" name="Forme libre : forme 1089">
                    <a:extLst>
                      <a:ext uri="{FF2B5EF4-FFF2-40B4-BE49-F238E27FC236}">
                        <a16:creationId xmlns:a16="http://schemas.microsoft.com/office/drawing/2014/main" id="{F772652E-7D66-41A2-ABA9-ADE62EB679A5}"/>
                      </a:ext>
                    </a:extLst>
                  </p:cNvPr>
                  <p:cNvSpPr/>
                  <p:nvPr/>
                </p:nvSpPr>
                <p:spPr>
                  <a:xfrm>
                    <a:off x="6048787" y="3339120"/>
                    <a:ext cx="15559" cy="16872"/>
                  </a:xfrm>
                  <a:custGeom>
                    <a:avLst/>
                    <a:gdLst>
                      <a:gd name="connsiteX0" fmla="*/ 143 w 15559"/>
                      <a:gd name="connsiteY0" fmla="*/ 1448 h 16872"/>
                      <a:gd name="connsiteX1" fmla="*/ 0 w 15559"/>
                      <a:gd name="connsiteY1" fmla="*/ 14547 h 16872"/>
                      <a:gd name="connsiteX2" fmla="*/ 3718 w 15559"/>
                      <a:gd name="connsiteY2" fmla="*/ 12737 h 16872"/>
                      <a:gd name="connsiteX3" fmla="*/ 11578 w 15559"/>
                      <a:gd name="connsiteY3" fmla="*/ 12823 h 16872"/>
                      <a:gd name="connsiteX4" fmla="*/ 15386 w 15559"/>
                      <a:gd name="connsiteY4" fmla="*/ 16872 h 16872"/>
                      <a:gd name="connsiteX5" fmla="*/ 15560 w 15559"/>
                      <a:gd name="connsiteY5" fmla="*/ 1001 h 16872"/>
                      <a:gd name="connsiteX6" fmla="*/ 8791 w 15559"/>
                      <a:gd name="connsiteY6" fmla="*/ 2 h 16872"/>
                      <a:gd name="connsiteX7" fmla="*/ 143 w 15559"/>
                      <a:gd name="connsiteY7" fmla="*/ 1448 h 1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59" h="16872">
                        <a:moveTo>
                          <a:pt x="143" y="1448"/>
                        </a:moveTo>
                        <a:lnTo>
                          <a:pt x="0" y="14547"/>
                        </a:lnTo>
                        <a:cubicBezTo>
                          <a:pt x="1242" y="13789"/>
                          <a:pt x="2481" y="13187"/>
                          <a:pt x="3718" y="12737"/>
                        </a:cubicBezTo>
                        <a:cubicBezTo>
                          <a:pt x="6195" y="11840"/>
                          <a:pt x="9127" y="11564"/>
                          <a:pt x="11578" y="12823"/>
                        </a:cubicBezTo>
                        <a:cubicBezTo>
                          <a:pt x="13266" y="13613"/>
                          <a:pt x="14481" y="15167"/>
                          <a:pt x="15386" y="16872"/>
                        </a:cubicBezTo>
                        <a:lnTo>
                          <a:pt x="15560" y="1001"/>
                        </a:lnTo>
                        <a:cubicBezTo>
                          <a:pt x="13411" y="360"/>
                          <a:pt x="11101" y="27"/>
                          <a:pt x="8791" y="2"/>
                        </a:cubicBezTo>
                        <a:cubicBezTo>
                          <a:pt x="5709" y="-32"/>
                          <a:pt x="2930" y="400"/>
                          <a:pt x="143" y="1448"/>
                        </a:cubicBezTo>
                        <a:close/>
                      </a:path>
                    </a:pathLst>
                  </a:custGeom>
                  <a:solidFill>
                    <a:srgbClr val="4C5C75"/>
                  </a:solidFill>
                  <a:ln w="36124" cap="flat">
                    <a:noFill/>
                    <a:prstDash val="solid"/>
                    <a:miter/>
                  </a:ln>
                </p:spPr>
                <p:txBody>
                  <a:bodyPr rtlCol="0" anchor="ctr"/>
                  <a:lstStyle/>
                  <a:p>
                    <a:endParaRPr lang="fr-FR"/>
                  </a:p>
                </p:txBody>
              </p:sp>
              <p:sp>
                <p:nvSpPr>
                  <p:cNvPr id="1091" name="Forme libre : forme 1090">
                    <a:extLst>
                      <a:ext uri="{FF2B5EF4-FFF2-40B4-BE49-F238E27FC236}">
                        <a16:creationId xmlns:a16="http://schemas.microsoft.com/office/drawing/2014/main" id="{1D142028-1150-4B65-818F-D9C371DD19A4}"/>
                      </a:ext>
                    </a:extLst>
                  </p:cNvPr>
                  <p:cNvSpPr/>
                  <p:nvPr/>
                </p:nvSpPr>
                <p:spPr>
                  <a:xfrm>
                    <a:off x="6026171" y="2960112"/>
                    <a:ext cx="225635" cy="433306"/>
                  </a:xfrm>
                  <a:custGeom>
                    <a:avLst/>
                    <a:gdLst>
                      <a:gd name="connsiteX0" fmla="*/ 0 w 225635"/>
                      <a:gd name="connsiteY0" fmla="*/ 432299 h 433306"/>
                      <a:gd name="connsiteX1" fmla="*/ 7386 w 225635"/>
                      <a:gd name="connsiteY1" fmla="*/ 433304 h 433306"/>
                      <a:gd name="connsiteX2" fmla="*/ 22379 w 225635"/>
                      <a:gd name="connsiteY2" fmla="*/ 429307 h 433306"/>
                      <a:gd name="connsiteX3" fmla="*/ 37921 w 225635"/>
                      <a:gd name="connsiteY3" fmla="*/ 403278 h 433306"/>
                      <a:gd name="connsiteX4" fmla="*/ 38176 w 225635"/>
                      <a:gd name="connsiteY4" fmla="*/ 380009 h 433306"/>
                      <a:gd name="connsiteX5" fmla="*/ 18129 w 225635"/>
                      <a:gd name="connsiteY5" fmla="*/ 179963 h 433306"/>
                      <a:gd name="connsiteX6" fmla="*/ 108884 w 225635"/>
                      <a:gd name="connsiteY6" fmla="*/ 26839 h 433306"/>
                      <a:gd name="connsiteX7" fmla="*/ 167361 w 225635"/>
                      <a:gd name="connsiteY7" fmla="*/ 20851 h 433306"/>
                      <a:gd name="connsiteX8" fmla="*/ 190356 w 225635"/>
                      <a:gd name="connsiteY8" fmla="*/ 74274 h 433306"/>
                      <a:gd name="connsiteX9" fmla="*/ 210205 w 225635"/>
                      <a:gd name="connsiteY9" fmla="*/ 278324 h 433306"/>
                      <a:gd name="connsiteX10" fmla="*/ 209986 w 225635"/>
                      <a:gd name="connsiteY10" fmla="*/ 298356 h 433306"/>
                      <a:gd name="connsiteX11" fmla="*/ 202450 w 225635"/>
                      <a:gd name="connsiteY11" fmla="*/ 311066 h 433306"/>
                      <a:gd name="connsiteX12" fmla="*/ 193645 w 225635"/>
                      <a:gd name="connsiteY12" fmla="*/ 312819 h 433306"/>
                      <a:gd name="connsiteX13" fmla="*/ 191425 w 225635"/>
                      <a:gd name="connsiteY13" fmla="*/ 318497 h 433306"/>
                      <a:gd name="connsiteX14" fmla="*/ 189475 w 225635"/>
                      <a:gd name="connsiteY14" fmla="*/ 327723 h 433306"/>
                      <a:gd name="connsiteX15" fmla="*/ 210008 w 225635"/>
                      <a:gd name="connsiteY15" fmla="*/ 324557 h 433306"/>
                      <a:gd name="connsiteX16" fmla="*/ 225398 w 225635"/>
                      <a:gd name="connsiteY16" fmla="*/ 298372 h 433306"/>
                      <a:gd name="connsiteX17" fmla="*/ 225635 w 225635"/>
                      <a:gd name="connsiteY17" fmla="*/ 276643 h 433306"/>
                      <a:gd name="connsiteX18" fmla="*/ 205766 w 225635"/>
                      <a:gd name="connsiteY18" fmla="*/ 74442 h 433306"/>
                      <a:gd name="connsiteX19" fmla="*/ 175210 w 225635"/>
                      <a:gd name="connsiteY19" fmla="*/ 7684 h 433306"/>
                      <a:gd name="connsiteX20" fmla="*/ 101326 w 225635"/>
                      <a:gd name="connsiteY20" fmla="*/ 13348 h 433306"/>
                      <a:gd name="connsiteX21" fmla="*/ 2719 w 225635"/>
                      <a:gd name="connsiteY21" fmla="*/ 179794 h 433306"/>
                      <a:gd name="connsiteX22" fmla="*/ 22759 w 225635"/>
                      <a:gd name="connsiteY22" fmla="*/ 380456 h 433306"/>
                      <a:gd name="connsiteX23" fmla="*/ 22511 w 225635"/>
                      <a:gd name="connsiteY23" fmla="*/ 403109 h 433306"/>
                      <a:gd name="connsiteX24" fmla="*/ 14975 w 225635"/>
                      <a:gd name="connsiteY24" fmla="*/ 415818 h 433306"/>
                      <a:gd name="connsiteX25" fmla="*/ 3555 w 225635"/>
                      <a:gd name="connsiteY25" fmla="*/ 417235 h 433306"/>
                      <a:gd name="connsiteX26" fmla="*/ 3401 w 225635"/>
                      <a:gd name="connsiteY26" fmla="*/ 417233 h 433306"/>
                      <a:gd name="connsiteX27" fmla="*/ 0 w 225635"/>
                      <a:gd name="connsiteY27" fmla="*/ 432299 h 433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5635" h="433306">
                        <a:moveTo>
                          <a:pt x="0" y="432299"/>
                        </a:moveTo>
                        <a:cubicBezTo>
                          <a:pt x="2458" y="432942"/>
                          <a:pt x="4922" y="433277"/>
                          <a:pt x="7386" y="433304"/>
                        </a:cubicBezTo>
                        <a:cubicBezTo>
                          <a:pt x="12473" y="433360"/>
                          <a:pt x="17725" y="432031"/>
                          <a:pt x="22379" y="429307"/>
                        </a:cubicBezTo>
                        <a:cubicBezTo>
                          <a:pt x="31994" y="424018"/>
                          <a:pt x="37802" y="414218"/>
                          <a:pt x="37921" y="403278"/>
                        </a:cubicBezTo>
                        <a:lnTo>
                          <a:pt x="38176" y="380009"/>
                        </a:lnTo>
                        <a:lnTo>
                          <a:pt x="18129" y="179963"/>
                        </a:lnTo>
                        <a:cubicBezTo>
                          <a:pt x="18593" y="123407"/>
                          <a:pt x="59263" y="54654"/>
                          <a:pt x="108884" y="26839"/>
                        </a:cubicBezTo>
                        <a:cubicBezTo>
                          <a:pt x="131524" y="14140"/>
                          <a:pt x="152201" y="11901"/>
                          <a:pt x="167361" y="20851"/>
                        </a:cubicBezTo>
                        <a:cubicBezTo>
                          <a:pt x="182366" y="29800"/>
                          <a:pt x="190482" y="48691"/>
                          <a:pt x="190356" y="74274"/>
                        </a:cubicBezTo>
                        <a:lnTo>
                          <a:pt x="210205" y="278324"/>
                        </a:lnTo>
                        <a:lnTo>
                          <a:pt x="209986" y="298356"/>
                        </a:lnTo>
                        <a:cubicBezTo>
                          <a:pt x="209927" y="303750"/>
                          <a:pt x="207100" y="308497"/>
                          <a:pt x="202450" y="311066"/>
                        </a:cubicBezTo>
                        <a:cubicBezTo>
                          <a:pt x="199813" y="312579"/>
                          <a:pt x="196723" y="313161"/>
                          <a:pt x="193645" y="312819"/>
                        </a:cubicBezTo>
                        <a:cubicBezTo>
                          <a:pt x="192853" y="314659"/>
                          <a:pt x="192064" y="316500"/>
                          <a:pt x="191425" y="318497"/>
                        </a:cubicBezTo>
                        <a:cubicBezTo>
                          <a:pt x="190623" y="321416"/>
                          <a:pt x="189668" y="324180"/>
                          <a:pt x="189475" y="327723"/>
                        </a:cubicBezTo>
                        <a:cubicBezTo>
                          <a:pt x="196239" y="329184"/>
                          <a:pt x="203497" y="328031"/>
                          <a:pt x="210008" y="324557"/>
                        </a:cubicBezTo>
                        <a:cubicBezTo>
                          <a:pt x="219467" y="319112"/>
                          <a:pt x="225276" y="309466"/>
                          <a:pt x="225398" y="298372"/>
                        </a:cubicBezTo>
                        <a:lnTo>
                          <a:pt x="225635" y="276643"/>
                        </a:lnTo>
                        <a:lnTo>
                          <a:pt x="205766" y="74442"/>
                        </a:lnTo>
                        <a:cubicBezTo>
                          <a:pt x="205954" y="43158"/>
                          <a:pt x="195119" y="19306"/>
                          <a:pt x="175210" y="7684"/>
                        </a:cubicBezTo>
                        <a:cubicBezTo>
                          <a:pt x="155151" y="-4249"/>
                          <a:pt x="128930" y="-2225"/>
                          <a:pt x="101326" y="13348"/>
                        </a:cubicBezTo>
                        <a:cubicBezTo>
                          <a:pt x="47515" y="43737"/>
                          <a:pt x="3238" y="118307"/>
                          <a:pt x="2719" y="179794"/>
                        </a:cubicBezTo>
                        <a:lnTo>
                          <a:pt x="22759" y="380456"/>
                        </a:lnTo>
                        <a:lnTo>
                          <a:pt x="22511" y="403109"/>
                        </a:lnTo>
                        <a:cubicBezTo>
                          <a:pt x="22452" y="408502"/>
                          <a:pt x="19627" y="413249"/>
                          <a:pt x="14975" y="415818"/>
                        </a:cubicBezTo>
                        <a:cubicBezTo>
                          <a:pt x="11409" y="417782"/>
                          <a:pt x="7396" y="418355"/>
                          <a:pt x="3555" y="417235"/>
                        </a:cubicBezTo>
                        <a:cubicBezTo>
                          <a:pt x="3555" y="417235"/>
                          <a:pt x="3555" y="417235"/>
                          <a:pt x="3401" y="417233"/>
                        </a:cubicBezTo>
                        <a:cubicBezTo>
                          <a:pt x="1345" y="421988"/>
                          <a:pt x="57" y="427059"/>
                          <a:pt x="0" y="432299"/>
                        </a:cubicBezTo>
                        <a:close/>
                      </a:path>
                    </a:pathLst>
                  </a:custGeom>
                  <a:solidFill>
                    <a:srgbClr val="E9E7FC"/>
                  </a:solidFill>
                  <a:ln w="36124" cap="flat">
                    <a:noFill/>
                    <a:prstDash val="solid"/>
                    <a:miter/>
                  </a:ln>
                </p:spPr>
                <p:txBody>
                  <a:bodyPr rtlCol="0" anchor="ctr"/>
                  <a:lstStyle/>
                  <a:p>
                    <a:endParaRPr lang="fr-FR"/>
                  </a:p>
                </p:txBody>
              </p:sp>
            </p:grpSp>
            <p:sp>
              <p:nvSpPr>
                <p:cNvPr id="1092" name="Forme libre : forme 1091">
                  <a:extLst>
                    <a:ext uri="{FF2B5EF4-FFF2-40B4-BE49-F238E27FC236}">
                      <a16:creationId xmlns:a16="http://schemas.microsoft.com/office/drawing/2014/main" id="{CE243DEF-CDA5-4AF9-B452-9F51714C6FCD}"/>
                    </a:ext>
                  </a:extLst>
                </p:cNvPr>
                <p:cNvSpPr/>
                <p:nvPr/>
              </p:nvSpPr>
              <p:spPr>
                <a:xfrm>
                  <a:off x="6024825" y="2846642"/>
                  <a:ext cx="205923" cy="259490"/>
                </a:xfrm>
                <a:custGeom>
                  <a:avLst/>
                  <a:gdLst>
                    <a:gd name="connsiteX0" fmla="*/ 752 w 205923"/>
                    <a:gd name="connsiteY0" fmla="*/ 204595 h 259490"/>
                    <a:gd name="connsiteX1" fmla="*/ 31388 w 205923"/>
                    <a:gd name="connsiteY1" fmla="*/ 251762 h 259490"/>
                    <a:gd name="connsiteX2" fmla="*/ 172999 w 205923"/>
                    <a:gd name="connsiteY2" fmla="*/ 229201 h 259490"/>
                    <a:gd name="connsiteX3" fmla="*/ 202836 w 205923"/>
                    <a:gd name="connsiteY3" fmla="*/ 1802 h 259490"/>
                    <a:gd name="connsiteX4" fmla="*/ 38095 w 205923"/>
                    <a:gd name="connsiteY4" fmla="*/ 0 h 259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23" h="259490">
                      <a:moveTo>
                        <a:pt x="752" y="204595"/>
                      </a:moveTo>
                      <a:cubicBezTo>
                        <a:pt x="-3410" y="226020"/>
                        <a:pt x="10107" y="246918"/>
                        <a:pt x="31388" y="251762"/>
                      </a:cubicBezTo>
                      <a:cubicBezTo>
                        <a:pt x="74172" y="261500"/>
                        <a:pt x="142012" y="268939"/>
                        <a:pt x="172999" y="229201"/>
                      </a:cubicBezTo>
                      <a:cubicBezTo>
                        <a:pt x="220095" y="168804"/>
                        <a:pt x="202836" y="1802"/>
                        <a:pt x="202836" y="1802"/>
                      </a:cubicBezTo>
                      <a:lnTo>
                        <a:pt x="38095" y="0"/>
                      </a:lnTo>
                      <a:close/>
                    </a:path>
                  </a:pathLst>
                </a:custGeom>
                <a:solidFill>
                  <a:srgbClr val="F4D6D4"/>
                </a:solidFill>
                <a:ln w="36124" cap="flat">
                  <a:noFill/>
                  <a:prstDash val="solid"/>
                  <a:miter/>
                </a:ln>
              </p:spPr>
              <p:txBody>
                <a:bodyPr rtlCol="0" anchor="ctr"/>
                <a:lstStyle/>
                <a:p>
                  <a:endParaRPr lang="fr-FR"/>
                </a:p>
              </p:txBody>
            </p:sp>
            <p:sp>
              <p:nvSpPr>
                <p:cNvPr id="1093" name="Forme libre : forme 1092">
                  <a:extLst>
                    <a:ext uri="{FF2B5EF4-FFF2-40B4-BE49-F238E27FC236}">
                      <a16:creationId xmlns:a16="http://schemas.microsoft.com/office/drawing/2014/main" id="{8E58E66C-FCB3-4CDC-9CAE-77006397EE54}"/>
                    </a:ext>
                  </a:extLst>
                </p:cNvPr>
                <p:cNvSpPr/>
                <p:nvPr/>
              </p:nvSpPr>
              <p:spPr>
                <a:xfrm>
                  <a:off x="6043022" y="2849413"/>
                  <a:ext cx="206810" cy="63083"/>
                </a:xfrm>
                <a:custGeom>
                  <a:avLst/>
                  <a:gdLst>
                    <a:gd name="connsiteX0" fmla="*/ 2284 w 206810"/>
                    <a:gd name="connsiteY0" fmla="*/ 0 h 63083"/>
                    <a:gd name="connsiteX1" fmla="*/ 152 w 206810"/>
                    <a:gd name="connsiteY1" fmla="*/ 9979 h 63083"/>
                    <a:gd name="connsiteX2" fmla="*/ 91201 w 206810"/>
                    <a:gd name="connsiteY2" fmla="*/ 53633 h 63083"/>
                    <a:gd name="connsiteX3" fmla="*/ 197223 w 206810"/>
                    <a:gd name="connsiteY3" fmla="*/ 51554 h 63083"/>
                    <a:gd name="connsiteX4" fmla="*/ 206811 w 206810"/>
                    <a:gd name="connsiteY4" fmla="*/ 6244 h 63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810" h="63083">
                      <a:moveTo>
                        <a:pt x="2284" y="0"/>
                      </a:moveTo>
                      <a:lnTo>
                        <a:pt x="152" y="9979"/>
                      </a:lnTo>
                      <a:cubicBezTo>
                        <a:pt x="-2966" y="25363"/>
                        <a:pt x="42455" y="43032"/>
                        <a:pt x="91201" y="53633"/>
                      </a:cubicBezTo>
                      <a:cubicBezTo>
                        <a:pt x="143587" y="64963"/>
                        <a:pt x="193792" y="68185"/>
                        <a:pt x="197223" y="51554"/>
                      </a:cubicBezTo>
                      <a:cubicBezTo>
                        <a:pt x="197223" y="51554"/>
                        <a:pt x="200883" y="34605"/>
                        <a:pt x="206811" y="6244"/>
                      </a:cubicBezTo>
                      <a:close/>
                    </a:path>
                  </a:pathLst>
                </a:custGeom>
                <a:solidFill>
                  <a:srgbClr val="F3F1FC"/>
                </a:solidFill>
                <a:ln w="36124" cap="flat">
                  <a:noFill/>
                  <a:prstDash val="solid"/>
                  <a:miter/>
                </a:ln>
              </p:spPr>
              <p:txBody>
                <a:bodyPr rtlCol="0" anchor="ctr"/>
                <a:lstStyle/>
                <a:p>
                  <a:endParaRPr lang="fr-FR"/>
                </a:p>
              </p:txBody>
            </p:sp>
            <p:grpSp>
              <p:nvGrpSpPr>
                <p:cNvPr id="1094" name="Graphique 1065">
                  <a:extLst>
                    <a:ext uri="{FF2B5EF4-FFF2-40B4-BE49-F238E27FC236}">
                      <a16:creationId xmlns:a16="http://schemas.microsoft.com/office/drawing/2014/main" id="{C6643425-8350-41AA-A193-82FA6E4FD727}"/>
                    </a:ext>
                  </a:extLst>
                </p:cNvPr>
                <p:cNvGrpSpPr/>
                <p:nvPr/>
              </p:nvGrpSpPr>
              <p:grpSpPr>
                <a:xfrm>
                  <a:off x="5993434" y="1675195"/>
                  <a:ext cx="356453" cy="1223426"/>
                  <a:chOff x="5993434" y="1675195"/>
                  <a:chExt cx="356453" cy="1223426"/>
                </a:xfrm>
              </p:grpSpPr>
              <p:sp>
                <p:nvSpPr>
                  <p:cNvPr id="1095" name="Forme libre : forme 1094">
                    <a:extLst>
                      <a:ext uri="{FF2B5EF4-FFF2-40B4-BE49-F238E27FC236}">
                        <a16:creationId xmlns:a16="http://schemas.microsoft.com/office/drawing/2014/main" id="{29951642-D8EA-4DA8-B881-213FE6A2570D}"/>
                      </a:ext>
                    </a:extLst>
                  </p:cNvPr>
                  <p:cNvSpPr/>
                  <p:nvPr/>
                </p:nvSpPr>
                <p:spPr>
                  <a:xfrm>
                    <a:off x="5993434" y="1675195"/>
                    <a:ext cx="356453" cy="1223426"/>
                  </a:xfrm>
                  <a:custGeom>
                    <a:avLst/>
                    <a:gdLst>
                      <a:gd name="connsiteX0" fmla="*/ 355734 w 356453"/>
                      <a:gd name="connsiteY0" fmla="*/ 608227 h 1223426"/>
                      <a:gd name="connsiteX1" fmla="*/ 252731 w 356453"/>
                      <a:gd name="connsiteY1" fmla="*/ 1211898 h 1223426"/>
                      <a:gd name="connsiteX2" fmla="*/ 140789 w 356453"/>
                      <a:gd name="connsiteY2" fmla="*/ 1213977 h 1223426"/>
                      <a:gd name="connsiteX3" fmla="*/ 49739 w 356453"/>
                      <a:gd name="connsiteY3" fmla="*/ 1170323 h 1223426"/>
                      <a:gd name="connsiteX4" fmla="*/ 110752 w 356453"/>
                      <a:gd name="connsiteY4" fmla="*/ 700939 h 1223426"/>
                      <a:gd name="connsiteX5" fmla="*/ 109608 w 356453"/>
                      <a:gd name="connsiteY5" fmla="*/ 671316 h 1223426"/>
                      <a:gd name="connsiteX6" fmla="*/ 2656 w 356453"/>
                      <a:gd name="connsiteY6" fmla="*/ 152875 h 1223426"/>
                      <a:gd name="connsiteX7" fmla="*/ 83519 w 356453"/>
                      <a:gd name="connsiteY7" fmla="*/ 7777 h 1223426"/>
                      <a:gd name="connsiteX8" fmla="*/ 95474 w 356453"/>
                      <a:gd name="connsiteY8" fmla="*/ 4035 h 1223426"/>
                      <a:gd name="connsiteX9" fmla="*/ 244623 w 356453"/>
                      <a:gd name="connsiteY9" fmla="*/ 78559 h 1223426"/>
                      <a:gd name="connsiteX10" fmla="*/ 355734 w 356453"/>
                      <a:gd name="connsiteY10" fmla="*/ 608227 h 1223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6453" h="1223426">
                        <a:moveTo>
                          <a:pt x="355734" y="608227"/>
                        </a:moveTo>
                        <a:cubicBezTo>
                          <a:pt x="350018" y="761535"/>
                          <a:pt x="252731" y="1211898"/>
                          <a:pt x="252731" y="1211898"/>
                        </a:cubicBezTo>
                        <a:cubicBezTo>
                          <a:pt x="249301" y="1228528"/>
                          <a:pt x="193174" y="1225306"/>
                          <a:pt x="140789" y="1213977"/>
                        </a:cubicBezTo>
                        <a:cubicBezTo>
                          <a:pt x="92043" y="1203375"/>
                          <a:pt x="46622" y="1185706"/>
                          <a:pt x="49739" y="1170323"/>
                        </a:cubicBezTo>
                        <a:lnTo>
                          <a:pt x="110752" y="700939"/>
                        </a:lnTo>
                        <a:cubicBezTo>
                          <a:pt x="111998" y="691065"/>
                          <a:pt x="111687" y="680983"/>
                          <a:pt x="109608" y="671316"/>
                        </a:cubicBezTo>
                        <a:lnTo>
                          <a:pt x="2656" y="152875"/>
                        </a:lnTo>
                        <a:cubicBezTo>
                          <a:pt x="-10129" y="91135"/>
                          <a:pt x="24275" y="29292"/>
                          <a:pt x="83519" y="7777"/>
                        </a:cubicBezTo>
                        <a:cubicBezTo>
                          <a:pt x="87470" y="6322"/>
                          <a:pt x="91419" y="5074"/>
                          <a:pt x="95474" y="4035"/>
                        </a:cubicBezTo>
                        <a:cubicBezTo>
                          <a:pt x="156172" y="-11660"/>
                          <a:pt x="220199" y="19522"/>
                          <a:pt x="244623" y="78559"/>
                        </a:cubicBezTo>
                        <a:cubicBezTo>
                          <a:pt x="315822" y="250680"/>
                          <a:pt x="362906" y="418228"/>
                          <a:pt x="355734" y="608227"/>
                        </a:cubicBezTo>
                        <a:close/>
                      </a:path>
                    </a:pathLst>
                  </a:custGeom>
                  <a:solidFill>
                    <a:srgbClr val="AA6256"/>
                  </a:solidFill>
                  <a:ln w="36124" cap="flat">
                    <a:noFill/>
                    <a:prstDash val="solid"/>
                    <a:miter/>
                  </a:ln>
                </p:spPr>
                <p:txBody>
                  <a:bodyPr rtlCol="0" anchor="ctr"/>
                  <a:lstStyle/>
                  <a:p>
                    <a:endParaRPr lang="fr-FR"/>
                  </a:p>
                </p:txBody>
              </p:sp>
              <p:sp>
                <p:nvSpPr>
                  <p:cNvPr id="1096" name="Forme libre : forme 1095">
                    <a:extLst>
                      <a:ext uri="{FF2B5EF4-FFF2-40B4-BE49-F238E27FC236}">
                        <a16:creationId xmlns:a16="http://schemas.microsoft.com/office/drawing/2014/main" id="{8D6199AD-4181-4D83-A88F-FA50049E66CA}"/>
                      </a:ext>
                    </a:extLst>
                  </p:cNvPr>
                  <p:cNvSpPr/>
                  <p:nvPr/>
                </p:nvSpPr>
                <p:spPr>
                  <a:xfrm>
                    <a:off x="5993434" y="1679230"/>
                    <a:ext cx="241840" cy="1209941"/>
                  </a:xfrm>
                  <a:custGeom>
                    <a:avLst/>
                    <a:gdLst>
                      <a:gd name="connsiteX0" fmla="*/ 241402 w 241840"/>
                      <a:gd name="connsiteY0" fmla="*/ 617599 h 1209941"/>
                      <a:gd name="connsiteX1" fmla="*/ 140789 w 241840"/>
                      <a:gd name="connsiteY1" fmla="*/ 1209941 h 1209941"/>
                      <a:gd name="connsiteX2" fmla="*/ 49739 w 241840"/>
                      <a:gd name="connsiteY2" fmla="*/ 1166287 h 1209941"/>
                      <a:gd name="connsiteX3" fmla="*/ 110752 w 241840"/>
                      <a:gd name="connsiteY3" fmla="*/ 696904 h 1209941"/>
                      <a:gd name="connsiteX4" fmla="*/ 109608 w 241840"/>
                      <a:gd name="connsiteY4" fmla="*/ 667281 h 1209941"/>
                      <a:gd name="connsiteX5" fmla="*/ 2656 w 241840"/>
                      <a:gd name="connsiteY5" fmla="*/ 148839 h 1209941"/>
                      <a:gd name="connsiteX6" fmla="*/ 83519 w 241840"/>
                      <a:gd name="connsiteY6" fmla="*/ 3742 h 1209941"/>
                      <a:gd name="connsiteX7" fmla="*/ 95474 w 241840"/>
                      <a:gd name="connsiteY7" fmla="*/ 0 h 1209941"/>
                      <a:gd name="connsiteX8" fmla="*/ 241402 w 241840"/>
                      <a:gd name="connsiteY8" fmla="*/ 617599 h 1209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840" h="1209941">
                        <a:moveTo>
                          <a:pt x="241402" y="617599"/>
                        </a:moveTo>
                        <a:cubicBezTo>
                          <a:pt x="236205" y="756564"/>
                          <a:pt x="155861" y="1139368"/>
                          <a:pt x="140789" y="1209941"/>
                        </a:cubicBezTo>
                        <a:cubicBezTo>
                          <a:pt x="92043" y="1199340"/>
                          <a:pt x="46622" y="1181671"/>
                          <a:pt x="49739" y="1166287"/>
                        </a:cubicBezTo>
                        <a:lnTo>
                          <a:pt x="110752" y="696904"/>
                        </a:lnTo>
                        <a:cubicBezTo>
                          <a:pt x="111998" y="687030"/>
                          <a:pt x="111687" y="676948"/>
                          <a:pt x="109608" y="667281"/>
                        </a:cubicBezTo>
                        <a:lnTo>
                          <a:pt x="2656" y="148839"/>
                        </a:lnTo>
                        <a:cubicBezTo>
                          <a:pt x="-10129" y="87100"/>
                          <a:pt x="24275" y="25257"/>
                          <a:pt x="83519" y="3742"/>
                        </a:cubicBezTo>
                        <a:cubicBezTo>
                          <a:pt x="87470" y="2286"/>
                          <a:pt x="91419" y="1039"/>
                          <a:pt x="95474" y="0"/>
                        </a:cubicBezTo>
                        <a:cubicBezTo>
                          <a:pt x="166462" y="172225"/>
                          <a:pt x="248574" y="428328"/>
                          <a:pt x="241402" y="617599"/>
                        </a:cubicBezTo>
                        <a:close/>
                      </a:path>
                    </a:pathLst>
                  </a:custGeom>
                  <a:solidFill>
                    <a:srgbClr val="BF7D5A"/>
                  </a:solidFill>
                  <a:ln w="36124" cap="flat">
                    <a:noFill/>
                    <a:prstDash val="solid"/>
                    <a:miter/>
                  </a:ln>
                </p:spPr>
                <p:txBody>
                  <a:bodyPr rtlCol="0" anchor="ctr"/>
                  <a:lstStyle/>
                  <a:p>
                    <a:endParaRPr lang="fr-FR"/>
                  </a:p>
                </p:txBody>
              </p:sp>
            </p:grpSp>
          </p:grpSp>
        </p:grpSp>
        <p:sp>
          <p:nvSpPr>
            <p:cNvPr id="1097" name="Forme libre : forme 1096">
              <a:extLst>
                <a:ext uri="{FF2B5EF4-FFF2-40B4-BE49-F238E27FC236}">
                  <a16:creationId xmlns:a16="http://schemas.microsoft.com/office/drawing/2014/main" id="{656C23F2-0356-4347-84B5-CFBE31F7BFCE}"/>
                </a:ext>
              </a:extLst>
            </p:cNvPr>
            <p:cNvSpPr/>
            <p:nvPr/>
          </p:nvSpPr>
          <p:spPr>
            <a:xfrm>
              <a:off x="5429818" y="2035579"/>
              <a:ext cx="294505" cy="50058"/>
            </a:xfrm>
            <a:custGeom>
              <a:avLst/>
              <a:gdLst>
                <a:gd name="connsiteX0" fmla="*/ 294505 w 294505"/>
                <a:gd name="connsiteY0" fmla="*/ 18262 h 50058"/>
                <a:gd name="connsiteX1" fmla="*/ 222084 w 294505"/>
                <a:gd name="connsiteY1" fmla="*/ 44261 h 50058"/>
                <a:gd name="connsiteX2" fmla="*/ 144780 w 294505"/>
                <a:gd name="connsiteY2" fmla="*/ 49458 h 50058"/>
                <a:gd name="connsiteX3" fmla="*/ 68581 w 294505"/>
                <a:gd name="connsiteY3" fmla="*/ 34920 h 50058"/>
                <a:gd name="connsiteX4" fmla="*/ 0 w 294505"/>
                <a:gd name="connsiteY4" fmla="*/ 0 h 50058"/>
                <a:gd name="connsiteX5" fmla="*/ 73368 w 294505"/>
                <a:gd name="connsiteY5" fmla="*/ 16129 h 50058"/>
                <a:gd name="connsiteX6" fmla="*/ 146215 w 294505"/>
                <a:gd name="connsiteY6" fmla="*/ 24657 h 50058"/>
                <a:gd name="connsiteX7" fmla="*/ 294505 w 294505"/>
                <a:gd name="connsiteY7" fmla="*/ 18262 h 5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4505" h="50058">
                  <a:moveTo>
                    <a:pt x="294505" y="18262"/>
                  </a:moveTo>
                  <a:cubicBezTo>
                    <a:pt x="272292" y="31375"/>
                    <a:pt x="247358" y="39296"/>
                    <a:pt x="222084" y="44261"/>
                  </a:cubicBezTo>
                  <a:cubicBezTo>
                    <a:pt x="196752" y="49276"/>
                    <a:pt x="170681" y="51131"/>
                    <a:pt x="144780" y="49458"/>
                  </a:cubicBezTo>
                  <a:cubicBezTo>
                    <a:pt x="118885" y="48031"/>
                    <a:pt x="93088" y="43320"/>
                    <a:pt x="68581" y="34920"/>
                  </a:cubicBezTo>
                  <a:cubicBezTo>
                    <a:pt x="43866" y="27275"/>
                    <a:pt x="20760" y="14904"/>
                    <a:pt x="0" y="0"/>
                  </a:cubicBezTo>
                  <a:cubicBezTo>
                    <a:pt x="25210" y="5551"/>
                    <a:pt x="48950" y="12298"/>
                    <a:pt x="73368" y="16129"/>
                  </a:cubicBezTo>
                  <a:cubicBezTo>
                    <a:pt x="97531" y="20714"/>
                    <a:pt x="121865" y="23179"/>
                    <a:pt x="146215" y="24657"/>
                  </a:cubicBezTo>
                  <a:cubicBezTo>
                    <a:pt x="195060" y="27898"/>
                    <a:pt x="243897" y="24729"/>
                    <a:pt x="294505" y="18262"/>
                  </a:cubicBezTo>
                  <a:close/>
                </a:path>
              </a:pathLst>
            </a:custGeom>
            <a:solidFill>
              <a:srgbClr val="BF7D5A"/>
            </a:solidFill>
            <a:ln w="36124" cap="flat">
              <a:noFill/>
              <a:prstDash val="solid"/>
              <a:miter/>
            </a:ln>
          </p:spPr>
          <p:txBody>
            <a:bodyPr rtlCol="0" anchor="ctr"/>
            <a:lstStyle/>
            <a:p>
              <a:endParaRPr lang="fr-FR"/>
            </a:p>
          </p:txBody>
        </p:sp>
      </p:grpSp>
      <p:grpSp>
        <p:nvGrpSpPr>
          <p:cNvPr id="1174" name="Graphique 1099">
            <a:extLst>
              <a:ext uri="{FF2B5EF4-FFF2-40B4-BE49-F238E27FC236}">
                <a16:creationId xmlns:a16="http://schemas.microsoft.com/office/drawing/2014/main" id="{65ADD7DC-7B1E-4409-9AA8-FD63EAB3D7D0}"/>
              </a:ext>
            </a:extLst>
          </p:cNvPr>
          <p:cNvGrpSpPr>
            <a:grpSpLocks noChangeAspect="1"/>
          </p:cNvGrpSpPr>
          <p:nvPr>
            <p:custDataLst>
              <p:tags r:id="rId6"/>
            </p:custDataLst>
          </p:nvPr>
        </p:nvGrpSpPr>
        <p:grpSpPr>
          <a:xfrm>
            <a:off x="2179158" y="2902024"/>
            <a:ext cx="649982" cy="1872000"/>
            <a:chOff x="5726113" y="1310904"/>
            <a:chExt cx="1157850" cy="3334699"/>
          </a:xfrm>
        </p:grpSpPr>
        <p:sp>
          <p:nvSpPr>
            <p:cNvPr id="1175" name="Forme libre : forme 1174">
              <a:extLst>
                <a:ext uri="{FF2B5EF4-FFF2-40B4-BE49-F238E27FC236}">
                  <a16:creationId xmlns:a16="http://schemas.microsoft.com/office/drawing/2014/main" id="{954C7345-8BBA-4D16-833A-B2366F337ADD}"/>
                </a:ext>
              </a:extLst>
            </p:cNvPr>
            <p:cNvSpPr/>
            <p:nvPr/>
          </p:nvSpPr>
          <p:spPr>
            <a:xfrm>
              <a:off x="5780177" y="1785461"/>
              <a:ext cx="558696" cy="1001418"/>
            </a:xfrm>
            <a:custGeom>
              <a:avLst/>
              <a:gdLst>
                <a:gd name="connsiteX0" fmla="*/ 39660 w 558696"/>
                <a:gd name="connsiteY0" fmla="*/ 927557 h 1001418"/>
                <a:gd name="connsiteX1" fmla="*/ 32383 w 558696"/>
                <a:gd name="connsiteY1" fmla="*/ 1001418 h 1001418"/>
                <a:gd name="connsiteX2" fmla="*/ 438433 w 558696"/>
                <a:gd name="connsiteY2" fmla="*/ 755095 h 1001418"/>
                <a:gd name="connsiteX3" fmla="*/ 558697 w 558696"/>
                <a:gd name="connsiteY3" fmla="*/ 119705 h 1001418"/>
                <a:gd name="connsiteX4" fmla="*/ 487749 w 558696"/>
                <a:gd name="connsiteY4" fmla="*/ 0 h 1001418"/>
                <a:gd name="connsiteX5" fmla="*/ 480290 w 558696"/>
                <a:gd name="connsiteY5" fmla="*/ 1274 h 1001418"/>
                <a:gd name="connsiteX6" fmla="*/ 477378 w 558696"/>
                <a:gd name="connsiteY6" fmla="*/ 1819 h 1001418"/>
                <a:gd name="connsiteX7" fmla="*/ 474651 w 558696"/>
                <a:gd name="connsiteY7" fmla="*/ 2365 h 1001418"/>
                <a:gd name="connsiteX8" fmla="*/ 468100 w 558696"/>
                <a:gd name="connsiteY8" fmla="*/ 4002 h 1001418"/>
                <a:gd name="connsiteX9" fmla="*/ 280526 w 558696"/>
                <a:gd name="connsiteY9" fmla="*/ 613195 h 1001418"/>
                <a:gd name="connsiteX10" fmla="*/ 271612 w 558696"/>
                <a:gd name="connsiteY10" fmla="*/ 625202 h 1001418"/>
                <a:gd name="connsiteX11" fmla="*/ 0 w 558696"/>
                <a:gd name="connsiteY11" fmla="*/ 815129 h 1001418"/>
                <a:gd name="connsiteX12" fmla="*/ 35840 w 558696"/>
                <a:gd name="connsiteY12" fmla="*/ 909183 h 1001418"/>
                <a:gd name="connsiteX13" fmla="*/ 37839 w 558696"/>
                <a:gd name="connsiteY13" fmla="*/ 918825 h 1001418"/>
                <a:gd name="connsiteX14" fmla="*/ 39660 w 558696"/>
                <a:gd name="connsiteY14" fmla="*/ 927557 h 100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8696" h="1001418">
                  <a:moveTo>
                    <a:pt x="39660" y="927557"/>
                  </a:moveTo>
                  <a:cubicBezTo>
                    <a:pt x="46027" y="963579"/>
                    <a:pt x="46207" y="995233"/>
                    <a:pt x="32383" y="1001418"/>
                  </a:cubicBezTo>
                  <a:cubicBezTo>
                    <a:pt x="52394" y="992504"/>
                    <a:pt x="371851" y="849148"/>
                    <a:pt x="438433" y="755095"/>
                  </a:cubicBezTo>
                  <a:cubicBezTo>
                    <a:pt x="521573" y="637391"/>
                    <a:pt x="558697" y="119705"/>
                    <a:pt x="558697" y="119705"/>
                  </a:cubicBezTo>
                  <a:lnTo>
                    <a:pt x="487749" y="0"/>
                  </a:lnTo>
                  <a:lnTo>
                    <a:pt x="480290" y="1274"/>
                  </a:lnTo>
                  <a:lnTo>
                    <a:pt x="477378" y="1819"/>
                  </a:lnTo>
                  <a:cubicBezTo>
                    <a:pt x="476468" y="2183"/>
                    <a:pt x="475559" y="2183"/>
                    <a:pt x="474651" y="2365"/>
                  </a:cubicBezTo>
                  <a:cubicBezTo>
                    <a:pt x="472466" y="2729"/>
                    <a:pt x="470285" y="3274"/>
                    <a:pt x="468100" y="4002"/>
                  </a:cubicBezTo>
                  <a:cubicBezTo>
                    <a:pt x="326202" y="38386"/>
                    <a:pt x="362391" y="373967"/>
                    <a:pt x="280526" y="613195"/>
                  </a:cubicBezTo>
                  <a:cubicBezTo>
                    <a:pt x="278887" y="618107"/>
                    <a:pt x="275796" y="622291"/>
                    <a:pt x="271612" y="625202"/>
                  </a:cubicBezTo>
                  <a:lnTo>
                    <a:pt x="0" y="815129"/>
                  </a:lnTo>
                  <a:cubicBezTo>
                    <a:pt x="10186" y="821315"/>
                    <a:pt x="26562" y="865522"/>
                    <a:pt x="35840" y="909183"/>
                  </a:cubicBezTo>
                  <a:cubicBezTo>
                    <a:pt x="36567" y="912459"/>
                    <a:pt x="37293" y="915551"/>
                    <a:pt x="37839" y="918825"/>
                  </a:cubicBezTo>
                  <a:cubicBezTo>
                    <a:pt x="38567" y="921735"/>
                    <a:pt x="39114" y="924829"/>
                    <a:pt x="39660" y="927557"/>
                  </a:cubicBezTo>
                  <a:close/>
                </a:path>
              </a:pathLst>
            </a:custGeom>
            <a:solidFill>
              <a:srgbClr val="DEDFFB"/>
            </a:solidFill>
            <a:ln w="36124" cap="flat">
              <a:noFill/>
              <a:prstDash val="solid"/>
              <a:miter/>
            </a:ln>
          </p:spPr>
          <p:txBody>
            <a:bodyPr rtlCol="0" anchor="ctr"/>
            <a:lstStyle/>
            <a:p>
              <a:endParaRPr lang="fr-FR"/>
            </a:p>
          </p:txBody>
        </p:sp>
        <p:sp>
          <p:nvSpPr>
            <p:cNvPr id="1176" name="Forme libre : forme 1175">
              <a:extLst>
                <a:ext uri="{FF2B5EF4-FFF2-40B4-BE49-F238E27FC236}">
                  <a16:creationId xmlns:a16="http://schemas.microsoft.com/office/drawing/2014/main" id="{D7BFF123-0BC3-46D3-B8DF-029D8FDC1922}"/>
                </a:ext>
              </a:extLst>
            </p:cNvPr>
            <p:cNvSpPr/>
            <p:nvPr/>
          </p:nvSpPr>
          <p:spPr>
            <a:xfrm>
              <a:off x="5780177" y="1789463"/>
              <a:ext cx="499207" cy="905181"/>
            </a:xfrm>
            <a:custGeom>
              <a:avLst/>
              <a:gdLst>
                <a:gd name="connsiteX0" fmla="*/ 0 w 499207"/>
                <a:gd name="connsiteY0" fmla="*/ 811128 h 905181"/>
                <a:gd name="connsiteX1" fmla="*/ 35840 w 499207"/>
                <a:gd name="connsiteY1" fmla="*/ 905181 h 905181"/>
                <a:gd name="connsiteX2" fmla="*/ 378762 w 499207"/>
                <a:gd name="connsiteY2" fmla="*/ 687966 h 905181"/>
                <a:gd name="connsiteX3" fmla="*/ 499208 w 499207"/>
                <a:gd name="connsiteY3" fmla="*/ 52576 h 905181"/>
                <a:gd name="connsiteX4" fmla="*/ 468100 w 499207"/>
                <a:gd name="connsiteY4" fmla="*/ 0 h 905181"/>
                <a:gd name="connsiteX5" fmla="*/ 280526 w 499207"/>
                <a:gd name="connsiteY5" fmla="*/ 609194 h 905181"/>
                <a:gd name="connsiteX6" fmla="*/ 271612 w 499207"/>
                <a:gd name="connsiteY6" fmla="*/ 621200 h 905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9207" h="905181">
                  <a:moveTo>
                    <a:pt x="0" y="811128"/>
                  </a:moveTo>
                  <a:cubicBezTo>
                    <a:pt x="10186" y="817313"/>
                    <a:pt x="26562" y="861520"/>
                    <a:pt x="35840" y="905181"/>
                  </a:cubicBezTo>
                  <a:cubicBezTo>
                    <a:pt x="137168" y="856608"/>
                    <a:pt x="328915" y="758551"/>
                    <a:pt x="378762" y="687966"/>
                  </a:cubicBezTo>
                  <a:cubicBezTo>
                    <a:pt x="462084" y="570262"/>
                    <a:pt x="499208" y="52576"/>
                    <a:pt x="499208" y="52576"/>
                  </a:cubicBezTo>
                  <a:lnTo>
                    <a:pt x="468100" y="0"/>
                  </a:lnTo>
                  <a:cubicBezTo>
                    <a:pt x="279348" y="40085"/>
                    <a:pt x="362391" y="369965"/>
                    <a:pt x="280526" y="609194"/>
                  </a:cubicBezTo>
                  <a:cubicBezTo>
                    <a:pt x="278887" y="614105"/>
                    <a:pt x="275796" y="618290"/>
                    <a:pt x="271612" y="621200"/>
                  </a:cubicBezTo>
                  <a:close/>
                </a:path>
              </a:pathLst>
            </a:custGeom>
            <a:solidFill>
              <a:srgbClr val="E93565"/>
            </a:solidFill>
            <a:ln w="36124" cap="flat">
              <a:noFill/>
              <a:prstDash val="solid"/>
              <a:miter/>
            </a:ln>
          </p:spPr>
          <p:txBody>
            <a:bodyPr rtlCol="0" anchor="ctr"/>
            <a:lstStyle/>
            <a:p>
              <a:endParaRPr lang="fr-FR"/>
            </a:p>
          </p:txBody>
        </p:sp>
        <p:grpSp>
          <p:nvGrpSpPr>
            <p:cNvPr id="1177" name="Graphique 1099">
              <a:extLst>
                <a:ext uri="{FF2B5EF4-FFF2-40B4-BE49-F238E27FC236}">
                  <a16:creationId xmlns:a16="http://schemas.microsoft.com/office/drawing/2014/main" id="{52D7F730-A4F8-485B-A517-817FEB316CBD}"/>
                </a:ext>
              </a:extLst>
            </p:cNvPr>
            <p:cNvGrpSpPr/>
            <p:nvPr/>
          </p:nvGrpSpPr>
          <p:grpSpPr>
            <a:xfrm>
              <a:off x="6023460" y="1310904"/>
              <a:ext cx="750459" cy="3334699"/>
              <a:chOff x="6023460" y="1310904"/>
              <a:chExt cx="750459" cy="3334699"/>
            </a:xfrm>
          </p:grpSpPr>
          <p:grpSp>
            <p:nvGrpSpPr>
              <p:cNvPr id="1178" name="Graphique 1099">
                <a:extLst>
                  <a:ext uri="{FF2B5EF4-FFF2-40B4-BE49-F238E27FC236}">
                    <a16:creationId xmlns:a16="http://schemas.microsoft.com/office/drawing/2014/main" id="{C20FFE33-C23A-48F9-B872-E18E21991249}"/>
                  </a:ext>
                </a:extLst>
              </p:cNvPr>
              <p:cNvGrpSpPr/>
              <p:nvPr/>
            </p:nvGrpSpPr>
            <p:grpSpPr>
              <a:xfrm>
                <a:off x="6023460" y="1723499"/>
                <a:ext cx="750459" cy="2922103"/>
                <a:chOff x="6023460" y="1723499"/>
                <a:chExt cx="750459" cy="2922103"/>
              </a:xfrm>
            </p:grpSpPr>
            <p:grpSp>
              <p:nvGrpSpPr>
                <p:cNvPr id="1179" name="Graphique 1099">
                  <a:extLst>
                    <a:ext uri="{FF2B5EF4-FFF2-40B4-BE49-F238E27FC236}">
                      <a16:creationId xmlns:a16="http://schemas.microsoft.com/office/drawing/2014/main" id="{B9E982ED-B76F-4332-83BC-7D6FF885C337}"/>
                    </a:ext>
                  </a:extLst>
                </p:cNvPr>
                <p:cNvGrpSpPr/>
                <p:nvPr/>
              </p:nvGrpSpPr>
              <p:grpSpPr>
                <a:xfrm>
                  <a:off x="6023460" y="2758949"/>
                  <a:ext cx="711139" cy="1886653"/>
                  <a:chOff x="6023460" y="2758949"/>
                  <a:chExt cx="711139" cy="1886653"/>
                </a:xfrm>
              </p:grpSpPr>
              <p:sp>
                <p:nvSpPr>
                  <p:cNvPr id="1180" name="Forme libre : forme 1179">
                    <a:extLst>
                      <a:ext uri="{FF2B5EF4-FFF2-40B4-BE49-F238E27FC236}">
                        <a16:creationId xmlns:a16="http://schemas.microsoft.com/office/drawing/2014/main" id="{EB4748FE-9EEB-46CD-92A5-9943096A6EFF}"/>
                      </a:ext>
                    </a:extLst>
                  </p:cNvPr>
                  <p:cNvSpPr/>
                  <p:nvPr/>
                </p:nvSpPr>
                <p:spPr>
                  <a:xfrm>
                    <a:off x="6535760" y="4236003"/>
                    <a:ext cx="162487" cy="149555"/>
                  </a:xfrm>
                  <a:custGeom>
                    <a:avLst/>
                    <a:gdLst>
                      <a:gd name="connsiteX0" fmla="*/ 0 w 162487"/>
                      <a:gd name="connsiteY0" fmla="*/ 0 h 149555"/>
                      <a:gd name="connsiteX1" fmla="*/ 162488 w 162487"/>
                      <a:gd name="connsiteY1" fmla="*/ 0 h 149555"/>
                      <a:gd name="connsiteX2" fmla="*/ 162488 w 162487"/>
                      <a:gd name="connsiteY2" fmla="*/ 149555 h 149555"/>
                      <a:gd name="connsiteX3" fmla="*/ 0 w 162487"/>
                      <a:gd name="connsiteY3" fmla="*/ 149555 h 149555"/>
                    </a:gdLst>
                    <a:ahLst/>
                    <a:cxnLst>
                      <a:cxn ang="0">
                        <a:pos x="connsiteX0" y="connsiteY0"/>
                      </a:cxn>
                      <a:cxn ang="0">
                        <a:pos x="connsiteX1" y="connsiteY1"/>
                      </a:cxn>
                      <a:cxn ang="0">
                        <a:pos x="connsiteX2" y="connsiteY2"/>
                      </a:cxn>
                      <a:cxn ang="0">
                        <a:pos x="connsiteX3" y="connsiteY3"/>
                      </a:cxn>
                    </a:cxnLst>
                    <a:rect l="l" t="t" r="r" b="b"/>
                    <a:pathLst>
                      <a:path w="162487" h="149555">
                        <a:moveTo>
                          <a:pt x="0" y="0"/>
                        </a:moveTo>
                        <a:lnTo>
                          <a:pt x="162488" y="0"/>
                        </a:lnTo>
                        <a:lnTo>
                          <a:pt x="162488" y="149555"/>
                        </a:lnTo>
                        <a:lnTo>
                          <a:pt x="0" y="149555"/>
                        </a:lnTo>
                        <a:close/>
                      </a:path>
                    </a:pathLst>
                  </a:custGeom>
                  <a:solidFill>
                    <a:srgbClr val="F4D6D4"/>
                  </a:solidFill>
                  <a:ln w="36124" cap="flat">
                    <a:noFill/>
                    <a:prstDash val="solid"/>
                    <a:miter/>
                  </a:ln>
                </p:spPr>
                <p:txBody>
                  <a:bodyPr rtlCol="0" anchor="ctr"/>
                  <a:lstStyle/>
                  <a:p>
                    <a:endParaRPr lang="fr-FR"/>
                  </a:p>
                </p:txBody>
              </p:sp>
              <p:sp>
                <p:nvSpPr>
                  <p:cNvPr id="1181" name="Forme libre : forme 1180">
                    <a:extLst>
                      <a:ext uri="{FF2B5EF4-FFF2-40B4-BE49-F238E27FC236}">
                        <a16:creationId xmlns:a16="http://schemas.microsoft.com/office/drawing/2014/main" id="{4044A641-3140-422F-AD2B-3DEC1FA76793}"/>
                      </a:ext>
                    </a:extLst>
                  </p:cNvPr>
                  <p:cNvSpPr/>
                  <p:nvPr/>
                </p:nvSpPr>
                <p:spPr>
                  <a:xfrm>
                    <a:off x="6476719" y="4338583"/>
                    <a:ext cx="227356" cy="307019"/>
                  </a:xfrm>
                  <a:custGeom>
                    <a:avLst/>
                    <a:gdLst>
                      <a:gd name="connsiteX0" fmla="*/ 221861 w 227356"/>
                      <a:gd name="connsiteY0" fmla="*/ 0 h 307019"/>
                      <a:gd name="connsiteX1" fmla="*/ 227301 w 227356"/>
                      <a:gd name="connsiteY1" fmla="*/ 178971 h 307019"/>
                      <a:gd name="connsiteX2" fmla="*/ 150618 w 227356"/>
                      <a:gd name="connsiteY2" fmla="*/ 292827 h 307019"/>
                      <a:gd name="connsiteX3" fmla="*/ 149354 w 227356"/>
                      <a:gd name="connsiteY3" fmla="*/ 293268 h 307019"/>
                      <a:gd name="connsiteX4" fmla="*/ 28295 w 227356"/>
                      <a:gd name="connsiteY4" fmla="*/ 301123 h 307019"/>
                      <a:gd name="connsiteX5" fmla="*/ 257 w 227356"/>
                      <a:gd name="connsiteY5" fmla="*/ 258290 h 307019"/>
                      <a:gd name="connsiteX6" fmla="*/ 39232 w 227356"/>
                      <a:gd name="connsiteY6" fmla="*/ 52195 h 307019"/>
                      <a:gd name="connsiteX7" fmla="*/ 54942 w 227356"/>
                      <a:gd name="connsiteY7" fmla="*/ 27905 h 307019"/>
                      <a:gd name="connsiteX8" fmla="*/ 76067 w 227356"/>
                      <a:gd name="connsiteY8" fmla="*/ 5757 h 307019"/>
                      <a:gd name="connsiteX9" fmla="*/ 88813 w 227356"/>
                      <a:gd name="connsiteY9" fmla="*/ 0 h 307019"/>
                      <a:gd name="connsiteX10" fmla="*/ 154538 w 227356"/>
                      <a:gd name="connsiteY10" fmla="*/ 0 h 307019"/>
                      <a:gd name="connsiteX11" fmla="*/ 169811 w 227356"/>
                      <a:gd name="connsiteY11" fmla="*/ 9880 h 307019"/>
                      <a:gd name="connsiteX12" fmla="*/ 210826 w 227356"/>
                      <a:gd name="connsiteY12" fmla="*/ 14546 h 30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356" h="307019">
                        <a:moveTo>
                          <a:pt x="221861" y="0"/>
                        </a:moveTo>
                        <a:lnTo>
                          <a:pt x="227301" y="178971"/>
                        </a:lnTo>
                        <a:cubicBezTo>
                          <a:pt x="228835" y="229453"/>
                          <a:pt x="198237" y="275996"/>
                          <a:pt x="150618" y="292827"/>
                        </a:cubicBezTo>
                        <a:cubicBezTo>
                          <a:pt x="150198" y="292975"/>
                          <a:pt x="149777" y="293122"/>
                          <a:pt x="149354" y="293268"/>
                        </a:cubicBezTo>
                        <a:cubicBezTo>
                          <a:pt x="104676" y="308000"/>
                          <a:pt x="64066" y="311340"/>
                          <a:pt x="28295" y="301123"/>
                        </a:cubicBezTo>
                        <a:cubicBezTo>
                          <a:pt x="9730" y="295820"/>
                          <a:pt x="-1901" y="277477"/>
                          <a:pt x="257" y="258290"/>
                        </a:cubicBezTo>
                        <a:cubicBezTo>
                          <a:pt x="8281" y="186921"/>
                          <a:pt x="21379" y="118280"/>
                          <a:pt x="39232" y="52195"/>
                        </a:cubicBezTo>
                        <a:cubicBezTo>
                          <a:pt x="41808" y="42663"/>
                          <a:pt x="47408" y="34288"/>
                          <a:pt x="54942" y="27905"/>
                        </a:cubicBezTo>
                        <a:cubicBezTo>
                          <a:pt x="61963" y="21957"/>
                          <a:pt x="68285" y="14547"/>
                          <a:pt x="76067" y="5757"/>
                        </a:cubicBezTo>
                        <a:cubicBezTo>
                          <a:pt x="79295" y="2110"/>
                          <a:pt x="83943" y="0"/>
                          <a:pt x="88813" y="0"/>
                        </a:cubicBezTo>
                        <a:lnTo>
                          <a:pt x="154538" y="0"/>
                        </a:lnTo>
                        <a:cubicBezTo>
                          <a:pt x="161130" y="0"/>
                          <a:pt x="167108" y="3868"/>
                          <a:pt x="169811" y="9880"/>
                        </a:cubicBezTo>
                        <a:cubicBezTo>
                          <a:pt x="177280" y="26498"/>
                          <a:pt x="199815" y="29061"/>
                          <a:pt x="210826" y="14546"/>
                        </a:cubicBezTo>
                        <a:close/>
                      </a:path>
                    </a:pathLst>
                  </a:custGeom>
                  <a:solidFill>
                    <a:srgbClr val="57B3FE"/>
                  </a:solidFill>
                  <a:ln w="36124" cap="flat">
                    <a:noFill/>
                    <a:prstDash val="solid"/>
                    <a:miter/>
                  </a:ln>
                </p:spPr>
                <p:txBody>
                  <a:bodyPr rtlCol="0" anchor="ctr"/>
                  <a:lstStyle/>
                  <a:p>
                    <a:endParaRPr lang="fr-FR"/>
                  </a:p>
                </p:txBody>
              </p:sp>
              <p:sp>
                <p:nvSpPr>
                  <p:cNvPr id="1182" name="Forme libre : forme 1181">
                    <a:extLst>
                      <a:ext uri="{FF2B5EF4-FFF2-40B4-BE49-F238E27FC236}">
                        <a16:creationId xmlns:a16="http://schemas.microsoft.com/office/drawing/2014/main" id="{2F1E8476-EEEC-4009-9457-766C55C3138C}"/>
                      </a:ext>
                    </a:extLst>
                  </p:cNvPr>
                  <p:cNvSpPr/>
                  <p:nvPr/>
                </p:nvSpPr>
                <p:spPr>
                  <a:xfrm>
                    <a:off x="6239580" y="4028392"/>
                    <a:ext cx="183858" cy="174886"/>
                  </a:xfrm>
                  <a:custGeom>
                    <a:avLst/>
                    <a:gdLst>
                      <a:gd name="connsiteX0" fmla="*/ 4030 w 183858"/>
                      <a:gd name="connsiteY0" fmla="*/ 50820 h 174886"/>
                      <a:gd name="connsiteX1" fmla="*/ 0 w 183858"/>
                      <a:gd name="connsiteY1" fmla="*/ 138633 h 174886"/>
                      <a:gd name="connsiteX2" fmla="*/ 108619 w 183858"/>
                      <a:gd name="connsiteY2" fmla="*/ 174887 h 174886"/>
                      <a:gd name="connsiteX3" fmla="*/ 183859 w 183858"/>
                      <a:gd name="connsiteY3" fmla="*/ 128275 h 174886"/>
                      <a:gd name="connsiteX4" fmla="*/ 167674 w 183858"/>
                      <a:gd name="connsiteY4" fmla="*/ 50820 h 174886"/>
                      <a:gd name="connsiteX5" fmla="*/ 34312 w 183858"/>
                      <a:gd name="connsiteY5" fmla="*/ 91 h 174886"/>
                      <a:gd name="connsiteX6" fmla="*/ 4030 w 183858"/>
                      <a:gd name="connsiteY6" fmla="*/ 50820 h 174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858" h="174886">
                        <a:moveTo>
                          <a:pt x="4030" y="50820"/>
                        </a:moveTo>
                        <a:lnTo>
                          <a:pt x="0" y="138633"/>
                        </a:lnTo>
                        <a:lnTo>
                          <a:pt x="108619" y="174887"/>
                        </a:lnTo>
                        <a:lnTo>
                          <a:pt x="183859" y="128275"/>
                        </a:lnTo>
                        <a:lnTo>
                          <a:pt x="167674" y="50820"/>
                        </a:lnTo>
                        <a:cubicBezTo>
                          <a:pt x="167674" y="50820"/>
                          <a:pt x="36254" y="-2498"/>
                          <a:pt x="34312" y="91"/>
                        </a:cubicBezTo>
                        <a:cubicBezTo>
                          <a:pt x="32370" y="2681"/>
                          <a:pt x="4030" y="50820"/>
                          <a:pt x="4030" y="50820"/>
                        </a:cubicBezTo>
                        <a:close/>
                      </a:path>
                    </a:pathLst>
                  </a:custGeom>
                  <a:solidFill>
                    <a:srgbClr val="F4D6D4"/>
                  </a:solidFill>
                  <a:ln w="36124" cap="flat">
                    <a:noFill/>
                    <a:prstDash val="solid"/>
                    <a:miter/>
                  </a:ln>
                </p:spPr>
                <p:txBody>
                  <a:bodyPr rtlCol="0" anchor="ctr"/>
                  <a:lstStyle/>
                  <a:p>
                    <a:endParaRPr lang="fr-FR"/>
                  </a:p>
                </p:txBody>
              </p:sp>
              <p:sp>
                <p:nvSpPr>
                  <p:cNvPr id="1183" name="Forme libre : forme 1182">
                    <a:extLst>
                      <a:ext uri="{FF2B5EF4-FFF2-40B4-BE49-F238E27FC236}">
                        <a16:creationId xmlns:a16="http://schemas.microsoft.com/office/drawing/2014/main" id="{95F078D8-5726-4ADA-B0CD-1B2D7B929D8F}"/>
                      </a:ext>
                    </a:extLst>
                  </p:cNvPr>
                  <p:cNvSpPr/>
                  <p:nvPr/>
                </p:nvSpPr>
                <p:spPr>
                  <a:xfrm>
                    <a:off x="6023460" y="4107117"/>
                    <a:ext cx="407837" cy="283017"/>
                  </a:xfrm>
                  <a:custGeom>
                    <a:avLst/>
                    <a:gdLst>
                      <a:gd name="connsiteX0" fmla="*/ 208351 w 407837"/>
                      <a:gd name="connsiteY0" fmla="*/ 1643 h 283017"/>
                      <a:gd name="connsiteX1" fmla="*/ 1833 w 407837"/>
                      <a:gd name="connsiteY1" fmla="*/ 251535 h 283017"/>
                      <a:gd name="connsiteX2" fmla="*/ 95507 w 407837"/>
                      <a:gd name="connsiteY2" fmla="*/ 283009 h 283017"/>
                      <a:gd name="connsiteX3" fmla="*/ 205282 w 407837"/>
                      <a:gd name="connsiteY3" fmla="*/ 250471 h 283017"/>
                      <a:gd name="connsiteX4" fmla="*/ 382265 w 407837"/>
                      <a:gd name="connsiteY4" fmla="*/ 129859 h 283017"/>
                      <a:gd name="connsiteX5" fmla="*/ 407009 w 407837"/>
                      <a:gd name="connsiteY5" fmla="*/ 91912 h 283017"/>
                      <a:gd name="connsiteX6" fmla="*/ 405911 w 407837"/>
                      <a:gd name="connsiteY6" fmla="*/ 67977 h 283017"/>
                      <a:gd name="connsiteX7" fmla="*/ 391447 w 407837"/>
                      <a:gd name="connsiteY7" fmla="*/ 8718 h 283017"/>
                      <a:gd name="connsiteX8" fmla="*/ 375157 w 407837"/>
                      <a:gd name="connsiteY8" fmla="*/ 13428 h 283017"/>
                      <a:gd name="connsiteX9" fmla="*/ 352149 w 407837"/>
                      <a:gd name="connsiteY9" fmla="*/ 40958 h 283017"/>
                      <a:gd name="connsiteX10" fmla="*/ 317158 w 407837"/>
                      <a:gd name="connsiteY10" fmla="*/ 57042 h 283017"/>
                      <a:gd name="connsiteX11" fmla="*/ 278581 w 407837"/>
                      <a:gd name="connsiteY11" fmla="*/ 33966 h 283017"/>
                      <a:gd name="connsiteX12" fmla="*/ 208351 w 407837"/>
                      <a:gd name="connsiteY12" fmla="*/ 1643 h 283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7837" h="283017">
                        <a:moveTo>
                          <a:pt x="208351" y="1643"/>
                        </a:moveTo>
                        <a:cubicBezTo>
                          <a:pt x="208351" y="1643"/>
                          <a:pt x="-22768" y="203628"/>
                          <a:pt x="1833" y="251535"/>
                        </a:cubicBezTo>
                        <a:cubicBezTo>
                          <a:pt x="14559" y="276317"/>
                          <a:pt x="57254" y="282660"/>
                          <a:pt x="95507" y="283009"/>
                        </a:cubicBezTo>
                        <a:cubicBezTo>
                          <a:pt x="134527" y="283365"/>
                          <a:pt x="172745" y="272012"/>
                          <a:pt x="205282" y="250471"/>
                        </a:cubicBezTo>
                        <a:lnTo>
                          <a:pt x="382265" y="129859"/>
                        </a:lnTo>
                        <a:cubicBezTo>
                          <a:pt x="395318" y="120813"/>
                          <a:pt x="404072" y="107110"/>
                          <a:pt x="407009" y="91912"/>
                        </a:cubicBezTo>
                        <a:cubicBezTo>
                          <a:pt x="408539" y="83996"/>
                          <a:pt x="407823" y="75809"/>
                          <a:pt x="405911" y="67977"/>
                        </a:cubicBezTo>
                        <a:lnTo>
                          <a:pt x="391447" y="8718"/>
                        </a:lnTo>
                        <a:lnTo>
                          <a:pt x="375157" y="13428"/>
                        </a:lnTo>
                        <a:lnTo>
                          <a:pt x="352149" y="40958"/>
                        </a:lnTo>
                        <a:cubicBezTo>
                          <a:pt x="343498" y="51310"/>
                          <a:pt x="330647" y="57217"/>
                          <a:pt x="317158" y="57042"/>
                        </a:cubicBezTo>
                        <a:cubicBezTo>
                          <a:pt x="301094" y="56833"/>
                          <a:pt x="286541" y="47921"/>
                          <a:pt x="278581" y="33966"/>
                        </a:cubicBezTo>
                        <a:cubicBezTo>
                          <a:pt x="263667" y="7824"/>
                          <a:pt x="241253" y="-4750"/>
                          <a:pt x="208351" y="1643"/>
                        </a:cubicBezTo>
                        <a:close/>
                      </a:path>
                    </a:pathLst>
                  </a:custGeom>
                  <a:solidFill>
                    <a:srgbClr val="57B3FE"/>
                  </a:solidFill>
                  <a:ln w="36124" cap="flat">
                    <a:noFill/>
                    <a:prstDash val="solid"/>
                    <a:miter/>
                  </a:ln>
                </p:spPr>
                <p:txBody>
                  <a:bodyPr rtlCol="0" anchor="ctr"/>
                  <a:lstStyle/>
                  <a:p>
                    <a:endParaRPr lang="fr-FR"/>
                  </a:p>
                </p:txBody>
              </p:sp>
              <p:sp>
                <p:nvSpPr>
                  <p:cNvPr id="1184" name="Forme libre : forme 1183">
                    <a:extLst>
                      <a:ext uri="{FF2B5EF4-FFF2-40B4-BE49-F238E27FC236}">
                        <a16:creationId xmlns:a16="http://schemas.microsoft.com/office/drawing/2014/main" id="{66E3A43F-6AE7-4AAB-B2F6-E61BD2EAA8DC}"/>
                      </a:ext>
                    </a:extLst>
                  </p:cNvPr>
                  <p:cNvSpPr/>
                  <p:nvPr/>
                </p:nvSpPr>
                <p:spPr>
                  <a:xfrm>
                    <a:off x="6144854" y="2758949"/>
                    <a:ext cx="307873" cy="1334786"/>
                  </a:xfrm>
                  <a:custGeom>
                    <a:avLst/>
                    <a:gdLst>
                      <a:gd name="connsiteX0" fmla="*/ 275555 w 307873"/>
                      <a:gd name="connsiteY0" fmla="*/ 789144 h 1334786"/>
                      <a:gd name="connsiteX1" fmla="*/ 275323 w 307873"/>
                      <a:gd name="connsiteY1" fmla="*/ 1318114 h 1334786"/>
                      <a:gd name="connsiteX2" fmla="*/ 178059 w 307873"/>
                      <a:gd name="connsiteY2" fmla="*/ 1333729 h 1334786"/>
                      <a:gd name="connsiteX3" fmla="*/ 76599 w 307873"/>
                      <a:gd name="connsiteY3" fmla="*/ 1303198 h 1334786"/>
                      <a:gd name="connsiteX4" fmla="*/ 53293 w 307873"/>
                      <a:gd name="connsiteY4" fmla="*/ 823481 h 1334786"/>
                      <a:gd name="connsiteX5" fmla="*/ 0 w 307873"/>
                      <a:gd name="connsiteY5" fmla="*/ 10799 h 1334786"/>
                      <a:gd name="connsiteX6" fmla="*/ 171766 w 307873"/>
                      <a:gd name="connsiteY6" fmla="*/ 0 h 1334786"/>
                      <a:gd name="connsiteX7" fmla="*/ 199966 w 307873"/>
                      <a:gd name="connsiteY7" fmla="*/ 9400 h 1334786"/>
                      <a:gd name="connsiteX8" fmla="*/ 307873 w 307873"/>
                      <a:gd name="connsiteY8" fmla="*/ 45525 h 1334786"/>
                      <a:gd name="connsiteX9" fmla="*/ 268020 w 307873"/>
                      <a:gd name="connsiteY9" fmla="*/ 694598 h 1334786"/>
                      <a:gd name="connsiteX10" fmla="*/ 275555 w 307873"/>
                      <a:gd name="connsiteY10" fmla="*/ 789144 h 133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7873" h="1334786">
                        <a:moveTo>
                          <a:pt x="275555" y="789144"/>
                        </a:moveTo>
                        <a:cubicBezTo>
                          <a:pt x="313777" y="965571"/>
                          <a:pt x="317117" y="1138580"/>
                          <a:pt x="275323" y="1318114"/>
                        </a:cubicBezTo>
                        <a:cubicBezTo>
                          <a:pt x="274234" y="1332952"/>
                          <a:pt x="226457" y="1336992"/>
                          <a:pt x="178059" y="1333729"/>
                        </a:cubicBezTo>
                        <a:cubicBezTo>
                          <a:pt x="127096" y="1330311"/>
                          <a:pt x="75434" y="1318813"/>
                          <a:pt x="76599" y="1303198"/>
                        </a:cubicBezTo>
                        <a:lnTo>
                          <a:pt x="53293" y="823481"/>
                        </a:lnTo>
                        <a:lnTo>
                          <a:pt x="0" y="10799"/>
                        </a:lnTo>
                        <a:lnTo>
                          <a:pt x="171766" y="0"/>
                        </a:lnTo>
                        <a:lnTo>
                          <a:pt x="199966" y="9400"/>
                        </a:lnTo>
                        <a:lnTo>
                          <a:pt x="307873" y="45525"/>
                        </a:lnTo>
                        <a:lnTo>
                          <a:pt x="268020" y="694598"/>
                        </a:lnTo>
                        <a:cubicBezTo>
                          <a:pt x="266078" y="726295"/>
                          <a:pt x="268796" y="758069"/>
                          <a:pt x="275555" y="789144"/>
                        </a:cubicBezTo>
                        <a:close/>
                      </a:path>
                    </a:pathLst>
                  </a:custGeom>
                  <a:solidFill>
                    <a:srgbClr val="4C5C75"/>
                  </a:solidFill>
                  <a:ln w="36124" cap="flat">
                    <a:noFill/>
                    <a:prstDash val="solid"/>
                    <a:miter/>
                  </a:ln>
                </p:spPr>
                <p:txBody>
                  <a:bodyPr rtlCol="0" anchor="ctr"/>
                  <a:lstStyle/>
                  <a:p>
                    <a:endParaRPr lang="fr-FR"/>
                  </a:p>
                </p:txBody>
              </p:sp>
              <p:sp>
                <p:nvSpPr>
                  <p:cNvPr id="1185" name="Forme libre : forme 1184">
                    <a:extLst>
                      <a:ext uri="{FF2B5EF4-FFF2-40B4-BE49-F238E27FC236}">
                        <a16:creationId xmlns:a16="http://schemas.microsoft.com/office/drawing/2014/main" id="{0CF35961-2D3C-41DF-BE6D-7D83A6595475}"/>
                      </a:ext>
                    </a:extLst>
                  </p:cNvPr>
                  <p:cNvSpPr/>
                  <p:nvPr/>
                </p:nvSpPr>
                <p:spPr>
                  <a:xfrm>
                    <a:off x="6249731" y="2768349"/>
                    <a:ext cx="202995" cy="1325386"/>
                  </a:xfrm>
                  <a:custGeom>
                    <a:avLst/>
                    <a:gdLst>
                      <a:gd name="connsiteX0" fmla="*/ 170678 w 202995"/>
                      <a:gd name="connsiteY0" fmla="*/ 779744 h 1325386"/>
                      <a:gd name="connsiteX1" fmla="*/ 170446 w 202995"/>
                      <a:gd name="connsiteY1" fmla="*/ 1308714 h 1325386"/>
                      <a:gd name="connsiteX2" fmla="*/ 73181 w 202995"/>
                      <a:gd name="connsiteY2" fmla="*/ 1324329 h 1325386"/>
                      <a:gd name="connsiteX3" fmla="*/ 53293 w 202995"/>
                      <a:gd name="connsiteY3" fmla="*/ 818665 h 1325386"/>
                      <a:gd name="connsiteX4" fmla="*/ 0 w 202995"/>
                      <a:gd name="connsiteY4" fmla="*/ 6060 h 1325386"/>
                      <a:gd name="connsiteX5" fmla="*/ 95089 w 202995"/>
                      <a:gd name="connsiteY5" fmla="*/ 0 h 1325386"/>
                      <a:gd name="connsiteX6" fmla="*/ 202996 w 202995"/>
                      <a:gd name="connsiteY6" fmla="*/ 36125 h 1325386"/>
                      <a:gd name="connsiteX7" fmla="*/ 163143 w 202995"/>
                      <a:gd name="connsiteY7" fmla="*/ 685198 h 1325386"/>
                      <a:gd name="connsiteX8" fmla="*/ 170678 w 202995"/>
                      <a:gd name="connsiteY8" fmla="*/ 779744 h 132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995" h="1325386">
                        <a:moveTo>
                          <a:pt x="170678" y="779744"/>
                        </a:moveTo>
                        <a:cubicBezTo>
                          <a:pt x="208900" y="956171"/>
                          <a:pt x="212240" y="1129180"/>
                          <a:pt x="170446" y="1308714"/>
                        </a:cubicBezTo>
                        <a:cubicBezTo>
                          <a:pt x="169357" y="1323552"/>
                          <a:pt x="121580" y="1327592"/>
                          <a:pt x="73181" y="1324329"/>
                        </a:cubicBezTo>
                        <a:lnTo>
                          <a:pt x="53293" y="818665"/>
                        </a:lnTo>
                        <a:lnTo>
                          <a:pt x="0" y="6060"/>
                        </a:lnTo>
                        <a:lnTo>
                          <a:pt x="95089" y="0"/>
                        </a:lnTo>
                        <a:lnTo>
                          <a:pt x="202996" y="36125"/>
                        </a:lnTo>
                        <a:lnTo>
                          <a:pt x="163143" y="685198"/>
                        </a:lnTo>
                        <a:cubicBezTo>
                          <a:pt x="161200" y="716895"/>
                          <a:pt x="163919" y="748669"/>
                          <a:pt x="170678" y="779744"/>
                        </a:cubicBezTo>
                        <a:close/>
                      </a:path>
                    </a:pathLst>
                  </a:custGeom>
                  <a:solidFill>
                    <a:srgbClr val="455368"/>
                  </a:solidFill>
                  <a:ln w="36124" cap="flat">
                    <a:noFill/>
                    <a:prstDash val="solid"/>
                    <a:miter/>
                  </a:ln>
                </p:spPr>
                <p:txBody>
                  <a:bodyPr rtlCol="0" anchor="ctr"/>
                  <a:lstStyle/>
                  <a:p>
                    <a:endParaRPr lang="fr-FR"/>
                  </a:p>
                </p:txBody>
              </p:sp>
              <p:sp>
                <p:nvSpPr>
                  <p:cNvPr id="1186" name="Forme libre : forme 1185">
                    <a:extLst>
                      <a:ext uri="{FF2B5EF4-FFF2-40B4-BE49-F238E27FC236}">
                        <a16:creationId xmlns:a16="http://schemas.microsoft.com/office/drawing/2014/main" id="{AD393944-7532-45B1-87C9-6089ACA2D15C}"/>
                      </a:ext>
                    </a:extLst>
                  </p:cNvPr>
                  <p:cNvSpPr/>
                  <p:nvPr/>
                </p:nvSpPr>
                <p:spPr>
                  <a:xfrm>
                    <a:off x="6348161" y="2758949"/>
                    <a:ext cx="386439" cy="1525007"/>
                  </a:xfrm>
                  <a:custGeom>
                    <a:avLst/>
                    <a:gdLst>
                      <a:gd name="connsiteX0" fmla="*/ 377558 w 386439"/>
                      <a:gd name="connsiteY0" fmla="*/ 1489647 h 1525007"/>
                      <a:gd name="connsiteX1" fmla="*/ 267787 w 386439"/>
                      <a:gd name="connsiteY1" fmla="*/ 1524995 h 1525007"/>
                      <a:gd name="connsiteX2" fmla="*/ 163686 w 386439"/>
                      <a:gd name="connsiteY2" fmla="*/ 1489647 h 1525007"/>
                      <a:gd name="connsiteX3" fmla="*/ 125775 w 386439"/>
                      <a:gd name="connsiteY3" fmla="*/ 868151 h 1525007"/>
                      <a:gd name="connsiteX4" fmla="*/ 0 w 386439"/>
                      <a:gd name="connsiteY4" fmla="*/ 92758 h 1525007"/>
                      <a:gd name="connsiteX5" fmla="*/ 91748 w 386439"/>
                      <a:gd name="connsiteY5" fmla="*/ 51273 h 1525007"/>
                      <a:gd name="connsiteX6" fmla="*/ 205404 w 386439"/>
                      <a:gd name="connsiteY6" fmla="*/ 0 h 1525007"/>
                      <a:gd name="connsiteX7" fmla="*/ 335529 w 386439"/>
                      <a:gd name="connsiteY7" fmla="*/ 75745 h 1525007"/>
                      <a:gd name="connsiteX8" fmla="*/ 335607 w 386439"/>
                      <a:gd name="connsiteY8" fmla="*/ 820218 h 1525007"/>
                      <a:gd name="connsiteX9" fmla="*/ 346561 w 386439"/>
                      <a:gd name="connsiteY9" fmla="*/ 908470 h 1525007"/>
                      <a:gd name="connsiteX10" fmla="*/ 377558 w 386439"/>
                      <a:gd name="connsiteY10" fmla="*/ 1489647 h 152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6439" h="1525007">
                        <a:moveTo>
                          <a:pt x="377558" y="1489647"/>
                        </a:moveTo>
                        <a:cubicBezTo>
                          <a:pt x="377558" y="1513652"/>
                          <a:pt x="322167" y="1525460"/>
                          <a:pt x="267787" y="1524995"/>
                        </a:cubicBezTo>
                        <a:cubicBezTo>
                          <a:pt x="215270" y="1524684"/>
                          <a:pt x="163686" y="1512875"/>
                          <a:pt x="163686" y="1489647"/>
                        </a:cubicBezTo>
                        <a:lnTo>
                          <a:pt x="125775" y="868151"/>
                        </a:lnTo>
                        <a:lnTo>
                          <a:pt x="0" y="92758"/>
                        </a:lnTo>
                        <a:lnTo>
                          <a:pt x="91748" y="51273"/>
                        </a:lnTo>
                        <a:lnTo>
                          <a:pt x="205404" y="0"/>
                        </a:lnTo>
                        <a:lnTo>
                          <a:pt x="335529" y="75745"/>
                        </a:lnTo>
                        <a:cubicBezTo>
                          <a:pt x="377635" y="294511"/>
                          <a:pt x="376471" y="546683"/>
                          <a:pt x="335607" y="820218"/>
                        </a:cubicBezTo>
                        <a:cubicBezTo>
                          <a:pt x="331179" y="850128"/>
                          <a:pt x="335452" y="880426"/>
                          <a:pt x="346561" y="908470"/>
                        </a:cubicBezTo>
                        <a:cubicBezTo>
                          <a:pt x="391153" y="1021583"/>
                          <a:pt x="393250" y="1219529"/>
                          <a:pt x="377558" y="1489647"/>
                        </a:cubicBezTo>
                        <a:close/>
                      </a:path>
                    </a:pathLst>
                  </a:custGeom>
                  <a:solidFill>
                    <a:srgbClr val="4C5C75"/>
                  </a:solidFill>
                  <a:ln w="36124" cap="flat">
                    <a:noFill/>
                    <a:prstDash val="solid"/>
                    <a:miter/>
                  </a:ln>
                </p:spPr>
                <p:txBody>
                  <a:bodyPr rtlCol="0" anchor="ctr"/>
                  <a:lstStyle/>
                  <a:p>
                    <a:endParaRPr lang="fr-FR"/>
                  </a:p>
                </p:txBody>
              </p:sp>
              <p:sp>
                <p:nvSpPr>
                  <p:cNvPr id="1187" name="Forme libre : forme 1186">
                    <a:extLst>
                      <a:ext uri="{FF2B5EF4-FFF2-40B4-BE49-F238E27FC236}">
                        <a16:creationId xmlns:a16="http://schemas.microsoft.com/office/drawing/2014/main" id="{A613E157-F58F-4887-A185-1305D4634AB0}"/>
                      </a:ext>
                    </a:extLst>
                  </p:cNvPr>
                  <p:cNvSpPr/>
                  <p:nvPr/>
                </p:nvSpPr>
                <p:spPr>
                  <a:xfrm>
                    <a:off x="6439909" y="2758949"/>
                    <a:ext cx="294691" cy="1525007"/>
                  </a:xfrm>
                  <a:custGeom>
                    <a:avLst/>
                    <a:gdLst>
                      <a:gd name="connsiteX0" fmla="*/ 285810 w 294691"/>
                      <a:gd name="connsiteY0" fmla="*/ 1489647 h 1525007"/>
                      <a:gd name="connsiteX1" fmla="*/ 176039 w 294691"/>
                      <a:gd name="connsiteY1" fmla="*/ 1524995 h 1525007"/>
                      <a:gd name="connsiteX2" fmla="*/ 132844 w 294691"/>
                      <a:gd name="connsiteY2" fmla="*/ 868151 h 1525007"/>
                      <a:gd name="connsiteX3" fmla="*/ 0 w 294691"/>
                      <a:gd name="connsiteY3" fmla="*/ 51273 h 1525007"/>
                      <a:gd name="connsiteX4" fmla="*/ 113656 w 294691"/>
                      <a:gd name="connsiteY4" fmla="*/ 0 h 1525007"/>
                      <a:gd name="connsiteX5" fmla="*/ 243781 w 294691"/>
                      <a:gd name="connsiteY5" fmla="*/ 75745 h 1525007"/>
                      <a:gd name="connsiteX6" fmla="*/ 243859 w 294691"/>
                      <a:gd name="connsiteY6" fmla="*/ 820218 h 1525007"/>
                      <a:gd name="connsiteX7" fmla="*/ 254812 w 294691"/>
                      <a:gd name="connsiteY7" fmla="*/ 908470 h 1525007"/>
                      <a:gd name="connsiteX8" fmla="*/ 285810 w 294691"/>
                      <a:gd name="connsiteY8" fmla="*/ 1489647 h 152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4691" h="1525007">
                        <a:moveTo>
                          <a:pt x="285810" y="1489647"/>
                        </a:moveTo>
                        <a:cubicBezTo>
                          <a:pt x="285810" y="1513652"/>
                          <a:pt x="230419" y="1525460"/>
                          <a:pt x="176039" y="1524995"/>
                        </a:cubicBezTo>
                        <a:lnTo>
                          <a:pt x="132844" y="868151"/>
                        </a:lnTo>
                        <a:lnTo>
                          <a:pt x="0" y="51273"/>
                        </a:lnTo>
                        <a:lnTo>
                          <a:pt x="113656" y="0"/>
                        </a:lnTo>
                        <a:lnTo>
                          <a:pt x="243781" y="75745"/>
                        </a:lnTo>
                        <a:cubicBezTo>
                          <a:pt x="285887" y="294511"/>
                          <a:pt x="284723" y="546683"/>
                          <a:pt x="243859" y="820218"/>
                        </a:cubicBezTo>
                        <a:cubicBezTo>
                          <a:pt x="239431" y="850128"/>
                          <a:pt x="243704" y="880426"/>
                          <a:pt x="254812" y="908470"/>
                        </a:cubicBezTo>
                        <a:cubicBezTo>
                          <a:pt x="299405" y="1021583"/>
                          <a:pt x="301502" y="1219529"/>
                          <a:pt x="285810" y="1489647"/>
                        </a:cubicBezTo>
                        <a:close/>
                      </a:path>
                    </a:pathLst>
                  </a:custGeom>
                  <a:solidFill>
                    <a:srgbClr val="455368"/>
                  </a:solidFill>
                  <a:ln w="36124" cap="flat">
                    <a:noFill/>
                    <a:prstDash val="solid"/>
                    <a:miter/>
                  </a:ln>
                </p:spPr>
                <p:txBody>
                  <a:bodyPr rtlCol="0" anchor="ctr"/>
                  <a:lstStyle/>
                  <a:p>
                    <a:endParaRPr lang="fr-FR"/>
                  </a:p>
                </p:txBody>
              </p:sp>
            </p:grpSp>
            <p:sp>
              <p:nvSpPr>
                <p:cNvPr id="1188" name="Forme libre : forme 1187">
                  <a:extLst>
                    <a:ext uri="{FF2B5EF4-FFF2-40B4-BE49-F238E27FC236}">
                      <a16:creationId xmlns:a16="http://schemas.microsoft.com/office/drawing/2014/main" id="{11D394E6-F6BA-4D85-93E2-82571F9FCFDD}"/>
                    </a:ext>
                  </a:extLst>
                </p:cNvPr>
                <p:cNvSpPr/>
                <p:nvPr/>
              </p:nvSpPr>
              <p:spPr>
                <a:xfrm>
                  <a:off x="6131353" y="1785461"/>
                  <a:ext cx="642567" cy="1158505"/>
                </a:xfrm>
                <a:custGeom>
                  <a:avLst/>
                  <a:gdLst>
                    <a:gd name="connsiteX0" fmla="*/ 642567 w 642567"/>
                    <a:gd name="connsiteY0" fmla="*/ 209383 h 1158505"/>
                    <a:gd name="connsiteX1" fmla="*/ 145888 w 642567"/>
                    <a:gd name="connsiteY1" fmla="*/ 135 h 1158505"/>
                    <a:gd name="connsiteX2" fmla="*/ 4824 w 642567"/>
                    <a:gd name="connsiteY2" fmla="*/ 457525 h 1158505"/>
                    <a:gd name="connsiteX3" fmla="*/ 483 w 642567"/>
                    <a:gd name="connsiteY3" fmla="*/ 1019494 h 1158505"/>
                    <a:gd name="connsiteX4" fmla="*/ 317 w 642567"/>
                    <a:gd name="connsiteY4" fmla="*/ 1022044 h 1158505"/>
                    <a:gd name="connsiteX5" fmla="*/ 559589 w 642567"/>
                    <a:gd name="connsiteY5" fmla="*/ 1072202 h 1158505"/>
                    <a:gd name="connsiteX6" fmla="*/ 559257 w 642567"/>
                    <a:gd name="connsiteY6" fmla="*/ 1047629 h 1158505"/>
                    <a:gd name="connsiteX7" fmla="*/ 561387 w 642567"/>
                    <a:gd name="connsiteY7" fmla="*/ 587724 h 1158505"/>
                    <a:gd name="connsiteX8" fmla="*/ 600982 w 642567"/>
                    <a:gd name="connsiteY8" fmla="*/ 457482 h 1158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2567" h="1158505">
                      <a:moveTo>
                        <a:pt x="642567" y="209383"/>
                      </a:moveTo>
                      <a:cubicBezTo>
                        <a:pt x="642567" y="209383"/>
                        <a:pt x="393911" y="-6145"/>
                        <a:pt x="145888" y="135"/>
                      </a:cubicBezTo>
                      <a:cubicBezTo>
                        <a:pt x="25790" y="59891"/>
                        <a:pt x="-13759" y="221834"/>
                        <a:pt x="4824" y="457525"/>
                      </a:cubicBezTo>
                      <a:cubicBezTo>
                        <a:pt x="30303" y="628189"/>
                        <a:pt x="4197" y="842803"/>
                        <a:pt x="483" y="1019494"/>
                      </a:cubicBezTo>
                      <a:cubicBezTo>
                        <a:pt x="465" y="1020347"/>
                        <a:pt x="401" y="1021196"/>
                        <a:pt x="317" y="1022044"/>
                      </a:cubicBezTo>
                      <a:cubicBezTo>
                        <a:pt x="-14707" y="1172645"/>
                        <a:pt x="509827" y="1211825"/>
                        <a:pt x="559589" y="1072202"/>
                      </a:cubicBezTo>
                      <a:cubicBezTo>
                        <a:pt x="562412" y="1064280"/>
                        <a:pt x="561972" y="1055589"/>
                        <a:pt x="559257" y="1047629"/>
                      </a:cubicBezTo>
                      <a:cubicBezTo>
                        <a:pt x="516367" y="921848"/>
                        <a:pt x="484332" y="762920"/>
                        <a:pt x="561387" y="587724"/>
                      </a:cubicBezTo>
                      <a:cubicBezTo>
                        <a:pt x="579731" y="546015"/>
                        <a:pt x="593449" y="502421"/>
                        <a:pt x="600982" y="457482"/>
                      </a:cubicBezTo>
                      <a:close/>
                    </a:path>
                  </a:pathLst>
                </a:custGeom>
                <a:solidFill>
                  <a:srgbClr val="F45170"/>
                </a:solidFill>
                <a:ln w="36124" cap="flat">
                  <a:noFill/>
                  <a:prstDash val="solid"/>
                  <a:miter/>
                </a:ln>
              </p:spPr>
              <p:txBody>
                <a:bodyPr rtlCol="0" anchor="ctr"/>
                <a:lstStyle/>
                <a:p>
                  <a:endParaRPr lang="fr-FR"/>
                </a:p>
              </p:txBody>
            </p:sp>
            <p:grpSp>
              <p:nvGrpSpPr>
                <p:cNvPr id="1189" name="Graphique 1099">
                  <a:extLst>
                    <a:ext uri="{FF2B5EF4-FFF2-40B4-BE49-F238E27FC236}">
                      <a16:creationId xmlns:a16="http://schemas.microsoft.com/office/drawing/2014/main" id="{4089A472-697A-459A-9F2F-504C9F44B4F9}"/>
                    </a:ext>
                  </a:extLst>
                </p:cNvPr>
                <p:cNvGrpSpPr/>
                <p:nvPr/>
              </p:nvGrpSpPr>
              <p:grpSpPr>
                <a:xfrm>
                  <a:off x="6310511" y="1723499"/>
                  <a:ext cx="289690" cy="282929"/>
                  <a:chOff x="6310511" y="1723499"/>
                  <a:chExt cx="289690" cy="282929"/>
                </a:xfrm>
              </p:grpSpPr>
              <p:sp>
                <p:nvSpPr>
                  <p:cNvPr id="1190" name="Forme libre : forme 1189">
                    <a:extLst>
                      <a:ext uri="{FF2B5EF4-FFF2-40B4-BE49-F238E27FC236}">
                        <a16:creationId xmlns:a16="http://schemas.microsoft.com/office/drawing/2014/main" id="{66A2B681-F49E-49DA-BFF7-BE786419A967}"/>
                      </a:ext>
                    </a:extLst>
                  </p:cNvPr>
                  <p:cNvSpPr/>
                  <p:nvPr/>
                </p:nvSpPr>
                <p:spPr>
                  <a:xfrm>
                    <a:off x="6310511" y="1783278"/>
                    <a:ext cx="289690" cy="223150"/>
                  </a:xfrm>
                  <a:custGeom>
                    <a:avLst/>
                    <a:gdLst>
                      <a:gd name="connsiteX0" fmla="*/ 36 w 289690"/>
                      <a:gd name="connsiteY0" fmla="*/ 134265 h 223150"/>
                      <a:gd name="connsiteX1" fmla="*/ 52029 w 289690"/>
                      <a:gd name="connsiteY1" fmla="*/ 210082 h 223150"/>
                      <a:gd name="connsiteX2" fmla="*/ 121274 w 289690"/>
                      <a:gd name="connsiteY2" fmla="*/ 222946 h 223150"/>
                      <a:gd name="connsiteX3" fmla="*/ 223207 w 289690"/>
                      <a:gd name="connsiteY3" fmla="*/ 182659 h 223150"/>
                      <a:gd name="connsiteX4" fmla="*/ 289690 w 289690"/>
                      <a:gd name="connsiteY4" fmla="*/ 94859 h 223150"/>
                      <a:gd name="connsiteX5" fmla="*/ 84923 w 289690"/>
                      <a:gd name="connsiteY5" fmla="*/ 4236 h 223150"/>
                      <a:gd name="connsiteX6" fmla="*/ 84926 w 289690"/>
                      <a:gd name="connsiteY6" fmla="*/ 4152 h 223150"/>
                      <a:gd name="connsiteX7" fmla="*/ 67858 w 289690"/>
                      <a:gd name="connsiteY7" fmla="*/ 0 h 223150"/>
                      <a:gd name="connsiteX8" fmla="*/ 29154 w 289690"/>
                      <a:gd name="connsiteY8" fmla="*/ 27059 h 223150"/>
                      <a:gd name="connsiteX9" fmla="*/ 36 w 289690"/>
                      <a:gd name="connsiteY9" fmla="*/ 134265 h 22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690" h="223150">
                        <a:moveTo>
                          <a:pt x="36" y="134265"/>
                        </a:moveTo>
                        <a:cubicBezTo>
                          <a:pt x="747" y="167637"/>
                          <a:pt x="21355" y="196697"/>
                          <a:pt x="52029" y="210082"/>
                        </a:cubicBezTo>
                        <a:cubicBezTo>
                          <a:pt x="73692" y="219442"/>
                          <a:pt x="96616" y="224228"/>
                          <a:pt x="121274" y="222946"/>
                        </a:cubicBezTo>
                        <a:cubicBezTo>
                          <a:pt x="158555" y="221033"/>
                          <a:pt x="195900" y="208119"/>
                          <a:pt x="223207" y="182659"/>
                        </a:cubicBezTo>
                        <a:cubicBezTo>
                          <a:pt x="258170" y="149920"/>
                          <a:pt x="281654" y="117076"/>
                          <a:pt x="289690" y="94859"/>
                        </a:cubicBezTo>
                        <a:cubicBezTo>
                          <a:pt x="232846" y="59426"/>
                          <a:pt x="154201" y="22200"/>
                          <a:pt x="84923" y="4236"/>
                        </a:cubicBezTo>
                        <a:lnTo>
                          <a:pt x="84926" y="4152"/>
                        </a:lnTo>
                        <a:cubicBezTo>
                          <a:pt x="79270" y="2601"/>
                          <a:pt x="73525" y="1215"/>
                          <a:pt x="67858" y="0"/>
                        </a:cubicBezTo>
                        <a:cubicBezTo>
                          <a:pt x="46223" y="15084"/>
                          <a:pt x="29154" y="27059"/>
                          <a:pt x="29154" y="27059"/>
                        </a:cubicBezTo>
                        <a:cubicBezTo>
                          <a:pt x="8794" y="62432"/>
                          <a:pt x="-660" y="100473"/>
                          <a:pt x="36" y="134265"/>
                        </a:cubicBezTo>
                        <a:close/>
                      </a:path>
                    </a:pathLst>
                  </a:custGeom>
                  <a:solidFill>
                    <a:srgbClr val="CC104A"/>
                  </a:solidFill>
                  <a:ln w="36124" cap="flat">
                    <a:noFill/>
                    <a:prstDash val="solid"/>
                    <a:miter/>
                  </a:ln>
                </p:spPr>
                <p:txBody>
                  <a:bodyPr rtlCol="0" anchor="ctr"/>
                  <a:lstStyle/>
                  <a:p>
                    <a:endParaRPr lang="fr-FR"/>
                  </a:p>
                </p:txBody>
              </p:sp>
              <p:sp>
                <p:nvSpPr>
                  <p:cNvPr id="1191" name="Forme libre : forme 1190">
                    <a:extLst>
                      <a:ext uri="{FF2B5EF4-FFF2-40B4-BE49-F238E27FC236}">
                        <a16:creationId xmlns:a16="http://schemas.microsoft.com/office/drawing/2014/main" id="{5B9C1BBC-A334-4919-9FE2-E3CF8C081ADD}"/>
                      </a:ext>
                    </a:extLst>
                  </p:cNvPr>
                  <p:cNvSpPr/>
                  <p:nvPr/>
                </p:nvSpPr>
                <p:spPr>
                  <a:xfrm>
                    <a:off x="6352404" y="1723499"/>
                    <a:ext cx="214442" cy="242739"/>
                  </a:xfrm>
                  <a:custGeom>
                    <a:avLst/>
                    <a:gdLst>
                      <a:gd name="connsiteX0" fmla="*/ 3234 w 214442"/>
                      <a:gd name="connsiteY0" fmla="*/ 155977 h 242739"/>
                      <a:gd name="connsiteX1" fmla="*/ 16175 w 214442"/>
                      <a:gd name="connsiteY1" fmla="*/ 100989 h 242739"/>
                      <a:gd name="connsiteX2" fmla="*/ 183135 w 214442"/>
                      <a:gd name="connsiteY2" fmla="*/ 0 h 242739"/>
                      <a:gd name="connsiteX3" fmla="*/ 214443 w 214442"/>
                      <a:gd name="connsiteY3" fmla="*/ 135052 h 242739"/>
                      <a:gd name="connsiteX4" fmla="*/ 147034 w 214442"/>
                      <a:gd name="connsiteY4" fmla="*/ 222255 h 242739"/>
                      <a:gd name="connsiteX5" fmla="*/ 36266 w 214442"/>
                      <a:gd name="connsiteY5" fmla="*/ 236176 h 242739"/>
                      <a:gd name="connsiteX6" fmla="*/ 1487 w 214442"/>
                      <a:gd name="connsiteY6" fmla="*/ 202231 h 242739"/>
                      <a:gd name="connsiteX7" fmla="*/ 269 w 214442"/>
                      <a:gd name="connsiteY7" fmla="*/ 183236 h 242739"/>
                      <a:gd name="connsiteX8" fmla="*/ 3234 w 214442"/>
                      <a:gd name="connsiteY8" fmla="*/ 155977 h 24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442" h="242739">
                        <a:moveTo>
                          <a:pt x="3234" y="155977"/>
                        </a:moveTo>
                        <a:lnTo>
                          <a:pt x="16175" y="100989"/>
                        </a:lnTo>
                        <a:lnTo>
                          <a:pt x="183135" y="0"/>
                        </a:lnTo>
                        <a:lnTo>
                          <a:pt x="214443" y="135052"/>
                        </a:lnTo>
                        <a:cubicBezTo>
                          <a:pt x="214443" y="135052"/>
                          <a:pt x="194045" y="190761"/>
                          <a:pt x="147034" y="222255"/>
                        </a:cubicBezTo>
                        <a:cubicBezTo>
                          <a:pt x="114631" y="243962"/>
                          <a:pt x="73402" y="248098"/>
                          <a:pt x="36266" y="236176"/>
                        </a:cubicBezTo>
                        <a:cubicBezTo>
                          <a:pt x="18145" y="230358"/>
                          <a:pt x="6255" y="220775"/>
                          <a:pt x="1487" y="202231"/>
                        </a:cubicBezTo>
                        <a:cubicBezTo>
                          <a:pt x="-101" y="196053"/>
                          <a:pt x="-252" y="189593"/>
                          <a:pt x="269" y="183236"/>
                        </a:cubicBezTo>
                        <a:cubicBezTo>
                          <a:pt x="269" y="183236"/>
                          <a:pt x="2486" y="159154"/>
                          <a:pt x="3234" y="155977"/>
                        </a:cubicBezTo>
                        <a:close/>
                      </a:path>
                    </a:pathLst>
                  </a:custGeom>
                  <a:solidFill>
                    <a:srgbClr val="F5C9C6"/>
                  </a:solidFill>
                  <a:ln w="36124" cap="flat">
                    <a:noFill/>
                    <a:prstDash val="solid"/>
                    <a:miter/>
                  </a:ln>
                </p:spPr>
                <p:txBody>
                  <a:bodyPr rtlCol="0" anchor="ctr"/>
                  <a:lstStyle/>
                  <a:p>
                    <a:endParaRPr lang="fr-FR"/>
                  </a:p>
                </p:txBody>
              </p:sp>
            </p:grpSp>
          </p:grpSp>
          <p:grpSp>
            <p:nvGrpSpPr>
              <p:cNvPr id="1192" name="Graphique 1099">
                <a:extLst>
                  <a:ext uri="{FF2B5EF4-FFF2-40B4-BE49-F238E27FC236}">
                    <a16:creationId xmlns:a16="http://schemas.microsoft.com/office/drawing/2014/main" id="{4FF07BF3-A302-43A8-99CE-B19FF7AC4FB2}"/>
                  </a:ext>
                </a:extLst>
              </p:cNvPr>
              <p:cNvGrpSpPr/>
              <p:nvPr/>
            </p:nvGrpSpPr>
            <p:grpSpPr>
              <a:xfrm>
                <a:off x="6164980" y="1310904"/>
                <a:ext cx="520460" cy="613144"/>
                <a:chOff x="6164980" y="1310904"/>
                <a:chExt cx="520460" cy="613144"/>
              </a:xfrm>
            </p:grpSpPr>
            <p:sp>
              <p:nvSpPr>
                <p:cNvPr id="1193" name="Forme libre : forme 1192">
                  <a:extLst>
                    <a:ext uri="{FF2B5EF4-FFF2-40B4-BE49-F238E27FC236}">
                      <a16:creationId xmlns:a16="http://schemas.microsoft.com/office/drawing/2014/main" id="{DE89B08A-6D94-4D98-BED2-0A7418FDE11D}"/>
                    </a:ext>
                  </a:extLst>
                </p:cNvPr>
                <p:cNvSpPr/>
                <p:nvPr/>
              </p:nvSpPr>
              <p:spPr>
                <a:xfrm>
                  <a:off x="6217530" y="1443231"/>
                  <a:ext cx="436365" cy="480817"/>
                </a:xfrm>
                <a:custGeom>
                  <a:avLst/>
                  <a:gdLst>
                    <a:gd name="connsiteX0" fmla="*/ 411551 w 436365"/>
                    <a:gd name="connsiteY0" fmla="*/ 263311 h 480817"/>
                    <a:gd name="connsiteX1" fmla="*/ 426035 w 436365"/>
                    <a:gd name="connsiteY1" fmla="*/ 220985 h 480817"/>
                    <a:gd name="connsiteX2" fmla="*/ 435820 w 436365"/>
                    <a:gd name="connsiteY2" fmla="*/ 134292 h 480817"/>
                    <a:gd name="connsiteX3" fmla="*/ 404556 w 436365"/>
                    <a:gd name="connsiteY3" fmla="*/ 54048 h 480817"/>
                    <a:gd name="connsiteX4" fmla="*/ 269119 w 436365"/>
                    <a:gd name="connsiteY4" fmla="*/ 2444 h 480817"/>
                    <a:gd name="connsiteX5" fmla="*/ 123395 w 436365"/>
                    <a:gd name="connsiteY5" fmla="*/ 4134 h 480817"/>
                    <a:gd name="connsiteX6" fmla="*/ 10868 w 436365"/>
                    <a:gd name="connsiteY6" fmla="*/ 93913 h 480817"/>
                    <a:gd name="connsiteX7" fmla="*/ 438 w 436365"/>
                    <a:gd name="connsiteY7" fmla="*/ 195001 h 480817"/>
                    <a:gd name="connsiteX8" fmla="*/ 5839 w 436365"/>
                    <a:gd name="connsiteY8" fmla="*/ 301489 h 480817"/>
                    <a:gd name="connsiteX9" fmla="*/ 33500 w 436365"/>
                    <a:gd name="connsiteY9" fmla="*/ 415651 h 480817"/>
                    <a:gd name="connsiteX10" fmla="*/ 53071 w 436365"/>
                    <a:gd name="connsiteY10" fmla="*/ 455783 h 480817"/>
                    <a:gd name="connsiteX11" fmla="*/ 89921 w 436365"/>
                    <a:gd name="connsiteY11" fmla="*/ 479233 h 480817"/>
                    <a:gd name="connsiteX12" fmla="*/ 136432 w 436365"/>
                    <a:gd name="connsiteY12" fmla="*/ 478880 h 480817"/>
                    <a:gd name="connsiteX13" fmla="*/ 411551 w 436365"/>
                    <a:gd name="connsiteY13" fmla="*/ 263311 h 480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6365" h="480817">
                      <a:moveTo>
                        <a:pt x="411551" y="263311"/>
                      </a:moveTo>
                      <a:cubicBezTo>
                        <a:pt x="418076" y="249873"/>
                        <a:pt x="422373" y="235468"/>
                        <a:pt x="426035" y="220985"/>
                      </a:cubicBezTo>
                      <a:cubicBezTo>
                        <a:pt x="433194" y="192665"/>
                        <a:pt x="438046" y="163418"/>
                        <a:pt x="435820" y="134292"/>
                      </a:cubicBezTo>
                      <a:cubicBezTo>
                        <a:pt x="433593" y="105166"/>
                        <a:pt x="423827" y="76000"/>
                        <a:pt x="404556" y="54048"/>
                      </a:cubicBezTo>
                      <a:cubicBezTo>
                        <a:pt x="371843" y="16787"/>
                        <a:pt x="318555" y="6267"/>
                        <a:pt x="269119" y="2444"/>
                      </a:cubicBezTo>
                      <a:cubicBezTo>
                        <a:pt x="220622" y="-1306"/>
                        <a:pt x="171792" y="-739"/>
                        <a:pt x="123395" y="4134"/>
                      </a:cubicBezTo>
                      <a:cubicBezTo>
                        <a:pt x="66729" y="9840"/>
                        <a:pt x="15891" y="32382"/>
                        <a:pt x="10868" y="93913"/>
                      </a:cubicBezTo>
                      <a:cubicBezTo>
                        <a:pt x="8106" y="127747"/>
                        <a:pt x="1740" y="160988"/>
                        <a:pt x="438" y="195001"/>
                      </a:cubicBezTo>
                      <a:cubicBezTo>
                        <a:pt x="-923" y="230563"/>
                        <a:pt x="894" y="266247"/>
                        <a:pt x="5839" y="301489"/>
                      </a:cubicBezTo>
                      <a:cubicBezTo>
                        <a:pt x="11290" y="340327"/>
                        <a:pt x="20533" y="378636"/>
                        <a:pt x="33500" y="415651"/>
                      </a:cubicBezTo>
                      <a:cubicBezTo>
                        <a:pt x="38442" y="429757"/>
                        <a:pt x="44026" y="443883"/>
                        <a:pt x="53071" y="455783"/>
                      </a:cubicBezTo>
                      <a:cubicBezTo>
                        <a:pt x="62114" y="467682"/>
                        <a:pt x="75106" y="477260"/>
                        <a:pt x="89921" y="479233"/>
                      </a:cubicBezTo>
                      <a:cubicBezTo>
                        <a:pt x="104332" y="481154"/>
                        <a:pt x="121811" y="481653"/>
                        <a:pt x="136432" y="478880"/>
                      </a:cubicBezTo>
                      <a:cubicBezTo>
                        <a:pt x="260176" y="444730"/>
                        <a:pt x="358192" y="362117"/>
                        <a:pt x="411551" y="263311"/>
                      </a:cubicBezTo>
                      <a:close/>
                    </a:path>
                  </a:pathLst>
                </a:custGeom>
                <a:solidFill>
                  <a:srgbClr val="F4D6D4"/>
                </a:solidFill>
                <a:ln w="36124" cap="flat">
                  <a:noFill/>
                  <a:prstDash val="solid"/>
                  <a:miter/>
                </a:ln>
              </p:spPr>
              <p:txBody>
                <a:bodyPr rtlCol="0" anchor="ctr"/>
                <a:lstStyle/>
                <a:p>
                  <a:endParaRPr lang="fr-FR"/>
                </a:p>
              </p:txBody>
            </p:sp>
            <p:sp>
              <p:nvSpPr>
                <p:cNvPr id="1194" name="Forme libre : forme 1193">
                  <a:extLst>
                    <a:ext uri="{FF2B5EF4-FFF2-40B4-BE49-F238E27FC236}">
                      <a16:creationId xmlns:a16="http://schemas.microsoft.com/office/drawing/2014/main" id="{334D5162-CDFF-4AC5-8EAF-62D5A47CA967}"/>
                    </a:ext>
                  </a:extLst>
                </p:cNvPr>
                <p:cNvSpPr/>
                <p:nvPr/>
              </p:nvSpPr>
              <p:spPr>
                <a:xfrm>
                  <a:off x="6164980" y="1310904"/>
                  <a:ext cx="520460" cy="465324"/>
                </a:xfrm>
                <a:custGeom>
                  <a:avLst/>
                  <a:gdLst>
                    <a:gd name="connsiteX0" fmla="*/ 95775 w 520460"/>
                    <a:gd name="connsiteY0" fmla="*/ 236378 h 465324"/>
                    <a:gd name="connsiteX1" fmla="*/ 115638 w 520460"/>
                    <a:gd name="connsiteY1" fmla="*/ 237911 h 465324"/>
                    <a:gd name="connsiteX2" fmla="*/ 304718 w 520460"/>
                    <a:gd name="connsiteY2" fmla="*/ 215872 h 465324"/>
                    <a:gd name="connsiteX3" fmla="*/ 333010 w 520460"/>
                    <a:gd name="connsiteY3" fmla="*/ 238911 h 465324"/>
                    <a:gd name="connsiteX4" fmla="*/ 331670 w 520460"/>
                    <a:gd name="connsiteY4" fmla="*/ 386090 h 465324"/>
                    <a:gd name="connsiteX5" fmla="*/ 344880 w 520460"/>
                    <a:gd name="connsiteY5" fmla="*/ 396423 h 465324"/>
                    <a:gd name="connsiteX6" fmla="*/ 356036 w 520460"/>
                    <a:gd name="connsiteY6" fmla="*/ 395522 h 465324"/>
                    <a:gd name="connsiteX7" fmla="*/ 367318 w 520460"/>
                    <a:gd name="connsiteY7" fmla="*/ 385160 h 465324"/>
                    <a:gd name="connsiteX8" fmla="*/ 377046 w 520460"/>
                    <a:gd name="connsiteY8" fmla="*/ 342296 h 465324"/>
                    <a:gd name="connsiteX9" fmla="*/ 428392 w 520460"/>
                    <a:gd name="connsiteY9" fmla="*/ 335100 h 465324"/>
                    <a:gd name="connsiteX10" fmla="*/ 433045 w 520460"/>
                    <a:gd name="connsiteY10" fmla="*/ 348587 h 465324"/>
                    <a:gd name="connsiteX11" fmla="*/ 429655 w 520460"/>
                    <a:gd name="connsiteY11" fmla="*/ 364608 h 465324"/>
                    <a:gd name="connsiteX12" fmla="*/ 408467 w 520460"/>
                    <a:gd name="connsiteY12" fmla="*/ 403632 h 465324"/>
                    <a:gd name="connsiteX13" fmla="*/ 409896 w 520460"/>
                    <a:gd name="connsiteY13" fmla="*/ 445404 h 465324"/>
                    <a:gd name="connsiteX14" fmla="*/ 414254 w 520460"/>
                    <a:gd name="connsiteY14" fmla="*/ 456463 h 465324"/>
                    <a:gd name="connsiteX15" fmla="*/ 416740 w 520460"/>
                    <a:gd name="connsiteY15" fmla="*/ 465325 h 465324"/>
                    <a:gd name="connsiteX16" fmla="*/ 520055 w 520460"/>
                    <a:gd name="connsiteY16" fmla="*/ 246515 h 465324"/>
                    <a:gd name="connsiteX17" fmla="*/ 403056 w 520460"/>
                    <a:gd name="connsiteY17" fmla="*/ 26467 h 465324"/>
                    <a:gd name="connsiteX18" fmla="*/ 101111 w 520460"/>
                    <a:gd name="connsiteY18" fmla="*/ 61840 h 465324"/>
                    <a:gd name="connsiteX19" fmla="*/ 84213 w 520460"/>
                    <a:gd name="connsiteY19" fmla="*/ 75873 h 465324"/>
                    <a:gd name="connsiteX20" fmla="*/ 53963 w 520460"/>
                    <a:gd name="connsiteY20" fmla="*/ 117928 h 465324"/>
                    <a:gd name="connsiteX21" fmla="*/ 42619 w 520460"/>
                    <a:gd name="connsiteY21" fmla="*/ 126298 h 465324"/>
                    <a:gd name="connsiteX22" fmla="*/ 11085 w 520460"/>
                    <a:gd name="connsiteY22" fmla="*/ 117619 h 465324"/>
                    <a:gd name="connsiteX23" fmla="*/ 4 w 520460"/>
                    <a:gd name="connsiteY23" fmla="*/ 123596 h 465324"/>
                    <a:gd name="connsiteX24" fmla="*/ 95775 w 520460"/>
                    <a:gd name="connsiteY24" fmla="*/ 236378 h 46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0460" h="465324">
                      <a:moveTo>
                        <a:pt x="95775" y="236378"/>
                      </a:moveTo>
                      <a:cubicBezTo>
                        <a:pt x="102337" y="237380"/>
                        <a:pt x="108990" y="237844"/>
                        <a:pt x="115638" y="237911"/>
                      </a:cubicBezTo>
                      <a:cubicBezTo>
                        <a:pt x="186230" y="238627"/>
                        <a:pt x="251889" y="234078"/>
                        <a:pt x="304718" y="215872"/>
                      </a:cubicBezTo>
                      <a:cubicBezTo>
                        <a:pt x="320062" y="210585"/>
                        <a:pt x="335594" y="222889"/>
                        <a:pt x="333010" y="238911"/>
                      </a:cubicBezTo>
                      <a:cubicBezTo>
                        <a:pt x="324879" y="289343"/>
                        <a:pt x="323539" y="338557"/>
                        <a:pt x="331670" y="386090"/>
                      </a:cubicBezTo>
                      <a:cubicBezTo>
                        <a:pt x="332756" y="392440"/>
                        <a:pt x="338459" y="396942"/>
                        <a:pt x="344880" y="396423"/>
                      </a:cubicBezTo>
                      <a:lnTo>
                        <a:pt x="356036" y="395522"/>
                      </a:lnTo>
                      <a:cubicBezTo>
                        <a:pt x="361728" y="395063"/>
                        <a:pt x="366410" y="390797"/>
                        <a:pt x="367318" y="385160"/>
                      </a:cubicBezTo>
                      <a:cubicBezTo>
                        <a:pt x="369844" y="369484"/>
                        <a:pt x="373064" y="355164"/>
                        <a:pt x="377046" y="342296"/>
                      </a:cubicBezTo>
                      <a:cubicBezTo>
                        <a:pt x="384181" y="319196"/>
                        <a:pt x="415080" y="314918"/>
                        <a:pt x="428392" y="335100"/>
                      </a:cubicBezTo>
                      <a:cubicBezTo>
                        <a:pt x="431110" y="339212"/>
                        <a:pt x="432664" y="343859"/>
                        <a:pt x="433045" y="348587"/>
                      </a:cubicBezTo>
                      <a:cubicBezTo>
                        <a:pt x="433486" y="354046"/>
                        <a:pt x="432360" y="359617"/>
                        <a:pt x="429655" y="364608"/>
                      </a:cubicBezTo>
                      <a:lnTo>
                        <a:pt x="408467" y="403632"/>
                      </a:lnTo>
                      <a:cubicBezTo>
                        <a:pt x="402104" y="415351"/>
                        <a:pt x="403870" y="433509"/>
                        <a:pt x="409896" y="445404"/>
                      </a:cubicBezTo>
                      <a:cubicBezTo>
                        <a:pt x="411653" y="448872"/>
                        <a:pt x="413104" y="452559"/>
                        <a:pt x="414254" y="456463"/>
                      </a:cubicBezTo>
                      <a:cubicBezTo>
                        <a:pt x="415023" y="459052"/>
                        <a:pt x="416235" y="462537"/>
                        <a:pt x="416740" y="465325"/>
                      </a:cubicBezTo>
                      <a:cubicBezTo>
                        <a:pt x="473372" y="403006"/>
                        <a:pt x="517431" y="310704"/>
                        <a:pt x="520055" y="246515"/>
                      </a:cubicBezTo>
                      <a:cubicBezTo>
                        <a:pt x="524617" y="143942"/>
                        <a:pt x="491088" y="66940"/>
                        <a:pt x="403056" y="26467"/>
                      </a:cubicBezTo>
                      <a:cubicBezTo>
                        <a:pt x="300767" y="-15801"/>
                        <a:pt x="199941" y="-9854"/>
                        <a:pt x="101111" y="61840"/>
                      </a:cubicBezTo>
                      <a:cubicBezTo>
                        <a:pt x="95046" y="66277"/>
                        <a:pt x="89399" y="70961"/>
                        <a:pt x="84213" y="75873"/>
                      </a:cubicBezTo>
                      <a:cubicBezTo>
                        <a:pt x="71074" y="88291"/>
                        <a:pt x="60857" y="102242"/>
                        <a:pt x="53963" y="117928"/>
                      </a:cubicBezTo>
                      <a:cubicBezTo>
                        <a:pt x="51948" y="122524"/>
                        <a:pt x="47616" y="125791"/>
                        <a:pt x="42619" y="126298"/>
                      </a:cubicBezTo>
                      <a:cubicBezTo>
                        <a:pt x="30799" y="127517"/>
                        <a:pt x="20377" y="124323"/>
                        <a:pt x="11085" y="117619"/>
                      </a:cubicBezTo>
                      <a:cubicBezTo>
                        <a:pt x="6408" y="114240"/>
                        <a:pt x="-182" y="117822"/>
                        <a:pt x="4" y="123596"/>
                      </a:cubicBezTo>
                      <a:cubicBezTo>
                        <a:pt x="2089" y="188628"/>
                        <a:pt x="33368" y="226819"/>
                        <a:pt x="95775" y="236378"/>
                      </a:cubicBezTo>
                      <a:close/>
                    </a:path>
                  </a:pathLst>
                </a:custGeom>
                <a:solidFill>
                  <a:srgbClr val="1D2943"/>
                </a:solidFill>
                <a:ln w="36124" cap="flat">
                  <a:noFill/>
                  <a:prstDash val="solid"/>
                  <a:miter/>
                </a:ln>
              </p:spPr>
              <p:txBody>
                <a:bodyPr rtlCol="0" anchor="ctr"/>
                <a:lstStyle/>
                <a:p>
                  <a:endParaRPr lang="fr-FR"/>
                </a:p>
              </p:txBody>
            </p:sp>
            <p:sp>
              <p:nvSpPr>
                <p:cNvPr id="1195" name="Forme libre : forme 1194">
                  <a:extLst>
                    <a:ext uri="{FF2B5EF4-FFF2-40B4-BE49-F238E27FC236}">
                      <a16:creationId xmlns:a16="http://schemas.microsoft.com/office/drawing/2014/main" id="{A9B21CA4-B00F-4327-AE38-B71B9C4CB74D}"/>
                    </a:ext>
                  </a:extLst>
                </p:cNvPr>
                <p:cNvSpPr/>
                <p:nvPr/>
              </p:nvSpPr>
              <p:spPr>
                <a:xfrm>
                  <a:off x="6164980" y="1330594"/>
                  <a:ext cx="495534" cy="436772"/>
                </a:xfrm>
                <a:custGeom>
                  <a:avLst/>
                  <a:gdLst>
                    <a:gd name="connsiteX0" fmla="*/ 95775 w 495534"/>
                    <a:gd name="connsiteY0" fmla="*/ 216687 h 436772"/>
                    <a:gd name="connsiteX1" fmla="*/ 115638 w 495534"/>
                    <a:gd name="connsiteY1" fmla="*/ 218221 h 436772"/>
                    <a:gd name="connsiteX2" fmla="*/ 304765 w 495534"/>
                    <a:gd name="connsiteY2" fmla="*/ 196167 h 436772"/>
                    <a:gd name="connsiteX3" fmla="*/ 333017 w 495534"/>
                    <a:gd name="connsiteY3" fmla="*/ 219172 h 436772"/>
                    <a:gd name="connsiteX4" fmla="*/ 331670 w 495534"/>
                    <a:gd name="connsiteY4" fmla="*/ 366400 h 436772"/>
                    <a:gd name="connsiteX5" fmla="*/ 344880 w 495534"/>
                    <a:gd name="connsiteY5" fmla="*/ 376733 h 436772"/>
                    <a:gd name="connsiteX6" fmla="*/ 356036 w 495534"/>
                    <a:gd name="connsiteY6" fmla="*/ 375832 h 436772"/>
                    <a:gd name="connsiteX7" fmla="*/ 367318 w 495534"/>
                    <a:gd name="connsiteY7" fmla="*/ 365469 h 436772"/>
                    <a:gd name="connsiteX8" fmla="*/ 377046 w 495534"/>
                    <a:gd name="connsiteY8" fmla="*/ 322606 h 436772"/>
                    <a:gd name="connsiteX9" fmla="*/ 428392 w 495534"/>
                    <a:gd name="connsiteY9" fmla="*/ 315410 h 436772"/>
                    <a:gd name="connsiteX10" fmla="*/ 433045 w 495534"/>
                    <a:gd name="connsiteY10" fmla="*/ 328896 h 436772"/>
                    <a:gd name="connsiteX11" fmla="*/ 429655 w 495534"/>
                    <a:gd name="connsiteY11" fmla="*/ 344917 h 436772"/>
                    <a:gd name="connsiteX12" fmla="*/ 408467 w 495534"/>
                    <a:gd name="connsiteY12" fmla="*/ 383942 h 436772"/>
                    <a:gd name="connsiteX13" fmla="*/ 409896 w 495534"/>
                    <a:gd name="connsiteY13" fmla="*/ 425714 h 436772"/>
                    <a:gd name="connsiteX14" fmla="*/ 414254 w 495534"/>
                    <a:gd name="connsiteY14" fmla="*/ 436772 h 436772"/>
                    <a:gd name="connsiteX15" fmla="*/ 495129 w 495534"/>
                    <a:gd name="connsiteY15" fmla="*/ 246515 h 436772"/>
                    <a:gd name="connsiteX16" fmla="*/ 378130 w 495534"/>
                    <a:gd name="connsiteY16" fmla="*/ 26467 h 436772"/>
                    <a:gd name="connsiteX17" fmla="*/ 84213 w 495534"/>
                    <a:gd name="connsiteY17" fmla="*/ 56182 h 436772"/>
                    <a:gd name="connsiteX18" fmla="*/ 53963 w 495534"/>
                    <a:gd name="connsiteY18" fmla="*/ 98237 h 436772"/>
                    <a:gd name="connsiteX19" fmla="*/ 42619 w 495534"/>
                    <a:gd name="connsiteY19" fmla="*/ 106607 h 436772"/>
                    <a:gd name="connsiteX20" fmla="*/ 11085 w 495534"/>
                    <a:gd name="connsiteY20" fmla="*/ 97928 h 436772"/>
                    <a:gd name="connsiteX21" fmla="*/ 4 w 495534"/>
                    <a:gd name="connsiteY21" fmla="*/ 103905 h 436772"/>
                    <a:gd name="connsiteX22" fmla="*/ 95775 w 495534"/>
                    <a:gd name="connsiteY22" fmla="*/ 216687 h 43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5534" h="436772">
                      <a:moveTo>
                        <a:pt x="95775" y="216687"/>
                      </a:moveTo>
                      <a:cubicBezTo>
                        <a:pt x="102337" y="217689"/>
                        <a:pt x="108990" y="218154"/>
                        <a:pt x="115638" y="218221"/>
                      </a:cubicBezTo>
                      <a:cubicBezTo>
                        <a:pt x="186250" y="218937"/>
                        <a:pt x="251927" y="214385"/>
                        <a:pt x="304765" y="196167"/>
                      </a:cubicBezTo>
                      <a:cubicBezTo>
                        <a:pt x="320086" y="190884"/>
                        <a:pt x="335598" y="203172"/>
                        <a:pt x="333017" y="219172"/>
                      </a:cubicBezTo>
                      <a:cubicBezTo>
                        <a:pt x="324879" y="269622"/>
                        <a:pt x="323536" y="318852"/>
                        <a:pt x="331670" y="366400"/>
                      </a:cubicBezTo>
                      <a:cubicBezTo>
                        <a:pt x="332756" y="372750"/>
                        <a:pt x="338459" y="377251"/>
                        <a:pt x="344880" y="376733"/>
                      </a:cubicBezTo>
                      <a:lnTo>
                        <a:pt x="356036" y="375832"/>
                      </a:lnTo>
                      <a:cubicBezTo>
                        <a:pt x="361728" y="375372"/>
                        <a:pt x="366410" y="371106"/>
                        <a:pt x="367318" y="365469"/>
                      </a:cubicBezTo>
                      <a:cubicBezTo>
                        <a:pt x="369844" y="349793"/>
                        <a:pt x="373064" y="335473"/>
                        <a:pt x="377046" y="322606"/>
                      </a:cubicBezTo>
                      <a:cubicBezTo>
                        <a:pt x="384181" y="299506"/>
                        <a:pt x="415080" y="295228"/>
                        <a:pt x="428392" y="315410"/>
                      </a:cubicBezTo>
                      <a:cubicBezTo>
                        <a:pt x="431110" y="319521"/>
                        <a:pt x="432664" y="324169"/>
                        <a:pt x="433045" y="328896"/>
                      </a:cubicBezTo>
                      <a:cubicBezTo>
                        <a:pt x="433486" y="334355"/>
                        <a:pt x="432360" y="339926"/>
                        <a:pt x="429655" y="344917"/>
                      </a:cubicBezTo>
                      <a:lnTo>
                        <a:pt x="408467" y="383942"/>
                      </a:lnTo>
                      <a:cubicBezTo>
                        <a:pt x="402104" y="395660"/>
                        <a:pt x="403870" y="413819"/>
                        <a:pt x="409896" y="425714"/>
                      </a:cubicBezTo>
                      <a:cubicBezTo>
                        <a:pt x="411653" y="429182"/>
                        <a:pt x="413104" y="432868"/>
                        <a:pt x="414254" y="436772"/>
                      </a:cubicBezTo>
                      <a:cubicBezTo>
                        <a:pt x="459551" y="377107"/>
                        <a:pt x="492868" y="301703"/>
                        <a:pt x="495129" y="246515"/>
                      </a:cubicBezTo>
                      <a:cubicBezTo>
                        <a:pt x="499691" y="143942"/>
                        <a:pt x="466161" y="66939"/>
                        <a:pt x="378130" y="26467"/>
                      </a:cubicBezTo>
                      <a:cubicBezTo>
                        <a:pt x="278615" y="-14655"/>
                        <a:pt x="180472" y="-10147"/>
                        <a:pt x="84213" y="56182"/>
                      </a:cubicBezTo>
                      <a:cubicBezTo>
                        <a:pt x="71074" y="68601"/>
                        <a:pt x="60857" y="82551"/>
                        <a:pt x="53963" y="98237"/>
                      </a:cubicBezTo>
                      <a:cubicBezTo>
                        <a:pt x="51948" y="102834"/>
                        <a:pt x="47616" y="106100"/>
                        <a:pt x="42619" y="106607"/>
                      </a:cubicBezTo>
                      <a:cubicBezTo>
                        <a:pt x="30799" y="107827"/>
                        <a:pt x="20377" y="104632"/>
                        <a:pt x="11085" y="97928"/>
                      </a:cubicBezTo>
                      <a:cubicBezTo>
                        <a:pt x="6408" y="94550"/>
                        <a:pt x="-182" y="98131"/>
                        <a:pt x="4" y="103905"/>
                      </a:cubicBezTo>
                      <a:cubicBezTo>
                        <a:pt x="2089" y="168937"/>
                        <a:pt x="33368" y="207128"/>
                        <a:pt x="95775" y="216687"/>
                      </a:cubicBezTo>
                      <a:close/>
                    </a:path>
                  </a:pathLst>
                </a:custGeom>
                <a:solidFill>
                  <a:srgbClr val="4C5C75"/>
                </a:solidFill>
                <a:ln w="36124" cap="flat">
                  <a:noFill/>
                  <a:prstDash val="solid"/>
                  <a:miter/>
                </a:ln>
              </p:spPr>
              <p:txBody>
                <a:bodyPr rtlCol="0" anchor="ctr"/>
                <a:lstStyle/>
                <a:p>
                  <a:endParaRPr lang="fr-FR"/>
                </a:p>
              </p:txBody>
            </p:sp>
          </p:grpSp>
        </p:grpSp>
        <p:grpSp>
          <p:nvGrpSpPr>
            <p:cNvPr id="1196" name="Graphique 1099">
              <a:extLst>
                <a:ext uri="{FF2B5EF4-FFF2-40B4-BE49-F238E27FC236}">
                  <a16:creationId xmlns:a16="http://schemas.microsoft.com/office/drawing/2014/main" id="{F1B6AD6C-71C3-4886-AD38-34CA707B884B}"/>
                </a:ext>
              </a:extLst>
            </p:cNvPr>
            <p:cNvGrpSpPr/>
            <p:nvPr/>
          </p:nvGrpSpPr>
          <p:grpSpPr>
            <a:xfrm>
              <a:off x="5774692" y="2366746"/>
              <a:ext cx="605097" cy="680775"/>
              <a:chOff x="5774692" y="2366746"/>
              <a:chExt cx="605097" cy="680775"/>
            </a:xfrm>
          </p:grpSpPr>
          <p:sp>
            <p:nvSpPr>
              <p:cNvPr id="1197" name="Forme libre : forme 1196">
                <a:extLst>
                  <a:ext uri="{FF2B5EF4-FFF2-40B4-BE49-F238E27FC236}">
                    <a16:creationId xmlns:a16="http://schemas.microsoft.com/office/drawing/2014/main" id="{3FB0CCE9-F1E4-49C5-A626-10F9C912C339}"/>
                  </a:ext>
                </a:extLst>
              </p:cNvPr>
              <p:cNvSpPr/>
              <p:nvPr/>
            </p:nvSpPr>
            <p:spPr>
              <a:xfrm>
                <a:off x="5774692" y="2366867"/>
                <a:ext cx="605065" cy="680654"/>
              </a:xfrm>
              <a:custGeom>
                <a:avLst/>
                <a:gdLst>
                  <a:gd name="connsiteX0" fmla="*/ 605065 w 605065"/>
                  <a:gd name="connsiteY0" fmla="*/ 182956 h 680654"/>
                  <a:gd name="connsiteX1" fmla="*/ 604061 w 605065"/>
                  <a:gd name="connsiteY1" fmla="*/ 519438 h 680654"/>
                  <a:gd name="connsiteX2" fmla="*/ 322434 w 605065"/>
                  <a:gd name="connsiteY2" fmla="*/ 680655 h 680654"/>
                  <a:gd name="connsiteX3" fmla="*/ 0 w 605065"/>
                  <a:gd name="connsiteY3" fmla="*/ 497363 h 680654"/>
                  <a:gd name="connsiteX4" fmla="*/ 1004 w 605065"/>
                  <a:gd name="connsiteY4" fmla="*/ 161215 h 680654"/>
                  <a:gd name="connsiteX5" fmla="*/ 282966 w 605065"/>
                  <a:gd name="connsiteY5" fmla="*/ 0 h 680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65" h="680654">
                    <a:moveTo>
                      <a:pt x="605065" y="182956"/>
                    </a:moveTo>
                    <a:lnTo>
                      <a:pt x="604061" y="519438"/>
                    </a:lnTo>
                    <a:lnTo>
                      <a:pt x="322434" y="680655"/>
                    </a:lnTo>
                    <a:lnTo>
                      <a:pt x="0" y="497363"/>
                    </a:lnTo>
                    <a:lnTo>
                      <a:pt x="1004" y="161215"/>
                    </a:lnTo>
                    <a:lnTo>
                      <a:pt x="282966" y="0"/>
                    </a:lnTo>
                    <a:close/>
                  </a:path>
                </a:pathLst>
              </a:custGeom>
              <a:solidFill>
                <a:srgbClr val="F9A83D"/>
              </a:solidFill>
              <a:ln w="36124" cap="flat">
                <a:noFill/>
                <a:prstDash val="solid"/>
                <a:miter/>
              </a:ln>
            </p:spPr>
            <p:txBody>
              <a:bodyPr rtlCol="0" anchor="ctr"/>
              <a:lstStyle/>
              <a:p>
                <a:endParaRPr lang="fr-FR"/>
              </a:p>
            </p:txBody>
          </p:sp>
          <p:sp>
            <p:nvSpPr>
              <p:cNvPr id="1198" name="Forme libre : forme 1197">
                <a:extLst>
                  <a:ext uri="{FF2B5EF4-FFF2-40B4-BE49-F238E27FC236}">
                    <a16:creationId xmlns:a16="http://schemas.microsoft.com/office/drawing/2014/main" id="{E892E8E4-90D5-4782-9ECB-13427799663F}"/>
                  </a:ext>
                </a:extLst>
              </p:cNvPr>
              <p:cNvSpPr/>
              <p:nvPr/>
            </p:nvSpPr>
            <p:spPr>
              <a:xfrm>
                <a:off x="6096989" y="2549978"/>
                <a:ext cx="282800" cy="497541"/>
              </a:xfrm>
              <a:custGeom>
                <a:avLst/>
                <a:gdLst>
                  <a:gd name="connsiteX0" fmla="*/ 282801 w 282800"/>
                  <a:gd name="connsiteY0" fmla="*/ 0 h 497541"/>
                  <a:gd name="connsiteX1" fmla="*/ 1050 w 282800"/>
                  <a:gd name="connsiteY1" fmla="*/ 161262 h 497541"/>
                  <a:gd name="connsiteX2" fmla="*/ 0 w 282800"/>
                  <a:gd name="connsiteY2" fmla="*/ 497541 h 497541"/>
                  <a:gd name="connsiteX3" fmla="*/ 281751 w 282800"/>
                  <a:gd name="connsiteY3" fmla="*/ 336279 h 497541"/>
                </a:gdLst>
                <a:ahLst/>
                <a:cxnLst>
                  <a:cxn ang="0">
                    <a:pos x="connsiteX0" y="connsiteY0"/>
                  </a:cxn>
                  <a:cxn ang="0">
                    <a:pos x="connsiteX1" y="connsiteY1"/>
                  </a:cxn>
                  <a:cxn ang="0">
                    <a:pos x="connsiteX2" y="connsiteY2"/>
                  </a:cxn>
                  <a:cxn ang="0">
                    <a:pos x="connsiteX3" y="connsiteY3"/>
                  </a:cxn>
                </a:cxnLst>
                <a:rect l="l" t="t" r="r" b="b"/>
                <a:pathLst>
                  <a:path w="282800" h="497541">
                    <a:moveTo>
                      <a:pt x="282801" y="0"/>
                    </a:moveTo>
                    <a:lnTo>
                      <a:pt x="1050" y="161262"/>
                    </a:lnTo>
                    <a:lnTo>
                      <a:pt x="0" y="497541"/>
                    </a:lnTo>
                    <a:lnTo>
                      <a:pt x="281751" y="336279"/>
                    </a:lnTo>
                    <a:close/>
                  </a:path>
                </a:pathLst>
              </a:custGeom>
              <a:solidFill>
                <a:srgbClr val="FEBC1F"/>
              </a:solidFill>
              <a:ln w="36124" cap="flat">
                <a:noFill/>
                <a:prstDash val="solid"/>
                <a:miter/>
              </a:ln>
            </p:spPr>
            <p:txBody>
              <a:bodyPr rtlCol="0" anchor="ctr"/>
              <a:lstStyle/>
              <a:p>
                <a:endParaRPr lang="fr-FR"/>
              </a:p>
            </p:txBody>
          </p:sp>
          <p:sp>
            <p:nvSpPr>
              <p:cNvPr id="1199" name="Forme libre : forme 1198">
                <a:extLst>
                  <a:ext uri="{FF2B5EF4-FFF2-40B4-BE49-F238E27FC236}">
                    <a16:creationId xmlns:a16="http://schemas.microsoft.com/office/drawing/2014/main" id="{9304C6D4-8629-4F40-8C81-108F5A8498A5}"/>
                  </a:ext>
                </a:extLst>
              </p:cNvPr>
              <p:cNvSpPr/>
              <p:nvPr/>
            </p:nvSpPr>
            <p:spPr>
              <a:xfrm>
                <a:off x="5775805" y="2366746"/>
                <a:ext cx="603984" cy="344494"/>
              </a:xfrm>
              <a:custGeom>
                <a:avLst/>
                <a:gdLst>
                  <a:gd name="connsiteX0" fmla="*/ 0 w 603984"/>
                  <a:gd name="connsiteY0" fmla="*/ 161263 h 344494"/>
                  <a:gd name="connsiteX1" fmla="*/ 322234 w 603984"/>
                  <a:gd name="connsiteY1" fmla="*/ 344495 h 344494"/>
                  <a:gd name="connsiteX2" fmla="*/ 603985 w 603984"/>
                  <a:gd name="connsiteY2" fmla="*/ 183232 h 344494"/>
                  <a:gd name="connsiteX3" fmla="*/ 281751 w 603984"/>
                  <a:gd name="connsiteY3" fmla="*/ 0 h 344494"/>
                </a:gdLst>
                <a:ahLst/>
                <a:cxnLst>
                  <a:cxn ang="0">
                    <a:pos x="connsiteX0" y="connsiteY0"/>
                  </a:cxn>
                  <a:cxn ang="0">
                    <a:pos x="connsiteX1" y="connsiteY1"/>
                  </a:cxn>
                  <a:cxn ang="0">
                    <a:pos x="connsiteX2" y="connsiteY2"/>
                  </a:cxn>
                  <a:cxn ang="0">
                    <a:pos x="connsiteX3" y="connsiteY3"/>
                  </a:cxn>
                </a:cxnLst>
                <a:rect l="l" t="t" r="r" b="b"/>
                <a:pathLst>
                  <a:path w="603984" h="344494">
                    <a:moveTo>
                      <a:pt x="0" y="161263"/>
                    </a:moveTo>
                    <a:lnTo>
                      <a:pt x="322234" y="344495"/>
                    </a:lnTo>
                    <a:lnTo>
                      <a:pt x="603985" y="183232"/>
                    </a:lnTo>
                    <a:lnTo>
                      <a:pt x="281751" y="0"/>
                    </a:lnTo>
                    <a:close/>
                  </a:path>
                </a:pathLst>
              </a:custGeom>
              <a:solidFill>
                <a:srgbClr val="FFD06C"/>
              </a:solidFill>
              <a:ln w="36124" cap="flat">
                <a:noFill/>
                <a:prstDash val="solid"/>
                <a:miter/>
              </a:ln>
            </p:spPr>
            <p:txBody>
              <a:bodyPr rtlCol="0" anchor="ctr"/>
              <a:lstStyle/>
              <a:p>
                <a:endParaRPr lang="fr-FR"/>
              </a:p>
            </p:txBody>
          </p:sp>
          <p:sp>
            <p:nvSpPr>
              <p:cNvPr id="1200" name="Forme libre : forme 1199">
                <a:extLst>
                  <a:ext uri="{FF2B5EF4-FFF2-40B4-BE49-F238E27FC236}">
                    <a16:creationId xmlns:a16="http://schemas.microsoft.com/office/drawing/2014/main" id="{5C0A64E1-5335-4DD6-8C3B-611A834EF310}"/>
                  </a:ext>
                </a:extLst>
              </p:cNvPr>
              <p:cNvSpPr/>
              <p:nvPr/>
            </p:nvSpPr>
            <p:spPr>
              <a:xfrm>
                <a:off x="5774755" y="2528008"/>
                <a:ext cx="323284" cy="519511"/>
              </a:xfrm>
              <a:custGeom>
                <a:avLst/>
                <a:gdLst>
                  <a:gd name="connsiteX0" fmla="*/ 1050 w 323284"/>
                  <a:gd name="connsiteY0" fmla="*/ 0 h 519511"/>
                  <a:gd name="connsiteX1" fmla="*/ 0 w 323284"/>
                  <a:gd name="connsiteY1" fmla="*/ 336279 h 519511"/>
                  <a:gd name="connsiteX2" fmla="*/ 322234 w 323284"/>
                  <a:gd name="connsiteY2" fmla="*/ 519511 h 519511"/>
                  <a:gd name="connsiteX3" fmla="*/ 323284 w 323284"/>
                  <a:gd name="connsiteY3" fmla="*/ 183232 h 519511"/>
                </a:gdLst>
                <a:ahLst/>
                <a:cxnLst>
                  <a:cxn ang="0">
                    <a:pos x="connsiteX0" y="connsiteY0"/>
                  </a:cxn>
                  <a:cxn ang="0">
                    <a:pos x="connsiteX1" y="connsiteY1"/>
                  </a:cxn>
                  <a:cxn ang="0">
                    <a:pos x="connsiteX2" y="connsiteY2"/>
                  </a:cxn>
                  <a:cxn ang="0">
                    <a:pos x="connsiteX3" y="connsiteY3"/>
                  </a:cxn>
                </a:cxnLst>
                <a:rect l="l" t="t" r="r" b="b"/>
                <a:pathLst>
                  <a:path w="323284" h="519511">
                    <a:moveTo>
                      <a:pt x="1050" y="0"/>
                    </a:moveTo>
                    <a:lnTo>
                      <a:pt x="0" y="336279"/>
                    </a:lnTo>
                    <a:lnTo>
                      <a:pt x="322234" y="519511"/>
                    </a:lnTo>
                    <a:lnTo>
                      <a:pt x="323284" y="183232"/>
                    </a:lnTo>
                    <a:close/>
                  </a:path>
                </a:pathLst>
              </a:custGeom>
              <a:solidFill>
                <a:srgbClr val="F9A83D"/>
              </a:solidFill>
              <a:ln w="36124" cap="flat">
                <a:noFill/>
                <a:prstDash val="solid"/>
                <a:miter/>
              </a:ln>
            </p:spPr>
            <p:txBody>
              <a:bodyPr rtlCol="0" anchor="ctr"/>
              <a:lstStyle/>
              <a:p>
                <a:endParaRPr lang="fr-FR"/>
              </a:p>
            </p:txBody>
          </p:sp>
          <p:sp>
            <p:nvSpPr>
              <p:cNvPr id="1201" name="Forme libre : forme 1200">
                <a:extLst>
                  <a:ext uri="{FF2B5EF4-FFF2-40B4-BE49-F238E27FC236}">
                    <a16:creationId xmlns:a16="http://schemas.microsoft.com/office/drawing/2014/main" id="{102FD69E-8CE4-489F-AF8B-2F1B28EA0D08}"/>
                  </a:ext>
                </a:extLst>
              </p:cNvPr>
              <p:cNvSpPr/>
              <p:nvPr/>
            </p:nvSpPr>
            <p:spPr>
              <a:xfrm>
                <a:off x="5886073" y="2432088"/>
                <a:ext cx="377621" cy="547869"/>
              </a:xfrm>
              <a:custGeom>
                <a:avLst/>
                <a:gdLst>
                  <a:gd name="connsiteX0" fmla="*/ 377621 w 377621"/>
                  <a:gd name="connsiteY0" fmla="*/ 51845 h 547869"/>
                  <a:gd name="connsiteX1" fmla="*/ 95659 w 377621"/>
                  <a:gd name="connsiteY1" fmla="*/ 213060 h 547869"/>
                  <a:gd name="connsiteX2" fmla="*/ 90641 w 377621"/>
                  <a:gd name="connsiteY2" fmla="*/ 547869 h 547869"/>
                  <a:gd name="connsiteX3" fmla="*/ 0 w 377621"/>
                  <a:gd name="connsiteY3" fmla="*/ 495357 h 547869"/>
                  <a:gd name="connsiteX4" fmla="*/ 5016 w 377621"/>
                  <a:gd name="connsiteY4" fmla="*/ 161552 h 547869"/>
                  <a:gd name="connsiteX5" fmla="*/ 286645 w 377621"/>
                  <a:gd name="connsiteY5" fmla="*/ 0 h 547869"/>
                  <a:gd name="connsiteX6" fmla="*/ 326780 w 377621"/>
                  <a:gd name="connsiteY6" fmla="*/ 22744 h 547869"/>
                  <a:gd name="connsiteX7" fmla="*/ 337483 w 377621"/>
                  <a:gd name="connsiteY7" fmla="*/ 29099 h 54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7621" h="547869">
                    <a:moveTo>
                      <a:pt x="377621" y="51845"/>
                    </a:moveTo>
                    <a:lnTo>
                      <a:pt x="95659" y="213060"/>
                    </a:lnTo>
                    <a:lnTo>
                      <a:pt x="90641" y="547869"/>
                    </a:lnTo>
                    <a:lnTo>
                      <a:pt x="0" y="495357"/>
                    </a:lnTo>
                    <a:lnTo>
                      <a:pt x="5016" y="161552"/>
                    </a:lnTo>
                    <a:lnTo>
                      <a:pt x="286645" y="0"/>
                    </a:lnTo>
                    <a:lnTo>
                      <a:pt x="326780" y="22744"/>
                    </a:lnTo>
                    <a:lnTo>
                      <a:pt x="337483" y="29099"/>
                    </a:lnTo>
                    <a:close/>
                  </a:path>
                </a:pathLst>
              </a:custGeom>
              <a:solidFill>
                <a:srgbClr val="111D33"/>
              </a:solidFill>
              <a:ln w="36124" cap="flat">
                <a:noFill/>
                <a:prstDash val="solid"/>
                <a:miter/>
              </a:ln>
            </p:spPr>
            <p:txBody>
              <a:bodyPr rtlCol="0" anchor="ctr"/>
              <a:lstStyle/>
              <a:p>
                <a:endParaRPr lang="fr-FR"/>
              </a:p>
            </p:txBody>
          </p:sp>
          <p:sp>
            <p:nvSpPr>
              <p:cNvPr id="1202" name="Forme libre : forme 1201">
                <a:extLst>
                  <a:ext uri="{FF2B5EF4-FFF2-40B4-BE49-F238E27FC236}">
                    <a16:creationId xmlns:a16="http://schemas.microsoft.com/office/drawing/2014/main" id="{D731A316-23EA-407C-A280-CC4549ED3592}"/>
                  </a:ext>
                </a:extLst>
              </p:cNvPr>
              <p:cNvSpPr/>
              <p:nvPr/>
            </p:nvSpPr>
            <p:spPr>
              <a:xfrm>
                <a:off x="5890991" y="2432230"/>
                <a:ext cx="372563" cy="212903"/>
              </a:xfrm>
              <a:custGeom>
                <a:avLst/>
                <a:gdLst>
                  <a:gd name="connsiteX0" fmla="*/ 372563 w 372563"/>
                  <a:gd name="connsiteY0" fmla="*/ 51640 h 212903"/>
                  <a:gd name="connsiteX1" fmla="*/ 281749 w 372563"/>
                  <a:gd name="connsiteY1" fmla="*/ 0 h 212903"/>
                  <a:gd name="connsiteX2" fmla="*/ 0 w 372563"/>
                  <a:gd name="connsiteY2" fmla="*/ 161264 h 212903"/>
                  <a:gd name="connsiteX3" fmla="*/ 90815 w 372563"/>
                  <a:gd name="connsiteY3" fmla="*/ 212903 h 212903"/>
                </a:gdLst>
                <a:ahLst/>
                <a:cxnLst>
                  <a:cxn ang="0">
                    <a:pos x="connsiteX0" y="connsiteY0"/>
                  </a:cxn>
                  <a:cxn ang="0">
                    <a:pos x="connsiteX1" y="connsiteY1"/>
                  </a:cxn>
                  <a:cxn ang="0">
                    <a:pos x="connsiteX2" y="connsiteY2"/>
                  </a:cxn>
                  <a:cxn ang="0">
                    <a:pos x="connsiteX3" y="connsiteY3"/>
                  </a:cxn>
                </a:cxnLst>
                <a:rect l="l" t="t" r="r" b="b"/>
                <a:pathLst>
                  <a:path w="372563" h="212903">
                    <a:moveTo>
                      <a:pt x="372563" y="51640"/>
                    </a:moveTo>
                    <a:lnTo>
                      <a:pt x="281749" y="0"/>
                    </a:lnTo>
                    <a:lnTo>
                      <a:pt x="0" y="161264"/>
                    </a:lnTo>
                    <a:lnTo>
                      <a:pt x="90815" y="212903"/>
                    </a:lnTo>
                    <a:close/>
                  </a:path>
                </a:pathLst>
              </a:custGeom>
              <a:solidFill>
                <a:srgbClr val="4C5C75"/>
              </a:solidFill>
              <a:ln w="36124" cap="flat">
                <a:noFill/>
                <a:prstDash val="solid"/>
                <a:miter/>
              </a:ln>
            </p:spPr>
            <p:txBody>
              <a:bodyPr rtlCol="0" anchor="ctr"/>
              <a:lstStyle/>
              <a:p>
                <a:endParaRPr lang="fr-FR"/>
              </a:p>
            </p:txBody>
          </p:sp>
          <p:sp>
            <p:nvSpPr>
              <p:cNvPr id="1203" name="Forme libre : forme 1202">
                <a:extLst>
                  <a:ext uri="{FF2B5EF4-FFF2-40B4-BE49-F238E27FC236}">
                    <a16:creationId xmlns:a16="http://schemas.microsoft.com/office/drawing/2014/main" id="{026FADF8-090F-48D6-9F66-3CA5019EC641}"/>
                  </a:ext>
                </a:extLst>
              </p:cNvPr>
              <p:cNvSpPr/>
              <p:nvPr/>
            </p:nvSpPr>
            <p:spPr>
              <a:xfrm>
                <a:off x="5885977" y="2593494"/>
                <a:ext cx="95828" cy="386370"/>
              </a:xfrm>
              <a:custGeom>
                <a:avLst/>
                <a:gdLst>
                  <a:gd name="connsiteX0" fmla="*/ 95829 w 95828"/>
                  <a:gd name="connsiteY0" fmla="*/ 51640 h 386370"/>
                  <a:gd name="connsiteX1" fmla="*/ 90815 w 95828"/>
                  <a:gd name="connsiteY1" fmla="*/ 386371 h 386370"/>
                  <a:gd name="connsiteX2" fmla="*/ 0 w 95828"/>
                  <a:gd name="connsiteY2" fmla="*/ 334037 h 386370"/>
                  <a:gd name="connsiteX3" fmla="*/ 5014 w 95828"/>
                  <a:gd name="connsiteY3" fmla="*/ 0 h 386370"/>
                </a:gdLst>
                <a:ahLst/>
                <a:cxnLst>
                  <a:cxn ang="0">
                    <a:pos x="connsiteX0" y="connsiteY0"/>
                  </a:cxn>
                  <a:cxn ang="0">
                    <a:pos x="connsiteX1" y="connsiteY1"/>
                  </a:cxn>
                  <a:cxn ang="0">
                    <a:pos x="connsiteX2" y="connsiteY2"/>
                  </a:cxn>
                  <a:cxn ang="0">
                    <a:pos x="connsiteX3" y="connsiteY3"/>
                  </a:cxn>
                </a:cxnLst>
                <a:rect l="l" t="t" r="r" b="b"/>
                <a:pathLst>
                  <a:path w="95828" h="386370">
                    <a:moveTo>
                      <a:pt x="95829" y="51640"/>
                    </a:moveTo>
                    <a:lnTo>
                      <a:pt x="90815" y="386371"/>
                    </a:lnTo>
                    <a:lnTo>
                      <a:pt x="0" y="334037"/>
                    </a:lnTo>
                    <a:lnTo>
                      <a:pt x="5014" y="0"/>
                    </a:lnTo>
                    <a:close/>
                  </a:path>
                </a:pathLst>
              </a:custGeom>
              <a:solidFill>
                <a:srgbClr val="1D2943"/>
              </a:solidFill>
              <a:ln w="36124" cap="flat">
                <a:noFill/>
                <a:prstDash val="solid"/>
                <a:miter/>
              </a:ln>
            </p:spPr>
            <p:txBody>
              <a:bodyPr rtlCol="0" anchor="ctr"/>
              <a:lstStyle/>
              <a:p>
                <a:endParaRPr lang="fr-FR"/>
              </a:p>
            </p:txBody>
          </p:sp>
          <p:sp>
            <p:nvSpPr>
              <p:cNvPr id="1204" name="Forme libre : forme 1203">
                <a:extLst>
                  <a:ext uri="{FF2B5EF4-FFF2-40B4-BE49-F238E27FC236}">
                    <a16:creationId xmlns:a16="http://schemas.microsoft.com/office/drawing/2014/main" id="{784CD373-24B5-4D35-BE46-564740AF476B}"/>
                  </a:ext>
                </a:extLst>
              </p:cNvPr>
              <p:cNvSpPr/>
              <p:nvPr/>
            </p:nvSpPr>
            <p:spPr>
              <a:xfrm>
                <a:off x="5931032" y="2454999"/>
                <a:ext cx="292480" cy="167366"/>
              </a:xfrm>
              <a:custGeom>
                <a:avLst/>
                <a:gdLst>
                  <a:gd name="connsiteX0" fmla="*/ 292480 w 292480"/>
                  <a:gd name="connsiteY0" fmla="*/ 6102 h 167366"/>
                  <a:gd name="connsiteX1" fmla="*/ 281749 w 292480"/>
                  <a:gd name="connsiteY1" fmla="*/ 0 h 167366"/>
                  <a:gd name="connsiteX2" fmla="*/ 0 w 292480"/>
                  <a:gd name="connsiteY2" fmla="*/ 161264 h 167366"/>
                  <a:gd name="connsiteX3" fmla="*/ 10732 w 292480"/>
                  <a:gd name="connsiteY3" fmla="*/ 167366 h 167366"/>
                </a:gdLst>
                <a:ahLst/>
                <a:cxnLst>
                  <a:cxn ang="0">
                    <a:pos x="connsiteX0" y="connsiteY0"/>
                  </a:cxn>
                  <a:cxn ang="0">
                    <a:pos x="connsiteX1" y="connsiteY1"/>
                  </a:cxn>
                  <a:cxn ang="0">
                    <a:pos x="connsiteX2" y="connsiteY2"/>
                  </a:cxn>
                  <a:cxn ang="0">
                    <a:pos x="connsiteX3" y="connsiteY3"/>
                  </a:cxn>
                </a:cxnLst>
                <a:rect l="l" t="t" r="r" b="b"/>
                <a:pathLst>
                  <a:path w="292480" h="167366">
                    <a:moveTo>
                      <a:pt x="292480" y="6102"/>
                    </a:moveTo>
                    <a:lnTo>
                      <a:pt x="281749" y="0"/>
                    </a:lnTo>
                    <a:lnTo>
                      <a:pt x="0" y="161264"/>
                    </a:lnTo>
                    <a:lnTo>
                      <a:pt x="10732" y="167366"/>
                    </a:lnTo>
                    <a:close/>
                  </a:path>
                </a:pathLst>
              </a:custGeom>
              <a:solidFill>
                <a:srgbClr val="111D33"/>
              </a:solidFill>
              <a:ln w="36124" cap="flat">
                <a:noFill/>
                <a:prstDash val="solid"/>
                <a:miter/>
              </a:ln>
            </p:spPr>
            <p:txBody>
              <a:bodyPr rtlCol="0" anchor="ctr"/>
              <a:lstStyle/>
              <a:p>
                <a:endParaRPr lang="fr-FR"/>
              </a:p>
            </p:txBody>
          </p:sp>
        </p:grpSp>
        <p:grpSp>
          <p:nvGrpSpPr>
            <p:cNvPr id="1205" name="Graphique 1099">
              <a:extLst>
                <a:ext uri="{FF2B5EF4-FFF2-40B4-BE49-F238E27FC236}">
                  <a16:creationId xmlns:a16="http://schemas.microsoft.com/office/drawing/2014/main" id="{AFFE4258-5DF5-4120-ABDD-C2B29F80F5ED}"/>
                </a:ext>
              </a:extLst>
            </p:cNvPr>
            <p:cNvGrpSpPr/>
            <p:nvPr/>
          </p:nvGrpSpPr>
          <p:grpSpPr>
            <a:xfrm>
              <a:off x="5726113" y="2700284"/>
              <a:ext cx="144732" cy="199962"/>
              <a:chOff x="5726113" y="2700284"/>
              <a:chExt cx="144732" cy="199962"/>
            </a:xfrm>
            <a:solidFill>
              <a:srgbClr val="F4D6D4"/>
            </a:solidFill>
          </p:grpSpPr>
          <p:sp>
            <p:nvSpPr>
              <p:cNvPr id="1206" name="Forme libre : forme 1205">
                <a:extLst>
                  <a:ext uri="{FF2B5EF4-FFF2-40B4-BE49-F238E27FC236}">
                    <a16:creationId xmlns:a16="http://schemas.microsoft.com/office/drawing/2014/main" id="{8845A3DA-9B16-494A-9E7C-AC47162E2400}"/>
                  </a:ext>
                </a:extLst>
              </p:cNvPr>
              <p:cNvSpPr/>
              <p:nvPr/>
            </p:nvSpPr>
            <p:spPr>
              <a:xfrm>
                <a:off x="5726113" y="2700284"/>
                <a:ext cx="65460" cy="90312"/>
              </a:xfrm>
              <a:custGeom>
                <a:avLst/>
                <a:gdLst>
                  <a:gd name="connsiteX0" fmla="*/ 12169 w 65460"/>
                  <a:gd name="connsiteY0" fmla="*/ 46579 h 90312"/>
                  <a:gd name="connsiteX1" fmla="*/ 62366 w 65460"/>
                  <a:gd name="connsiteY1" fmla="*/ 89475 h 90312"/>
                  <a:gd name="connsiteX2" fmla="*/ 44327 w 65460"/>
                  <a:gd name="connsiteY2" fmla="*/ 25958 h 90312"/>
                  <a:gd name="connsiteX3" fmla="*/ 6310 w 65460"/>
                  <a:gd name="connsiteY3" fmla="*/ 2057 h 90312"/>
                  <a:gd name="connsiteX4" fmla="*/ 12169 w 65460"/>
                  <a:gd name="connsiteY4" fmla="*/ 46579 h 9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0" h="90312">
                    <a:moveTo>
                      <a:pt x="12169" y="46579"/>
                    </a:moveTo>
                    <a:cubicBezTo>
                      <a:pt x="27668" y="70751"/>
                      <a:pt x="53468" y="95180"/>
                      <a:pt x="62366" y="89475"/>
                    </a:cubicBezTo>
                    <a:cubicBezTo>
                      <a:pt x="71209" y="83804"/>
                      <a:pt x="59827" y="50130"/>
                      <a:pt x="44327" y="25958"/>
                    </a:cubicBezTo>
                    <a:cubicBezTo>
                      <a:pt x="28861" y="1839"/>
                      <a:pt x="15154" y="-3614"/>
                      <a:pt x="6310" y="2057"/>
                    </a:cubicBezTo>
                    <a:cubicBezTo>
                      <a:pt x="-2587" y="7762"/>
                      <a:pt x="-3297" y="22460"/>
                      <a:pt x="12169" y="46579"/>
                    </a:cubicBezTo>
                    <a:close/>
                  </a:path>
                </a:pathLst>
              </a:custGeom>
              <a:solidFill>
                <a:srgbClr val="F4D6D4"/>
              </a:solidFill>
              <a:ln w="36124" cap="flat">
                <a:noFill/>
                <a:prstDash val="solid"/>
                <a:miter/>
              </a:ln>
            </p:spPr>
            <p:txBody>
              <a:bodyPr rtlCol="0" anchor="ctr"/>
              <a:lstStyle/>
              <a:p>
                <a:endParaRPr lang="fr-FR"/>
              </a:p>
            </p:txBody>
          </p:sp>
          <p:sp>
            <p:nvSpPr>
              <p:cNvPr id="1207" name="Forme libre : forme 1206">
                <a:extLst>
                  <a:ext uri="{FF2B5EF4-FFF2-40B4-BE49-F238E27FC236}">
                    <a16:creationId xmlns:a16="http://schemas.microsoft.com/office/drawing/2014/main" id="{40943E28-C269-43CB-B957-CF9EF4DF48CB}"/>
                  </a:ext>
                </a:extLst>
              </p:cNvPr>
              <p:cNvSpPr/>
              <p:nvPr/>
            </p:nvSpPr>
            <p:spPr>
              <a:xfrm>
                <a:off x="5742232" y="2749478"/>
                <a:ext cx="128613" cy="150769"/>
              </a:xfrm>
              <a:custGeom>
                <a:avLst/>
                <a:gdLst>
                  <a:gd name="connsiteX0" fmla="*/ 7377 w 128613"/>
                  <a:gd name="connsiteY0" fmla="*/ 2362 h 150769"/>
                  <a:gd name="connsiteX1" fmla="*/ 57154 w 128613"/>
                  <a:gd name="connsiteY1" fmla="*/ 150731 h 150769"/>
                  <a:gd name="connsiteX2" fmla="*/ 78802 w 128613"/>
                  <a:gd name="connsiteY2" fmla="*/ 148952 h 150769"/>
                  <a:gd name="connsiteX3" fmla="*/ 111647 w 128613"/>
                  <a:gd name="connsiteY3" fmla="*/ 134736 h 150769"/>
                  <a:gd name="connsiteX4" fmla="*/ 128569 w 128613"/>
                  <a:gd name="connsiteY4" fmla="*/ 103966 h 150769"/>
                  <a:gd name="connsiteX5" fmla="*/ 126939 w 128613"/>
                  <a:gd name="connsiteY5" fmla="*/ 88406 h 150769"/>
                  <a:gd name="connsiteX6" fmla="*/ 98773 w 128613"/>
                  <a:gd name="connsiteY6" fmla="*/ 31759 h 150769"/>
                  <a:gd name="connsiteX7" fmla="*/ 43966 w 128613"/>
                  <a:gd name="connsiteY7" fmla="*/ 1110 h 150769"/>
                  <a:gd name="connsiteX8" fmla="*/ 7377 w 128613"/>
                  <a:gd name="connsiteY8" fmla="*/ 2362 h 15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613" h="150769">
                    <a:moveTo>
                      <a:pt x="7377" y="2362"/>
                    </a:moveTo>
                    <a:cubicBezTo>
                      <a:pt x="-17817" y="12127"/>
                      <a:pt x="27201" y="149289"/>
                      <a:pt x="57154" y="150731"/>
                    </a:cubicBezTo>
                    <a:cubicBezTo>
                      <a:pt x="64367" y="150929"/>
                      <a:pt x="71697" y="150356"/>
                      <a:pt x="78802" y="148952"/>
                    </a:cubicBezTo>
                    <a:cubicBezTo>
                      <a:pt x="90680" y="146720"/>
                      <a:pt x="102333" y="142387"/>
                      <a:pt x="111647" y="134736"/>
                    </a:cubicBezTo>
                    <a:cubicBezTo>
                      <a:pt x="121053" y="127165"/>
                      <a:pt x="127843" y="115956"/>
                      <a:pt x="128569" y="103966"/>
                    </a:cubicBezTo>
                    <a:cubicBezTo>
                      <a:pt x="128811" y="98700"/>
                      <a:pt x="128041" y="93499"/>
                      <a:pt x="126939" y="88406"/>
                    </a:cubicBezTo>
                    <a:cubicBezTo>
                      <a:pt x="122415" y="67534"/>
                      <a:pt x="113039" y="47577"/>
                      <a:pt x="98773" y="31759"/>
                    </a:cubicBezTo>
                    <a:cubicBezTo>
                      <a:pt x="84423" y="15946"/>
                      <a:pt x="65024" y="4449"/>
                      <a:pt x="43966" y="1110"/>
                    </a:cubicBezTo>
                    <a:cubicBezTo>
                      <a:pt x="31723" y="-869"/>
                      <a:pt x="19413" y="-49"/>
                      <a:pt x="7377" y="2362"/>
                    </a:cubicBezTo>
                    <a:close/>
                  </a:path>
                </a:pathLst>
              </a:custGeom>
              <a:solidFill>
                <a:srgbClr val="F4D6D4"/>
              </a:solidFill>
              <a:ln w="36124" cap="flat">
                <a:noFill/>
                <a:prstDash val="solid"/>
                <a:miter/>
              </a:ln>
            </p:spPr>
            <p:txBody>
              <a:bodyPr rtlCol="0" anchor="ctr"/>
              <a:lstStyle/>
              <a:p>
                <a:endParaRPr lang="fr-FR"/>
              </a:p>
            </p:txBody>
          </p:sp>
        </p:grpSp>
        <p:grpSp>
          <p:nvGrpSpPr>
            <p:cNvPr id="1208" name="Graphique 1099">
              <a:extLst>
                <a:ext uri="{FF2B5EF4-FFF2-40B4-BE49-F238E27FC236}">
                  <a16:creationId xmlns:a16="http://schemas.microsoft.com/office/drawing/2014/main" id="{62202F93-7C05-4A5D-9488-082F5C7C51B5}"/>
                </a:ext>
              </a:extLst>
            </p:cNvPr>
            <p:cNvGrpSpPr/>
            <p:nvPr/>
          </p:nvGrpSpPr>
          <p:grpSpPr>
            <a:xfrm>
              <a:off x="6239763" y="1969500"/>
              <a:ext cx="644200" cy="1012443"/>
              <a:chOff x="6239763" y="1969500"/>
              <a:chExt cx="644200" cy="1012443"/>
            </a:xfrm>
          </p:grpSpPr>
          <p:sp>
            <p:nvSpPr>
              <p:cNvPr id="1209" name="Forme libre : forme 1208">
                <a:extLst>
                  <a:ext uri="{FF2B5EF4-FFF2-40B4-BE49-F238E27FC236}">
                    <a16:creationId xmlns:a16="http://schemas.microsoft.com/office/drawing/2014/main" id="{58F9EE23-C02E-4741-9918-12C88BA83D41}"/>
                  </a:ext>
                </a:extLst>
              </p:cNvPr>
              <p:cNvSpPr/>
              <p:nvPr/>
            </p:nvSpPr>
            <p:spPr>
              <a:xfrm>
                <a:off x="6291200" y="2775129"/>
                <a:ext cx="159856" cy="104472"/>
              </a:xfrm>
              <a:custGeom>
                <a:avLst/>
                <a:gdLst>
                  <a:gd name="connsiteX0" fmla="*/ 49188 w 159856"/>
                  <a:gd name="connsiteY0" fmla="*/ 42392 h 104472"/>
                  <a:gd name="connsiteX1" fmla="*/ 2716 w 159856"/>
                  <a:gd name="connsiteY1" fmla="*/ 9111 h 104472"/>
                  <a:gd name="connsiteX2" fmla="*/ 103973 w 159856"/>
                  <a:gd name="connsiteY2" fmla="*/ 14946 h 104472"/>
                  <a:gd name="connsiteX3" fmla="*/ 159395 w 159856"/>
                  <a:gd name="connsiteY3" fmla="*/ 104011 h 104472"/>
                  <a:gd name="connsiteX4" fmla="*/ 49188 w 159856"/>
                  <a:gd name="connsiteY4" fmla="*/ 42392 h 104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56" h="104472">
                    <a:moveTo>
                      <a:pt x="49188" y="42392"/>
                    </a:moveTo>
                    <a:cubicBezTo>
                      <a:pt x="51291" y="41557"/>
                      <a:pt x="-13906" y="32589"/>
                      <a:pt x="2716" y="9111"/>
                    </a:cubicBezTo>
                    <a:cubicBezTo>
                      <a:pt x="19338" y="-14368"/>
                      <a:pt x="103973" y="14946"/>
                      <a:pt x="103973" y="14946"/>
                    </a:cubicBezTo>
                    <a:cubicBezTo>
                      <a:pt x="145191" y="30362"/>
                      <a:pt x="163037" y="60445"/>
                      <a:pt x="159395" y="104011"/>
                    </a:cubicBezTo>
                    <a:cubicBezTo>
                      <a:pt x="161902" y="110686"/>
                      <a:pt x="48195" y="42785"/>
                      <a:pt x="49188" y="42392"/>
                    </a:cubicBezTo>
                    <a:close/>
                  </a:path>
                </a:pathLst>
              </a:custGeom>
              <a:solidFill>
                <a:srgbClr val="F5C9C6"/>
              </a:solidFill>
              <a:ln w="36124" cap="flat">
                <a:noFill/>
                <a:prstDash val="solid"/>
                <a:miter/>
              </a:ln>
            </p:spPr>
            <p:txBody>
              <a:bodyPr rtlCol="0" anchor="ctr"/>
              <a:lstStyle/>
              <a:p>
                <a:endParaRPr lang="fr-FR"/>
              </a:p>
            </p:txBody>
          </p:sp>
          <p:sp>
            <p:nvSpPr>
              <p:cNvPr id="1210" name="Forme libre : forme 1209">
                <a:extLst>
                  <a:ext uri="{FF2B5EF4-FFF2-40B4-BE49-F238E27FC236}">
                    <a16:creationId xmlns:a16="http://schemas.microsoft.com/office/drawing/2014/main" id="{C0C75E19-1697-4B5A-94D7-767944E2A5B0}"/>
                  </a:ext>
                </a:extLst>
              </p:cNvPr>
              <p:cNvSpPr/>
              <p:nvPr/>
            </p:nvSpPr>
            <p:spPr>
              <a:xfrm>
                <a:off x="6239763" y="2786410"/>
                <a:ext cx="219257" cy="195533"/>
              </a:xfrm>
              <a:custGeom>
                <a:avLst/>
                <a:gdLst>
                  <a:gd name="connsiteX0" fmla="*/ 30636 w 219257"/>
                  <a:gd name="connsiteY0" fmla="*/ 53268 h 195533"/>
                  <a:gd name="connsiteX1" fmla="*/ 108590 w 219257"/>
                  <a:gd name="connsiteY1" fmla="*/ 27446 h 195533"/>
                  <a:gd name="connsiteX2" fmla="*/ 163374 w 219257"/>
                  <a:gd name="connsiteY2" fmla="*/ 0 h 195533"/>
                  <a:gd name="connsiteX3" fmla="*/ 218796 w 219257"/>
                  <a:gd name="connsiteY3" fmla="*/ 89064 h 195533"/>
                  <a:gd name="connsiteX4" fmla="*/ 64225 w 219257"/>
                  <a:gd name="connsiteY4" fmla="*/ 194932 h 195533"/>
                  <a:gd name="connsiteX5" fmla="*/ 30636 w 219257"/>
                  <a:gd name="connsiteY5" fmla="*/ 53268 h 195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257" h="195533">
                    <a:moveTo>
                      <a:pt x="30636" y="53268"/>
                    </a:moveTo>
                    <a:cubicBezTo>
                      <a:pt x="70298" y="34354"/>
                      <a:pt x="107597" y="27839"/>
                      <a:pt x="108590" y="27446"/>
                    </a:cubicBezTo>
                    <a:cubicBezTo>
                      <a:pt x="110692" y="26610"/>
                      <a:pt x="163374" y="0"/>
                      <a:pt x="163374" y="0"/>
                    </a:cubicBezTo>
                    <a:cubicBezTo>
                      <a:pt x="204593" y="15416"/>
                      <a:pt x="222438" y="45498"/>
                      <a:pt x="218796" y="89064"/>
                    </a:cubicBezTo>
                    <a:cubicBezTo>
                      <a:pt x="221303" y="95739"/>
                      <a:pt x="143118" y="178796"/>
                      <a:pt x="64225" y="194932"/>
                    </a:cubicBezTo>
                    <a:cubicBezTo>
                      <a:pt x="6212" y="205508"/>
                      <a:pt x="-28410" y="73399"/>
                      <a:pt x="30636" y="53268"/>
                    </a:cubicBezTo>
                    <a:close/>
                  </a:path>
                </a:pathLst>
              </a:custGeom>
              <a:solidFill>
                <a:srgbClr val="F5C9C6"/>
              </a:solidFill>
              <a:ln w="36124" cap="flat">
                <a:noFill/>
                <a:prstDash val="solid"/>
                <a:miter/>
              </a:ln>
            </p:spPr>
            <p:txBody>
              <a:bodyPr rtlCol="0" anchor="ctr"/>
              <a:lstStyle/>
              <a:p>
                <a:endParaRPr lang="fr-FR"/>
              </a:p>
            </p:txBody>
          </p:sp>
          <p:sp>
            <p:nvSpPr>
              <p:cNvPr id="1211" name="Forme libre : forme 1210">
                <a:extLst>
                  <a:ext uri="{FF2B5EF4-FFF2-40B4-BE49-F238E27FC236}">
                    <a16:creationId xmlns:a16="http://schemas.microsoft.com/office/drawing/2014/main" id="{79E8F2EB-DB42-4D14-8212-7975352E4554}"/>
                  </a:ext>
                </a:extLst>
              </p:cNvPr>
              <p:cNvSpPr/>
              <p:nvPr/>
            </p:nvSpPr>
            <p:spPr>
              <a:xfrm>
                <a:off x="6355746" y="1969500"/>
                <a:ext cx="528218" cy="925802"/>
              </a:xfrm>
              <a:custGeom>
                <a:avLst/>
                <a:gdLst>
                  <a:gd name="connsiteX0" fmla="*/ 33873 w 528218"/>
                  <a:gd name="connsiteY0" fmla="*/ 889420 h 925802"/>
                  <a:gd name="connsiteX1" fmla="*/ 111372 w 528218"/>
                  <a:gd name="connsiteY1" fmla="*/ 919801 h 925802"/>
                  <a:gd name="connsiteX2" fmla="*/ 524337 w 528218"/>
                  <a:gd name="connsiteY2" fmla="*/ 549771 h 925802"/>
                  <a:gd name="connsiteX3" fmla="*/ 450294 w 528218"/>
                  <a:gd name="connsiteY3" fmla="*/ 78591 h 925802"/>
                  <a:gd name="connsiteX4" fmla="*/ 354603 w 528218"/>
                  <a:gd name="connsiteY4" fmla="*/ 0 h 925802"/>
                  <a:gd name="connsiteX5" fmla="*/ 339501 w 528218"/>
                  <a:gd name="connsiteY5" fmla="*/ 1092 h 925802"/>
                  <a:gd name="connsiteX6" fmla="*/ 336228 w 528218"/>
                  <a:gd name="connsiteY6" fmla="*/ 1820 h 925802"/>
                  <a:gd name="connsiteX7" fmla="*/ 257454 w 528218"/>
                  <a:gd name="connsiteY7" fmla="*/ 110245 h 925802"/>
                  <a:gd name="connsiteX8" fmla="*/ 308939 w 528218"/>
                  <a:gd name="connsiteY8" fmla="*/ 511749 h 925802"/>
                  <a:gd name="connsiteX9" fmla="*/ 295477 w 528218"/>
                  <a:gd name="connsiteY9" fmla="*/ 547769 h 925802"/>
                  <a:gd name="connsiteX10" fmla="*/ 8403 w 528218"/>
                  <a:gd name="connsiteY10" fmla="*/ 802461 h 925802"/>
                  <a:gd name="connsiteX11" fmla="*/ 33873 w 528218"/>
                  <a:gd name="connsiteY11" fmla="*/ 889420 h 92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218" h="925802">
                    <a:moveTo>
                      <a:pt x="33873" y="889420"/>
                    </a:moveTo>
                    <a:cubicBezTo>
                      <a:pt x="59342" y="917255"/>
                      <a:pt x="92815" y="935993"/>
                      <a:pt x="111372" y="919801"/>
                    </a:cubicBezTo>
                    <a:cubicBezTo>
                      <a:pt x="304574" y="830296"/>
                      <a:pt x="487589" y="732421"/>
                      <a:pt x="524337" y="549771"/>
                    </a:cubicBezTo>
                    <a:cubicBezTo>
                      <a:pt x="548713" y="429884"/>
                      <a:pt x="450294" y="78591"/>
                      <a:pt x="450294" y="78591"/>
                    </a:cubicBezTo>
                    <a:cubicBezTo>
                      <a:pt x="441016" y="32383"/>
                      <a:pt x="400447" y="0"/>
                      <a:pt x="354603" y="0"/>
                    </a:cubicBezTo>
                    <a:cubicBezTo>
                      <a:pt x="349508" y="0"/>
                      <a:pt x="344596" y="364"/>
                      <a:pt x="339501" y="1092"/>
                    </a:cubicBezTo>
                    <a:cubicBezTo>
                      <a:pt x="338411" y="1274"/>
                      <a:pt x="337320" y="1456"/>
                      <a:pt x="336228" y="1820"/>
                    </a:cubicBezTo>
                    <a:cubicBezTo>
                      <a:pt x="285653" y="11279"/>
                      <a:pt x="250907" y="58762"/>
                      <a:pt x="257454" y="110245"/>
                    </a:cubicBezTo>
                    <a:lnTo>
                      <a:pt x="308939" y="511749"/>
                    </a:lnTo>
                    <a:cubicBezTo>
                      <a:pt x="310760" y="525393"/>
                      <a:pt x="305667" y="538855"/>
                      <a:pt x="295477" y="547769"/>
                    </a:cubicBezTo>
                    <a:lnTo>
                      <a:pt x="8403" y="802461"/>
                    </a:lnTo>
                    <a:cubicBezTo>
                      <a:pt x="-11426" y="819926"/>
                      <a:pt x="6584" y="859767"/>
                      <a:pt x="33873" y="889420"/>
                    </a:cubicBezTo>
                    <a:close/>
                  </a:path>
                </a:pathLst>
              </a:custGeom>
              <a:solidFill>
                <a:srgbClr val="DF3260"/>
              </a:solidFill>
              <a:ln w="36124" cap="flat">
                <a:noFill/>
                <a:prstDash val="solid"/>
                <a:miter/>
              </a:ln>
            </p:spPr>
            <p:txBody>
              <a:bodyPr rtlCol="0" anchor="ctr"/>
              <a:lstStyle/>
              <a:p>
                <a:endParaRPr lang="fr-FR"/>
              </a:p>
            </p:txBody>
          </p:sp>
          <p:sp>
            <p:nvSpPr>
              <p:cNvPr id="1212" name="Forme libre : forme 1211">
                <a:extLst>
                  <a:ext uri="{FF2B5EF4-FFF2-40B4-BE49-F238E27FC236}">
                    <a16:creationId xmlns:a16="http://schemas.microsoft.com/office/drawing/2014/main" id="{B9140071-03A6-40B4-A549-54C699C10176}"/>
                  </a:ext>
                </a:extLst>
              </p:cNvPr>
              <p:cNvSpPr/>
              <p:nvPr/>
            </p:nvSpPr>
            <p:spPr>
              <a:xfrm>
                <a:off x="6355746" y="1971320"/>
                <a:ext cx="441623" cy="887600"/>
              </a:xfrm>
              <a:custGeom>
                <a:avLst/>
                <a:gdLst>
                  <a:gd name="connsiteX0" fmla="*/ 33873 w 441623"/>
                  <a:gd name="connsiteY0" fmla="*/ 887601 h 887600"/>
                  <a:gd name="connsiteX1" fmla="*/ 437742 w 441623"/>
                  <a:gd name="connsiteY1" fmla="*/ 521754 h 887600"/>
                  <a:gd name="connsiteX2" fmla="*/ 363698 w 441623"/>
                  <a:gd name="connsiteY2" fmla="*/ 50392 h 887600"/>
                  <a:gd name="connsiteX3" fmla="*/ 336228 w 441623"/>
                  <a:gd name="connsiteY3" fmla="*/ 0 h 887600"/>
                  <a:gd name="connsiteX4" fmla="*/ 257454 w 441623"/>
                  <a:gd name="connsiteY4" fmla="*/ 108425 h 887600"/>
                  <a:gd name="connsiteX5" fmla="*/ 308939 w 441623"/>
                  <a:gd name="connsiteY5" fmla="*/ 509929 h 887600"/>
                  <a:gd name="connsiteX6" fmla="*/ 295477 w 441623"/>
                  <a:gd name="connsiteY6" fmla="*/ 545949 h 887600"/>
                  <a:gd name="connsiteX7" fmla="*/ 8403 w 441623"/>
                  <a:gd name="connsiteY7" fmla="*/ 800641 h 887600"/>
                  <a:gd name="connsiteX8" fmla="*/ 33873 w 441623"/>
                  <a:gd name="connsiteY8" fmla="*/ 887601 h 88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623" h="887600">
                    <a:moveTo>
                      <a:pt x="33873" y="887601"/>
                    </a:moveTo>
                    <a:cubicBezTo>
                      <a:pt x="223801" y="799186"/>
                      <a:pt x="401358" y="701312"/>
                      <a:pt x="437742" y="521754"/>
                    </a:cubicBezTo>
                    <a:cubicBezTo>
                      <a:pt x="462117" y="401685"/>
                      <a:pt x="363698" y="50392"/>
                      <a:pt x="363698" y="50392"/>
                    </a:cubicBezTo>
                    <a:cubicBezTo>
                      <a:pt x="359697" y="30563"/>
                      <a:pt x="349872" y="13280"/>
                      <a:pt x="336228" y="0"/>
                    </a:cubicBezTo>
                    <a:cubicBezTo>
                      <a:pt x="285653" y="9459"/>
                      <a:pt x="250907" y="56942"/>
                      <a:pt x="257454" y="108425"/>
                    </a:cubicBezTo>
                    <a:lnTo>
                      <a:pt x="308939" y="509929"/>
                    </a:lnTo>
                    <a:cubicBezTo>
                      <a:pt x="310760" y="523573"/>
                      <a:pt x="305667" y="537035"/>
                      <a:pt x="295477" y="545949"/>
                    </a:cubicBezTo>
                    <a:lnTo>
                      <a:pt x="8403" y="800641"/>
                    </a:lnTo>
                    <a:cubicBezTo>
                      <a:pt x="-11426" y="818106"/>
                      <a:pt x="6584" y="857947"/>
                      <a:pt x="33873" y="887601"/>
                    </a:cubicBezTo>
                    <a:close/>
                  </a:path>
                </a:pathLst>
              </a:custGeom>
              <a:solidFill>
                <a:srgbClr val="E93565"/>
              </a:solidFill>
              <a:ln w="36124" cap="flat">
                <a:noFill/>
                <a:prstDash val="solid"/>
                <a:miter/>
              </a:ln>
            </p:spPr>
            <p:txBody>
              <a:bodyPr rtlCol="0" anchor="ctr"/>
              <a:lstStyle/>
              <a:p>
                <a:endParaRPr lang="fr-FR"/>
              </a:p>
            </p:txBody>
          </p:sp>
        </p:grpSp>
      </p:grpSp>
      <p:grpSp>
        <p:nvGrpSpPr>
          <p:cNvPr id="1287" name="Graphique 1213">
            <a:extLst>
              <a:ext uri="{FF2B5EF4-FFF2-40B4-BE49-F238E27FC236}">
                <a16:creationId xmlns:a16="http://schemas.microsoft.com/office/drawing/2014/main" id="{D93CE7A8-4D68-44B2-95BD-8E281E0BAF58}"/>
              </a:ext>
            </a:extLst>
          </p:cNvPr>
          <p:cNvGrpSpPr>
            <a:grpSpLocks noChangeAspect="1"/>
          </p:cNvGrpSpPr>
          <p:nvPr>
            <p:custDataLst>
              <p:tags r:id="rId7"/>
            </p:custDataLst>
          </p:nvPr>
        </p:nvGrpSpPr>
        <p:grpSpPr>
          <a:xfrm>
            <a:off x="6976067" y="1805340"/>
            <a:ext cx="819577" cy="1872000"/>
            <a:chOff x="4945377" y="1179052"/>
            <a:chExt cx="1621932" cy="3704662"/>
          </a:xfrm>
        </p:grpSpPr>
        <p:grpSp>
          <p:nvGrpSpPr>
            <p:cNvPr id="1288" name="Graphique 1213">
              <a:extLst>
                <a:ext uri="{FF2B5EF4-FFF2-40B4-BE49-F238E27FC236}">
                  <a16:creationId xmlns:a16="http://schemas.microsoft.com/office/drawing/2014/main" id="{A78A9F12-7640-467A-8C05-7222115153EA}"/>
                </a:ext>
              </a:extLst>
            </p:cNvPr>
            <p:cNvGrpSpPr/>
            <p:nvPr/>
          </p:nvGrpSpPr>
          <p:grpSpPr>
            <a:xfrm>
              <a:off x="4945377" y="1818822"/>
              <a:ext cx="1621932" cy="3064892"/>
              <a:chOff x="4945377" y="1818822"/>
              <a:chExt cx="1621932" cy="3064892"/>
            </a:xfrm>
          </p:grpSpPr>
          <p:sp>
            <p:nvSpPr>
              <p:cNvPr id="1289" name="Forme libre : forme 1288">
                <a:extLst>
                  <a:ext uri="{FF2B5EF4-FFF2-40B4-BE49-F238E27FC236}">
                    <a16:creationId xmlns:a16="http://schemas.microsoft.com/office/drawing/2014/main" id="{C64423DC-861A-495C-88E9-DD599BED874F}"/>
                  </a:ext>
                </a:extLst>
              </p:cNvPr>
              <p:cNvSpPr/>
              <p:nvPr/>
            </p:nvSpPr>
            <p:spPr>
              <a:xfrm>
                <a:off x="5997963" y="1818836"/>
                <a:ext cx="569346" cy="1125541"/>
              </a:xfrm>
              <a:custGeom>
                <a:avLst/>
                <a:gdLst>
                  <a:gd name="connsiteX0" fmla="*/ 551561 w 569346"/>
                  <a:gd name="connsiteY0" fmla="*/ 685749 h 1125541"/>
                  <a:gd name="connsiteX1" fmla="*/ 108046 w 569346"/>
                  <a:gd name="connsiteY1" fmla="*/ 1125542 h 1125541"/>
                  <a:gd name="connsiteX2" fmla="*/ 48399 w 569346"/>
                  <a:gd name="connsiteY2" fmla="*/ 1057928 h 1125541"/>
                  <a:gd name="connsiteX3" fmla="*/ 10889 w 569346"/>
                  <a:gd name="connsiteY3" fmla="*/ 1015453 h 1125541"/>
                  <a:gd name="connsiteX4" fmla="*/ 322186 w 569346"/>
                  <a:gd name="connsiteY4" fmla="*/ 656297 h 1125541"/>
                  <a:gd name="connsiteX5" fmla="*/ 319863 w 569346"/>
                  <a:gd name="connsiteY5" fmla="*/ 612382 h 1125541"/>
                  <a:gd name="connsiteX6" fmla="*/ 0 w 569346"/>
                  <a:gd name="connsiteY6" fmla="*/ 318215 h 1125541"/>
                  <a:gd name="connsiteX7" fmla="*/ 167374 w 569346"/>
                  <a:gd name="connsiteY7" fmla="*/ 36870 h 1125541"/>
                  <a:gd name="connsiteX8" fmla="*/ 189311 w 569346"/>
                  <a:gd name="connsiteY8" fmla="*/ 0 h 1125541"/>
                  <a:gd name="connsiteX9" fmla="*/ 567415 w 569346"/>
                  <a:gd name="connsiteY9" fmla="*/ 599680 h 1125541"/>
                  <a:gd name="connsiteX10" fmla="*/ 551561 w 569346"/>
                  <a:gd name="connsiteY10" fmla="*/ 685749 h 112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9346" h="1125541">
                    <a:moveTo>
                      <a:pt x="551561" y="685749"/>
                    </a:moveTo>
                    <a:cubicBezTo>
                      <a:pt x="464492" y="832467"/>
                      <a:pt x="293355" y="989112"/>
                      <a:pt x="108046" y="1125542"/>
                    </a:cubicBezTo>
                    <a:lnTo>
                      <a:pt x="48399" y="1057928"/>
                    </a:lnTo>
                    <a:lnTo>
                      <a:pt x="10889" y="1015453"/>
                    </a:lnTo>
                    <a:lnTo>
                      <a:pt x="322186" y="656297"/>
                    </a:lnTo>
                    <a:cubicBezTo>
                      <a:pt x="333634" y="643487"/>
                      <a:pt x="332593" y="623871"/>
                      <a:pt x="319863" y="612382"/>
                    </a:cubicBezTo>
                    <a:lnTo>
                      <a:pt x="0" y="318215"/>
                    </a:lnTo>
                    <a:lnTo>
                      <a:pt x="167374" y="36870"/>
                    </a:lnTo>
                    <a:lnTo>
                      <a:pt x="189311" y="0"/>
                    </a:lnTo>
                    <a:cubicBezTo>
                      <a:pt x="347879" y="15853"/>
                      <a:pt x="521218" y="342474"/>
                      <a:pt x="567415" y="599680"/>
                    </a:cubicBezTo>
                    <a:cubicBezTo>
                      <a:pt x="572739" y="629344"/>
                      <a:pt x="566934" y="659808"/>
                      <a:pt x="551561" y="685749"/>
                    </a:cubicBezTo>
                    <a:close/>
                  </a:path>
                </a:pathLst>
              </a:custGeom>
              <a:solidFill>
                <a:srgbClr val="C9CEE2"/>
              </a:solidFill>
              <a:ln w="36124" cap="flat">
                <a:noFill/>
                <a:prstDash val="solid"/>
                <a:miter/>
              </a:ln>
            </p:spPr>
            <p:txBody>
              <a:bodyPr rtlCol="0" anchor="ctr"/>
              <a:lstStyle/>
              <a:p>
                <a:endParaRPr lang="fr-FR"/>
              </a:p>
            </p:txBody>
          </p:sp>
          <p:sp>
            <p:nvSpPr>
              <p:cNvPr id="1290" name="Forme libre : forme 1289">
                <a:extLst>
                  <a:ext uri="{FF2B5EF4-FFF2-40B4-BE49-F238E27FC236}">
                    <a16:creationId xmlns:a16="http://schemas.microsoft.com/office/drawing/2014/main" id="{59A47ED9-263E-4F5C-9213-D8C61236837E}"/>
                  </a:ext>
                </a:extLst>
              </p:cNvPr>
              <p:cNvSpPr/>
              <p:nvPr/>
            </p:nvSpPr>
            <p:spPr>
              <a:xfrm>
                <a:off x="5997963" y="1855706"/>
                <a:ext cx="441043" cy="1021057"/>
              </a:xfrm>
              <a:custGeom>
                <a:avLst/>
                <a:gdLst>
                  <a:gd name="connsiteX0" fmla="*/ 423258 w 441043"/>
                  <a:gd name="connsiteY0" fmla="*/ 633267 h 1021057"/>
                  <a:gd name="connsiteX1" fmla="*/ 48399 w 441043"/>
                  <a:gd name="connsiteY1" fmla="*/ 1021058 h 1021057"/>
                  <a:gd name="connsiteX2" fmla="*/ 10889 w 441043"/>
                  <a:gd name="connsiteY2" fmla="*/ 978584 h 1021057"/>
                  <a:gd name="connsiteX3" fmla="*/ 322186 w 441043"/>
                  <a:gd name="connsiteY3" fmla="*/ 619428 h 1021057"/>
                  <a:gd name="connsiteX4" fmla="*/ 319863 w 441043"/>
                  <a:gd name="connsiteY4" fmla="*/ 575513 h 1021057"/>
                  <a:gd name="connsiteX5" fmla="*/ 0 w 441043"/>
                  <a:gd name="connsiteY5" fmla="*/ 281345 h 1021057"/>
                  <a:gd name="connsiteX6" fmla="*/ 167374 w 441043"/>
                  <a:gd name="connsiteY6" fmla="*/ 0 h 1021057"/>
                  <a:gd name="connsiteX7" fmla="*/ 439112 w 441043"/>
                  <a:gd name="connsiteY7" fmla="*/ 547238 h 1021057"/>
                  <a:gd name="connsiteX8" fmla="*/ 423258 w 441043"/>
                  <a:gd name="connsiteY8" fmla="*/ 633267 h 1021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43" h="1021057">
                    <a:moveTo>
                      <a:pt x="423258" y="633267"/>
                    </a:moveTo>
                    <a:cubicBezTo>
                      <a:pt x="347078" y="761650"/>
                      <a:pt x="206485" y="897639"/>
                      <a:pt x="48399" y="1021058"/>
                    </a:cubicBezTo>
                    <a:lnTo>
                      <a:pt x="10889" y="978584"/>
                    </a:lnTo>
                    <a:lnTo>
                      <a:pt x="322186" y="619428"/>
                    </a:lnTo>
                    <a:cubicBezTo>
                      <a:pt x="333634" y="606617"/>
                      <a:pt x="332593" y="587002"/>
                      <a:pt x="319863" y="575513"/>
                    </a:cubicBezTo>
                    <a:lnTo>
                      <a:pt x="0" y="281345"/>
                    </a:lnTo>
                    <a:lnTo>
                      <a:pt x="167374" y="0"/>
                    </a:lnTo>
                    <a:cubicBezTo>
                      <a:pt x="290392" y="105164"/>
                      <a:pt x="403203" y="347198"/>
                      <a:pt x="439112" y="547238"/>
                    </a:cubicBezTo>
                    <a:cubicBezTo>
                      <a:pt x="444436" y="576862"/>
                      <a:pt x="438631" y="607366"/>
                      <a:pt x="423258" y="633267"/>
                    </a:cubicBezTo>
                    <a:close/>
                  </a:path>
                </a:pathLst>
              </a:custGeom>
              <a:solidFill>
                <a:srgbClr val="B0B8CF"/>
              </a:solidFill>
              <a:ln w="36124" cap="flat">
                <a:noFill/>
                <a:prstDash val="solid"/>
                <a:miter/>
              </a:ln>
            </p:spPr>
            <p:txBody>
              <a:bodyPr rtlCol="0" anchor="ctr"/>
              <a:lstStyle/>
              <a:p>
                <a:endParaRPr lang="fr-FR"/>
              </a:p>
            </p:txBody>
          </p:sp>
          <p:grpSp>
            <p:nvGrpSpPr>
              <p:cNvPr id="1291" name="Graphique 1213">
                <a:extLst>
                  <a:ext uri="{FF2B5EF4-FFF2-40B4-BE49-F238E27FC236}">
                    <a16:creationId xmlns:a16="http://schemas.microsoft.com/office/drawing/2014/main" id="{B416DA38-562D-42AE-9671-DC40A36DB4B7}"/>
                  </a:ext>
                </a:extLst>
              </p:cNvPr>
              <p:cNvGrpSpPr/>
              <p:nvPr/>
            </p:nvGrpSpPr>
            <p:grpSpPr>
              <a:xfrm>
                <a:off x="5229701" y="1818822"/>
                <a:ext cx="1088125" cy="3064892"/>
                <a:chOff x="5229701" y="1818822"/>
                <a:chExt cx="1088125" cy="3064892"/>
              </a:xfrm>
            </p:grpSpPr>
            <p:grpSp>
              <p:nvGrpSpPr>
                <p:cNvPr id="1292" name="Graphique 1213">
                  <a:extLst>
                    <a:ext uri="{FF2B5EF4-FFF2-40B4-BE49-F238E27FC236}">
                      <a16:creationId xmlns:a16="http://schemas.microsoft.com/office/drawing/2014/main" id="{B2459802-6AFC-4B00-A83A-B5D63F01813D}"/>
                    </a:ext>
                  </a:extLst>
                </p:cNvPr>
                <p:cNvGrpSpPr/>
                <p:nvPr/>
              </p:nvGrpSpPr>
              <p:grpSpPr>
                <a:xfrm>
                  <a:off x="5229701" y="2901651"/>
                  <a:ext cx="907080" cy="1982063"/>
                  <a:chOff x="5229701" y="2901651"/>
                  <a:chExt cx="907080" cy="1982063"/>
                </a:xfrm>
              </p:grpSpPr>
              <p:grpSp>
                <p:nvGrpSpPr>
                  <p:cNvPr id="1293" name="Graphique 1213">
                    <a:extLst>
                      <a:ext uri="{FF2B5EF4-FFF2-40B4-BE49-F238E27FC236}">
                        <a16:creationId xmlns:a16="http://schemas.microsoft.com/office/drawing/2014/main" id="{2D50608D-593A-4D92-81BC-340B11AF1D8C}"/>
                      </a:ext>
                    </a:extLst>
                  </p:cNvPr>
                  <p:cNvGrpSpPr/>
                  <p:nvPr/>
                </p:nvGrpSpPr>
                <p:grpSpPr>
                  <a:xfrm>
                    <a:off x="5229701" y="4654474"/>
                    <a:ext cx="397607" cy="229239"/>
                    <a:chOff x="5229701" y="4654474"/>
                    <a:chExt cx="397607" cy="229239"/>
                  </a:xfrm>
                </p:grpSpPr>
                <p:sp>
                  <p:nvSpPr>
                    <p:cNvPr id="1294" name="Forme libre : forme 1293">
                      <a:extLst>
                        <a:ext uri="{FF2B5EF4-FFF2-40B4-BE49-F238E27FC236}">
                          <a16:creationId xmlns:a16="http://schemas.microsoft.com/office/drawing/2014/main" id="{1DE0A2BF-7E3F-4AA6-991F-85977B08D756}"/>
                        </a:ext>
                      </a:extLst>
                    </p:cNvPr>
                    <p:cNvSpPr/>
                    <p:nvPr/>
                  </p:nvSpPr>
                  <p:spPr>
                    <a:xfrm>
                      <a:off x="5229701" y="4654474"/>
                      <a:ext cx="397607" cy="229239"/>
                    </a:xfrm>
                    <a:custGeom>
                      <a:avLst/>
                      <a:gdLst>
                        <a:gd name="connsiteX0" fmla="*/ 396506 w 397607"/>
                        <a:gd name="connsiteY0" fmla="*/ 176031 h 229239"/>
                        <a:gd name="connsiteX1" fmla="*/ 394118 w 397607"/>
                        <a:gd name="connsiteY1" fmla="*/ 190757 h 229239"/>
                        <a:gd name="connsiteX2" fmla="*/ 379591 w 397607"/>
                        <a:gd name="connsiteY2" fmla="*/ 214240 h 229239"/>
                        <a:gd name="connsiteX3" fmla="*/ 365065 w 397607"/>
                        <a:gd name="connsiteY3" fmla="*/ 220409 h 229239"/>
                        <a:gd name="connsiteX4" fmla="*/ 295016 w 397607"/>
                        <a:gd name="connsiteY4" fmla="*/ 229165 h 229239"/>
                        <a:gd name="connsiteX5" fmla="*/ 144771 w 397607"/>
                        <a:gd name="connsiteY5" fmla="*/ 198518 h 229239"/>
                        <a:gd name="connsiteX6" fmla="*/ 78502 w 397607"/>
                        <a:gd name="connsiteY6" fmla="*/ 181006 h 229239"/>
                        <a:gd name="connsiteX7" fmla="*/ 51637 w 397607"/>
                        <a:gd name="connsiteY7" fmla="*/ 169862 h 229239"/>
                        <a:gd name="connsiteX8" fmla="*/ 495 w 397607"/>
                        <a:gd name="connsiteY8" fmla="*/ 102202 h 229239"/>
                        <a:gd name="connsiteX9" fmla="*/ 1488 w 397607"/>
                        <a:gd name="connsiteY9" fmla="*/ 82898 h 229239"/>
                        <a:gd name="connsiteX10" fmla="*/ 8453 w 397607"/>
                        <a:gd name="connsiteY10" fmla="*/ 71158 h 229239"/>
                        <a:gd name="connsiteX11" fmla="*/ 14224 w 397607"/>
                        <a:gd name="connsiteY11" fmla="*/ 65386 h 229239"/>
                        <a:gd name="connsiteX12" fmla="*/ 36513 w 397607"/>
                        <a:gd name="connsiteY12" fmla="*/ 52849 h 229239"/>
                        <a:gd name="connsiteX13" fmla="*/ 127655 w 397607"/>
                        <a:gd name="connsiteY13" fmla="*/ 51455 h 229239"/>
                        <a:gd name="connsiteX14" fmla="*/ 182978 w 397607"/>
                        <a:gd name="connsiteY14" fmla="*/ 51058 h 229239"/>
                        <a:gd name="connsiteX15" fmla="*/ 226757 w 397607"/>
                        <a:gd name="connsiteY15" fmla="*/ 46879 h 229239"/>
                        <a:gd name="connsiteX16" fmla="*/ 301383 w 397607"/>
                        <a:gd name="connsiteY16" fmla="*/ 16432 h 229239"/>
                        <a:gd name="connsiteX17" fmla="*/ 344171 w 397607"/>
                        <a:gd name="connsiteY17" fmla="*/ 2303 h 229239"/>
                        <a:gd name="connsiteX18" fmla="*/ 379990 w 397607"/>
                        <a:gd name="connsiteY18" fmla="*/ 3297 h 229239"/>
                        <a:gd name="connsiteX19" fmla="*/ 390139 w 397607"/>
                        <a:gd name="connsiteY19" fmla="*/ 35536 h 229239"/>
                        <a:gd name="connsiteX20" fmla="*/ 392129 w 397607"/>
                        <a:gd name="connsiteY20" fmla="*/ 51854 h 229239"/>
                        <a:gd name="connsiteX21" fmla="*/ 396904 w 397607"/>
                        <a:gd name="connsiteY21" fmla="*/ 131853 h 229239"/>
                        <a:gd name="connsiteX22" fmla="*/ 396506 w 397607"/>
                        <a:gd name="connsiteY22" fmla="*/ 176031 h 229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7607" h="229239">
                          <a:moveTo>
                            <a:pt x="396506" y="176031"/>
                          </a:moveTo>
                          <a:cubicBezTo>
                            <a:pt x="396108" y="180807"/>
                            <a:pt x="395313" y="185782"/>
                            <a:pt x="394118" y="190757"/>
                          </a:cubicBezTo>
                          <a:cubicBezTo>
                            <a:pt x="391730" y="200110"/>
                            <a:pt x="387353" y="208867"/>
                            <a:pt x="379591" y="214240"/>
                          </a:cubicBezTo>
                          <a:cubicBezTo>
                            <a:pt x="375214" y="217224"/>
                            <a:pt x="370239" y="219016"/>
                            <a:pt x="365065" y="220409"/>
                          </a:cubicBezTo>
                          <a:cubicBezTo>
                            <a:pt x="342378" y="226777"/>
                            <a:pt x="318698" y="229762"/>
                            <a:pt x="295016" y="229165"/>
                          </a:cubicBezTo>
                          <a:cubicBezTo>
                            <a:pt x="243873" y="227573"/>
                            <a:pt x="194720" y="209066"/>
                            <a:pt x="144771" y="198518"/>
                          </a:cubicBezTo>
                          <a:cubicBezTo>
                            <a:pt x="122480" y="193742"/>
                            <a:pt x="100195" y="188369"/>
                            <a:pt x="78502" y="181006"/>
                          </a:cubicBezTo>
                          <a:cubicBezTo>
                            <a:pt x="69349" y="178021"/>
                            <a:pt x="60195" y="174637"/>
                            <a:pt x="51637" y="169862"/>
                          </a:cubicBezTo>
                          <a:cubicBezTo>
                            <a:pt x="25370" y="155136"/>
                            <a:pt x="5271" y="131853"/>
                            <a:pt x="495" y="102202"/>
                          </a:cubicBezTo>
                          <a:cubicBezTo>
                            <a:pt x="-501" y="97028"/>
                            <a:pt x="96" y="87873"/>
                            <a:pt x="1488" y="82898"/>
                          </a:cubicBezTo>
                          <a:cubicBezTo>
                            <a:pt x="2681" y="78521"/>
                            <a:pt x="5470" y="74540"/>
                            <a:pt x="8453" y="71158"/>
                          </a:cubicBezTo>
                          <a:cubicBezTo>
                            <a:pt x="10246" y="69167"/>
                            <a:pt x="12235" y="67177"/>
                            <a:pt x="14224" y="65386"/>
                          </a:cubicBezTo>
                          <a:cubicBezTo>
                            <a:pt x="20594" y="59615"/>
                            <a:pt x="28353" y="55436"/>
                            <a:pt x="36513" y="52849"/>
                          </a:cubicBezTo>
                          <a:cubicBezTo>
                            <a:pt x="66961" y="42701"/>
                            <a:pt x="97207" y="49466"/>
                            <a:pt x="127655" y="51455"/>
                          </a:cubicBezTo>
                          <a:cubicBezTo>
                            <a:pt x="146163" y="52451"/>
                            <a:pt x="164472" y="51854"/>
                            <a:pt x="182978" y="51058"/>
                          </a:cubicBezTo>
                          <a:cubicBezTo>
                            <a:pt x="197704" y="50660"/>
                            <a:pt x="212429" y="50064"/>
                            <a:pt x="226757" y="46879"/>
                          </a:cubicBezTo>
                          <a:cubicBezTo>
                            <a:pt x="253027" y="41307"/>
                            <a:pt x="276906" y="27576"/>
                            <a:pt x="301383" y="16432"/>
                          </a:cubicBezTo>
                          <a:cubicBezTo>
                            <a:pt x="315115" y="10263"/>
                            <a:pt x="329442" y="4890"/>
                            <a:pt x="344171" y="2303"/>
                          </a:cubicBezTo>
                          <a:cubicBezTo>
                            <a:pt x="354121" y="511"/>
                            <a:pt x="370635" y="-2274"/>
                            <a:pt x="379990" y="3297"/>
                          </a:cubicBezTo>
                          <a:cubicBezTo>
                            <a:pt x="389541" y="9069"/>
                            <a:pt x="388946" y="25984"/>
                            <a:pt x="390139" y="35536"/>
                          </a:cubicBezTo>
                          <a:cubicBezTo>
                            <a:pt x="390734" y="41108"/>
                            <a:pt x="391730" y="46282"/>
                            <a:pt x="392129" y="51854"/>
                          </a:cubicBezTo>
                          <a:lnTo>
                            <a:pt x="396904" y="131853"/>
                          </a:lnTo>
                          <a:cubicBezTo>
                            <a:pt x="397900" y="146579"/>
                            <a:pt x="397900" y="161504"/>
                            <a:pt x="396506" y="176031"/>
                          </a:cubicBezTo>
                          <a:close/>
                        </a:path>
                      </a:pathLst>
                    </a:custGeom>
                    <a:solidFill>
                      <a:srgbClr val="5EC363"/>
                    </a:solidFill>
                    <a:ln w="36124" cap="flat">
                      <a:noFill/>
                      <a:prstDash val="solid"/>
                      <a:miter/>
                    </a:ln>
                  </p:spPr>
                  <p:txBody>
                    <a:bodyPr rtlCol="0" anchor="ctr"/>
                    <a:lstStyle/>
                    <a:p>
                      <a:endParaRPr lang="fr-FR"/>
                    </a:p>
                  </p:txBody>
                </p:sp>
                <p:sp>
                  <p:nvSpPr>
                    <p:cNvPr id="1295" name="Forme libre : forme 1294">
                      <a:extLst>
                        <a:ext uri="{FF2B5EF4-FFF2-40B4-BE49-F238E27FC236}">
                          <a16:creationId xmlns:a16="http://schemas.microsoft.com/office/drawing/2014/main" id="{6AC1D995-25A4-49B5-AA0D-62D53201824F}"/>
                        </a:ext>
                      </a:extLst>
                    </p:cNvPr>
                    <p:cNvSpPr/>
                    <p:nvPr/>
                  </p:nvSpPr>
                  <p:spPr>
                    <a:xfrm>
                      <a:off x="5243365" y="4654474"/>
                      <a:ext cx="383943" cy="206206"/>
                    </a:xfrm>
                    <a:custGeom>
                      <a:avLst/>
                      <a:gdLst>
                        <a:gd name="connsiteX0" fmla="*/ 382842 w 383943"/>
                        <a:gd name="connsiteY0" fmla="*/ 176031 h 206206"/>
                        <a:gd name="connsiteX1" fmla="*/ 380454 w 383943"/>
                        <a:gd name="connsiteY1" fmla="*/ 190757 h 206206"/>
                        <a:gd name="connsiteX2" fmla="*/ 379659 w 383943"/>
                        <a:gd name="connsiteY2" fmla="*/ 191354 h 206206"/>
                        <a:gd name="connsiteX3" fmla="*/ 365133 w 383943"/>
                        <a:gd name="connsiteY3" fmla="*/ 197324 h 206206"/>
                        <a:gd name="connsiteX4" fmla="*/ 295084 w 383943"/>
                        <a:gd name="connsiteY4" fmla="*/ 206080 h 206206"/>
                        <a:gd name="connsiteX5" fmla="*/ 144836 w 383943"/>
                        <a:gd name="connsiteY5" fmla="*/ 175434 h 206206"/>
                        <a:gd name="connsiteX6" fmla="*/ 78567 w 383943"/>
                        <a:gd name="connsiteY6" fmla="*/ 158121 h 206206"/>
                        <a:gd name="connsiteX7" fmla="*/ 51705 w 383943"/>
                        <a:gd name="connsiteY7" fmla="*/ 146778 h 206206"/>
                        <a:gd name="connsiteX8" fmla="*/ 361 w 383943"/>
                        <a:gd name="connsiteY8" fmla="*/ 79117 h 206206"/>
                        <a:gd name="connsiteX9" fmla="*/ 560 w 383943"/>
                        <a:gd name="connsiteY9" fmla="*/ 65386 h 206206"/>
                        <a:gd name="connsiteX10" fmla="*/ 22848 w 383943"/>
                        <a:gd name="connsiteY10" fmla="*/ 52849 h 206206"/>
                        <a:gd name="connsiteX11" fmla="*/ 113990 w 383943"/>
                        <a:gd name="connsiteY11" fmla="*/ 51455 h 206206"/>
                        <a:gd name="connsiteX12" fmla="*/ 169313 w 383943"/>
                        <a:gd name="connsiteY12" fmla="*/ 51058 h 206206"/>
                        <a:gd name="connsiteX13" fmla="*/ 213093 w 383943"/>
                        <a:gd name="connsiteY13" fmla="*/ 46879 h 206206"/>
                        <a:gd name="connsiteX14" fmla="*/ 287718 w 383943"/>
                        <a:gd name="connsiteY14" fmla="*/ 16432 h 206206"/>
                        <a:gd name="connsiteX15" fmla="*/ 330506 w 383943"/>
                        <a:gd name="connsiteY15" fmla="*/ 2303 h 206206"/>
                        <a:gd name="connsiteX16" fmla="*/ 366325 w 383943"/>
                        <a:gd name="connsiteY16" fmla="*/ 3297 h 206206"/>
                        <a:gd name="connsiteX17" fmla="*/ 376474 w 383943"/>
                        <a:gd name="connsiteY17" fmla="*/ 35536 h 206206"/>
                        <a:gd name="connsiteX18" fmla="*/ 378464 w 383943"/>
                        <a:gd name="connsiteY18" fmla="*/ 51854 h 206206"/>
                        <a:gd name="connsiteX19" fmla="*/ 383240 w 383943"/>
                        <a:gd name="connsiteY19" fmla="*/ 131853 h 206206"/>
                        <a:gd name="connsiteX20" fmla="*/ 382842 w 383943"/>
                        <a:gd name="connsiteY20" fmla="*/ 176031 h 206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83943" h="206206">
                          <a:moveTo>
                            <a:pt x="382842" y="176031"/>
                          </a:moveTo>
                          <a:cubicBezTo>
                            <a:pt x="382443" y="180807"/>
                            <a:pt x="381649" y="185782"/>
                            <a:pt x="380454" y="190757"/>
                          </a:cubicBezTo>
                          <a:cubicBezTo>
                            <a:pt x="380257" y="190956"/>
                            <a:pt x="379858" y="191155"/>
                            <a:pt x="379659" y="191354"/>
                          </a:cubicBezTo>
                          <a:cubicBezTo>
                            <a:pt x="375282" y="194340"/>
                            <a:pt x="370307" y="195931"/>
                            <a:pt x="365133" y="197324"/>
                          </a:cubicBezTo>
                          <a:cubicBezTo>
                            <a:pt x="342444" y="203891"/>
                            <a:pt x="318764" y="206877"/>
                            <a:pt x="295084" y="206080"/>
                          </a:cubicBezTo>
                          <a:cubicBezTo>
                            <a:pt x="243939" y="204488"/>
                            <a:pt x="194786" y="185981"/>
                            <a:pt x="144836" y="175434"/>
                          </a:cubicBezTo>
                          <a:cubicBezTo>
                            <a:pt x="122548" y="170659"/>
                            <a:pt x="100260" y="165285"/>
                            <a:pt x="78567" y="158121"/>
                          </a:cubicBezTo>
                          <a:cubicBezTo>
                            <a:pt x="69215" y="154936"/>
                            <a:pt x="60061" y="151554"/>
                            <a:pt x="51705" y="146778"/>
                          </a:cubicBezTo>
                          <a:cubicBezTo>
                            <a:pt x="25435" y="132052"/>
                            <a:pt x="5336" y="108768"/>
                            <a:pt x="361" y="79117"/>
                          </a:cubicBezTo>
                          <a:cubicBezTo>
                            <a:pt x="-237" y="75535"/>
                            <a:pt x="-38" y="70162"/>
                            <a:pt x="560" y="65386"/>
                          </a:cubicBezTo>
                          <a:cubicBezTo>
                            <a:pt x="6930" y="59615"/>
                            <a:pt x="14688" y="55436"/>
                            <a:pt x="22848" y="52849"/>
                          </a:cubicBezTo>
                          <a:cubicBezTo>
                            <a:pt x="53296" y="42701"/>
                            <a:pt x="83542" y="49466"/>
                            <a:pt x="113990" y="51455"/>
                          </a:cubicBezTo>
                          <a:cubicBezTo>
                            <a:pt x="132498" y="52451"/>
                            <a:pt x="150807" y="51854"/>
                            <a:pt x="169313" y="51058"/>
                          </a:cubicBezTo>
                          <a:cubicBezTo>
                            <a:pt x="184039" y="50660"/>
                            <a:pt x="198765" y="50064"/>
                            <a:pt x="213093" y="46879"/>
                          </a:cubicBezTo>
                          <a:cubicBezTo>
                            <a:pt x="239362" y="41307"/>
                            <a:pt x="263241" y="27576"/>
                            <a:pt x="287718" y="16432"/>
                          </a:cubicBezTo>
                          <a:cubicBezTo>
                            <a:pt x="301450" y="10263"/>
                            <a:pt x="315778" y="4890"/>
                            <a:pt x="330506" y="2303"/>
                          </a:cubicBezTo>
                          <a:cubicBezTo>
                            <a:pt x="340456" y="511"/>
                            <a:pt x="356970" y="-2274"/>
                            <a:pt x="366325" y="3297"/>
                          </a:cubicBezTo>
                          <a:cubicBezTo>
                            <a:pt x="375877" y="9069"/>
                            <a:pt x="375282" y="25984"/>
                            <a:pt x="376474" y="35536"/>
                          </a:cubicBezTo>
                          <a:cubicBezTo>
                            <a:pt x="377070" y="41108"/>
                            <a:pt x="378066" y="46282"/>
                            <a:pt x="378464" y="51854"/>
                          </a:cubicBezTo>
                          <a:lnTo>
                            <a:pt x="383240" y="131853"/>
                          </a:lnTo>
                          <a:cubicBezTo>
                            <a:pt x="384236" y="146579"/>
                            <a:pt x="384236" y="161504"/>
                            <a:pt x="382842" y="176031"/>
                          </a:cubicBezTo>
                          <a:close/>
                        </a:path>
                      </a:pathLst>
                    </a:custGeom>
                    <a:solidFill>
                      <a:srgbClr val="78E75A"/>
                    </a:solidFill>
                    <a:ln w="36124" cap="flat">
                      <a:noFill/>
                      <a:prstDash val="solid"/>
                      <a:miter/>
                    </a:ln>
                  </p:spPr>
                  <p:txBody>
                    <a:bodyPr rtlCol="0" anchor="ctr"/>
                    <a:lstStyle/>
                    <a:p>
                      <a:endParaRPr lang="fr-FR"/>
                    </a:p>
                  </p:txBody>
                </p:sp>
              </p:grpSp>
              <p:grpSp>
                <p:nvGrpSpPr>
                  <p:cNvPr id="1296" name="Graphique 1213">
                    <a:extLst>
                      <a:ext uri="{FF2B5EF4-FFF2-40B4-BE49-F238E27FC236}">
                        <a16:creationId xmlns:a16="http://schemas.microsoft.com/office/drawing/2014/main" id="{9CE3FC09-AC50-4D04-AAF4-421444E81669}"/>
                      </a:ext>
                    </a:extLst>
                  </p:cNvPr>
                  <p:cNvGrpSpPr/>
                  <p:nvPr/>
                </p:nvGrpSpPr>
                <p:grpSpPr>
                  <a:xfrm>
                    <a:off x="5779768" y="4317745"/>
                    <a:ext cx="357013" cy="319726"/>
                    <a:chOff x="5779768" y="4317745"/>
                    <a:chExt cx="357013" cy="319726"/>
                  </a:xfrm>
                </p:grpSpPr>
                <p:sp>
                  <p:nvSpPr>
                    <p:cNvPr id="1297" name="Forme libre : forme 1296">
                      <a:extLst>
                        <a:ext uri="{FF2B5EF4-FFF2-40B4-BE49-F238E27FC236}">
                          <a16:creationId xmlns:a16="http://schemas.microsoft.com/office/drawing/2014/main" id="{8C04E42E-B48F-4E6A-B4D1-FD46AE34067A}"/>
                        </a:ext>
                      </a:extLst>
                    </p:cNvPr>
                    <p:cNvSpPr/>
                    <p:nvPr/>
                  </p:nvSpPr>
                  <p:spPr>
                    <a:xfrm>
                      <a:off x="5779768" y="4317745"/>
                      <a:ext cx="357013" cy="319726"/>
                    </a:xfrm>
                    <a:custGeom>
                      <a:avLst/>
                      <a:gdLst>
                        <a:gd name="connsiteX0" fmla="*/ 347303 w 357013"/>
                        <a:gd name="connsiteY0" fmla="*/ 156677 h 319726"/>
                        <a:gd name="connsiteX1" fmla="*/ 356219 w 357013"/>
                        <a:gd name="connsiteY1" fmla="*/ 240782 h 319726"/>
                        <a:gd name="connsiteX2" fmla="*/ 356945 w 357013"/>
                        <a:gd name="connsiteY2" fmla="*/ 255906 h 319726"/>
                        <a:gd name="connsiteX3" fmla="*/ 354569 w 357013"/>
                        <a:gd name="connsiteY3" fmla="*/ 274773 h 319726"/>
                        <a:gd name="connsiteX4" fmla="*/ 340898 w 357013"/>
                        <a:gd name="connsiteY4" fmla="*/ 294701 h 319726"/>
                        <a:gd name="connsiteX5" fmla="*/ 273831 w 357013"/>
                        <a:gd name="connsiteY5" fmla="*/ 319629 h 319726"/>
                        <a:gd name="connsiteX6" fmla="*/ 224556 w 357013"/>
                        <a:gd name="connsiteY6" fmla="*/ 305944 h 319726"/>
                        <a:gd name="connsiteX7" fmla="*/ 19051 w 357013"/>
                        <a:gd name="connsiteY7" fmla="*/ 128387 h 319726"/>
                        <a:gd name="connsiteX8" fmla="*/ 2241 w 357013"/>
                        <a:gd name="connsiteY8" fmla="*/ 59523 h 319726"/>
                        <a:gd name="connsiteX9" fmla="*/ 6595 w 357013"/>
                        <a:gd name="connsiteY9" fmla="*/ 47031 h 319726"/>
                        <a:gd name="connsiteX10" fmla="*/ 70241 w 357013"/>
                        <a:gd name="connsiteY10" fmla="*/ 325 h 319726"/>
                        <a:gd name="connsiteX11" fmla="*/ 105581 w 357013"/>
                        <a:gd name="connsiteY11" fmla="*/ 5301 h 319726"/>
                        <a:gd name="connsiteX12" fmla="*/ 339670 w 357013"/>
                        <a:gd name="connsiteY12" fmla="*/ 97313 h 319726"/>
                        <a:gd name="connsiteX13" fmla="*/ 347303 w 357013"/>
                        <a:gd name="connsiteY13" fmla="*/ 156677 h 31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7013" h="319726">
                          <a:moveTo>
                            <a:pt x="347303" y="156677"/>
                          </a:moveTo>
                          <a:cubicBezTo>
                            <a:pt x="349858" y="180262"/>
                            <a:pt x="354006" y="217164"/>
                            <a:pt x="356219" y="240782"/>
                          </a:cubicBezTo>
                          <a:cubicBezTo>
                            <a:pt x="356700" y="245915"/>
                            <a:pt x="357181" y="251050"/>
                            <a:pt x="356945" y="255906"/>
                          </a:cubicBezTo>
                          <a:cubicBezTo>
                            <a:pt x="357211" y="262442"/>
                            <a:pt x="356763" y="268699"/>
                            <a:pt x="354569" y="274773"/>
                          </a:cubicBezTo>
                          <a:cubicBezTo>
                            <a:pt x="351853" y="282625"/>
                            <a:pt x="346578" y="288989"/>
                            <a:pt x="340898" y="294701"/>
                          </a:cubicBezTo>
                          <a:cubicBezTo>
                            <a:pt x="323173" y="311897"/>
                            <a:pt x="298454" y="320774"/>
                            <a:pt x="273831" y="319629"/>
                          </a:cubicBezTo>
                          <a:cubicBezTo>
                            <a:pt x="256803" y="318461"/>
                            <a:pt x="240354" y="312407"/>
                            <a:pt x="224556" y="305944"/>
                          </a:cubicBezTo>
                          <a:cubicBezTo>
                            <a:pt x="150006" y="258375"/>
                            <a:pt x="81897" y="198460"/>
                            <a:pt x="19051" y="128387"/>
                          </a:cubicBezTo>
                          <a:cubicBezTo>
                            <a:pt x="2441" y="109571"/>
                            <a:pt x="-3760" y="83910"/>
                            <a:pt x="2241" y="59523"/>
                          </a:cubicBezTo>
                          <a:cubicBezTo>
                            <a:pt x="3225" y="55288"/>
                            <a:pt x="4553" y="51020"/>
                            <a:pt x="6595" y="47031"/>
                          </a:cubicBezTo>
                          <a:cubicBezTo>
                            <a:pt x="17571" y="20452"/>
                            <a:pt x="42516" y="2923"/>
                            <a:pt x="70241" y="325"/>
                          </a:cubicBezTo>
                          <a:cubicBezTo>
                            <a:pt x="81877" y="-765"/>
                            <a:pt x="93772" y="882"/>
                            <a:pt x="105581" y="5301"/>
                          </a:cubicBezTo>
                          <a:lnTo>
                            <a:pt x="339670" y="97313"/>
                          </a:lnTo>
                          <a:cubicBezTo>
                            <a:pt x="348333" y="112385"/>
                            <a:pt x="345699" y="139563"/>
                            <a:pt x="347303" y="156677"/>
                          </a:cubicBezTo>
                          <a:close/>
                        </a:path>
                      </a:pathLst>
                    </a:custGeom>
                    <a:solidFill>
                      <a:srgbClr val="5EC363"/>
                    </a:solidFill>
                    <a:ln w="36124" cap="flat">
                      <a:noFill/>
                      <a:prstDash val="solid"/>
                      <a:miter/>
                    </a:ln>
                  </p:spPr>
                  <p:txBody>
                    <a:bodyPr rtlCol="0" anchor="ctr"/>
                    <a:lstStyle/>
                    <a:p>
                      <a:endParaRPr lang="fr-FR"/>
                    </a:p>
                  </p:txBody>
                </p:sp>
                <p:sp>
                  <p:nvSpPr>
                    <p:cNvPr id="1298" name="Forme libre : forme 1297">
                      <a:extLst>
                        <a:ext uri="{FF2B5EF4-FFF2-40B4-BE49-F238E27FC236}">
                          <a16:creationId xmlns:a16="http://schemas.microsoft.com/office/drawing/2014/main" id="{47F29860-EFA2-465C-A079-D2527E482145}"/>
                        </a:ext>
                      </a:extLst>
                    </p:cNvPr>
                    <p:cNvSpPr/>
                    <p:nvPr/>
                  </p:nvSpPr>
                  <p:spPr>
                    <a:xfrm>
                      <a:off x="5786131" y="4317745"/>
                      <a:ext cx="350643" cy="293254"/>
                    </a:xfrm>
                    <a:custGeom>
                      <a:avLst/>
                      <a:gdLst>
                        <a:gd name="connsiteX0" fmla="*/ 340940 w 350643"/>
                        <a:gd name="connsiteY0" fmla="*/ 156677 h 293254"/>
                        <a:gd name="connsiteX1" fmla="*/ 349856 w 350643"/>
                        <a:gd name="connsiteY1" fmla="*/ 240782 h 293254"/>
                        <a:gd name="connsiteX2" fmla="*/ 350582 w 350643"/>
                        <a:gd name="connsiteY2" fmla="*/ 255906 h 293254"/>
                        <a:gd name="connsiteX3" fmla="*/ 340687 w 350643"/>
                        <a:gd name="connsiteY3" fmla="*/ 268228 h 293254"/>
                        <a:gd name="connsiteX4" fmla="*/ 273620 w 350643"/>
                        <a:gd name="connsiteY4" fmla="*/ 293156 h 293254"/>
                        <a:gd name="connsiteX5" fmla="*/ 224345 w 350643"/>
                        <a:gd name="connsiteY5" fmla="*/ 279471 h 293254"/>
                        <a:gd name="connsiteX6" fmla="*/ 18840 w 350643"/>
                        <a:gd name="connsiteY6" fmla="*/ 101915 h 293254"/>
                        <a:gd name="connsiteX7" fmla="*/ 232 w 350643"/>
                        <a:gd name="connsiteY7" fmla="*/ 47031 h 293254"/>
                        <a:gd name="connsiteX8" fmla="*/ 63878 w 350643"/>
                        <a:gd name="connsiteY8" fmla="*/ 325 h 293254"/>
                        <a:gd name="connsiteX9" fmla="*/ 99218 w 350643"/>
                        <a:gd name="connsiteY9" fmla="*/ 5301 h 293254"/>
                        <a:gd name="connsiteX10" fmla="*/ 333306 w 350643"/>
                        <a:gd name="connsiteY10" fmla="*/ 97313 h 293254"/>
                        <a:gd name="connsiteX11" fmla="*/ 340940 w 350643"/>
                        <a:gd name="connsiteY11" fmla="*/ 156677 h 29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643" h="293254">
                          <a:moveTo>
                            <a:pt x="340940" y="156677"/>
                          </a:moveTo>
                          <a:cubicBezTo>
                            <a:pt x="343495" y="180262"/>
                            <a:pt x="347643" y="217164"/>
                            <a:pt x="349856" y="240782"/>
                          </a:cubicBezTo>
                          <a:cubicBezTo>
                            <a:pt x="350337" y="245915"/>
                            <a:pt x="350818" y="251050"/>
                            <a:pt x="350582" y="255906"/>
                          </a:cubicBezTo>
                          <a:cubicBezTo>
                            <a:pt x="347887" y="260302"/>
                            <a:pt x="344473" y="264420"/>
                            <a:pt x="340687" y="268228"/>
                          </a:cubicBezTo>
                          <a:cubicBezTo>
                            <a:pt x="322962" y="285425"/>
                            <a:pt x="298243" y="294301"/>
                            <a:pt x="273620" y="293156"/>
                          </a:cubicBezTo>
                          <a:cubicBezTo>
                            <a:pt x="256592" y="291988"/>
                            <a:pt x="240143" y="285934"/>
                            <a:pt x="224345" y="279471"/>
                          </a:cubicBezTo>
                          <a:cubicBezTo>
                            <a:pt x="149795" y="231903"/>
                            <a:pt x="81686" y="171988"/>
                            <a:pt x="18840" y="101915"/>
                          </a:cubicBezTo>
                          <a:cubicBezTo>
                            <a:pt x="5322" y="86606"/>
                            <a:pt x="-1363" y="66862"/>
                            <a:pt x="232" y="47031"/>
                          </a:cubicBezTo>
                          <a:cubicBezTo>
                            <a:pt x="11208" y="20452"/>
                            <a:pt x="36153" y="2923"/>
                            <a:pt x="63878" y="325"/>
                          </a:cubicBezTo>
                          <a:cubicBezTo>
                            <a:pt x="75514" y="-765"/>
                            <a:pt x="87409" y="882"/>
                            <a:pt x="99218" y="5301"/>
                          </a:cubicBezTo>
                          <a:lnTo>
                            <a:pt x="333306" y="97313"/>
                          </a:lnTo>
                          <a:cubicBezTo>
                            <a:pt x="341970" y="112385"/>
                            <a:pt x="339336" y="139563"/>
                            <a:pt x="340940" y="156677"/>
                          </a:cubicBezTo>
                          <a:close/>
                        </a:path>
                      </a:pathLst>
                    </a:custGeom>
                    <a:solidFill>
                      <a:srgbClr val="78E75A"/>
                    </a:solidFill>
                    <a:ln w="36124" cap="flat">
                      <a:noFill/>
                      <a:prstDash val="solid"/>
                      <a:miter/>
                    </a:ln>
                  </p:spPr>
                  <p:txBody>
                    <a:bodyPr rtlCol="0" anchor="ctr"/>
                    <a:lstStyle/>
                    <a:p>
                      <a:endParaRPr lang="fr-FR"/>
                    </a:p>
                  </p:txBody>
                </p:sp>
              </p:grpSp>
              <p:sp>
                <p:nvSpPr>
                  <p:cNvPr id="1299" name="Forme libre : forme 1298">
                    <a:extLst>
                      <a:ext uri="{FF2B5EF4-FFF2-40B4-BE49-F238E27FC236}">
                        <a16:creationId xmlns:a16="http://schemas.microsoft.com/office/drawing/2014/main" id="{E40AA4C3-128E-4203-8049-485BB914EB39}"/>
                      </a:ext>
                    </a:extLst>
                  </p:cNvPr>
                  <p:cNvSpPr/>
                  <p:nvPr/>
                </p:nvSpPr>
                <p:spPr>
                  <a:xfrm>
                    <a:off x="5412012" y="2901651"/>
                    <a:ext cx="718476" cy="1826582"/>
                  </a:xfrm>
                  <a:custGeom>
                    <a:avLst/>
                    <a:gdLst>
                      <a:gd name="connsiteX0" fmla="*/ 661679 w 718476"/>
                      <a:gd name="connsiteY0" fmla="*/ 848336 h 1826582"/>
                      <a:gd name="connsiteX1" fmla="*/ 716107 w 718476"/>
                      <a:gd name="connsiteY1" fmla="*/ 1568137 h 1826582"/>
                      <a:gd name="connsiteX2" fmla="*/ 599617 w 718476"/>
                      <a:gd name="connsiteY2" fmla="*/ 1590579 h 1826582"/>
                      <a:gd name="connsiteX3" fmla="*/ 513467 w 718476"/>
                      <a:gd name="connsiteY3" fmla="*/ 1524174 h 1826582"/>
                      <a:gd name="connsiteX4" fmla="*/ 412838 w 718476"/>
                      <a:gd name="connsiteY4" fmla="*/ 399290 h 1826582"/>
                      <a:gd name="connsiteX5" fmla="*/ 260612 w 718476"/>
                      <a:gd name="connsiteY5" fmla="*/ 1012408 h 1826582"/>
                      <a:gd name="connsiteX6" fmla="*/ 208752 w 718476"/>
                      <a:gd name="connsiteY6" fmla="*/ 1795259 h 1826582"/>
                      <a:gd name="connsiteX7" fmla="*/ 101937 w 718476"/>
                      <a:gd name="connsiteY7" fmla="*/ 1826455 h 1826582"/>
                      <a:gd name="connsiteX8" fmla="*/ 11705 w 718476"/>
                      <a:gd name="connsiteY8" fmla="*/ 1803486 h 1826582"/>
                      <a:gd name="connsiteX9" fmla="*/ 122 w 718476"/>
                      <a:gd name="connsiteY9" fmla="*/ 948438 h 1826582"/>
                      <a:gd name="connsiteX10" fmla="*/ 23354 w 718476"/>
                      <a:gd name="connsiteY10" fmla="*/ 117148 h 1826582"/>
                      <a:gd name="connsiteX11" fmla="*/ 221783 w 718476"/>
                      <a:gd name="connsiteY11" fmla="*/ 49689 h 1826582"/>
                      <a:gd name="connsiteX12" fmla="*/ 718477 w 718476"/>
                      <a:gd name="connsiteY12" fmla="*/ 0 h 1826582"/>
                      <a:gd name="connsiteX13" fmla="*/ 714659 w 718476"/>
                      <a:gd name="connsiteY13" fmla="*/ 42450 h 1826582"/>
                      <a:gd name="connsiteX14" fmla="*/ 661679 w 718476"/>
                      <a:gd name="connsiteY14" fmla="*/ 848336 h 182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8476" h="1826582">
                        <a:moveTo>
                          <a:pt x="661679" y="848336"/>
                        </a:moveTo>
                        <a:cubicBezTo>
                          <a:pt x="662469" y="1028796"/>
                          <a:pt x="716107" y="1568137"/>
                          <a:pt x="716107" y="1568137"/>
                        </a:cubicBezTo>
                        <a:cubicBezTo>
                          <a:pt x="703405" y="1603084"/>
                          <a:pt x="649109" y="1606046"/>
                          <a:pt x="599617" y="1590579"/>
                        </a:cubicBezTo>
                        <a:cubicBezTo>
                          <a:pt x="559602" y="1578140"/>
                          <a:pt x="522747" y="1553592"/>
                          <a:pt x="513467" y="1524174"/>
                        </a:cubicBezTo>
                        <a:cubicBezTo>
                          <a:pt x="426068" y="1067823"/>
                          <a:pt x="387369" y="723619"/>
                          <a:pt x="412838" y="399290"/>
                        </a:cubicBezTo>
                        <a:cubicBezTo>
                          <a:pt x="338140" y="563298"/>
                          <a:pt x="297402" y="756921"/>
                          <a:pt x="260612" y="1012408"/>
                        </a:cubicBezTo>
                        <a:cubicBezTo>
                          <a:pt x="232641" y="1206558"/>
                          <a:pt x="208752" y="1795259"/>
                          <a:pt x="208752" y="1795259"/>
                        </a:cubicBezTo>
                        <a:cubicBezTo>
                          <a:pt x="207632" y="1814016"/>
                          <a:pt x="153270" y="1825204"/>
                          <a:pt x="101937" y="1826455"/>
                        </a:cubicBezTo>
                        <a:cubicBezTo>
                          <a:pt x="55077" y="1827639"/>
                          <a:pt x="10719" y="1820597"/>
                          <a:pt x="11705" y="1803486"/>
                        </a:cubicBezTo>
                        <a:cubicBezTo>
                          <a:pt x="11705" y="1803486"/>
                          <a:pt x="-1392" y="1162200"/>
                          <a:pt x="122" y="948438"/>
                        </a:cubicBezTo>
                        <a:cubicBezTo>
                          <a:pt x="1403" y="772448"/>
                          <a:pt x="17280" y="293441"/>
                          <a:pt x="23354" y="117148"/>
                        </a:cubicBezTo>
                        <a:lnTo>
                          <a:pt x="221783" y="49689"/>
                        </a:lnTo>
                        <a:lnTo>
                          <a:pt x="718477" y="0"/>
                        </a:lnTo>
                        <a:cubicBezTo>
                          <a:pt x="718477" y="0"/>
                          <a:pt x="717093" y="15532"/>
                          <a:pt x="714659" y="42450"/>
                        </a:cubicBezTo>
                        <a:cubicBezTo>
                          <a:pt x="701891" y="188227"/>
                          <a:pt x="660890" y="668928"/>
                          <a:pt x="661679" y="848336"/>
                        </a:cubicBezTo>
                        <a:close/>
                      </a:path>
                    </a:pathLst>
                  </a:custGeom>
                  <a:solidFill>
                    <a:srgbClr val="4C5C75"/>
                  </a:solidFill>
                  <a:ln w="36124" cap="flat">
                    <a:noFill/>
                    <a:prstDash val="solid"/>
                    <a:miter/>
                  </a:ln>
                </p:spPr>
                <p:txBody>
                  <a:bodyPr rtlCol="0" anchor="ctr"/>
                  <a:lstStyle/>
                  <a:p>
                    <a:endParaRPr lang="fr-FR"/>
                  </a:p>
                </p:txBody>
              </p:sp>
              <p:sp>
                <p:nvSpPr>
                  <p:cNvPr id="1300" name="Forme libre : forme 1299">
                    <a:extLst>
                      <a:ext uri="{FF2B5EF4-FFF2-40B4-BE49-F238E27FC236}">
                        <a16:creationId xmlns:a16="http://schemas.microsoft.com/office/drawing/2014/main" id="{76084EB8-E7BC-47E1-9EAF-D3C7ED665AD3}"/>
                      </a:ext>
                    </a:extLst>
                  </p:cNvPr>
                  <p:cNvSpPr/>
                  <p:nvPr/>
                </p:nvSpPr>
                <p:spPr>
                  <a:xfrm>
                    <a:off x="5412012" y="2928770"/>
                    <a:ext cx="716106" cy="1799463"/>
                  </a:xfrm>
                  <a:custGeom>
                    <a:avLst/>
                    <a:gdLst>
                      <a:gd name="connsiteX0" fmla="*/ 716107 w 716106"/>
                      <a:gd name="connsiteY0" fmla="*/ 1541018 h 1799463"/>
                      <a:gd name="connsiteX1" fmla="*/ 599617 w 716106"/>
                      <a:gd name="connsiteY1" fmla="*/ 1563460 h 1799463"/>
                      <a:gd name="connsiteX2" fmla="*/ 556904 w 716106"/>
                      <a:gd name="connsiteY2" fmla="*/ 822251 h 1799463"/>
                      <a:gd name="connsiteX3" fmla="*/ 558355 w 716106"/>
                      <a:gd name="connsiteY3" fmla="*/ 719592 h 1799463"/>
                      <a:gd name="connsiteX4" fmla="*/ 606271 w 716106"/>
                      <a:gd name="connsiteY4" fmla="*/ 162779 h 1799463"/>
                      <a:gd name="connsiteX5" fmla="*/ 600237 w 716106"/>
                      <a:gd name="connsiteY5" fmla="*/ 160252 h 1799463"/>
                      <a:gd name="connsiteX6" fmla="*/ 148729 w 716106"/>
                      <a:gd name="connsiteY6" fmla="*/ 253115 h 1799463"/>
                      <a:gd name="connsiteX7" fmla="*/ 101937 w 716106"/>
                      <a:gd name="connsiteY7" fmla="*/ 1799336 h 1799463"/>
                      <a:gd name="connsiteX8" fmla="*/ 11705 w 716106"/>
                      <a:gd name="connsiteY8" fmla="*/ 1776367 h 1799463"/>
                      <a:gd name="connsiteX9" fmla="*/ 122 w 716106"/>
                      <a:gd name="connsiteY9" fmla="*/ 921319 h 1799463"/>
                      <a:gd name="connsiteX10" fmla="*/ 23222 w 716106"/>
                      <a:gd name="connsiteY10" fmla="*/ 93320 h 1799463"/>
                      <a:gd name="connsiteX11" fmla="*/ 371836 w 716106"/>
                      <a:gd name="connsiteY11" fmla="*/ 11777 h 1799463"/>
                      <a:gd name="connsiteX12" fmla="*/ 714659 w 716106"/>
                      <a:gd name="connsiteY12" fmla="*/ 15331 h 1799463"/>
                      <a:gd name="connsiteX13" fmla="*/ 661679 w 716106"/>
                      <a:gd name="connsiteY13" fmla="*/ 821217 h 1799463"/>
                      <a:gd name="connsiteX14" fmla="*/ 716107 w 716106"/>
                      <a:gd name="connsiteY14" fmla="*/ 1541018 h 179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6106" h="1799463">
                        <a:moveTo>
                          <a:pt x="716107" y="1541018"/>
                        </a:moveTo>
                        <a:cubicBezTo>
                          <a:pt x="703405" y="1575965"/>
                          <a:pt x="649109" y="1578927"/>
                          <a:pt x="599617" y="1563460"/>
                        </a:cubicBezTo>
                        <a:lnTo>
                          <a:pt x="556904" y="822251"/>
                        </a:lnTo>
                        <a:cubicBezTo>
                          <a:pt x="554932" y="788041"/>
                          <a:pt x="555418" y="753733"/>
                          <a:pt x="558355" y="719592"/>
                        </a:cubicBezTo>
                        <a:lnTo>
                          <a:pt x="606271" y="162779"/>
                        </a:lnTo>
                        <a:cubicBezTo>
                          <a:pt x="606557" y="159451"/>
                          <a:pt x="602457" y="157755"/>
                          <a:pt x="600237" y="160252"/>
                        </a:cubicBezTo>
                        <a:cubicBezTo>
                          <a:pt x="484108" y="290872"/>
                          <a:pt x="312453" y="255905"/>
                          <a:pt x="148729" y="253115"/>
                        </a:cubicBezTo>
                        <a:cubicBezTo>
                          <a:pt x="90112" y="252116"/>
                          <a:pt x="72057" y="1380104"/>
                          <a:pt x="101937" y="1799336"/>
                        </a:cubicBezTo>
                        <a:cubicBezTo>
                          <a:pt x="55077" y="1800521"/>
                          <a:pt x="10719" y="1793478"/>
                          <a:pt x="11705" y="1776367"/>
                        </a:cubicBezTo>
                        <a:cubicBezTo>
                          <a:pt x="11705" y="1776367"/>
                          <a:pt x="-1392" y="1135081"/>
                          <a:pt x="122" y="921319"/>
                        </a:cubicBezTo>
                        <a:cubicBezTo>
                          <a:pt x="1571" y="722233"/>
                          <a:pt x="21577" y="142219"/>
                          <a:pt x="23222" y="93320"/>
                        </a:cubicBezTo>
                        <a:cubicBezTo>
                          <a:pt x="122404" y="48830"/>
                          <a:pt x="299441" y="33693"/>
                          <a:pt x="371836" y="11777"/>
                        </a:cubicBezTo>
                        <a:cubicBezTo>
                          <a:pt x="444626" y="-10205"/>
                          <a:pt x="616728" y="3090"/>
                          <a:pt x="714659" y="15331"/>
                        </a:cubicBezTo>
                        <a:cubicBezTo>
                          <a:pt x="701891" y="161108"/>
                          <a:pt x="660890" y="641809"/>
                          <a:pt x="661679" y="821217"/>
                        </a:cubicBezTo>
                        <a:cubicBezTo>
                          <a:pt x="662469" y="1001677"/>
                          <a:pt x="716107" y="1541018"/>
                          <a:pt x="716107" y="1541018"/>
                        </a:cubicBezTo>
                        <a:close/>
                      </a:path>
                    </a:pathLst>
                  </a:custGeom>
                  <a:solidFill>
                    <a:srgbClr val="455368"/>
                  </a:solidFill>
                  <a:ln w="36124" cap="flat">
                    <a:noFill/>
                    <a:prstDash val="solid"/>
                    <a:miter/>
                  </a:ln>
                </p:spPr>
                <p:txBody>
                  <a:bodyPr rtlCol="0" anchor="ctr"/>
                  <a:lstStyle/>
                  <a:p>
                    <a:endParaRPr lang="fr-FR"/>
                  </a:p>
                </p:txBody>
              </p:sp>
              <p:sp>
                <p:nvSpPr>
                  <p:cNvPr id="1301" name="Forme libre : forme 1300">
                    <a:extLst>
                      <a:ext uri="{FF2B5EF4-FFF2-40B4-BE49-F238E27FC236}">
                        <a16:creationId xmlns:a16="http://schemas.microsoft.com/office/drawing/2014/main" id="{A79FC7A5-8DE4-488F-9A01-69EDF906830E}"/>
                      </a:ext>
                    </a:extLst>
                  </p:cNvPr>
                  <p:cNvSpPr/>
                  <p:nvPr/>
                </p:nvSpPr>
                <p:spPr>
                  <a:xfrm>
                    <a:off x="5817173" y="3215958"/>
                    <a:ext cx="50637" cy="348110"/>
                  </a:xfrm>
                  <a:custGeom>
                    <a:avLst/>
                    <a:gdLst>
                      <a:gd name="connsiteX0" fmla="*/ 7639 w 50637"/>
                      <a:gd name="connsiteY0" fmla="*/ 85470 h 348110"/>
                      <a:gd name="connsiteX1" fmla="*/ 50637 w 50637"/>
                      <a:gd name="connsiteY1" fmla="*/ 0 h 348110"/>
                      <a:gd name="connsiteX2" fmla="*/ 646 w 50637"/>
                      <a:gd name="connsiteY2" fmla="*/ 348110 h 348110"/>
                      <a:gd name="connsiteX3" fmla="*/ 2011 w 50637"/>
                      <a:gd name="connsiteY3" fmla="*/ 175991 h 348110"/>
                    </a:gdLst>
                    <a:ahLst/>
                    <a:cxnLst>
                      <a:cxn ang="0">
                        <a:pos x="connsiteX0" y="connsiteY0"/>
                      </a:cxn>
                      <a:cxn ang="0">
                        <a:pos x="connsiteX1" y="connsiteY1"/>
                      </a:cxn>
                      <a:cxn ang="0">
                        <a:pos x="connsiteX2" y="connsiteY2"/>
                      </a:cxn>
                      <a:cxn ang="0">
                        <a:pos x="connsiteX3" y="connsiteY3"/>
                      </a:cxn>
                    </a:cxnLst>
                    <a:rect l="l" t="t" r="r" b="b"/>
                    <a:pathLst>
                      <a:path w="50637" h="348110">
                        <a:moveTo>
                          <a:pt x="7639" y="85470"/>
                        </a:moveTo>
                        <a:lnTo>
                          <a:pt x="50637" y="0"/>
                        </a:lnTo>
                        <a:lnTo>
                          <a:pt x="646" y="348110"/>
                        </a:lnTo>
                        <a:cubicBezTo>
                          <a:pt x="-521" y="289444"/>
                          <a:pt x="-130" y="232019"/>
                          <a:pt x="2011" y="175991"/>
                        </a:cubicBezTo>
                        <a:close/>
                      </a:path>
                    </a:pathLst>
                  </a:custGeom>
                  <a:solidFill>
                    <a:srgbClr val="455368"/>
                  </a:solidFill>
                  <a:ln w="36124" cap="flat">
                    <a:noFill/>
                    <a:prstDash val="solid"/>
                    <a:miter/>
                  </a:ln>
                </p:spPr>
                <p:txBody>
                  <a:bodyPr rtlCol="0" anchor="ctr"/>
                  <a:lstStyle/>
                  <a:p>
                    <a:endParaRPr lang="fr-FR"/>
                  </a:p>
                </p:txBody>
              </p:sp>
            </p:grpSp>
            <p:sp>
              <p:nvSpPr>
                <p:cNvPr id="1302" name="Forme libre : forme 1301">
                  <a:extLst>
                    <a:ext uri="{FF2B5EF4-FFF2-40B4-BE49-F238E27FC236}">
                      <a16:creationId xmlns:a16="http://schemas.microsoft.com/office/drawing/2014/main" id="{A7E4358D-BE90-49A1-BC0E-FC15BFAB2596}"/>
                    </a:ext>
                  </a:extLst>
                </p:cNvPr>
                <p:cNvSpPr/>
                <p:nvPr/>
              </p:nvSpPr>
              <p:spPr>
                <a:xfrm>
                  <a:off x="5421549" y="1818822"/>
                  <a:ext cx="896276" cy="1331723"/>
                </a:xfrm>
                <a:custGeom>
                  <a:avLst/>
                  <a:gdLst>
                    <a:gd name="connsiteX0" fmla="*/ 722201 w 896276"/>
                    <a:gd name="connsiteY0" fmla="*/ 3696 h 1331723"/>
                    <a:gd name="connsiteX1" fmla="*/ 52645 w 896276"/>
                    <a:gd name="connsiteY1" fmla="*/ 285694 h 1331723"/>
                    <a:gd name="connsiteX2" fmla="*/ 54425 w 896276"/>
                    <a:gd name="connsiteY2" fmla="*/ 907718 h 1331723"/>
                    <a:gd name="connsiteX3" fmla="*/ 0 w 896276"/>
                    <a:gd name="connsiteY3" fmla="*/ 1251656 h 1331723"/>
                    <a:gd name="connsiteX4" fmla="*/ 716601 w 896276"/>
                    <a:gd name="connsiteY4" fmla="*/ 1146585 h 1331723"/>
                    <a:gd name="connsiteX5" fmla="*/ 708890 w 896276"/>
                    <a:gd name="connsiteY5" fmla="*/ 1059001 h 1331723"/>
                    <a:gd name="connsiteX6" fmla="*/ 786018 w 896276"/>
                    <a:gd name="connsiteY6" fmla="*/ 631091 h 1331723"/>
                    <a:gd name="connsiteX7" fmla="*/ 893824 w 896276"/>
                    <a:gd name="connsiteY7" fmla="*/ 130880 h 1331723"/>
                    <a:gd name="connsiteX8" fmla="*/ 722201 w 896276"/>
                    <a:gd name="connsiteY8" fmla="*/ 3696 h 133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6276" h="1331723">
                      <a:moveTo>
                        <a:pt x="722201" y="3696"/>
                      </a:moveTo>
                      <a:cubicBezTo>
                        <a:pt x="539889" y="43706"/>
                        <a:pt x="208382" y="117581"/>
                        <a:pt x="52645" y="285694"/>
                      </a:cubicBezTo>
                      <a:lnTo>
                        <a:pt x="54425" y="907718"/>
                      </a:lnTo>
                      <a:lnTo>
                        <a:pt x="0" y="1251656"/>
                      </a:lnTo>
                      <a:cubicBezTo>
                        <a:pt x="25738" y="1412346"/>
                        <a:pt x="742338" y="1307275"/>
                        <a:pt x="716601" y="1146585"/>
                      </a:cubicBezTo>
                      <a:lnTo>
                        <a:pt x="708890" y="1059001"/>
                      </a:lnTo>
                      <a:cubicBezTo>
                        <a:pt x="695952" y="912039"/>
                        <a:pt x="723120" y="764542"/>
                        <a:pt x="786018" y="631091"/>
                      </a:cubicBezTo>
                      <a:cubicBezTo>
                        <a:pt x="868945" y="455145"/>
                        <a:pt x="906652" y="288061"/>
                        <a:pt x="893824" y="130880"/>
                      </a:cubicBezTo>
                      <a:cubicBezTo>
                        <a:pt x="886552" y="41788"/>
                        <a:pt x="809511" y="-15464"/>
                        <a:pt x="722201" y="3696"/>
                      </a:cubicBezTo>
                      <a:close/>
                    </a:path>
                  </a:pathLst>
                </a:custGeom>
                <a:solidFill>
                  <a:srgbClr val="E3E7F0"/>
                </a:solidFill>
                <a:ln w="36124" cap="flat">
                  <a:noFill/>
                  <a:prstDash val="solid"/>
                  <a:miter/>
                </a:ln>
              </p:spPr>
              <p:txBody>
                <a:bodyPr rtlCol="0" anchor="ctr"/>
                <a:lstStyle/>
                <a:p>
                  <a:endParaRPr lang="fr-FR"/>
                </a:p>
              </p:txBody>
            </p:sp>
          </p:grpSp>
          <p:grpSp>
            <p:nvGrpSpPr>
              <p:cNvPr id="1303" name="Graphique 1213">
                <a:extLst>
                  <a:ext uri="{FF2B5EF4-FFF2-40B4-BE49-F238E27FC236}">
                    <a16:creationId xmlns:a16="http://schemas.microsoft.com/office/drawing/2014/main" id="{1039750C-3C3B-4E36-8D37-4C4ADCB5AEFC}"/>
                  </a:ext>
                </a:extLst>
              </p:cNvPr>
              <p:cNvGrpSpPr/>
              <p:nvPr/>
            </p:nvGrpSpPr>
            <p:grpSpPr>
              <a:xfrm>
                <a:off x="4945377" y="2300653"/>
                <a:ext cx="1233800" cy="1476577"/>
                <a:chOff x="4945377" y="2300653"/>
                <a:chExt cx="1233800" cy="1476577"/>
              </a:xfrm>
            </p:grpSpPr>
            <p:grpSp>
              <p:nvGrpSpPr>
                <p:cNvPr id="1304" name="Graphique 1213">
                  <a:extLst>
                    <a:ext uri="{FF2B5EF4-FFF2-40B4-BE49-F238E27FC236}">
                      <a16:creationId xmlns:a16="http://schemas.microsoft.com/office/drawing/2014/main" id="{D19B847E-236E-43AD-8AB5-D36673CE90CB}"/>
                    </a:ext>
                  </a:extLst>
                </p:cNvPr>
                <p:cNvGrpSpPr/>
                <p:nvPr/>
              </p:nvGrpSpPr>
              <p:grpSpPr>
                <a:xfrm>
                  <a:off x="4945377" y="2300653"/>
                  <a:ext cx="1233800" cy="1476577"/>
                  <a:chOff x="4945377" y="2300653"/>
                  <a:chExt cx="1233800" cy="1476577"/>
                </a:xfrm>
              </p:grpSpPr>
              <p:sp>
                <p:nvSpPr>
                  <p:cNvPr id="1305" name="Forme libre : forme 1304">
                    <a:extLst>
                      <a:ext uri="{FF2B5EF4-FFF2-40B4-BE49-F238E27FC236}">
                        <a16:creationId xmlns:a16="http://schemas.microsoft.com/office/drawing/2014/main" id="{9264C3B9-88F4-49B8-AEE3-0AC0043F8745}"/>
                      </a:ext>
                    </a:extLst>
                  </p:cNvPr>
                  <p:cNvSpPr/>
                  <p:nvPr/>
                </p:nvSpPr>
                <p:spPr>
                  <a:xfrm>
                    <a:off x="4945377" y="2300716"/>
                    <a:ext cx="1233664" cy="1476246"/>
                  </a:xfrm>
                  <a:custGeom>
                    <a:avLst/>
                    <a:gdLst>
                      <a:gd name="connsiteX0" fmla="*/ 1233649 w 1233664"/>
                      <a:gd name="connsiteY0" fmla="*/ 1417297 h 1476246"/>
                      <a:gd name="connsiteX1" fmla="*/ 1219200 w 1233664"/>
                      <a:gd name="connsiteY1" fmla="*/ 1449448 h 1476246"/>
                      <a:gd name="connsiteX2" fmla="*/ 1180185 w 1233664"/>
                      <a:gd name="connsiteY2" fmla="*/ 1472568 h 1476246"/>
                      <a:gd name="connsiteX3" fmla="*/ 1180547 w 1233664"/>
                      <a:gd name="connsiteY3" fmla="*/ 1471845 h 1476246"/>
                      <a:gd name="connsiteX4" fmla="*/ 1144061 w 1233664"/>
                      <a:gd name="connsiteY4" fmla="*/ 1470039 h 1476246"/>
                      <a:gd name="connsiteX5" fmla="*/ 53825 w 1233664"/>
                      <a:gd name="connsiteY5" fmla="*/ 851589 h 1476246"/>
                      <a:gd name="connsiteX6" fmla="*/ 3612 w 1233664"/>
                      <a:gd name="connsiteY6" fmla="*/ 765613 h 1476246"/>
                      <a:gd name="connsiteX7" fmla="*/ 0 w 1233664"/>
                      <a:gd name="connsiteY7" fmla="*/ 59019 h 1476246"/>
                      <a:gd name="connsiteX8" fmla="*/ 15533 w 1233664"/>
                      <a:gd name="connsiteY8" fmla="*/ 26506 h 1476246"/>
                      <a:gd name="connsiteX9" fmla="*/ 16616 w 1233664"/>
                      <a:gd name="connsiteY9" fmla="*/ 25785 h 1476246"/>
                      <a:gd name="connsiteX10" fmla="*/ 54187 w 1233664"/>
                      <a:gd name="connsiteY10" fmla="*/ 3388 h 1476246"/>
                      <a:gd name="connsiteX11" fmla="*/ 89950 w 1233664"/>
                      <a:gd name="connsiteY11" fmla="*/ 6638 h 1476246"/>
                      <a:gd name="connsiteX12" fmla="*/ 1179823 w 1233664"/>
                      <a:gd name="connsiteY12" fmla="*/ 625088 h 1476246"/>
                      <a:gd name="connsiteX13" fmla="*/ 1230399 w 1233664"/>
                      <a:gd name="connsiteY13" fmla="*/ 710703 h 147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3664" h="1476246">
                        <a:moveTo>
                          <a:pt x="1233649" y="1417297"/>
                        </a:moveTo>
                        <a:cubicBezTo>
                          <a:pt x="1234010" y="1433192"/>
                          <a:pt x="1228231" y="1444390"/>
                          <a:pt x="1219200" y="1449448"/>
                        </a:cubicBezTo>
                        <a:lnTo>
                          <a:pt x="1180185" y="1472568"/>
                        </a:lnTo>
                        <a:cubicBezTo>
                          <a:pt x="1180185" y="1472207"/>
                          <a:pt x="1180547" y="1471845"/>
                          <a:pt x="1180547" y="1471845"/>
                        </a:cubicBezTo>
                        <a:cubicBezTo>
                          <a:pt x="1171516" y="1477986"/>
                          <a:pt x="1158511" y="1477986"/>
                          <a:pt x="1144061" y="1470039"/>
                        </a:cubicBezTo>
                        <a:cubicBezTo>
                          <a:pt x="425690" y="1062520"/>
                          <a:pt x="1360179" y="1592233"/>
                          <a:pt x="53825" y="851589"/>
                        </a:cubicBezTo>
                        <a:cubicBezTo>
                          <a:pt x="26370" y="836056"/>
                          <a:pt x="3973" y="797402"/>
                          <a:pt x="3612" y="765613"/>
                        </a:cubicBezTo>
                        <a:lnTo>
                          <a:pt x="0" y="59019"/>
                        </a:lnTo>
                        <a:cubicBezTo>
                          <a:pt x="0" y="42762"/>
                          <a:pt x="5779" y="31202"/>
                          <a:pt x="15533" y="26506"/>
                        </a:cubicBezTo>
                        <a:cubicBezTo>
                          <a:pt x="15895" y="26144"/>
                          <a:pt x="16254" y="25785"/>
                          <a:pt x="16616" y="25785"/>
                        </a:cubicBezTo>
                        <a:lnTo>
                          <a:pt x="54187" y="3388"/>
                        </a:lnTo>
                        <a:cubicBezTo>
                          <a:pt x="63577" y="-2032"/>
                          <a:pt x="75860" y="-949"/>
                          <a:pt x="89950" y="6638"/>
                        </a:cubicBezTo>
                        <a:lnTo>
                          <a:pt x="1179823" y="625088"/>
                        </a:lnTo>
                        <a:cubicBezTo>
                          <a:pt x="1207640" y="640621"/>
                          <a:pt x="1230399" y="678913"/>
                          <a:pt x="1230399" y="710703"/>
                        </a:cubicBezTo>
                        <a:close/>
                      </a:path>
                    </a:pathLst>
                  </a:custGeom>
                  <a:solidFill>
                    <a:srgbClr val="E93565"/>
                  </a:solidFill>
                  <a:ln w="36124" cap="flat">
                    <a:noFill/>
                    <a:prstDash val="solid"/>
                    <a:miter/>
                  </a:ln>
                </p:spPr>
                <p:txBody>
                  <a:bodyPr rtlCol="0" anchor="ctr"/>
                  <a:lstStyle/>
                  <a:p>
                    <a:endParaRPr lang="fr-FR"/>
                  </a:p>
                </p:txBody>
              </p:sp>
              <p:sp>
                <p:nvSpPr>
                  <p:cNvPr id="1306" name="Forme libre : forme 1305">
                    <a:extLst>
                      <a:ext uri="{FF2B5EF4-FFF2-40B4-BE49-F238E27FC236}">
                        <a16:creationId xmlns:a16="http://schemas.microsoft.com/office/drawing/2014/main" id="{6A564692-0888-402F-A9E6-EED7457FECCA}"/>
                      </a:ext>
                    </a:extLst>
                  </p:cNvPr>
                  <p:cNvSpPr/>
                  <p:nvPr/>
                </p:nvSpPr>
                <p:spPr>
                  <a:xfrm>
                    <a:off x="4959714" y="2300653"/>
                    <a:ext cx="1219462" cy="1473100"/>
                  </a:xfrm>
                  <a:custGeom>
                    <a:avLst/>
                    <a:gdLst>
                      <a:gd name="connsiteX0" fmla="*/ 0 w 1219462"/>
                      <a:gd name="connsiteY0" fmla="*/ 26831 h 1473100"/>
                      <a:gd name="connsiteX1" fmla="*/ 35707 w 1219462"/>
                      <a:gd name="connsiteY1" fmla="*/ 30090 h 1473100"/>
                      <a:gd name="connsiteX2" fmla="*/ 1125741 w 1219462"/>
                      <a:gd name="connsiteY2" fmla="*/ 648123 h 1473100"/>
                      <a:gd name="connsiteX3" fmla="*/ 1176214 w 1219462"/>
                      <a:gd name="connsiteY3" fmla="*/ 734293 h 1473100"/>
                      <a:gd name="connsiteX4" fmla="*/ 1179503 w 1219462"/>
                      <a:gd name="connsiteY4" fmla="*/ 1440844 h 1473100"/>
                      <a:gd name="connsiteX5" fmla="*/ 1165266 w 1219462"/>
                      <a:gd name="connsiteY5" fmla="*/ 1473101 h 1473100"/>
                      <a:gd name="connsiteX6" fmla="*/ 1204871 w 1219462"/>
                      <a:gd name="connsiteY6" fmla="*/ 1449660 h 1473100"/>
                      <a:gd name="connsiteX7" fmla="*/ 1219461 w 1219462"/>
                      <a:gd name="connsiteY7" fmla="*/ 1417400 h 1473100"/>
                      <a:gd name="connsiteX8" fmla="*/ 1216173 w 1219462"/>
                      <a:gd name="connsiteY8" fmla="*/ 710849 h 1473100"/>
                      <a:gd name="connsiteX9" fmla="*/ 1165348 w 1219462"/>
                      <a:gd name="connsiteY9" fmla="*/ 625036 h 1473100"/>
                      <a:gd name="connsiteX10" fmla="*/ 75667 w 1219462"/>
                      <a:gd name="connsiteY10" fmla="*/ 6646 h 1473100"/>
                      <a:gd name="connsiteX11" fmla="*/ 39960 w 1219462"/>
                      <a:gd name="connsiteY11" fmla="*/ 3385 h 147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462" h="1473100">
                        <a:moveTo>
                          <a:pt x="0" y="26831"/>
                        </a:moveTo>
                        <a:cubicBezTo>
                          <a:pt x="9145" y="21461"/>
                          <a:pt x="21867" y="22071"/>
                          <a:pt x="35707" y="30090"/>
                        </a:cubicBezTo>
                        <a:lnTo>
                          <a:pt x="1125741" y="648123"/>
                        </a:lnTo>
                        <a:cubicBezTo>
                          <a:pt x="1153419" y="664163"/>
                          <a:pt x="1175970" y="702498"/>
                          <a:pt x="1176214" y="734293"/>
                        </a:cubicBezTo>
                        <a:lnTo>
                          <a:pt x="1179503" y="1440844"/>
                        </a:lnTo>
                        <a:cubicBezTo>
                          <a:pt x="1179625" y="1456741"/>
                          <a:pt x="1174409" y="1467733"/>
                          <a:pt x="1165266" y="1473101"/>
                        </a:cubicBezTo>
                        <a:lnTo>
                          <a:pt x="1204871" y="1449660"/>
                        </a:lnTo>
                        <a:cubicBezTo>
                          <a:pt x="1214015" y="1444292"/>
                          <a:pt x="1219583" y="1433297"/>
                          <a:pt x="1219461" y="1417400"/>
                        </a:cubicBezTo>
                        <a:lnTo>
                          <a:pt x="1216173" y="710849"/>
                        </a:lnTo>
                        <a:cubicBezTo>
                          <a:pt x="1215930" y="679054"/>
                          <a:pt x="1193379" y="640720"/>
                          <a:pt x="1165348" y="625036"/>
                        </a:cubicBezTo>
                        <a:lnTo>
                          <a:pt x="75667" y="6646"/>
                        </a:lnTo>
                        <a:cubicBezTo>
                          <a:pt x="61476" y="-1018"/>
                          <a:pt x="49105" y="-1983"/>
                          <a:pt x="39960" y="3385"/>
                        </a:cubicBezTo>
                        <a:close/>
                      </a:path>
                    </a:pathLst>
                  </a:custGeom>
                  <a:solidFill>
                    <a:srgbClr val="E93565"/>
                  </a:solidFill>
                  <a:ln w="36124" cap="flat">
                    <a:noFill/>
                    <a:prstDash val="solid"/>
                    <a:miter/>
                  </a:ln>
                </p:spPr>
                <p:txBody>
                  <a:bodyPr rtlCol="0" anchor="ctr"/>
                  <a:lstStyle/>
                  <a:p>
                    <a:endParaRPr lang="fr-FR"/>
                  </a:p>
                </p:txBody>
              </p:sp>
              <p:sp>
                <p:nvSpPr>
                  <p:cNvPr id="1307" name="Forme libre : forme 1306">
                    <a:extLst>
                      <a:ext uri="{FF2B5EF4-FFF2-40B4-BE49-F238E27FC236}">
                        <a16:creationId xmlns:a16="http://schemas.microsoft.com/office/drawing/2014/main" id="{84C1BE1E-E907-49EB-924E-597355954B0F}"/>
                      </a:ext>
                    </a:extLst>
                  </p:cNvPr>
                  <p:cNvSpPr/>
                  <p:nvPr/>
                </p:nvSpPr>
                <p:spPr>
                  <a:xfrm>
                    <a:off x="4945393" y="2324046"/>
                    <a:ext cx="1194069" cy="1453184"/>
                  </a:xfrm>
                  <a:custGeom>
                    <a:avLst/>
                    <a:gdLst>
                      <a:gd name="connsiteX0" fmla="*/ 0 w 1194069"/>
                      <a:gd name="connsiteY0" fmla="*/ 35624 h 1453184"/>
                      <a:gd name="connsiteX1" fmla="*/ 3488 w 1194069"/>
                      <a:gd name="connsiteY1" fmla="*/ 742234 h 1453184"/>
                      <a:gd name="connsiteX2" fmla="*/ 53914 w 1194069"/>
                      <a:gd name="connsiteY2" fmla="*/ 828182 h 1453184"/>
                      <a:gd name="connsiteX3" fmla="*/ 1143962 w 1194069"/>
                      <a:gd name="connsiteY3" fmla="*/ 1446625 h 1453184"/>
                      <a:gd name="connsiteX4" fmla="*/ 1194070 w 1194069"/>
                      <a:gd name="connsiteY4" fmla="*/ 1417448 h 1453184"/>
                      <a:gd name="connsiteX5" fmla="*/ 1190582 w 1194069"/>
                      <a:gd name="connsiteY5" fmla="*/ 710836 h 1453184"/>
                      <a:gd name="connsiteX6" fmla="*/ 1140154 w 1194069"/>
                      <a:gd name="connsiteY6" fmla="*/ 624890 h 1453184"/>
                      <a:gd name="connsiteX7" fmla="*/ 50108 w 1194069"/>
                      <a:gd name="connsiteY7" fmla="*/ 6762 h 1453184"/>
                      <a:gd name="connsiteX8" fmla="*/ 0 w 1194069"/>
                      <a:gd name="connsiteY8" fmla="*/ 35624 h 1453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4069" h="1453184">
                        <a:moveTo>
                          <a:pt x="0" y="35624"/>
                        </a:moveTo>
                        <a:lnTo>
                          <a:pt x="3488" y="742234"/>
                        </a:lnTo>
                        <a:cubicBezTo>
                          <a:pt x="3806" y="773949"/>
                          <a:pt x="26322" y="812642"/>
                          <a:pt x="53914" y="828182"/>
                        </a:cubicBezTo>
                        <a:cubicBezTo>
                          <a:pt x="1207741" y="1482645"/>
                          <a:pt x="705817" y="1198038"/>
                          <a:pt x="1143962" y="1446625"/>
                        </a:cubicBezTo>
                        <a:cubicBezTo>
                          <a:pt x="1171869" y="1462165"/>
                          <a:pt x="1194070" y="1449163"/>
                          <a:pt x="1194070" y="1417448"/>
                        </a:cubicBezTo>
                        <a:lnTo>
                          <a:pt x="1190582" y="710836"/>
                        </a:lnTo>
                        <a:cubicBezTo>
                          <a:pt x="1190582" y="679121"/>
                          <a:pt x="1167748" y="640747"/>
                          <a:pt x="1140154" y="624890"/>
                        </a:cubicBezTo>
                        <a:lnTo>
                          <a:pt x="50108" y="6762"/>
                        </a:lnTo>
                        <a:cubicBezTo>
                          <a:pt x="22516" y="-9096"/>
                          <a:pt x="0" y="3908"/>
                          <a:pt x="0" y="35624"/>
                        </a:cubicBezTo>
                        <a:close/>
                      </a:path>
                    </a:pathLst>
                  </a:custGeom>
                  <a:solidFill>
                    <a:srgbClr val="F45170"/>
                  </a:solidFill>
                  <a:ln w="36124" cap="flat">
                    <a:noFill/>
                    <a:prstDash val="solid"/>
                    <a:miter/>
                  </a:ln>
                </p:spPr>
                <p:txBody>
                  <a:bodyPr rtlCol="0" anchor="ctr"/>
                  <a:lstStyle/>
                  <a:p>
                    <a:endParaRPr lang="fr-FR"/>
                  </a:p>
                </p:txBody>
              </p:sp>
              <p:grpSp>
                <p:nvGrpSpPr>
                  <p:cNvPr id="1308" name="Graphique 1213">
                    <a:extLst>
                      <a:ext uri="{FF2B5EF4-FFF2-40B4-BE49-F238E27FC236}">
                        <a16:creationId xmlns:a16="http://schemas.microsoft.com/office/drawing/2014/main" id="{75C3A98C-9FE9-4486-8520-A242EB9D762A}"/>
                      </a:ext>
                    </a:extLst>
                  </p:cNvPr>
                  <p:cNvGrpSpPr/>
                  <p:nvPr/>
                </p:nvGrpSpPr>
                <p:grpSpPr>
                  <a:xfrm>
                    <a:off x="5166158" y="2688186"/>
                    <a:ext cx="752539" cy="859582"/>
                    <a:chOff x="5166158" y="2688186"/>
                    <a:chExt cx="752539" cy="859582"/>
                  </a:xfrm>
                  <a:solidFill>
                    <a:srgbClr val="E93565"/>
                  </a:solidFill>
                </p:grpSpPr>
                <p:sp>
                  <p:nvSpPr>
                    <p:cNvPr id="1309" name="Forme libre : forme 1308">
                      <a:extLst>
                        <a:ext uri="{FF2B5EF4-FFF2-40B4-BE49-F238E27FC236}">
                          <a16:creationId xmlns:a16="http://schemas.microsoft.com/office/drawing/2014/main" id="{95BCDDE7-EBD4-42A6-936A-1D174274369F}"/>
                        </a:ext>
                      </a:extLst>
                    </p:cNvPr>
                    <p:cNvSpPr/>
                    <p:nvPr/>
                  </p:nvSpPr>
                  <p:spPr>
                    <a:xfrm>
                      <a:off x="5536895" y="2923208"/>
                      <a:ext cx="381802" cy="624560"/>
                    </a:xfrm>
                    <a:custGeom>
                      <a:avLst/>
                      <a:gdLst>
                        <a:gd name="connsiteX0" fmla="*/ 2878 w 381802"/>
                        <a:gd name="connsiteY0" fmla="*/ 447041 h 624560"/>
                        <a:gd name="connsiteX1" fmla="*/ 12314 w 381802"/>
                        <a:gd name="connsiteY1" fmla="*/ 474169 h 624560"/>
                        <a:gd name="connsiteX2" fmla="*/ 34431 w 381802"/>
                        <a:gd name="connsiteY2" fmla="*/ 541698 h 624560"/>
                        <a:gd name="connsiteX3" fmla="*/ 39150 w 381802"/>
                        <a:gd name="connsiteY3" fmla="*/ 548480 h 624560"/>
                        <a:gd name="connsiteX4" fmla="*/ 48584 w 381802"/>
                        <a:gd name="connsiteY4" fmla="*/ 558507 h 624560"/>
                        <a:gd name="connsiteX5" fmla="*/ 165063 w 381802"/>
                        <a:gd name="connsiteY5" fmla="*/ 624560 h 624560"/>
                        <a:gd name="connsiteX6" fmla="*/ 175385 w 381802"/>
                        <a:gd name="connsiteY6" fmla="*/ 582687 h 624560"/>
                        <a:gd name="connsiteX7" fmla="*/ 196616 w 381802"/>
                        <a:gd name="connsiteY7" fmla="*/ 557031 h 624560"/>
                        <a:gd name="connsiteX8" fmla="*/ 200744 w 381802"/>
                        <a:gd name="connsiteY8" fmla="*/ 540813 h 624560"/>
                        <a:gd name="connsiteX9" fmla="*/ 198385 w 381802"/>
                        <a:gd name="connsiteY9" fmla="*/ 483311 h 624560"/>
                        <a:gd name="connsiteX10" fmla="*/ 191898 w 381802"/>
                        <a:gd name="connsiteY10" fmla="*/ 449695 h 624560"/>
                        <a:gd name="connsiteX11" fmla="*/ 236131 w 381802"/>
                        <a:gd name="connsiteY11" fmla="*/ 442912 h 624560"/>
                        <a:gd name="connsiteX12" fmla="*/ 242027 w 381802"/>
                        <a:gd name="connsiteY12" fmla="*/ 440847 h 624560"/>
                        <a:gd name="connsiteX13" fmla="*/ 261490 w 381802"/>
                        <a:gd name="connsiteY13" fmla="*/ 437309 h 624560"/>
                        <a:gd name="connsiteX14" fmla="*/ 266798 w 381802"/>
                        <a:gd name="connsiteY14" fmla="*/ 438785 h 624560"/>
                        <a:gd name="connsiteX15" fmla="*/ 321645 w 381802"/>
                        <a:gd name="connsiteY15" fmla="*/ 427874 h 624560"/>
                        <a:gd name="connsiteX16" fmla="*/ 337275 w 381802"/>
                        <a:gd name="connsiteY16" fmla="*/ 401924 h 624560"/>
                        <a:gd name="connsiteX17" fmla="*/ 354672 w 381802"/>
                        <a:gd name="connsiteY17" fmla="*/ 388359 h 624560"/>
                        <a:gd name="connsiteX18" fmla="*/ 334620 w 381802"/>
                        <a:gd name="connsiteY18" fmla="*/ 425515 h 624560"/>
                        <a:gd name="connsiteX19" fmla="*/ 337570 w 381802"/>
                        <a:gd name="connsiteY19" fmla="*/ 429937 h 624560"/>
                        <a:gd name="connsiteX20" fmla="*/ 344647 w 381802"/>
                        <a:gd name="connsiteY20" fmla="*/ 427579 h 624560"/>
                        <a:gd name="connsiteX21" fmla="*/ 381803 w 381802"/>
                        <a:gd name="connsiteY21" fmla="*/ 400449 h 624560"/>
                        <a:gd name="connsiteX22" fmla="*/ 321057 w 381802"/>
                        <a:gd name="connsiteY22" fmla="*/ 207301 h 624560"/>
                        <a:gd name="connsiteX23" fmla="*/ 259721 w 381802"/>
                        <a:gd name="connsiteY23" fmla="*/ 85810 h 624560"/>
                        <a:gd name="connsiteX24" fmla="*/ 241734 w 381802"/>
                        <a:gd name="connsiteY24" fmla="*/ 56027 h 624560"/>
                        <a:gd name="connsiteX25" fmla="*/ 204283 w 381802"/>
                        <a:gd name="connsiteY25" fmla="*/ 0 h 624560"/>
                        <a:gd name="connsiteX26" fmla="*/ 202809 w 381802"/>
                        <a:gd name="connsiteY26" fmla="*/ 6192 h 624560"/>
                        <a:gd name="connsiteX27" fmla="*/ 229347 w 381802"/>
                        <a:gd name="connsiteY27" fmla="*/ 58386 h 624560"/>
                        <a:gd name="connsiteX28" fmla="*/ 251759 w 381802"/>
                        <a:gd name="connsiteY28" fmla="*/ 113529 h 624560"/>
                        <a:gd name="connsiteX29" fmla="*/ 249399 w 381802"/>
                        <a:gd name="connsiteY29" fmla="*/ 117363 h 624560"/>
                        <a:gd name="connsiteX30" fmla="*/ 235245 w 381802"/>
                        <a:gd name="connsiteY30" fmla="*/ 125914 h 624560"/>
                        <a:gd name="connsiteX31" fmla="*/ 223156 w 381802"/>
                        <a:gd name="connsiteY31" fmla="*/ 126209 h 624560"/>
                        <a:gd name="connsiteX32" fmla="*/ 213719 w 381802"/>
                        <a:gd name="connsiteY32" fmla="*/ 125325 h 624560"/>
                        <a:gd name="connsiteX33" fmla="*/ 204283 w 381802"/>
                        <a:gd name="connsiteY33" fmla="*/ 131516 h 624560"/>
                        <a:gd name="connsiteX34" fmla="*/ 189834 w 381802"/>
                        <a:gd name="connsiteY34" fmla="*/ 141248 h 624560"/>
                        <a:gd name="connsiteX35" fmla="*/ 183641 w 381802"/>
                        <a:gd name="connsiteY35" fmla="*/ 101733 h 624560"/>
                        <a:gd name="connsiteX36" fmla="*/ 179807 w 381802"/>
                        <a:gd name="connsiteY36" fmla="*/ 71951 h 624560"/>
                        <a:gd name="connsiteX37" fmla="*/ 179807 w 381802"/>
                        <a:gd name="connsiteY37" fmla="*/ 52488 h 624560"/>
                        <a:gd name="connsiteX38" fmla="*/ 174795 w 381802"/>
                        <a:gd name="connsiteY38" fmla="*/ 41873 h 624560"/>
                        <a:gd name="connsiteX39" fmla="*/ 154448 w 381802"/>
                        <a:gd name="connsiteY39" fmla="*/ 36565 h 624560"/>
                        <a:gd name="connsiteX40" fmla="*/ 137639 w 381802"/>
                        <a:gd name="connsiteY40" fmla="*/ 40104 h 624560"/>
                        <a:gd name="connsiteX41" fmla="*/ 139113 w 381802"/>
                        <a:gd name="connsiteY41" fmla="*/ 59565 h 624560"/>
                        <a:gd name="connsiteX42" fmla="*/ 134986 w 381802"/>
                        <a:gd name="connsiteY42" fmla="*/ 60155 h 624560"/>
                        <a:gd name="connsiteX43" fmla="*/ 124664 w 381802"/>
                        <a:gd name="connsiteY43" fmla="*/ 35091 h 624560"/>
                        <a:gd name="connsiteX44" fmla="*/ 121421 w 381802"/>
                        <a:gd name="connsiteY44" fmla="*/ 33910 h 624560"/>
                        <a:gd name="connsiteX45" fmla="*/ 82497 w 381802"/>
                        <a:gd name="connsiteY45" fmla="*/ 70475 h 624560"/>
                        <a:gd name="connsiteX46" fmla="*/ 116702 w 381802"/>
                        <a:gd name="connsiteY46" fmla="*/ 112350 h 624560"/>
                        <a:gd name="connsiteX47" fmla="*/ 132922 w 381802"/>
                        <a:gd name="connsiteY47" fmla="*/ 154518 h 624560"/>
                        <a:gd name="connsiteX48" fmla="*/ 145306 w 381802"/>
                        <a:gd name="connsiteY48" fmla="*/ 169852 h 624560"/>
                        <a:gd name="connsiteX49" fmla="*/ 161525 w 381802"/>
                        <a:gd name="connsiteY49" fmla="*/ 201994 h 624560"/>
                        <a:gd name="connsiteX50" fmla="*/ 179807 w 381802"/>
                        <a:gd name="connsiteY50" fmla="*/ 233251 h 624560"/>
                        <a:gd name="connsiteX51" fmla="*/ 198975 w 381802"/>
                        <a:gd name="connsiteY51" fmla="*/ 283086 h 624560"/>
                        <a:gd name="connsiteX52" fmla="*/ 204873 w 381802"/>
                        <a:gd name="connsiteY52" fmla="*/ 338819 h 624560"/>
                        <a:gd name="connsiteX53" fmla="*/ 220206 w 381802"/>
                        <a:gd name="connsiteY53" fmla="*/ 322601 h 624560"/>
                        <a:gd name="connsiteX54" fmla="*/ 226989 w 381802"/>
                        <a:gd name="connsiteY54" fmla="*/ 318768 h 624560"/>
                        <a:gd name="connsiteX55" fmla="*/ 234362 w 381802"/>
                        <a:gd name="connsiteY55" fmla="*/ 320537 h 624560"/>
                        <a:gd name="connsiteX56" fmla="*/ 242617 w 381802"/>
                        <a:gd name="connsiteY56" fmla="*/ 329088 h 624560"/>
                        <a:gd name="connsiteX57" fmla="*/ 251463 w 381802"/>
                        <a:gd name="connsiteY57" fmla="*/ 336460 h 624560"/>
                        <a:gd name="connsiteX58" fmla="*/ 261195 w 381802"/>
                        <a:gd name="connsiteY58" fmla="*/ 338524 h 624560"/>
                        <a:gd name="connsiteX59" fmla="*/ 278004 w 381802"/>
                        <a:gd name="connsiteY59" fmla="*/ 365064 h 624560"/>
                        <a:gd name="connsiteX60" fmla="*/ 258247 w 381802"/>
                        <a:gd name="connsiteY60" fmla="*/ 410771 h 624560"/>
                        <a:gd name="connsiteX61" fmla="*/ 244977 w 381802"/>
                        <a:gd name="connsiteY61" fmla="*/ 387769 h 624560"/>
                        <a:gd name="connsiteX62" fmla="*/ 239374 w 381802"/>
                        <a:gd name="connsiteY62" fmla="*/ 418143 h 624560"/>
                        <a:gd name="connsiteX63" fmla="*/ 232886 w 381802"/>
                        <a:gd name="connsiteY63" fmla="*/ 418143 h 624560"/>
                        <a:gd name="connsiteX64" fmla="*/ 222861 w 381802"/>
                        <a:gd name="connsiteY64" fmla="*/ 419322 h 624560"/>
                        <a:gd name="connsiteX65" fmla="*/ 220501 w 381802"/>
                        <a:gd name="connsiteY65" fmla="*/ 435246 h 624560"/>
                        <a:gd name="connsiteX66" fmla="*/ 188065 w 381802"/>
                        <a:gd name="connsiteY66" fmla="*/ 433771 h 624560"/>
                        <a:gd name="connsiteX67" fmla="*/ 142063 w 381802"/>
                        <a:gd name="connsiteY67" fmla="*/ 398091 h 624560"/>
                        <a:gd name="connsiteX68" fmla="*/ 106972 w 381802"/>
                        <a:gd name="connsiteY68" fmla="*/ 405168 h 624560"/>
                        <a:gd name="connsiteX69" fmla="*/ 91047 w 381802"/>
                        <a:gd name="connsiteY69" fmla="*/ 402513 h 624560"/>
                        <a:gd name="connsiteX70" fmla="*/ 72470 w 381802"/>
                        <a:gd name="connsiteY70" fmla="*/ 409885 h 624560"/>
                        <a:gd name="connsiteX71" fmla="*/ 56547 w 381802"/>
                        <a:gd name="connsiteY71" fmla="*/ 419912 h 624560"/>
                        <a:gd name="connsiteX72" fmla="*/ 42393 w 381802"/>
                        <a:gd name="connsiteY72" fmla="*/ 412540 h 624560"/>
                        <a:gd name="connsiteX73" fmla="*/ 5237 w 381802"/>
                        <a:gd name="connsiteY73" fmla="*/ 421386 h 624560"/>
                        <a:gd name="connsiteX74" fmla="*/ 2878 w 381802"/>
                        <a:gd name="connsiteY74" fmla="*/ 447041 h 62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81802" h="624560">
                          <a:moveTo>
                            <a:pt x="2878" y="447041"/>
                          </a:moveTo>
                          <a:cubicBezTo>
                            <a:pt x="4907" y="451859"/>
                            <a:pt x="9824" y="472391"/>
                            <a:pt x="12314" y="474169"/>
                          </a:cubicBezTo>
                          <a:cubicBezTo>
                            <a:pt x="31403" y="493258"/>
                            <a:pt x="19615" y="519200"/>
                            <a:pt x="34431" y="541698"/>
                          </a:cubicBezTo>
                          <a:lnTo>
                            <a:pt x="39150" y="548480"/>
                          </a:lnTo>
                          <a:cubicBezTo>
                            <a:pt x="43277" y="550840"/>
                            <a:pt x="46227" y="554378"/>
                            <a:pt x="48584" y="558507"/>
                          </a:cubicBezTo>
                          <a:lnTo>
                            <a:pt x="165063" y="624560"/>
                          </a:lnTo>
                          <a:cubicBezTo>
                            <a:pt x="164335" y="601287"/>
                            <a:pt x="159406" y="580842"/>
                            <a:pt x="175385" y="582687"/>
                          </a:cubicBezTo>
                          <a:cubicBezTo>
                            <a:pt x="188360" y="583276"/>
                            <a:pt x="196321" y="573251"/>
                            <a:pt x="196616" y="557031"/>
                          </a:cubicBezTo>
                          <a:cubicBezTo>
                            <a:pt x="196616" y="550544"/>
                            <a:pt x="197501" y="544056"/>
                            <a:pt x="200744" y="540813"/>
                          </a:cubicBezTo>
                          <a:cubicBezTo>
                            <a:pt x="215784" y="525774"/>
                            <a:pt x="211655" y="516632"/>
                            <a:pt x="198385" y="483311"/>
                          </a:cubicBezTo>
                          <a:cubicBezTo>
                            <a:pt x="193372" y="470631"/>
                            <a:pt x="187770" y="459132"/>
                            <a:pt x="191898" y="449695"/>
                          </a:cubicBezTo>
                          <a:cubicBezTo>
                            <a:pt x="210181" y="450284"/>
                            <a:pt x="231707" y="449695"/>
                            <a:pt x="236131" y="442912"/>
                          </a:cubicBezTo>
                          <a:cubicBezTo>
                            <a:pt x="237605" y="441438"/>
                            <a:pt x="239964" y="440259"/>
                            <a:pt x="242027" y="440847"/>
                          </a:cubicBezTo>
                          <a:cubicBezTo>
                            <a:pt x="249989" y="442618"/>
                            <a:pt x="255592" y="440259"/>
                            <a:pt x="261490" y="437309"/>
                          </a:cubicBezTo>
                          <a:cubicBezTo>
                            <a:pt x="262669" y="436720"/>
                            <a:pt x="264733" y="437604"/>
                            <a:pt x="266798" y="438785"/>
                          </a:cubicBezTo>
                          <a:cubicBezTo>
                            <a:pt x="293053" y="456282"/>
                            <a:pt x="317009" y="446423"/>
                            <a:pt x="321645" y="427874"/>
                          </a:cubicBezTo>
                          <a:cubicBezTo>
                            <a:pt x="324595" y="416669"/>
                            <a:pt x="330492" y="409001"/>
                            <a:pt x="337275" y="401924"/>
                          </a:cubicBezTo>
                          <a:cubicBezTo>
                            <a:pt x="344785" y="396146"/>
                            <a:pt x="343306" y="383989"/>
                            <a:pt x="354672" y="388359"/>
                          </a:cubicBezTo>
                          <a:cubicBezTo>
                            <a:pt x="347595" y="400449"/>
                            <a:pt x="341109" y="413130"/>
                            <a:pt x="334620" y="425515"/>
                          </a:cubicBezTo>
                          <a:lnTo>
                            <a:pt x="337570" y="429937"/>
                          </a:lnTo>
                          <a:cubicBezTo>
                            <a:pt x="339928" y="429348"/>
                            <a:pt x="343173" y="429643"/>
                            <a:pt x="344647" y="427579"/>
                          </a:cubicBezTo>
                          <a:cubicBezTo>
                            <a:pt x="347595" y="422860"/>
                            <a:pt x="365583" y="411066"/>
                            <a:pt x="381803" y="400449"/>
                          </a:cubicBezTo>
                          <a:cubicBezTo>
                            <a:pt x="369123" y="336164"/>
                            <a:pt x="348776" y="270997"/>
                            <a:pt x="321057" y="207301"/>
                          </a:cubicBezTo>
                          <a:cubicBezTo>
                            <a:pt x="302035" y="163057"/>
                            <a:pt x="278137" y="116510"/>
                            <a:pt x="259721" y="85810"/>
                          </a:cubicBezTo>
                          <a:cubicBezTo>
                            <a:pt x="253823" y="75490"/>
                            <a:pt x="247925" y="65463"/>
                            <a:pt x="241734" y="56027"/>
                          </a:cubicBezTo>
                          <a:cubicBezTo>
                            <a:pt x="230115" y="36974"/>
                            <a:pt x="217153" y="18086"/>
                            <a:pt x="204283" y="0"/>
                          </a:cubicBezTo>
                          <a:cubicBezTo>
                            <a:pt x="203397" y="1179"/>
                            <a:pt x="202514" y="2948"/>
                            <a:pt x="202809" y="6192"/>
                          </a:cubicBezTo>
                          <a:cubicBezTo>
                            <a:pt x="204283" y="26243"/>
                            <a:pt x="214603" y="43052"/>
                            <a:pt x="229347" y="58386"/>
                          </a:cubicBezTo>
                          <a:cubicBezTo>
                            <a:pt x="244387" y="73721"/>
                            <a:pt x="254708" y="99080"/>
                            <a:pt x="251759" y="113529"/>
                          </a:cubicBezTo>
                          <a:lnTo>
                            <a:pt x="249399" y="117363"/>
                          </a:lnTo>
                          <a:cubicBezTo>
                            <a:pt x="240563" y="115467"/>
                            <a:pt x="249942" y="134563"/>
                            <a:pt x="235245" y="125914"/>
                          </a:cubicBezTo>
                          <a:cubicBezTo>
                            <a:pt x="228168" y="121787"/>
                            <a:pt x="224925" y="120901"/>
                            <a:pt x="223156" y="126209"/>
                          </a:cubicBezTo>
                          <a:cubicBezTo>
                            <a:pt x="222270" y="128273"/>
                            <a:pt x="216963" y="127094"/>
                            <a:pt x="213719" y="125325"/>
                          </a:cubicBezTo>
                          <a:cubicBezTo>
                            <a:pt x="204873" y="120606"/>
                            <a:pt x="203693" y="120901"/>
                            <a:pt x="204283" y="131516"/>
                          </a:cubicBezTo>
                          <a:cubicBezTo>
                            <a:pt x="204873" y="142722"/>
                            <a:pt x="197206" y="140364"/>
                            <a:pt x="189834" y="141248"/>
                          </a:cubicBezTo>
                          <a:cubicBezTo>
                            <a:pt x="187525" y="115106"/>
                            <a:pt x="187711" y="109878"/>
                            <a:pt x="183641" y="101733"/>
                          </a:cubicBezTo>
                          <a:cubicBezTo>
                            <a:pt x="175305" y="85704"/>
                            <a:pt x="179807" y="87099"/>
                            <a:pt x="179807" y="71951"/>
                          </a:cubicBezTo>
                          <a:cubicBezTo>
                            <a:pt x="179807" y="65463"/>
                            <a:pt x="178628" y="58091"/>
                            <a:pt x="179807" y="52488"/>
                          </a:cubicBezTo>
                          <a:cubicBezTo>
                            <a:pt x="180398" y="47476"/>
                            <a:pt x="178923" y="44527"/>
                            <a:pt x="174795" y="41873"/>
                          </a:cubicBezTo>
                          <a:cubicBezTo>
                            <a:pt x="169013" y="37056"/>
                            <a:pt x="160721" y="32382"/>
                            <a:pt x="154448" y="36565"/>
                          </a:cubicBezTo>
                          <a:cubicBezTo>
                            <a:pt x="149731" y="39513"/>
                            <a:pt x="143242" y="39218"/>
                            <a:pt x="137639" y="40104"/>
                          </a:cubicBezTo>
                          <a:cubicBezTo>
                            <a:pt x="137935" y="46297"/>
                            <a:pt x="138818" y="53078"/>
                            <a:pt x="139113" y="59565"/>
                          </a:cubicBezTo>
                          <a:lnTo>
                            <a:pt x="134986" y="60155"/>
                          </a:lnTo>
                          <a:cubicBezTo>
                            <a:pt x="131446" y="51605"/>
                            <a:pt x="127908" y="43347"/>
                            <a:pt x="124664" y="35091"/>
                          </a:cubicBezTo>
                          <a:lnTo>
                            <a:pt x="121421" y="33910"/>
                          </a:lnTo>
                          <a:cubicBezTo>
                            <a:pt x="115818" y="55143"/>
                            <a:pt x="104318" y="67232"/>
                            <a:pt x="82497" y="70475"/>
                          </a:cubicBezTo>
                          <a:cubicBezTo>
                            <a:pt x="99973" y="90138"/>
                            <a:pt x="101213" y="93863"/>
                            <a:pt x="116702" y="112350"/>
                          </a:cubicBezTo>
                          <a:cubicBezTo>
                            <a:pt x="127614" y="125914"/>
                            <a:pt x="134101" y="140069"/>
                            <a:pt x="132922" y="154518"/>
                          </a:cubicBezTo>
                          <a:cubicBezTo>
                            <a:pt x="132491" y="161833"/>
                            <a:pt x="136431" y="164301"/>
                            <a:pt x="145306" y="169852"/>
                          </a:cubicBezTo>
                          <a:cubicBezTo>
                            <a:pt x="164307" y="182518"/>
                            <a:pt x="146948" y="193248"/>
                            <a:pt x="161525" y="201994"/>
                          </a:cubicBezTo>
                          <a:cubicBezTo>
                            <a:pt x="172140" y="209366"/>
                            <a:pt x="178038" y="219981"/>
                            <a:pt x="179807" y="233251"/>
                          </a:cubicBezTo>
                          <a:cubicBezTo>
                            <a:pt x="181872" y="250059"/>
                            <a:pt x="188065" y="266278"/>
                            <a:pt x="198975" y="283086"/>
                          </a:cubicBezTo>
                          <a:cubicBezTo>
                            <a:pt x="212093" y="301824"/>
                            <a:pt x="201665" y="327070"/>
                            <a:pt x="204873" y="338819"/>
                          </a:cubicBezTo>
                          <a:cubicBezTo>
                            <a:pt x="210476" y="333807"/>
                            <a:pt x="219617" y="334395"/>
                            <a:pt x="220206" y="322601"/>
                          </a:cubicBezTo>
                          <a:cubicBezTo>
                            <a:pt x="220206" y="319946"/>
                            <a:pt x="224335" y="319356"/>
                            <a:pt x="226989" y="318768"/>
                          </a:cubicBezTo>
                          <a:cubicBezTo>
                            <a:pt x="228759" y="318472"/>
                            <a:pt x="231707" y="320241"/>
                            <a:pt x="234362" y="320537"/>
                          </a:cubicBezTo>
                          <a:cubicBezTo>
                            <a:pt x="239453" y="320537"/>
                            <a:pt x="241548" y="324091"/>
                            <a:pt x="242617" y="329088"/>
                          </a:cubicBezTo>
                          <a:cubicBezTo>
                            <a:pt x="243863" y="334481"/>
                            <a:pt x="245872" y="337393"/>
                            <a:pt x="251463" y="336460"/>
                          </a:cubicBezTo>
                          <a:cubicBezTo>
                            <a:pt x="254413" y="335870"/>
                            <a:pt x="257952" y="336755"/>
                            <a:pt x="261195" y="338524"/>
                          </a:cubicBezTo>
                          <a:cubicBezTo>
                            <a:pt x="268862" y="342948"/>
                            <a:pt x="276234" y="353858"/>
                            <a:pt x="278004" y="365064"/>
                          </a:cubicBezTo>
                          <a:cubicBezTo>
                            <a:pt x="284486" y="405263"/>
                            <a:pt x="277246" y="438226"/>
                            <a:pt x="258247" y="410771"/>
                          </a:cubicBezTo>
                          <a:cubicBezTo>
                            <a:pt x="253232" y="403694"/>
                            <a:pt x="249694" y="396026"/>
                            <a:pt x="244977" y="387769"/>
                          </a:cubicBezTo>
                          <a:cubicBezTo>
                            <a:pt x="226283" y="379982"/>
                            <a:pt x="241768" y="393029"/>
                            <a:pt x="239374" y="418143"/>
                          </a:cubicBezTo>
                          <a:lnTo>
                            <a:pt x="232886" y="418143"/>
                          </a:lnTo>
                          <a:cubicBezTo>
                            <a:pt x="228001" y="414231"/>
                            <a:pt x="224984" y="412415"/>
                            <a:pt x="222861" y="419322"/>
                          </a:cubicBezTo>
                          <a:cubicBezTo>
                            <a:pt x="221387" y="423745"/>
                            <a:pt x="221091" y="429643"/>
                            <a:pt x="220501" y="435246"/>
                          </a:cubicBezTo>
                          <a:cubicBezTo>
                            <a:pt x="219617" y="444388"/>
                            <a:pt x="203397" y="439964"/>
                            <a:pt x="188065" y="433771"/>
                          </a:cubicBezTo>
                          <a:cubicBezTo>
                            <a:pt x="160426" y="382192"/>
                            <a:pt x="157211" y="407828"/>
                            <a:pt x="142063" y="398091"/>
                          </a:cubicBezTo>
                          <a:cubicBezTo>
                            <a:pt x="126783" y="388912"/>
                            <a:pt x="111704" y="388269"/>
                            <a:pt x="106972" y="405168"/>
                          </a:cubicBezTo>
                          <a:cubicBezTo>
                            <a:pt x="103298" y="416927"/>
                            <a:pt x="96867" y="406005"/>
                            <a:pt x="91047" y="402513"/>
                          </a:cubicBezTo>
                          <a:cubicBezTo>
                            <a:pt x="82497" y="397796"/>
                            <a:pt x="73650" y="400449"/>
                            <a:pt x="72470" y="409885"/>
                          </a:cubicBezTo>
                          <a:cubicBezTo>
                            <a:pt x="70996" y="422271"/>
                            <a:pt x="65983" y="425220"/>
                            <a:pt x="56547" y="419912"/>
                          </a:cubicBezTo>
                          <a:cubicBezTo>
                            <a:pt x="49600" y="415276"/>
                            <a:pt x="48506" y="413414"/>
                            <a:pt x="42393" y="412540"/>
                          </a:cubicBezTo>
                          <a:cubicBezTo>
                            <a:pt x="27354" y="409885"/>
                            <a:pt x="16738" y="416078"/>
                            <a:pt x="5237" y="421386"/>
                          </a:cubicBezTo>
                          <a:cubicBezTo>
                            <a:pt x="-956" y="424041"/>
                            <a:pt x="-1544" y="435246"/>
                            <a:pt x="2878" y="447041"/>
                          </a:cubicBezTo>
                          <a:close/>
                        </a:path>
                      </a:pathLst>
                    </a:custGeom>
                    <a:solidFill>
                      <a:srgbClr val="E93565"/>
                    </a:solidFill>
                    <a:ln w="36124" cap="flat">
                      <a:noFill/>
                      <a:prstDash val="solid"/>
                      <a:miter/>
                    </a:ln>
                  </p:spPr>
                  <p:txBody>
                    <a:bodyPr rtlCol="0" anchor="ctr"/>
                    <a:lstStyle/>
                    <a:p>
                      <a:endParaRPr lang="fr-FR"/>
                    </a:p>
                  </p:txBody>
                </p:sp>
                <p:sp>
                  <p:nvSpPr>
                    <p:cNvPr id="1310" name="Forme libre : forme 1309">
                      <a:extLst>
                        <a:ext uri="{FF2B5EF4-FFF2-40B4-BE49-F238E27FC236}">
                          <a16:creationId xmlns:a16="http://schemas.microsoft.com/office/drawing/2014/main" id="{521070F5-3F3F-4D2E-9653-CE169D435168}"/>
                        </a:ext>
                      </a:extLst>
                    </p:cNvPr>
                    <p:cNvSpPr/>
                    <p:nvPr/>
                  </p:nvSpPr>
                  <p:spPr>
                    <a:xfrm>
                      <a:off x="5166158" y="2688186"/>
                      <a:ext cx="463399" cy="742512"/>
                    </a:xfrm>
                    <a:custGeom>
                      <a:avLst/>
                      <a:gdLst>
                        <a:gd name="connsiteX0" fmla="*/ 0 w 463399"/>
                        <a:gd name="connsiteY0" fmla="*/ 283676 h 742512"/>
                        <a:gd name="connsiteX1" fmla="*/ 14744 w 463399"/>
                        <a:gd name="connsiteY1" fmla="*/ 312870 h 742512"/>
                        <a:gd name="connsiteX2" fmla="*/ 26245 w 463399"/>
                        <a:gd name="connsiteY2" fmla="*/ 363885 h 742512"/>
                        <a:gd name="connsiteX3" fmla="*/ 34501 w 463399"/>
                        <a:gd name="connsiteY3" fmla="*/ 379808 h 742512"/>
                        <a:gd name="connsiteX4" fmla="*/ 41284 w 463399"/>
                        <a:gd name="connsiteY4" fmla="*/ 385706 h 742512"/>
                        <a:gd name="connsiteX5" fmla="*/ 61631 w 463399"/>
                        <a:gd name="connsiteY5" fmla="*/ 324370 h 742512"/>
                        <a:gd name="connsiteX6" fmla="*/ 64579 w 463399"/>
                        <a:gd name="connsiteY6" fmla="*/ 321717 h 742512"/>
                        <a:gd name="connsiteX7" fmla="*/ 91708 w 463399"/>
                        <a:gd name="connsiteY7" fmla="*/ 297242 h 742512"/>
                        <a:gd name="connsiteX8" fmla="*/ 125915 w 463399"/>
                        <a:gd name="connsiteY8" fmla="*/ 308152 h 742512"/>
                        <a:gd name="connsiteX9" fmla="*/ 157173 w 463399"/>
                        <a:gd name="connsiteY9" fmla="*/ 304614 h 742512"/>
                        <a:gd name="connsiteX10" fmla="*/ 168967 w 463399"/>
                        <a:gd name="connsiteY10" fmla="*/ 305204 h 742512"/>
                        <a:gd name="connsiteX11" fmla="*/ 171031 w 463399"/>
                        <a:gd name="connsiteY11" fmla="*/ 309331 h 742512"/>
                        <a:gd name="connsiteX12" fmla="*/ 137414 w 463399"/>
                        <a:gd name="connsiteY12" fmla="*/ 320537 h 742512"/>
                        <a:gd name="connsiteX13" fmla="*/ 128863 w 463399"/>
                        <a:gd name="connsiteY13" fmla="*/ 345898 h 742512"/>
                        <a:gd name="connsiteX14" fmla="*/ 130928 w 463399"/>
                        <a:gd name="connsiteY14" fmla="*/ 354154 h 742512"/>
                        <a:gd name="connsiteX15" fmla="*/ 182827 w 463399"/>
                        <a:gd name="connsiteY15" fmla="*/ 432003 h 742512"/>
                        <a:gd name="connsiteX16" fmla="*/ 191673 w 463399"/>
                        <a:gd name="connsiteY16" fmla="*/ 423157 h 742512"/>
                        <a:gd name="connsiteX17" fmla="*/ 194621 w 463399"/>
                        <a:gd name="connsiteY17" fmla="*/ 415195 h 742512"/>
                        <a:gd name="connsiteX18" fmla="*/ 207008 w 463399"/>
                        <a:gd name="connsiteY18" fmla="*/ 388654 h 742512"/>
                        <a:gd name="connsiteX19" fmla="*/ 212611 w 463399"/>
                        <a:gd name="connsiteY19" fmla="*/ 381873 h 742512"/>
                        <a:gd name="connsiteX20" fmla="*/ 214085 w 463399"/>
                        <a:gd name="connsiteY20" fmla="*/ 380103 h 742512"/>
                        <a:gd name="connsiteX21" fmla="*/ 218802 w 463399"/>
                        <a:gd name="connsiteY21" fmla="*/ 373027 h 742512"/>
                        <a:gd name="connsiteX22" fmla="*/ 220276 w 463399"/>
                        <a:gd name="connsiteY22" fmla="*/ 357692 h 742512"/>
                        <a:gd name="connsiteX23" fmla="*/ 225290 w 463399"/>
                        <a:gd name="connsiteY23" fmla="*/ 349730 h 742512"/>
                        <a:gd name="connsiteX24" fmla="*/ 232072 w 463399"/>
                        <a:gd name="connsiteY24" fmla="*/ 351499 h 742512"/>
                        <a:gd name="connsiteX25" fmla="*/ 225290 w 463399"/>
                        <a:gd name="connsiteY25" fmla="*/ 384528 h 742512"/>
                        <a:gd name="connsiteX26" fmla="*/ 220571 w 463399"/>
                        <a:gd name="connsiteY26" fmla="*/ 402515 h 742512"/>
                        <a:gd name="connsiteX27" fmla="*/ 214085 w 463399"/>
                        <a:gd name="connsiteY27" fmla="*/ 420797 h 742512"/>
                        <a:gd name="connsiteX28" fmla="*/ 197866 w 463399"/>
                        <a:gd name="connsiteY28" fmla="*/ 447336 h 742512"/>
                        <a:gd name="connsiteX29" fmla="*/ 166902 w 463399"/>
                        <a:gd name="connsiteY29" fmla="*/ 438194 h 742512"/>
                        <a:gd name="connsiteX30" fmla="*/ 160416 w 463399"/>
                        <a:gd name="connsiteY30" fmla="*/ 435246 h 742512"/>
                        <a:gd name="connsiteX31" fmla="*/ 171031 w 463399"/>
                        <a:gd name="connsiteY31" fmla="*/ 474761 h 742512"/>
                        <a:gd name="connsiteX32" fmla="*/ 197571 w 463399"/>
                        <a:gd name="connsiteY32" fmla="*/ 528428 h 742512"/>
                        <a:gd name="connsiteX33" fmla="*/ 212020 w 463399"/>
                        <a:gd name="connsiteY33" fmla="*/ 575610 h 742512"/>
                        <a:gd name="connsiteX34" fmla="*/ 206417 w 463399"/>
                        <a:gd name="connsiteY34" fmla="*/ 604804 h 742512"/>
                        <a:gd name="connsiteX35" fmla="*/ 220866 w 463399"/>
                        <a:gd name="connsiteY35" fmla="*/ 663190 h 742512"/>
                        <a:gd name="connsiteX36" fmla="*/ 233251 w 463399"/>
                        <a:gd name="connsiteY36" fmla="*/ 687961 h 742512"/>
                        <a:gd name="connsiteX37" fmla="*/ 329088 w 463399"/>
                        <a:gd name="connsiteY37" fmla="*/ 742513 h 742512"/>
                        <a:gd name="connsiteX38" fmla="*/ 332333 w 463399"/>
                        <a:gd name="connsiteY38" fmla="*/ 666140 h 742512"/>
                        <a:gd name="connsiteX39" fmla="*/ 345013 w 463399"/>
                        <a:gd name="connsiteY39" fmla="*/ 632818 h 742512"/>
                        <a:gd name="connsiteX40" fmla="*/ 346191 w 463399"/>
                        <a:gd name="connsiteY40" fmla="*/ 609227 h 742512"/>
                        <a:gd name="connsiteX41" fmla="*/ 345013 w 463399"/>
                        <a:gd name="connsiteY41" fmla="*/ 587111 h 742512"/>
                        <a:gd name="connsiteX42" fmla="*/ 351499 w 463399"/>
                        <a:gd name="connsiteY42" fmla="*/ 585931 h 742512"/>
                        <a:gd name="connsiteX43" fmla="*/ 362409 w 463399"/>
                        <a:gd name="connsiteY43" fmla="*/ 586226 h 742512"/>
                        <a:gd name="connsiteX44" fmla="*/ 379218 w 463399"/>
                        <a:gd name="connsiteY44" fmla="*/ 594188 h 742512"/>
                        <a:gd name="connsiteX45" fmla="*/ 420207 w 463399"/>
                        <a:gd name="connsiteY45" fmla="*/ 621612 h 742512"/>
                        <a:gd name="connsiteX46" fmla="*/ 448516 w 463399"/>
                        <a:gd name="connsiteY46" fmla="*/ 606278 h 742512"/>
                        <a:gd name="connsiteX47" fmla="*/ 453824 w 463399"/>
                        <a:gd name="connsiteY47" fmla="*/ 600086 h 742512"/>
                        <a:gd name="connsiteX48" fmla="*/ 462080 w 463399"/>
                        <a:gd name="connsiteY48" fmla="*/ 528135 h 742512"/>
                        <a:gd name="connsiteX49" fmla="*/ 456772 w 463399"/>
                        <a:gd name="connsiteY49" fmla="*/ 514865 h 742512"/>
                        <a:gd name="connsiteX50" fmla="*/ 448810 w 463399"/>
                        <a:gd name="connsiteY50" fmla="*/ 497171 h 742512"/>
                        <a:gd name="connsiteX51" fmla="*/ 439375 w 463399"/>
                        <a:gd name="connsiteY51" fmla="*/ 478005 h 742512"/>
                        <a:gd name="connsiteX52" fmla="*/ 436720 w 463399"/>
                        <a:gd name="connsiteY52" fmla="*/ 472697 h 742512"/>
                        <a:gd name="connsiteX53" fmla="*/ 428463 w 463399"/>
                        <a:gd name="connsiteY53" fmla="*/ 446747 h 742512"/>
                        <a:gd name="connsiteX54" fmla="*/ 427284 w 463399"/>
                        <a:gd name="connsiteY54" fmla="*/ 442914 h 742512"/>
                        <a:gd name="connsiteX55" fmla="*/ 411656 w 463399"/>
                        <a:gd name="connsiteY55" fmla="*/ 419618 h 742512"/>
                        <a:gd name="connsiteX56" fmla="*/ 396322 w 463399"/>
                        <a:gd name="connsiteY56" fmla="*/ 392193 h 742512"/>
                        <a:gd name="connsiteX57" fmla="*/ 389540 w 463399"/>
                        <a:gd name="connsiteY57" fmla="*/ 385706 h 742512"/>
                        <a:gd name="connsiteX58" fmla="*/ 373910 w 463399"/>
                        <a:gd name="connsiteY58" fmla="*/ 369193 h 742512"/>
                        <a:gd name="connsiteX59" fmla="*/ 333807 w 463399"/>
                        <a:gd name="connsiteY59" fmla="*/ 341769 h 742512"/>
                        <a:gd name="connsiteX60" fmla="*/ 338229 w 463399"/>
                        <a:gd name="connsiteY60" fmla="*/ 362411 h 742512"/>
                        <a:gd name="connsiteX61" fmla="*/ 333217 w 463399"/>
                        <a:gd name="connsiteY61" fmla="*/ 372141 h 742512"/>
                        <a:gd name="connsiteX62" fmla="*/ 309921 w 463399"/>
                        <a:gd name="connsiteY62" fmla="*/ 372436 h 742512"/>
                        <a:gd name="connsiteX63" fmla="*/ 303138 w 463399"/>
                        <a:gd name="connsiteY63" fmla="*/ 375679 h 742512"/>
                        <a:gd name="connsiteX64" fmla="*/ 296356 w 463399"/>
                        <a:gd name="connsiteY64" fmla="*/ 368014 h 742512"/>
                        <a:gd name="connsiteX65" fmla="*/ 290753 w 463399"/>
                        <a:gd name="connsiteY65" fmla="*/ 351499 h 742512"/>
                        <a:gd name="connsiteX66" fmla="*/ 282498 w 463399"/>
                        <a:gd name="connsiteY66" fmla="*/ 350025 h 742512"/>
                        <a:gd name="connsiteX67" fmla="*/ 250355 w 463399"/>
                        <a:gd name="connsiteY67" fmla="*/ 339705 h 742512"/>
                        <a:gd name="connsiteX68" fmla="*/ 240034 w 463399"/>
                        <a:gd name="connsiteY68" fmla="*/ 333217 h 742512"/>
                        <a:gd name="connsiteX69" fmla="*/ 227355 w 463399"/>
                        <a:gd name="connsiteY69" fmla="*/ 314345 h 742512"/>
                        <a:gd name="connsiteX70" fmla="*/ 222636 w 463399"/>
                        <a:gd name="connsiteY70" fmla="*/ 291934 h 742512"/>
                        <a:gd name="connsiteX71" fmla="*/ 229712 w 463399"/>
                        <a:gd name="connsiteY71" fmla="*/ 284267 h 742512"/>
                        <a:gd name="connsiteX72" fmla="*/ 231777 w 463399"/>
                        <a:gd name="connsiteY72" fmla="*/ 285741 h 742512"/>
                        <a:gd name="connsiteX73" fmla="*/ 250650 w 463399"/>
                        <a:gd name="connsiteY73" fmla="*/ 298125 h 742512"/>
                        <a:gd name="connsiteX74" fmla="*/ 262151 w 463399"/>
                        <a:gd name="connsiteY74" fmla="*/ 291049 h 742512"/>
                        <a:gd name="connsiteX75" fmla="*/ 272471 w 463399"/>
                        <a:gd name="connsiteY75" fmla="*/ 279843 h 742512"/>
                        <a:gd name="connsiteX76" fmla="*/ 275421 w 463399"/>
                        <a:gd name="connsiteY76" fmla="*/ 290460 h 742512"/>
                        <a:gd name="connsiteX77" fmla="*/ 284855 w 463399"/>
                        <a:gd name="connsiteY77" fmla="*/ 314639 h 742512"/>
                        <a:gd name="connsiteX78" fmla="*/ 292523 w 463399"/>
                        <a:gd name="connsiteY78" fmla="*/ 291344 h 742512"/>
                        <a:gd name="connsiteX79" fmla="*/ 303728 w 463399"/>
                        <a:gd name="connsiteY79" fmla="*/ 284857 h 742512"/>
                        <a:gd name="connsiteX80" fmla="*/ 317882 w 463399"/>
                        <a:gd name="connsiteY80" fmla="*/ 278369 h 742512"/>
                        <a:gd name="connsiteX81" fmla="*/ 324370 w 463399"/>
                        <a:gd name="connsiteY81" fmla="*/ 277485 h 742512"/>
                        <a:gd name="connsiteX82" fmla="*/ 311690 w 463399"/>
                        <a:gd name="connsiteY82" fmla="*/ 292229 h 742512"/>
                        <a:gd name="connsiteX83" fmla="*/ 306678 w 463399"/>
                        <a:gd name="connsiteY83" fmla="*/ 305497 h 742512"/>
                        <a:gd name="connsiteX84" fmla="*/ 312870 w 463399"/>
                        <a:gd name="connsiteY84" fmla="*/ 322306 h 742512"/>
                        <a:gd name="connsiteX85" fmla="*/ 327614 w 463399"/>
                        <a:gd name="connsiteY85" fmla="*/ 300190 h 742512"/>
                        <a:gd name="connsiteX86" fmla="*/ 332921 w 463399"/>
                        <a:gd name="connsiteY86" fmla="*/ 301075 h 742512"/>
                        <a:gd name="connsiteX87" fmla="*/ 358871 w 463399"/>
                        <a:gd name="connsiteY87" fmla="*/ 307562 h 742512"/>
                        <a:gd name="connsiteX88" fmla="*/ 366538 w 463399"/>
                        <a:gd name="connsiteY88" fmla="*/ 314934 h 742512"/>
                        <a:gd name="connsiteX89" fmla="*/ 381282 w 463399"/>
                        <a:gd name="connsiteY89" fmla="*/ 347372 h 742512"/>
                        <a:gd name="connsiteX90" fmla="*/ 389833 w 463399"/>
                        <a:gd name="connsiteY90" fmla="*/ 376565 h 742512"/>
                        <a:gd name="connsiteX91" fmla="*/ 391602 w 463399"/>
                        <a:gd name="connsiteY91" fmla="*/ 381873 h 742512"/>
                        <a:gd name="connsiteX92" fmla="*/ 408706 w 463399"/>
                        <a:gd name="connsiteY92" fmla="*/ 388359 h 742512"/>
                        <a:gd name="connsiteX93" fmla="*/ 421386 w 463399"/>
                        <a:gd name="connsiteY93" fmla="*/ 387475 h 742512"/>
                        <a:gd name="connsiteX94" fmla="*/ 419322 w 463399"/>
                        <a:gd name="connsiteY94" fmla="*/ 357102 h 742512"/>
                        <a:gd name="connsiteX95" fmla="*/ 414899 w 463399"/>
                        <a:gd name="connsiteY95" fmla="*/ 343833 h 742512"/>
                        <a:gd name="connsiteX96" fmla="*/ 412835 w 463399"/>
                        <a:gd name="connsiteY96" fmla="*/ 342948 h 742512"/>
                        <a:gd name="connsiteX97" fmla="*/ 411066 w 463399"/>
                        <a:gd name="connsiteY97" fmla="*/ 341769 h 742512"/>
                        <a:gd name="connsiteX98" fmla="*/ 405463 w 463399"/>
                        <a:gd name="connsiteY98" fmla="*/ 337935 h 742512"/>
                        <a:gd name="connsiteX99" fmla="*/ 391014 w 463399"/>
                        <a:gd name="connsiteY99" fmla="*/ 309626 h 742512"/>
                        <a:gd name="connsiteX100" fmla="*/ 395143 w 463399"/>
                        <a:gd name="connsiteY100" fmla="*/ 295177 h 742512"/>
                        <a:gd name="connsiteX101" fmla="*/ 390424 w 463399"/>
                        <a:gd name="connsiteY101" fmla="*/ 281319 h 742512"/>
                        <a:gd name="connsiteX102" fmla="*/ 381282 w 463399"/>
                        <a:gd name="connsiteY102" fmla="*/ 270997 h 742512"/>
                        <a:gd name="connsiteX103" fmla="*/ 353858 w 463399"/>
                        <a:gd name="connsiteY103" fmla="*/ 224700 h 742512"/>
                        <a:gd name="connsiteX104" fmla="*/ 348551 w 463399"/>
                        <a:gd name="connsiteY104" fmla="*/ 222047 h 742512"/>
                        <a:gd name="connsiteX105" fmla="*/ 339998 w 463399"/>
                        <a:gd name="connsiteY105" fmla="*/ 184301 h 742512"/>
                        <a:gd name="connsiteX106" fmla="*/ 334690 w 463399"/>
                        <a:gd name="connsiteY106" fmla="*/ 190494 h 742512"/>
                        <a:gd name="connsiteX107" fmla="*/ 309626 w 463399"/>
                        <a:gd name="connsiteY107" fmla="*/ 189904 h 742512"/>
                        <a:gd name="connsiteX108" fmla="*/ 287215 w 463399"/>
                        <a:gd name="connsiteY108" fmla="*/ 166609 h 742512"/>
                        <a:gd name="connsiteX109" fmla="*/ 271587 w 463399"/>
                        <a:gd name="connsiteY109" fmla="*/ 135647 h 742512"/>
                        <a:gd name="connsiteX110" fmla="*/ 266573 w 463399"/>
                        <a:gd name="connsiteY110" fmla="*/ 130337 h 742512"/>
                        <a:gd name="connsiteX111" fmla="*/ 253893 w 463399"/>
                        <a:gd name="connsiteY111" fmla="*/ 100556 h 742512"/>
                        <a:gd name="connsiteX112" fmla="*/ 283086 w 463399"/>
                        <a:gd name="connsiteY112" fmla="*/ 122377 h 742512"/>
                        <a:gd name="connsiteX113" fmla="*/ 281317 w 463399"/>
                        <a:gd name="connsiteY113" fmla="*/ 92889 h 742512"/>
                        <a:gd name="connsiteX114" fmla="*/ 276895 w 463399"/>
                        <a:gd name="connsiteY114" fmla="*/ 66053 h 742512"/>
                        <a:gd name="connsiteX115" fmla="*/ 283086 w 463399"/>
                        <a:gd name="connsiteY115" fmla="*/ 74606 h 742512"/>
                        <a:gd name="connsiteX116" fmla="*/ 296651 w 463399"/>
                        <a:gd name="connsiteY116" fmla="*/ 101440 h 742512"/>
                        <a:gd name="connsiteX117" fmla="*/ 309921 w 463399"/>
                        <a:gd name="connsiteY117" fmla="*/ 169557 h 742512"/>
                        <a:gd name="connsiteX118" fmla="*/ 317293 w 463399"/>
                        <a:gd name="connsiteY118" fmla="*/ 179879 h 742512"/>
                        <a:gd name="connsiteX119" fmla="*/ 321716 w 463399"/>
                        <a:gd name="connsiteY119" fmla="*/ 175160 h 742512"/>
                        <a:gd name="connsiteX120" fmla="*/ 335871 w 463399"/>
                        <a:gd name="connsiteY120" fmla="*/ 163954 h 742512"/>
                        <a:gd name="connsiteX121" fmla="*/ 345013 w 463399"/>
                        <a:gd name="connsiteY121" fmla="*/ 173391 h 742512"/>
                        <a:gd name="connsiteX122" fmla="*/ 352089 w 463399"/>
                        <a:gd name="connsiteY122" fmla="*/ 181648 h 742512"/>
                        <a:gd name="connsiteX123" fmla="*/ 356807 w 463399"/>
                        <a:gd name="connsiteY123" fmla="*/ 174865 h 742512"/>
                        <a:gd name="connsiteX124" fmla="*/ 326139 w 463399"/>
                        <a:gd name="connsiteY124" fmla="*/ 97017 h 742512"/>
                        <a:gd name="connsiteX125" fmla="*/ 321716 w 463399"/>
                        <a:gd name="connsiteY125" fmla="*/ 83157 h 742512"/>
                        <a:gd name="connsiteX126" fmla="*/ 316408 w 463399"/>
                        <a:gd name="connsiteY126" fmla="*/ 70182 h 742512"/>
                        <a:gd name="connsiteX127" fmla="*/ 310805 w 463399"/>
                        <a:gd name="connsiteY127" fmla="*/ 57207 h 742512"/>
                        <a:gd name="connsiteX128" fmla="*/ 287215 w 463399"/>
                        <a:gd name="connsiteY128" fmla="*/ 23297 h 742512"/>
                        <a:gd name="connsiteX129" fmla="*/ 265394 w 463399"/>
                        <a:gd name="connsiteY129" fmla="*/ 7372 h 742512"/>
                        <a:gd name="connsiteX130" fmla="*/ 258022 w 463399"/>
                        <a:gd name="connsiteY130" fmla="*/ 5012 h 742512"/>
                        <a:gd name="connsiteX131" fmla="*/ 223816 w 463399"/>
                        <a:gd name="connsiteY131" fmla="*/ 10027 h 742512"/>
                        <a:gd name="connsiteX132" fmla="*/ 216444 w 463399"/>
                        <a:gd name="connsiteY132" fmla="*/ 16808 h 742512"/>
                        <a:gd name="connsiteX133" fmla="*/ 234727 w 463399"/>
                        <a:gd name="connsiteY133" fmla="*/ 37451 h 742512"/>
                        <a:gd name="connsiteX134" fmla="*/ 229124 w 463399"/>
                        <a:gd name="connsiteY134" fmla="*/ 53374 h 742512"/>
                        <a:gd name="connsiteX135" fmla="*/ 219097 w 463399"/>
                        <a:gd name="connsiteY135" fmla="*/ 46887 h 742512"/>
                        <a:gd name="connsiteX136" fmla="*/ 217328 w 463399"/>
                        <a:gd name="connsiteY136" fmla="*/ 36565 h 742512"/>
                        <a:gd name="connsiteX137" fmla="*/ 197866 w 463399"/>
                        <a:gd name="connsiteY137" fmla="*/ 0 h 742512"/>
                        <a:gd name="connsiteX138" fmla="*/ 189019 w 463399"/>
                        <a:gd name="connsiteY138" fmla="*/ 2064 h 742512"/>
                        <a:gd name="connsiteX139" fmla="*/ 183711 w 463399"/>
                        <a:gd name="connsiteY139" fmla="*/ 5012 h 742512"/>
                        <a:gd name="connsiteX140" fmla="*/ 36565 w 463399"/>
                        <a:gd name="connsiteY140" fmla="*/ 133582 h 742512"/>
                        <a:gd name="connsiteX141" fmla="*/ 12975 w 463399"/>
                        <a:gd name="connsiteY141" fmla="*/ 198750 h 742512"/>
                        <a:gd name="connsiteX142" fmla="*/ 4717 w 463399"/>
                        <a:gd name="connsiteY142" fmla="*/ 238265 h 742512"/>
                        <a:gd name="connsiteX143" fmla="*/ 1769 w 463399"/>
                        <a:gd name="connsiteY143" fmla="*/ 262151 h 742512"/>
                        <a:gd name="connsiteX144" fmla="*/ 0 w 463399"/>
                        <a:gd name="connsiteY144" fmla="*/ 283676 h 742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3399" h="742512">
                          <a:moveTo>
                            <a:pt x="0" y="283676"/>
                          </a:moveTo>
                          <a:cubicBezTo>
                            <a:pt x="1601" y="286879"/>
                            <a:pt x="-3767" y="276334"/>
                            <a:pt x="14744" y="312870"/>
                          </a:cubicBezTo>
                          <a:cubicBezTo>
                            <a:pt x="29933" y="328059"/>
                            <a:pt x="20758" y="344291"/>
                            <a:pt x="26245" y="363885"/>
                          </a:cubicBezTo>
                          <a:cubicBezTo>
                            <a:pt x="27129" y="369193"/>
                            <a:pt x="30962" y="376270"/>
                            <a:pt x="34501" y="379808"/>
                          </a:cubicBezTo>
                          <a:cubicBezTo>
                            <a:pt x="37155" y="382758"/>
                            <a:pt x="39515" y="384821"/>
                            <a:pt x="41284" y="385706"/>
                          </a:cubicBezTo>
                          <a:cubicBezTo>
                            <a:pt x="53281" y="392904"/>
                            <a:pt x="41951" y="349588"/>
                            <a:pt x="61631" y="324370"/>
                          </a:cubicBezTo>
                          <a:lnTo>
                            <a:pt x="64579" y="321717"/>
                          </a:lnTo>
                          <a:cubicBezTo>
                            <a:pt x="83946" y="324358"/>
                            <a:pt x="80155" y="292906"/>
                            <a:pt x="91708" y="297242"/>
                          </a:cubicBezTo>
                          <a:cubicBezTo>
                            <a:pt x="118063" y="309892"/>
                            <a:pt x="123718" y="317307"/>
                            <a:pt x="125915" y="308152"/>
                          </a:cubicBezTo>
                          <a:cubicBezTo>
                            <a:pt x="127082" y="302290"/>
                            <a:pt x="147093" y="323653"/>
                            <a:pt x="157173" y="304614"/>
                          </a:cubicBezTo>
                          <a:cubicBezTo>
                            <a:pt x="158942" y="301959"/>
                            <a:pt x="164545" y="304614"/>
                            <a:pt x="168967" y="305204"/>
                          </a:cubicBezTo>
                          <a:lnTo>
                            <a:pt x="171031" y="309331"/>
                          </a:lnTo>
                          <a:cubicBezTo>
                            <a:pt x="157990" y="334603"/>
                            <a:pt x="155658" y="357018"/>
                            <a:pt x="137414" y="320537"/>
                          </a:cubicBezTo>
                          <a:cubicBezTo>
                            <a:pt x="125171" y="327215"/>
                            <a:pt x="121545" y="333187"/>
                            <a:pt x="128863" y="345898"/>
                          </a:cubicBezTo>
                          <a:lnTo>
                            <a:pt x="130928" y="354154"/>
                          </a:lnTo>
                          <a:cubicBezTo>
                            <a:pt x="128028" y="379680"/>
                            <a:pt x="153441" y="393267"/>
                            <a:pt x="182827" y="432003"/>
                          </a:cubicBezTo>
                          <a:cubicBezTo>
                            <a:pt x="187249" y="433477"/>
                            <a:pt x="190788" y="431118"/>
                            <a:pt x="191673" y="423157"/>
                          </a:cubicBezTo>
                          <a:cubicBezTo>
                            <a:pt x="191968" y="419618"/>
                            <a:pt x="193443" y="417554"/>
                            <a:pt x="194621" y="415195"/>
                          </a:cubicBezTo>
                          <a:cubicBezTo>
                            <a:pt x="198455" y="405758"/>
                            <a:pt x="202584" y="397207"/>
                            <a:pt x="207008" y="388654"/>
                          </a:cubicBezTo>
                          <a:cubicBezTo>
                            <a:pt x="208482" y="385706"/>
                            <a:pt x="210546" y="384232"/>
                            <a:pt x="212611" y="381873"/>
                          </a:cubicBezTo>
                          <a:lnTo>
                            <a:pt x="214085" y="380103"/>
                          </a:lnTo>
                          <a:cubicBezTo>
                            <a:pt x="215854" y="378039"/>
                            <a:pt x="217918" y="375975"/>
                            <a:pt x="218802" y="373027"/>
                          </a:cubicBezTo>
                          <a:cubicBezTo>
                            <a:pt x="219687" y="368603"/>
                            <a:pt x="219097" y="362705"/>
                            <a:pt x="220276" y="357692"/>
                          </a:cubicBezTo>
                          <a:cubicBezTo>
                            <a:pt x="221162" y="354449"/>
                            <a:pt x="222931" y="351206"/>
                            <a:pt x="225290" y="349730"/>
                          </a:cubicBezTo>
                          <a:cubicBezTo>
                            <a:pt x="226764" y="348846"/>
                            <a:pt x="229712" y="350911"/>
                            <a:pt x="232072" y="351499"/>
                          </a:cubicBezTo>
                          <a:cubicBezTo>
                            <a:pt x="233944" y="361789"/>
                            <a:pt x="234901" y="356752"/>
                            <a:pt x="225290" y="384528"/>
                          </a:cubicBezTo>
                          <a:cubicBezTo>
                            <a:pt x="223521" y="390424"/>
                            <a:pt x="222045" y="396617"/>
                            <a:pt x="220571" y="402515"/>
                          </a:cubicBezTo>
                          <a:cubicBezTo>
                            <a:pt x="218507" y="408706"/>
                            <a:pt x="217033" y="415490"/>
                            <a:pt x="214085" y="420797"/>
                          </a:cubicBezTo>
                          <a:cubicBezTo>
                            <a:pt x="209366" y="430234"/>
                            <a:pt x="203174" y="438490"/>
                            <a:pt x="197866" y="447336"/>
                          </a:cubicBezTo>
                          <a:cubicBezTo>
                            <a:pt x="190461" y="458159"/>
                            <a:pt x="172967" y="442237"/>
                            <a:pt x="166902" y="438194"/>
                          </a:cubicBezTo>
                          <a:cubicBezTo>
                            <a:pt x="164545" y="437016"/>
                            <a:pt x="162480" y="436425"/>
                            <a:pt x="160416" y="435246"/>
                          </a:cubicBezTo>
                          <a:cubicBezTo>
                            <a:pt x="163373" y="457409"/>
                            <a:pt x="165254" y="453098"/>
                            <a:pt x="171031" y="474761"/>
                          </a:cubicBezTo>
                          <a:cubicBezTo>
                            <a:pt x="176634" y="494223"/>
                            <a:pt x="184892" y="512505"/>
                            <a:pt x="197571" y="528428"/>
                          </a:cubicBezTo>
                          <a:cubicBezTo>
                            <a:pt x="210546" y="544648"/>
                            <a:pt x="214673" y="558212"/>
                            <a:pt x="212020" y="575610"/>
                          </a:cubicBezTo>
                          <a:cubicBezTo>
                            <a:pt x="210842" y="585931"/>
                            <a:pt x="208777" y="595072"/>
                            <a:pt x="206417" y="604804"/>
                          </a:cubicBezTo>
                          <a:cubicBezTo>
                            <a:pt x="202584" y="620138"/>
                            <a:pt x="208482" y="646676"/>
                            <a:pt x="220866" y="663190"/>
                          </a:cubicBezTo>
                          <a:cubicBezTo>
                            <a:pt x="227355" y="671742"/>
                            <a:pt x="231188" y="679410"/>
                            <a:pt x="233251" y="687961"/>
                          </a:cubicBezTo>
                          <a:lnTo>
                            <a:pt x="329088" y="742513"/>
                          </a:lnTo>
                          <a:cubicBezTo>
                            <a:pt x="334283" y="715268"/>
                            <a:pt x="333112" y="691891"/>
                            <a:pt x="332333" y="666140"/>
                          </a:cubicBezTo>
                          <a:cubicBezTo>
                            <a:pt x="331447" y="649036"/>
                            <a:pt x="339998" y="642843"/>
                            <a:pt x="345013" y="632818"/>
                          </a:cubicBezTo>
                          <a:cubicBezTo>
                            <a:pt x="348256" y="626036"/>
                            <a:pt x="350615" y="621022"/>
                            <a:pt x="346191" y="609227"/>
                          </a:cubicBezTo>
                          <a:cubicBezTo>
                            <a:pt x="343832" y="602149"/>
                            <a:pt x="344717" y="594188"/>
                            <a:pt x="345013" y="587111"/>
                          </a:cubicBezTo>
                          <a:cubicBezTo>
                            <a:pt x="345013" y="585342"/>
                            <a:pt x="349435" y="585342"/>
                            <a:pt x="351499" y="585931"/>
                          </a:cubicBezTo>
                          <a:cubicBezTo>
                            <a:pt x="355923" y="587995"/>
                            <a:pt x="359166" y="590059"/>
                            <a:pt x="362409" y="586226"/>
                          </a:cubicBezTo>
                          <a:cubicBezTo>
                            <a:pt x="367020" y="581615"/>
                            <a:pt x="374288" y="589255"/>
                            <a:pt x="379218" y="594188"/>
                          </a:cubicBezTo>
                          <a:cubicBezTo>
                            <a:pt x="390793" y="605763"/>
                            <a:pt x="405651" y="621612"/>
                            <a:pt x="420207" y="621612"/>
                          </a:cubicBezTo>
                          <a:cubicBezTo>
                            <a:pt x="432003" y="621612"/>
                            <a:pt x="444388" y="622202"/>
                            <a:pt x="448516" y="606278"/>
                          </a:cubicBezTo>
                          <a:cubicBezTo>
                            <a:pt x="449400" y="603625"/>
                            <a:pt x="451464" y="601855"/>
                            <a:pt x="453824" y="600086"/>
                          </a:cubicBezTo>
                          <a:cubicBezTo>
                            <a:pt x="474710" y="588147"/>
                            <a:pt x="453625" y="548029"/>
                            <a:pt x="462080" y="528135"/>
                          </a:cubicBezTo>
                          <a:cubicBezTo>
                            <a:pt x="462670" y="526366"/>
                            <a:pt x="458837" y="519287"/>
                            <a:pt x="456772" y="514865"/>
                          </a:cubicBezTo>
                          <a:cubicBezTo>
                            <a:pt x="454413" y="508967"/>
                            <a:pt x="450579" y="503069"/>
                            <a:pt x="448810" y="497171"/>
                          </a:cubicBezTo>
                          <a:cubicBezTo>
                            <a:pt x="446452" y="490389"/>
                            <a:pt x="445566" y="483607"/>
                            <a:pt x="439375" y="478005"/>
                          </a:cubicBezTo>
                          <a:lnTo>
                            <a:pt x="436720" y="472697"/>
                          </a:lnTo>
                          <a:cubicBezTo>
                            <a:pt x="437899" y="463556"/>
                            <a:pt x="432592" y="455298"/>
                            <a:pt x="428463" y="446747"/>
                          </a:cubicBezTo>
                          <a:lnTo>
                            <a:pt x="427284" y="442914"/>
                          </a:lnTo>
                          <a:cubicBezTo>
                            <a:pt x="427284" y="431334"/>
                            <a:pt x="422410" y="423912"/>
                            <a:pt x="411656" y="419618"/>
                          </a:cubicBezTo>
                          <a:cubicBezTo>
                            <a:pt x="410180" y="405758"/>
                            <a:pt x="405758" y="399565"/>
                            <a:pt x="396322" y="392193"/>
                          </a:cubicBezTo>
                          <a:cubicBezTo>
                            <a:pt x="393962" y="390130"/>
                            <a:pt x="391602" y="388066"/>
                            <a:pt x="389540" y="385706"/>
                          </a:cubicBezTo>
                          <a:cubicBezTo>
                            <a:pt x="373410" y="370730"/>
                            <a:pt x="377194" y="372814"/>
                            <a:pt x="373910" y="369193"/>
                          </a:cubicBezTo>
                          <a:cubicBezTo>
                            <a:pt x="361231" y="360936"/>
                            <a:pt x="348551" y="352089"/>
                            <a:pt x="333807" y="341769"/>
                          </a:cubicBezTo>
                          <a:cubicBezTo>
                            <a:pt x="335576" y="350320"/>
                            <a:pt x="336460" y="356513"/>
                            <a:pt x="338229" y="362411"/>
                          </a:cubicBezTo>
                          <a:cubicBezTo>
                            <a:pt x="340884" y="372141"/>
                            <a:pt x="339410" y="372732"/>
                            <a:pt x="333217" y="372141"/>
                          </a:cubicBezTo>
                          <a:cubicBezTo>
                            <a:pt x="324961" y="370372"/>
                            <a:pt x="317588" y="371552"/>
                            <a:pt x="309921" y="372436"/>
                          </a:cubicBezTo>
                          <a:cubicBezTo>
                            <a:pt x="307562" y="372732"/>
                            <a:pt x="305497" y="374501"/>
                            <a:pt x="303138" y="375679"/>
                          </a:cubicBezTo>
                          <a:cubicBezTo>
                            <a:pt x="298839" y="376756"/>
                            <a:pt x="296987" y="372420"/>
                            <a:pt x="296356" y="368014"/>
                          </a:cubicBezTo>
                          <a:cubicBezTo>
                            <a:pt x="295177" y="358283"/>
                            <a:pt x="294292" y="353563"/>
                            <a:pt x="290753" y="351499"/>
                          </a:cubicBezTo>
                          <a:cubicBezTo>
                            <a:pt x="288689" y="350615"/>
                            <a:pt x="286331" y="350025"/>
                            <a:pt x="282498" y="350025"/>
                          </a:cubicBezTo>
                          <a:cubicBezTo>
                            <a:pt x="271880" y="349730"/>
                            <a:pt x="261265" y="346191"/>
                            <a:pt x="250355" y="339705"/>
                          </a:cubicBezTo>
                          <a:cubicBezTo>
                            <a:pt x="246816" y="337935"/>
                            <a:pt x="243573" y="335576"/>
                            <a:pt x="240034" y="333217"/>
                          </a:cubicBezTo>
                          <a:cubicBezTo>
                            <a:pt x="233841" y="328794"/>
                            <a:pt x="229417" y="322896"/>
                            <a:pt x="227355" y="314345"/>
                          </a:cubicBezTo>
                          <a:cubicBezTo>
                            <a:pt x="225585" y="306678"/>
                            <a:pt x="223816" y="299011"/>
                            <a:pt x="222636" y="291934"/>
                          </a:cubicBezTo>
                          <a:cubicBezTo>
                            <a:pt x="221457" y="283381"/>
                            <a:pt x="224110" y="281319"/>
                            <a:pt x="229712" y="284267"/>
                          </a:cubicBezTo>
                          <a:cubicBezTo>
                            <a:pt x="230303" y="284857"/>
                            <a:pt x="230893" y="285151"/>
                            <a:pt x="231777" y="285741"/>
                          </a:cubicBezTo>
                          <a:cubicBezTo>
                            <a:pt x="238265" y="290165"/>
                            <a:pt x="244161" y="294587"/>
                            <a:pt x="250650" y="298125"/>
                          </a:cubicBezTo>
                          <a:cubicBezTo>
                            <a:pt x="257727" y="302254"/>
                            <a:pt x="260970" y="298716"/>
                            <a:pt x="262151" y="291049"/>
                          </a:cubicBezTo>
                          <a:cubicBezTo>
                            <a:pt x="264297" y="275997"/>
                            <a:pt x="267756" y="279843"/>
                            <a:pt x="272471" y="279843"/>
                          </a:cubicBezTo>
                          <a:cubicBezTo>
                            <a:pt x="273650" y="283381"/>
                            <a:pt x="275714" y="287510"/>
                            <a:pt x="275421" y="290460"/>
                          </a:cubicBezTo>
                          <a:cubicBezTo>
                            <a:pt x="274535" y="299601"/>
                            <a:pt x="278074" y="306088"/>
                            <a:pt x="284855" y="314639"/>
                          </a:cubicBezTo>
                          <a:cubicBezTo>
                            <a:pt x="287510" y="306383"/>
                            <a:pt x="290753" y="299306"/>
                            <a:pt x="292523" y="291344"/>
                          </a:cubicBezTo>
                          <a:cubicBezTo>
                            <a:pt x="293996" y="283972"/>
                            <a:pt x="297242" y="281612"/>
                            <a:pt x="303728" y="284857"/>
                          </a:cubicBezTo>
                          <a:cubicBezTo>
                            <a:pt x="311100" y="288396"/>
                            <a:pt x="316998" y="289870"/>
                            <a:pt x="317882" y="278369"/>
                          </a:cubicBezTo>
                          <a:cubicBezTo>
                            <a:pt x="317882" y="276600"/>
                            <a:pt x="321422" y="276895"/>
                            <a:pt x="324370" y="277485"/>
                          </a:cubicBezTo>
                          <a:cubicBezTo>
                            <a:pt x="324075" y="288396"/>
                            <a:pt x="318768" y="291639"/>
                            <a:pt x="311690" y="292229"/>
                          </a:cubicBezTo>
                          <a:cubicBezTo>
                            <a:pt x="306383" y="292818"/>
                            <a:pt x="306088" y="298421"/>
                            <a:pt x="306678" y="305497"/>
                          </a:cubicBezTo>
                          <a:cubicBezTo>
                            <a:pt x="307267" y="312281"/>
                            <a:pt x="307857" y="318768"/>
                            <a:pt x="312870" y="322306"/>
                          </a:cubicBezTo>
                          <a:cubicBezTo>
                            <a:pt x="319531" y="303161"/>
                            <a:pt x="317312" y="302253"/>
                            <a:pt x="327614" y="300190"/>
                          </a:cubicBezTo>
                          <a:lnTo>
                            <a:pt x="332921" y="301075"/>
                          </a:lnTo>
                          <a:cubicBezTo>
                            <a:pt x="340884" y="300485"/>
                            <a:pt x="350320" y="302549"/>
                            <a:pt x="358871" y="307562"/>
                          </a:cubicBezTo>
                          <a:lnTo>
                            <a:pt x="366538" y="314934"/>
                          </a:lnTo>
                          <a:cubicBezTo>
                            <a:pt x="371846" y="325844"/>
                            <a:pt x="376565" y="336755"/>
                            <a:pt x="381282" y="347372"/>
                          </a:cubicBezTo>
                          <a:cubicBezTo>
                            <a:pt x="386001" y="357102"/>
                            <a:pt x="390424" y="367129"/>
                            <a:pt x="389833" y="376565"/>
                          </a:cubicBezTo>
                          <a:lnTo>
                            <a:pt x="391602" y="381873"/>
                          </a:lnTo>
                          <a:cubicBezTo>
                            <a:pt x="397608" y="379101"/>
                            <a:pt x="402608" y="379651"/>
                            <a:pt x="408706" y="388359"/>
                          </a:cubicBezTo>
                          <a:cubicBezTo>
                            <a:pt x="413130" y="388066"/>
                            <a:pt x="416964" y="388066"/>
                            <a:pt x="421386" y="387475"/>
                          </a:cubicBezTo>
                          <a:cubicBezTo>
                            <a:pt x="419093" y="363351"/>
                            <a:pt x="418100" y="359240"/>
                            <a:pt x="419322" y="357102"/>
                          </a:cubicBezTo>
                          <a:cubicBezTo>
                            <a:pt x="421681" y="351206"/>
                            <a:pt x="419617" y="347077"/>
                            <a:pt x="414899" y="343833"/>
                          </a:cubicBezTo>
                          <a:lnTo>
                            <a:pt x="412835" y="342948"/>
                          </a:lnTo>
                          <a:cubicBezTo>
                            <a:pt x="412245" y="342653"/>
                            <a:pt x="411656" y="342358"/>
                            <a:pt x="411066" y="341769"/>
                          </a:cubicBezTo>
                          <a:cubicBezTo>
                            <a:pt x="409001" y="340884"/>
                            <a:pt x="407232" y="339410"/>
                            <a:pt x="405463" y="337935"/>
                          </a:cubicBezTo>
                          <a:cubicBezTo>
                            <a:pt x="393078" y="328794"/>
                            <a:pt x="391602" y="325844"/>
                            <a:pt x="391014" y="309626"/>
                          </a:cubicBezTo>
                          <a:cubicBezTo>
                            <a:pt x="391014" y="303435"/>
                            <a:pt x="391014" y="298421"/>
                            <a:pt x="395143" y="295177"/>
                          </a:cubicBezTo>
                          <a:cubicBezTo>
                            <a:pt x="398975" y="292229"/>
                            <a:pt x="395731" y="285446"/>
                            <a:pt x="390424" y="281319"/>
                          </a:cubicBezTo>
                          <a:cubicBezTo>
                            <a:pt x="386885" y="278959"/>
                            <a:pt x="383347" y="275421"/>
                            <a:pt x="381282" y="270997"/>
                          </a:cubicBezTo>
                          <a:cubicBezTo>
                            <a:pt x="360271" y="233743"/>
                            <a:pt x="361874" y="229072"/>
                            <a:pt x="353858" y="224700"/>
                          </a:cubicBezTo>
                          <a:cubicBezTo>
                            <a:pt x="352973" y="224258"/>
                            <a:pt x="349249" y="222743"/>
                            <a:pt x="348551" y="222047"/>
                          </a:cubicBezTo>
                          <a:cubicBezTo>
                            <a:pt x="338070" y="216496"/>
                            <a:pt x="343407" y="204737"/>
                            <a:pt x="339998" y="184301"/>
                          </a:cubicBezTo>
                          <a:lnTo>
                            <a:pt x="334690" y="190494"/>
                          </a:lnTo>
                          <a:cubicBezTo>
                            <a:pt x="328794" y="196097"/>
                            <a:pt x="319358" y="195507"/>
                            <a:pt x="309626" y="189904"/>
                          </a:cubicBezTo>
                          <a:cubicBezTo>
                            <a:pt x="301369" y="185187"/>
                            <a:pt x="293408" y="176929"/>
                            <a:pt x="287215" y="166609"/>
                          </a:cubicBezTo>
                          <a:cubicBezTo>
                            <a:pt x="281317" y="156878"/>
                            <a:pt x="273945" y="147736"/>
                            <a:pt x="271587" y="135647"/>
                          </a:cubicBezTo>
                          <a:lnTo>
                            <a:pt x="266573" y="130337"/>
                          </a:lnTo>
                          <a:cubicBezTo>
                            <a:pt x="258022" y="124736"/>
                            <a:pt x="252419" y="111761"/>
                            <a:pt x="253893" y="100556"/>
                          </a:cubicBezTo>
                          <a:cubicBezTo>
                            <a:pt x="263330" y="107633"/>
                            <a:pt x="272471" y="114710"/>
                            <a:pt x="283086" y="122377"/>
                          </a:cubicBezTo>
                          <a:cubicBezTo>
                            <a:pt x="288100" y="120017"/>
                            <a:pt x="287805" y="108221"/>
                            <a:pt x="281317" y="92889"/>
                          </a:cubicBezTo>
                          <a:cubicBezTo>
                            <a:pt x="272490" y="73265"/>
                            <a:pt x="273565" y="74374"/>
                            <a:pt x="276895" y="66053"/>
                          </a:cubicBezTo>
                          <a:cubicBezTo>
                            <a:pt x="278959" y="69003"/>
                            <a:pt x="281612" y="71361"/>
                            <a:pt x="283086" y="74606"/>
                          </a:cubicBezTo>
                          <a:cubicBezTo>
                            <a:pt x="287805" y="83452"/>
                            <a:pt x="292818" y="92593"/>
                            <a:pt x="296651" y="101440"/>
                          </a:cubicBezTo>
                          <a:cubicBezTo>
                            <a:pt x="310562" y="133894"/>
                            <a:pt x="302247" y="136670"/>
                            <a:pt x="309921" y="169557"/>
                          </a:cubicBezTo>
                          <a:cubicBezTo>
                            <a:pt x="310510" y="172800"/>
                            <a:pt x="314343" y="177815"/>
                            <a:pt x="317293" y="179879"/>
                          </a:cubicBezTo>
                          <a:cubicBezTo>
                            <a:pt x="318472" y="180468"/>
                            <a:pt x="320241" y="176929"/>
                            <a:pt x="321716" y="175160"/>
                          </a:cubicBezTo>
                          <a:cubicBezTo>
                            <a:pt x="326435" y="171031"/>
                            <a:pt x="330564" y="166609"/>
                            <a:pt x="335871" y="163954"/>
                          </a:cubicBezTo>
                          <a:cubicBezTo>
                            <a:pt x="338524" y="165429"/>
                            <a:pt x="342358" y="170738"/>
                            <a:pt x="345013" y="173391"/>
                          </a:cubicBezTo>
                          <a:cubicBezTo>
                            <a:pt x="347370" y="176045"/>
                            <a:pt x="350615" y="180763"/>
                            <a:pt x="352089" y="181648"/>
                          </a:cubicBezTo>
                          <a:cubicBezTo>
                            <a:pt x="355038" y="181942"/>
                            <a:pt x="357102" y="178110"/>
                            <a:pt x="356807" y="174865"/>
                          </a:cubicBezTo>
                          <a:cubicBezTo>
                            <a:pt x="355593" y="134618"/>
                            <a:pt x="350952" y="141248"/>
                            <a:pt x="326139" y="97017"/>
                          </a:cubicBezTo>
                          <a:cubicBezTo>
                            <a:pt x="323780" y="92889"/>
                            <a:pt x="323191" y="87876"/>
                            <a:pt x="321716" y="83157"/>
                          </a:cubicBezTo>
                          <a:cubicBezTo>
                            <a:pt x="319946" y="79028"/>
                            <a:pt x="318177" y="74311"/>
                            <a:pt x="316408" y="70182"/>
                          </a:cubicBezTo>
                          <a:cubicBezTo>
                            <a:pt x="314639" y="65465"/>
                            <a:pt x="311395" y="61041"/>
                            <a:pt x="310805" y="57207"/>
                          </a:cubicBezTo>
                          <a:cubicBezTo>
                            <a:pt x="307562" y="38925"/>
                            <a:pt x="297242" y="31257"/>
                            <a:pt x="287215" y="23297"/>
                          </a:cubicBezTo>
                          <a:cubicBezTo>
                            <a:pt x="279843" y="17987"/>
                            <a:pt x="272766" y="12384"/>
                            <a:pt x="265394" y="7372"/>
                          </a:cubicBezTo>
                          <a:cubicBezTo>
                            <a:pt x="261560" y="5012"/>
                            <a:pt x="259201" y="4129"/>
                            <a:pt x="258022" y="5012"/>
                          </a:cubicBezTo>
                          <a:cubicBezTo>
                            <a:pt x="248585" y="12384"/>
                            <a:pt x="234136" y="5308"/>
                            <a:pt x="223816" y="10027"/>
                          </a:cubicBezTo>
                          <a:cubicBezTo>
                            <a:pt x="220571" y="11206"/>
                            <a:pt x="215264" y="8553"/>
                            <a:pt x="216444" y="16808"/>
                          </a:cubicBezTo>
                          <a:cubicBezTo>
                            <a:pt x="218508" y="28778"/>
                            <a:pt x="224388" y="31710"/>
                            <a:pt x="234727" y="37451"/>
                          </a:cubicBezTo>
                          <a:cubicBezTo>
                            <a:pt x="232958" y="43644"/>
                            <a:pt x="232072" y="50721"/>
                            <a:pt x="229124" y="53374"/>
                          </a:cubicBezTo>
                          <a:cubicBezTo>
                            <a:pt x="227494" y="55004"/>
                            <a:pt x="221129" y="48241"/>
                            <a:pt x="219097" y="46887"/>
                          </a:cubicBezTo>
                          <a:cubicBezTo>
                            <a:pt x="218507" y="41579"/>
                            <a:pt x="218507" y="38925"/>
                            <a:pt x="217328" y="36565"/>
                          </a:cubicBezTo>
                          <a:cubicBezTo>
                            <a:pt x="211135" y="24180"/>
                            <a:pt x="204944" y="12091"/>
                            <a:pt x="197866" y="0"/>
                          </a:cubicBezTo>
                          <a:cubicBezTo>
                            <a:pt x="195212" y="590"/>
                            <a:pt x="192264" y="1474"/>
                            <a:pt x="189019" y="2064"/>
                          </a:cubicBezTo>
                          <a:cubicBezTo>
                            <a:pt x="187840" y="5012"/>
                            <a:pt x="186070" y="6488"/>
                            <a:pt x="183711" y="5012"/>
                          </a:cubicBezTo>
                          <a:cubicBezTo>
                            <a:pt x="127589" y="16666"/>
                            <a:pt x="69748" y="61835"/>
                            <a:pt x="36565" y="133582"/>
                          </a:cubicBezTo>
                          <a:cubicBezTo>
                            <a:pt x="26833" y="153339"/>
                            <a:pt x="18873" y="174865"/>
                            <a:pt x="12975" y="198750"/>
                          </a:cubicBezTo>
                          <a:cubicBezTo>
                            <a:pt x="9732" y="211137"/>
                            <a:pt x="7077" y="224700"/>
                            <a:pt x="4717" y="238265"/>
                          </a:cubicBezTo>
                          <a:cubicBezTo>
                            <a:pt x="3834" y="245932"/>
                            <a:pt x="2655" y="253893"/>
                            <a:pt x="1769" y="262151"/>
                          </a:cubicBezTo>
                          <a:cubicBezTo>
                            <a:pt x="884" y="269523"/>
                            <a:pt x="590" y="276304"/>
                            <a:pt x="0" y="283676"/>
                          </a:cubicBezTo>
                          <a:close/>
                        </a:path>
                      </a:pathLst>
                    </a:custGeom>
                    <a:solidFill>
                      <a:srgbClr val="E93565"/>
                    </a:solidFill>
                    <a:ln w="36124" cap="flat">
                      <a:noFill/>
                      <a:prstDash val="solid"/>
                      <a:miter/>
                    </a:ln>
                  </p:spPr>
                  <p:txBody>
                    <a:bodyPr rtlCol="0" anchor="ctr"/>
                    <a:lstStyle/>
                    <a:p>
                      <a:endParaRPr lang="fr-FR"/>
                    </a:p>
                  </p:txBody>
                </p:sp>
              </p:grpSp>
              <p:grpSp>
                <p:nvGrpSpPr>
                  <p:cNvPr id="1311" name="Graphique 1213">
                    <a:extLst>
                      <a:ext uri="{FF2B5EF4-FFF2-40B4-BE49-F238E27FC236}">
                        <a16:creationId xmlns:a16="http://schemas.microsoft.com/office/drawing/2014/main" id="{74C9C9C7-A54D-45D4-BC7C-B9377F433DE2}"/>
                      </a:ext>
                    </a:extLst>
                  </p:cNvPr>
                  <p:cNvGrpSpPr/>
                  <p:nvPr/>
                </p:nvGrpSpPr>
                <p:grpSpPr>
                  <a:xfrm>
                    <a:off x="5794218" y="2914103"/>
                    <a:ext cx="272449" cy="341357"/>
                    <a:chOff x="5794218" y="2914103"/>
                    <a:chExt cx="272449" cy="341357"/>
                  </a:xfrm>
                </p:grpSpPr>
                <p:sp>
                  <p:nvSpPr>
                    <p:cNvPr id="1312" name="Forme libre : forme 1311">
                      <a:extLst>
                        <a:ext uri="{FF2B5EF4-FFF2-40B4-BE49-F238E27FC236}">
                          <a16:creationId xmlns:a16="http://schemas.microsoft.com/office/drawing/2014/main" id="{4734484D-B3D4-4C27-859C-07821C4D6611}"/>
                        </a:ext>
                      </a:extLst>
                    </p:cNvPr>
                    <p:cNvSpPr/>
                    <p:nvPr/>
                  </p:nvSpPr>
                  <p:spPr>
                    <a:xfrm>
                      <a:off x="5794243" y="3017132"/>
                      <a:ext cx="72426" cy="82677"/>
                    </a:xfrm>
                    <a:custGeom>
                      <a:avLst/>
                      <a:gdLst>
                        <a:gd name="connsiteX0" fmla="*/ 72311 w 72426"/>
                        <a:gd name="connsiteY0" fmla="*/ 82677 h 82677"/>
                        <a:gd name="connsiteX1" fmla="*/ 72427 w 72426"/>
                        <a:gd name="connsiteY1" fmla="*/ 41749 h 82677"/>
                        <a:gd name="connsiteX2" fmla="*/ 116 w 72426"/>
                        <a:gd name="connsiteY2" fmla="*/ 0 h 82677"/>
                        <a:gd name="connsiteX3" fmla="*/ 0 w 72426"/>
                        <a:gd name="connsiteY3" fmla="*/ 40929 h 82677"/>
                      </a:gdLst>
                      <a:ahLst/>
                      <a:cxnLst>
                        <a:cxn ang="0">
                          <a:pos x="connsiteX0" y="connsiteY0"/>
                        </a:cxn>
                        <a:cxn ang="0">
                          <a:pos x="connsiteX1" y="connsiteY1"/>
                        </a:cxn>
                        <a:cxn ang="0">
                          <a:pos x="connsiteX2" y="connsiteY2"/>
                        </a:cxn>
                        <a:cxn ang="0">
                          <a:pos x="connsiteX3" y="connsiteY3"/>
                        </a:cxn>
                      </a:cxnLst>
                      <a:rect l="l" t="t" r="r" b="b"/>
                      <a:pathLst>
                        <a:path w="72426" h="82677">
                          <a:moveTo>
                            <a:pt x="72311" y="82677"/>
                          </a:moveTo>
                          <a:lnTo>
                            <a:pt x="72427" y="41749"/>
                          </a:lnTo>
                          <a:lnTo>
                            <a:pt x="116" y="0"/>
                          </a:lnTo>
                          <a:lnTo>
                            <a:pt x="0" y="40929"/>
                          </a:lnTo>
                          <a:close/>
                        </a:path>
                      </a:pathLst>
                    </a:custGeom>
                    <a:solidFill>
                      <a:srgbClr val="FFD06C"/>
                    </a:solidFill>
                    <a:ln w="36124" cap="flat">
                      <a:noFill/>
                      <a:prstDash val="solid"/>
                      <a:miter/>
                    </a:ln>
                  </p:spPr>
                  <p:txBody>
                    <a:bodyPr rtlCol="0" anchor="ctr"/>
                    <a:lstStyle/>
                    <a:p>
                      <a:endParaRPr lang="fr-FR"/>
                    </a:p>
                  </p:txBody>
                </p:sp>
                <p:grpSp>
                  <p:nvGrpSpPr>
                    <p:cNvPr id="1313" name="Graphique 1213">
                      <a:extLst>
                        <a:ext uri="{FF2B5EF4-FFF2-40B4-BE49-F238E27FC236}">
                          <a16:creationId xmlns:a16="http://schemas.microsoft.com/office/drawing/2014/main" id="{F9ED68C0-7FCF-4780-9340-60FB74F62CA6}"/>
                        </a:ext>
                      </a:extLst>
                    </p:cNvPr>
                    <p:cNvGrpSpPr/>
                    <p:nvPr/>
                  </p:nvGrpSpPr>
                  <p:grpSpPr>
                    <a:xfrm>
                      <a:off x="5794218" y="2914103"/>
                      <a:ext cx="91542" cy="255306"/>
                      <a:chOff x="5794218" y="2914103"/>
                      <a:chExt cx="91542" cy="255306"/>
                    </a:xfrm>
                  </p:grpSpPr>
                  <p:sp>
                    <p:nvSpPr>
                      <p:cNvPr id="1314" name="Forme libre : forme 1313">
                        <a:extLst>
                          <a:ext uri="{FF2B5EF4-FFF2-40B4-BE49-F238E27FC236}">
                            <a16:creationId xmlns:a16="http://schemas.microsoft.com/office/drawing/2014/main" id="{86C52703-39E2-4B88-88CA-E849440EC08C}"/>
                          </a:ext>
                        </a:extLst>
                      </p:cNvPr>
                      <p:cNvSpPr/>
                      <p:nvPr/>
                    </p:nvSpPr>
                    <p:spPr>
                      <a:xfrm>
                        <a:off x="5794421" y="2954353"/>
                        <a:ext cx="72426" cy="82677"/>
                      </a:xfrm>
                      <a:custGeom>
                        <a:avLst/>
                        <a:gdLst>
                          <a:gd name="connsiteX0" fmla="*/ 72427 w 72426"/>
                          <a:gd name="connsiteY0" fmla="*/ 41749 h 82677"/>
                          <a:gd name="connsiteX1" fmla="*/ 116 w 72426"/>
                          <a:gd name="connsiteY1" fmla="*/ 0 h 82677"/>
                          <a:gd name="connsiteX2" fmla="*/ 0 w 72426"/>
                          <a:gd name="connsiteY2" fmla="*/ 40929 h 82677"/>
                          <a:gd name="connsiteX3" fmla="*/ 72311 w 72426"/>
                          <a:gd name="connsiteY3" fmla="*/ 82677 h 82677"/>
                        </a:gdLst>
                        <a:ahLst/>
                        <a:cxnLst>
                          <a:cxn ang="0">
                            <a:pos x="connsiteX0" y="connsiteY0"/>
                          </a:cxn>
                          <a:cxn ang="0">
                            <a:pos x="connsiteX1" y="connsiteY1"/>
                          </a:cxn>
                          <a:cxn ang="0">
                            <a:pos x="connsiteX2" y="connsiteY2"/>
                          </a:cxn>
                          <a:cxn ang="0">
                            <a:pos x="connsiteX3" y="connsiteY3"/>
                          </a:cxn>
                        </a:cxnLst>
                        <a:rect l="l" t="t" r="r" b="b"/>
                        <a:pathLst>
                          <a:path w="72426" h="82677">
                            <a:moveTo>
                              <a:pt x="72427" y="41749"/>
                            </a:moveTo>
                            <a:lnTo>
                              <a:pt x="116" y="0"/>
                            </a:lnTo>
                            <a:lnTo>
                              <a:pt x="0" y="40929"/>
                            </a:lnTo>
                            <a:lnTo>
                              <a:pt x="72311" y="82677"/>
                            </a:lnTo>
                            <a:close/>
                          </a:path>
                        </a:pathLst>
                      </a:custGeom>
                      <a:solidFill>
                        <a:srgbClr val="FFD06C"/>
                      </a:solidFill>
                      <a:ln w="36124" cap="flat">
                        <a:noFill/>
                        <a:prstDash val="solid"/>
                        <a:miter/>
                      </a:ln>
                    </p:spPr>
                    <p:txBody>
                      <a:bodyPr rtlCol="0" anchor="ctr"/>
                      <a:lstStyle/>
                      <a:p>
                        <a:endParaRPr lang="fr-FR"/>
                      </a:p>
                    </p:txBody>
                  </p:sp>
                  <p:sp>
                    <p:nvSpPr>
                      <p:cNvPr id="1315" name="Forme libre : forme 1314">
                        <a:extLst>
                          <a:ext uri="{FF2B5EF4-FFF2-40B4-BE49-F238E27FC236}">
                            <a16:creationId xmlns:a16="http://schemas.microsoft.com/office/drawing/2014/main" id="{B6E33754-9B1C-43E1-B634-B602460D81A3}"/>
                          </a:ext>
                        </a:extLst>
                      </p:cNvPr>
                      <p:cNvSpPr/>
                      <p:nvPr/>
                    </p:nvSpPr>
                    <p:spPr>
                      <a:xfrm>
                        <a:off x="5795396" y="2914103"/>
                        <a:ext cx="71618" cy="59841"/>
                      </a:xfrm>
                      <a:custGeom>
                        <a:avLst/>
                        <a:gdLst>
                          <a:gd name="connsiteX0" fmla="*/ 0 w 71618"/>
                          <a:gd name="connsiteY0" fmla="*/ 20889 h 59841"/>
                          <a:gd name="connsiteX1" fmla="*/ 543 w 71618"/>
                          <a:gd name="connsiteY1" fmla="*/ 18866 h 59841"/>
                          <a:gd name="connsiteX2" fmla="*/ 71515 w 71618"/>
                          <a:gd name="connsiteY2" fmla="*/ 59842 h 59841"/>
                          <a:gd name="connsiteX3" fmla="*/ 71618 w 71618"/>
                          <a:gd name="connsiteY3" fmla="*/ 23219 h 59841"/>
                          <a:gd name="connsiteX4" fmla="*/ 41354 w 71618"/>
                          <a:gd name="connsiteY4" fmla="*/ 5746 h 59841"/>
                          <a:gd name="connsiteX5" fmla="*/ 0 w 71618"/>
                          <a:gd name="connsiteY5" fmla="*/ 20889 h 59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618" h="59841">
                            <a:moveTo>
                              <a:pt x="0" y="20889"/>
                            </a:moveTo>
                            <a:cubicBezTo>
                              <a:pt x="155" y="20208"/>
                              <a:pt x="329" y="19533"/>
                              <a:pt x="543" y="18866"/>
                            </a:cubicBezTo>
                            <a:lnTo>
                              <a:pt x="71515" y="59842"/>
                            </a:lnTo>
                            <a:lnTo>
                              <a:pt x="71618" y="23219"/>
                            </a:lnTo>
                            <a:lnTo>
                              <a:pt x="41354" y="5746"/>
                            </a:lnTo>
                            <a:cubicBezTo>
                              <a:pt x="20870" y="-6080"/>
                              <a:pt x="3864" y="1021"/>
                              <a:pt x="0" y="20889"/>
                            </a:cubicBezTo>
                            <a:close/>
                          </a:path>
                        </a:pathLst>
                      </a:custGeom>
                      <a:solidFill>
                        <a:srgbClr val="FFD06C"/>
                      </a:solidFill>
                      <a:ln w="36124" cap="flat">
                        <a:noFill/>
                        <a:prstDash val="solid"/>
                        <a:miter/>
                      </a:ln>
                    </p:spPr>
                    <p:txBody>
                      <a:bodyPr rtlCol="0" anchor="ctr"/>
                      <a:lstStyle/>
                      <a:p>
                        <a:endParaRPr lang="fr-FR"/>
                      </a:p>
                    </p:txBody>
                  </p:sp>
                  <p:sp>
                    <p:nvSpPr>
                      <p:cNvPr id="1316" name="Forme libre : forme 1315">
                        <a:extLst>
                          <a:ext uri="{FF2B5EF4-FFF2-40B4-BE49-F238E27FC236}">
                            <a16:creationId xmlns:a16="http://schemas.microsoft.com/office/drawing/2014/main" id="{A0AC82B0-62D0-4C98-940A-A431DFB5BDED}"/>
                          </a:ext>
                        </a:extLst>
                      </p:cNvPr>
                      <p:cNvSpPr/>
                      <p:nvPr/>
                    </p:nvSpPr>
                    <p:spPr>
                      <a:xfrm>
                        <a:off x="5794218" y="2932969"/>
                        <a:ext cx="91542" cy="236441"/>
                      </a:xfrm>
                      <a:custGeom>
                        <a:avLst/>
                        <a:gdLst>
                          <a:gd name="connsiteX0" fmla="*/ 72796 w 91542"/>
                          <a:gd name="connsiteY0" fmla="*/ 4353 h 236441"/>
                          <a:gd name="connsiteX1" fmla="*/ 72692 w 91542"/>
                          <a:gd name="connsiteY1" fmla="*/ 40975 h 236441"/>
                          <a:gd name="connsiteX2" fmla="*/ 1721 w 91542"/>
                          <a:gd name="connsiteY2" fmla="*/ 0 h 236441"/>
                          <a:gd name="connsiteX3" fmla="*/ 1178 w 91542"/>
                          <a:gd name="connsiteY3" fmla="*/ 2023 h 236441"/>
                          <a:gd name="connsiteX4" fmla="*/ 349 w 91542"/>
                          <a:gd name="connsiteY4" fmla="*/ 10920 h 236441"/>
                          <a:gd name="connsiteX5" fmla="*/ 319 w 91542"/>
                          <a:gd name="connsiteY5" fmla="*/ 21384 h 236441"/>
                          <a:gd name="connsiteX6" fmla="*/ 72630 w 91542"/>
                          <a:gd name="connsiteY6" fmla="*/ 63133 h 236441"/>
                          <a:gd name="connsiteX7" fmla="*/ 72513 w 91542"/>
                          <a:gd name="connsiteY7" fmla="*/ 104061 h 236441"/>
                          <a:gd name="connsiteX8" fmla="*/ 203 w 91542"/>
                          <a:gd name="connsiteY8" fmla="*/ 62312 h 236441"/>
                          <a:gd name="connsiteX9" fmla="*/ 141 w 91542"/>
                          <a:gd name="connsiteY9" fmla="*/ 84163 h 236441"/>
                          <a:gd name="connsiteX10" fmla="*/ 72452 w 91542"/>
                          <a:gd name="connsiteY10" fmla="*/ 125912 h 236441"/>
                          <a:gd name="connsiteX11" fmla="*/ 72336 w 91542"/>
                          <a:gd name="connsiteY11" fmla="*/ 166840 h 236441"/>
                          <a:gd name="connsiteX12" fmla="*/ 25 w 91542"/>
                          <a:gd name="connsiteY12" fmla="*/ 125091 h 236441"/>
                          <a:gd name="connsiteX13" fmla="*/ 1035 w 91542"/>
                          <a:gd name="connsiteY13" fmla="*/ 147561 h 236441"/>
                          <a:gd name="connsiteX14" fmla="*/ 72274 w 91542"/>
                          <a:gd name="connsiteY14" fmla="*/ 188691 h 236441"/>
                          <a:gd name="connsiteX15" fmla="*/ 72169 w 91542"/>
                          <a:gd name="connsiteY15" fmla="*/ 225618 h 236441"/>
                          <a:gd name="connsiteX16" fmla="*/ 90915 w 91542"/>
                          <a:gd name="connsiteY16" fmla="*/ 236441 h 236441"/>
                          <a:gd name="connsiteX17" fmla="*/ 91543 w 91542"/>
                          <a:gd name="connsiteY17" fmla="*/ 15176 h 23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542" h="236441">
                            <a:moveTo>
                              <a:pt x="72796" y="4353"/>
                            </a:moveTo>
                            <a:lnTo>
                              <a:pt x="72692" y="40975"/>
                            </a:lnTo>
                            <a:lnTo>
                              <a:pt x="1721" y="0"/>
                            </a:lnTo>
                            <a:cubicBezTo>
                              <a:pt x="1507" y="667"/>
                              <a:pt x="1333" y="1342"/>
                              <a:pt x="1178" y="2023"/>
                            </a:cubicBezTo>
                            <a:cubicBezTo>
                              <a:pt x="547" y="4799"/>
                              <a:pt x="358" y="7708"/>
                              <a:pt x="349" y="10920"/>
                            </a:cubicBezTo>
                            <a:lnTo>
                              <a:pt x="319" y="21384"/>
                            </a:lnTo>
                            <a:lnTo>
                              <a:pt x="72630" y="63133"/>
                            </a:lnTo>
                            <a:lnTo>
                              <a:pt x="72513" y="104061"/>
                            </a:lnTo>
                            <a:lnTo>
                              <a:pt x="203" y="62312"/>
                            </a:lnTo>
                            <a:lnTo>
                              <a:pt x="141" y="84163"/>
                            </a:lnTo>
                            <a:lnTo>
                              <a:pt x="72452" y="125912"/>
                            </a:lnTo>
                            <a:lnTo>
                              <a:pt x="72336" y="166840"/>
                            </a:lnTo>
                            <a:lnTo>
                              <a:pt x="25" y="125091"/>
                            </a:lnTo>
                            <a:cubicBezTo>
                              <a:pt x="143" y="135110"/>
                              <a:pt x="-463" y="139711"/>
                              <a:pt x="1035" y="147561"/>
                            </a:cubicBezTo>
                            <a:lnTo>
                              <a:pt x="72274" y="188691"/>
                            </a:lnTo>
                            <a:lnTo>
                              <a:pt x="72169" y="225618"/>
                            </a:lnTo>
                            <a:lnTo>
                              <a:pt x="90915" y="236441"/>
                            </a:lnTo>
                            <a:lnTo>
                              <a:pt x="91543" y="15176"/>
                            </a:lnTo>
                            <a:close/>
                          </a:path>
                        </a:pathLst>
                      </a:custGeom>
                      <a:solidFill>
                        <a:srgbClr val="FEBC1F"/>
                      </a:solidFill>
                      <a:ln w="36124" cap="flat">
                        <a:noFill/>
                        <a:prstDash val="solid"/>
                        <a:miter/>
                      </a:ln>
                    </p:spPr>
                    <p:txBody>
                      <a:bodyPr rtlCol="0" anchor="ctr"/>
                      <a:lstStyle/>
                      <a:p>
                        <a:endParaRPr lang="fr-FR"/>
                      </a:p>
                    </p:txBody>
                  </p:sp>
                </p:grpSp>
                <p:sp>
                  <p:nvSpPr>
                    <p:cNvPr id="1317" name="Forme libre : forme 1316">
                      <a:extLst>
                        <a:ext uri="{FF2B5EF4-FFF2-40B4-BE49-F238E27FC236}">
                          <a16:creationId xmlns:a16="http://schemas.microsoft.com/office/drawing/2014/main" id="{2F364290-5728-4A0D-8F64-AE3C705BDF2C}"/>
                        </a:ext>
                      </a:extLst>
                    </p:cNvPr>
                    <p:cNvSpPr/>
                    <p:nvPr/>
                  </p:nvSpPr>
                  <p:spPr>
                    <a:xfrm>
                      <a:off x="5795356" y="3080590"/>
                      <a:ext cx="71135" cy="77997"/>
                    </a:xfrm>
                    <a:custGeom>
                      <a:avLst/>
                      <a:gdLst>
                        <a:gd name="connsiteX0" fmla="*/ 71031 w 71135"/>
                        <a:gd name="connsiteY0" fmla="*/ 77997 h 77997"/>
                        <a:gd name="connsiteX1" fmla="*/ 71135 w 71135"/>
                        <a:gd name="connsiteY1" fmla="*/ 41070 h 77997"/>
                        <a:gd name="connsiteX2" fmla="*/ 0 w 71135"/>
                        <a:gd name="connsiteY2" fmla="*/ 0 h 77997"/>
                        <a:gd name="connsiteX3" fmla="*/ 40766 w 71135"/>
                        <a:gd name="connsiteY3" fmla="*/ 60524 h 77997"/>
                      </a:gdLst>
                      <a:ahLst/>
                      <a:cxnLst>
                        <a:cxn ang="0">
                          <a:pos x="connsiteX0" y="connsiteY0"/>
                        </a:cxn>
                        <a:cxn ang="0">
                          <a:pos x="connsiteX1" y="connsiteY1"/>
                        </a:cxn>
                        <a:cxn ang="0">
                          <a:pos x="connsiteX2" y="connsiteY2"/>
                        </a:cxn>
                        <a:cxn ang="0">
                          <a:pos x="connsiteX3" y="connsiteY3"/>
                        </a:cxn>
                      </a:cxnLst>
                      <a:rect l="l" t="t" r="r" b="b"/>
                      <a:pathLst>
                        <a:path w="71135" h="77997">
                          <a:moveTo>
                            <a:pt x="71031" y="77997"/>
                          </a:moveTo>
                          <a:lnTo>
                            <a:pt x="71135" y="41070"/>
                          </a:lnTo>
                          <a:lnTo>
                            <a:pt x="0" y="0"/>
                          </a:lnTo>
                          <a:cubicBezTo>
                            <a:pt x="4373" y="23797"/>
                            <a:pt x="20884" y="49045"/>
                            <a:pt x="40766" y="60524"/>
                          </a:cubicBezTo>
                          <a:close/>
                        </a:path>
                      </a:pathLst>
                    </a:custGeom>
                    <a:solidFill>
                      <a:srgbClr val="FFD06C"/>
                    </a:solidFill>
                    <a:ln w="36124" cap="flat">
                      <a:noFill/>
                      <a:prstDash val="solid"/>
                      <a:miter/>
                    </a:ln>
                  </p:spPr>
                  <p:txBody>
                    <a:bodyPr rtlCol="0" anchor="ctr"/>
                    <a:lstStyle/>
                    <a:p>
                      <a:endParaRPr lang="fr-FR"/>
                    </a:p>
                  </p:txBody>
                </p:sp>
                <p:sp>
                  <p:nvSpPr>
                    <p:cNvPr id="1318" name="Forme libre : forme 1317">
                      <a:extLst>
                        <a:ext uri="{FF2B5EF4-FFF2-40B4-BE49-F238E27FC236}">
                          <a16:creationId xmlns:a16="http://schemas.microsoft.com/office/drawing/2014/main" id="{F951DCDA-E4FB-470F-87F7-8BCD9396D5D7}"/>
                        </a:ext>
                      </a:extLst>
                    </p:cNvPr>
                    <p:cNvSpPr/>
                    <p:nvPr/>
                  </p:nvSpPr>
                  <p:spPr>
                    <a:xfrm>
                      <a:off x="5885134" y="2948145"/>
                      <a:ext cx="90345" cy="273063"/>
                    </a:xfrm>
                    <a:custGeom>
                      <a:avLst/>
                      <a:gdLst>
                        <a:gd name="connsiteX0" fmla="*/ 90345 w 90345"/>
                        <a:gd name="connsiteY0" fmla="*/ 51799 h 273063"/>
                        <a:gd name="connsiteX1" fmla="*/ 627 w 90345"/>
                        <a:gd name="connsiteY1" fmla="*/ 0 h 273063"/>
                        <a:gd name="connsiteX2" fmla="*/ 0 w 90345"/>
                        <a:gd name="connsiteY2" fmla="*/ 221265 h 273063"/>
                        <a:gd name="connsiteX3" fmla="*/ 89718 w 90345"/>
                        <a:gd name="connsiteY3" fmla="*/ 273064 h 273063"/>
                      </a:gdLst>
                      <a:ahLst/>
                      <a:cxnLst>
                        <a:cxn ang="0">
                          <a:pos x="connsiteX0" y="connsiteY0"/>
                        </a:cxn>
                        <a:cxn ang="0">
                          <a:pos x="connsiteX1" y="connsiteY1"/>
                        </a:cxn>
                        <a:cxn ang="0">
                          <a:pos x="connsiteX2" y="connsiteY2"/>
                        </a:cxn>
                        <a:cxn ang="0">
                          <a:pos x="connsiteX3" y="connsiteY3"/>
                        </a:cxn>
                      </a:cxnLst>
                      <a:rect l="l" t="t" r="r" b="b"/>
                      <a:pathLst>
                        <a:path w="90345" h="273063">
                          <a:moveTo>
                            <a:pt x="90345" y="51799"/>
                          </a:moveTo>
                          <a:lnTo>
                            <a:pt x="627" y="0"/>
                          </a:lnTo>
                          <a:lnTo>
                            <a:pt x="0" y="221265"/>
                          </a:lnTo>
                          <a:lnTo>
                            <a:pt x="89718" y="273064"/>
                          </a:lnTo>
                          <a:close/>
                        </a:path>
                      </a:pathLst>
                    </a:custGeom>
                    <a:solidFill>
                      <a:srgbClr val="FFD06C"/>
                    </a:solidFill>
                    <a:ln w="36124" cap="flat">
                      <a:noFill/>
                      <a:prstDash val="solid"/>
                      <a:miter/>
                    </a:ln>
                  </p:spPr>
                  <p:txBody>
                    <a:bodyPr rtlCol="0" anchor="ctr"/>
                    <a:lstStyle/>
                    <a:p>
                      <a:endParaRPr lang="fr-FR"/>
                    </a:p>
                  </p:txBody>
                </p:sp>
                <p:grpSp>
                  <p:nvGrpSpPr>
                    <p:cNvPr id="1319" name="Graphique 1213">
                      <a:extLst>
                        <a:ext uri="{FF2B5EF4-FFF2-40B4-BE49-F238E27FC236}">
                          <a16:creationId xmlns:a16="http://schemas.microsoft.com/office/drawing/2014/main" id="{BAC085AB-A3A6-4336-8035-49B774BE2572}"/>
                        </a:ext>
                      </a:extLst>
                    </p:cNvPr>
                    <p:cNvGrpSpPr/>
                    <p:nvPr/>
                  </p:nvGrpSpPr>
                  <p:grpSpPr>
                    <a:xfrm>
                      <a:off x="5974851" y="2999943"/>
                      <a:ext cx="91815" cy="255517"/>
                      <a:chOff x="5974851" y="2999943"/>
                      <a:chExt cx="91815" cy="255517"/>
                    </a:xfrm>
                  </p:grpSpPr>
                  <p:sp>
                    <p:nvSpPr>
                      <p:cNvPr id="1320" name="Forme libre : forme 1319">
                        <a:extLst>
                          <a:ext uri="{FF2B5EF4-FFF2-40B4-BE49-F238E27FC236}">
                            <a16:creationId xmlns:a16="http://schemas.microsoft.com/office/drawing/2014/main" id="{1B41BC24-6AB0-4FD6-B873-F74CD6F7788E}"/>
                          </a:ext>
                        </a:extLst>
                      </p:cNvPr>
                      <p:cNvSpPr/>
                      <p:nvPr/>
                    </p:nvSpPr>
                    <p:spPr>
                      <a:xfrm>
                        <a:off x="5993866" y="3195260"/>
                        <a:ext cx="71240" cy="60200"/>
                      </a:xfrm>
                      <a:custGeom>
                        <a:avLst/>
                        <a:gdLst>
                          <a:gd name="connsiteX0" fmla="*/ 71241 w 71240"/>
                          <a:gd name="connsiteY0" fmla="*/ 41071 h 60200"/>
                          <a:gd name="connsiteX1" fmla="*/ 105 w 71240"/>
                          <a:gd name="connsiteY1" fmla="*/ 0 h 60200"/>
                          <a:gd name="connsiteX2" fmla="*/ 0 w 71240"/>
                          <a:gd name="connsiteY2" fmla="*/ 36927 h 60200"/>
                          <a:gd name="connsiteX3" fmla="*/ 30263 w 71240"/>
                          <a:gd name="connsiteY3" fmla="*/ 54399 h 60200"/>
                          <a:gd name="connsiteX4" fmla="*/ 71241 w 71240"/>
                          <a:gd name="connsiteY4" fmla="*/ 41071 h 6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40" h="60200">
                            <a:moveTo>
                              <a:pt x="71241" y="41071"/>
                            </a:moveTo>
                            <a:lnTo>
                              <a:pt x="105" y="0"/>
                            </a:lnTo>
                            <a:lnTo>
                              <a:pt x="0" y="36927"/>
                            </a:lnTo>
                            <a:lnTo>
                              <a:pt x="30263" y="54399"/>
                            </a:lnTo>
                            <a:cubicBezTo>
                              <a:pt x="50145" y="65878"/>
                              <a:pt x="66748" y="59749"/>
                              <a:pt x="71241" y="41071"/>
                            </a:cubicBezTo>
                            <a:close/>
                          </a:path>
                        </a:pathLst>
                      </a:custGeom>
                      <a:solidFill>
                        <a:srgbClr val="FFD06C"/>
                      </a:solidFill>
                      <a:ln w="36124" cap="flat">
                        <a:noFill/>
                        <a:prstDash val="solid"/>
                        <a:miter/>
                      </a:ln>
                    </p:spPr>
                    <p:txBody>
                      <a:bodyPr rtlCol="0" anchor="ctr"/>
                      <a:lstStyle/>
                      <a:p>
                        <a:endParaRPr lang="fr-FR"/>
                      </a:p>
                    </p:txBody>
                  </p:sp>
                  <p:sp>
                    <p:nvSpPr>
                      <p:cNvPr id="1321" name="Forme libre : forme 1320">
                        <a:extLst>
                          <a:ext uri="{FF2B5EF4-FFF2-40B4-BE49-F238E27FC236}">
                            <a16:creationId xmlns:a16="http://schemas.microsoft.com/office/drawing/2014/main" id="{FE51FB34-B47C-43F8-A286-64EA2D7AF72C}"/>
                          </a:ext>
                        </a:extLst>
                      </p:cNvPr>
                      <p:cNvSpPr/>
                      <p:nvPr/>
                    </p:nvSpPr>
                    <p:spPr>
                      <a:xfrm>
                        <a:off x="5994033" y="3132481"/>
                        <a:ext cx="72426" cy="82676"/>
                      </a:xfrm>
                      <a:custGeom>
                        <a:avLst/>
                        <a:gdLst>
                          <a:gd name="connsiteX0" fmla="*/ 116 w 72426"/>
                          <a:gd name="connsiteY0" fmla="*/ 0 h 82676"/>
                          <a:gd name="connsiteX1" fmla="*/ 0 w 72426"/>
                          <a:gd name="connsiteY1" fmla="*/ 40929 h 82676"/>
                          <a:gd name="connsiteX2" fmla="*/ 72310 w 72426"/>
                          <a:gd name="connsiteY2" fmla="*/ 82677 h 82676"/>
                          <a:gd name="connsiteX3" fmla="*/ 72426 w 72426"/>
                          <a:gd name="connsiteY3" fmla="*/ 41748 h 82676"/>
                        </a:gdLst>
                        <a:ahLst/>
                        <a:cxnLst>
                          <a:cxn ang="0">
                            <a:pos x="connsiteX0" y="connsiteY0"/>
                          </a:cxn>
                          <a:cxn ang="0">
                            <a:pos x="connsiteX1" y="connsiteY1"/>
                          </a:cxn>
                          <a:cxn ang="0">
                            <a:pos x="connsiteX2" y="connsiteY2"/>
                          </a:cxn>
                          <a:cxn ang="0">
                            <a:pos x="connsiteX3" y="connsiteY3"/>
                          </a:cxn>
                        </a:cxnLst>
                        <a:rect l="l" t="t" r="r" b="b"/>
                        <a:pathLst>
                          <a:path w="72426" h="82676">
                            <a:moveTo>
                              <a:pt x="116" y="0"/>
                            </a:moveTo>
                            <a:lnTo>
                              <a:pt x="0" y="40929"/>
                            </a:lnTo>
                            <a:lnTo>
                              <a:pt x="72310" y="82677"/>
                            </a:lnTo>
                            <a:lnTo>
                              <a:pt x="72426" y="41748"/>
                            </a:lnTo>
                            <a:close/>
                          </a:path>
                        </a:pathLst>
                      </a:custGeom>
                      <a:solidFill>
                        <a:srgbClr val="FFD06C"/>
                      </a:solidFill>
                      <a:ln w="36124" cap="flat">
                        <a:noFill/>
                        <a:prstDash val="solid"/>
                        <a:miter/>
                      </a:ln>
                    </p:spPr>
                    <p:txBody>
                      <a:bodyPr rtlCol="0" anchor="ctr"/>
                      <a:lstStyle/>
                      <a:p>
                        <a:endParaRPr lang="fr-FR"/>
                      </a:p>
                    </p:txBody>
                  </p:sp>
                  <p:sp>
                    <p:nvSpPr>
                      <p:cNvPr id="1322" name="Forme libre : forme 1321">
                        <a:extLst>
                          <a:ext uri="{FF2B5EF4-FFF2-40B4-BE49-F238E27FC236}">
                            <a16:creationId xmlns:a16="http://schemas.microsoft.com/office/drawing/2014/main" id="{645DD8F3-AC59-4B62-A9B8-BB2863FB758B}"/>
                          </a:ext>
                        </a:extLst>
                      </p:cNvPr>
                      <p:cNvSpPr/>
                      <p:nvPr/>
                    </p:nvSpPr>
                    <p:spPr>
                      <a:xfrm>
                        <a:off x="5994211" y="3069702"/>
                        <a:ext cx="72425" cy="82676"/>
                      </a:xfrm>
                      <a:custGeom>
                        <a:avLst/>
                        <a:gdLst>
                          <a:gd name="connsiteX0" fmla="*/ 116 w 72425"/>
                          <a:gd name="connsiteY0" fmla="*/ 0 h 82676"/>
                          <a:gd name="connsiteX1" fmla="*/ 0 w 72425"/>
                          <a:gd name="connsiteY1" fmla="*/ 40929 h 82676"/>
                          <a:gd name="connsiteX2" fmla="*/ 72310 w 72425"/>
                          <a:gd name="connsiteY2" fmla="*/ 82677 h 82676"/>
                          <a:gd name="connsiteX3" fmla="*/ 72426 w 72425"/>
                          <a:gd name="connsiteY3" fmla="*/ 41748 h 82676"/>
                        </a:gdLst>
                        <a:ahLst/>
                        <a:cxnLst>
                          <a:cxn ang="0">
                            <a:pos x="connsiteX0" y="connsiteY0"/>
                          </a:cxn>
                          <a:cxn ang="0">
                            <a:pos x="connsiteX1" y="connsiteY1"/>
                          </a:cxn>
                          <a:cxn ang="0">
                            <a:pos x="connsiteX2" y="connsiteY2"/>
                          </a:cxn>
                          <a:cxn ang="0">
                            <a:pos x="connsiteX3" y="connsiteY3"/>
                          </a:cxn>
                        </a:cxnLst>
                        <a:rect l="l" t="t" r="r" b="b"/>
                        <a:pathLst>
                          <a:path w="72425" h="82676">
                            <a:moveTo>
                              <a:pt x="116" y="0"/>
                            </a:moveTo>
                            <a:lnTo>
                              <a:pt x="0" y="40929"/>
                            </a:lnTo>
                            <a:lnTo>
                              <a:pt x="72310" y="82677"/>
                            </a:lnTo>
                            <a:lnTo>
                              <a:pt x="72426" y="41748"/>
                            </a:lnTo>
                            <a:close/>
                          </a:path>
                        </a:pathLst>
                      </a:custGeom>
                      <a:solidFill>
                        <a:srgbClr val="FFD06C"/>
                      </a:solidFill>
                      <a:ln w="36124" cap="flat">
                        <a:noFill/>
                        <a:prstDash val="solid"/>
                        <a:miter/>
                      </a:ln>
                    </p:spPr>
                    <p:txBody>
                      <a:bodyPr rtlCol="0" anchor="ctr"/>
                      <a:lstStyle/>
                      <a:p>
                        <a:endParaRPr lang="fr-FR"/>
                      </a:p>
                    </p:txBody>
                  </p:sp>
                  <p:sp>
                    <p:nvSpPr>
                      <p:cNvPr id="1323" name="Forme libre : forme 1322">
                        <a:extLst>
                          <a:ext uri="{FF2B5EF4-FFF2-40B4-BE49-F238E27FC236}">
                            <a16:creationId xmlns:a16="http://schemas.microsoft.com/office/drawing/2014/main" id="{A5DD267A-24DD-4E29-8C64-2E6AB1F1284C}"/>
                          </a:ext>
                        </a:extLst>
                      </p:cNvPr>
                      <p:cNvSpPr/>
                      <p:nvPr/>
                    </p:nvSpPr>
                    <p:spPr>
                      <a:xfrm>
                        <a:off x="5974851" y="2999943"/>
                        <a:ext cx="91815" cy="236386"/>
                      </a:xfrm>
                      <a:custGeom>
                        <a:avLst/>
                        <a:gdLst>
                          <a:gd name="connsiteX0" fmla="*/ 627 w 91815"/>
                          <a:gd name="connsiteY0" fmla="*/ 0 h 236386"/>
                          <a:gd name="connsiteX1" fmla="*/ 0 w 91815"/>
                          <a:gd name="connsiteY1" fmla="*/ 221266 h 236386"/>
                          <a:gd name="connsiteX2" fmla="*/ 19015 w 91815"/>
                          <a:gd name="connsiteY2" fmla="*/ 232244 h 236386"/>
                          <a:gd name="connsiteX3" fmla="*/ 19120 w 91815"/>
                          <a:gd name="connsiteY3" fmla="*/ 195317 h 236386"/>
                          <a:gd name="connsiteX4" fmla="*/ 90255 w 91815"/>
                          <a:gd name="connsiteY4" fmla="*/ 236387 h 236386"/>
                          <a:gd name="connsiteX5" fmla="*/ 91461 w 91815"/>
                          <a:gd name="connsiteY5" fmla="*/ 225985 h 236386"/>
                          <a:gd name="connsiteX6" fmla="*/ 91492 w 91815"/>
                          <a:gd name="connsiteY6" fmla="*/ 215214 h 236386"/>
                          <a:gd name="connsiteX7" fmla="*/ 19182 w 91815"/>
                          <a:gd name="connsiteY7" fmla="*/ 173466 h 236386"/>
                          <a:gd name="connsiteX8" fmla="*/ 19298 w 91815"/>
                          <a:gd name="connsiteY8" fmla="*/ 132538 h 236386"/>
                          <a:gd name="connsiteX9" fmla="*/ 91608 w 91815"/>
                          <a:gd name="connsiteY9" fmla="*/ 174286 h 236386"/>
                          <a:gd name="connsiteX10" fmla="*/ 91670 w 91815"/>
                          <a:gd name="connsiteY10" fmla="*/ 152435 h 236386"/>
                          <a:gd name="connsiteX11" fmla="*/ 19360 w 91815"/>
                          <a:gd name="connsiteY11" fmla="*/ 110687 h 236386"/>
                          <a:gd name="connsiteX12" fmla="*/ 19476 w 91815"/>
                          <a:gd name="connsiteY12" fmla="*/ 69759 h 236386"/>
                          <a:gd name="connsiteX13" fmla="*/ 91786 w 91815"/>
                          <a:gd name="connsiteY13" fmla="*/ 111507 h 236386"/>
                          <a:gd name="connsiteX14" fmla="*/ 91815 w 91815"/>
                          <a:gd name="connsiteY14" fmla="*/ 101043 h 236386"/>
                          <a:gd name="connsiteX15" fmla="*/ 91044 w 91815"/>
                          <a:gd name="connsiteY15" fmla="*/ 91251 h 236386"/>
                          <a:gd name="connsiteX16" fmla="*/ 90509 w 91815"/>
                          <a:gd name="connsiteY16" fmla="*/ 88576 h 236386"/>
                          <a:gd name="connsiteX17" fmla="*/ 19538 w 91815"/>
                          <a:gd name="connsiteY17" fmla="*/ 47601 h 236386"/>
                          <a:gd name="connsiteX18" fmla="*/ 19642 w 91815"/>
                          <a:gd name="connsiteY18" fmla="*/ 10979 h 236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15" h="236386">
                            <a:moveTo>
                              <a:pt x="627" y="0"/>
                            </a:moveTo>
                            <a:lnTo>
                              <a:pt x="0" y="221266"/>
                            </a:lnTo>
                            <a:lnTo>
                              <a:pt x="19015" y="232244"/>
                            </a:lnTo>
                            <a:lnTo>
                              <a:pt x="19120" y="195317"/>
                            </a:lnTo>
                            <a:lnTo>
                              <a:pt x="90255" y="236387"/>
                            </a:lnTo>
                            <a:cubicBezTo>
                              <a:pt x="91172" y="233216"/>
                              <a:pt x="91450" y="229679"/>
                              <a:pt x="91461" y="225985"/>
                            </a:cubicBezTo>
                            <a:lnTo>
                              <a:pt x="91492" y="215214"/>
                            </a:lnTo>
                            <a:lnTo>
                              <a:pt x="19182" y="173466"/>
                            </a:lnTo>
                            <a:lnTo>
                              <a:pt x="19298" y="132538"/>
                            </a:lnTo>
                            <a:lnTo>
                              <a:pt x="91608" y="174286"/>
                            </a:lnTo>
                            <a:lnTo>
                              <a:pt x="91670" y="152435"/>
                            </a:lnTo>
                            <a:lnTo>
                              <a:pt x="19360" y="110687"/>
                            </a:lnTo>
                            <a:lnTo>
                              <a:pt x="19476" y="69759"/>
                            </a:lnTo>
                            <a:lnTo>
                              <a:pt x="91786" y="111507"/>
                            </a:lnTo>
                            <a:lnTo>
                              <a:pt x="91815" y="101043"/>
                            </a:lnTo>
                            <a:cubicBezTo>
                              <a:pt x="91824" y="97841"/>
                              <a:pt x="91653" y="94730"/>
                              <a:pt x="91044" y="91251"/>
                            </a:cubicBezTo>
                            <a:cubicBezTo>
                              <a:pt x="90893" y="90384"/>
                              <a:pt x="90721" y="89499"/>
                              <a:pt x="90509" y="88576"/>
                            </a:cubicBezTo>
                            <a:lnTo>
                              <a:pt x="19538" y="47601"/>
                            </a:lnTo>
                            <a:lnTo>
                              <a:pt x="19642" y="10979"/>
                            </a:lnTo>
                            <a:close/>
                          </a:path>
                        </a:pathLst>
                      </a:custGeom>
                      <a:solidFill>
                        <a:srgbClr val="FEBC1F"/>
                      </a:solidFill>
                      <a:ln w="36124" cap="flat">
                        <a:noFill/>
                        <a:prstDash val="solid"/>
                        <a:miter/>
                      </a:ln>
                    </p:spPr>
                    <p:txBody>
                      <a:bodyPr rtlCol="0" anchor="ctr"/>
                      <a:lstStyle/>
                      <a:p>
                        <a:endParaRPr lang="fr-FR"/>
                      </a:p>
                    </p:txBody>
                  </p:sp>
                </p:grpSp>
                <p:sp>
                  <p:nvSpPr>
                    <p:cNvPr id="1324" name="Forme libre : forme 1323">
                      <a:extLst>
                        <a:ext uri="{FF2B5EF4-FFF2-40B4-BE49-F238E27FC236}">
                          <a16:creationId xmlns:a16="http://schemas.microsoft.com/office/drawing/2014/main" id="{9A757F1C-A1E2-43F3-912E-5A9120B87629}"/>
                        </a:ext>
                      </a:extLst>
                    </p:cNvPr>
                    <p:cNvSpPr/>
                    <p:nvPr/>
                  </p:nvSpPr>
                  <p:spPr>
                    <a:xfrm>
                      <a:off x="5994390" y="3010922"/>
                      <a:ext cx="71505" cy="80272"/>
                    </a:xfrm>
                    <a:custGeom>
                      <a:avLst/>
                      <a:gdLst>
                        <a:gd name="connsiteX0" fmla="*/ 0 w 71505"/>
                        <a:gd name="connsiteY0" fmla="*/ 36623 h 80272"/>
                        <a:gd name="connsiteX1" fmla="*/ 70971 w 71505"/>
                        <a:gd name="connsiteY1" fmla="*/ 77598 h 80272"/>
                        <a:gd name="connsiteX2" fmla="*/ 71506 w 71505"/>
                        <a:gd name="connsiteY2" fmla="*/ 80273 h 80272"/>
                        <a:gd name="connsiteX3" fmla="*/ 30367 w 71505"/>
                        <a:gd name="connsiteY3" fmla="*/ 17472 h 80272"/>
                        <a:gd name="connsiteX4" fmla="*/ 104 w 71505"/>
                        <a:gd name="connsiteY4" fmla="*/ 0 h 80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05" h="80272">
                          <a:moveTo>
                            <a:pt x="0" y="36623"/>
                          </a:moveTo>
                          <a:lnTo>
                            <a:pt x="70971" y="77598"/>
                          </a:lnTo>
                          <a:cubicBezTo>
                            <a:pt x="71183" y="78521"/>
                            <a:pt x="71355" y="79406"/>
                            <a:pt x="71506" y="80273"/>
                          </a:cubicBezTo>
                          <a:cubicBezTo>
                            <a:pt x="67777" y="56006"/>
                            <a:pt x="50860" y="29304"/>
                            <a:pt x="30367" y="17472"/>
                          </a:cubicBezTo>
                          <a:lnTo>
                            <a:pt x="104" y="0"/>
                          </a:lnTo>
                          <a:close/>
                        </a:path>
                      </a:pathLst>
                    </a:custGeom>
                    <a:solidFill>
                      <a:srgbClr val="FFD06C"/>
                    </a:solidFill>
                    <a:ln w="36124" cap="flat">
                      <a:noFill/>
                      <a:prstDash val="solid"/>
                      <a:miter/>
                    </a:ln>
                  </p:spPr>
                  <p:txBody>
                    <a:bodyPr rtlCol="0" anchor="ctr"/>
                    <a:lstStyle/>
                    <a:p>
                      <a:endParaRPr lang="fr-FR"/>
                    </a:p>
                  </p:txBody>
                </p:sp>
              </p:grpSp>
              <p:grpSp>
                <p:nvGrpSpPr>
                  <p:cNvPr id="1325" name="Graphique 1213">
                    <a:extLst>
                      <a:ext uri="{FF2B5EF4-FFF2-40B4-BE49-F238E27FC236}">
                        <a16:creationId xmlns:a16="http://schemas.microsoft.com/office/drawing/2014/main" id="{5A7D17C7-4CE9-419E-91E1-76539E1D183D}"/>
                      </a:ext>
                    </a:extLst>
                  </p:cNvPr>
                  <p:cNvGrpSpPr/>
                  <p:nvPr/>
                </p:nvGrpSpPr>
                <p:grpSpPr>
                  <a:xfrm>
                    <a:off x="5034177" y="3000543"/>
                    <a:ext cx="1016502" cy="659235"/>
                    <a:chOff x="5034177" y="3000543"/>
                    <a:chExt cx="1016502" cy="659235"/>
                  </a:xfrm>
                  <a:solidFill>
                    <a:srgbClr val="FFFFFF"/>
                  </a:solidFill>
                </p:grpSpPr>
                <p:sp>
                  <p:nvSpPr>
                    <p:cNvPr id="1326" name="Forme libre : forme 1325">
                      <a:extLst>
                        <a:ext uri="{FF2B5EF4-FFF2-40B4-BE49-F238E27FC236}">
                          <a16:creationId xmlns:a16="http://schemas.microsoft.com/office/drawing/2014/main" id="{66EA3BF3-9EFE-446D-B4C1-6E1542D1AB12}"/>
                        </a:ext>
                      </a:extLst>
                    </p:cNvPr>
                    <p:cNvSpPr/>
                    <p:nvPr/>
                  </p:nvSpPr>
                  <p:spPr>
                    <a:xfrm>
                      <a:off x="5882613" y="3490388"/>
                      <a:ext cx="168066" cy="169390"/>
                    </a:xfrm>
                    <a:custGeom>
                      <a:avLst/>
                      <a:gdLst>
                        <a:gd name="connsiteX0" fmla="*/ 205 w 168066"/>
                        <a:gd name="connsiteY0" fmla="*/ 0 h 169390"/>
                        <a:gd name="connsiteX1" fmla="*/ 0 w 168066"/>
                        <a:gd name="connsiteY1" fmla="*/ 72477 h 169390"/>
                        <a:gd name="connsiteX2" fmla="*/ 167861 w 168066"/>
                        <a:gd name="connsiteY2" fmla="*/ 169391 h 169390"/>
                        <a:gd name="connsiteX3" fmla="*/ 168066 w 168066"/>
                        <a:gd name="connsiteY3" fmla="*/ 96915 h 169390"/>
                      </a:gdLst>
                      <a:ahLst/>
                      <a:cxnLst>
                        <a:cxn ang="0">
                          <a:pos x="connsiteX0" y="connsiteY0"/>
                        </a:cxn>
                        <a:cxn ang="0">
                          <a:pos x="connsiteX1" y="connsiteY1"/>
                        </a:cxn>
                        <a:cxn ang="0">
                          <a:pos x="connsiteX2" y="connsiteY2"/>
                        </a:cxn>
                        <a:cxn ang="0">
                          <a:pos x="connsiteX3" y="connsiteY3"/>
                        </a:cxn>
                      </a:cxnLst>
                      <a:rect l="l" t="t" r="r" b="b"/>
                      <a:pathLst>
                        <a:path w="168066" h="169390">
                          <a:moveTo>
                            <a:pt x="205" y="0"/>
                          </a:moveTo>
                          <a:lnTo>
                            <a:pt x="0" y="72477"/>
                          </a:lnTo>
                          <a:lnTo>
                            <a:pt x="167861" y="169391"/>
                          </a:lnTo>
                          <a:lnTo>
                            <a:pt x="168066" y="96915"/>
                          </a:lnTo>
                          <a:close/>
                        </a:path>
                      </a:pathLst>
                    </a:custGeom>
                    <a:solidFill>
                      <a:srgbClr val="FFFFFF"/>
                    </a:solidFill>
                    <a:ln w="36124" cap="flat">
                      <a:noFill/>
                      <a:prstDash val="solid"/>
                      <a:miter/>
                    </a:ln>
                  </p:spPr>
                  <p:txBody>
                    <a:bodyPr rtlCol="0" anchor="ctr"/>
                    <a:lstStyle/>
                    <a:p>
                      <a:endParaRPr lang="fr-FR"/>
                    </a:p>
                  </p:txBody>
                </p:sp>
                <p:sp>
                  <p:nvSpPr>
                    <p:cNvPr id="1327" name="Forme libre : forme 1326">
                      <a:extLst>
                        <a:ext uri="{FF2B5EF4-FFF2-40B4-BE49-F238E27FC236}">
                          <a16:creationId xmlns:a16="http://schemas.microsoft.com/office/drawing/2014/main" id="{F706322A-F5A0-4812-9F52-9ED467503E5D}"/>
                        </a:ext>
                      </a:extLst>
                    </p:cNvPr>
                    <p:cNvSpPr/>
                    <p:nvPr/>
                  </p:nvSpPr>
                  <p:spPr>
                    <a:xfrm>
                      <a:off x="5670524" y="3367938"/>
                      <a:ext cx="168027" cy="169368"/>
                    </a:xfrm>
                    <a:custGeom>
                      <a:avLst/>
                      <a:gdLst>
                        <a:gd name="connsiteX0" fmla="*/ 205 w 168027"/>
                        <a:gd name="connsiteY0" fmla="*/ 0 h 169368"/>
                        <a:gd name="connsiteX1" fmla="*/ 0 w 168027"/>
                        <a:gd name="connsiteY1" fmla="*/ 72477 h 169368"/>
                        <a:gd name="connsiteX2" fmla="*/ 167822 w 168027"/>
                        <a:gd name="connsiteY2" fmla="*/ 169369 h 169368"/>
                        <a:gd name="connsiteX3" fmla="*/ 168028 w 168027"/>
                        <a:gd name="connsiteY3" fmla="*/ 96892 h 169368"/>
                      </a:gdLst>
                      <a:ahLst/>
                      <a:cxnLst>
                        <a:cxn ang="0">
                          <a:pos x="connsiteX0" y="connsiteY0"/>
                        </a:cxn>
                        <a:cxn ang="0">
                          <a:pos x="connsiteX1" y="connsiteY1"/>
                        </a:cxn>
                        <a:cxn ang="0">
                          <a:pos x="connsiteX2" y="connsiteY2"/>
                        </a:cxn>
                        <a:cxn ang="0">
                          <a:pos x="connsiteX3" y="connsiteY3"/>
                        </a:cxn>
                      </a:cxnLst>
                      <a:rect l="l" t="t" r="r" b="b"/>
                      <a:pathLst>
                        <a:path w="168027" h="169368">
                          <a:moveTo>
                            <a:pt x="205" y="0"/>
                          </a:moveTo>
                          <a:lnTo>
                            <a:pt x="0" y="72477"/>
                          </a:lnTo>
                          <a:lnTo>
                            <a:pt x="167822" y="169369"/>
                          </a:lnTo>
                          <a:lnTo>
                            <a:pt x="168028" y="96892"/>
                          </a:lnTo>
                          <a:close/>
                        </a:path>
                      </a:pathLst>
                    </a:custGeom>
                    <a:solidFill>
                      <a:srgbClr val="FFFFFF"/>
                    </a:solidFill>
                    <a:ln w="36124" cap="flat">
                      <a:noFill/>
                      <a:prstDash val="solid"/>
                      <a:miter/>
                    </a:ln>
                  </p:spPr>
                  <p:txBody>
                    <a:bodyPr rtlCol="0" anchor="ctr"/>
                    <a:lstStyle/>
                    <a:p>
                      <a:endParaRPr lang="fr-FR"/>
                    </a:p>
                  </p:txBody>
                </p:sp>
                <p:sp>
                  <p:nvSpPr>
                    <p:cNvPr id="1328" name="Forme libre : forme 1327">
                      <a:extLst>
                        <a:ext uri="{FF2B5EF4-FFF2-40B4-BE49-F238E27FC236}">
                          <a16:creationId xmlns:a16="http://schemas.microsoft.com/office/drawing/2014/main" id="{03814AC8-226B-425E-8AF7-E80ABEBF10B1}"/>
                        </a:ext>
                      </a:extLst>
                    </p:cNvPr>
                    <p:cNvSpPr/>
                    <p:nvPr/>
                  </p:nvSpPr>
                  <p:spPr>
                    <a:xfrm>
                      <a:off x="5458395" y="3245466"/>
                      <a:ext cx="168066" cy="169390"/>
                    </a:xfrm>
                    <a:custGeom>
                      <a:avLst/>
                      <a:gdLst>
                        <a:gd name="connsiteX0" fmla="*/ 205 w 168066"/>
                        <a:gd name="connsiteY0" fmla="*/ 0 h 169390"/>
                        <a:gd name="connsiteX1" fmla="*/ 0 w 168066"/>
                        <a:gd name="connsiteY1" fmla="*/ 72476 h 169390"/>
                        <a:gd name="connsiteX2" fmla="*/ 167861 w 168066"/>
                        <a:gd name="connsiteY2" fmla="*/ 169391 h 169390"/>
                        <a:gd name="connsiteX3" fmla="*/ 168066 w 168066"/>
                        <a:gd name="connsiteY3" fmla="*/ 96914 h 169390"/>
                      </a:gdLst>
                      <a:ahLst/>
                      <a:cxnLst>
                        <a:cxn ang="0">
                          <a:pos x="connsiteX0" y="connsiteY0"/>
                        </a:cxn>
                        <a:cxn ang="0">
                          <a:pos x="connsiteX1" y="connsiteY1"/>
                        </a:cxn>
                        <a:cxn ang="0">
                          <a:pos x="connsiteX2" y="connsiteY2"/>
                        </a:cxn>
                        <a:cxn ang="0">
                          <a:pos x="connsiteX3" y="connsiteY3"/>
                        </a:cxn>
                      </a:cxnLst>
                      <a:rect l="l" t="t" r="r" b="b"/>
                      <a:pathLst>
                        <a:path w="168066" h="169390">
                          <a:moveTo>
                            <a:pt x="205" y="0"/>
                          </a:moveTo>
                          <a:lnTo>
                            <a:pt x="0" y="72476"/>
                          </a:lnTo>
                          <a:lnTo>
                            <a:pt x="167861" y="169391"/>
                          </a:lnTo>
                          <a:lnTo>
                            <a:pt x="168066" y="96914"/>
                          </a:lnTo>
                          <a:close/>
                        </a:path>
                      </a:pathLst>
                    </a:custGeom>
                    <a:solidFill>
                      <a:srgbClr val="FFFFFF"/>
                    </a:solidFill>
                    <a:ln w="36124" cap="flat">
                      <a:noFill/>
                      <a:prstDash val="solid"/>
                      <a:miter/>
                    </a:ln>
                  </p:spPr>
                  <p:txBody>
                    <a:bodyPr rtlCol="0" anchor="ctr"/>
                    <a:lstStyle/>
                    <a:p>
                      <a:endParaRPr lang="fr-FR"/>
                    </a:p>
                  </p:txBody>
                </p:sp>
                <p:sp>
                  <p:nvSpPr>
                    <p:cNvPr id="1329" name="Forme libre : forme 1328">
                      <a:extLst>
                        <a:ext uri="{FF2B5EF4-FFF2-40B4-BE49-F238E27FC236}">
                          <a16:creationId xmlns:a16="http://schemas.microsoft.com/office/drawing/2014/main" id="{574016C3-EE3C-4535-A067-1E07887CB6AF}"/>
                        </a:ext>
                      </a:extLst>
                    </p:cNvPr>
                    <p:cNvSpPr/>
                    <p:nvPr/>
                  </p:nvSpPr>
                  <p:spPr>
                    <a:xfrm>
                      <a:off x="5246305" y="3123016"/>
                      <a:ext cx="168027" cy="169368"/>
                    </a:xfrm>
                    <a:custGeom>
                      <a:avLst/>
                      <a:gdLst>
                        <a:gd name="connsiteX0" fmla="*/ 206 w 168027"/>
                        <a:gd name="connsiteY0" fmla="*/ 0 h 169368"/>
                        <a:gd name="connsiteX1" fmla="*/ 0 w 168027"/>
                        <a:gd name="connsiteY1" fmla="*/ 72477 h 169368"/>
                        <a:gd name="connsiteX2" fmla="*/ 167822 w 168027"/>
                        <a:gd name="connsiteY2" fmla="*/ 169369 h 169368"/>
                        <a:gd name="connsiteX3" fmla="*/ 168028 w 168027"/>
                        <a:gd name="connsiteY3" fmla="*/ 96892 h 169368"/>
                      </a:gdLst>
                      <a:ahLst/>
                      <a:cxnLst>
                        <a:cxn ang="0">
                          <a:pos x="connsiteX0" y="connsiteY0"/>
                        </a:cxn>
                        <a:cxn ang="0">
                          <a:pos x="connsiteX1" y="connsiteY1"/>
                        </a:cxn>
                        <a:cxn ang="0">
                          <a:pos x="connsiteX2" y="connsiteY2"/>
                        </a:cxn>
                        <a:cxn ang="0">
                          <a:pos x="connsiteX3" y="connsiteY3"/>
                        </a:cxn>
                      </a:cxnLst>
                      <a:rect l="l" t="t" r="r" b="b"/>
                      <a:pathLst>
                        <a:path w="168027" h="169368">
                          <a:moveTo>
                            <a:pt x="206" y="0"/>
                          </a:moveTo>
                          <a:lnTo>
                            <a:pt x="0" y="72477"/>
                          </a:lnTo>
                          <a:lnTo>
                            <a:pt x="167822" y="169369"/>
                          </a:lnTo>
                          <a:lnTo>
                            <a:pt x="168028" y="96892"/>
                          </a:lnTo>
                          <a:close/>
                        </a:path>
                      </a:pathLst>
                    </a:custGeom>
                    <a:solidFill>
                      <a:srgbClr val="FFFFFF"/>
                    </a:solidFill>
                    <a:ln w="36124" cap="flat">
                      <a:noFill/>
                      <a:prstDash val="solid"/>
                      <a:miter/>
                    </a:ln>
                  </p:spPr>
                  <p:txBody>
                    <a:bodyPr rtlCol="0" anchor="ctr"/>
                    <a:lstStyle/>
                    <a:p>
                      <a:endParaRPr lang="fr-FR"/>
                    </a:p>
                  </p:txBody>
                </p:sp>
                <p:sp>
                  <p:nvSpPr>
                    <p:cNvPr id="1330" name="Forme libre : forme 1329">
                      <a:extLst>
                        <a:ext uri="{FF2B5EF4-FFF2-40B4-BE49-F238E27FC236}">
                          <a16:creationId xmlns:a16="http://schemas.microsoft.com/office/drawing/2014/main" id="{31B51C00-4BC9-47F0-8AE0-D080EC105B3F}"/>
                        </a:ext>
                      </a:extLst>
                    </p:cNvPr>
                    <p:cNvSpPr/>
                    <p:nvPr/>
                  </p:nvSpPr>
                  <p:spPr>
                    <a:xfrm>
                      <a:off x="5034177" y="3000543"/>
                      <a:ext cx="168066" cy="169390"/>
                    </a:xfrm>
                    <a:custGeom>
                      <a:avLst/>
                      <a:gdLst>
                        <a:gd name="connsiteX0" fmla="*/ 206 w 168066"/>
                        <a:gd name="connsiteY0" fmla="*/ 0 h 169390"/>
                        <a:gd name="connsiteX1" fmla="*/ 0 w 168066"/>
                        <a:gd name="connsiteY1" fmla="*/ 72476 h 169390"/>
                        <a:gd name="connsiteX2" fmla="*/ 167861 w 168066"/>
                        <a:gd name="connsiteY2" fmla="*/ 169391 h 169390"/>
                        <a:gd name="connsiteX3" fmla="*/ 168066 w 168066"/>
                        <a:gd name="connsiteY3" fmla="*/ 96914 h 169390"/>
                      </a:gdLst>
                      <a:ahLst/>
                      <a:cxnLst>
                        <a:cxn ang="0">
                          <a:pos x="connsiteX0" y="connsiteY0"/>
                        </a:cxn>
                        <a:cxn ang="0">
                          <a:pos x="connsiteX1" y="connsiteY1"/>
                        </a:cxn>
                        <a:cxn ang="0">
                          <a:pos x="connsiteX2" y="connsiteY2"/>
                        </a:cxn>
                        <a:cxn ang="0">
                          <a:pos x="connsiteX3" y="connsiteY3"/>
                        </a:cxn>
                      </a:cxnLst>
                      <a:rect l="l" t="t" r="r" b="b"/>
                      <a:pathLst>
                        <a:path w="168066" h="169390">
                          <a:moveTo>
                            <a:pt x="206" y="0"/>
                          </a:moveTo>
                          <a:lnTo>
                            <a:pt x="0" y="72476"/>
                          </a:lnTo>
                          <a:lnTo>
                            <a:pt x="167861" y="169391"/>
                          </a:lnTo>
                          <a:lnTo>
                            <a:pt x="168066" y="96914"/>
                          </a:lnTo>
                          <a:close/>
                        </a:path>
                      </a:pathLst>
                    </a:custGeom>
                    <a:solidFill>
                      <a:srgbClr val="FFFFFF"/>
                    </a:solidFill>
                    <a:ln w="36124" cap="flat">
                      <a:noFill/>
                      <a:prstDash val="solid"/>
                      <a:miter/>
                    </a:ln>
                  </p:spPr>
                  <p:txBody>
                    <a:bodyPr rtlCol="0" anchor="ctr"/>
                    <a:lstStyle/>
                    <a:p>
                      <a:endParaRPr lang="fr-FR"/>
                    </a:p>
                  </p:txBody>
                </p:sp>
              </p:grpSp>
            </p:grpSp>
            <p:grpSp>
              <p:nvGrpSpPr>
                <p:cNvPr id="1331" name="Graphique 1213">
                  <a:extLst>
                    <a:ext uri="{FF2B5EF4-FFF2-40B4-BE49-F238E27FC236}">
                      <a16:creationId xmlns:a16="http://schemas.microsoft.com/office/drawing/2014/main" id="{01D61F17-7100-4503-B10B-A695F48EA078}"/>
                    </a:ext>
                  </a:extLst>
                </p:cNvPr>
                <p:cNvGrpSpPr/>
                <p:nvPr/>
              </p:nvGrpSpPr>
              <p:grpSpPr>
                <a:xfrm>
                  <a:off x="4991057" y="2475795"/>
                  <a:ext cx="197871" cy="306041"/>
                  <a:chOff x="4991057" y="2475795"/>
                  <a:chExt cx="197871" cy="306041"/>
                </a:xfrm>
              </p:grpSpPr>
              <p:sp>
                <p:nvSpPr>
                  <p:cNvPr id="1332" name="Forme libre : forme 1331">
                    <a:extLst>
                      <a:ext uri="{FF2B5EF4-FFF2-40B4-BE49-F238E27FC236}">
                        <a16:creationId xmlns:a16="http://schemas.microsoft.com/office/drawing/2014/main" id="{15BA333F-5D96-4C0F-BF2C-044FB8C7E527}"/>
                      </a:ext>
                    </a:extLst>
                  </p:cNvPr>
                  <p:cNvSpPr/>
                  <p:nvPr/>
                </p:nvSpPr>
                <p:spPr>
                  <a:xfrm>
                    <a:off x="5069965" y="2571590"/>
                    <a:ext cx="39941" cy="38209"/>
                  </a:xfrm>
                  <a:custGeom>
                    <a:avLst/>
                    <a:gdLst>
                      <a:gd name="connsiteX0" fmla="*/ 37 w 39941"/>
                      <a:gd name="connsiteY0" fmla="*/ 0 h 38209"/>
                      <a:gd name="connsiteX1" fmla="*/ 0 w 39941"/>
                      <a:gd name="connsiteY1" fmla="*/ 12981 h 38209"/>
                      <a:gd name="connsiteX2" fmla="*/ 3078 w 39941"/>
                      <a:gd name="connsiteY2" fmla="*/ 18313 h 38209"/>
                      <a:gd name="connsiteX3" fmla="*/ 6979 w 39941"/>
                      <a:gd name="connsiteY3" fmla="*/ 20565 h 38209"/>
                      <a:gd name="connsiteX4" fmla="*/ 32986 w 39941"/>
                      <a:gd name="connsiteY4" fmla="*/ 35580 h 38209"/>
                      <a:gd name="connsiteX5" fmla="*/ 36806 w 39941"/>
                      <a:gd name="connsiteY5" fmla="*/ 37786 h 38209"/>
                      <a:gd name="connsiteX6" fmla="*/ 39905 w 39941"/>
                      <a:gd name="connsiteY6" fmla="*/ 36020 h 38209"/>
                      <a:gd name="connsiteX7" fmla="*/ 39941 w 39941"/>
                      <a:gd name="connsiteY7" fmla="*/ 23039 h 38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941" h="38209">
                        <a:moveTo>
                          <a:pt x="37" y="0"/>
                        </a:moveTo>
                        <a:lnTo>
                          <a:pt x="0" y="12981"/>
                        </a:lnTo>
                        <a:cubicBezTo>
                          <a:pt x="-5" y="14942"/>
                          <a:pt x="1371" y="17327"/>
                          <a:pt x="3078" y="18313"/>
                        </a:cubicBezTo>
                        <a:lnTo>
                          <a:pt x="6979" y="20565"/>
                        </a:lnTo>
                        <a:lnTo>
                          <a:pt x="32986" y="35580"/>
                        </a:lnTo>
                        <a:lnTo>
                          <a:pt x="36806" y="37786"/>
                        </a:lnTo>
                        <a:cubicBezTo>
                          <a:pt x="38513" y="38771"/>
                          <a:pt x="39899" y="37981"/>
                          <a:pt x="39905" y="36020"/>
                        </a:cubicBezTo>
                        <a:lnTo>
                          <a:pt x="39941" y="23039"/>
                        </a:lnTo>
                        <a:close/>
                      </a:path>
                    </a:pathLst>
                  </a:custGeom>
                  <a:solidFill>
                    <a:srgbClr val="DEDFFB"/>
                  </a:solidFill>
                  <a:ln w="36124" cap="flat">
                    <a:noFill/>
                    <a:prstDash val="solid"/>
                    <a:miter/>
                  </a:ln>
                </p:spPr>
                <p:txBody>
                  <a:bodyPr rtlCol="0" anchor="ctr"/>
                  <a:lstStyle/>
                  <a:p>
                    <a:endParaRPr lang="fr-FR"/>
                  </a:p>
                </p:txBody>
              </p:sp>
              <p:sp>
                <p:nvSpPr>
                  <p:cNvPr id="1333" name="Forme libre : forme 1332">
                    <a:extLst>
                      <a:ext uri="{FF2B5EF4-FFF2-40B4-BE49-F238E27FC236}">
                        <a16:creationId xmlns:a16="http://schemas.microsoft.com/office/drawing/2014/main" id="{4853167D-7662-4DBE-940D-DA81A0002174}"/>
                      </a:ext>
                    </a:extLst>
                  </p:cNvPr>
                  <p:cNvSpPr/>
                  <p:nvPr/>
                </p:nvSpPr>
                <p:spPr>
                  <a:xfrm>
                    <a:off x="5069641" y="2683894"/>
                    <a:ext cx="39941" cy="38116"/>
                  </a:xfrm>
                  <a:custGeom>
                    <a:avLst/>
                    <a:gdLst>
                      <a:gd name="connsiteX0" fmla="*/ 3135 w 39941"/>
                      <a:gd name="connsiteY0" fmla="*/ 424 h 38116"/>
                      <a:gd name="connsiteX1" fmla="*/ 37 w 39941"/>
                      <a:gd name="connsiteY1" fmla="*/ 2190 h 38116"/>
                      <a:gd name="connsiteX2" fmla="*/ 0 w 39941"/>
                      <a:gd name="connsiteY2" fmla="*/ 15077 h 38116"/>
                      <a:gd name="connsiteX3" fmla="*/ 39905 w 39941"/>
                      <a:gd name="connsiteY3" fmla="*/ 38116 h 38116"/>
                      <a:gd name="connsiteX4" fmla="*/ 39941 w 39941"/>
                      <a:gd name="connsiteY4" fmla="*/ 25229 h 38116"/>
                      <a:gd name="connsiteX5" fmla="*/ 36863 w 39941"/>
                      <a:gd name="connsiteY5" fmla="*/ 19897 h 38116"/>
                      <a:gd name="connsiteX6" fmla="*/ 33043 w 39941"/>
                      <a:gd name="connsiteY6" fmla="*/ 17691 h 38116"/>
                      <a:gd name="connsiteX7" fmla="*/ 7036 w 39941"/>
                      <a:gd name="connsiteY7" fmla="*/ 2676 h 3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941" h="38116">
                        <a:moveTo>
                          <a:pt x="3135" y="424"/>
                        </a:moveTo>
                        <a:cubicBezTo>
                          <a:pt x="1428" y="-561"/>
                          <a:pt x="42" y="229"/>
                          <a:pt x="37" y="2190"/>
                        </a:cubicBezTo>
                        <a:lnTo>
                          <a:pt x="0" y="15077"/>
                        </a:lnTo>
                        <a:lnTo>
                          <a:pt x="39905" y="38116"/>
                        </a:lnTo>
                        <a:lnTo>
                          <a:pt x="39941" y="25229"/>
                        </a:lnTo>
                        <a:cubicBezTo>
                          <a:pt x="39947" y="23268"/>
                          <a:pt x="38570" y="20882"/>
                          <a:pt x="36863" y="19897"/>
                        </a:cubicBezTo>
                        <a:lnTo>
                          <a:pt x="33043" y="17691"/>
                        </a:lnTo>
                        <a:lnTo>
                          <a:pt x="7036" y="2676"/>
                        </a:lnTo>
                        <a:close/>
                      </a:path>
                    </a:pathLst>
                  </a:custGeom>
                  <a:solidFill>
                    <a:srgbClr val="DEDFFB"/>
                  </a:solidFill>
                  <a:ln w="36124" cap="flat">
                    <a:noFill/>
                    <a:prstDash val="solid"/>
                    <a:miter/>
                  </a:ln>
                </p:spPr>
                <p:txBody>
                  <a:bodyPr rtlCol="0" anchor="ctr"/>
                  <a:lstStyle/>
                  <a:p>
                    <a:endParaRPr lang="fr-FR"/>
                  </a:p>
                </p:txBody>
              </p:sp>
              <p:sp>
                <p:nvSpPr>
                  <p:cNvPr id="1334" name="Forme libre : forme 1333">
                    <a:extLst>
                      <a:ext uri="{FF2B5EF4-FFF2-40B4-BE49-F238E27FC236}">
                        <a16:creationId xmlns:a16="http://schemas.microsoft.com/office/drawing/2014/main" id="{791B2514-96C4-4461-BDC8-7EEEEFB3F838}"/>
                      </a:ext>
                    </a:extLst>
                  </p:cNvPr>
                  <p:cNvSpPr/>
                  <p:nvPr/>
                </p:nvSpPr>
                <p:spPr>
                  <a:xfrm>
                    <a:off x="5012177" y="2538275"/>
                    <a:ext cx="40026" cy="38209"/>
                  </a:xfrm>
                  <a:custGeom>
                    <a:avLst/>
                    <a:gdLst>
                      <a:gd name="connsiteX0" fmla="*/ 122 w 40026"/>
                      <a:gd name="connsiteY0" fmla="*/ 0 h 38209"/>
                      <a:gd name="connsiteX1" fmla="*/ 3163 w 40026"/>
                      <a:gd name="connsiteY1" fmla="*/ 18313 h 38209"/>
                      <a:gd name="connsiteX2" fmla="*/ 7064 w 40026"/>
                      <a:gd name="connsiteY2" fmla="*/ 20565 h 38209"/>
                      <a:gd name="connsiteX3" fmla="*/ 32990 w 40026"/>
                      <a:gd name="connsiteY3" fmla="*/ 35534 h 38209"/>
                      <a:gd name="connsiteX4" fmla="*/ 36891 w 40026"/>
                      <a:gd name="connsiteY4" fmla="*/ 37786 h 38209"/>
                      <a:gd name="connsiteX5" fmla="*/ 39989 w 40026"/>
                      <a:gd name="connsiteY5" fmla="*/ 36020 h 38209"/>
                      <a:gd name="connsiteX6" fmla="*/ 40026 w 40026"/>
                      <a:gd name="connsiteY6" fmla="*/ 23039 h 38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26" h="38209">
                        <a:moveTo>
                          <a:pt x="122" y="0"/>
                        </a:moveTo>
                        <a:cubicBezTo>
                          <a:pt x="762" y="8311"/>
                          <a:pt x="-1846" y="15421"/>
                          <a:pt x="3163" y="18313"/>
                        </a:cubicBezTo>
                        <a:lnTo>
                          <a:pt x="7064" y="20565"/>
                        </a:lnTo>
                        <a:lnTo>
                          <a:pt x="32990" y="35534"/>
                        </a:lnTo>
                        <a:lnTo>
                          <a:pt x="36891" y="37786"/>
                        </a:lnTo>
                        <a:cubicBezTo>
                          <a:pt x="38598" y="38771"/>
                          <a:pt x="39984" y="37981"/>
                          <a:pt x="39989" y="36020"/>
                        </a:cubicBezTo>
                        <a:lnTo>
                          <a:pt x="40026" y="23039"/>
                        </a:lnTo>
                        <a:close/>
                      </a:path>
                    </a:pathLst>
                  </a:custGeom>
                  <a:solidFill>
                    <a:srgbClr val="DEDFFB"/>
                  </a:solidFill>
                  <a:ln w="36124" cap="flat">
                    <a:noFill/>
                    <a:prstDash val="solid"/>
                    <a:miter/>
                  </a:ln>
                </p:spPr>
                <p:txBody>
                  <a:bodyPr rtlCol="0" anchor="ctr"/>
                  <a:lstStyle/>
                  <a:p>
                    <a:endParaRPr lang="fr-FR"/>
                  </a:p>
                </p:txBody>
              </p:sp>
              <p:sp>
                <p:nvSpPr>
                  <p:cNvPr id="1335" name="Forme libre : forme 1334">
                    <a:extLst>
                      <a:ext uri="{FF2B5EF4-FFF2-40B4-BE49-F238E27FC236}">
                        <a16:creationId xmlns:a16="http://schemas.microsoft.com/office/drawing/2014/main" id="{04901842-5F10-4D2F-8574-3B7839FFABF8}"/>
                      </a:ext>
                    </a:extLst>
                  </p:cNvPr>
                  <p:cNvSpPr/>
                  <p:nvPr/>
                </p:nvSpPr>
                <p:spPr>
                  <a:xfrm>
                    <a:off x="5011938" y="2650579"/>
                    <a:ext cx="39941" cy="38115"/>
                  </a:xfrm>
                  <a:custGeom>
                    <a:avLst/>
                    <a:gdLst>
                      <a:gd name="connsiteX0" fmla="*/ 3135 w 39941"/>
                      <a:gd name="connsiteY0" fmla="*/ 424 h 38115"/>
                      <a:gd name="connsiteX1" fmla="*/ 36 w 39941"/>
                      <a:gd name="connsiteY1" fmla="*/ 2190 h 38115"/>
                      <a:gd name="connsiteX2" fmla="*/ 0 w 39941"/>
                      <a:gd name="connsiteY2" fmla="*/ 15077 h 38115"/>
                      <a:gd name="connsiteX3" fmla="*/ 39905 w 39941"/>
                      <a:gd name="connsiteY3" fmla="*/ 38116 h 38115"/>
                      <a:gd name="connsiteX4" fmla="*/ 39941 w 39941"/>
                      <a:gd name="connsiteY4" fmla="*/ 25229 h 38115"/>
                      <a:gd name="connsiteX5" fmla="*/ 36863 w 39941"/>
                      <a:gd name="connsiteY5" fmla="*/ 19897 h 38115"/>
                      <a:gd name="connsiteX6" fmla="*/ 32962 w 39941"/>
                      <a:gd name="connsiteY6" fmla="*/ 17645 h 38115"/>
                      <a:gd name="connsiteX7" fmla="*/ 7036 w 39941"/>
                      <a:gd name="connsiteY7" fmla="*/ 2676 h 3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941" h="38115">
                        <a:moveTo>
                          <a:pt x="3135" y="424"/>
                        </a:moveTo>
                        <a:cubicBezTo>
                          <a:pt x="1428" y="-561"/>
                          <a:pt x="42" y="228"/>
                          <a:pt x="36" y="2190"/>
                        </a:cubicBezTo>
                        <a:lnTo>
                          <a:pt x="0" y="15077"/>
                        </a:lnTo>
                        <a:lnTo>
                          <a:pt x="39905" y="38116"/>
                        </a:lnTo>
                        <a:lnTo>
                          <a:pt x="39941" y="25229"/>
                        </a:lnTo>
                        <a:cubicBezTo>
                          <a:pt x="39947" y="23267"/>
                          <a:pt x="38570" y="20882"/>
                          <a:pt x="36863" y="19897"/>
                        </a:cubicBezTo>
                        <a:lnTo>
                          <a:pt x="32962" y="17645"/>
                        </a:lnTo>
                        <a:lnTo>
                          <a:pt x="7036" y="2676"/>
                        </a:lnTo>
                        <a:close/>
                      </a:path>
                    </a:pathLst>
                  </a:custGeom>
                  <a:solidFill>
                    <a:srgbClr val="DEDFFB"/>
                  </a:solidFill>
                  <a:ln w="36124" cap="flat">
                    <a:noFill/>
                    <a:prstDash val="solid"/>
                    <a:miter/>
                  </a:ln>
                </p:spPr>
                <p:txBody>
                  <a:bodyPr rtlCol="0" anchor="ctr"/>
                  <a:lstStyle/>
                  <a:p>
                    <a:endParaRPr lang="fr-FR"/>
                  </a:p>
                </p:txBody>
              </p:sp>
              <p:sp>
                <p:nvSpPr>
                  <p:cNvPr id="1336" name="Forme libre : forme 1335">
                    <a:extLst>
                      <a:ext uri="{FF2B5EF4-FFF2-40B4-BE49-F238E27FC236}">
                        <a16:creationId xmlns:a16="http://schemas.microsoft.com/office/drawing/2014/main" id="{4763C0BF-4F81-481A-B3F1-86D768B0FE76}"/>
                      </a:ext>
                    </a:extLst>
                  </p:cNvPr>
                  <p:cNvSpPr/>
                  <p:nvPr/>
                </p:nvSpPr>
                <p:spPr>
                  <a:xfrm>
                    <a:off x="5018974" y="2558840"/>
                    <a:ext cx="26193" cy="109383"/>
                  </a:xfrm>
                  <a:custGeom>
                    <a:avLst/>
                    <a:gdLst>
                      <a:gd name="connsiteX0" fmla="*/ 268 w 26193"/>
                      <a:gd name="connsiteY0" fmla="*/ 0 h 109383"/>
                      <a:gd name="connsiteX1" fmla="*/ 0 w 26193"/>
                      <a:gd name="connsiteY1" fmla="*/ 94415 h 109383"/>
                      <a:gd name="connsiteX2" fmla="*/ 25926 w 26193"/>
                      <a:gd name="connsiteY2" fmla="*/ 109383 h 109383"/>
                      <a:gd name="connsiteX3" fmla="*/ 26193 w 26193"/>
                      <a:gd name="connsiteY3" fmla="*/ 14968 h 109383"/>
                    </a:gdLst>
                    <a:ahLst/>
                    <a:cxnLst>
                      <a:cxn ang="0">
                        <a:pos x="connsiteX0" y="connsiteY0"/>
                      </a:cxn>
                      <a:cxn ang="0">
                        <a:pos x="connsiteX1" y="connsiteY1"/>
                      </a:cxn>
                      <a:cxn ang="0">
                        <a:pos x="connsiteX2" y="connsiteY2"/>
                      </a:cxn>
                      <a:cxn ang="0">
                        <a:pos x="connsiteX3" y="connsiteY3"/>
                      </a:cxn>
                    </a:cxnLst>
                    <a:rect l="l" t="t" r="r" b="b"/>
                    <a:pathLst>
                      <a:path w="26193" h="109383">
                        <a:moveTo>
                          <a:pt x="268" y="0"/>
                        </a:moveTo>
                        <a:lnTo>
                          <a:pt x="0" y="94415"/>
                        </a:lnTo>
                        <a:lnTo>
                          <a:pt x="25926" y="109383"/>
                        </a:lnTo>
                        <a:lnTo>
                          <a:pt x="26193" y="14968"/>
                        </a:lnTo>
                        <a:close/>
                      </a:path>
                    </a:pathLst>
                  </a:custGeom>
                  <a:solidFill>
                    <a:srgbClr val="FFFFFF"/>
                  </a:solidFill>
                  <a:ln w="36124" cap="flat">
                    <a:noFill/>
                    <a:prstDash val="solid"/>
                    <a:miter/>
                  </a:ln>
                </p:spPr>
                <p:txBody>
                  <a:bodyPr rtlCol="0" anchor="ctr"/>
                  <a:lstStyle/>
                  <a:p>
                    <a:endParaRPr lang="fr-FR"/>
                  </a:p>
                </p:txBody>
              </p:sp>
              <p:sp>
                <p:nvSpPr>
                  <p:cNvPr id="1337" name="Forme libre : forme 1336">
                    <a:extLst>
                      <a:ext uri="{FF2B5EF4-FFF2-40B4-BE49-F238E27FC236}">
                        <a16:creationId xmlns:a16="http://schemas.microsoft.com/office/drawing/2014/main" id="{27FC8793-C399-41C4-A80D-F6F96DFF6133}"/>
                      </a:ext>
                    </a:extLst>
                  </p:cNvPr>
                  <p:cNvSpPr/>
                  <p:nvPr/>
                </p:nvSpPr>
                <p:spPr>
                  <a:xfrm>
                    <a:off x="5127750" y="2604952"/>
                    <a:ext cx="39941" cy="38210"/>
                  </a:xfrm>
                  <a:custGeom>
                    <a:avLst/>
                    <a:gdLst>
                      <a:gd name="connsiteX0" fmla="*/ 37 w 39941"/>
                      <a:gd name="connsiteY0" fmla="*/ 0 h 38210"/>
                      <a:gd name="connsiteX1" fmla="*/ 0 w 39941"/>
                      <a:gd name="connsiteY1" fmla="*/ 12981 h 38210"/>
                      <a:gd name="connsiteX2" fmla="*/ 3079 w 39941"/>
                      <a:gd name="connsiteY2" fmla="*/ 18313 h 38210"/>
                      <a:gd name="connsiteX3" fmla="*/ 6980 w 39941"/>
                      <a:gd name="connsiteY3" fmla="*/ 20565 h 38210"/>
                      <a:gd name="connsiteX4" fmla="*/ 32905 w 39941"/>
                      <a:gd name="connsiteY4" fmla="*/ 35534 h 38210"/>
                      <a:gd name="connsiteX5" fmla="*/ 36806 w 39941"/>
                      <a:gd name="connsiteY5" fmla="*/ 37786 h 38210"/>
                      <a:gd name="connsiteX6" fmla="*/ 39905 w 39941"/>
                      <a:gd name="connsiteY6" fmla="*/ 36020 h 38210"/>
                      <a:gd name="connsiteX7" fmla="*/ 39942 w 39941"/>
                      <a:gd name="connsiteY7" fmla="*/ 23039 h 3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941" h="38210">
                        <a:moveTo>
                          <a:pt x="37" y="0"/>
                        </a:moveTo>
                        <a:lnTo>
                          <a:pt x="0" y="12981"/>
                        </a:lnTo>
                        <a:cubicBezTo>
                          <a:pt x="-5" y="14942"/>
                          <a:pt x="1372" y="17328"/>
                          <a:pt x="3079" y="18313"/>
                        </a:cubicBezTo>
                        <a:lnTo>
                          <a:pt x="6980" y="20565"/>
                        </a:lnTo>
                        <a:lnTo>
                          <a:pt x="32905" y="35534"/>
                        </a:lnTo>
                        <a:lnTo>
                          <a:pt x="36806" y="37786"/>
                        </a:lnTo>
                        <a:cubicBezTo>
                          <a:pt x="38513" y="38771"/>
                          <a:pt x="39899" y="37981"/>
                          <a:pt x="39905" y="36020"/>
                        </a:cubicBezTo>
                        <a:lnTo>
                          <a:pt x="39942" y="23039"/>
                        </a:lnTo>
                        <a:close/>
                      </a:path>
                    </a:pathLst>
                  </a:custGeom>
                  <a:solidFill>
                    <a:srgbClr val="DEDFFB"/>
                  </a:solidFill>
                  <a:ln w="36124" cap="flat">
                    <a:noFill/>
                    <a:prstDash val="solid"/>
                    <a:miter/>
                  </a:ln>
                </p:spPr>
                <p:txBody>
                  <a:bodyPr rtlCol="0" anchor="ctr"/>
                  <a:lstStyle/>
                  <a:p>
                    <a:endParaRPr lang="fr-FR"/>
                  </a:p>
                </p:txBody>
              </p:sp>
              <p:grpSp>
                <p:nvGrpSpPr>
                  <p:cNvPr id="1338" name="Graphique 1213">
                    <a:extLst>
                      <a:ext uri="{FF2B5EF4-FFF2-40B4-BE49-F238E27FC236}">
                        <a16:creationId xmlns:a16="http://schemas.microsoft.com/office/drawing/2014/main" id="{05CF260E-AFD6-4401-9E6A-A370F5771578}"/>
                      </a:ext>
                    </a:extLst>
                  </p:cNvPr>
                  <p:cNvGrpSpPr/>
                  <p:nvPr/>
                </p:nvGrpSpPr>
                <p:grpSpPr>
                  <a:xfrm>
                    <a:off x="4991057" y="2475795"/>
                    <a:ext cx="197871" cy="225789"/>
                    <a:chOff x="4991057" y="2475795"/>
                    <a:chExt cx="197871" cy="225789"/>
                  </a:xfrm>
                </p:grpSpPr>
                <p:sp>
                  <p:nvSpPr>
                    <p:cNvPr id="1339" name="Forme libre : forme 1338">
                      <a:extLst>
                        <a:ext uri="{FF2B5EF4-FFF2-40B4-BE49-F238E27FC236}">
                          <a16:creationId xmlns:a16="http://schemas.microsoft.com/office/drawing/2014/main" id="{B08D20EB-7BDC-433A-B636-CDBCBF5E3D4E}"/>
                        </a:ext>
                      </a:extLst>
                    </p:cNvPr>
                    <p:cNvSpPr/>
                    <p:nvPr/>
                  </p:nvSpPr>
                  <p:spPr>
                    <a:xfrm>
                      <a:off x="5076677" y="2592155"/>
                      <a:ext cx="26274" cy="109430"/>
                    </a:xfrm>
                    <a:custGeom>
                      <a:avLst/>
                      <a:gdLst>
                        <a:gd name="connsiteX0" fmla="*/ 268 w 26274"/>
                        <a:gd name="connsiteY0" fmla="*/ 0 h 109430"/>
                        <a:gd name="connsiteX1" fmla="*/ 0 w 26274"/>
                        <a:gd name="connsiteY1" fmla="*/ 94415 h 109430"/>
                        <a:gd name="connsiteX2" fmla="*/ 26007 w 26274"/>
                        <a:gd name="connsiteY2" fmla="*/ 109430 h 109430"/>
                        <a:gd name="connsiteX3" fmla="*/ 26275 w 26274"/>
                        <a:gd name="connsiteY3" fmla="*/ 15015 h 109430"/>
                      </a:gdLst>
                      <a:ahLst/>
                      <a:cxnLst>
                        <a:cxn ang="0">
                          <a:pos x="connsiteX0" y="connsiteY0"/>
                        </a:cxn>
                        <a:cxn ang="0">
                          <a:pos x="connsiteX1" y="connsiteY1"/>
                        </a:cxn>
                        <a:cxn ang="0">
                          <a:pos x="connsiteX2" y="connsiteY2"/>
                        </a:cxn>
                        <a:cxn ang="0">
                          <a:pos x="connsiteX3" y="connsiteY3"/>
                        </a:cxn>
                      </a:cxnLst>
                      <a:rect l="l" t="t" r="r" b="b"/>
                      <a:pathLst>
                        <a:path w="26274" h="109430">
                          <a:moveTo>
                            <a:pt x="268" y="0"/>
                          </a:moveTo>
                          <a:lnTo>
                            <a:pt x="0" y="94415"/>
                          </a:lnTo>
                          <a:lnTo>
                            <a:pt x="26007" y="109430"/>
                          </a:lnTo>
                          <a:lnTo>
                            <a:pt x="26275" y="15015"/>
                          </a:lnTo>
                          <a:close/>
                        </a:path>
                      </a:pathLst>
                    </a:custGeom>
                    <a:solidFill>
                      <a:srgbClr val="FFFFFF"/>
                    </a:solidFill>
                    <a:ln w="36124" cap="flat">
                      <a:noFill/>
                      <a:prstDash val="solid"/>
                      <a:miter/>
                    </a:ln>
                  </p:spPr>
                  <p:txBody>
                    <a:bodyPr rtlCol="0" anchor="ctr"/>
                    <a:lstStyle/>
                    <a:p>
                      <a:endParaRPr lang="fr-FR"/>
                    </a:p>
                  </p:txBody>
                </p:sp>
                <p:sp>
                  <p:nvSpPr>
                    <p:cNvPr id="1340" name="Forme libre : forme 1339">
                      <a:extLst>
                        <a:ext uri="{FF2B5EF4-FFF2-40B4-BE49-F238E27FC236}">
                          <a16:creationId xmlns:a16="http://schemas.microsoft.com/office/drawing/2014/main" id="{830C2F2C-BE91-404B-8F6B-E9FF308888F6}"/>
                        </a:ext>
                      </a:extLst>
                    </p:cNvPr>
                    <p:cNvSpPr/>
                    <p:nvPr/>
                  </p:nvSpPr>
                  <p:spPr>
                    <a:xfrm>
                      <a:off x="5022158" y="2495327"/>
                      <a:ext cx="135743" cy="112908"/>
                    </a:xfrm>
                    <a:custGeom>
                      <a:avLst/>
                      <a:gdLst>
                        <a:gd name="connsiteX0" fmla="*/ 0 w 135743"/>
                        <a:gd name="connsiteY0" fmla="*/ 34556 h 112908"/>
                        <a:gd name="connsiteX1" fmla="*/ 135744 w 135743"/>
                        <a:gd name="connsiteY1" fmla="*/ 112908 h 112908"/>
                        <a:gd name="connsiteX2" fmla="*/ 68061 w 135743"/>
                        <a:gd name="connsiteY2" fmla="*/ 0 h 112908"/>
                        <a:gd name="connsiteX3" fmla="*/ 55213 w 135743"/>
                        <a:gd name="connsiteY3" fmla="*/ 36434 h 112908"/>
                        <a:gd name="connsiteX4" fmla="*/ 67910 w 135743"/>
                        <a:gd name="connsiteY4" fmla="*/ 28997 h 112908"/>
                        <a:gd name="connsiteX5" fmla="*/ 80756 w 135743"/>
                        <a:gd name="connsiteY5" fmla="*/ 51158 h 112908"/>
                        <a:gd name="connsiteX6" fmla="*/ 67835 w 135743"/>
                        <a:gd name="connsiteY6" fmla="*/ 58370 h 112908"/>
                        <a:gd name="connsiteX7" fmla="*/ 55213 w 135743"/>
                        <a:gd name="connsiteY7" fmla="*/ 36434 h 11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743" h="112908">
                          <a:moveTo>
                            <a:pt x="0" y="34556"/>
                          </a:moveTo>
                          <a:lnTo>
                            <a:pt x="135744" y="112908"/>
                          </a:lnTo>
                          <a:lnTo>
                            <a:pt x="68061" y="0"/>
                          </a:lnTo>
                          <a:close/>
                          <a:moveTo>
                            <a:pt x="55213" y="36434"/>
                          </a:moveTo>
                          <a:cubicBezTo>
                            <a:pt x="55213" y="28321"/>
                            <a:pt x="60998" y="25016"/>
                            <a:pt x="67910" y="28997"/>
                          </a:cubicBezTo>
                          <a:cubicBezTo>
                            <a:pt x="74971" y="33129"/>
                            <a:pt x="80756" y="43045"/>
                            <a:pt x="80756" y="51158"/>
                          </a:cubicBezTo>
                          <a:cubicBezTo>
                            <a:pt x="80681" y="59346"/>
                            <a:pt x="74896" y="62426"/>
                            <a:pt x="67835" y="58370"/>
                          </a:cubicBezTo>
                          <a:cubicBezTo>
                            <a:pt x="60923" y="54388"/>
                            <a:pt x="55213" y="44548"/>
                            <a:pt x="55213" y="36434"/>
                          </a:cubicBezTo>
                          <a:close/>
                        </a:path>
                      </a:pathLst>
                    </a:custGeom>
                    <a:solidFill>
                      <a:srgbClr val="DEDFFB"/>
                    </a:solidFill>
                    <a:ln w="36124" cap="flat">
                      <a:noFill/>
                      <a:prstDash val="solid"/>
                      <a:miter/>
                    </a:ln>
                  </p:spPr>
                  <p:txBody>
                    <a:bodyPr rtlCol="0" anchor="ctr"/>
                    <a:lstStyle/>
                    <a:p>
                      <a:endParaRPr lang="fr-FR"/>
                    </a:p>
                  </p:txBody>
                </p:sp>
                <p:sp>
                  <p:nvSpPr>
                    <p:cNvPr id="1341" name="Forme libre : forme 1340">
                      <a:extLst>
                        <a:ext uri="{FF2B5EF4-FFF2-40B4-BE49-F238E27FC236}">
                          <a16:creationId xmlns:a16="http://schemas.microsoft.com/office/drawing/2014/main" id="{D6C9C760-4458-42AB-B1E9-C411E1925995}"/>
                        </a:ext>
                      </a:extLst>
                    </p:cNvPr>
                    <p:cNvSpPr/>
                    <p:nvPr/>
                  </p:nvSpPr>
                  <p:spPr>
                    <a:xfrm>
                      <a:off x="4991057" y="2475795"/>
                      <a:ext cx="197871" cy="164441"/>
                    </a:xfrm>
                    <a:custGeom>
                      <a:avLst/>
                      <a:gdLst>
                        <a:gd name="connsiteX0" fmla="*/ 0 w 197871"/>
                        <a:gd name="connsiteY0" fmla="*/ 50257 h 164441"/>
                        <a:gd name="connsiteX1" fmla="*/ 61150 w 197871"/>
                        <a:gd name="connsiteY1" fmla="*/ 85489 h 164441"/>
                        <a:gd name="connsiteX2" fmla="*/ 78953 w 197871"/>
                        <a:gd name="connsiteY2" fmla="*/ 95780 h 164441"/>
                        <a:gd name="connsiteX3" fmla="*/ 118843 w 197871"/>
                        <a:gd name="connsiteY3" fmla="*/ 118843 h 164441"/>
                        <a:gd name="connsiteX4" fmla="*/ 136723 w 197871"/>
                        <a:gd name="connsiteY4" fmla="*/ 129134 h 164441"/>
                        <a:gd name="connsiteX5" fmla="*/ 176611 w 197871"/>
                        <a:gd name="connsiteY5" fmla="*/ 152197 h 164441"/>
                        <a:gd name="connsiteX6" fmla="*/ 197871 w 197871"/>
                        <a:gd name="connsiteY6" fmla="*/ 164442 h 164441"/>
                        <a:gd name="connsiteX7" fmla="*/ 99236 w 197871"/>
                        <a:gd name="connsiteY7" fmla="*/ 0 h 164441"/>
                        <a:gd name="connsiteX8" fmla="*/ 31101 w 197871"/>
                        <a:gd name="connsiteY8" fmla="*/ 54088 h 164441"/>
                        <a:gd name="connsiteX9" fmla="*/ 99162 w 197871"/>
                        <a:gd name="connsiteY9" fmla="*/ 19531 h 164441"/>
                        <a:gd name="connsiteX10" fmla="*/ 166845 w 197871"/>
                        <a:gd name="connsiteY10" fmla="*/ 132440 h 16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871" h="164441">
                          <a:moveTo>
                            <a:pt x="0" y="50257"/>
                          </a:moveTo>
                          <a:cubicBezTo>
                            <a:pt x="3629" y="52347"/>
                            <a:pt x="65053" y="87737"/>
                            <a:pt x="61150" y="85489"/>
                          </a:cubicBezTo>
                          <a:lnTo>
                            <a:pt x="78953" y="95780"/>
                          </a:lnTo>
                          <a:lnTo>
                            <a:pt x="118843" y="118843"/>
                          </a:lnTo>
                          <a:lnTo>
                            <a:pt x="136723" y="129134"/>
                          </a:lnTo>
                          <a:lnTo>
                            <a:pt x="176611" y="152197"/>
                          </a:lnTo>
                          <a:lnTo>
                            <a:pt x="197871" y="164442"/>
                          </a:lnTo>
                          <a:lnTo>
                            <a:pt x="99236" y="0"/>
                          </a:lnTo>
                          <a:close/>
                          <a:moveTo>
                            <a:pt x="31101" y="54088"/>
                          </a:moveTo>
                          <a:lnTo>
                            <a:pt x="99162" y="19531"/>
                          </a:lnTo>
                          <a:lnTo>
                            <a:pt x="166845" y="132440"/>
                          </a:lnTo>
                          <a:close/>
                        </a:path>
                      </a:pathLst>
                    </a:custGeom>
                    <a:solidFill>
                      <a:srgbClr val="F8F9FE"/>
                    </a:solidFill>
                    <a:ln w="36124" cap="flat">
                      <a:noFill/>
                      <a:prstDash val="solid"/>
                      <a:miter/>
                    </a:ln>
                  </p:spPr>
                  <p:txBody>
                    <a:bodyPr rtlCol="0" anchor="ctr"/>
                    <a:lstStyle/>
                    <a:p>
                      <a:endParaRPr lang="fr-FR"/>
                    </a:p>
                  </p:txBody>
                </p:sp>
              </p:grpSp>
              <p:sp>
                <p:nvSpPr>
                  <p:cNvPr id="1342" name="Forme libre : forme 1341">
                    <a:extLst>
                      <a:ext uri="{FF2B5EF4-FFF2-40B4-BE49-F238E27FC236}">
                        <a16:creationId xmlns:a16="http://schemas.microsoft.com/office/drawing/2014/main" id="{519149D2-0981-4650-A7F9-C302BC46BD59}"/>
                      </a:ext>
                    </a:extLst>
                  </p:cNvPr>
                  <p:cNvSpPr/>
                  <p:nvPr/>
                </p:nvSpPr>
                <p:spPr>
                  <a:xfrm>
                    <a:off x="5127426" y="2717256"/>
                    <a:ext cx="39941" cy="38116"/>
                  </a:xfrm>
                  <a:custGeom>
                    <a:avLst/>
                    <a:gdLst>
                      <a:gd name="connsiteX0" fmla="*/ 3135 w 39941"/>
                      <a:gd name="connsiteY0" fmla="*/ 424 h 38116"/>
                      <a:gd name="connsiteX1" fmla="*/ 36 w 39941"/>
                      <a:gd name="connsiteY1" fmla="*/ 2190 h 38116"/>
                      <a:gd name="connsiteX2" fmla="*/ 0 w 39941"/>
                      <a:gd name="connsiteY2" fmla="*/ 15077 h 38116"/>
                      <a:gd name="connsiteX3" fmla="*/ 39905 w 39941"/>
                      <a:gd name="connsiteY3" fmla="*/ 38116 h 38116"/>
                      <a:gd name="connsiteX4" fmla="*/ 39941 w 39941"/>
                      <a:gd name="connsiteY4" fmla="*/ 25229 h 38116"/>
                      <a:gd name="connsiteX5" fmla="*/ 36863 w 39941"/>
                      <a:gd name="connsiteY5" fmla="*/ 19897 h 38116"/>
                      <a:gd name="connsiteX6" fmla="*/ 32962 w 39941"/>
                      <a:gd name="connsiteY6" fmla="*/ 17645 h 38116"/>
                      <a:gd name="connsiteX7" fmla="*/ 7036 w 39941"/>
                      <a:gd name="connsiteY7" fmla="*/ 2677 h 3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941" h="38116">
                        <a:moveTo>
                          <a:pt x="3135" y="424"/>
                        </a:moveTo>
                        <a:cubicBezTo>
                          <a:pt x="1428" y="-561"/>
                          <a:pt x="42" y="229"/>
                          <a:pt x="36" y="2190"/>
                        </a:cubicBezTo>
                        <a:lnTo>
                          <a:pt x="0" y="15077"/>
                        </a:lnTo>
                        <a:lnTo>
                          <a:pt x="39905" y="38116"/>
                        </a:lnTo>
                        <a:lnTo>
                          <a:pt x="39941" y="25229"/>
                        </a:lnTo>
                        <a:cubicBezTo>
                          <a:pt x="39947" y="23267"/>
                          <a:pt x="38570" y="20882"/>
                          <a:pt x="36863" y="19897"/>
                        </a:cubicBezTo>
                        <a:lnTo>
                          <a:pt x="32962" y="17645"/>
                        </a:lnTo>
                        <a:lnTo>
                          <a:pt x="7036" y="2677"/>
                        </a:lnTo>
                        <a:close/>
                      </a:path>
                    </a:pathLst>
                  </a:custGeom>
                  <a:solidFill>
                    <a:srgbClr val="DEDFFB"/>
                  </a:solidFill>
                  <a:ln w="36124" cap="flat">
                    <a:noFill/>
                    <a:prstDash val="solid"/>
                    <a:miter/>
                  </a:ln>
                </p:spPr>
                <p:txBody>
                  <a:bodyPr rtlCol="0" anchor="ctr"/>
                  <a:lstStyle/>
                  <a:p>
                    <a:endParaRPr lang="fr-FR"/>
                  </a:p>
                </p:txBody>
              </p:sp>
              <p:sp>
                <p:nvSpPr>
                  <p:cNvPr id="1343" name="Forme libre : forme 1342">
                    <a:extLst>
                      <a:ext uri="{FF2B5EF4-FFF2-40B4-BE49-F238E27FC236}">
                        <a16:creationId xmlns:a16="http://schemas.microsoft.com/office/drawing/2014/main" id="{2E360FAF-666C-4E04-8755-BCCE7E2787F7}"/>
                      </a:ext>
                    </a:extLst>
                  </p:cNvPr>
                  <p:cNvSpPr/>
                  <p:nvPr/>
                </p:nvSpPr>
                <p:spPr>
                  <a:xfrm>
                    <a:off x="4999043" y="2658336"/>
                    <a:ext cx="181127" cy="123500"/>
                  </a:xfrm>
                  <a:custGeom>
                    <a:avLst/>
                    <a:gdLst>
                      <a:gd name="connsiteX0" fmla="*/ 54 w 181127"/>
                      <a:gd name="connsiteY0" fmla="*/ 0 h 123500"/>
                      <a:gd name="connsiteX1" fmla="*/ 0 w 181127"/>
                      <a:gd name="connsiteY1" fmla="*/ 18958 h 123500"/>
                      <a:gd name="connsiteX2" fmla="*/ 181074 w 181127"/>
                      <a:gd name="connsiteY2" fmla="*/ 123501 h 123500"/>
                      <a:gd name="connsiteX3" fmla="*/ 181128 w 181127"/>
                      <a:gd name="connsiteY3" fmla="*/ 104543 h 123500"/>
                    </a:gdLst>
                    <a:ahLst/>
                    <a:cxnLst>
                      <a:cxn ang="0">
                        <a:pos x="connsiteX0" y="connsiteY0"/>
                      </a:cxn>
                      <a:cxn ang="0">
                        <a:pos x="connsiteX1" y="connsiteY1"/>
                      </a:cxn>
                      <a:cxn ang="0">
                        <a:pos x="connsiteX2" y="connsiteY2"/>
                      </a:cxn>
                      <a:cxn ang="0">
                        <a:pos x="connsiteX3" y="connsiteY3"/>
                      </a:cxn>
                    </a:cxnLst>
                    <a:rect l="l" t="t" r="r" b="b"/>
                    <a:pathLst>
                      <a:path w="181127" h="123500">
                        <a:moveTo>
                          <a:pt x="54" y="0"/>
                        </a:moveTo>
                        <a:lnTo>
                          <a:pt x="0" y="18958"/>
                        </a:lnTo>
                        <a:lnTo>
                          <a:pt x="181074" y="123501"/>
                        </a:lnTo>
                        <a:lnTo>
                          <a:pt x="181128" y="104543"/>
                        </a:lnTo>
                        <a:close/>
                      </a:path>
                    </a:pathLst>
                  </a:custGeom>
                  <a:solidFill>
                    <a:srgbClr val="FFFFFF"/>
                  </a:solidFill>
                  <a:ln w="36124" cap="flat">
                    <a:noFill/>
                    <a:prstDash val="solid"/>
                    <a:miter/>
                  </a:ln>
                </p:spPr>
                <p:txBody>
                  <a:bodyPr rtlCol="0" anchor="ctr"/>
                  <a:lstStyle/>
                  <a:p>
                    <a:endParaRPr lang="fr-FR"/>
                  </a:p>
                </p:txBody>
              </p:sp>
              <p:sp>
                <p:nvSpPr>
                  <p:cNvPr id="1344" name="Forme libre : forme 1343">
                    <a:extLst>
                      <a:ext uri="{FF2B5EF4-FFF2-40B4-BE49-F238E27FC236}">
                        <a16:creationId xmlns:a16="http://schemas.microsoft.com/office/drawing/2014/main" id="{952AD53A-F314-463D-A189-9C3F883ED295}"/>
                      </a:ext>
                    </a:extLst>
                  </p:cNvPr>
                  <p:cNvSpPr/>
                  <p:nvPr/>
                </p:nvSpPr>
                <p:spPr>
                  <a:xfrm>
                    <a:off x="5134461" y="2625517"/>
                    <a:ext cx="26193" cy="109383"/>
                  </a:xfrm>
                  <a:custGeom>
                    <a:avLst/>
                    <a:gdLst>
                      <a:gd name="connsiteX0" fmla="*/ 268 w 26193"/>
                      <a:gd name="connsiteY0" fmla="*/ 0 h 109383"/>
                      <a:gd name="connsiteX1" fmla="*/ 0 w 26193"/>
                      <a:gd name="connsiteY1" fmla="*/ 94415 h 109383"/>
                      <a:gd name="connsiteX2" fmla="*/ 25926 w 26193"/>
                      <a:gd name="connsiteY2" fmla="*/ 109383 h 109383"/>
                      <a:gd name="connsiteX3" fmla="*/ 26193 w 26193"/>
                      <a:gd name="connsiteY3" fmla="*/ 14968 h 109383"/>
                    </a:gdLst>
                    <a:ahLst/>
                    <a:cxnLst>
                      <a:cxn ang="0">
                        <a:pos x="connsiteX0" y="connsiteY0"/>
                      </a:cxn>
                      <a:cxn ang="0">
                        <a:pos x="connsiteX1" y="connsiteY1"/>
                      </a:cxn>
                      <a:cxn ang="0">
                        <a:pos x="connsiteX2" y="connsiteY2"/>
                      </a:cxn>
                      <a:cxn ang="0">
                        <a:pos x="connsiteX3" y="connsiteY3"/>
                      </a:cxn>
                    </a:cxnLst>
                    <a:rect l="l" t="t" r="r" b="b"/>
                    <a:pathLst>
                      <a:path w="26193" h="109383">
                        <a:moveTo>
                          <a:pt x="268" y="0"/>
                        </a:moveTo>
                        <a:lnTo>
                          <a:pt x="0" y="94415"/>
                        </a:lnTo>
                        <a:lnTo>
                          <a:pt x="25926" y="109383"/>
                        </a:lnTo>
                        <a:lnTo>
                          <a:pt x="26193" y="14968"/>
                        </a:lnTo>
                        <a:close/>
                      </a:path>
                    </a:pathLst>
                  </a:custGeom>
                  <a:solidFill>
                    <a:srgbClr val="FFFFFF"/>
                  </a:solidFill>
                  <a:ln w="36124" cap="flat">
                    <a:noFill/>
                    <a:prstDash val="solid"/>
                    <a:miter/>
                  </a:ln>
                </p:spPr>
                <p:txBody>
                  <a:bodyPr rtlCol="0" anchor="ctr"/>
                  <a:lstStyle/>
                  <a:p>
                    <a:endParaRPr lang="fr-FR"/>
                  </a:p>
                </p:txBody>
              </p:sp>
            </p:grpSp>
          </p:grpSp>
          <p:sp>
            <p:nvSpPr>
              <p:cNvPr id="1345" name="Forme libre : forme 1344">
                <a:extLst>
                  <a:ext uri="{FF2B5EF4-FFF2-40B4-BE49-F238E27FC236}">
                    <a16:creationId xmlns:a16="http://schemas.microsoft.com/office/drawing/2014/main" id="{6FDD5451-F80D-4F80-8DB1-0330C276DB5A}"/>
                  </a:ext>
                </a:extLst>
              </p:cNvPr>
              <p:cNvSpPr/>
              <p:nvPr/>
            </p:nvSpPr>
            <p:spPr>
              <a:xfrm>
                <a:off x="5325835" y="3229319"/>
                <a:ext cx="205553" cy="232422"/>
              </a:xfrm>
              <a:custGeom>
                <a:avLst/>
                <a:gdLst>
                  <a:gd name="connsiteX0" fmla="*/ 54128 w 205553"/>
                  <a:gd name="connsiteY0" fmla="*/ 0 h 232422"/>
                  <a:gd name="connsiteX1" fmla="*/ 28672 w 205553"/>
                  <a:gd name="connsiteY1" fmla="*/ 189138 h 232422"/>
                  <a:gd name="connsiteX2" fmla="*/ 205554 w 205553"/>
                  <a:gd name="connsiteY2" fmla="*/ 224996 h 232422"/>
                  <a:gd name="connsiteX3" fmla="*/ 195746 w 205553"/>
                  <a:gd name="connsiteY3" fmla="*/ 57073 h 232422"/>
                </a:gdLst>
                <a:ahLst/>
                <a:cxnLst>
                  <a:cxn ang="0">
                    <a:pos x="connsiteX0" y="connsiteY0"/>
                  </a:cxn>
                  <a:cxn ang="0">
                    <a:pos x="connsiteX1" y="connsiteY1"/>
                  </a:cxn>
                  <a:cxn ang="0">
                    <a:pos x="connsiteX2" y="connsiteY2"/>
                  </a:cxn>
                  <a:cxn ang="0">
                    <a:pos x="connsiteX3" y="connsiteY3"/>
                  </a:cxn>
                </a:cxnLst>
                <a:rect l="l" t="t" r="r" b="b"/>
                <a:pathLst>
                  <a:path w="205553" h="232422">
                    <a:moveTo>
                      <a:pt x="54128" y="0"/>
                    </a:moveTo>
                    <a:cubicBezTo>
                      <a:pt x="54128" y="0"/>
                      <a:pt x="-48321" y="150659"/>
                      <a:pt x="28672" y="189138"/>
                    </a:cubicBezTo>
                    <a:cubicBezTo>
                      <a:pt x="105665" y="227617"/>
                      <a:pt x="102809" y="242837"/>
                      <a:pt x="205554" y="224996"/>
                    </a:cubicBezTo>
                    <a:cubicBezTo>
                      <a:pt x="205554" y="224996"/>
                      <a:pt x="159716" y="187585"/>
                      <a:pt x="195746" y="57073"/>
                    </a:cubicBezTo>
                    <a:close/>
                  </a:path>
                </a:pathLst>
              </a:custGeom>
              <a:solidFill>
                <a:srgbClr val="F4D6D4"/>
              </a:solidFill>
              <a:ln w="36124" cap="flat">
                <a:noFill/>
                <a:prstDash val="solid"/>
                <a:miter/>
              </a:ln>
            </p:spPr>
            <p:txBody>
              <a:bodyPr rtlCol="0" anchor="ctr"/>
              <a:lstStyle/>
              <a:p>
                <a:endParaRPr lang="fr-FR"/>
              </a:p>
            </p:txBody>
          </p:sp>
          <p:sp>
            <p:nvSpPr>
              <p:cNvPr id="1346" name="Forme libre : forme 1345">
                <a:extLst>
                  <a:ext uri="{FF2B5EF4-FFF2-40B4-BE49-F238E27FC236}">
                    <a16:creationId xmlns:a16="http://schemas.microsoft.com/office/drawing/2014/main" id="{67690EB9-E4F3-44E0-BEB9-027F5FD021DF}"/>
                  </a:ext>
                </a:extLst>
              </p:cNvPr>
              <p:cNvSpPr/>
              <p:nvPr/>
            </p:nvSpPr>
            <p:spPr>
              <a:xfrm>
                <a:off x="5368373" y="3093990"/>
                <a:ext cx="233102" cy="209526"/>
              </a:xfrm>
              <a:custGeom>
                <a:avLst/>
                <a:gdLst>
                  <a:gd name="connsiteX0" fmla="*/ 25283 w 233102"/>
                  <a:gd name="connsiteY0" fmla="*/ 0 h 209526"/>
                  <a:gd name="connsiteX1" fmla="*/ 848 w 233102"/>
                  <a:gd name="connsiteY1" fmla="*/ 131864 h 209526"/>
                  <a:gd name="connsiteX2" fmla="*/ 162933 w 233102"/>
                  <a:gd name="connsiteY2" fmla="*/ 200971 h 209526"/>
                  <a:gd name="connsiteX3" fmla="*/ 233102 w 233102"/>
                  <a:gd name="connsiteY3" fmla="*/ 0 h 209526"/>
                </a:gdLst>
                <a:ahLst/>
                <a:cxnLst>
                  <a:cxn ang="0">
                    <a:pos x="connsiteX0" y="connsiteY0"/>
                  </a:cxn>
                  <a:cxn ang="0">
                    <a:pos x="connsiteX1" y="connsiteY1"/>
                  </a:cxn>
                  <a:cxn ang="0">
                    <a:pos x="connsiteX2" y="connsiteY2"/>
                  </a:cxn>
                  <a:cxn ang="0">
                    <a:pos x="connsiteX3" y="connsiteY3"/>
                  </a:cxn>
                </a:cxnLst>
                <a:rect l="l" t="t" r="r" b="b"/>
                <a:pathLst>
                  <a:path w="233102" h="209526">
                    <a:moveTo>
                      <a:pt x="25283" y="0"/>
                    </a:moveTo>
                    <a:lnTo>
                      <a:pt x="848" y="131864"/>
                    </a:lnTo>
                    <a:cubicBezTo>
                      <a:pt x="-13080" y="164528"/>
                      <a:pt x="149006" y="233635"/>
                      <a:pt x="162933" y="200971"/>
                    </a:cubicBezTo>
                    <a:cubicBezTo>
                      <a:pt x="162933" y="200971"/>
                      <a:pt x="196399" y="107711"/>
                      <a:pt x="233102" y="0"/>
                    </a:cubicBezTo>
                    <a:close/>
                  </a:path>
                </a:pathLst>
              </a:custGeom>
              <a:solidFill>
                <a:srgbClr val="DEDFFB"/>
              </a:solidFill>
              <a:ln w="36124" cap="flat">
                <a:noFill/>
                <a:prstDash val="solid"/>
                <a:miter/>
              </a:ln>
            </p:spPr>
            <p:txBody>
              <a:bodyPr rtlCol="0" anchor="ctr"/>
              <a:lstStyle/>
              <a:p>
                <a:endParaRPr lang="fr-FR"/>
              </a:p>
            </p:txBody>
          </p:sp>
          <p:sp>
            <p:nvSpPr>
              <p:cNvPr id="1347" name="Forme libre : forme 1346">
                <a:extLst>
                  <a:ext uri="{FF2B5EF4-FFF2-40B4-BE49-F238E27FC236}">
                    <a16:creationId xmlns:a16="http://schemas.microsoft.com/office/drawing/2014/main" id="{93396F82-D963-4CF3-A4F7-1F1247B70563}"/>
                  </a:ext>
                </a:extLst>
              </p:cNvPr>
              <p:cNvSpPr/>
              <p:nvPr/>
            </p:nvSpPr>
            <p:spPr>
              <a:xfrm>
                <a:off x="5369930" y="2090055"/>
                <a:ext cx="340052" cy="1199483"/>
              </a:xfrm>
              <a:custGeom>
                <a:avLst/>
                <a:gdLst>
                  <a:gd name="connsiteX0" fmla="*/ 338080 w 340052"/>
                  <a:gd name="connsiteY0" fmla="*/ 661848 h 1199483"/>
                  <a:gd name="connsiteX1" fmla="*/ 174149 w 340052"/>
                  <a:gd name="connsiteY1" fmla="*/ 1190152 h 1199483"/>
                  <a:gd name="connsiteX2" fmla="*/ 70426 w 340052"/>
                  <a:gd name="connsiteY2" fmla="*/ 1177141 h 1199483"/>
                  <a:gd name="connsiteX3" fmla="*/ 930 w 340052"/>
                  <a:gd name="connsiteY3" fmla="*/ 1116292 h 1199483"/>
                  <a:gd name="connsiteX4" fmla="*/ 82596 w 340052"/>
                  <a:gd name="connsiteY4" fmla="*/ 592032 h 1199483"/>
                  <a:gd name="connsiteX5" fmla="*/ 35838 w 340052"/>
                  <a:gd name="connsiteY5" fmla="*/ 143913 h 1199483"/>
                  <a:gd name="connsiteX6" fmla="*/ 34917 w 340052"/>
                  <a:gd name="connsiteY6" fmla="*/ 128421 h 1199483"/>
                  <a:gd name="connsiteX7" fmla="*/ 139482 w 340052"/>
                  <a:gd name="connsiteY7" fmla="*/ 2280 h 1199483"/>
                  <a:gd name="connsiteX8" fmla="*/ 158176 w 340052"/>
                  <a:gd name="connsiteY8" fmla="*/ 118 h 1199483"/>
                  <a:gd name="connsiteX9" fmla="*/ 291203 w 340052"/>
                  <a:gd name="connsiteY9" fmla="*/ 113889 h 1199483"/>
                  <a:gd name="connsiteX10" fmla="*/ 338080 w 340052"/>
                  <a:gd name="connsiteY10" fmla="*/ 661848 h 119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0052" h="1199483">
                    <a:moveTo>
                      <a:pt x="338080" y="661848"/>
                    </a:moveTo>
                    <a:cubicBezTo>
                      <a:pt x="324470" y="798318"/>
                      <a:pt x="174149" y="1190152"/>
                      <a:pt x="174149" y="1190152"/>
                    </a:cubicBezTo>
                    <a:cubicBezTo>
                      <a:pt x="166303" y="1208606"/>
                      <a:pt x="115222" y="1197277"/>
                      <a:pt x="70426" y="1177141"/>
                    </a:cubicBezTo>
                    <a:cubicBezTo>
                      <a:pt x="29473" y="1158806"/>
                      <a:pt x="-6276" y="1133146"/>
                      <a:pt x="930" y="1116292"/>
                    </a:cubicBezTo>
                    <a:cubicBezTo>
                      <a:pt x="70452" y="718076"/>
                      <a:pt x="92026" y="682644"/>
                      <a:pt x="82596" y="592032"/>
                    </a:cubicBezTo>
                    <a:lnTo>
                      <a:pt x="35838" y="143913"/>
                    </a:lnTo>
                    <a:cubicBezTo>
                      <a:pt x="35198" y="138709"/>
                      <a:pt x="34917" y="133545"/>
                      <a:pt x="34917" y="128421"/>
                    </a:cubicBezTo>
                    <a:cubicBezTo>
                      <a:pt x="34917" y="67532"/>
                      <a:pt x="78232" y="13969"/>
                      <a:pt x="139482" y="2280"/>
                    </a:cubicBezTo>
                    <a:cubicBezTo>
                      <a:pt x="145766" y="1079"/>
                      <a:pt x="152011" y="359"/>
                      <a:pt x="158176" y="118"/>
                    </a:cubicBezTo>
                    <a:cubicBezTo>
                      <a:pt x="224389" y="-2724"/>
                      <a:pt x="283397" y="45995"/>
                      <a:pt x="291203" y="113889"/>
                    </a:cubicBezTo>
                    <a:cubicBezTo>
                      <a:pt x="310178" y="279382"/>
                      <a:pt x="349249" y="549959"/>
                      <a:pt x="338080" y="661848"/>
                    </a:cubicBezTo>
                    <a:close/>
                  </a:path>
                </a:pathLst>
              </a:custGeom>
              <a:solidFill>
                <a:srgbClr val="B0B8CF"/>
              </a:solidFill>
              <a:ln w="36124" cap="flat">
                <a:noFill/>
                <a:prstDash val="solid"/>
                <a:miter/>
              </a:ln>
            </p:spPr>
            <p:txBody>
              <a:bodyPr rtlCol="0" anchor="ctr"/>
              <a:lstStyle/>
              <a:p>
                <a:endParaRPr lang="fr-FR"/>
              </a:p>
            </p:txBody>
          </p:sp>
          <p:sp>
            <p:nvSpPr>
              <p:cNvPr id="1348" name="Forme libre : forme 1347">
                <a:extLst>
                  <a:ext uri="{FF2B5EF4-FFF2-40B4-BE49-F238E27FC236}">
                    <a16:creationId xmlns:a16="http://schemas.microsoft.com/office/drawing/2014/main" id="{ADA25F60-9CD4-4FA8-B466-34AD343D2826}"/>
                  </a:ext>
                </a:extLst>
              </p:cNvPr>
              <p:cNvSpPr/>
              <p:nvPr/>
            </p:nvSpPr>
            <p:spPr>
              <a:xfrm>
                <a:off x="5369930" y="2090173"/>
                <a:ext cx="223488" cy="1177022"/>
              </a:xfrm>
              <a:custGeom>
                <a:avLst/>
                <a:gdLst>
                  <a:gd name="connsiteX0" fmla="*/ 222468 w 223488"/>
                  <a:gd name="connsiteY0" fmla="*/ 647439 h 1177022"/>
                  <a:gd name="connsiteX1" fmla="*/ 70426 w 223488"/>
                  <a:gd name="connsiteY1" fmla="*/ 1177023 h 1177022"/>
                  <a:gd name="connsiteX2" fmla="*/ 930 w 223488"/>
                  <a:gd name="connsiteY2" fmla="*/ 1116174 h 1177022"/>
                  <a:gd name="connsiteX3" fmla="*/ 82596 w 223488"/>
                  <a:gd name="connsiteY3" fmla="*/ 591914 h 1177022"/>
                  <a:gd name="connsiteX4" fmla="*/ 35838 w 223488"/>
                  <a:gd name="connsiteY4" fmla="*/ 143795 h 1177022"/>
                  <a:gd name="connsiteX5" fmla="*/ 34917 w 223488"/>
                  <a:gd name="connsiteY5" fmla="*/ 128303 h 1177022"/>
                  <a:gd name="connsiteX6" fmla="*/ 139482 w 223488"/>
                  <a:gd name="connsiteY6" fmla="*/ 2162 h 1177022"/>
                  <a:gd name="connsiteX7" fmla="*/ 158176 w 223488"/>
                  <a:gd name="connsiteY7" fmla="*/ 0 h 1177022"/>
                  <a:gd name="connsiteX8" fmla="*/ 222468 w 223488"/>
                  <a:gd name="connsiteY8" fmla="*/ 647439 h 1177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488" h="1177022">
                    <a:moveTo>
                      <a:pt x="222468" y="647439"/>
                    </a:moveTo>
                    <a:cubicBezTo>
                      <a:pt x="214581" y="745597"/>
                      <a:pt x="121987" y="1026382"/>
                      <a:pt x="70426" y="1177023"/>
                    </a:cubicBezTo>
                    <a:cubicBezTo>
                      <a:pt x="29473" y="1158688"/>
                      <a:pt x="-6276" y="1133027"/>
                      <a:pt x="930" y="1116174"/>
                    </a:cubicBezTo>
                    <a:cubicBezTo>
                      <a:pt x="70452" y="717958"/>
                      <a:pt x="92026" y="682526"/>
                      <a:pt x="82596" y="591914"/>
                    </a:cubicBezTo>
                    <a:lnTo>
                      <a:pt x="35838" y="143795"/>
                    </a:lnTo>
                    <a:cubicBezTo>
                      <a:pt x="35198" y="138591"/>
                      <a:pt x="34917" y="133427"/>
                      <a:pt x="34917" y="128303"/>
                    </a:cubicBezTo>
                    <a:cubicBezTo>
                      <a:pt x="34917" y="67414"/>
                      <a:pt x="78232" y="13851"/>
                      <a:pt x="139482" y="2162"/>
                    </a:cubicBezTo>
                    <a:cubicBezTo>
                      <a:pt x="145766" y="961"/>
                      <a:pt x="152011" y="240"/>
                      <a:pt x="158176" y="0"/>
                    </a:cubicBezTo>
                    <a:cubicBezTo>
                      <a:pt x="181315" y="172218"/>
                      <a:pt x="231235" y="538551"/>
                      <a:pt x="222468" y="647439"/>
                    </a:cubicBezTo>
                    <a:close/>
                  </a:path>
                </a:pathLst>
              </a:custGeom>
              <a:solidFill>
                <a:srgbClr val="C9CEE2"/>
              </a:solidFill>
              <a:ln w="36124" cap="flat">
                <a:noFill/>
                <a:prstDash val="solid"/>
                <a:miter/>
              </a:ln>
            </p:spPr>
            <p:txBody>
              <a:bodyPr rtlCol="0" anchor="ctr"/>
              <a:lstStyle/>
              <a:p>
                <a:endParaRPr lang="fr-FR"/>
              </a:p>
            </p:txBody>
          </p:sp>
        </p:grpSp>
        <p:grpSp>
          <p:nvGrpSpPr>
            <p:cNvPr id="1349" name="Graphique 1213">
              <a:extLst>
                <a:ext uri="{FF2B5EF4-FFF2-40B4-BE49-F238E27FC236}">
                  <a16:creationId xmlns:a16="http://schemas.microsoft.com/office/drawing/2014/main" id="{8E849CD8-5B92-48AF-A7F1-7916E75BDC82}"/>
                </a:ext>
              </a:extLst>
            </p:cNvPr>
            <p:cNvGrpSpPr/>
            <p:nvPr/>
          </p:nvGrpSpPr>
          <p:grpSpPr>
            <a:xfrm>
              <a:off x="5550404" y="1179052"/>
              <a:ext cx="587231" cy="813989"/>
              <a:chOff x="5550404" y="1179052"/>
              <a:chExt cx="587231" cy="813989"/>
            </a:xfrm>
          </p:grpSpPr>
          <p:grpSp>
            <p:nvGrpSpPr>
              <p:cNvPr id="1350" name="Graphique 1213">
                <a:extLst>
                  <a:ext uri="{FF2B5EF4-FFF2-40B4-BE49-F238E27FC236}">
                    <a16:creationId xmlns:a16="http://schemas.microsoft.com/office/drawing/2014/main" id="{DE4C029F-EC28-443C-8277-DA170673BACE}"/>
                  </a:ext>
                </a:extLst>
              </p:cNvPr>
              <p:cNvGrpSpPr/>
              <p:nvPr/>
            </p:nvGrpSpPr>
            <p:grpSpPr>
              <a:xfrm>
                <a:off x="5550404" y="1286169"/>
                <a:ext cx="527666" cy="706872"/>
                <a:chOff x="5550404" y="1286169"/>
                <a:chExt cx="527666" cy="706872"/>
              </a:xfrm>
            </p:grpSpPr>
            <p:sp>
              <p:nvSpPr>
                <p:cNvPr id="1351" name="Forme libre : forme 1350">
                  <a:extLst>
                    <a:ext uri="{FF2B5EF4-FFF2-40B4-BE49-F238E27FC236}">
                      <a16:creationId xmlns:a16="http://schemas.microsoft.com/office/drawing/2014/main" id="{6696D239-D163-4C31-9029-408C766866E8}"/>
                    </a:ext>
                  </a:extLst>
                </p:cNvPr>
                <p:cNvSpPr/>
                <p:nvPr/>
              </p:nvSpPr>
              <p:spPr>
                <a:xfrm>
                  <a:off x="5550404" y="1286169"/>
                  <a:ext cx="497236" cy="665224"/>
                </a:xfrm>
                <a:custGeom>
                  <a:avLst/>
                  <a:gdLst>
                    <a:gd name="connsiteX0" fmla="*/ 43533 w 497236"/>
                    <a:gd name="connsiteY0" fmla="*/ 23883 h 665224"/>
                    <a:gd name="connsiteX1" fmla="*/ 31752 w 497236"/>
                    <a:gd name="connsiteY1" fmla="*/ 470045 h 665224"/>
                    <a:gd name="connsiteX2" fmla="*/ 101044 w 497236"/>
                    <a:gd name="connsiteY2" fmla="*/ 510824 h 665224"/>
                    <a:gd name="connsiteX3" fmla="*/ 164466 w 497236"/>
                    <a:gd name="connsiteY3" fmla="*/ 501524 h 665224"/>
                    <a:gd name="connsiteX4" fmla="*/ 184041 w 497236"/>
                    <a:gd name="connsiteY4" fmla="*/ 517543 h 665224"/>
                    <a:gd name="connsiteX5" fmla="*/ 175797 w 497236"/>
                    <a:gd name="connsiteY5" fmla="*/ 665225 h 665224"/>
                    <a:gd name="connsiteX6" fmla="*/ 497237 w 497236"/>
                    <a:gd name="connsiteY6" fmla="*/ 546972 h 665224"/>
                    <a:gd name="connsiteX7" fmla="*/ 452127 w 497236"/>
                    <a:gd name="connsiteY7" fmla="*/ 453487 h 665224"/>
                    <a:gd name="connsiteX8" fmla="*/ 288599 w 497236"/>
                    <a:gd name="connsiteY8" fmla="*/ 221809 h 665224"/>
                    <a:gd name="connsiteX9" fmla="*/ 153347 w 497236"/>
                    <a:gd name="connsiteY9" fmla="*/ 0 h 66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7236" h="665224">
                      <a:moveTo>
                        <a:pt x="43533" y="23883"/>
                      </a:moveTo>
                      <a:cubicBezTo>
                        <a:pt x="43533" y="23883"/>
                        <a:pt x="-46014" y="275680"/>
                        <a:pt x="31752" y="470045"/>
                      </a:cubicBezTo>
                      <a:cubicBezTo>
                        <a:pt x="42937" y="498002"/>
                        <a:pt x="71251" y="515192"/>
                        <a:pt x="101044" y="510824"/>
                      </a:cubicBezTo>
                      <a:lnTo>
                        <a:pt x="164466" y="501524"/>
                      </a:lnTo>
                      <a:cubicBezTo>
                        <a:pt x="174462" y="500059"/>
                        <a:pt x="183742" y="507444"/>
                        <a:pt x="184041" y="517543"/>
                      </a:cubicBezTo>
                      <a:cubicBezTo>
                        <a:pt x="185349" y="561690"/>
                        <a:pt x="181840" y="611872"/>
                        <a:pt x="175797" y="665225"/>
                      </a:cubicBezTo>
                      <a:lnTo>
                        <a:pt x="497237" y="546972"/>
                      </a:lnTo>
                      <a:lnTo>
                        <a:pt x="452127" y="453487"/>
                      </a:lnTo>
                      <a:lnTo>
                        <a:pt x="288599" y="221809"/>
                      </a:lnTo>
                      <a:lnTo>
                        <a:pt x="153347" y="0"/>
                      </a:lnTo>
                      <a:close/>
                    </a:path>
                  </a:pathLst>
                </a:custGeom>
                <a:solidFill>
                  <a:srgbClr val="F4D6D4"/>
                </a:solidFill>
                <a:ln w="36124" cap="flat">
                  <a:noFill/>
                  <a:prstDash val="solid"/>
                  <a:miter/>
                </a:ln>
              </p:spPr>
              <p:txBody>
                <a:bodyPr rtlCol="0" anchor="ctr"/>
                <a:lstStyle/>
                <a:p>
                  <a:endParaRPr lang="fr-FR"/>
                </a:p>
              </p:txBody>
            </p:sp>
            <p:sp>
              <p:nvSpPr>
                <p:cNvPr id="1352" name="Forme libre : forme 1351">
                  <a:extLst>
                    <a:ext uri="{FF2B5EF4-FFF2-40B4-BE49-F238E27FC236}">
                      <a16:creationId xmlns:a16="http://schemas.microsoft.com/office/drawing/2014/main" id="{C7ECA551-64CE-4D50-9FC2-7BA68E0CD5B9}"/>
                    </a:ext>
                  </a:extLst>
                </p:cNvPr>
                <p:cNvSpPr/>
                <p:nvPr/>
              </p:nvSpPr>
              <p:spPr>
                <a:xfrm>
                  <a:off x="5640822" y="1810246"/>
                  <a:ext cx="437248" cy="182795"/>
                </a:xfrm>
                <a:custGeom>
                  <a:avLst/>
                  <a:gdLst>
                    <a:gd name="connsiteX0" fmla="*/ 92052 w 437248"/>
                    <a:gd name="connsiteY0" fmla="*/ 67425 h 182795"/>
                    <a:gd name="connsiteX1" fmla="*/ 0 w 437248"/>
                    <a:gd name="connsiteY1" fmla="*/ 173083 h 182795"/>
                    <a:gd name="connsiteX2" fmla="*/ 426606 w 437248"/>
                    <a:gd name="connsiteY2" fmla="*/ 84363 h 182795"/>
                    <a:gd name="connsiteX3" fmla="*/ 435586 w 437248"/>
                    <a:gd name="connsiteY3" fmla="*/ 55313 h 182795"/>
                    <a:gd name="connsiteX4" fmla="*/ 395565 w 437248"/>
                    <a:gd name="connsiteY4" fmla="*/ 0 h 182795"/>
                    <a:gd name="connsiteX5" fmla="*/ 92052 w 437248"/>
                    <a:gd name="connsiteY5" fmla="*/ 67425 h 182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248" h="182795">
                      <a:moveTo>
                        <a:pt x="92052" y="67425"/>
                      </a:moveTo>
                      <a:cubicBezTo>
                        <a:pt x="85137" y="115556"/>
                        <a:pt x="24640" y="156475"/>
                        <a:pt x="0" y="173083"/>
                      </a:cubicBezTo>
                      <a:cubicBezTo>
                        <a:pt x="181213" y="200649"/>
                        <a:pt x="299371" y="169062"/>
                        <a:pt x="426606" y="84363"/>
                      </a:cubicBezTo>
                      <a:cubicBezTo>
                        <a:pt x="436057" y="78072"/>
                        <a:pt x="439671" y="65905"/>
                        <a:pt x="435586" y="55313"/>
                      </a:cubicBezTo>
                      <a:cubicBezTo>
                        <a:pt x="426261" y="31135"/>
                        <a:pt x="412675" y="13052"/>
                        <a:pt x="395565" y="0"/>
                      </a:cubicBezTo>
                      <a:cubicBezTo>
                        <a:pt x="309714" y="59592"/>
                        <a:pt x="216431" y="75092"/>
                        <a:pt x="92052" y="67425"/>
                      </a:cubicBezTo>
                      <a:close/>
                    </a:path>
                  </a:pathLst>
                </a:custGeom>
                <a:solidFill>
                  <a:srgbClr val="9EA9C9"/>
                </a:solidFill>
                <a:ln w="36124" cap="flat">
                  <a:noFill/>
                  <a:prstDash val="solid"/>
                  <a:miter/>
                </a:ln>
              </p:spPr>
              <p:txBody>
                <a:bodyPr rtlCol="0" anchor="ctr"/>
                <a:lstStyle/>
                <a:p>
                  <a:endParaRPr lang="fr-FR"/>
                </a:p>
              </p:txBody>
            </p:sp>
          </p:grpSp>
          <p:sp>
            <p:nvSpPr>
              <p:cNvPr id="1353" name="Forme libre : forme 1352">
                <a:extLst>
                  <a:ext uri="{FF2B5EF4-FFF2-40B4-BE49-F238E27FC236}">
                    <a16:creationId xmlns:a16="http://schemas.microsoft.com/office/drawing/2014/main" id="{369A237F-2FB7-402B-ABEE-6334909D2CBD}"/>
                  </a:ext>
                </a:extLst>
              </p:cNvPr>
              <p:cNvSpPr/>
              <p:nvPr/>
            </p:nvSpPr>
            <p:spPr>
              <a:xfrm>
                <a:off x="5644003" y="1301589"/>
                <a:ext cx="493632" cy="518213"/>
              </a:xfrm>
              <a:custGeom>
                <a:avLst/>
                <a:gdLst>
                  <a:gd name="connsiteX0" fmla="*/ 464827 w 493632"/>
                  <a:gd name="connsiteY0" fmla="*/ 44843 h 518213"/>
                  <a:gd name="connsiteX1" fmla="*/ 438574 w 493632"/>
                  <a:gd name="connsiteY1" fmla="*/ 353674 h 518213"/>
                  <a:gd name="connsiteX2" fmla="*/ 386620 w 493632"/>
                  <a:gd name="connsiteY2" fmla="*/ 480147 h 518213"/>
                  <a:gd name="connsiteX3" fmla="*/ 381509 w 493632"/>
                  <a:gd name="connsiteY3" fmla="*/ 490431 h 518213"/>
                  <a:gd name="connsiteX4" fmla="*/ 265811 w 493632"/>
                  <a:gd name="connsiteY4" fmla="*/ 516690 h 518213"/>
                  <a:gd name="connsiteX5" fmla="*/ 167441 w 493632"/>
                  <a:gd name="connsiteY5" fmla="*/ 373270 h 518213"/>
                  <a:gd name="connsiteX6" fmla="*/ 131226 w 493632"/>
                  <a:gd name="connsiteY6" fmla="*/ 327149 h 518213"/>
                  <a:gd name="connsiteX7" fmla="*/ 129139 w 493632"/>
                  <a:gd name="connsiteY7" fmla="*/ 325997 h 518213"/>
                  <a:gd name="connsiteX8" fmla="*/ 82079 w 493632"/>
                  <a:gd name="connsiteY8" fmla="*/ 344733 h 518213"/>
                  <a:gd name="connsiteX9" fmla="*/ 77883 w 493632"/>
                  <a:gd name="connsiteY9" fmla="*/ 378935 h 518213"/>
                  <a:gd name="connsiteX10" fmla="*/ 48997 w 493632"/>
                  <a:gd name="connsiteY10" fmla="*/ 362968 h 518213"/>
                  <a:gd name="connsiteX11" fmla="*/ 46349 w 493632"/>
                  <a:gd name="connsiteY11" fmla="*/ 318613 h 518213"/>
                  <a:gd name="connsiteX12" fmla="*/ 12093 w 493632"/>
                  <a:gd name="connsiteY12" fmla="*/ 220834 h 518213"/>
                  <a:gd name="connsiteX13" fmla="*/ 11392 w 493632"/>
                  <a:gd name="connsiteY13" fmla="*/ 219883 h 518213"/>
                  <a:gd name="connsiteX14" fmla="*/ 1071 w 493632"/>
                  <a:gd name="connsiteY14" fmla="*/ 173005 h 518213"/>
                  <a:gd name="connsiteX15" fmla="*/ 16772 w 493632"/>
                  <a:gd name="connsiteY15" fmla="*/ 88355 h 518213"/>
                  <a:gd name="connsiteX16" fmla="*/ 295484 w 493632"/>
                  <a:gd name="connsiteY16" fmla="*/ 19 h 518213"/>
                  <a:gd name="connsiteX17" fmla="*/ 464827 w 493632"/>
                  <a:gd name="connsiteY17" fmla="*/ 44843 h 518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3632" h="518213">
                    <a:moveTo>
                      <a:pt x="464827" y="44843"/>
                    </a:moveTo>
                    <a:cubicBezTo>
                      <a:pt x="464827" y="44843"/>
                      <a:pt x="544632" y="180675"/>
                      <a:pt x="438574" y="353674"/>
                    </a:cubicBezTo>
                    <a:cubicBezTo>
                      <a:pt x="438574" y="353674"/>
                      <a:pt x="391249" y="441505"/>
                      <a:pt x="386620" y="480147"/>
                    </a:cubicBezTo>
                    <a:cubicBezTo>
                      <a:pt x="386130" y="484240"/>
                      <a:pt x="384650" y="487761"/>
                      <a:pt x="381509" y="490431"/>
                    </a:cubicBezTo>
                    <a:cubicBezTo>
                      <a:pt x="369404" y="500720"/>
                      <a:pt x="333466" y="524422"/>
                      <a:pt x="265811" y="516690"/>
                    </a:cubicBezTo>
                    <a:cubicBezTo>
                      <a:pt x="265811" y="516690"/>
                      <a:pt x="208642" y="507087"/>
                      <a:pt x="167441" y="373270"/>
                    </a:cubicBezTo>
                    <a:cubicBezTo>
                      <a:pt x="161491" y="353944"/>
                      <a:pt x="148770" y="337202"/>
                      <a:pt x="131226" y="327149"/>
                    </a:cubicBezTo>
                    <a:cubicBezTo>
                      <a:pt x="130536" y="326754"/>
                      <a:pt x="129840" y="326369"/>
                      <a:pt x="129139" y="325997"/>
                    </a:cubicBezTo>
                    <a:cubicBezTo>
                      <a:pt x="110905" y="316316"/>
                      <a:pt x="88550" y="325129"/>
                      <a:pt x="82079" y="344733"/>
                    </a:cubicBezTo>
                    <a:cubicBezTo>
                      <a:pt x="78859" y="354486"/>
                      <a:pt x="76301" y="366801"/>
                      <a:pt x="77883" y="378935"/>
                    </a:cubicBezTo>
                    <a:lnTo>
                      <a:pt x="48997" y="362968"/>
                    </a:lnTo>
                    <a:lnTo>
                      <a:pt x="46349" y="318613"/>
                    </a:lnTo>
                    <a:cubicBezTo>
                      <a:pt x="44251" y="283478"/>
                      <a:pt x="32880" y="249237"/>
                      <a:pt x="12093" y="220834"/>
                    </a:cubicBezTo>
                    <a:cubicBezTo>
                      <a:pt x="11860" y="220516"/>
                      <a:pt x="11626" y="220198"/>
                      <a:pt x="11392" y="219883"/>
                    </a:cubicBezTo>
                    <a:cubicBezTo>
                      <a:pt x="1459" y="206500"/>
                      <a:pt x="-1968" y="189392"/>
                      <a:pt x="1071" y="173005"/>
                    </a:cubicBezTo>
                    <a:lnTo>
                      <a:pt x="16772" y="88355"/>
                    </a:lnTo>
                    <a:cubicBezTo>
                      <a:pt x="16772" y="88355"/>
                      <a:pt x="292756" y="1113"/>
                      <a:pt x="295484" y="19"/>
                    </a:cubicBezTo>
                    <a:cubicBezTo>
                      <a:pt x="298212" y="-1075"/>
                      <a:pt x="464827" y="44843"/>
                      <a:pt x="464827" y="44843"/>
                    </a:cubicBezTo>
                    <a:close/>
                  </a:path>
                </a:pathLst>
              </a:custGeom>
              <a:solidFill>
                <a:srgbClr val="1D2943"/>
              </a:solidFill>
              <a:ln w="36124" cap="flat">
                <a:noFill/>
                <a:prstDash val="solid"/>
                <a:miter/>
              </a:ln>
            </p:spPr>
            <p:txBody>
              <a:bodyPr rtlCol="0" anchor="ctr"/>
              <a:lstStyle/>
              <a:p>
                <a:endParaRPr lang="fr-FR"/>
              </a:p>
            </p:txBody>
          </p:sp>
          <p:sp>
            <p:nvSpPr>
              <p:cNvPr id="1354" name="Forme libre : forme 1353">
                <a:extLst>
                  <a:ext uri="{FF2B5EF4-FFF2-40B4-BE49-F238E27FC236}">
                    <a16:creationId xmlns:a16="http://schemas.microsoft.com/office/drawing/2014/main" id="{8F9B1111-5931-4238-8C06-91AD3D97FB92}"/>
                  </a:ext>
                </a:extLst>
              </p:cNvPr>
              <p:cNvSpPr/>
              <p:nvPr/>
            </p:nvSpPr>
            <p:spPr>
              <a:xfrm>
                <a:off x="5563939" y="1179052"/>
                <a:ext cx="544891" cy="262345"/>
              </a:xfrm>
              <a:custGeom>
                <a:avLst/>
                <a:gdLst>
                  <a:gd name="connsiteX0" fmla="*/ 96835 w 544891"/>
                  <a:gd name="connsiteY0" fmla="*/ 210892 h 262345"/>
                  <a:gd name="connsiteX1" fmla="*/ 5426 w 544891"/>
                  <a:gd name="connsiteY1" fmla="*/ 36647 h 262345"/>
                  <a:gd name="connsiteX2" fmla="*/ 101100 w 544891"/>
                  <a:gd name="connsiteY2" fmla="*/ 41053 h 262345"/>
                  <a:gd name="connsiteX3" fmla="*/ 164303 w 544891"/>
                  <a:gd name="connsiteY3" fmla="*/ 27689 h 262345"/>
                  <a:gd name="connsiteX4" fmla="*/ 200263 w 544891"/>
                  <a:gd name="connsiteY4" fmla="*/ 25014 h 262345"/>
                  <a:gd name="connsiteX5" fmla="*/ 165817 w 544891"/>
                  <a:gd name="connsiteY5" fmla="*/ 17294 h 262345"/>
                  <a:gd name="connsiteX6" fmla="*/ 331504 w 544891"/>
                  <a:gd name="connsiteY6" fmla="*/ 883 h 262345"/>
                  <a:gd name="connsiteX7" fmla="*/ 418752 w 544891"/>
                  <a:gd name="connsiteY7" fmla="*/ 35246 h 262345"/>
                  <a:gd name="connsiteX8" fmla="*/ 417671 w 544891"/>
                  <a:gd name="connsiteY8" fmla="*/ 17154 h 262345"/>
                  <a:gd name="connsiteX9" fmla="*/ 544891 w 544891"/>
                  <a:gd name="connsiteY9" fmla="*/ 167380 h 262345"/>
                  <a:gd name="connsiteX10" fmla="*/ 96835 w 544891"/>
                  <a:gd name="connsiteY10" fmla="*/ 210892 h 26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4891" h="262345">
                    <a:moveTo>
                      <a:pt x="96835" y="210892"/>
                    </a:moveTo>
                    <a:cubicBezTo>
                      <a:pt x="96835" y="210892"/>
                      <a:pt x="-27046" y="163353"/>
                      <a:pt x="5426" y="36647"/>
                    </a:cubicBezTo>
                    <a:cubicBezTo>
                      <a:pt x="5426" y="36647"/>
                      <a:pt x="48411" y="55750"/>
                      <a:pt x="101100" y="41053"/>
                    </a:cubicBezTo>
                    <a:cubicBezTo>
                      <a:pt x="121872" y="35259"/>
                      <a:pt x="142922" y="30496"/>
                      <a:pt x="164303" y="27689"/>
                    </a:cubicBezTo>
                    <a:cubicBezTo>
                      <a:pt x="179540" y="25689"/>
                      <a:pt x="194265" y="24220"/>
                      <a:pt x="200263" y="25014"/>
                    </a:cubicBezTo>
                    <a:cubicBezTo>
                      <a:pt x="214810" y="26939"/>
                      <a:pt x="165817" y="17294"/>
                      <a:pt x="165817" y="17294"/>
                    </a:cubicBezTo>
                    <a:cubicBezTo>
                      <a:pt x="220903" y="2951"/>
                      <a:pt x="276137" y="-2264"/>
                      <a:pt x="331504" y="883"/>
                    </a:cubicBezTo>
                    <a:cubicBezTo>
                      <a:pt x="361226" y="5323"/>
                      <a:pt x="390260" y="17313"/>
                      <a:pt x="418752" y="35246"/>
                    </a:cubicBezTo>
                    <a:lnTo>
                      <a:pt x="417671" y="17154"/>
                    </a:lnTo>
                    <a:cubicBezTo>
                      <a:pt x="479396" y="50899"/>
                      <a:pt x="537058" y="92186"/>
                      <a:pt x="544891" y="167380"/>
                    </a:cubicBezTo>
                    <a:cubicBezTo>
                      <a:pt x="467035" y="278865"/>
                      <a:pt x="313410" y="290630"/>
                      <a:pt x="96835" y="210892"/>
                    </a:cubicBezTo>
                    <a:close/>
                  </a:path>
                </a:pathLst>
              </a:custGeom>
              <a:solidFill>
                <a:srgbClr val="4C5C75"/>
              </a:solidFill>
              <a:ln w="36124" cap="flat">
                <a:noFill/>
                <a:prstDash val="solid"/>
                <a:miter/>
              </a:ln>
            </p:spPr>
            <p:txBody>
              <a:bodyPr rtlCol="0" anchor="ctr"/>
              <a:lstStyle/>
              <a:p>
                <a:endParaRPr lang="fr-FR"/>
              </a:p>
            </p:txBody>
          </p:sp>
        </p:grpSp>
      </p:grpSp>
      <p:grpSp>
        <p:nvGrpSpPr>
          <p:cNvPr id="464" name="Graphique 8">
            <a:extLst>
              <a:ext uri="{FF2B5EF4-FFF2-40B4-BE49-F238E27FC236}">
                <a16:creationId xmlns:a16="http://schemas.microsoft.com/office/drawing/2014/main" id="{6A792C82-16B3-4EE5-98D4-087FF1653456}"/>
              </a:ext>
            </a:extLst>
          </p:cNvPr>
          <p:cNvGrpSpPr>
            <a:grpSpLocks noChangeAspect="1"/>
          </p:cNvGrpSpPr>
          <p:nvPr>
            <p:custDataLst>
              <p:tags r:id="rId8"/>
            </p:custDataLst>
          </p:nvPr>
        </p:nvGrpSpPr>
        <p:grpSpPr>
          <a:xfrm>
            <a:off x="112928" y="80920"/>
            <a:ext cx="560215" cy="560215"/>
            <a:chOff x="3549008" y="322230"/>
            <a:chExt cx="1247250" cy="1454363"/>
          </a:xfrm>
        </p:grpSpPr>
        <p:sp>
          <p:nvSpPr>
            <p:cNvPr id="465" name="Forme libre : forme 464">
              <a:extLst>
                <a:ext uri="{FF2B5EF4-FFF2-40B4-BE49-F238E27FC236}">
                  <a16:creationId xmlns:a16="http://schemas.microsoft.com/office/drawing/2014/main" id="{F8D19EB8-D555-4A07-A435-DAA47AB215BE}"/>
                </a:ext>
              </a:extLst>
            </p:cNvPr>
            <p:cNvSpPr/>
            <p:nvPr/>
          </p:nvSpPr>
          <p:spPr>
            <a:xfrm>
              <a:off x="3549202" y="322230"/>
              <a:ext cx="1247056" cy="1454316"/>
            </a:xfrm>
            <a:custGeom>
              <a:avLst/>
              <a:gdLst>
                <a:gd name="connsiteX0" fmla="*/ 1247056 w 1247056"/>
                <a:gd name="connsiteY0" fmla="*/ 992784 h 1454316"/>
                <a:gd name="connsiteX1" fmla="*/ 1004923 w 1247056"/>
                <a:gd name="connsiteY1" fmla="*/ 988412 h 1454316"/>
                <a:gd name="connsiteX2" fmla="*/ 208656 w 1247056"/>
                <a:gd name="connsiteY2" fmla="*/ 1447935 h 1454316"/>
                <a:gd name="connsiteX3" fmla="*/ 173714 w 1247056"/>
                <a:gd name="connsiteY3" fmla="*/ 1449386 h 1454316"/>
                <a:gd name="connsiteX4" fmla="*/ 175655 w 1247056"/>
                <a:gd name="connsiteY4" fmla="*/ 1451332 h 1454316"/>
                <a:gd name="connsiteX5" fmla="*/ 15042 w 1247056"/>
                <a:gd name="connsiteY5" fmla="*/ 1357681 h 1454316"/>
                <a:gd name="connsiteX6" fmla="*/ 1946 w 1247056"/>
                <a:gd name="connsiteY6" fmla="*/ 1328562 h 1454316"/>
                <a:gd name="connsiteX7" fmla="*/ 970 w 1247056"/>
                <a:gd name="connsiteY7" fmla="*/ 1029176 h 1454316"/>
                <a:gd name="connsiteX8" fmla="*/ 0 w 1247056"/>
                <a:gd name="connsiteY8" fmla="*/ 583245 h 1454316"/>
                <a:gd name="connsiteX9" fmla="*/ 45612 w 1247056"/>
                <a:gd name="connsiteY9" fmla="*/ 504151 h 1454316"/>
                <a:gd name="connsiteX10" fmla="*/ 380915 w 1247056"/>
                <a:gd name="connsiteY10" fmla="*/ 310542 h 1454316"/>
                <a:gd name="connsiteX11" fmla="*/ 760370 w 1247056"/>
                <a:gd name="connsiteY11" fmla="*/ 91210 h 1454316"/>
                <a:gd name="connsiteX12" fmla="*/ 760850 w 1247056"/>
                <a:gd name="connsiteY12" fmla="*/ 91210 h 1454316"/>
                <a:gd name="connsiteX13" fmla="*/ 908362 w 1247056"/>
                <a:gd name="connsiteY13" fmla="*/ 6294 h 1454316"/>
                <a:gd name="connsiteX14" fmla="*/ 940872 w 1247056"/>
                <a:gd name="connsiteY14" fmla="*/ 3388 h 1454316"/>
                <a:gd name="connsiteX15" fmla="*/ 1099544 w 1247056"/>
                <a:gd name="connsiteY15" fmla="*/ 95583 h 1454316"/>
                <a:gd name="connsiteX16" fmla="*/ 1101000 w 1247056"/>
                <a:gd name="connsiteY16" fmla="*/ 96548 h 1454316"/>
                <a:gd name="connsiteX17" fmla="*/ 1114587 w 1247056"/>
                <a:gd name="connsiteY17" fmla="*/ 125667 h 1454316"/>
                <a:gd name="connsiteX18" fmla="*/ 1116528 w 1247056"/>
                <a:gd name="connsiteY18" fmla="*/ 753077 h 1454316"/>
                <a:gd name="connsiteX19" fmla="*/ 1247056 w 1247056"/>
                <a:gd name="connsiteY19" fmla="*/ 992784 h 1454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47056" h="1454316">
                  <a:moveTo>
                    <a:pt x="1247056" y="992784"/>
                  </a:moveTo>
                  <a:cubicBezTo>
                    <a:pt x="1154381" y="1016560"/>
                    <a:pt x="1074798" y="1010252"/>
                    <a:pt x="1004923" y="988412"/>
                  </a:cubicBezTo>
                  <a:lnTo>
                    <a:pt x="208656" y="1447935"/>
                  </a:lnTo>
                  <a:cubicBezTo>
                    <a:pt x="194580" y="1456184"/>
                    <a:pt x="181963" y="1456184"/>
                    <a:pt x="173714" y="1449386"/>
                  </a:cubicBezTo>
                  <a:cubicBezTo>
                    <a:pt x="174200" y="1450361"/>
                    <a:pt x="175175" y="1450846"/>
                    <a:pt x="175655" y="1451332"/>
                  </a:cubicBezTo>
                  <a:lnTo>
                    <a:pt x="15042" y="1357681"/>
                  </a:lnTo>
                  <a:cubicBezTo>
                    <a:pt x="7279" y="1353314"/>
                    <a:pt x="1946" y="1343119"/>
                    <a:pt x="1946" y="1328562"/>
                  </a:cubicBezTo>
                  <a:lnTo>
                    <a:pt x="970" y="1029176"/>
                  </a:lnTo>
                  <a:lnTo>
                    <a:pt x="0" y="583245"/>
                  </a:lnTo>
                  <a:cubicBezTo>
                    <a:pt x="0" y="554130"/>
                    <a:pt x="19895" y="518703"/>
                    <a:pt x="45612" y="504151"/>
                  </a:cubicBezTo>
                  <a:lnTo>
                    <a:pt x="380915" y="310542"/>
                  </a:lnTo>
                  <a:lnTo>
                    <a:pt x="760370" y="91210"/>
                  </a:lnTo>
                  <a:lnTo>
                    <a:pt x="760850" y="91210"/>
                  </a:lnTo>
                  <a:lnTo>
                    <a:pt x="908362" y="6294"/>
                  </a:lnTo>
                  <a:cubicBezTo>
                    <a:pt x="920492" y="-979"/>
                    <a:pt x="932138" y="-1950"/>
                    <a:pt x="940872" y="3388"/>
                  </a:cubicBezTo>
                  <a:lnTo>
                    <a:pt x="1099544" y="95583"/>
                  </a:lnTo>
                  <a:cubicBezTo>
                    <a:pt x="1100035" y="95583"/>
                    <a:pt x="1100515" y="96068"/>
                    <a:pt x="1101000" y="96548"/>
                  </a:cubicBezTo>
                  <a:cubicBezTo>
                    <a:pt x="1109254" y="100920"/>
                    <a:pt x="1114587" y="111110"/>
                    <a:pt x="1114587" y="125667"/>
                  </a:cubicBezTo>
                  <a:lnTo>
                    <a:pt x="1116528" y="753077"/>
                  </a:lnTo>
                  <a:cubicBezTo>
                    <a:pt x="1119439" y="871960"/>
                    <a:pt x="1137393" y="951539"/>
                    <a:pt x="1247056" y="992784"/>
                  </a:cubicBezTo>
                  <a:close/>
                </a:path>
              </a:pathLst>
            </a:custGeom>
            <a:solidFill>
              <a:srgbClr val="497BFE"/>
            </a:solidFill>
            <a:ln w="48524" cap="flat">
              <a:noFill/>
              <a:prstDash val="solid"/>
              <a:miter/>
            </a:ln>
          </p:spPr>
          <p:txBody>
            <a:bodyPr rtlCol="0" anchor="ctr"/>
            <a:lstStyle/>
            <a:p>
              <a:endParaRPr lang="fr-FR"/>
            </a:p>
          </p:txBody>
        </p:sp>
        <p:grpSp>
          <p:nvGrpSpPr>
            <p:cNvPr id="466" name="Graphique 8">
              <a:extLst>
                <a:ext uri="{FF2B5EF4-FFF2-40B4-BE49-F238E27FC236}">
                  <a16:creationId xmlns:a16="http://schemas.microsoft.com/office/drawing/2014/main" id="{2567B13C-8549-45BF-AB57-5A92A59B7187}"/>
                </a:ext>
              </a:extLst>
            </p:cNvPr>
            <p:cNvGrpSpPr/>
            <p:nvPr/>
          </p:nvGrpSpPr>
          <p:grpSpPr>
            <a:xfrm>
              <a:off x="3549008" y="322241"/>
              <a:ext cx="1247027" cy="1454352"/>
              <a:chOff x="3549008" y="322241"/>
              <a:chExt cx="1247027" cy="1454352"/>
            </a:xfrm>
          </p:grpSpPr>
          <p:sp>
            <p:nvSpPr>
              <p:cNvPr id="470" name="Forme libre : forme 469">
                <a:extLst>
                  <a:ext uri="{FF2B5EF4-FFF2-40B4-BE49-F238E27FC236}">
                    <a16:creationId xmlns:a16="http://schemas.microsoft.com/office/drawing/2014/main" id="{4368643F-AB79-4174-86BC-EDCC156C2F39}"/>
                  </a:ext>
                </a:extLst>
              </p:cNvPr>
              <p:cNvSpPr/>
              <p:nvPr/>
            </p:nvSpPr>
            <p:spPr>
              <a:xfrm>
                <a:off x="3549008" y="322241"/>
                <a:ext cx="1101533" cy="1451175"/>
              </a:xfrm>
              <a:custGeom>
                <a:avLst/>
                <a:gdLst>
                  <a:gd name="connsiteX0" fmla="*/ 1101534 w 1101533"/>
                  <a:gd name="connsiteY0" fmla="*/ 96581 h 1451175"/>
                  <a:gd name="connsiteX1" fmla="*/ 1069043 w 1101533"/>
                  <a:gd name="connsiteY1" fmla="*/ 99774 h 1451175"/>
                  <a:gd name="connsiteX2" fmla="*/ 541911 w 1101533"/>
                  <a:gd name="connsiteY2" fmla="*/ 404099 h 1451175"/>
                  <a:gd name="connsiteX3" fmla="*/ 541620 w 1101533"/>
                  <a:gd name="connsiteY3" fmla="*/ 404099 h 1451175"/>
                  <a:gd name="connsiteX4" fmla="*/ 206541 w 1101533"/>
                  <a:gd name="connsiteY4" fmla="*/ 597607 h 1451175"/>
                  <a:gd name="connsiteX5" fmla="*/ 160700 w 1101533"/>
                  <a:gd name="connsiteY5" fmla="*/ 676516 h 1451175"/>
                  <a:gd name="connsiteX6" fmla="*/ 161865 w 1101533"/>
                  <a:gd name="connsiteY6" fmla="*/ 1122768 h 1451175"/>
                  <a:gd name="connsiteX7" fmla="*/ 162734 w 1101533"/>
                  <a:gd name="connsiteY7" fmla="*/ 1421872 h 1451175"/>
                  <a:gd name="connsiteX8" fmla="*/ 176078 w 1101533"/>
                  <a:gd name="connsiteY8" fmla="*/ 1451175 h 1451175"/>
                  <a:gd name="connsiteX9" fmla="*/ 15372 w 1101533"/>
                  <a:gd name="connsiteY9" fmla="*/ 1357782 h 1451175"/>
                  <a:gd name="connsiteX10" fmla="*/ 2028 w 1101533"/>
                  <a:gd name="connsiteY10" fmla="*/ 1328479 h 1451175"/>
                  <a:gd name="connsiteX11" fmla="*/ 1160 w 1101533"/>
                  <a:gd name="connsiteY11" fmla="*/ 1029374 h 1451175"/>
                  <a:gd name="connsiteX12" fmla="*/ 0 w 1101533"/>
                  <a:gd name="connsiteY12" fmla="*/ 583122 h 1451175"/>
                  <a:gd name="connsiteX13" fmla="*/ 45835 w 1101533"/>
                  <a:gd name="connsiteY13" fmla="*/ 504213 h 1451175"/>
                  <a:gd name="connsiteX14" fmla="*/ 381206 w 1101533"/>
                  <a:gd name="connsiteY14" fmla="*/ 310706 h 1451175"/>
                  <a:gd name="connsiteX15" fmla="*/ 760670 w 1101533"/>
                  <a:gd name="connsiteY15" fmla="*/ 91384 h 1451175"/>
                  <a:gd name="connsiteX16" fmla="*/ 760961 w 1101533"/>
                  <a:gd name="connsiteY16" fmla="*/ 91384 h 1451175"/>
                  <a:gd name="connsiteX17" fmla="*/ 908337 w 1101533"/>
                  <a:gd name="connsiteY17" fmla="*/ 6381 h 1451175"/>
                  <a:gd name="connsiteX18" fmla="*/ 940829 w 1101533"/>
                  <a:gd name="connsiteY18" fmla="*/ 3188 h 145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1533" h="1451175">
                    <a:moveTo>
                      <a:pt x="1101534" y="96581"/>
                    </a:moveTo>
                    <a:cubicBezTo>
                      <a:pt x="1093125" y="91651"/>
                      <a:pt x="1081809" y="92229"/>
                      <a:pt x="1069043" y="99774"/>
                    </a:cubicBezTo>
                    <a:lnTo>
                      <a:pt x="541911" y="404099"/>
                    </a:lnTo>
                    <a:lnTo>
                      <a:pt x="541620" y="404099"/>
                    </a:lnTo>
                    <a:lnTo>
                      <a:pt x="206541" y="597607"/>
                    </a:lnTo>
                    <a:cubicBezTo>
                      <a:pt x="181012" y="612110"/>
                      <a:pt x="160700" y="647503"/>
                      <a:pt x="160700" y="676516"/>
                    </a:cubicBezTo>
                    <a:lnTo>
                      <a:pt x="161865" y="1122768"/>
                    </a:lnTo>
                    <a:lnTo>
                      <a:pt x="162734" y="1421872"/>
                    </a:lnTo>
                    <a:cubicBezTo>
                      <a:pt x="162734" y="1436381"/>
                      <a:pt x="167955" y="1446532"/>
                      <a:pt x="176078" y="1451175"/>
                    </a:cubicBezTo>
                    <a:lnTo>
                      <a:pt x="15372" y="1357782"/>
                    </a:lnTo>
                    <a:cubicBezTo>
                      <a:pt x="7249" y="1353138"/>
                      <a:pt x="2028" y="1342987"/>
                      <a:pt x="2028" y="1328479"/>
                    </a:cubicBezTo>
                    <a:lnTo>
                      <a:pt x="1160" y="1029374"/>
                    </a:lnTo>
                    <a:lnTo>
                      <a:pt x="0" y="583122"/>
                    </a:lnTo>
                    <a:cubicBezTo>
                      <a:pt x="0" y="554110"/>
                      <a:pt x="20307" y="518717"/>
                      <a:pt x="45835" y="504213"/>
                    </a:cubicBezTo>
                    <a:lnTo>
                      <a:pt x="381206" y="310706"/>
                    </a:lnTo>
                    <a:lnTo>
                      <a:pt x="760670" y="91384"/>
                    </a:lnTo>
                    <a:lnTo>
                      <a:pt x="760961" y="91384"/>
                    </a:lnTo>
                    <a:lnTo>
                      <a:pt x="908337" y="6381"/>
                    </a:lnTo>
                    <a:cubicBezTo>
                      <a:pt x="920813" y="-1160"/>
                      <a:pt x="932420" y="-1742"/>
                      <a:pt x="940829" y="3188"/>
                    </a:cubicBezTo>
                    <a:close/>
                  </a:path>
                </a:pathLst>
              </a:custGeom>
              <a:solidFill>
                <a:srgbClr val="57B3FE"/>
              </a:solidFill>
              <a:ln w="48524" cap="flat">
                <a:noFill/>
                <a:prstDash val="solid"/>
                <a:miter/>
              </a:ln>
            </p:spPr>
            <p:txBody>
              <a:bodyPr rtlCol="0" anchor="ctr"/>
              <a:lstStyle/>
              <a:p>
                <a:endParaRPr lang="fr-FR"/>
              </a:p>
            </p:txBody>
          </p:sp>
          <p:sp>
            <p:nvSpPr>
              <p:cNvPr id="471" name="Forme libre : forme 470">
                <a:extLst>
                  <a:ext uri="{FF2B5EF4-FFF2-40B4-BE49-F238E27FC236}">
                    <a16:creationId xmlns:a16="http://schemas.microsoft.com/office/drawing/2014/main" id="{0B268E0C-4EA9-43BA-9CB2-BB3054E833F0}"/>
                  </a:ext>
                </a:extLst>
              </p:cNvPr>
              <p:cNvSpPr/>
              <p:nvPr/>
            </p:nvSpPr>
            <p:spPr>
              <a:xfrm>
                <a:off x="3709829" y="415628"/>
                <a:ext cx="1086205" cy="1360965"/>
              </a:xfrm>
              <a:custGeom>
                <a:avLst/>
                <a:gdLst>
                  <a:gd name="connsiteX0" fmla="*/ 1086206 w 1086205"/>
                  <a:gd name="connsiteY0" fmla="*/ 899420 h 1360965"/>
                  <a:gd name="connsiteX1" fmla="*/ 844126 w 1086205"/>
                  <a:gd name="connsiteY1" fmla="*/ 895004 h 1360965"/>
                  <a:gd name="connsiteX2" fmla="*/ 47888 w 1086205"/>
                  <a:gd name="connsiteY2" fmla="*/ 1354678 h 1360965"/>
                  <a:gd name="connsiteX3" fmla="*/ 1985 w 1086205"/>
                  <a:gd name="connsiteY3" fmla="*/ 1328499 h 1360965"/>
                  <a:gd name="connsiteX4" fmla="*/ 0 w 1086205"/>
                  <a:gd name="connsiteY4" fmla="*/ 583226 h 1360965"/>
                  <a:gd name="connsiteX5" fmla="*/ 45617 w 1086205"/>
                  <a:gd name="connsiteY5" fmla="*/ 504268 h 1360965"/>
                  <a:gd name="connsiteX6" fmla="*/ 908138 w 1086205"/>
                  <a:gd name="connsiteY6" fmla="*/ 6280 h 1360965"/>
                  <a:gd name="connsiteX7" fmla="*/ 954018 w 1086205"/>
                  <a:gd name="connsiteY7" fmla="*/ 32429 h 1360965"/>
                  <a:gd name="connsiteX8" fmla="*/ 955682 w 1086205"/>
                  <a:gd name="connsiteY8" fmla="*/ 659665 h 1360965"/>
                  <a:gd name="connsiteX9" fmla="*/ 1086206 w 1086205"/>
                  <a:gd name="connsiteY9" fmla="*/ 899420 h 136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05" h="1360965">
                    <a:moveTo>
                      <a:pt x="1086206" y="899420"/>
                    </a:moveTo>
                    <a:cubicBezTo>
                      <a:pt x="993841" y="923298"/>
                      <a:pt x="914301" y="917005"/>
                      <a:pt x="844126" y="895004"/>
                    </a:cubicBezTo>
                    <a:lnTo>
                      <a:pt x="47888" y="1354678"/>
                    </a:lnTo>
                    <a:cubicBezTo>
                      <a:pt x="22612" y="1369303"/>
                      <a:pt x="2092" y="1357536"/>
                      <a:pt x="1985" y="1328499"/>
                    </a:cubicBezTo>
                    <a:lnTo>
                      <a:pt x="0" y="583226"/>
                    </a:lnTo>
                    <a:cubicBezTo>
                      <a:pt x="-77" y="554194"/>
                      <a:pt x="20336" y="518864"/>
                      <a:pt x="45617" y="504268"/>
                    </a:cubicBezTo>
                    <a:lnTo>
                      <a:pt x="908138" y="6280"/>
                    </a:lnTo>
                    <a:cubicBezTo>
                      <a:pt x="933395" y="-8316"/>
                      <a:pt x="953940" y="3398"/>
                      <a:pt x="954018" y="32429"/>
                    </a:cubicBezTo>
                    <a:lnTo>
                      <a:pt x="955682" y="659665"/>
                    </a:lnTo>
                    <a:cubicBezTo>
                      <a:pt x="959015" y="778761"/>
                      <a:pt x="976576" y="858223"/>
                      <a:pt x="1086206" y="899420"/>
                    </a:cubicBezTo>
                    <a:close/>
                  </a:path>
                </a:pathLst>
              </a:custGeom>
              <a:solidFill>
                <a:srgbClr val="497BFE"/>
              </a:solidFill>
              <a:ln w="48524" cap="flat">
                <a:noFill/>
                <a:prstDash val="solid"/>
                <a:miter/>
              </a:ln>
            </p:spPr>
            <p:txBody>
              <a:bodyPr rtlCol="0" anchor="ctr"/>
              <a:lstStyle/>
              <a:p>
                <a:endParaRPr lang="fr-FR"/>
              </a:p>
            </p:txBody>
          </p:sp>
        </p:grpSp>
        <p:grpSp>
          <p:nvGrpSpPr>
            <p:cNvPr id="467" name="Graphique 8">
              <a:extLst>
                <a:ext uri="{FF2B5EF4-FFF2-40B4-BE49-F238E27FC236}">
                  <a16:creationId xmlns:a16="http://schemas.microsoft.com/office/drawing/2014/main" id="{ECAF5A54-EBCD-4B17-8F8D-3661095FA3EC}"/>
                </a:ext>
              </a:extLst>
            </p:cNvPr>
            <p:cNvGrpSpPr/>
            <p:nvPr/>
          </p:nvGrpSpPr>
          <p:grpSpPr>
            <a:xfrm>
              <a:off x="4037883" y="832104"/>
              <a:ext cx="273596" cy="567654"/>
              <a:chOff x="4037883" y="832104"/>
              <a:chExt cx="273596" cy="567654"/>
            </a:xfrm>
            <a:solidFill>
              <a:srgbClr val="FFFFFF"/>
            </a:solidFill>
          </p:grpSpPr>
          <p:sp>
            <p:nvSpPr>
              <p:cNvPr id="468" name="Forme libre : forme 467">
                <a:extLst>
                  <a:ext uri="{FF2B5EF4-FFF2-40B4-BE49-F238E27FC236}">
                    <a16:creationId xmlns:a16="http://schemas.microsoft.com/office/drawing/2014/main" id="{386AE047-AE1D-470D-A7CC-70007DDF1363}"/>
                  </a:ext>
                </a:extLst>
              </p:cNvPr>
              <p:cNvSpPr/>
              <p:nvPr/>
            </p:nvSpPr>
            <p:spPr>
              <a:xfrm>
                <a:off x="4126404" y="1274525"/>
                <a:ext cx="100536" cy="125233"/>
              </a:xfrm>
              <a:custGeom>
                <a:avLst/>
                <a:gdLst>
                  <a:gd name="connsiteX0" fmla="*/ 49815 w 100536"/>
                  <a:gd name="connsiteY0" fmla="*/ 7279 h 125233"/>
                  <a:gd name="connsiteX1" fmla="*/ 85450 w 100536"/>
                  <a:gd name="connsiteY1" fmla="*/ 2853 h 125233"/>
                  <a:gd name="connsiteX2" fmla="*/ 100536 w 100536"/>
                  <a:gd name="connsiteY2" fmla="*/ 33180 h 125233"/>
                  <a:gd name="connsiteX3" fmla="*/ 85940 w 100536"/>
                  <a:gd name="connsiteY3" fmla="*/ 81112 h 125233"/>
                  <a:gd name="connsiteX4" fmla="*/ 50804 w 100536"/>
                  <a:gd name="connsiteY4" fmla="*/ 117907 h 125233"/>
                  <a:gd name="connsiteX5" fmla="*/ 15130 w 100536"/>
                  <a:gd name="connsiteY5" fmla="*/ 122410 h 125233"/>
                  <a:gd name="connsiteX6" fmla="*/ 0 w 100536"/>
                  <a:gd name="connsiteY6" fmla="*/ 92054 h 125233"/>
                  <a:gd name="connsiteX7" fmla="*/ 14591 w 100536"/>
                  <a:gd name="connsiteY7" fmla="*/ 44127 h 125233"/>
                  <a:gd name="connsiteX8" fmla="*/ 49815 w 100536"/>
                  <a:gd name="connsiteY8" fmla="*/ 7279 h 12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536" h="125233">
                    <a:moveTo>
                      <a:pt x="49815" y="7279"/>
                    </a:moveTo>
                    <a:cubicBezTo>
                      <a:pt x="63527" y="-636"/>
                      <a:pt x="75362" y="-2072"/>
                      <a:pt x="85450" y="2853"/>
                    </a:cubicBezTo>
                    <a:cubicBezTo>
                      <a:pt x="95495" y="7851"/>
                      <a:pt x="100493" y="17997"/>
                      <a:pt x="100536" y="33180"/>
                    </a:cubicBezTo>
                    <a:cubicBezTo>
                      <a:pt x="100580" y="48524"/>
                      <a:pt x="95742" y="64396"/>
                      <a:pt x="85940" y="81112"/>
                    </a:cubicBezTo>
                    <a:cubicBezTo>
                      <a:pt x="76231" y="97775"/>
                      <a:pt x="64473" y="110017"/>
                      <a:pt x="50804" y="117907"/>
                    </a:cubicBezTo>
                    <a:cubicBezTo>
                      <a:pt x="37048" y="125851"/>
                      <a:pt x="25174" y="127306"/>
                      <a:pt x="15130" y="122410"/>
                    </a:cubicBezTo>
                    <a:cubicBezTo>
                      <a:pt x="5085" y="117413"/>
                      <a:pt x="39" y="107295"/>
                      <a:pt x="0" y="92054"/>
                    </a:cubicBezTo>
                    <a:cubicBezTo>
                      <a:pt x="-43" y="76716"/>
                      <a:pt x="4789" y="60844"/>
                      <a:pt x="14591" y="44127"/>
                    </a:cubicBezTo>
                    <a:cubicBezTo>
                      <a:pt x="24349" y="27489"/>
                      <a:pt x="36058" y="15222"/>
                      <a:pt x="49815" y="7279"/>
                    </a:cubicBezTo>
                    <a:close/>
                  </a:path>
                </a:pathLst>
              </a:custGeom>
              <a:solidFill>
                <a:srgbClr val="FFFFFF"/>
              </a:solidFill>
              <a:ln w="48524" cap="flat">
                <a:noFill/>
                <a:prstDash val="solid"/>
                <a:miter/>
              </a:ln>
            </p:spPr>
            <p:txBody>
              <a:bodyPr rtlCol="0" anchor="ctr"/>
              <a:lstStyle/>
              <a:p>
                <a:endParaRPr lang="fr-FR"/>
              </a:p>
            </p:txBody>
          </p:sp>
          <p:sp>
            <p:nvSpPr>
              <p:cNvPr id="469" name="Forme libre : forme 468">
                <a:extLst>
                  <a:ext uri="{FF2B5EF4-FFF2-40B4-BE49-F238E27FC236}">
                    <a16:creationId xmlns:a16="http://schemas.microsoft.com/office/drawing/2014/main" id="{972D8823-6992-4E44-92CB-AEB13C1B656D}"/>
                  </a:ext>
                </a:extLst>
              </p:cNvPr>
              <p:cNvSpPr/>
              <p:nvPr/>
            </p:nvSpPr>
            <p:spPr>
              <a:xfrm>
                <a:off x="4037883" y="832104"/>
                <a:ext cx="273596" cy="420546"/>
              </a:xfrm>
              <a:custGeom>
                <a:avLst/>
                <a:gdLst>
                  <a:gd name="connsiteX0" fmla="*/ 141946 w 273596"/>
                  <a:gd name="connsiteY0" fmla="*/ 23109 h 420546"/>
                  <a:gd name="connsiteX1" fmla="*/ 236727 w 273596"/>
                  <a:gd name="connsiteY1" fmla="*/ 4782 h 420546"/>
                  <a:gd name="connsiteX2" fmla="*/ 273595 w 273596"/>
                  <a:gd name="connsiteY2" fmla="*/ 85351 h 420546"/>
                  <a:gd name="connsiteX3" fmla="*/ 252294 w 273596"/>
                  <a:gd name="connsiteY3" fmla="*/ 172819 h 420546"/>
                  <a:gd name="connsiteX4" fmla="*/ 233466 w 273596"/>
                  <a:gd name="connsiteY4" fmla="*/ 209231 h 420546"/>
                  <a:gd name="connsiteX5" fmla="*/ 216153 w 273596"/>
                  <a:gd name="connsiteY5" fmla="*/ 238380 h 420546"/>
                  <a:gd name="connsiteX6" fmla="*/ 197942 w 273596"/>
                  <a:gd name="connsiteY6" fmla="*/ 269245 h 420546"/>
                  <a:gd name="connsiteX7" fmla="*/ 185899 w 273596"/>
                  <a:gd name="connsiteY7" fmla="*/ 290790 h 420546"/>
                  <a:gd name="connsiteX8" fmla="*/ 174302 w 273596"/>
                  <a:gd name="connsiteY8" fmla="*/ 344151 h 420546"/>
                  <a:gd name="connsiteX9" fmla="*/ 174399 w 273596"/>
                  <a:gd name="connsiteY9" fmla="*/ 377943 h 420546"/>
                  <a:gd name="connsiteX10" fmla="*/ 100609 w 273596"/>
                  <a:gd name="connsiteY10" fmla="*/ 420547 h 420546"/>
                  <a:gd name="connsiteX11" fmla="*/ 100478 w 273596"/>
                  <a:gd name="connsiteY11" fmla="*/ 374784 h 420546"/>
                  <a:gd name="connsiteX12" fmla="*/ 106577 w 273596"/>
                  <a:gd name="connsiteY12" fmla="*/ 326513 h 420546"/>
                  <a:gd name="connsiteX13" fmla="*/ 133527 w 273596"/>
                  <a:gd name="connsiteY13" fmla="*/ 272171 h 420546"/>
                  <a:gd name="connsiteX14" fmla="*/ 181051 w 273596"/>
                  <a:gd name="connsiteY14" fmla="*/ 189914 h 420546"/>
                  <a:gd name="connsiteX15" fmla="*/ 195890 w 273596"/>
                  <a:gd name="connsiteY15" fmla="*/ 134728 h 420546"/>
                  <a:gd name="connsiteX16" fmla="*/ 180110 w 273596"/>
                  <a:gd name="connsiteY16" fmla="*/ 97637 h 420546"/>
                  <a:gd name="connsiteX17" fmla="*/ 139597 w 273596"/>
                  <a:gd name="connsiteY17" fmla="*/ 102543 h 420546"/>
                  <a:gd name="connsiteX18" fmla="*/ 98154 w 273596"/>
                  <a:gd name="connsiteY18" fmla="*/ 144229 h 420546"/>
                  <a:gd name="connsiteX19" fmla="*/ 79026 w 273596"/>
                  <a:gd name="connsiteY19" fmla="*/ 202200 h 420546"/>
                  <a:gd name="connsiteX20" fmla="*/ 0 w 273596"/>
                  <a:gd name="connsiteY20" fmla="*/ 247827 h 420546"/>
                  <a:gd name="connsiteX21" fmla="*/ 45127 w 273596"/>
                  <a:gd name="connsiteY21" fmla="*/ 116906 h 420546"/>
                  <a:gd name="connsiteX22" fmla="*/ 141946 w 273596"/>
                  <a:gd name="connsiteY22" fmla="*/ 23109 h 420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3596" h="420546">
                    <a:moveTo>
                      <a:pt x="141946" y="23109"/>
                    </a:moveTo>
                    <a:cubicBezTo>
                      <a:pt x="180877" y="638"/>
                      <a:pt x="212349" y="-5388"/>
                      <a:pt x="236727" y="4782"/>
                    </a:cubicBezTo>
                    <a:cubicBezTo>
                      <a:pt x="261149" y="14977"/>
                      <a:pt x="273469" y="41815"/>
                      <a:pt x="273595" y="85351"/>
                    </a:cubicBezTo>
                    <a:cubicBezTo>
                      <a:pt x="273678" y="115411"/>
                      <a:pt x="266579" y="144535"/>
                      <a:pt x="252294" y="172819"/>
                    </a:cubicBezTo>
                    <a:cubicBezTo>
                      <a:pt x="244025" y="189638"/>
                      <a:pt x="237780" y="201754"/>
                      <a:pt x="233466" y="209231"/>
                    </a:cubicBezTo>
                    <a:cubicBezTo>
                      <a:pt x="229060" y="216811"/>
                      <a:pt x="223349" y="226443"/>
                      <a:pt x="216153" y="238380"/>
                    </a:cubicBezTo>
                    <a:cubicBezTo>
                      <a:pt x="209006" y="250297"/>
                      <a:pt x="202892" y="260574"/>
                      <a:pt x="197942" y="269245"/>
                    </a:cubicBezTo>
                    <a:cubicBezTo>
                      <a:pt x="192910" y="277863"/>
                      <a:pt x="188907" y="285103"/>
                      <a:pt x="185899" y="290790"/>
                    </a:cubicBezTo>
                    <a:cubicBezTo>
                      <a:pt x="178125" y="306332"/>
                      <a:pt x="174248" y="324145"/>
                      <a:pt x="174302" y="344151"/>
                    </a:cubicBezTo>
                    <a:lnTo>
                      <a:pt x="174399" y="377943"/>
                    </a:lnTo>
                    <a:lnTo>
                      <a:pt x="100609" y="420547"/>
                    </a:lnTo>
                    <a:lnTo>
                      <a:pt x="100478" y="374784"/>
                    </a:lnTo>
                    <a:cubicBezTo>
                      <a:pt x="100420" y="354724"/>
                      <a:pt x="102453" y="338653"/>
                      <a:pt x="106577" y="326513"/>
                    </a:cubicBezTo>
                    <a:cubicBezTo>
                      <a:pt x="110697" y="314372"/>
                      <a:pt x="119635" y="296234"/>
                      <a:pt x="133527" y="272171"/>
                    </a:cubicBezTo>
                    <a:lnTo>
                      <a:pt x="181051" y="189914"/>
                    </a:lnTo>
                    <a:cubicBezTo>
                      <a:pt x="191028" y="171645"/>
                      <a:pt x="195943" y="153230"/>
                      <a:pt x="195890" y="134728"/>
                    </a:cubicBezTo>
                    <a:cubicBezTo>
                      <a:pt x="195841" y="116280"/>
                      <a:pt x="190610" y="103877"/>
                      <a:pt x="180110" y="97637"/>
                    </a:cubicBezTo>
                    <a:cubicBezTo>
                      <a:pt x="169658" y="91421"/>
                      <a:pt x="156105" y="93013"/>
                      <a:pt x="139597" y="102543"/>
                    </a:cubicBezTo>
                    <a:cubicBezTo>
                      <a:pt x="123046" y="112204"/>
                      <a:pt x="109261" y="126033"/>
                      <a:pt x="98154" y="144229"/>
                    </a:cubicBezTo>
                    <a:cubicBezTo>
                      <a:pt x="87090" y="162348"/>
                      <a:pt x="80729" y="181699"/>
                      <a:pt x="79026" y="202200"/>
                    </a:cubicBezTo>
                    <a:lnTo>
                      <a:pt x="0" y="247827"/>
                    </a:lnTo>
                    <a:cubicBezTo>
                      <a:pt x="4251" y="200832"/>
                      <a:pt x="19264" y="157175"/>
                      <a:pt x="45127" y="116906"/>
                    </a:cubicBezTo>
                    <a:cubicBezTo>
                      <a:pt x="70946" y="76772"/>
                      <a:pt x="103205" y="45479"/>
                      <a:pt x="141946" y="23109"/>
                    </a:cubicBezTo>
                    <a:close/>
                  </a:path>
                </a:pathLst>
              </a:custGeom>
              <a:solidFill>
                <a:srgbClr val="FFFFFF"/>
              </a:solidFill>
              <a:ln w="48524" cap="flat">
                <a:noFill/>
                <a:prstDash val="solid"/>
                <a:miter/>
              </a:ln>
            </p:spPr>
            <p:txBody>
              <a:bodyPr rtlCol="0" anchor="ctr"/>
              <a:lstStyle/>
              <a:p>
                <a:endParaRPr lang="fr-FR"/>
              </a:p>
            </p:txBody>
          </p:sp>
        </p:grpSp>
      </p:grpSp>
    </p:spTree>
    <p:extLst>
      <p:ext uri="{BB962C8B-B14F-4D97-AF65-F5344CB8AC3E}">
        <p14:creationId xmlns:p14="http://schemas.microsoft.com/office/powerpoint/2010/main" val="12856440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14:presetBounceEnd="30000">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14:bounceEnd="30000">
                                          <p:cBhvr additive="base">
                                            <p:cTn id="7" dur="750" fill="hold"/>
                                            <p:tgtEl>
                                              <p:spTgt spid="62"/>
                                            </p:tgtEl>
                                            <p:attrNameLst>
                                              <p:attrName>ppt_x</p:attrName>
                                            </p:attrNameLst>
                                          </p:cBhvr>
                                          <p:tavLst>
                                            <p:tav tm="0">
                                              <p:val>
                                                <p:strVal val="1+#ppt_w/2"/>
                                              </p:val>
                                            </p:tav>
                                            <p:tav tm="100000">
                                              <p:val>
                                                <p:strVal val="#ppt_x"/>
                                              </p:val>
                                            </p:tav>
                                          </p:tavLst>
                                        </p:anim>
                                        <p:anim calcmode="lin" valueType="num" p14:bounceEnd="30000">
                                          <p:cBhvr additive="base">
                                            <p:cTn id="8" dur="750" fill="hold"/>
                                            <p:tgtEl>
                                              <p:spTgt spid="6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14:presetBounceEnd="30000">
                                      <p:stCondLst>
                                        <p:cond delay="250"/>
                                      </p:stCondLst>
                                      <p:childTnLst>
                                        <p:set>
                                          <p:cBhvr>
                                            <p:cTn id="10" dur="1" fill="hold">
                                              <p:stCondLst>
                                                <p:cond delay="0"/>
                                              </p:stCondLst>
                                            </p:cTn>
                                            <p:tgtEl>
                                              <p:spTgt spid="1098"/>
                                            </p:tgtEl>
                                            <p:attrNameLst>
                                              <p:attrName>style.visibility</p:attrName>
                                            </p:attrNameLst>
                                          </p:cBhvr>
                                          <p:to>
                                            <p:strVal val="visible"/>
                                          </p:to>
                                        </p:set>
                                        <p:anim calcmode="lin" valueType="num" p14:bounceEnd="30000">
                                          <p:cBhvr additive="base">
                                            <p:cTn id="11" dur="750" fill="hold"/>
                                            <p:tgtEl>
                                              <p:spTgt spid="1098"/>
                                            </p:tgtEl>
                                            <p:attrNameLst>
                                              <p:attrName>ppt_x</p:attrName>
                                            </p:attrNameLst>
                                          </p:cBhvr>
                                          <p:tavLst>
                                            <p:tav tm="0">
                                              <p:val>
                                                <p:strVal val="#ppt_x"/>
                                              </p:val>
                                            </p:tav>
                                            <p:tav tm="100000">
                                              <p:val>
                                                <p:strVal val="#ppt_x"/>
                                              </p:val>
                                            </p:tav>
                                          </p:tavLst>
                                        </p:anim>
                                        <p:anim calcmode="lin" valueType="num" p14:bounceEnd="30000">
                                          <p:cBhvr additive="base">
                                            <p:cTn id="12" dur="750" fill="hold"/>
                                            <p:tgtEl>
                                              <p:spTgt spid="1098"/>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14:presetBounceEnd="30000">
                                      <p:stCondLst>
                                        <p:cond delay="500"/>
                                      </p:stCondLst>
                                      <p:childTnLst>
                                        <p:set>
                                          <p:cBhvr>
                                            <p:cTn id="14" dur="1" fill="hold">
                                              <p:stCondLst>
                                                <p:cond delay="0"/>
                                              </p:stCondLst>
                                            </p:cTn>
                                            <p:tgtEl>
                                              <p:spTgt spid="909"/>
                                            </p:tgtEl>
                                            <p:attrNameLst>
                                              <p:attrName>style.visibility</p:attrName>
                                            </p:attrNameLst>
                                          </p:cBhvr>
                                          <p:to>
                                            <p:strVal val="visible"/>
                                          </p:to>
                                        </p:set>
                                        <p:anim calcmode="lin" valueType="num" p14:bounceEnd="30000">
                                          <p:cBhvr additive="base">
                                            <p:cTn id="15" dur="750" fill="hold"/>
                                            <p:tgtEl>
                                              <p:spTgt spid="909"/>
                                            </p:tgtEl>
                                            <p:attrNameLst>
                                              <p:attrName>ppt_x</p:attrName>
                                            </p:attrNameLst>
                                          </p:cBhvr>
                                          <p:tavLst>
                                            <p:tav tm="0">
                                              <p:val>
                                                <p:strVal val="#ppt_x"/>
                                              </p:val>
                                            </p:tav>
                                            <p:tav tm="100000">
                                              <p:val>
                                                <p:strVal val="#ppt_x"/>
                                              </p:val>
                                            </p:tav>
                                          </p:tavLst>
                                        </p:anim>
                                        <p:anim calcmode="lin" valueType="num" p14:bounceEnd="30000">
                                          <p:cBhvr additive="base">
                                            <p:cTn id="16" dur="750" fill="hold"/>
                                            <p:tgtEl>
                                              <p:spTgt spid="909"/>
                                            </p:tgtEl>
                                            <p:attrNameLst>
                                              <p:attrName>ppt_y</p:attrName>
                                            </p:attrNameLst>
                                          </p:cBhvr>
                                          <p:tavLst>
                                            <p:tav tm="0">
                                              <p:val>
                                                <p:strVal val="0-#ppt_h/2"/>
                                              </p:val>
                                            </p:tav>
                                            <p:tav tm="100000">
                                              <p:val>
                                                <p:strVal val="#ppt_y"/>
                                              </p:val>
                                            </p:tav>
                                          </p:tavLst>
                                        </p:anim>
                                      </p:childTnLst>
                                    </p:cTn>
                                  </p:par>
                                  <p:par>
                                    <p:cTn id="17" presetID="2" presetClass="entr" presetSubtype="2" fill="hold" nodeType="withEffect" p14:presetBounceEnd="30000">
                                      <p:stCondLst>
                                        <p:cond delay="750"/>
                                      </p:stCondLst>
                                      <p:childTnLst>
                                        <p:set>
                                          <p:cBhvr>
                                            <p:cTn id="18" dur="1" fill="hold">
                                              <p:stCondLst>
                                                <p:cond delay="0"/>
                                              </p:stCondLst>
                                            </p:cTn>
                                            <p:tgtEl>
                                              <p:spTgt spid="489"/>
                                            </p:tgtEl>
                                            <p:attrNameLst>
                                              <p:attrName>style.visibility</p:attrName>
                                            </p:attrNameLst>
                                          </p:cBhvr>
                                          <p:to>
                                            <p:strVal val="visible"/>
                                          </p:to>
                                        </p:set>
                                        <p:anim calcmode="lin" valueType="num" p14:bounceEnd="30000">
                                          <p:cBhvr additive="base">
                                            <p:cTn id="19" dur="750" fill="hold"/>
                                            <p:tgtEl>
                                              <p:spTgt spid="489"/>
                                            </p:tgtEl>
                                            <p:attrNameLst>
                                              <p:attrName>ppt_x</p:attrName>
                                            </p:attrNameLst>
                                          </p:cBhvr>
                                          <p:tavLst>
                                            <p:tav tm="0">
                                              <p:val>
                                                <p:strVal val="1+#ppt_w/2"/>
                                              </p:val>
                                            </p:tav>
                                            <p:tav tm="100000">
                                              <p:val>
                                                <p:strVal val="#ppt_x"/>
                                              </p:val>
                                            </p:tav>
                                          </p:tavLst>
                                        </p:anim>
                                        <p:anim calcmode="lin" valueType="num" p14:bounceEnd="30000">
                                          <p:cBhvr additive="base">
                                            <p:cTn id="20" dur="750" fill="hold"/>
                                            <p:tgtEl>
                                              <p:spTgt spid="489"/>
                                            </p:tgtEl>
                                            <p:attrNameLst>
                                              <p:attrName>ppt_y</p:attrName>
                                            </p:attrNameLst>
                                          </p:cBhvr>
                                          <p:tavLst>
                                            <p:tav tm="0">
                                              <p:val>
                                                <p:strVal val="#ppt_y"/>
                                              </p:val>
                                            </p:tav>
                                            <p:tav tm="100000">
                                              <p:val>
                                                <p:strVal val="#ppt_y"/>
                                              </p:val>
                                            </p:tav>
                                          </p:tavLst>
                                        </p:anim>
                                      </p:childTnLst>
                                    </p:cTn>
                                  </p:par>
                                  <p:par>
                                    <p:cTn id="21" presetID="2" presetClass="entr" presetSubtype="6" fill="hold" nodeType="withEffect" p14:presetBounceEnd="30000">
                                      <p:stCondLst>
                                        <p:cond delay="1000"/>
                                      </p:stCondLst>
                                      <p:childTnLst>
                                        <p:set>
                                          <p:cBhvr>
                                            <p:cTn id="22" dur="1" fill="hold">
                                              <p:stCondLst>
                                                <p:cond delay="0"/>
                                              </p:stCondLst>
                                            </p:cTn>
                                            <p:tgtEl>
                                              <p:spTgt spid="1287"/>
                                            </p:tgtEl>
                                            <p:attrNameLst>
                                              <p:attrName>style.visibility</p:attrName>
                                            </p:attrNameLst>
                                          </p:cBhvr>
                                          <p:to>
                                            <p:strVal val="visible"/>
                                          </p:to>
                                        </p:set>
                                        <p:anim calcmode="lin" valueType="num" p14:bounceEnd="30000">
                                          <p:cBhvr additive="base">
                                            <p:cTn id="23" dur="1000" fill="hold"/>
                                            <p:tgtEl>
                                              <p:spTgt spid="1287"/>
                                            </p:tgtEl>
                                            <p:attrNameLst>
                                              <p:attrName>ppt_x</p:attrName>
                                            </p:attrNameLst>
                                          </p:cBhvr>
                                          <p:tavLst>
                                            <p:tav tm="0">
                                              <p:val>
                                                <p:strVal val="1+#ppt_w/2"/>
                                              </p:val>
                                            </p:tav>
                                            <p:tav tm="100000">
                                              <p:val>
                                                <p:strVal val="#ppt_x"/>
                                              </p:val>
                                            </p:tav>
                                          </p:tavLst>
                                        </p:anim>
                                        <p:anim calcmode="lin" valueType="num" p14:bounceEnd="30000">
                                          <p:cBhvr additive="base">
                                            <p:cTn id="24" dur="1000" fill="hold"/>
                                            <p:tgtEl>
                                              <p:spTgt spid="1287"/>
                                            </p:tgtEl>
                                            <p:attrNameLst>
                                              <p:attrName>ppt_y</p:attrName>
                                            </p:attrNameLst>
                                          </p:cBhvr>
                                          <p:tavLst>
                                            <p:tav tm="0">
                                              <p:val>
                                                <p:strVal val="1+#ppt_h/2"/>
                                              </p:val>
                                            </p:tav>
                                            <p:tav tm="100000">
                                              <p:val>
                                                <p:strVal val="#ppt_y"/>
                                              </p:val>
                                            </p:tav>
                                          </p:tavLst>
                                        </p:anim>
                                      </p:childTnLst>
                                    </p:cTn>
                                  </p:par>
                                  <p:par>
                                    <p:cTn id="25" presetID="2" presetClass="entr" presetSubtype="8" fill="hold" nodeType="withEffect" p14:presetBounceEnd="30000">
                                      <p:stCondLst>
                                        <p:cond delay="1000"/>
                                      </p:stCondLst>
                                      <p:childTnLst>
                                        <p:set>
                                          <p:cBhvr>
                                            <p:cTn id="26" dur="1" fill="hold">
                                              <p:stCondLst>
                                                <p:cond delay="0"/>
                                              </p:stCondLst>
                                            </p:cTn>
                                            <p:tgtEl>
                                              <p:spTgt spid="1174"/>
                                            </p:tgtEl>
                                            <p:attrNameLst>
                                              <p:attrName>style.visibility</p:attrName>
                                            </p:attrNameLst>
                                          </p:cBhvr>
                                          <p:to>
                                            <p:strVal val="visible"/>
                                          </p:to>
                                        </p:set>
                                        <p:anim calcmode="lin" valueType="num" p14:bounceEnd="30000">
                                          <p:cBhvr additive="base">
                                            <p:cTn id="27" dur="750" fill="hold"/>
                                            <p:tgtEl>
                                              <p:spTgt spid="1174"/>
                                            </p:tgtEl>
                                            <p:attrNameLst>
                                              <p:attrName>ppt_x</p:attrName>
                                            </p:attrNameLst>
                                          </p:cBhvr>
                                          <p:tavLst>
                                            <p:tav tm="0">
                                              <p:val>
                                                <p:strVal val="0-#ppt_w/2"/>
                                              </p:val>
                                            </p:tav>
                                            <p:tav tm="100000">
                                              <p:val>
                                                <p:strVal val="#ppt_x"/>
                                              </p:val>
                                            </p:tav>
                                          </p:tavLst>
                                        </p:anim>
                                        <p:anim calcmode="lin" valueType="num" p14:bounceEnd="30000">
                                          <p:cBhvr additive="base">
                                            <p:cTn id="28" dur="750" fill="hold"/>
                                            <p:tgtEl>
                                              <p:spTgt spid="11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750" fill="hold"/>
                                            <p:tgtEl>
                                              <p:spTgt spid="62"/>
                                            </p:tgtEl>
                                            <p:attrNameLst>
                                              <p:attrName>ppt_x</p:attrName>
                                            </p:attrNameLst>
                                          </p:cBhvr>
                                          <p:tavLst>
                                            <p:tav tm="0">
                                              <p:val>
                                                <p:strVal val="1+#ppt_w/2"/>
                                              </p:val>
                                            </p:tav>
                                            <p:tav tm="100000">
                                              <p:val>
                                                <p:strVal val="#ppt_x"/>
                                              </p:val>
                                            </p:tav>
                                          </p:tavLst>
                                        </p:anim>
                                        <p:anim calcmode="lin" valueType="num">
                                          <p:cBhvr additive="base">
                                            <p:cTn id="8" dur="750" fill="hold"/>
                                            <p:tgtEl>
                                              <p:spTgt spid="6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250"/>
                                      </p:stCondLst>
                                      <p:childTnLst>
                                        <p:set>
                                          <p:cBhvr>
                                            <p:cTn id="10" dur="1" fill="hold">
                                              <p:stCondLst>
                                                <p:cond delay="0"/>
                                              </p:stCondLst>
                                            </p:cTn>
                                            <p:tgtEl>
                                              <p:spTgt spid="1098"/>
                                            </p:tgtEl>
                                            <p:attrNameLst>
                                              <p:attrName>style.visibility</p:attrName>
                                            </p:attrNameLst>
                                          </p:cBhvr>
                                          <p:to>
                                            <p:strVal val="visible"/>
                                          </p:to>
                                        </p:set>
                                        <p:anim calcmode="lin" valueType="num">
                                          <p:cBhvr additive="base">
                                            <p:cTn id="11" dur="750" fill="hold"/>
                                            <p:tgtEl>
                                              <p:spTgt spid="1098"/>
                                            </p:tgtEl>
                                            <p:attrNameLst>
                                              <p:attrName>ppt_x</p:attrName>
                                            </p:attrNameLst>
                                          </p:cBhvr>
                                          <p:tavLst>
                                            <p:tav tm="0">
                                              <p:val>
                                                <p:strVal val="#ppt_x"/>
                                              </p:val>
                                            </p:tav>
                                            <p:tav tm="100000">
                                              <p:val>
                                                <p:strVal val="#ppt_x"/>
                                              </p:val>
                                            </p:tav>
                                          </p:tavLst>
                                        </p:anim>
                                        <p:anim calcmode="lin" valueType="num">
                                          <p:cBhvr additive="base">
                                            <p:cTn id="12" dur="750" fill="hold"/>
                                            <p:tgtEl>
                                              <p:spTgt spid="1098"/>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stCondLst>
                                        <p:cond delay="500"/>
                                      </p:stCondLst>
                                      <p:childTnLst>
                                        <p:set>
                                          <p:cBhvr>
                                            <p:cTn id="14" dur="1" fill="hold">
                                              <p:stCondLst>
                                                <p:cond delay="0"/>
                                              </p:stCondLst>
                                            </p:cTn>
                                            <p:tgtEl>
                                              <p:spTgt spid="909"/>
                                            </p:tgtEl>
                                            <p:attrNameLst>
                                              <p:attrName>style.visibility</p:attrName>
                                            </p:attrNameLst>
                                          </p:cBhvr>
                                          <p:to>
                                            <p:strVal val="visible"/>
                                          </p:to>
                                        </p:set>
                                        <p:anim calcmode="lin" valueType="num">
                                          <p:cBhvr additive="base">
                                            <p:cTn id="15" dur="750" fill="hold"/>
                                            <p:tgtEl>
                                              <p:spTgt spid="909"/>
                                            </p:tgtEl>
                                            <p:attrNameLst>
                                              <p:attrName>ppt_x</p:attrName>
                                            </p:attrNameLst>
                                          </p:cBhvr>
                                          <p:tavLst>
                                            <p:tav tm="0">
                                              <p:val>
                                                <p:strVal val="#ppt_x"/>
                                              </p:val>
                                            </p:tav>
                                            <p:tav tm="100000">
                                              <p:val>
                                                <p:strVal val="#ppt_x"/>
                                              </p:val>
                                            </p:tav>
                                          </p:tavLst>
                                        </p:anim>
                                        <p:anim calcmode="lin" valueType="num">
                                          <p:cBhvr additive="base">
                                            <p:cTn id="16" dur="750" fill="hold"/>
                                            <p:tgtEl>
                                              <p:spTgt spid="909"/>
                                            </p:tgtEl>
                                            <p:attrNameLst>
                                              <p:attrName>ppt_y</p:attrName>
                                            </p:attrNameLst>
                                          </p:cBhvr>
                                          <p:tavLst>
                                            <p:tav tm="0">
                                              <p:val>
                                                <p:strVal val="0-#ppt_h/2"/>
                                              </p:val>
                                            </p:tav>
                                            <p:tav tm="100000">
                                              <p:val>
                                                <p:strVal val="#ppt_y"/>
                                              </p:val>
                                            </p:tav>
                                          </p:tavLst>
                                        </p:anim>
                                      </p:childTnLst>
                                    </p:cTn>
                                  </p:par>
                                  <p:par>
                                    <p:cTn id="17" presetID="2" presetClass="entr" presetSubtype="2" fill="hold" nodeType="withEffect">
                                      <p:stCondLst>
                                        <p:cond delay="750"/>
                                      </p:stCondLst>
                                      <p:childTnLst>
                                        <p:set>
                                          <p:cBhvr>
                                            <p:cTn id="18" dur="1" fill="hold">
                                              <p:stCondLst>
                                                <p:cond delay="0"/>
                                              </p:stCondLst>
                                            </p:cTn>
                                            <p:tgtEl>
                                              <p:spTgt spid="489"/>
                                            </p:tgtEl>
                                            <p:attrNameLst>
                                              <p:attrName>style.visibility</p:attrName>
                                            </p:attrNameLst>
                                          </p:cBhvr>
                                          <p:to>
                                            <p:strVal val="visible"/>
                                          </p:to>
                                        </p:set>
                                        <p:anim calcmode="lin" valueType="num">
                                          <p:cBhvr additive="base">
                                            <p:cTn id="19" dur="750" fill="hold"/>
                                            <p:tgtEl>
                                              <p:spTgt spid="489"/>
                                            </p:tgtEl>
                                            <p:attrNameLst>
                                              <p:attrName>ppt_x</p:attrName>
                                            </p:attrNameLst>
                                          </p:cBhvr>
                                          <p:tavLst>
                                            <p:tav tm="0">
                                              <p:val>
                                                <p:strVal val="1+#ppt_w/2"/>
                                              </p:val>
                                            </p:tav>
                                            <p:tav tm="100000">
                                              <p:val>
                                                <p:strVal val="#ppt_x"/>
                                              </p:val>
                                            </p:tav>
                                          </p:tavLst>
                                        </p:anim>
                                        <p:anim calcmode="lin" valueType="num">
                                          <p:cBhvr additive="base">
                                            <p:cTn id="20" dur="750" fill="hold"/>
                                            <p:tgtEl>
                                              <p:spTgt spid="489"/>
                                            </p:tgtEl>
                                            <p:attrNameLst>
                                              <p:attrName>ppt_y</p:attrName>
                                            </p:attrNameLst>
                                          </p:cBhvr>
                                          <p:tavLst>
                                            <p:tav tm="0">
                                              <p:val>
                                                <p:strVal val="#ppt_y"/>
                                              </p:val>
                                            </p:tav>
                                            <p:tav tm="100000">
                                              <p:val>
                                                <p:strVal val="#ppt_y"/>
                                              </p:val>
                                            </p:tav>
                                          </p:tavLst>
                                        </p:anim>
                                      </p:childTnLst>
                                    </p:cTn>
                                  </p:par>
                                  <p:par>
                                    <p:cTn id="21" presetID="2" presetClass="entr" presetSubtype="6" fill="hold" nodeType="withEffect">
                                      <p:stCondLst>
                                        <p:cond delay="1000"/>
                                      </p:stCondLst>
                                      <p:childTnLst>
                                        <p:set>
                                          <p:cBhvr>
                                            <p:cTn id="22" dur="1" fill="hold">
                                              <p:stCondLst>
                                                <p:cond delay="0"/>
                                              </p:stCondLst>
                                            </p:cTn>
                                            <p:tgtEl>
                                              <p:spTgt spid="1287"/>
                                            </p:tgtEl>
                                            <p:attrNameLst>
                                              <p:attrName>style.visibility</p:attrName>
                                            </p:attrNameLst>
                                          </p:cBhvr>
                                          <p:to>
                                            <p:strVal val="visible"/>
                                          </p:to>
                                        </p:set>
                                        <p:anim calcmode="lin" valueType="num">
                                          <p:cBhvr additive="base">
                                            <p:cTn id="23" dur="1000" fill="hold"/>
                                            <p:tgtEl>
                                              <p:spTgt spid="1287"/>
                                            </p:tgtEl>
                                            <p:attrNameLst>
                                              <p:attrName>ppt_x</p:attrName>
                                            </p:attrNameLst>
                                          </p:cBhvr>
                                          <p:tavLst>
                                            <p:tav tm="0">
                                              <p:val>
                                                <p:strVal val="1+#ppt_w/2"/>
                                              </p:val>
                                            </p:tav>
                                            <p:tav tm="100000">
                                              <p:val>
                                                <p:strVal val="#ppt_x"/>
                                              </p:val>
                                            </p:tav>
                                          </p:tavLst>
                                        </p:anim>
                                        <p:anim calcmode="lin" valueType="num">
                                          <p:cBhvr additive="base">
                                            <p:cTn id="24" dur="1000" fill="hold"/>
                                            <p:tgtEl>
                                              <p:spTgt spid="1287"/>
                                            </p:tgtEl>
                                            <p:attrNameLst>
                                              <p:attrName>ppt_y</p:attrName>
                                            </p:attrNameLst>
                                          </p:cBhvr>
                                          <p:tavLst>
                                            <p:tav tm="0">
                                              <p:val>
                                                <p:strVal val="1+#ppt_h/2"/>
                                              </p:val>
                                            </p:tav>
                                            <p:tav tm="100000">
                                              <p:val>
                                                <p:strVal val="#ppt_y"/>
                                              </p:val>
                                            </p:tav>
                                          </p:tavLst>
                                        </p:anim>
                                      </p:childTnLst>
                                    </p:cTn>
                                  </p:par>
                                  <p:par>
                                    <p:cTn id="25" presetID="2" presetClass="entr" presetSubtype="8" fill="hold" nodeType="withEffect">
                                      <p:stCondLst>
                                        <p:cond delay="1000"/>
                                      </p:stCondLst>
                                      <p:childTnLst>
                                        <p:set>
                                          <p:cBhvr>
                                            <p:cTn id="26" dur="1" fill="hold">
                                              <p:stCondLst>
                                                <p:cond delay="0"/>
                                              </p:stCondLst>
                                            </p:cTn>
                                            <p:tgtEl>
                                              <p:spTgt spid="1174"/>
                                            </p:tgtEl>
                                            <p:attrNameLst>
                                              <p:attrName>style.visibility</p:attrName>
                                            </p:attrNameLst>
                                          </p:cBhvr>
                                          <p:to>
                                            <p:strVal val="visible"/>
                                          </p:to>
                                        </p:set>
                                        <p:anim calcmode="lin" valueType="num">
                                          <p:cBhvr additive="base">
                                            <p:cTn id="27" dur="750" fill="hold"/>
                                            <p:tgtEl>
                                              <p:spTgt spid="1174"/>
                                            </p:tgtEl>
                                            <p:attrNameLst>
                                              <p:attrName>ppt_x</p:attrName>
                                            </p:attrNameLst>
                                          </p:cBhvr>
                                          <p:tavLst>
                                            <p:tav tm="0">
                                              <p:val>
                                                <p:strVal val="0-#ppt_w/2"/>
                                              </p:val>
                                            </p:tav>
                                            <p:tav tm="100000">
                                              <p:val>
                                                <p:strVal val="#ppt_x"/>
                                              </p:val>
                                            </p:tav>
                                          </p:tavLst>
                                        </p:anim>
                                        <p:anim calcmode="lin" valueType="num">
                                          <p:cBhvr additive="base">
                                            <p:cTn id="28" dur="750" fill="hold"/>
                                            <p:tgtEl>
                                              <p:spTgt spid="11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custDataLst>
              <p:tags r:id="rId1"/>
            </p:custDataLst>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7</a:t>
            </a:fld>
            <a:endParaRPr/>
          </a:p>
        </p:txBody>
      </p:sp>
      <p:grpSp>
        <p:nvGrpSpPr>
          <p:cNvPr id="5" name="Graphique 2">
            <a:extLst>
              <a:ext uri="{FF2B5EF4-FFF2-40B4-BE49-F238E27FC236}">
                <a16:creationId xmlns:a16="http://schemas.microsoft.com/office/drawing/2014/main" id="{F0656576-A0F0-4E04-9FB1-A394008D7226}"/>
              </a:ext>
            </a:extLst>
          </p:cNvPr>
          <p:cNvGrpSpPr/>
          <p:nvPr>
            <p:custDataLst>
              <p:tags r:id="rId2"/>
            </p:custDataLst>
          </p:nvPr>
        </p:nvGrpSpPr>
        <p:grpSpPr>
          <a:xfrm>
            <a:off x="795000" y="1761631"/>
            <a:ext cx="804377" cy="1620235"/>
            <a:chOff x="795000" y="1761631"/>
            <a:chExt cx="804377" cy="1620235"/>
          </a:xfrm>
        </p:grpSpPr>
        <p:sp>
          <p:nvSpPr>
            <p:cNvPr id="6" name="Forme libre : forme 5">
              <a:extLst>
                <a:ext uri="{FF2B5EF4-FFF2-40B4-BE49-F238E27FC236}">
                  <a16:creationId xmlns:a16="http://schemas.microsoft.com/office/drawing/2014/main" id="{E69EC81C-6690-4CA7-853C-D4B3ABE797D1}"/>
                </a:ext>
              </a:extLst>
            </p:cNvPr>
            <p:cNvSpPr/>
            <p:nvPr/>
          </p:nvSpPr>
          <p:spPr>
            <a:xfrm>
              <a:off x="795000" y="1761632"/>
              <a:ext cx="495307" cy="1620235"/>
            </a:xfrm>
            <a:custGeom>
              <a:avLst/>
              <a:gdLst>
                <a:gd name="connsiteX0" fmla="*/ 0 w 495307"/>
                <a:gd name="connsiteY0" fmla="*/ 0 h 1620235"/>
                <a:gd name="connsiteX1" fmla="*/ 0 w 495307"/>
                <a:gd name="connsiteY1" fmla="*/ 1620235 h 1620235"/>
                <a:gd name="connsiteX2" fmla="*/ 402189 w 495307"/>
                <a:gd name="connsiteY2" fmla="*/ 1620235 h 1620235"/>
                <a:gd name="connsiteX3" fmla="*/ 495308 w 495307"/>
                <a:gd name="connsiteY3" fmla="*/ 1027545 h 1620235"/>
                <a:gd name="connsiteX4" fmla="*/ 402189 w 495307"/>
                <a:gd name="connsiteY4" fmla="*/ 0 h 1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7" h="1620235">
                  <a:moveTo>
                    <a:pt x="0" y="0"/>
                  </a:moveTo>
                  <a:lnTo>
                    <a:pt x="0" y="1620235"/>
                  </a:lnTo>
                  <a:lnTo>
                    <a:pt x="402189" y="1620235"/>
                  </a:lnTo>
                  <a:lnTo>
                    <a:pt x="495308" y="1027545"/>
                  </a:lnTo>
                  <a:lnTo>
                    <a:pt x="402189" y="0"/>
                  </a:lnTo>
                  <a:close/>
                </a:path>
              </a:pathLst>
            </a:custGeom>
            <a:solidFill>
              <a:srgbClr val="5F707A"/>
            </a:solidFill>
            <a:ln w="3163" cap="flat">
              <a:noFill/>
              <a:prstDash val="solid"/>
              <a:miter/>
            </a:ln>
          </p:spPr>
          <p:txBody>
            <a:bodyPr rtlCol="0" anchor="ctr"/>
            <a:lstStyle/>
            <a:p>
              <a:endParaRPr lang="fr-FR"/>
            </a:p>
          </p:txBody>
        </p:sp>
        <p:sp>
          <p:nvSpPr>
            <p:cNvPr id="7" name="Forme libre : forme 6">
              <a:extLst>
                <a:ext uri="{FF2B5EF4-FFF2-40B4-BE49-F238E27FC236}">
                  <a16:creationId xmlns:a16="http://schemas.microsoft.com/office/drawing/2014/main" id="{C9ABCC47-F63D-41A9-AF78-EBA00A40F87E}"/>
                </a:ext>
              </a:extLst>
            </p:cNvPr>
            <p:cNvSpPr/>
            <p:nvPr/>
          </p:nvSpPr>
          <p:spPr>
            <a:xfrm>
              <a:off x="1197189" y="1761632"/>
              <a:ext cx="402188" cy="1620235"/>
            </a:xfrm>
            <a:custGeom>
              <a:avLst/>
              <a:gdLst>
                <a:gd name="connsiteX0" fmla="*/ 402189 w 402188"/>
                <a:gd name="connsiteY0" fmla="*/ 0 h 1620235"/>
                <a:gd name="connsiteX1" fmla="*/ 0 w 402188"/>
                <a:gd name="connsiteY1" fmla="*/ 0 h 1620235"/>
                <a:gd name="connsiteX2" fmla="*/ 0 w 402188"/>
                <a:gd name="connsiteY2" fmla="*/ 148676 h 1620235"/>
                <a:gd name="connsiteX3" fmla="*/ 147483 w 402188"/>
                <a:gd name="connsiteY3" fmla="*/ 823946 h 1620235"/>
                <a:gd name="connsiteX4" fmla="*/ 0 w 402188"/>
                <a:gd name="connsiteY4" fmla="*/ 1470091 h 1620235"/>
                <a:gd name="connsiteX5" fmla="*/ 0 w 402188"/>
                <a:gd name="connsiteY5" fmla="*/ 1620235 h 1620235"/>
                <a:gd name="connsiteX6" fmla="*/ 402189 w 402188"/>
                <a:gd name="connsiteY6" fmla="*/ 1620235 h 162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188" h="1620235">
                  <a:moveTo>
                    <a:pt x="402189" y="0"/>
                  </a:moveTo>
                  <a:lnTo>
                    <a:pt x="0" y="0"/>
                  </a:lnTo>
                  <a:lnTo>
                    <a:pt x="0" y="148676"/>
                  </a:lnTo>
                  <a:lnTo>
                    <a:pt x="147483" y="823946"/>
                  </a:lnTo>
                  <a:lnTo>
                    <a:pt x="0" y="1470091"/>
                  </a:lnTo>
                  <a:lnTo>
                    <a:pt x="0" y="1620235"/>
                  </a:lnTo>
                  <a:lnTo>
                    <a:pt x="402189" y="1620235"/>
                  </a:lnTo>
                  <a:close/>
                </a:path>
              </a:pathLst>
            </a:custGeom>
            <a:solidFill>
              <a:srgbClr val="4A5D66"/>
            </a:solidFill>
            <a:ln w="3163" cap="flat">
              <a:noFill/>
              <a:prstDash val="solid"/>
              <a:miter/>
            </a:ln>
          </p:spPr>
          <p:txBody>
            <a:bodyPr rtlCol="0" anchor="ctr"/>
            <a:lstStyle/>
            <a:p>
              <a:endParaRPr lang="fr-FR"/>
            </a:p>
          </p:txBody>
        </p:sp>
      </p:grpSp>
      <p:sp>
        <p:nvSpPr>
          <p:cNvPr id="8" name="Forme libre : forme 7">
            <a:extLst>
              <a:ext uri="{FF2B5EF4-FFF2-40B4-BE49-F238E27FC236}">
                <a16:creationId xmlns:a16="http://schemas.microsoft.com/office/drawing/2014/main" id="{52897D32-3B92-485E-BF88-C9D91EB4E8B1}"/>
              </a:ext>
            </a:extLst>
          </p:cNvPr>
          <p:cNvSpPr/>
          <p:nvPr>
            <p:custDataLst>
              <p:tags r:id="rId3"/>
            </p:custDataLst>
          </p:nvPr>
        </p:nvSpPr>
        <p:spPr>
          <a:xfrm>
            <a:off x="1197189" y="1910307"/>
            <a:ext cx="240503" cy="1321415"/>
          </a:xfrm>
          <a:custGeom>
            <a:avLst/>
            <a:gdLst>
              <a:gd name="connsiteX0" fmla="*/ 240504 w 240503"/>
              <a:gd name="connsiteY0" fmla="*/ 1321416 h 1321415"/>
              <a:gd name="connsiteX1" fmla="*/ 0 w 240503"/>
              <a:gd name="connsiteY1" fmla="*/ 1321416 h 1321415"/>
              <a:gd name="connsiteX2" fmla="*/ 0 w 240503"/>
              <a:gd name="connsiteY2" fmla="*/ 825193 h 1321415"/>
              <a:gd name="connsiteX3" fmla="*/ 55930 w 240503"/>
              <a:gd name="connsiteY3" fmla="*/ 732862 h 1321415"/>
              <a:gd name="connsiteX4" fmla="*/ 0 w 240503"/>
              <a:gd name="connsiteY4" fmla="*/ 713210 h 1321415"/>
              <a:gd name="connsiteX5" fmla="*/ 0 w 240503"/>
              <a:gd name="connsiteY5" fmla="*/ 0 h 1321415"/>
              <a:gd name="connsiteX6" fmla="*/ 240504 w 240503"/>
              <a:gd name="connsiteY6" fmla="*/ 0 h 1321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503" h="1321415">
                <a:moveTo>
                  <a:pt x="240504" y="1321416"/>
                </a:moveTo>
                <a:lnTo>
                  <a:pt x="0" y="1321416"/>
                </a:lnTo>
                <a:lnTo>
                  <a:pt x="0" y="825193"/>
                </a:lnTo>
                <a:lnTo>
                  <a:pt x="55930" y="732862"/>
                </a:lnTo>
                <a:lnTo>
                  <a:pt x="0" y="713210"/>
                </a:lnTo>
                <a:lnTo>
                  <a:pt x="0" y="0"/>
                </a:lnTo>
                <a:lnTo>
                  <a:pt x="240504" y="0"/>
                </a:lnTo>
                <a:close/>
              </a:path>
            </a:pathLst>
          </a:custGeom>
          <a:solidFill>
            <a:srgbClr val="3E4F56"/>
          </a:solidFill>
          <a:ln w="3163" cap="flat">
            <a:noFill/>
            <a:prstDash val="solid"/>
            <a:miter/>
          </a:ln>
        </p:spPr>
        <p:txBody>
          <a:bodyPr rtlCol="0" anchor="ctr"/>
          <a:lstStyle/>
          <a:p>
            <a:endParaRPr lang="fr-FR"/>
          </a:p>
        </p:txBody>
      </p:sp>
      <p:grpSp>
        <p:nvGrpSpPr>
          <p:cNvPr id="9" name="Graphique 2">
            <a:extLst>
              <a:ext uri="{FF2B5EF4-FFF2-40B4-BE49-F238E27FC236}">
                <a16:creationId xmlns:a16="http://schemas.microsoft.com/office/drawing/2014/main" id="{7BC750AB-7E14-405B-B460-D5665DE7C526}"/>
              </a:ext>
            </a:extLst>
          </p:cNvPr>
          <p:cNvGrpSpPr/>
          <p:nvPr>
            <p:custDataLst>
              <p:tags r:id="rId4"/>
            </p:custDataLst>
          </p:nvPr>
        </p:nvGrpSpPr>
        <p:grpSpPr>
          <a:xfrm>
            <a:off x="912644" y="1910864"/>
            <a:ext cx="94935" cy="474678"/>
            <a:chOff x="912644" y="1910864"/>
            <a:chExt cx="94935" cy="474678"/>
          </a:xfrm>
        </p:grpSpPr>
        <p:sp>
          <p:nvSpPr>
            <p:cNvPr id="10" name="Forme libre : forme 9">
              <a:extLst>
                <a:ext uri="{FF2B5EF4-FFF2-40B4-BE49-F238E27FC236}">
                  <a16:creationId xmlns:a16="http://schemas.microsoft.com/office/drawing/2014/main" id="{F3E3FB7D-35C6-44B5-AA7A-9B18A414E625}"/>
                </a:ext>
              </a:extLst>
            </p:cNvPr>
            <p:cNvSpPr/>
            <p:nvPr/>
          </p:nvSpPr>
          <p:spPr>
            <a:xfrm>
              <a:off x="912644" y="1910864"/>
              <a:ext cx="94935" cy="94935"/>
            </a:xfrm>
            <a:custGeom>
              <a:avLst/>
              <a:gdLst>
                <a:gd name="connsiteX0" fmla="*/ 0 w 94935"/>
                <a:gd name="connsiteY0" fmla="*/ 0 h 94935"/>
                <a:gd name="connsiteX1" fmla="*/ 94936 w 94935"/>
                <a:gd name="connsiteY1" fmla="*/ 0 h 94935"/>
                <a:gd name="connsiteX2" fmla="*/ 94936 w 94935"/>
                <a:gd name="connsiteY2" fmla="*/ 94936 h 94935"/>
                <a:gd name="connsiteX3" fmla="*/ 0 w 94935"/>
                <a:gd name="connsiteY3" fmla="*/ 94936 h 94935"/>
              </a:gdLst>
              <a:ahLst/>
              <a:cxnLst>
                <a:cxn ang="0">
                  <a:pos x="connsiteX0" y="connsiteY0"/>
                </a:cxn>
                <a:cxn ang="0">
                  <a:pos x="connsiteX1" y="connsiteY1"/>
                </a:cxn>
                <a:cxn ang="0">
                  <a:pos x="connsiteX2" y="connsiteY2"/>
                </a:cxn>
                <a:cxn ang="0">
                  <a:pos x="connsiteX3" y="connsiteY3"/>
                </a:cxn>
              </a:cxnLst>
              <a:rect l="l" t="t" r="r" b="b"/>
              <a:pathLst>
                <a:path w="94935" h="94935">
                  <a:moveTo>
                    <a:pt x="0" y="0"/>
                  </a:moveTo>
                  <a:lnTo>
                    <a:pt x="94936" y="0"/>
                  </a:lnTo>
                  <a:lnTo>
                    <a:pt x="94936" y="94936"/>
                  </a:lnTo>
                  <a:lnTo>
                    <a:pt x="0" y="94936"/>
                  </a:lnTo>
                  <a:close/>
                </a:path>
              </a:pathLst>
            </a:custGeom>
            <a:solidFill>
              <a:srgbClr val="FC6622"/>
            </a:solidFill>
            <a:ln w="3163" cap="flat">
              <a:noFill/>
              <a:prstDash val="solid"/>
              <a:miter/>
            </a:ln>
          </p:spPr>
          <p:txBody>
            <a:bodyPr rtlCol="0" anchor="ctr"/>
            <a:lstStyle/>
            <a:p>
              <a:endParaRPr lang="fr-FR"/>
            </a:p>
          </p:txBody>
        </p:sp>
        <p:sp>
          <p:nvSpPr>
            <p:cNvPr id="11" name="Forme libre : forme 10">
              <a:extLst>
                <a:ext uri="{FF2B5EF4-FFF2-40B4-BE49-F238E27FC236}">
                  <a16:creationId xmlns:a16="http://schemas.microsoft.com/office/drawing/2014/main" id="{5959FE9F-6394-4975-B857-4D25C3DC668B}"/>
                </a:ext>
              </a:extLst>
            </p:cNvPr>
            <p:cNvSpPr/>
            <p:nvPr/>
          </p:nvSpPr>
          <p:spPr>
            <a:xfrm>
              <a:off x="912644" y="2100735"/>
              <a:ext cx="94935" cy="94935"/>
            </a:xfrm>
            <a:custGeom>
              <a:avLst/>
              <a:gdLst>
                <a:gd name="connsiteX0" fmla="*/ 0 w 94935"/>
                <a:gd name="connsiteY0" fmla="*/ 0 h 94935"/>
                <a:gd name="connsiteX1" fmla="*/ 94936 w 94935"/>
                <a:gd name="connsiteY1" fmla="*/ 0 h 94935"/>
                <a:gd name="connsiteX2" fmla="*/ 94936 w 94935"/>
                <a:gd name="connsiteY2" fmla="*/ 94936 h 94935"/>
                <a:gd name="connsiteX3" fmla="*/ 0 w 94935"/>
                <a:gd name="connsiteY3" fmla="*/ 94936 h 94935"/>
              </a:gdLst>
              <a:ahLst/>
              <a:cxnLst>
                <a:cxn ang="0">
                  <a:pos x="connsiteX0" y="connsiteY0"/>
                </a:cxn>
                <a:cxn ang="0">
                  <a:pos x="connsiteX1" y="connsiteY1"/>
                </a:cxn>
                <a:cxn ang="0">
                  <a:pos x="connsiteX2" y="connsiteY2"/>
                </a:cxn>
                <a:cxn ang="0">
                  <a:pos x="connsiteX3" y="connsiteY3"/>
                </a:cxn>
              </a:cxnLst>
              <a:rect l="l" t="t" r="r" b="b"/>
              <a:pathLst>
                <a:path w="94935" h="94935">
                  <a:moveTo>
                    <a:pt x="0" y="0"/>
                  </a:moveTo>
                  <a:lnTo>
                    <a:pt x="94936" y="0"/>
                  </a:lnTo>
                  <a:lnTo>
                    <a:pt x="94936" y="94936"/>
                  </a:lnTo>
                  <a:lnTo>
                    <a:pt x="0" y="94936"/>
                  </a:lnTo>
                  <a:close/>
                </a:path>
              </a:pathLst>
            </a:custGeom>
            <a:solidFill>
              <a:srgbClr val="FEEAAF"/>
            </a:solidFill>
            <a:ln w="3163" cap="flat">
              <a:noFill/>
              <a:prstDash val="solid"/>
              <a:miter/>
            </a:ln>
          </p:spPr>
          <p:txBody>
            <a:bodyPr rtlCol="0" anchor="ctr"/>
            <a:lstStyle/>
            <a:p>
              <a:endParaRPr lang="fr-FR"/>
            </a:p>
          </p:txBody>
        </p:sp>
        <p:sp>
          <p:nvSpPr>
            <p:cNvPr id="12" name="Forme libre : forme 11">
              <a:extLst>
                <a:ext uri="{FF2B5EF4-FFF2-40B4-BE49-F238E27FC236}">
                  <a16:creationId xmlns:a16="http://schemas.microsoft.com/office/drawing/2014/main" id="{A3CD1ED7-EABE-4F95-82A8-B762D4173221}"/>
                </a:ext>
              </a:extLst>
            </p:cNvPr>
            <p:cNvSpPr/>
            <p:nvPr/>
          </p:nvSpPr>
          <p:spPr>
            <a:xfrm>
              <a:off x="912644" y="2290607"/>
              <a:ext cx="94935" cy="94935"/>
            </a:xfrm>
            <a:custGeom>
              <a:avLst/>
              <a:gdLst>
                <a:gd name="connsiteX0" fmla="*/ 0 w 94935"/>
                <a:gd name="connsiteY0" fmla="*/ 0 h 94935"/>
                <a:gd name="connsiteX1" fmla="*/ 94936 w 94935"/>
                <a:gd name="connsiteY1" fmla="*/ 0 h 94935"/>
                <a:gd name="connsiteX2" fmla="*/ 94936 w 94935"/>
                <a:gd name="connsiteY2" fmla="*/ 94936 h 94935"/>
                <a:gd name="connsiteX3" fmla="*/ 0 w 94935"/>
                <a:gd name="connsiteY3" fmla="*/ 94936 h 94935"/>
              </a:gdLst>
              <a:ahLst/>
              <a:cxnLst>
                <a:cxn ang="0">
                  <a:pos x="connsiteX0" y="connsiteY0"/>
                </a:cxn>
                <a:cxn ang="0">
                  <a:pos x="connsiteX1" y="connsiteY1"/>
                </a:cxn>
                <a:cxn ang="0">
                  <a:pos x="connsiteX2" y="connsiteY2"/>
                </a:cxn>
                <a:cxn ang="0">
                  <a:pos x="connsiteX3" y="connsiteY3"/>
                </a:cxn>
              </a:cxnLst>
              <a:rect l="l" t="t" r="r" b="b"/>
              <a:pathLst>
                <a:path w="94935" h="94935">
                  <a:moveTo>
                    <a:pt x="0" y="0"/>
                  </a:moveTo>
                  <a:lnTo>
                    <a:pt x="94936" y="0"/>
                  </a:lnTo>
                  <a:lnTo>
                    <a:pt x="94936" y="94936"/>
                  </a:lnTo>
                  <a:lnTo>
                    <a:pt x="0" y="94936"/>
                  </a:lnTo>
                  <a:close/>
                </a:path>
              </a:pathLst>
            </a:custGeom>
            <a:solidFill>
              <a:srgbClr val="3BA9FF"/>
            </a:solidFill>
            <a:ln w="3163" cap="flat">
              <a:noFill/>
              <a:prstDash val="solid"/>
              <a:miter/>
            </a:ln>
          </p:spPr>
          <p:txBody>
            <a:bodyPr rtlCol="0" anchor="ctr"/>
            <a:lstStyle/>
            <a:p>
              <a:endParaRPr lang="fr-FR"/>
            </a:p>
          </p:txBody>
        </p:sp>
      </p:grpSp>
      <p:grpSp>
        <p:nvGrpSpPr>
          <p:cNvPr id="19" name="Groupe 18">
            <a:extLst>
              <a:ext uri="{FF2B5EF4-FFF2-40B4-BE49-F238E27FC236}">
                <a16:creationId xmlns:a16="http://schemas.microsoft.com/office/drawing/2014/main" id="{7F55BB18-86DB-47BC-B2EE-146664643F48}"/>
              </a:ext>
            </a:extLst>
          </p:cNvPr>
          <p:cNvGrpSpPr/>
          <p:nvPr>
            <p:custDataLst>
              <p:tags r:id="rId5"/>
            </p:custDataLst>
          </p:nvPr>
        </p:nvGrpSpPr>
        <p:grpSpPr>
          <a:xfrm>
            <a:off x="1197189" y="2000591"/>
            <a:ext cx="962858" cy="734909"/>
            <a:chOff x="1197189" y="2000591"/>
            <a:chExt cx="962858" cy="734909"/>
          </a:xfrm>
        </p:grpSpPr>
        <p:grpSp>
          <p:nvGrpSpPr>
            <p:cNvPr id="13" name="Graphique 2">
              <a:extLst>
                <a:ext uri="{FF2B5EF4-FFF2-40B4-BE49-F238E27FC236}">
                  <a16:creationId xmlns:a16="http://schemas.microsoft.com/office/drawing/2014/main" id="{8B97F3CF-4DF7-44F1-B206-C4ECDE988835}"/>
                </a:ext>
              </a:extLst>
            </p:cNvPr>
            <p:cNvGrpSpPr/>
            <p:nvPr/>
          </p:nvGrpSpPr>
          <p:grpSpPr>
            <a:xfrm>
              <a:off x="1197189" y="2220000"/>
              <a:ext cx="695707" cy="515500"/>
              <a:chOff x="1197189" y="2220000"/>
              <a:chExt cx="695707" cy="515500"/>
            </a:xfrm>
          </p:grpSpPr>
          <p:sp>
            <p:nvSpPr>
              <p:cNvPr id="14" name="Forme libre : forme 13">
                <a:extLst>
                  <a:ext uri="{FF2B5EF4-FFF2-40B4-BE49-F238E27FC236}">
                    <a16:creationId xmlns:a16="http://schemas.microsoft.com/office/drawing/2014/main" id="{5B0A8704-F8F7-4A6A-84D3-A96A89E20FC7}"/>
                  </a:ext>
                </a:extLst>
              </p:cNvPr>
              <p:cNvSpPr/>
              <p:nvPr/>
            </p:nvSpPr>
            <p:spPr>
              <a:xfrm>
                <a:off x="1197189" y="2220000"/>
                <a:ext cx="668774" cy="458349"/>
              </a:xfrm>
              <a:custGeom>
                <a:avLst/>
                <a:gdLst>
                  <a:gd name="connsiteX0" fmla="*/ 644939 w 668774"/>
                  <a:gd name="connsiteY0" fmla="*/ 0 h 458349"/>
                  <a:gd name="connsiteX1" fmla="*/ 0 w 668774"/>
                  <a:gd name="connsiteY1" fmla="*/ 403518 h 458349"/>
                  <a:gd name="connsiteX2" fmla="*/ 0 w 668774"/>
                  <a:gd name="connsiteY2" fmla="*/ 458349 h 458349"/>
                  <a:gd name="connsiteX3" fmla="*/ 365740 w 668774"/>
                  <a:gd name="connsiteY3" fmla="*/ 257421 h 458349"/>
                  <a:gd name="connsiteX4" fmla="*/ 668774 w 668774"/>
                  <a:gd name="connsiteY4" fmla="*/ 37664 h 458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8774" h="458349">
                    <a:moveTo>
                      <a:pt x="644939" y="0"/>
                    </a:moveTo>
                    <a:lnTo>
                      <a:pt x="0" y="403518"/>
                    </a:lnTo>
                    <a:lnTo>
                      <a:pt x="0" y="458349"/>
                    </a:lnTo>
                    <a:lnTo>
                      <a:pt x="365740" y="257421"/>
                    </a:lnTo>
                    <a:lnTo>
                      <a:pt x="668774" y="37664"/>
                    </a:lnTo>
                    <a:close/>
                  </a:path>
                </a:pathLst>
              </a:custGeom>
              <a:solidFill>
                <a:srgbClr val="E3F0FE"/>
              </a:solidFill>
              <a:ln w="3163" cap="flat">
                <a:noFill/>
                <a:prstDash val="solid"/>
                <a:miter/>
              </a:ln>
            </p:spPr>
            <p:txBody>
              <a:bodyPr rtlCol="0" anchor="ctr"/>
              <a:lstStyle/>
              <a:p>
                <a:endParaRPr lang="fr-FR"/>
              </a:p>
            </p:txBody>
          </p:sp>
          <p:sp>
            <p:nvSpPr>
              <p:cNvPr id="15" name="Forme libre : forme 14">
                <a:extLst>
                  <a:ext uri="{FF2B5EF4-FFF2-40B4-BE49-F238E27FC236}">
                    <a16:creationId xmlns:a16="http://schemas.microsoft.com/office/drawing/2014/main" id="{182F18C2-F117-43D3-8274-CECD19AB20E1}"/>
                  </a:ext>
                </a:extLst>
              </p:cNvPr>
              <p:cNvSpPr/>
              <p:nvPr/>
            </p:nvSpPr>
            <p:spPr>
              <a:xfrm>
                <a:off x="1197189" y="2257664"/>
                <a:ext cx="695707" cy="477836"/>
              </a:xfrm>
              <a:custGeom>
                <a:avLst/>
                <a:gdLst>
                  <a:gd name="connsiteX0" fmla="*/ 0 w 695707"/>
                  <a:gd name="connsiteY0" fmla="*/ 420685 h 477836"/>
                  <a:gd name="connsiteX1" fmla="*/ 0 w 695707"/>
                  <a:gd name="connsiteY1" fmla="*/ 477836 h 477836"/>
                  <a:gd name="connsiteX2" fmla="*/ 695707 w 695707"/>
                  <a:gd name="connsiteY2" fmla="*/ 42553 h 477836"/>
                  <a:gd name="connsiteX3" fmla="*/ 668774 w 695707"/>
                  <a:gd name="connsiteY3" fmla="*/ 0 h 477836"/>
                </a:gdLst>
                <a:ahLst/>
                <a:cxnLst>
                  <a:cxn ang="0">
                    <a:pos x="connsiteX0" y="connsiteY0"/>
                  </a:cxn>
                  <a:cxn ang="0">
                    <a:pos x="connsiteX1" y="connsiteY1"/>
                  </a:cxn>
                  <a:cxn ang="0">
                    <a:pos x="connsiteX2" y="connsiteY2"/>
                  </a:cxn>
                  <a:cxn ang="0">
                    <a:pos x="connsiteX3" y="connsiteY3"/>
                  </a:cxn>
                </a:cxnLst>
                <a:rect l="l" t="t" r="r" b="b"/>
                <a:pathLst>
                  <a:path w="695707" h="477836">
                    <a:moveTo>
                      <a:pt x="0" y="420685"/>
                    </a:moveTo>
                    <a:lnTo>
                      <a:pt x="0" y="477836"/>
                    </a:lnTo>
                    <a:lnTo>
                      <a:pt x="695707" y="42553"/>
                    </a:lnTo>
                    <a:lnTo>
                      <a:pt x="668774" y="0"/>
                    </a:lnTo>
                    <a:close/>
                  </a:path>
                </a:pathLst>
              </a:custGeom>
              <a:solidFill>
                <a:srgbClr val="D1DFFD"/>
              </a:solidFill>
              <a:ln w="3163" cap="flat">
                <a:noFill/>
                <a:prstDash val="solid"/>
                <a:miter/>
              </a:ln>
            </p:spPr>
            <p:txBody>
              <a:bodyPr rtlCol="0" anchor="ctr"/>
              <a:lstStyle/>
              <a:p>
                <a:endParaRPr lang="fr-FR"/>
              </a:p>
            </p:txBody>
          </p:sp>
        </p:grpSp>
        <p:grpSp>
          <p:nvGrpSpPr>
            <p:cNvPr id="16" name="Graphique 2">
              <a:extLst>
                <a:ext uri="{FF2B5EF4-FFF2-40B4-BE49-F238E27FC236}">
                  <a16:creationId xmlns:a16="http://schemas.microsoft.com/office/drawing/2014/main" id="{833FBE90-2E17-4316-85FF-878F9F9EEA8A}"/>
                </a:ext>
              </a:extLst>
            </p:cNvPr>
            <p:cNvGrpSpPr/>
            <p:nvPr/>
          </p:nvGrpSpPr>
          <p:grpSpPr>
            <a:xfrm>
              <a:off x="1795454" y="2000591"/>
              <a:ext cx="364593" cy="364597"/>
              <a:chOff x="1795454" y="2000591"/>
              <a:chExt cx="364593" cy="364597"/>
            </a:xfrm>
          </p:grpSpPr>
          <p:sp>
            <p:nvSpPr>
              <p:cNvPr id="17" name="Forme libre : forme 16">
                <a:extLst>
                  <a:ext uri="{FF2B5EF4-FFF2-40B4-BE49-F238E27FC236}">
                    <a16:creationId xmlns:a16="http://schemas.microsoft.com/office/drawing/2014/main" id="{321AE39E-AA19-46F6-92F4-A436A253C592}"/>
                  </a:ext>
                </a:extLst>
              </p:cNvPr>
              <p:cNvSpPr/>
              <p:nvPr/>
            </p:nvSpPr>
            <p:spPr>
              <a:xfrm>
                <a:off x="1795454" y="2000591"/>
                <a:ext cx="338530" cy="282487"/>
              </a:xfrm>
              <a:custGeom>
                <a:avLst/>
                <a:gdLst>
                  <a:gd name="connsiteX0" fmla="*/ 182299 w 338530"/>
                  <a:gd name="connsiteY0" fmla="*/ 0 h 282487"/>
                  <a:gd name="connsiteX1" fmla="*/ 0 w 338530"/>
                  <a:gd name="connsiteY1" fmla="*/ 182299 h 282487"/>
                  <a:gd name="connsiteX2" fmla="*/ 30107 w 338530"/>
                  <a:gd name="connsiteY2" fmla="*/ 282487 h 282487"/>
                  <a:gd name="connsiteX3" fmla="*/ 210523 w 338530"/>
                  <a:gd name="connsiteY3" fmla="*/ 236542 h 282487"/>
                  <a:gd name="connsiteX4" fmla="*/ 338531 w 338530"/>
                  <a:gd name="connsiteY4" fmla="*/ 88474 h 282487"/>
                  <a:gd name="connsiteX5" fmla="*/ 182299 w 338530"/>
                  <a:gd name="connsiteY5" fmla="*/ 0 h 28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530" h="282487">
                    <a:moveTo>
                      <a:pt x="182299" y="0"/>
                    </a:moveTo>
                    <a:cubicBezTo>
                      <a:pt x="81778" y="0"/>
                      <a:pt x="0" y="81781"/>
                      <a:pt x="0" y="182299"/>
                    </a:cubicBezTo>
                    <a:cubicBezTo>
                      <a:pt x="0" y="219286"/>
                      <a:pt x="11104" y="253716"/>
                      <a:pt x="30107" y="282487"/>
                    </a:cubicBezTo>
                    <a:lnTo>
                      <a:pt x="210523" y="236542"/>
                    </a:lnTo>
                    <a:lnTo>
                      <a:pt x="338531" y="88474"/>
                    </a:lnTo>
                    <a:cubicBezTo>
                      <a:pt x="306604" y="35506"/>
                      <a:pt x="248526" y="0"/>
                      <a:pt x="182299" y="0"/>
                    </a:cubicBezTo>
                    <a:close/>
                  </a:path>
                </a:pathLst>
              </a:custGeom>
              <a:solidFill>
                <a:srgbClr val="FC6622"/>
              </a:solidFill>
              <a:ln w="3163" cap="flat">
                <a:noFill/>
                <a:prstDash val="solid"/>
                <a:miter/>
              </a:ln>
            </p:spPr>
            <p:txBody>
              <a:bodyPr rtlCol="0" anchor="ctr"/>
              <a:lstStyle/>
              <a:p>
                <a:endParaRPr lang="fr-FR"/>
              </a:p>
            </p:txBody>
          </p:sp>
          <p:sp>
            <p:nvSpPr>
              <p:cNvPr id="18" name="Forme libre : forme 17">
                <a:extLst>
                  <a:ext uri="{FF2B5EF4-FFF2-40B4-BE49-F238E27FC236}">
                    <a16:creationId xmlns:a16="http://schemas.microsoft.com/office/drawing/2014/main" id="{B341BBC7-F81C-4B78-B253-319227E6026C}"/>
                  </a:ext>
                </a:extLst>
              </p:cNvPr>
              <p:cNvSpPr/>
              <p:nvPr/>
            </p:nvSpPr>
            <p:spPr>
              <a:xfrm>
                <a:off x="1825561" y="2089068"/>
                <a:ext cx="334486" cy="276120"/>
              </a:xfrm>
              <a:custGeom>
                <a:avLst/>
                <a:gdLst>
                  <a:gd name="connsiteX0" fmla="*/ 0 w 334486"/>
                  <a:gd name="connsiteY0" fmla="*/ 194011 h 276120"/>
                  <a:gd name="connsiteX1" fmla="*/ 152191 w 334486"/>
                  <a:gd name="connsiteY1" fmla="*/ 276120 h 276120"/>
                  <a:gd name="connsiteX2" fmla="*/ 334487 w 334486"/>
                  <a:gd name="connsiteY2" fmla="*/ 93822 h 276120"/>
                  <a:gd name="connsiteX3" fmla="*/ 308424 w 334486"/>
                  <a:gd name="connsiteY3" fmla="*/ 0 h 276120"/>
                </a:gdLst>
                <a:ahLst/>
                <a:cxnLst>
                  <a:cxn ang="0">
                    <a:pos x="connsiteX0" y="connsiteY0"/>
                  </a:cxn>
                  <a:cxn ang="0">
                    <a:pos x="connsiteX1" y="connsiteY1"/>
                  </a:cxn>
                  <a:cxn ang="0">
                    <a:pos x="connsiteX2" y="connsiteY2"/>
                  </a:cxn>
                  <a:cxn ang="0">
                    <a:pos x="connsiteX3" y="connsiteY3"/>
                  </a:cxn>
                </a:cxnLst>
                <a:rect l="l" t="t" r="r" b="b"/>
                <a:pathLst>
                  <a:path w="334486" h="276120">
                    <a:moveTo>
                      <a:pt x="0" y="194011"/>
                    </a:moveTo>
                    <a:cubicBezTo>
                      <a:pt x="32642" y="243431"/>
                      <a:pt x="88660" y="276120"/>
                      <a:pt x="152191" y="276120"/>
                    </a:cubicBezTo>
                    <a:cubicBezTo>
                      <a:pt x="252712" y="276120"/>
                      <a:pt x="334487" y="194340"/>
                      <a:pt x="334487" y="93822"/>
                    </a:cubicBezTo>
                    <a:cubicBezTo>
                      <a:pt x="334487" y="59528"/>
                      <a:pt x="324955" y="27427"/>
                      <a:pt x="308424" y="0"/>
                    </a:cubicBezTo>
                    <a:close/>
                  </a:path>
                </a:pathLst>
              </a:custGeom>
              <a:solidFill>
                <a:srgbClr val="FC0B1E"/>
              </a:solidFill>
              <a:ln w="3163" cap="flat">
                <a:noFill/>
                <a:prstDash val="solid"/>
                <a:miter/>
              </a:ln>
            </p:spPr>
            <p:txBody>
              <a:bodyPr rtlCol="0" anchor="ctr"/>
              <a:lstStyle/>
              <a:p>
                <a:endParaRPr lang="fr-FR"/>
              </a:p>
            </p:txBody>
          </p:sp>
        </p:grpSp>
      </p:grpSp>
      <p:sp>
        <p:nvSpPr>
          <p:cNvPr id="482" name="Rectangle 481">
            <a:extLst>
              <a:ext uri="{FF2B5EF4-FFF2-40B4-BE49-F238E27FC236}">
                <a16:creationId xmlns:a16="http://schemas.microsoft.com/office/drawing/2014/main" id="{F88D4BE1-88D1-4EEE-B043-5B4B3E702889}"/>
              </a:ext>
            </a:extLst>
          </p:cNvPr>
          <p:cNvSpPr/>
          <p:nvPr>
            <p:custDataLst>
              <p:tags r:id="rId6"/>
            </p:custDataLst>
          </p:nvPr>
        </p:nvSpPr>
        <p:spPr>
          <a:xfrm>
            <a:off x="1030741" y="2383168"/>
            <a:ext cx="165460" cy="573262"/>
          </a:xfrm>
          <a:prstGeom prst="rect">
            <a:avLst/>
          </a:prstGeom>
          <a:solidFill>
            <a:srgbClr val="5F70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483" name="Graphique 8">
            <a:extLst>
              <a:ext uri="{FF2B5EF4-FFF2-40B4-BE49-F238E27FC236}">
                <a16:creationId xmlns:a16="http://schemas.microsoft.com/office/drawing/2014/main" id="{31BC1666-DD68-4134-B19A-9721C5C95BE5}"/>
              </a:ext>
            </a:extLst>
          </p:cNvPr>
          <p:cNvGrpSpPr>
            <a:grpSpLocks noChangeAspect="1"/>
          </p:cNvGrpSpPr>
          <p:nvPr>
            <p:custDataLst>
              <p:tags r:id="rId7"/>
            </p:custDataLst>
          </p:nvPr>
        </p:nvGrpSpPr>
        <p:grpSpPr>
          <a:xfrm>
            <a:off x="112928" y="80920"/>
            <a:ext cx="560215" cy="560215"/>
            <a:chOff x="3549008" y="322230"/>
            <a:chExt cx="1247250" cy="1454363"/>
          </a:xfrm>
        </p:grpSpPr>
        <p:sp>
          <p:nvSpPr>
            <p:cNvPr id="484" name="Forme libre : forme 483">
              <a:extLst>
                <a:ext uri="{FF2B5EF4-FFF2-40B4-BE49-F238E27FC236}">
                  <a16:creationId xmlns:a16="http://schemas.microsoft.com/office/drawing/2014/main" id="{DCB7EE57-165A-454F-9A67-6F9664AF9CF3}"/>
                </a:ext>
              </a:extLst>
            </p:cNvPr>
            <p:cNvSpPr/>
            <p:nvPr/>
          </p:nvSpPr>
          <p:spPr>
            <a:xfrm>
              <a:off x="3549202" y="322230"/>
              <a:ext cx="1247056" cy="1454316"/>
            </a:xfrm>
            <a:custGeom>
              <a:avLst/>
              <a:gdLst>
                <a:gd name="connsiteX0" fmla="*/ 1247056 w 1247056"/>
                <a:gd name="connsiteY0" fmla="*/ 992784 h 1454316"/>
                <a:gd name="connsiteX1" fmla="*/ 1004923 w 1247056"/>
                <a:gd name="connsiteY1" fmla="*/ 988412 h 1454316"/>
                <a:gd name="connsiteX2" fmla="*/ 208656 w 1247056"/>
                <a:gd name="connsiteY2" fmla="*/ 1447935 h 1454316"/>
                <a:gd name="connsiteX3" fmla="*/ 173714 w 1247056"/>
                <a:gd name="connsiteY3" fmla="*/ 1449386 h 1454316"/>
                <a:gd name="connsiteX4" fmla="*/ 175655 w 1247056"/>
                <a:gd name="connsiteY4" fmla="*/ 1451332 h 1454316"/>
                <a:gd name="connsiteX5" fmla="*/ 15042 w 1247056"/>
                <a:gd name="connsiteY5" fmla="*/ 1357681 h 1454316"/>
                <a:gd name="connsiteX6" fmla="*/ 1946 w 1247056"/>
                <a:gd name="connsiteY6" fmla="*/ 1328562 h 1454316"/>
                <a:gd name="connsiteX7" fmla="*/ 970 w 1247056"/>
                <a:gd name="connsiteY7" fmla="*/ 1029176 h 1454316"/>
                <a:gd name="connsiteX8" fmla="*/ 0 w 1247056"/>
                <a:gd name="connsiteY8" fmla="*/ 583245 h 1454316"/>
                <a:gd name="connsiteX9" fmla="*/ 45612 w 1247056"/>
                <a:gd name="connsiteY9" fmla="*/ 504151 h 1454316"/>
                <a:gd name="connsiteX10" fmla="*/ 380915 w 1247056"/>
                <a:gd name="connsiteY10" fmla="*/ 310542 h 1454316"/>
                <a:gd name="connsiteX11" fmla="*/ 760370 w 1247056"/>
                <a:gd name="connsiteY11" fmla="*/ 91210 h 1454316"/>
                <a:gd name="connsiteX12" fmla="*/ 760850 w 1247056"/>
                <a:gd name="connsiteY12" fmla="*/ 91210 h 1454316"/>
                <a:gd name="connsiteX13" fmla="*/ 908362 w 1247056"/>
                <a:gd name="connsiteY13" fmla="*/ 6294 h 1454316"/>
                <a:gd name="connsiteX14" fmla="*/ 940872 w 1247056"/>
                <a:gd name="connsiteY14" fmla="*/ 3388 h 1454316"/>
                <a:gd name="connsiteX15" fmla="*/ 1099544 w 1247056"/>
                <a:gd name="connsiteY15" fmla="*/ 95583 h 1454316"/>
                <a:gd name="connsiteX16" fmla="*/ 1101000 w 1247056"/>
                <a:gd name="connsiteY16" fmla="*/ 96548 h 1454316"/>
                <a:gd name="connsiteX17" fmla="*/ 1114587 w 1247056"/>
                <a:gd name="connsiteY17" fmla="*/ 125667 h 1454316"/>
                <a:gd name="connsiteX18" fmla="*/ 1116528 w 1247056"/>
                <a:gd name="connsiteY18" fmla="*/ 753077 h 1454316"/>
                <a:gd name="connsiteX19" fmla="*/ 1247056 w 1247056"/>
                <a:gd name="connsiteY19" fmla="*/ 992784 h 1454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47056" h="1454316">
                  <a:moveTo>
                    <a:pt x="1247056" y="992784"/>
                  </a:moveTo>
                  <a:cubicBezTo>
                    <a:pt x="1154381" y="1016560"/>
                    <a:pt x="1074798" y="1010252"/>
                    <a:pt x="1004923" y="988412"/>
                  </a:cubicBezTo>
                  <a:lnTo>
                    <a:pt x="208656" y="1447935"/>
                  </a:lnTo>
                  <a:cubicBezTo>
                    <a:pt x="194580" y="1456184"/>
                    <a:pt x="181963" y="1456184"/>
                    <a:pt x="173714" y="1449386"/>
                  </a:cubicBezTo>
                  <a:cubicBezTo>
                    <a:pt x="174200" y="1450361"/>
                    <a:pt x="175175" y="1450846"/>
                    <a:pt x="175655" y="1451332"/>
                  </a:cubicBezTo>
                  <a:lnTo>
                    <a:pt x="15042" y="1357681"/>
                  </a:lnTo>
                  <a:cubicBezTo>
                    <a:pt x="7279" y="1353314"/>
                    <a:pt x="1946" y="1343119"/>
                    <a:pt x="1946" y="1328562"/>
                  </a:cubicBezTo>
                  <a:lnTo>
                    <a:pt x="970" y="1029176"/>
                  </a:lnTo>
                  <a:lnTo>
                    <a:pt x="0" y="583245"/>
                  </a:lnTo>
                  <a:cubicBezTo>
                    <a:pt x="0" y="554130"/>
                    <a:pt x="19895" y="518703"/>
                    <a:pt x="45612" y="504151"/>
                  </a:cubicBezTo>
                  <a:lnTo>
                    <a:pt x="380915" y="310542"/>
                  </a:lnTo>
                  <a:lnTo>
                    <a:pt x="760370" y="91210"/>
                  </a:lnTo>
                  <a:lnTo>
                    <a:pt x="760850" y="91210"/>
                  </a:lnTo>
                  <a:lnTo>
                    <a:pt x="908362" y="6294"/>
                  </a:lnTo>
                  <a:cubicBezTo>
                    <a:pt x="920492" y="-979"/>
                    <a:pt x="932138" y="-1950"/>
                    <a:pt x="940872" y="3388"/>
                  </a:cubicBezTo>
                  <a:lnTo>
                    <a:pt x="1099544" y="95583"/>
                  </a:lnTo>
                  <a:cubicBezTo>
                    <a:pt x="1100035" y="95583"/>
                    <a:pt x="1100515" y="96068"/>
                    <a:pt x="1101000" y="96548"/>
                  </a:cubicBezTo>
                  <a:cubicBezTo>
                    <a:pt x="1109254" y="100920"/>
                    <a:pt x="1114587" y="111110"/>
                    <a:pt x="1114587" y="125667"/>
                  </a:cubicBezTo>
                  <a:lnTo>
                    <a:pt x="1116528" y="753077"/>
                  </a:lnTo>
                  <a:cubicBezTo>
                    <a:pt x="1119439" y="871960"/>
                    <a:pt x="1137393" y="951539"/>
                    <a:pt x="1247056" y="992784"/>
                  </a:cubicBezTo>
                  <a:close/>
                </a:path>
              </a:pathLst>
            </a:custGeom>
            <a:solidFill>
              <a:srgbClr val="497BFE"/>
            </a:solidFill>
            <a:ln w="48524" cap="flat">
              <a:noFill/>
              <a:prstDash val="solid"/>
              <a:miter/>
            </a:ln>
          </p:spPr>
          <p:txBody>
            <a:bodyPr rtlCol="0" anchor="ctr"/>
            <a:lstStyle/>
            <a:p>
              <a:endParaRPr lang="fr-FR"/>
            </a:p>
          </p:txBody>
        </p:sp>
        <p:grpSp>
          <p:nvGrpSpPr>
            <p:cNvPr id="485" name="Graphique 8">
              <a:extLst>
                <a:ext uri="{FF2B5EF4-FFF2-40B4-BE49-F238E27FC236}">
                  <a16:creationId xmlns:a16="http://schemas.microsoft.com/office/drawing/2014/main" id="{FBDAD4E4-F9DF-40FE-9DED-18D773506683}"/>
                </a:ext>
              </a:extLst>
            </p:cNvPr>
            <p:cNvGrpSpPr/>
            <p:nvPr/>
          </p:nvGrpSpPr>
          <p:grpSpPr>
            <a:xfrm>
              <a:off x="3549008" y="322241"/>
              <a:ext cx="1247027" cy="1454352"/>
              <a:chOff x="3549008" y="322241"/>
              <a:chExt cx="1247027" cy="1454352"/>
            </a:xfrm>
          </p:grpSpPr>
          <p:sp>
            <p:nvSpPr>
              <p:cNvPr id="534" name="Forme libre : forme 533">
                <a:extLst>
                  <a:ext uri="{FF2B5EF4-FFF2-40B4-BE49-F238E27FC236}">
                    <a16:creationId xmlns:a16="http://schemas.microsoft.com/office/drawing/2014/main" id="{11FADB6D-9C48-4914-BC11-22801CD6D15D}"/>
                  </a:ext>
                </a:extLst>
              </p:cNvPr>
              <p:cNvSpPr/>
              <p:nvPr/>
            </p:nvSpPr>
            <p:spPr>
              <a:xfrm>
                <a:off x="3549008" y="322241"/>
                <a:ext cx="1101533" cy="1451175"/>
              </a:xfrm>
              <a:custGeom>
                <a:avLst/>
                <a:gdLst>
                  <a:gd name="connsiteX0" fmla="*/ 1101534 w 1101533"/>
                  <a:gd name="connsiteY0" fmla="*/ 96581 h 1451175"/>
                  <a:gd name="connsiteX1" fmla="*/ 1069043 w 1101533"/>
                  <a:gd name="connsiteY1" fmla="*/ 99774 h 1451175"/>
                  <a:gd name="connsiteX2" fmla="*/ 541911 w 1101533"/>
                  <a:gd name="connsiteY2" fmla="*/ 404099 h 1451175"/>
                  <a:gd name="connsiteX3" fmla="*/ 541620 w 1101533"/>
                  <a:gd name="connsiteY3" fmla="*/ 404099 h 1451175"/>
                  <a:gd name="connsiteX4" fmla="*/ 206541 w 1101533"/>
                  <a:gd name="connsiteY4" fmla="*/ 597607 h 1451175"/>
                  <a:gd name="connsiteX5" fmla="*/ 160700 w 1101533"/>
                  <a:gd name="connsiteY5" fmla="*/ 676516 h 1451175"/>
                  <a:gd name="connsiteX6" fmla="*/ 161865 w 1101533"/>
                  <a:gd name="connsiteY6" fmla="*/ 1122768 h 1451175"/>
                  <a:gd name="connsiteX7" fmla="*/ 162734 w 1101533"/>
                  <a:gd name="connsiteY7" fmla="*/ 1421872 h 1451175"/>
                  <a:gd name="connsiteX8" fmla="*/ 176078 w 1101533"/>
                  <a:gd name="connsiteY8" fmla="*/ 1451175 h 1451175"/>
                  <a:gd name="connsiteX9" fmla="*/ 15372 w 1101533"/>
                  <a:gd name="connsiteY9" fmla="*/ 1357782 h 1451175"/>
                  <a:gd name="connsiteX10" fmla="*/ 2028 w 1101533"/>
                  <a:gd name="connsiteY10" fmla="*/ 1328479 h 1451175"/>
                  <a:gd name="connsiteX11" fmla="*/ 1160 w 1101533"/>
                  <a:gd name="connsiteY11" fmla="*/ 1029374 h 1451175"/>
                  <a:gd name="connsiteX12" fmla="*/ 0 w 1101533"/>
                  <a:gd name="connsiteY12" fmla="*/ 583122 h 1451175"/>
                  <a:gd name="connsiteX13" fmla="*/ 45835 w 1101533"/>
                  <a:gd name="connsiteY13" fmla="*/ 504213 h 1451175"/>
                  <a:gd name="connsiteX14" fmla="*/ 381206 w 1101533"/>
                  <a:gd name="connsiteY14" fmla="*/ 310706 h 1451175"/>
                  <a:gd name="connsiteX15" fmla="*/ 760670 w 1101533"/>
                  <a:gd name="connsiteY15" fmla="*/ 91384 h 1451175"/>
                  <a:gd name="connsiteX16" fmla="*/ 760961 w 1101533"/>
                  <a:gd name="connsiteY16" fmla="*/ 91384 h 1451175"/>
                  <a:gd name="connsiteX17" fmla="*/ 908337 w 1101533"/>
                  <a:gd name="connsiteY17" fmla="*/ 6381 h 1451175"/>
                  <a:gd name="connsiteX18" fmla="*/ 940829 w 1101533"/>
                  <a:gd name="connsiteY18" fmla="*/ 3188 h 145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1533" h="1451175">
                    <a:moveTo>
                      <a:pt x="1101534" y="96581"/>
                    </a:moveTo>
                    <a:cubicBezTo>
                      <a:pt x="1093125" y="91651"/>
                      <a:pt x="1081809" y="92229"/>
                      <a:pt x="1069043" y="99774"/>
                    </a:cubicBezTo>
                    <a:lnTo>
                      <a:pt x="541911" y="404099"/>
                    </a:lnTo>
                    <a:lnTo>
                      <a:pt x="541620" y="404099"/>
                    </a:lnTo>
                    <a:lnTo>
                      <a:pt x="206541" y="597607"/>
                    </a:lnTo>
                    <a:cubicBezTo>
                      <a:pt x="181012" y="612110"/>
                      <a:pt x="160700" y="647503"/>
                      <a:pt x="160700" y="676516"/>
                    </a:cubicBezTo>
                    <a:lnTo>
                      <a:pt x="161865" y="1122768"/>
                    </a:lnTo>
                    <a:lnTo>
                      <a:pt x="162734" y="1421872"/>
                    </a:lnTo>
                    <a:cubicBezTo>
                      <a:pt x="162734" y="1436381"/>
                      <a:pt x="167955" y="1446532"/>
                      <a:pt x="176078" y="1451175"/>
                    </a:cubicBezTo>
                    <a:lnTo>
                      <a:pt x="15372" y="1357782"/>
                    </a:lnTo>
                    <a:cubicBezTo>
                      <a:pt x="7249" y="1353138"/>
                      <a:pt x="2028" y="1342987"/>
                      <a:pt x="2028" y="1328479"/>
                    </a:cubicBezTo>
                    <a:lnTo>
                      <a:pt x="1160" y="1029374"/>
                    </a:lnTo>
                    <a:lnTo>
                      <a:pt x="0" y="583122"/>
                    </a:lnTo>
                    <a:cubicBezTo>
                      <a:pt x="0" y="554110"/>
                      <a:pt x="20307" y="518717"/>
                      <a:pt x="45835" y="504213"/>
                    </a:cubicBezTo>
                    <a:lnTo>
                      <a:pt x="381206" y="310706"/>
                    </a:lnTo>
                    <a:lnTo>
                      <a:pt x="760670" y="91384"/>
                    </a:lnTo>
                    <a:lnTo>
                      <a:pt x="760961" y="91384"/>
                    </a:lnTo>
                    <a:lnTo>
                      <a:pt x="908337" y="6381"/>
                    </a:lnTo>
                    <a:cubicBezTo>
                      <a:pt x="920813" y="-1160"/>
                      <a:pt x="932420" y="-1742"/>
                      <a:pt x="940829" y="3188"/>
                    </a:cubicBezTo>
                    <a:close/>
                  </a:path>
                </a:pathLst>
              </a:custGeom>
              <a:solidFill>
                <a:srgbClr val="57B3FE"/>
              </a:solidFill>
              <a:ln w="48524" cap="flat">
                <a:noFill/>
                <a:prstDash val="solid"/>
                <a:miter/>
              </a:ln>
            </p:spPr>
            <p:txBody>
              <a:bodyPr rtlCol="0" anchor="ctr"/>
              <a:lstStyle/>
              <a:p>
                <a:endParaRPr lang="fr-FR"/>
              </a:p>
            </p:txBody>
          </p:sp>
          <p:sp>
            <p:nvSpPr>
              <p:cNvPr id="535" name="Forme libre : forme 534">
                <a:extLst>
                  <a:ext uri="{FF2B5EF4-FFF2-40B4-BE49-F238E27FC236}">
                    <a16:creationId xmlns:a16="http://schemas.microsoft.com/office/drawing/2014/main" id="{5054F29B-C3E6-4A00-AA1C-B64342897E20}"/>
                  </a:ext>
                </a:extLst>
              </p:cNvPr>
              <p:cNvSpPr/>
              <p:nvPr/>
            </p:nvSpPr>
            <p:spPr>
              <a:xfrm>
                <a:off x="3709829" y="415628"/>
                <a:ext cx="1086205" cy="1360965"/>
              </a:xfrm>
              <a:custGeom>
                <a:avLst/>
                <a:gdLst>
                  <a:gd name="connsiteX0" fmla="*/ 1086206 w 1086205"/>
                  <a:gd name="connsiteY0" fmla="*/ 899420 h 1360965"/>
                  <a:gd name="connsiteX1" fmla="*/ 844126 w 1086205"/>
                  <a:gd name="connsiteY1" fmla="*/ 895004 h 1360965"/>
                  <a:gd name="connsiteX2" fmla="*/ 47888 w 1086205"/>
                  <a:gd name="connsiteY2" fmla="*/ 1354678 h 1360965"/>
                  <a:gd name="connsiteX3" fmla="*/ 1985 w 1086205"/>
                  <a:gd name="connsiteY3" fmla="*/ 1328499 h 1360965"/>
                  <a:gd name="connsiteX4" fmla="*/ 0 w 1086205"/>
                  <a:gd name="connsiteY4" fmla="*/ 583226 h 1360965"/>
                  <a:gd name="connsiteX5" fmla="*/ 45617 w 1086205"/>
                  <a:gd name="connsiteY5" fmla="*/ 504268 h 1360965"/>
                  <a:gd name="connsiteX6" fmla="*/ 908138 w 1086205"/>
                  <a:gd name="connsiteY6" fmla="*/ 6280 h 1360965"/>
                  <a:gd name="connsiteX7" fmla="*/ 954018 w 1086205"/>
                  <a:gd name="connsiteY7" fmla="*/ 32429 h 1360965"/>
                  <a:gd name="connsiteX8" fmla="*/ 955682 w 1086205"/>
                  <a:gd name="connsiteY8" fmla="*/ 659665 h 1360965"/>
                  <a:gd name="connsiteX9" fmla="*/ 1086206 w 1086205"/>
                  <a:gd name="connsiteY9" fmla="*/ 899420 h 136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05" h="1360965">
                    <a:moveTo>
                      <a:pt x="1086206" y="899420"/>
                    </a:moveTo>
                    <a:cubicBezTo>
                      <a:pt x="993841" y="923298"/>
                      <a:pt x="914301" y="917005"/>
                      <a:pt x="844126" y="895004"/>
                    </a:cubicBezTo>
                    <a:lnTo>
                      <a:pt x="47888" y="1354678"/>
                    </a:lnTo>
                    <a:cubicBezTo>
                      <a:pt x="22612" y="1369303"/>
                      <a:pt x="2092" y="1357536"/>
                      <a:pt x="1985" y="1328499"/>
                    </a:cubicBezTo>
                    <a:lnTo>
                      <a:pt x="0" y="583226"/>
                    </a:lnTo>
                    <a:cubicBezTo>
                      <a:pt x="-77" y="554194"/>
                      <a:pt x="20336" y="518864"/>
                      <a:pt x="45617" y="504268"/>
                    </a:cubicBezTo>
                    <a:lnTo>
                      <a:pt x="908138" y="6280"/>
                    </a:lnTo>
                    <a:cubicBezTo>
                      <a:pt x="933395" y="-8316"/>
                      <a:pt x="953940" y="3398"/>
                      <a:pt x="954018" y="32429"/>
                    </a:cubicBezTo>
                    <a:lnTo>
                      <a:pt x="955682" y="659665"/>
                    </a:lnTo>
                    <a:cubicBezTo>
                      <a:pt x="959015" y="778761"/>
                      <a:pt x="976576" y="858223"/>
                      <a:pt x="1086206" y="899420"/>
                    </a:cubicBezTo>
                    <a:close/>
                  </a:path>
                </a:pathLst>
              </a:custGeom>
              <a:solidFill>
                <a:srgbClr val="497BFE"/>
              </a:solidFill>
              <a:ln w="48524" cap="flat">
                <a:noFill/>
                <a:prstDash val="solid"/>
                <a:miter/>
              </a:ln>
            </p:spPr>
            <p:txBody>
              <a:bodyPr rtlCol="0" anchor="ctr"/>
              <a:lstStyle/>
              <a:p>
                <a:endParaRPr lang="fr-FR"/>
              </a:p>
            </p:txBody>
          </p:sp>
        </p:grpSp>
        <p:grpSp>
          <p:nvGrpSpPr>
            <p:cNvPr id="486" name="Graphique 8">
              <a:extLst>
                <a:ext uri="{FF2B5EF4-FFF2-40B4-BE49-F238E27FC236}">
                  <a16:creationId xmlns:a16="http://schemas.microsoft.com/office/drawing/2014/main" id="{BAF39F5E-30D4-4300-82AE-D6662595E1EB}"/>
                </a:ext>
              </a:extLst>
            </p:cNvPr>
            <p:cNvGrpSpPr/>
            <p:nvPr/>
          </p:nvGrpSpPr>
          <p:grpSpPr>
            <a:xfrm>
              <a:off x="4037883" y="832104"/>
              <a:ext cx="273596" cy="567654"/>
              <a:chOff x="4037883" y="832104"/>
              <a:chExt cx="273596" cy="567654"/>
            </a:xfrm>
            <a:solidFill>
              <a:srgbClr val="FFFFFF"/>
            </a:solidFill>
          </p:grpSpPr>
          <p:sp>
            <p:nvSpPr>
              <p:cNvPr id="487" name="Forme libre : forme 486">
                <a:extLst>
                  <a:ext uri="{FF2B5EF4-FFF2-40B4-BE49-F238E27FC236}">
                    <a16:creationId xmlns:a16="http://schemas.microsoft.com/office/drawing/2014/main" id="{C0CFE89C-A88A-48FE-BF1B-0F6074701F63}"/>
                  </a:ext>
                </a:extLst>
              </p:cNvPr>
              <p:cNvSpPr/>
              <p:nvPr/>
            </p:nvSpPr>
            <p:spPr>
              <a:xfrm>
                <a:off x="4126404" y="1274525"/>
                <a:ext cx="100536" cy="125233"/>
              </a:xfrm>
              <a:custGeom>
                <a:avLst/>
                <a:gdLst>
                  <a:gd name="connsiteX0" fmla="*/ 49815 w 100536"/>
                  <a:gd name="connsiteY0" fmla="*/ 7279 h 125233"/>
                  <a:gd name="connsiteX1" fmla="*/ 85450 w 100536"/>
                  <a:gd name="connsiteY1" fmla="*/ 2853 h 125233"/>
                  <a:gd name="connsiteX2" fmla="*/ 100536 w 100536"/>
                  <a:gd name="connsiteY2" fmla="*/ 33180 h 125233"/>
                  <a:gd name="connsiteX3" fmla="*/ 85940 w 100536"/>
                  <a:gd name="connsiteY3" fmla="*/ 81112 h 125233"/>
                  <a:gd name="connsiteX4" fmla="*/ 50804 w 100536"/>
                  <a:gd name="connsiteY4" fmla="*/ 117907 h 125233"/>
                  <a:gd name="connsiteX5" fmla="*/ 15130 w 100536"/>
                  <a:gd name="connsiteY5" fmla="*/ 122410 h 125233"/>
                  <a:gd name="connsiteX6" fmla="*/ 0 w 100536"/>
                  <a:gd name="connsiteY6" fmla="*/ 92054 h 125233"/>
                  <a:gd name="connsiteX7" fmla="*/ 14591 w 100536"/>
                  <a:gd name="connsiteY7" fmla="*/ 44127 h 125233"/>
                  <a:gd name="connsiteX8" fmla="*/ 49815 w 100536"/>
                  <a:gd name="connsiteY8" fmla="*/ 7279 h 12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536" h="125233">
                    <a:moveTo>
                      <a:pt x="49815" y="7279"/>
                    </a:moveTo>
                    <a:cubicBezTo>
                      <a:pt x="63527" y="-636"/>
                      <a:pt x="75362" y="-2072"/>
                      <a:pt x="85450" y="2853"/>
                    </a:cubicBezTo>
                    <a:cubicBezTo>
                      <a:pt x="95495" y="7851"/>
                      <a:pt x="100493" y="17997"/>
                      <a:pt x="100536" y="33180"/>
                    </a:cubicBezTo>
                    <a:cubicBezTo>
                      <a:pt x="100580" y="48524"/>
                      <a:pt x="95742" y="64396"/>
                      <a:pt x="85940" y="81112"/>
                    </a:cubicBezTo>
                    <a:cubicBezTo>
                      <a:pt x="76231" y="97775"/>
                      <a:pt x="64473" y="110017"/>
                      <a:pt x="50804" y="117907"/>
                    </a:cubicBezTo>
                    <a:cubicBezTo>
                      <a:pt x="37048" y="125851"/>
                      <a:pt x="25174" y="127306"/>
                      <a:pt x="15130" y="122410"/>
                    </a:cubicBezTo>
                    <a:cubicBezTo>
                      <a:pt x="5085" y="117413"/>
                      <a:pt x="39" y="107295"/>
                      <a:pt x="0" y="92054"/>
                    </a:cubicBezTo>
                    <a:cubicBezTo>
                      <a:pt x="-43" y="76716"/>
                      <a:pt x="4789" y="60844"/>
                      <a:pt x="14591" y="44127"/>
                    </a:cubicBezTo>
                    <a:cubicBezTo>
                      <a:pt x="24349" y="27489"/>
                      <a:pt x="36058" y="15222"/>
                      <a:pt x="49815" y="7279"/>
                    </a:cubicBezTo>
                    <a:close/>
                  </a:path>
                </a:pathLst>
              </a:custGeom>
              <a:solidFill>
                <a:srgbClr val="FFFFFF"/>
              </a:solidFill>
              <a:ln w="48524" cap="flat">
                <a:noFill/>
                <a:prstDash val="solid"/>
                <a:miter/>
              </a:ln>
            </p:spPr>
            <p:txBody>
              <a:bodyPr rtlCol="0" anchor="ctr"/>
              <a:lstStyle/>
              <a:p>
                <a:endParaRPr lang="fr-FR"/>
              </a:p>
            </p:txBody>
          </p:sp>
          <p:sp>
            <p:nvSpPr>
              <p:cNvPr id="488" name="Forme libre : forme 487">
                <a:extLst>
                  <a:ext uri="{FF2B5EF4-FFF2-40B4-BE49-F238E27FC236}">
                    <a16:creationId xmlns:a16="http://schemas.microsoft.com/office/drawing/2014/main" id="{B1A9FCCB-8CE7-47B0-9895-ADB9EE56D97B}"/>
                  </a:ext>
                </a:extLst>
              </p:cNvPr>
              <p:cNvSpPr/>
              <p:nvPr/>
            </p:nvSpPr>
            <p:spPr>
              <a:xfrm>
                <a:off x="4037883" y="832104"/>
                <a:ext cx="273596" cy="420546"/>
              </a:xfrm>
              <a:custGeom>
                <a:avLst/>
                <a:gdLst>
                  <a:gd name="connsiteX0" fmla="*/ 141946 w 273596"/>
                  <a:gd name="connsiteY0" fmla="*/ 23109 h 420546"/>
                  <a:gd name="connsiteX1" fmla="*/ 236727 w 273596"/>
                  <a:gd name="connsiteY1" fmla="*/ 4782 h 420546"/>
                  <a:gd name="connsiteX2" fmla="*/ 273595 w 273596"/>
                  <a:gd name="connsiteY2" fmla="*/ 85351 h 420546"/>
                  <a:gd name="connsiteX3" fmla="*/ 252294 w 273596"/>
                  <a:gd name="connsiteY3" fmla="*/ 172819 h 420546"/>
                  <a:gd name="connsiteX4" fmla="*/ 233466 w 273596"/>
                  <a:gd name="connsiteY4" fmla="*/ 209231 h 420546"/>
                  <a:gd name="connsiteX5" fmla="*/ 216153 w 273596"/>
                  <a:gd name="connsiteY5" fmla="*/ 238380 h 420546"/>
                  <a:gd name="connsiteX6" fmla="*/ 197942 w 273596"/>
                  <a:gd name="connsiteY6" fmla="*/ 269245 h 420546"/>
                  <a:gd name="connsiteX7" fmla="*/ 185899 w 273596"/>
                  <a:gd name="connsiteY7" fmla="*/ 290790 h 420546"/>
                  <a:gd name="connsiteX8" fmla="*/ 174302 w 273596"/>
                  <a:gd name="connsiteY8" fmla="*/ 344151 h 420546"/>
                  <a:gd name="connsiteX9" fmla="*/ 174399 w 273596"/>
                  <a:gd name="connsiteY9" fmla="*/ 377943 h 420546"/>
                  <a:gd name="connsiteX10" fmla="*/ 100609 w 273596"/>
                  <a:gd name="connsiteY10" fmla="*/ 420547 h 420546"/>
                  <a:gd name="connsiteX11" fmla="*/ 100478 w 273596"/>
                  <a:gd name="connsiteY11" fmla="*/ 374784 h 420546"/>
                  <a:gd name="connsiteX12" fmla="*/ 106577 w 273596"/>
                  <a:gd name="connsiteY12" fmla="*/ 326513 h 420546"/>
                  <a:gd name="connsiteX13" fmla="*/ 133527 w 273596"/>
                  <a:gd name="connsiteY13" fmla="*/ 272171 h 420546"/>
                  <a:gd name="connsiteX14" fmla="*/ 181051 w 273596"/>
                  <a:gd name="connsiteY14" fmla="*/ 189914 h 420546"/>
                  <a:gd name="connsiteX15" fmla="*/ 195890 w 273596"/>
                  <a:gd name="connsiteY15" fmla="*/ 134728 h 420546"/>
                  <a:gd name="connsiteX16" fmla="*/ 180110 w 273596"/>
                  <a:gd name="connsiteY16" fmla="*/ 97637 h 420546"/>
                  <a:gd name="connsiteX17" fmla="*/ 139597 w 273596"/>
                  <a:gd name="connsiteY17" fmla="*/ 102543 h 420546"/>
                  <a:gd name="connsiteX18" fmla="*/ 98154 w 273596"/>
                  <a:gd name="connsiteY18" fmla="*/ 144229 h 420546"/>
                  <a:gd name="connsiteX19" fmla="*/ 79026 w 273596"/>
                  <a:gd name="connsiteY19" fmla="*/ 202200 h 420546"/>
                  <a:gd name="connsiteX20" fmla="*/ 0 w 273596"/>
                  <a:gd name="connsiteY20" fmla="*/ 247827 h 420546"/>
                  <a:gd name="connsiteX21" fmla="*/ 45127 w 273596"/>
                  <a:gd name="connsiteY21" fmla="*/ 116906 h 420546"/>
                  <a:gd name="connsiteX22" fmla="*/ 141946 w 273596"/>
                  <a:gd name="connsiteY22" fmla="*/ 23109 h 420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3596" h="420546">
                    <a:moveTo>
                      <a:pt x="141946" y="23109"/>
                    </a:moveTo>
                    <a:cubicBezTo>
                      <a:pt x="180877" y="638"/>
                      <a:pt x="212349" y="-5388"/>
                      <a:pt x="236727" y="4782"/>
                    </a:cubicBezTo>
                    <a:cubicBezTo>
                      <a:pt x="261149" y="14977"/>
                      <a:pt x="273469" y="41815"/>
                      <a:pt x="273595" y="85351"/>
                    </a:cubicBezTo>
                    <a:cubicBezTo>
                      <a:pt x="273678" y="115411"/>
                      <a:pt x="266579" y="144535"/>
                      <a:pt x="252294" y="172819"/>
                    </a:cubicBezTo>
                    <a:cubicBezTo>
                      <a:pt x="244025" y="189638"/>
                      <a:pt x="237780" y="201754"/>
                      <a:pt x="233466" y="209231"/>
                    </a:cubicBezTo>
                    <a:cubicBezTo>
                      <a:pt x="229060" y="216811"/>
                      <a:pt x="223349" y="226443"/>
                      <a:pt x="216153" y="238380"/>
                    </a:cubicBezTo>
                    <a:cubicBezTo>
                      <a:pt x="209006" y="250297"/>
                      <a:pt x="202892" y="260574"/>
                      <a:pt x="197942" y="269245"/>
                    </a:cubicBezTo>
                    <a:cubicBezTo>
                      <a:pt x="192910" y="277863"/>
                      <a:pt x="188907" y="285103"/>
                      <a:pt x="185899" y="290790"/>
                    </a:cubicBezTo>
                    <a:cubicBezTo>
                      <a:pt x="178125" y="306332"/>
                      <a:pt x="174248" y="324145"/>
                      <a:pt x="174302" y="344151"/>
                    </a:cubicBezTo>
                    <a:lnTo>
                      <a:pt x="174399" y="377943"/>
                    </a:lnTo>
                    <a:lnTo>
                      <a:pt x="100609" y="420547"/>
                    </a:lnTo>
                    <a:lnTo>
                      <a:pt x="100478" y="374784"/>
                    </a:lnTo>
                    <a:cubicBezTo>
                      <a:pt x="100420" y="354724"/>
                      <a:pt x="102453" y="338653"/>
                      <a:pt x="106577" y="326513"/>
                    </a:cubicBezTo>
                    <a:cubicBezTo>
                      <a:pt x="110697" y="314372"/>
                      <a:pt x="119635" y="296234"/>
                      <a:pt x="133527" y="272171"/>
                    </a:cubicBezTo>
                    <a:lnTo>
                      <a:pt x="181051" y="189914"/>
                    </a:lnTo>
                    <a:cubicBezTo>
                      <a:pt x="191028" y="171645"/>
                      <a:pt x="195943" y="153230"/>
                      <a:pt x="195890" y="134728"/>
                    </a:cubicBezTo>
                    <a:cubicBezTo>
                      <a:pt x="195841" y="116280"/>
                      <a:pt x="190610" y="103877"/>
                      <a:pt x="180110" y="97637"/>
                    </a:cubicBezTo>
                    <a:cubicBezTo>
                      <a:pt x="169658" y="91421"/>
                      <a:pt x="156105" y="93013"/>
                      <a:pt x="139597" y="102543"/>
                    </a:cubicBezTo>
                    <a:cubicBezTo>
                      <a:pt x="123046" y="112204"/>
                      <a:pt x="109261" y="126033"/>
                      <a:pt x="98154" y="144229"/>
                    </a:cubicBezTo>
                    <a:cubicBezTo>
                      <a:pt x="87090" y="162348"/>
                      <a:pt x="80729" y="181699"/>
                      <a:pt x="79026" y="202200"/>
                    </a:cubicBezTo>
                    <a:lnTo>
                      <a:pt x="0" y="247827"/>
                    </a:lnTo>
                    <a:cubicBezTo>
                      <a:pt x="4251" y="200832"/>
                      <a:pt x="19264" y="157175"/>
                      <a:pt x="45127" y="116906"/>
                    </a:cubicBezTo>
                    <a:cubicBezTo>
                      <a:pt x="70946" y="76772"/>
                      <a:pt x="103205" y="45479"/>
                      <a:pt x="141946" y="23109"/>
                    </a:cubicBezTo>
                    <a:close/>
                  </a:path>
                </a:pathLst>
              </a:custGeom>
              <a:solidFill>
                <a:srgbClr val="FFFFFF"/>
              </a:solidFill>
              <a:ln w="48524" cap="flat">
                <a:noFill/>
                <a:prstDash val="solid"/>
                <a:miter/>
              </a:ln>
            </p:spPr>
            <p:txBody>
              <a:bodyPr rtlCol="0" anchor="ctr"/>
              <a:lstStyle/>
              <a:p>
                <a:endParaRPr lang="fr-FR"/>
              </a:p>
            </p:txBody>
          </p:sp>
        </p:grpSp>
      </p:grpSp>
    </p:spTree>
    <p:extLst>
      <p:ext uri="{BB962C8B-B14F-4D97-AF65-F5344CB8AC3E}">
        <p14:creationId xmlns:p14="http://schemas.microsoft.com/office/powerpoint/2010/main" val="136755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grpSp>
        <p:nvGrpSpPr>
          <p:cNvPr id="1207" name="Groupe 1206">
            <a:extLst>
              <a:ext uri="{FF2B5EF4-FFF2-40B4-BE49-F238E27FC236}">
                <a16:creationId xmlns:a16="http://schemas.microsoft.com/office/drawing/2014/main" id="{2E30E0AB-7563-4184-84B3-9DC01C4F9868}"/>
              </a:ext>
            </a:extLst>
          </p:cNvPr>
          <p:cNvGrpSpPr/>
          <p:nvPr>
            <p:custDataLst>
              <p:tags r:id="rId1"/>
            </p:custDataLst>
          </p:nvPr>
        </p:nvGrpSpPr>
        <p:grpSpPr>
          <a:xfrm>
            <a:off x="3916048" y="2477289"/>
            <a:ext cx="1311904" cy="1036242"/>
            <a:chOff x="3916048" y="2477289"/>
            <a:chExt cx="1311904" cy="1036242"/>
          </a:xfrm>
        </p:grpSpPr>
        <p:grpSp>
          <p:nvGrpSpPr>
            <p:cNvPr id="1110" name="Graphique 887">
              <a:extLst>
                <a:ext uri="{FF2B5EF4-FFF2-40B4-BE49-F238E27FC236}">
                  <a16:creationId xmlns:a16="http://schemas.microsoft.com/office/drawing/2014/main" id="{1C0701AC-380D-4EE7-8A92-69C56EEF0F79}"/>
                </a:ext>
              </a:extLst>
            </p:cNvPr>
            <p:cNvGrpSpPr/>
            <p:nvPr/>
          </p:nvGrpSpPr>
          <p:grpSpPr>
            <a:xfrm>
              <a:off x="3916048" y="2477289"/>
              <a:ext cx="1311904" cy="1036242"/>
              <a:chOff x="3919431" y="2378580"/>
              <a:chExt cx="1311904" cy="1036242"/>
            </a:xfrm>
          </p:grpSpPr>
          <p:grpSp>
            <p:nvGrpSpPr>
              <p:cNvPr id="1111" name="Graphique 887">
                <a:extLst>
                  <a:ext uri="{FF2B5EF4-FFF2-40B4-BE49-F238E27FC236}">
                    <a16:creationId xmlns:a16="http://schemas.microsoft.com/office/drawing/2014/main" id="{4DFC8A8A-4306-4046-A648-244164E24116}"/>
                  </a:ext>
                </a:extLst>
              </p:cNvPr>
              <p:cNvGrpSpPr/>
              <p:nvPr/>
            </p:nvGrpSpPr>
            <p:grpSpPr>
              <a:xfrm>
                <a:off x="3919431" y="2756486"/>
                <a:ext cx="1311904" cy="658336"/>
                <a:chOff x="3919431" y="2756486"/>
                <a:chExt cx="1311904" cy="658336"/>
              </a:xfrm>
            </p:grpSpPr>
            <p:sp>
              <p:nvSpPr>
                <p:cNvPr id="1112" name="Forme libre : forme 1111">
                  <a:extLst>
                    <a:ext uri="{FF2B5EF4-FFF2-40B4-BE49-F238E27FC236}">
                      <a16:creationId xmlns:a16="http://schemas.microsoft.com/office/drawing/2014/main" id="{DA232199-26F5-4C33-BCCE-6D1A09263371}"/>
                    </a:ext>
                  </a:extLst>
                </p:cNvPr>
                <p:cNvSpPr/>
                <p:nvPr/>
              </p:nvSpPr>
              <p:spPr>
                <a:xfrm>
                  <a:off x="3919431" y="2756486"/>
                  <a:ext cx="1311904" cy="658336"/>
                </a:xfrm>
                <a:custGeom>
                  <a:avLst/>
                  <a:gdLst>
                    <a:gd name="connsiteX0" fmla="*/ 1311905 w 1311904"/>
                    <a:gd name="connsiteY0" fmla="*/ 3469 h 658336"/>
                    <a:gd name="connsiteX1" fmla="*/ 1311036 w 1311904"/>
                    <a:gd name="connsiteY1" fmla="*/ 280687 h 658336"/>
                    <a:gd name="connsiteX2" fmla="*/ 1120584 w 1311904"/>
                    <a:gd name="connsiteY2" fmla="*/ 547059 h 658336"/>
                    <a:gd name="connsiteX3" fmla="*/ 193489 w 1311904"/>
                    <a:gd name="connsiteY3" fmla="*/ 547059 h 658336"/>
                    <a:gd name="connsiteX4" fmla="*/ 0 w 1311904"/>
                    <a:gd name="connsiteY4" fmla="*/ 276784 h 658336"/>
                    <a:gd name="connsiteX5" fmla="*/ 869 w 1311904"/>
                    <a:gd name="connsiteY5" fmla="*/ 0 h 65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1904" h="658336">
                      <a:moveTo>
                        <a:pt x="1311905" y="3469"/>
                      </a:moveTo>
                      <a:lnTo>
                        <a:pt x="1311036" y="280687"/>
                      </a:lnTo>
                      <a:cubicBezTo>
                        <a:pt x="1310602" y="376999"/>
                        <a:pt x="1247262" y="473742"/>
                        <a:pt x="1120584" y="547059"/>
                      </a:cubicBezTo>
                      <a:cubicBezTo>
                        <a:pt x="865492" y="695429"/>
                        <a:pt x="450316" y="695429"/>
                        <a:pt x="193489" y="547059"/>
                      </a:cubicBezTo>
                      <a:cubicBezTo>
                        <a:pt x="64209" y="472442"/>
                        <a:pt x="0" y="374830"/>
                        <a:pt x="0" y="276784"/>
                      </a:cubicBezTo>
                      <a:lnTo>
                        <a:pt x="869" y="0"/>
                      </a:lnTo>
                      <a:close/>
                    </a:path>
                  </a:pathLst>
                </a:custGeom>
                <a:solidFill>
                  <a:srgbClr val="DEDFFB"/>
                </a:solidFill>
                <a:ln w="43312" cap="flat">
                  <a:noFill/>
                  <a:prstDash val="solid"/>
                  <a:miter/>
                </a:ln>
              </p:spPr>
              <p:txBody>
                <a:bodyPr rtlCol="0" anchor="ctr"/>
                <a:lstStyle/>
                <a:p>
                  <a:endParaRPr lang="fr-FR"/>
                </a:p>
              </p:txBody>
            </p:sp>
            <p:sp>
              <p:nvSpPr>
                <p:cNvPr id="1113" name="Forme libre : forme 1112">
                  <a:extLst>
                    <a:ext uri="{FF2B5EF4-FFF2-40B4-BE49-F238E27FC236}">
                      <a16:creationId xmlns:a16="http://schemas.microsoft.com/office/drawing/2014/main" id="{DA80F02A-D32E-469B-A09C-E930C32CBF52}"/>
                    </a:ext>
                  </a:extLst>
                </p:cNvPr>
                <p:cNvSpPr/>
                <p:nvPr/>
              </p:nvSpPr>
              <p:spPr>
                <a:xfrm>
                  <a:off x="3952456" y="2934645"/>
                  <a:ext cx="1245219" cy="447293"/>
                </a:xfrm>
                <a:custGeom>
                  <a:avLst/>
                  <a:gdLst>
                    <a:gd name="connsiteX0" fmla="*/ 624561 w 1245219"/>
                    <a:gd name="connsiteY0" fmla="*/ 447294 h 447293"/>
                    <a:gd name="connsiteX1" fmla="*/ 177006 w 1245219"/>
                    <a:gd name="connsiteY1" fmla="*/ 340511 h 447293"/>
                    <a:gd name="connsiteX2" fmla="*/ 1 w 1245219"/>
                    <a:gd name="connsiteY2" fmla="*/ 98826 h 447293"/>
                    <a:gd name="connsiteX3" fmla="*/ 280 w 1245219"/>
                    <a:gd name="connsiteY3" fmla="*/ 0 h 447293"/>
                    <a:gd name="connsiteX4" fmla="*/ 144838 w 1245219"/>
                    <a:gd name="connsiteY4" fmla="*/ 120565 h 447293"/>
                    <a:gd name="connsiteX5" fmla="*/ 625403 w 1245219"/>
                    <a:gd name="connsiteY5" fmla="*/ 236178 h 447293"/>
                    <a:gd name="connsiteX6" fmla="*/ 1104781 w 1245219"/>
                    <a:gd name="connsiteY6" fmla="*/ 120522 h 447293"/>
                    <a:gd name="connsiteX7" fmla="*/ 1245219 w 1245219"/>
                    <a:gd name="connsiteY7" fmla="*/ 3455 h 447293"/>
                    <a:gd name="connsiteX8" fmla="*/ 1244939 w 1245219"/>
                    <a:gd name="connsiteY8" fmla="*/ 102390 h 447293"/>
                    <a:gd name="connsiteX9" fmla="*/ 1070880 w 1245219"/>
                    <a:gd name="connsiteY9" fmla="*/ 340559 h 447293"/>
                    <a:gd name="connsiteX10" fmla="*/ 624614 w 1245219"/>
                    <a:gd name="connsiteY10" fmla="*/ 447294 h 447293"/>
                    <a:gd name="connsiteX11" fmla="*/ 624561 w 1245219"/>
                    <a:gd name="connsiteY11" fmla="*/ 447294 h 447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5219" h="447293">
                      <a:moveTo>
                        <a:pt x="624561" y="447294"/>
                      </a:moveTo>
                      <a:cubicBezTo>
                        <a:pt x="455210" y="447294"/>
                        <a:pt x="296282" y="409373"/>
                        <a:pt x="177006" y="340511"/>
                      </a:cubicBezTo>
                      <a:cubicBezTo>
                        <a:pt x="62607" y="274462"/>
                        <a:pt x="-255" y="188629"/>
                        <a:pt x="1" y="98826"/>
                      </a:cubicBezTo>
                      <a:lnTo>
                        <a:pt x="280" y="0"/>
                      </a:lnTo>
                      <a:cubicBezTo>
                        <a:pt x="35315" y="44610"/>
                        <a:pt x="83920" y="85394"/>
                        <a:pt x="144838" y="120565"/>
                      </a:cubicBezTo>
                      <a:cubicBezTo>
                        <a:pt x="273967" y="195118"/>
                        <a:pt x="444635" y="236176"/>
                        <a:pt x="625403" y="236178"/>
                      </a:cubicBezTo>
                      <a:cubicBezTo>
                        <a:pt x="806195" y="236178"/>
                        <a:pt x="976441" y="195104"/>
                        <a:pt x="1104781" y="120522"/>
                      </a:cubicBezTo>
                      <a:cubicBezTo>
                        <a:pt x="1163648" y="86311"/>
                        <a:pt x="1210854" y="46730"/>
                        <a:pt x="1245219" y="3455"/>
                      </a:cubicBezTo>
                      <a:lnTo>
                        <a:pt x="1244939" y="102390"/>
                      </a:lnTo>
                      <a:cubicBezTo>
                        <a:pt x="1244689" y="190894"/>
                        <a:pt x="1182872" y="275477"/>
                        <a:pt x="1070880" y="340559"/>
                      </a:cubicBezTo>
                      <a:cubicBezTo>
                        <a:pt x="952458" y="409379"/>
                        <a:pt x="793972" y="447283"/>
                        <a:pt x="624614" y="447294"/>
                      </a:cubicBezTo>
                      <a:cubicBezTo>
                        <a:pt x="624604" y="447294"/>
                        <a:pt x="624571" y="447294"/>
                        <a:pt x="624561" y="447294"/>
                      </a:cubicBezTo>
                      <a:close/>
                    </a:path>
                  </a:pathLst>
                </a:custGeom>
                <a:solidFill>
                  <a:srgbClr val="F8F9FE"/>
                </a:solidFill>
                <a:ln w="43312" cap="flat">
                  <a:noFill/>
                  <a:prstDash val="solid"/>
                  <a:miter/>
                </a:ln>
              </p:spPr>
              <p:txBody>
                <a:bodyPr rtlCol="0" anchor="ctr"/>
                <a:lstStyle/>
                <a:p>
                  <a:endParaRPr lang="fr-FR"/>
                </a:p>
              </p:txBody>
            </p:sp>
          </p:grpSp>
          <p:sp>
            <p:nvSpPr>
              <p:cNvPr id="1114" name="Forme libre : forme 1113">
                <a:extLst>
                  <a:ext uri="{FF2B5EF4-FFF2-40B4-BE49-F238E27FC236}">
                    <a16:creationId xmlns:a16="http://schemas.microsoft.com/office/drawing/2014/main" id="{17BA8194-124C-4382-8AC9-F83A5E24B55C}"/>
                  </a:ext>
                </a:extLst>
              </p:cNvPr>
              <p:cNvSpPr/>
              <p:nvPr/>
            </p:nvSpPr>
            <p:spPr>
              <a:xfrm>
                <a:off x="3920287" y="2378580"/>
                <a:ext cx="1310847" cy="759287"/>
              </a:xfrm>
              <a:custGeom>
                <a:avLst/>
                <a:gdLst>
                  <a:gd name="connsiteX0" fmla="*/ 1117358 w 1310847"/>
                  <a:gd name="connsiteY0" fmla="*/ 111194 h 759287"/>
                  <a:gd name="connsiteX1" fmla="*/ 1120392 w 1310847"/>
                  <a:gd name="connsiteY1" fmla="*/ 648094 h 759287"/>
                  <a:gd name="connsiteX2" fmla="*/ 193484 w 1310847"/>
                  <a:gd name="connsiteY2" fmla="*/ 648090 h 759287"/>
                  <a:gd name="connsiteX3" fmla="*/ 190462 w 1310847"/>
                  <a:gd name="connsiteY3" fmla="*/ 111198 h 759287"/>
                  <a:gd name="connsiteX4" fmla="*/ 1117358 w 1310847"/>
                  <a:gd name="connsiteY4" fmla="*/ 111194 h 759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0847" h="759287">
                    <a:moveTo>
                      <a:pt x="1117358" y="111194"/>
                    </a:moveTo>
                    <a:cubicBezTo>
                      <a:pt x="1374151" y="259454"/>
                      <a:pt x="1375517" y="499831"/>
                      <a:pt x="1120392" y="648094"/>
                    </a:cubicBezTo>
                    <a:cubicBezTo>
                      <a:pt x="865268" y="796356"/>
                      <a:pt x="450278" y="796350"/>
                      <a:pt x="193484" y="648090"/>
                    </a:cubicBezTo>
                    <a:cubicBezTo>
                      <a:pt x="-63310" y="499830"/>
                      <a:pt x="-64663" y="259460"/>
                      <a:pt x="190462" y="111198"/>
                    </a:cubicBezTo>
                    <a:cubicBezTo>
                      <a:pt x="445587" y="-37064"/>
                      <a:pt x="860564" y="-37066"/>
                      <a:pt x="1117358" y="111194"/>
                    </a:cubicBezTo>
                    <a:close/>
                  </a:path>
                </a:pathLst>
              </a:custGeom>
              <a:solidFill>
                <a:srgbClr val="F8F9FE"/>
              </a:solidFill>
              <a:ln w="43312" cap="flat">
                <a:noFill/>
                <a:prstDash val="solid"/>
                <a:miter/>
              </a:ln>
            </p:spPr>
            <p:txBody>
              <a:bodyPr rtlCol="0" anchor="ctr"/>
              <a:lstStyle/>
              <a:p>
                <a:endParaRPr lang="fr-FR"/>
              </a:p>
            </p:txBody>
          </p:sp>
        </p:grpSp>
        <p:grpSp>
          <p:nvGrpSpPr>
            <p:cNvPr id="1115" name="Graphique 887">
              <a:extLst>
                <a:ext uri="{FF2B5EF4-FFF2-40B4-BE49-F238E27FC236}">
                  <a16:creationId xmlns:a16="http://schemas.microsoft.com/office/drawing/2014/main" id="{AD693B21-CB36-4F75-9813-EC995E9E2923}"/>
                </a:ext>
              </a:extLst>
            </p:cNvPr>
            <p:cNvGrpSpPr/>
            <p:nvPr/>
          </p:nvGrpSpPr>
          <p:grpSpPr>
            <a:xfrm>
              <a:off x="4052961" y="2556107"/>
              <a:ext cx="1038732" cy="601651"/>
              <a:chOff x="4056344" y="2457398"/>
              <a:chExt cx="1038732" cy="601651"/>
            </a:xfrm>
          </p:grpSpPr>
          <p:sp>
            <p:nvSpPr>
              <p:cNvPr id="1116" name="Forme libre : forme 1115">
                <a:extLst>
                  <a:ext uri="{FF2B5EF4-FFF2-40B4-BE49-F238E27FC236}">
                    <a16:creationId xmlns:a16="http://schemas.microsoft.com/office/drawing/2014/main" id="{FABCE40F-214A-4B8B-984E-EA19ECEA803A}"/>
                  </a:ext>
                </a:extLst>
              </p:cNvPr>
              <p:cNvSpPr/>
              <p:nvPr/>
            </p:nvSpPr>
            <p:spPr>
              <a:xfrm>
                <a:off x="4546764" y="2944994"/>
                <a:ext cx="6571" cy="14770"/>
              </a:xfrm>
              <a:custGeom>
                <a:avLst/>
                <a:gdLst>
                  <a:gd name="connsiteX0" fmla="*/ 6571 w 6571"/>
                  <a:gd name="connsiteY0" fmla="*/ 230 h 14770"/>
                  <a:gd name="connsiteX1" fmla="*/ 4465 w 6571"/>
                  <a:gd name="connsiteY1" fmla="*/ 14770 h 14770"/>
                  <a:gd name="connsiteX2" fmla="*/ 0 w 6571"/>
                  <a:gd name="connsiteY2" fmla="*/ 14556 h 14770"/>
                  <a:gd name="connsiteX3" fmla="*/ 2136 w 6571"/>
                  <a:gd name="connsiteY3" fmla="*/ 0 h 14770"/>
                </a:gdLst>
                <a:ahLst/>
                <a:cxnLst>
                  <a:cxn ang="0">
                    <a:pos x="connsiteX0" y="connsiteY0"/>
                  </a:cxn>
                  <a:cxn ang="0">
                    <a:pos x="connsiteX1" y="connsiteY1"/>
                  </a:cxn>
                  <a:cxn ang="0">
                    <a:pos x="connsiteX2" y="connsiteY2"/>
                  </a:cxn>
                  <a:cxn ang="0">
                    <a:pos x="connsiteX3" y="connsiteY3"/>
                  </a:cxn>
                </a:cxnLst>
                <a:rect l="l" t="t" r="r" b="b"/>
                <a:pathLst>
                  <a:path w="6571" h="14770">
                    <a:moveTo>
                      <a:pt x="6571" y="230"/>
                    </a:moveTo>
                    <a:lnTo>
                      <a:pt x="4465" y="14770"/>
                    </a:lnTo>
                    <a:lnTo>
                      <a:pt x="0" y="14556"/>
                    </a:lnTo>
                    <a:lnTo>
                      <a:pt x="2136" y="0"/>
                    </a:lnTo>
                    <a:close/>
                  </a:path>
                </a:pathLst>
              </a:custGeom>
              <a:solidFill>
                <a:srgbClr val="DEDFFB"/>
              </a:solidFill>
              <a:ln w="43312" cap="flat">
                <a:noFill/>
                <a:prstDash val="solid"/>
                <a:miter/>
              </a:ln>
            </p:spPr>
            <p:txBody>
              <a:bodyPr rtlCol="0" anchor="ctr"/>
              <a:lstStyle/>
              <a:p>
                <a:endParaRPr lang="fr-FR"/>
              </a:p>
            </p:txBody>
          </p:sp>
          <p:sp>
            <p:nvSpPr>
              <p:cNvPr id="1117" name="Forme libre : forme 1116">
                <a:extLst>
                  <a:ext uri="{FF2B5EF4-FFF2-40B4-BE49-F238E27FC236}">
                    <a16:creationId xmlns:a16="http://schemas.microsoft.com/office/drawing/2014/main" id="{62715575-FE91-4B60-9012-AB7F8987C06B}"/>
                  </a:ext>
                </a:extLst>
              </p:cNvPr>
              <p:cNvSpPr/>
              <p:nvPr/>
            </p:nvSpPr>
            <p:spPr>
              <a:xfrm>
                <a:off x="4577332" y="2945817"/>
                <a:ext cx="4573" cy="14621"/>
              </a:xfrm>
              <a:custGeom>
                <a:avLst/>
                <a:gdLst>
                  <a:gd name="connsiteX0" fmla="*/ 4491 w 4573"/>
                  <a:gd name="connsiteY0" fmla="*/ 0 h 14621"/>
                  <a:gd name="connsiteX1" fmla="*/ 4574 w 4573"/>
                  <a:gd name="connsiteY1" fmla="*/ 14622 h 14621"/>
                  <a:gd name="connsiteX2" fmla="*/ 82 w 4573"/>
                  <a:gd name="connsiteY2" fmla="*/ 14622 h 14621"/>
                  <a:gd name="connsiteX3" fmla="*/ 0 w 4573"/>
                  <a:gd name="connsiteY3" fmla="*/ 0 h 14621"/>
                </a:gdLst>
                <a:ahLst/>
                <a:cxnLst>
                  <a:cxn ang="0">
                    <a:pos x="connsiteX0" y="connsiteY0"/>
                  </a:cxn>
                  <a:cxn ang="0">
                    <a:pos x="connsiteX1" y="connsiteY1"/>
                  </a:cxn>
                  <a:cxn ang="0">
                    <a:pos x="connsiteX2" y="connsiteY2"/>
                  </a:cxn>
                  <a:cxn ang="0">
                    <a:pos x="connsiteX3" y="connsiteY3"/>
                  </a:cxn>
                </a:cxnLst>
                <a:rect l="l" t="t" r="r" b="b"/>
                <a:pathLst>
                  <a:path w="4573" h="14621">
                    <a:moveTo>
                      <a:pt x="4491" y="0"/>
                    </a:moveTo>
                    <a:lnTo>
                      <a:pt x="4574" y="14622"/>
                    </a:lnTo>
                    <a:lnTo>
                      <a:pt x="82" y="14622"/>
                    </a:lnTo>
                    <a:lnTo>
                      <a:pt x="0" y="0"/>
                    </a:lnTo>
                    <a:close/>
                  </a:path>
                </a:pathLst>
              </a:custGeom>
              <a:solidFill>
                <a:srgbClr val="DEDFFB"/>
              </a:solidFill>
              <a:ln w="43312" cap="flat">
                <a:noFill/>
                <a:prstDash val="solid"/>
                <a:miter/>
              </a:ln>
            </p:spPr>
            <p:txBody>
              <a:bodyPr rtlCol="0" anchor="ctr"/>
              <a:lstStyle/>
              <a:p>
                <a:endParaRPr lang="fr-FR"/>
              </a:p>
            </p:txBody>
          </p:sp>
          <p:sp>
            <p:nvSpPr>
              <p:cNvPr id="1118" name="Forme libre : forme 1117">
                <a:extLst>
                  <a:ext uri="{FF2B5EF4-FFF2-40B4-BE49-F238E27FC236}">
                    <a16:creationId xmlns:a16="http://schemas.microsoft.com/office/drawing/2014/main" id="{04476994-D22B-4408-9574-38FCAE2C2DB9}"/>
                  </a:ext>
                </a:extLst>
              </p:cNvPr>
              <p:cNvSpPr/>
              <p:nvPr/>
            </p:nvSpPr>
            <p:spPr>
              <a:xfrm>
                <a:off x="4634085" y="2942721"/>
                <a:ext cx="8862" cy="14835"/>
              </a:xfrm>
              <a:custGeom>
                <a:avLst/>
                <a:gdLst>
                  <a:gd name="connsiteX0" fmla="*/ 4403 w 8862"/>
                  <a:gd name="connsiteY0" fmla="*/ 0 h 14835"/>
                  <a:gd name="connsiteX1" fmla="*/ 8862 w 8862"/>
                  <a:gd name="connsiteY1" fmla="*/ 14391 h 14835"/>
                  <a:gd name="connsiteX2" fmla="*/ 4459 w 8862"/>
                  <a:gd name="connsiteY2" fmla="*/ 14836 h 14835"/>
                  <a:gd name="connsiteX3" fmla="*/ 0 w 8862"/>
                  <a:gd name="connsiteY3" fmla="*/ 445 h 14835"/>
                </a:gdLst>
                <a:ahLst/>
                <a:cxnLst>
                  <a:cxn ang="0">
                    <a:pos x="connsiteX0" y="connsiteY0"/>
                  </a:cxn>
                  <a:cxn ang="0">
                    <a:pos x="connsiteX1" y="connsiteY1"/>
                  </a:cxn>
                  <a:cxn ang="0">
                    <a:pos x="connsiteX2" y="connsiteY2"/>
                  </a:cxn>
                  <a:cxn ang="0">
                    <a:pos x="connsiteX3" y="connsiteY3"/>
                  </a:cxn>
                </a:cxnLst>
                <a:rect l="l" t="t" r="r" b="b"/>
                <a:pathLst>
                  <a:path w="8862" h="14835">
                    <a:moveTo>
                      <a:pt x="4403" y="0"/>
                    </a:moveTo>
                    <a:lnTo>
                      <a:pt x="8862" y="14391"/>
                    </a:lnTo>
                    <a:lnTo>
                      <a:pt x="4459" y="14836"/>
                    </a:lnTo>
                    <a:lnTo>
                      <a:pt x="0" y="445"/>
                    </a:lnTo>
                    <a:close/>
                  </a:path>
                </a:pathLst>
              </a:custGeom>
              <a:solidFill>
                <a:srgbClr val="DEDFFB"/>
              </a:solidFill>
              <a:ln w="43312" cap="flat">
                <a:noFill/>
                <a:prstDash val="solid"/>
                <a:miter/>
              </a:ln>
            </p:spPr>
            <p:txBody>
              <a:bodyPr rtlCol="0" anchor="ctr"/>
              <a:lstStyle/>
              <a:p>
                <a:endParaRPr lang="fr-FR"/>
              </a:p>
            </p:txBody>
          </p:sp>
          <p:sp>
            <p:nvSpPr>
              <p:cNvPr id="1119" name="Forme libre : forme 1118">
                <a:extLst>
                  <a:ext uri="{FF2B5EF4-FFF2-40B4-BE49-F238E27FC236}">
                    <a16:creationId xmlns:a16="http://schemas.microsoft.com/office/drawing/2014/main" id="{65CBC193-1CF8-4501-9401-15EE89F8DCBD}"/>
                  </a:ext>
                </a:extLst>
              </p:cNvPr>
              <p:cNvSpPr/>
              <p:nvPr/>
            </p:nvSpPr>
            <p:spPr>
              <a:xfrm>
                <a:off x="4605840" y="2944977"/>
                <a:ext cx="6704" cy="14803"/>
              </a:xfrm>
              <a:custGeom>
                <a:avLst/>
                <a:gdLst>
                  <a:gd name="connsiteX0" fmla="*/ 4433 w 6704"/>
                  <a:gd name="connsiteY0" fmla="*/ 0 h 14803"/>
                  <a:gd name="connsiteX1" fmla="*/ 6704 w 6704"/>
                  <a:gd name="connsiteY1" fmla="*/ 14572 h 14803"/>
                  <a:gd name="connsiteX2" fmla="*/ 2271 w 6704"/>
                  <a:gd name="connsiteY2" fmla="*/ 14803 h 14803"/>
                  <a:gd name="connsiteX3" fmla="*/ 0 w 6704"/>
                  <a:gd name="connsiteY3" fmla="*/ 231 h 14803"/>
                </a:gdLst>
                <a:ahLst/>
                <a:cxnLst>
                  <a:cxn ang="0">
                    <a:pos x="connsiteX0" y="connsiteY0"/>
                  </a:cxn>
                  <a:cxn ang="0">
                    <a:pos x="connsiteX1" y="connsiteY1"/>
                  </a:cxn>
                  <a:cxn ang="0">
                    <a:pos x="connsiteX2" y="connsiteY2"/>
                  </a:cxn>
                  <a:cxn ang="0">
                    <a:pos x="connsiteX3" y="connsiteY3"/>
                  </a:cxn>
                </a:cxnLst>
                <a:rect l="l" t="t" r="r" b="b"/>
                <a:pathLst>
                  <a:path w="6704" h="14803">
                    <a:moveTo>
                      <a:pt x="4433" y="0"/>
                    </a:moveTo>
                    <a:lnTo>
                      <a:pt x="6704" y="14572"/>
                    </a:lnTo>
                    <a:lnTo>
                      <a:pt x="2271" y="14803"/>
                    </a:lnTo>
                    <a:lnTo>
                      <a:pt x="0" y="231"/>
                    </a:lnTo>
                    <a:close/>
                  </a:path>
                </a:pathLst>
              </a:custGeom>
              <a:solidFill>
                <a:srgbClr val="DEDFFB"/>
              </a:solidFill>
              <a:ln w="43312" cap="flat">
                <a:noFill/>
                <a:prstDash val="solid"/>
                <a:miter/>
              </a:ln>
            </p:spPr>
            <p:txBody>
              <a:bodyPr rtlCol="0" anchor="ctr"/>
              <a:lstStyle/>
              <a:p>
                <a:endParaRPr lang="fr-FR"/>
              </a:p>
            </p:txBody>
          </p:sp>
          <p:sp>
            <p:nvSpPr>
              <p:cNvPr id="1120" name="Forme libre : forme 1119">
                <a:extLst>
                  <a:ext uri="{FF2B5EF4-FFF2-40B4-BE49-F238E27FC236}">
                    <a16:creationId xmlns:a16="http://schemas.microsoft.com/office/drawing/2014/main" id="{A924036F-7D10-40B8-BF15-62F20D5651CB}"/>
                  </a:ext>
                </a:extLst>
              </p:cNvPr>
              <p:cNvSpPr/>
              <p:nvPr/>
            </p:nvSpPr>
            <p:spPr>
              <a:xfrm>
                <a:off x="4661924" y="2939033"/>
                <a:ext cx="10935" cy="14802"/>
              </a:xfrm>
              <a:custGeom>
                <a:avLst/>
                <a:gdLst>
                  <a:gd name="connsiteX0" fmla="*/ 4346 w 10935"/>
                  <a:gd name="connsiteY0" fmla="*/ 0 h 14802"/>
                  <a:gd name="connsiteX1" fmla="*/ 10935 w 10935"/>
                  <a:gd name="connsiteY1" fmla="*/ 14111 h 14802"/>
                  <a:gd name="connsiteX2" fmla="*/ 6618 w 10935"/>
                  <a:gd name="connsiteY2" fmla="*/ 14803 h 14802"/>
                  <a:gd name="connsiteX3" fmla="*/ 0 w 10935"/>
                  <a:gd name="connsiteY3" fmla="*/ 675 h 14802"/>
                </a:gdLst>
                <a:ahLst/>
                <a:cxnLst>
                  <a:cxn ang="0">
                    <a:pos x="connsiteX0" y="connsiteY0"/>
                  </a:cxn>
                  <a:cxn ang="0">
                    <a:pos x="connsiteX1" y="connsiteY1"/>
                  </a:cxn>
                  <a:cxn ang="0">
                    <a:pos x="connsiteX2" y="connsiteY2"/>
                  </a:cxn>
                  <a:cxn ang="0">
                    <a:pos x="connsiteX3" y="connsiteY3"/>
                  </a:cxn>
                </a:cxnLst>
                <a:rect l="l" t="t" r="r" b="b"/>
                <a:pathLst>
                  <a:path w="10935" h="14802">
                    <a:moveTo>
                      <a:pt x="4346" y="0"/>
                    </a:moveTo>
                    <a:lnTo>
                      <a:pt x="10935" y="14111"/>
                    </a:lnTo>
                    <a:lnTo>
                      <a:pt x="6618" y="14803"/>
                    </a:lnTo>
                    <a:lnTo>
                      <a:pt x="0" y="675"/>
                    </a:lnTo>
                    <a:close/>
                  </a:path>
                </a:pathLst>
              </a:custGeom>
              <a:solidFill>
                <a:srgbClr val="DEDFFB"/>
              </a:solidFill>
              <a:ln w="43312" cap="flat">
                <a:noFill/>
                <a:prstDash val="solid"/>
                <a:miter/>
              </a:ln>
            </p:spPr>
            <p:txBody>
              <a:bodyPr rtlCol="0" anchor="ctr"/>
              <a:lstStyle/>
              <a:p>
                <a:endParaRPr lang="fr-FR"/>
              </a:p>
            </p:txBody>
          </p:sp>
          <p:sp>
            <p:nvSpPr>
              <p:cNvPr id="1121" name="Forme libre : forme 1120">
                <a:extLst>
                  <a:ext uri="{FF2B5EF4-FFF2-40B4-BE49-F238E27FC236}">
                    <a16:creationId xmlns:a16="http://schemas.microsoft.com/office/drawing/2014/main" id="{B1A9A253-B8C2-47A3-A858-9F506BF99E55}"/>
                  </a:ext>
                </a:extLst>
              </p:cNvPr>
              <p:cNvSpPr/>
              <p:nvPr/>
            </p:nvSpPr>
            <p:spPr>
              <a:xfrm>
                <a:off x="4689158" y="2933961"/>
                <a:ext cx="12893" cy="14621"/>
              </a:xfrm>
              <a:custGeom>
                <a:avLst/>
                <a:gdLst>
                  <a:gd name="connsiteX0" fmla="*/ 4203 w 12893"/>
                  <a:gd name="connsiteY0" fmla="*/ 0 h 14621"/>
                  <a:gd name="connsiteX1" fmla="*/ 12893 w 12893"/>
                  <a:gd name="connsiteY1" fmla="*/ 13749 h 14621"/>
                  <a:gd name="connsiteX2" fmla="*/ 8719 w 12893"/>
                  <a:gd name="connsiteY2" fmla="*/ 14622 h 14621"/>
                  <a:gd name="connsiteX3" fmla="*/ 0 w 12893"/>
                  <a:gd name="connsiteY3" fmla="*/ 889 h 14621"/>
                </a:gdLst>
                <a:ahLst/>
                <a:cxnLst>
                  <a:cxn ang="0">
                    <a:pos x="connsiteX0" y="connsiteY0"/>
                  </a:cxn>
                  <a:cxn ang="0">
                    <a:pos x="connsiteX1" y="connsiteY1"/>
                  </a:cxn>
                  <a:cxn ang="0">
                    <a:pos x="connsiteX2" y="connsiteY2"/>
                  </a:cxn>
                  <a:cxn ang="0">
                    <a:pos x="connsiteX3" y="connsiteY3"/>
                  </a:cxn>
                </a:cxnLst>
                <a:rect l="l" t="t" r="r" b="b"/>
                <a:pathLst>
                  <a:path w="12893" h="14621">
                    <a:moveTo>
                      <a:pt x="4203" y="0"/>
                    </a:moveTo>
                    <a:lnTo>
                      <a:pt x="12893" y="13749"/>
                    </a:lnTo>
                    <a:lnTo>
                      <a:pt x="8719" y="14622"/>
                    </a:lnTo>
                    <a:lnTo>
                      <a:pt x="0" y="889"/>
                    </a:lnTo>
                    <a:close/>
                  </a:path>
                </a:pathLst>
              </a:custGeom>
              <a:solidFill>
                <a:srgbClr val="DEDFFB"/>
              </a:solidFill>
              <a:ln w="43312" cap="flat">
                <a:noFill/>
                <a:prstDash val="solid"/>
                <a:miter/>
              </a:ln>
            </p:spPr>
            <p:txBody>
              <a:bodyPr rtlCol="0" anchor="ctr"/>
              <a:lstStyle/>
              <a:p>
                <a:endParaRPr lang="fr-FR"/>
              </a:p>
            </p:txBody>
          </p:sp>
          <p:sp>
            <p:nvSpPr>
              <p:cNvPr id="1122" name="Forme libre : forme 1121">
                <a:extLst>
                  <a:ext uri="{FF2B5EF4-FFF2-40B4-BE49-F238E27FC236}">
                    <a16:creationId xmlns:a16="http://schemas.microsoft.com/office/drawing/2014/main" id="{B4F983C0-8FF6-4407-8AA9-EA2D4DE9FD3A}"/>
                  </a:ext>
                </a:extLst>
              </p:cNvPr>
              <p:cNvSpPr/>
              <p:nvPr/>
            </p:nvSpPr>
            <p:spPr>
              <a:xfrm>
                <a:off x="4386603" y="2648687"/>
                <a:ext cx="378247" cy="219093"/>
              </a:xfrm>
              <a:custGeom>
                <a:avLst/>
                <a:gdLst>
                  <a:gd name="connsiteX0" fmla="*/ 322474 w 378247"/>
                  <a:gd name="connsiteY0" fmla="*/ 32044 h 219093"/>
                  <a:gd name="connsiteX1" fmla="*/ 323346 w 378247"/>
                  <a:gd name="connsiteY1" fmla="*/ 187055 h 219093"/>
                  <a:gd name="connsiteX2" fmla="*/ 55763 w 378247"/>
                  <a:gd name="connsiteY2" fmla="*/ 187039 h 219093"/>
                  <a:gd name="connsiteX3" fmla="*/ 54891 w 378247"/>
                  <a:gd name="connsiteY3" fmla="*/ 32062 h 219093"/>
                  <a:gd name="connsiteX4" fmla="*/ 322474 w 378247"/>
                  <a:gd name="connsiteY4" fmla="*/ 32044 h 219093"/>
                  <a:gd name="connsiteX5" fmla="*/ 77807 w 378247"/>
                  <a:gd name="connsiteY5" fmla="*/ 174229 h 219093"/>
                  <a:gd name="connsiteX6" fmla="*/ 301157 w 378247"/>
                  <a:gd name="connsiteY6" fmla="*/ 174244 h 219093"/>
                  <a:gd name="connsiteX7" fmla="*/ 300458 w 378247"/>
                  <a:gd name="connsiteY7" fmla="*/ 44838 h 219093"/>
                  <a:gd name="connsiteX8" fmla="*/ 77079 w 378247"/>
                  <a:gd name="connsiteY8" fmla="*/ 44872 h 219093"/>
                  <a:gd name="connsiteX9" fmla="*/ 77807 w 378247"/>
                  <a:gd name="connsiteY9" fmla="*/ 174229 h 2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247" h="219093">
                    <a:moveTo>
                      <a:pt x="322474" y="32044"/>
                    </a:moveTo>
                    <a:cubicBezTo>
                      <a:pt x="396482" y="74773"/>
                      <a:pt x="396902" y="144309"/>
                      <a:pt x="323346" y="187055"/>
                    </a:cubicBezTo>
                    <a:cubicBezTo>
                      <a:pt x="249819" y="229784"/>
                      <a:pt x="129772" y="229768"/>
                      <a:pt x="55763" y="187039"/>
                    </a:cubicBezTo>
                    <a:cubicBezTo>
                      <a:pt x="-18245" y="144311"/>
                      <a:pt x="-18637" y="74791"/>
                      <a:pt x="54891" y="32062"/>
                    </a:cubicBezTo>
                    <a:cubicBezTo>
                      <a:pt x="128446" y="-10684"/>
                      <a:pt x="248465" y="-10685"/>
                      <a:pt x="322474" y="32044"/>
                    </a:cubicBezTo>
                    <a:close/>
                    <a:moveTo>
                      <a:pt x="77807" y="174229"/>
                    </a:moveTo>
                    <a:cubicBezTo>
                      <a:pt x="139580" y="209893"/>
                      <a:pt x="239785" y="209909"/>
                      <a:pt x="301157" y="174244"/>
                    </a:cubicBezTo>
                    <a:cubicBezTo>
                      <a:pt x="362558" y="138562"/>
                      <a:pt x="362231" y="80503"/>
                      <a:pt x="300458" y="44838"/>
                    </a:cubicBezTo>
                    <a:cubicBezTo>
                      <a:pt x="238684" y="9173"/>
                      <a:pt x="138479" y="9190"/>
                      <a:pt x="77079" y="44872"/>
                    </a:cubicBezTo>
                    <a:cubicBezTo>
                      <a:pt x="15707" y="80538"/>
                      <a:pt x="16033" y="138564"/>
                      <a:pt x="77807" y="174229"/>
                    </a:cubicBezTo>
                  </a:path>
                </a:pathLst>
              </a:custGeom>
              <a:solidFill>
                <a:srgbClr val="DEDFFB"/>
              </a:solidFill>
              <a:ln w="43312" cap="flat">
                <a:noFill/>
                <a:prstDash val="solid"/>
                <a:miter/>
              </a:ln>
            </p:spPr>
            <p:txBody>
              <a:bodyPr rtlCol="0" anchor="ctr"/>
              <a:lstStyle/>
              <a:p>
                <a:endParaRPr lang="fr-FR"/>
              </a:p>
            </p:txBody>
          </p:sp>
          <p:sp>
            <p:nvSpPr>
              <p:cNvPr id="1123" name="Forme libre : forme 1122">
                <a:extLst>
                  <a:ext uri="{FF2B5EF4-FFF2-40B4-BE49-F238E27FC236}">
                    <a16:creationId xmlns:a16="http://schemas.microsoft.com/office/drawing/2014/main" id="{E722FE93-55C0-49AF-9ECC-F2203E321BC7}"/>
                  </a:ext>
                </a:extLst>
              </p:cNvPr>
              <p:cNvSpPr/>
              <p:nvPr/>
            </p:nvSpPr>
            <p:spPr>
              <a:xfrm>
                <a:off x="4549994" y="2457398"/>
                <a:ext cx="198261" cy="44150"/>
              </a:xfrm>
              <a:custGeom>
                <a:avLst/>
                <a:gdLst>
                  <a:gd name="connsiteX0" fmla="*/ 192276 w 198261"/>
                  <a:gd name="connsiteY0" fmla="*/ 27171 h 44150"/>
                  <a:gd name="connsiteX1" fmla="*/ 187832 w 198261"/>
                  <a:gd name="connsiteY1" fmla="*/ 34479 h 44150"/>
                  <a:gd name="connsiteX2" fmla="*/ 181954 w 198261"/>
                  <a:gd name="connsiteY2" fmla="*/ 44150 h 44150"/>
                  <a:gd name="connsiteX3" fmla="*/ 2435 w 198261"/>
                  <a:gd name="connsiteY3" fmla="*/ 28739 h 44150"/>
                  <a:gd name="connsiteX4" fmla="*/ 1562 w 198261"/>
                  <a:gd name="connsiteY4" fmla="*/ 18546 h 44150"/>
                  <a:gd name="connsiteX5" fmla="*/ 899 w 198261"/>
                  <a:gd name="connsiteY5" fmla="*/ 10798 h 44150"/>
                  <a:gd name="connsiteX6" fmla="*/ 0 w 198261"/>
                  <a:gd name="connsiteY6" fmla="*/ 319 h 44150"/>
                  <a:gd name="connsiteX7" fmla="*/ 198261 w 198261"/>
                  <a:gd name="connsiteY7" fmla="*/ 17327 h 4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261" h="44150">
                    <a:moveTo>
                      <a:pt x="192276" y="27171"/>
                    </a:moveTo>
                    <a:lnTo>
                      <a:pt x="187832" y="34479"/>
                    </a:lnTo>
                    <a:lnTo>
                      <a:pt x="181954" y="44150"/>
                    </a:lnTo>
                    <a:cubicBezTo>
                      <a:pt x="124095" y="32278"/>
                      <a:pt x="63033" y="27125"/>
                      <a:pt x="2435" y="28739"/>
                    </a:cubicBezTo>
                    <a:lnTo>
                      <a:pt x="1562" y="18546"/>
                    </a:lnTo>
                    <a:lnTo>
                      <a:pt x="899" y="10798"/>
                    </a:lnTo>
                    <a:lnTo>
                      <a:pt x="0" y="319"/>
                    </a:lnTo>
                    <a:cubicBezTo>
                      <a:pt x="66908" y="-1460"/>
                      <a:pt x="134311" y="4204"/>
                      <a:pt x="198261" y="17327"/>
                    </a:cubicBezTo>
                    <a:close/>
                  </a:path>
                </a:pathLst>
              </a:custGeom>
              <a:solidFill>
                <a:srgbClr val="DEDFFB"/>
              </a:solidFill>
              <a:ln w="43312" cap="flat">
                <a:noFill/>
                <a:prstDash val="solid"/>
                <a:miter/>
              </a:ln>
            </p:spPr>
            <p:txBody>
              <a:bodyPr rtlCol="0" anchor="ctr"/>
              <a:lstStyle/>
              <a:p>
                <a:endParaRPr lang="fr-FR"/>
              </a:p>
            </p:txBody>
          </p:sp>
          <p:sp>
            <p:nvSpPr>
              <p:cNvPr id="1124" name="Forme libre : forme 1123">
                <a:extLst>
                  <a:ext uri="{FF2B5EF4-FFF2-40B4-BE49-F238E27FC236}">
                    <a16:creationId xmlns:a16="http://schemas.microsoft.com/office/drawing/2014/main" id="{0FCC4607-B313-421B-B0A9-65FD87F327C5}"/>
                  </a:ext>
                </a:extLst>
              </p:cNvPr>
              <p:cNvSpPr/>
              <p:nvPr/>
            </p:nvSpPr>
            <p:spPr>
              <a:xfrm>
                <a:off x="4737825" y="2484569"/>
                <a:ext cx="171028" cy="62922"/>
              </a:xfrm>
              <a:custGeom>
                <a:avLst/>
                <a:gdLst>
                  <a:gd name="connsiteX0" fmla="*/ 4445 w 171028"/>
                  <a:gd name="connsiteY0" fmla="*/ 0 h 62922"/>
                  <a:gd name="connsiteX1" fmla="*/ 171029 w 171028"/>
                  <a:gd name="connsiteY1" fmla="*/ 57147 h 62922"/>
                  <a:gd name="connsiteX2" fmla="*/ 162129 w 171028"/>
                  <a:gd name="connsiteY2" fmla="*/ 62923 h 62922"/>
                  <a:gd name="connsiteX3" fmla="*/ 0 w 171028"/>
                  <a:gd name="connsiteY3" fmla="*/ 7309 h 62922"/>
                </a:gdLst>
                <a:ahLst/>
                <a:cxnLst>
                  <a:cxn ang="0">
                    <a:pos x="connsiteX0" y="connsiteY0"/>
                  </a:cxn>
                  <a:cxn ang="0">
                    <a:pos x="connsiteX1" y="connsiteY1"/>
                  </a:cxn>
                  <a:cxn ang="0">
                    <a:pos x="connsiteX2" y="connsiteY2"/>
                  </a:cxn>
                  <a:cxn ang="0">
                    <a:pos x="connsiteX3" y="connsiteY3"/>
                  </a:cxn>
                </a:cxnLst>
                <a:rect l="l" t="t" r="r" b="b"/>
                <a:pathLst>
                  <a:path w="171028" h="62922">
                    <a:moveTo>
                      <a:pt x="4445" y="0"/>
                    </a:moveTo>
                    <a:cubicBezTo>
                      <a:pt x="64383" y="12277"/>
                      <a:pt x="121105" y="31322"/>
                      <a:pt x="171029" y="57147"/>
                    </a:cubicBezTo>
                    <a:lnTo>
                      <a:pt x="162129" y="62923"/>
                    </a:lnTo>
                    <a:cubicBezTo>
                      <a:pt x="113549" y="37799"/>
                      <a:pt x="58324" y="19254"/>
                      <a:pt x="0" y="7309"/>
                    </a:cubicBezTo>
                    <a:close/>
                  </a:path>
                </a:pathLst>
              </a:custGeom>
              <a:solidFill>
                <a:srgbClr val="DEDFFB"/>
              </a:solidFill>
              <a:ln w="43312" cap="flat">
                <a:noFill/>
                <a:prstDash val="solid"/>
                <a:miter/>
              </a:ln>
            </p:spPr>
            <p:txBody>
              <a:bodyPr rtlCol="0" anchor="ctr"/>
              <a:lstStyle/>
              <a:p>
                <a:endParaRPr lang="fr-FR"/>
              </a:p>
            </p:txBody>
          </p:sp>
          <p:sp>
            <p:nvSpPr>
              <p:cNvPr id="1125" name="Forme libre : forme 1124">
                <a:extLst>
                  <a:ext uri="{FF2B5EF4-FFF2-40B4-BE49-F238E27FC236}">
                    <a16:creationId xmlns:a16="http://schemas.microsoft.com/office/drawing/2014/main" id="{04F73455-4B75-4EF9-B5D5-6F76FE2B40E4}"/>
                  </a:ext>
                </a:extLst>
              </p:cNvPr>
              <p:cNvSpPr/>
              <p:nvPr/>
            </p:nvSpPr>
            <p:spPr>
              <a:xfrm>
                <a:off x="4884356" y="2685670"/>
                <a:ext cx="25229" cy="7426"/>
              </a:xfrm>
              <a:custGeom>
                <a:avLst/>
                <a:gdLst>
                  <a:gd name="connsiteX0" fmla="*/ 23680 w 25229"/>
                  <a:gd name="connsiteY0" fmla="*/ 0 h 7426"/>
                  <a:gd name="connsiteX1" fmla="*/ 25229 w 25229"/>
                  <a:gd name="connsiteY1" fmla="*/ 2437 h 7426"/>
                  <a:gd name="connsiteX2" fmla="*/ 1521 w 25229"/>
                  <a:gd name="connsiteY2" fmla="*/ 7427 h 7426"/>
                  <a:gd name="connsiteX3" fmla="*/ 0 w 25229"/>
                  <a:gd name="connsiteY3" fmla="*/ 5006 h 7426"/>
                </a:gdLst>
                <a:ahLst/>
                <a:cxnLst>
                  <a:cxn ang="0">
                    <a:pos x="connsiteX0" y="connsiteY0"/>
                  </a:cxn>
                  <a:cxn ang="0">
                    <a:pos x="connsiteX1" y="connsiteY1"/>
                  </a:cxn>
                  <a:cxn ang="0">
                    <a:pos x="connsiteX2" y="connsiteY2"/>
                  </a:cxn>
                  <a:cxn ang="0">
                    <a:pos x="connsiteX3" y="connsiteY3"/>
                  </a:cxn>
                </a:cxnLst>
                <a:rect l="l" t="t" r="r" b="b"/>
                <a:pathLst>
                  <a:path w="25229" h="7426">
                    <a:moveTo>
                      <a:pt x="23680" y="0"/>
                    </a:moveTo>
                    <a:lnTo>
                      <a:pt x="25229" y="2437"/>
                    </a:lnTo>
                    <a:lnTo>
                      <a:pt x="1521" y="7427"/>
                    </a:lnTo>
                    <a:lnTo>
                      <a:pt x="0" y="5006"/>
                    </a:lnTo>
                    <a:close/>
                  </a:path>
                </a:pathLst>
              </a:custGeom>
              <a:solidFill>
                <a:srgbClr val="DEDFFB"/>
              </a:solidFill>
              <a:ln w="43312" cap="flat">
                <a:noFill/>
                <a:prstDash val="solid"/>
                <a:miter/>
              </a:ln>
            </p:spPr>
            <p:txBody>
              <a:bodyPr rtlCol="0" anchor="ctr"/>
              <a:lstStyle/>
              <a:p>
                <a:endParaRPr lang="fr-FR"/>
              </a:p>
            </p:txBody>
          </p:sp>
          <p:sp>
            <p:nvSpPr>
              <p:cNvPr id="1126" name="Forme libre : forme 1125">
                <a:extLst>
                  <a:ext uri="{FF2B5EF4-FFF2-40B4-BE49-F238E27FC236}">
                    <a16:creationId xmlns:a16="http://schemas.microsoft.com/office/drawing/2014/main" id="{2B17F500-4183-449E-8E59-0D83023593D6}"/>
                  </a:ext>
                </a:extLst>
              </p:cNvPr>
              <p:cNvSpPr/>
              <p:nvPr/>
            </p:nvSpPr>
            <p:spPr>
              <a:xfrm>
                <a:off x="4238332" y="2804327"/>
                <a:ext cx="25549" cy="6289"/>
              </a:xfrm>
              <a:custGeom>
                <a:avLst/>
                <a:gdLst>
                  <a:gd name="connsiteX0" fmla="*/ 24341 w 25549"/>
                  <a:gd name="connsiteY0" fmla="*/ 0 h 6289"/>
                  <a:gd name="connsiteX1" fmla="*/ 25549 w 25549"/>
                  <a:gd name="connsiteY1" fmla="*/ 2503 h 6289"/>
                  <a:gd name="connsiteX2" fmla="*/ 1179 w 25549"/>
                  <a:gd name="connsiteY2" fmla="*/ 6290 h 6289"/>
                  <a:gd name="connsiteX3" fmla="*/ 0 w 25549"/>
                  <a:gd name="connsiteY3" fmla="*/ 3804 h 6289"/>
                </a:gdLst>
                <a:ahLst/>
                <a:cxnLst>
                  <a:cxn ang="0">
                    <a:pos x="connsiteX0" y="connsiteY0"/>
                  </a:cxn>
                  <a:cxn ang="0">
                    <a:pos x="connsiteX1" y="connsiteY1"/>
                  </a:cxn>
                  <a:cxn ang="0">
                    <a:pos x="connsiteX2" y="connsiteY2"/>
                  </a:cxn>
                  <a:cxn ang="0">
                    <a:pos x="connsiteX3" y="connsiteY3"/>
                  </a:cxn>
                </a:cxnLst>
                <a:rect l="l" t="t" r="r" b="b"/>
                <a:pathLst>
                  <a:path w="25549" h="6289">
                    <a:moveTo>
                      <a:pt x="24341" y="0"/>
                    </a:moveTo>
                    <a:lnTo>
                      <a:pt x="25549" y="2503"/>
                    </a:lnTo>
                    <a:lnTo>
                      <a:pt x="1179" y="6290"/>
                    </a:lnTo>
                    <a:lnTo>
                      <a:pt x="0" y="3804"/>
                    </a:lnTo>
                    <a:close/>
                  </a:path>
                </a:pathLst>
              </a:custGeom>
              <a:solidFill>
                <a:srgbClr val="DEDFFB"/>
              </a:solidFill>
              <a:ln w="43312" cap="flat">
                <a:noFill/>
                <a:prstDash val="solid"/>
                <a:miter/>
              </a:ln>
            </p:spPr>
            <p:txBody>
              <a:bodyPr rtlCol="0" anchor="ctr"/>
              <a:lstStyle/>
              <a:p>
                <a:endParaRPr lang="fr-FR"/>
              </a:p>
            </p:txBody>
          </p:sp>
          <p:sp>
            <p:nvSpPr>
              <p:cNvPr id="1127" name="Forme libre : forme 1126">
                <a:extLst>
                  <a:ext uri="{FF2B5EF4-FFF2-40B4-BE49-F238E27FC236}">
                    <a16:creationId xmlns:a16="http://schemas.microsoft.com/office/drawing/2014/main" id="{ECCDB8C5-F491-406A-8257-748775EC3701}"/>
                  </a:ext>
                </a:extLst>
              </p:cNvPr>
              <p:cNvSpPr/>
              <p:nvPr/>
            </p:nvSpPr>
            <p:spPr>
              <a:xfrm>
                <a:off x="4231782" y="2788190"/>
                <a:ext cx="25612" cy="5087"/>
              </a:xfrm>
              <a:custGeom>
                <a:avLst/>
                <a:gdLst>
                  <a:gd name="connsiteX0" fmla="*/ 24831 w 25612"/>
                  <a:gd name="connsiteY0" fmla="*/ 0 h 5087"/>
                  <a:gd name="connsiteX1" fmla="*/ 25612 w 25612"/>
                  <a:gd name="connsiteY1" fmla="*/ 2552 h 5087"/>
                  <a:gd name="connsiteX2" fmla="*/ 781 w 25612"/>
                  <a:gd name="connsiteY2" fmla="*/ 5088 h 5087"/>
                  <a:gd name="connsiteX3" fmla="*/ 0 w 25612"/>
                  <a:gd name="connsiteY3" fmla="*/ 2536 h 5087"/>
                </a:gdLst>
                <a:ahLst/>
                <a:cxnLst>
                  <a:cxn ang="0">
                    <a:pos x="connsiteX0" y="connsiteY0"/>
                  </a:cxn>
                  <a:cxn ang="0">
                    <a:pos x="connsiteX1" y="connsiteY1"/>
                  </a:cxn>
                  <a:cxn ang="0">
                    <a:pos x="connsiteX2" y="connsiteY2"/>
                  </a:cxn>
                  <a:cxn ang="0">
                    <a:pos x="connsiteX3" y="connsiteY3"/>
                  </a:cxn>
                </a:cxnLst>
                <a:rect l="l" t="t" r="r" b="b"/>
                <a:pathLst>
                  <a:path w="25612" h="5087">
                    <a:moveTo>
                      <a:pt x="24831" y="0"/>
                    </a:moveTo>
                    <a:lnTo>
                      <a:pt x="25612" y="2552"/>
                    </a:lnTo>
                    <a:lnTo>
                      <a:pt x="781" y="5088"/>
                    </a:lnTo>
                    <a:lnTo>
                      <a:pt x="0" y="2536"/>
                    </a:lnTo>
                    <a:close/>
                  </a:path>
                </a:pathLst>
              </a:custGeom>
              <a:solidFill>
                <a:srgbClr val="DEDFFB"/>
              </a:solidFill>
              <a:ln w="43312" cap="flat">
                <a:noFill/>
                <a:prstDash val="solid"/>
                <a:miter/>
              </a:ln>
            </p:spPr>
            <p:txBody>
              <a:bodyPr rtlCol="0" anchor="ctr"/>
              <a:lstStyle/>
              <a:p>
                <a:endParaRPr lang="fr-FR"/>
              </a:p>
            </p:txBody>
          </p:sp>
          <p:grpSp>
            <p:nvGrpSpPr>
              <p:cNvPr id="1128" name="Graphique 887">
                <a:extLst>
                  <a:ext uri="{FF2B5EF4-FFF2-40B4-BE49-F238E27FC236}">
                    <a16:creationId xmlns:a16="http://schemas.microsoft.com/office/drawing/2014/main" id="{EDAA58E1-EDCB-4D8E-A090-076B936A776C}"/>
                  </a:ext>
                </a:extLst>
              </p:cNvPr>
              <p:cNvGrpSpPr/>
              <p:nvPr/>
            </p:nvGrpSpPr>
            <p:grpSpPr>
              <a:xfrm>
                <a:off x="4101206" y="2534002"/>
                <a:ext cx="993871" cy="525047"/>
                <a:chOff x="4101206" y="2534002"/>
                <a:chExt cx="993871" cy="525047"/>
              </a:xfrm>
            </p:grpSpPr>
            <p:sp>
              <p:nvSpPr>
                <p:cNvPr id="1129" name="Forme libre : forme 1128">
                  <a:extLst>
                    <a:ext uri="{FF2B5EF4-FFF2-40B4-BE49-F238E27FC236}">
                      <a16:creationId xmlns:a16="http://schemas.microsoft.com/office/drawing/2014/main" id="{095C3A68-29F8-4B15-A7B5-00960DB449FA}"/>
                    </a:ext>
                  </a:extLst>
                </p:cNvPr>
                <p:cNvSpPr/>
                <p:nvPr/>
              </p:nvSpPr>
              <p:spPr>
                <a:xfrm>
                  <a:off x="4659863" y="2559394"/>
                  <a:ext cx="10783" cy="14786"/>
                </a:xfrm>
                <a:custGeom>
                  <a:avLst/>
                  <a:gdLst>
                    <a:gd name="connsiteX0" fmla="*/ 10783 w 10783"/>
                    <a:gd name="connsiteY0" fmla="*/ 675 h 14786"/>
                    <a:gd name="connsiteX1" fmla="*/ 4353 w 10783"/>
                    <a:gd name="connsiteY1" fmla="*/ 14787 h 14786"/>
                    <a:gd name="connsiteX2" fmla="*/ 0 w 10783"/>
                    <a:gd name="connsiteY2" fmla="*/ 14112 h 14786"/>
                    <a:gd name="connsiteX3" fmla="*/ 6487 w 10783"/>
                    <a:gd name="connsiteY3" fmla="*/ 0 h 14786"/>
                  </a:gdLst>
                  <a:ahLst/>
                  <a:cxnLst>
                    <a:cxn ang="0">
                      <a:pos x="connsiteX0" y="connsiteY0"/>
                    </a:cxn>
                    <a:cxn ang="0">
                      <a:pos x="connsiteX1" y="connsiteY1"/>
                    </a:cxn>
                    <a:cxn ang="0">
                      <a:pos x="connsiteX2" y="connsiteY2"/>
                    </a:cxn>
                    <a:cxn ang="0">
                      <a:pos x="connsiteX3" y="connsiteY3"/>
                    </a:cxn>
                  </a:cxnLst>
                  <a:rect l="l" t="t" r="r" b="b"/>
                  <a:pathLst>
                    <a:path w="10783" h="14786">
                      <a:moveTo>
                        <a:pt x="10783" y="675"/>
                      </a:moveTo>
                      <a:lnTo>
                        <a:pt x="4353" y="14787"/>
                      </a:lnTo>
                      <a:lnTo>
                        <a:pt x="0" y="14112"/>
                      </a:lnTo>
                      <a:lnTo>
                        <a:pt x="6487" y="0"/>
                      </a:lnTo>
                      <a:close/>
                    </a:path>
                  </a:pathLst>
                </a:custGeom>
                <a:solidFill>
                  <a:srgbClr val="DEDFFB"/>
                </a:solidFill>
                <a:ln w="43312" cap="flat">
                  <a:noFill/>
                  <a:prstDash val="solid"/>
                  <a:miter/>
                </a:ln>
              </p:spPr>
              <p:txBody>
                <a:bodyPr rtlCol="0" anchor="ctr"/>
                <a:lstStyle/>
                <a:p>
                  <a:endParaRPr lang="fr-FR"/>
                </a:p>
              </p:txBody>
            </p:sp>
            <p:sp>
              <p:nvSpPr>
                <p:cNvPr id="1130" name="Forme libre : forme 1129">
                  <a:extLst>
                    <a:ext uri="{FF2B5EF4-FFF2-40B4-BE49-F238E27FC236}">
                      <a16:creationId xmlns:a16="http://schemas.microsoft.com/office/drawing/2014/main" id="{EE6065E2-2C09-4DF3-9294-AC963E97F5D9}"/>
                    </a:ext>
                  </a:extLst>
                </p:cNvPr>
                <p:cNvSpPr/>
                <p:nvPr/>
              </p:nvSpPr>
              <p:spPr>
                <a:xfrm>
                  <a:off x="4687152" y="2564630"/>
                  <a:ext cx="12747" cy="14621"/>
                </a:xfrm>
                <a:custGeom>
                  <a:avLst/>
                  <a:gdLst>
                    <a:gd name="connsiteX0" fmla="*/ 12748 w 12747"/>
                    <a:gd name="connsiteY0" fmla="*/ 873 h 14621"/>
                    <a:gd name="connsiteX1" fmla="*/ 4212 w 12747"/>
                    <a:gd name="connsiteY1" fmla="*/ 14622 h 14621"/>
                    <a:gd name="connsiteX2" fmla="*/ 0 w 12747"/>
                    <a:gd name="connsiteY2" fmla="*/ 13733 h 14621"/>
                    <a:gd name="connsiteX3" fmla="*/ 8564 w 12747"/>
                    <a:gd name="connsiteY3" fmla="*/ 0 h 14621"/>
                  </a:gdLst>
                  <a:ahLst/>
                  <a:cxnLst>
                    <a:cxn ang="0">
                      <a:pos x="connsiteX0" y="connsiteY0"/>
                    </a:cxn>
                    <a:cxn ang="0">
                      <a:pos x="connsiteX1" y="connsiteY1"/>
                    </a:cxn>
                    <a:cxn ang="0">
                      <a:pos x="connsiteX2" y="connsiteY2"/>
                    </a:cxn>
                    <a:cxn ang="0">
                      <a:pos x="connsiteX3" y="connsiteY3"/>
                    </a:cxn>
                  </a:cxnLst>
                  <a:rect l="l" t="t" r="r" b="b"/>
                  <a:pathLst>
                    <a:path w="12747" h="14621">
                      <a:moveTo>
                        <a:pt x="12748" y="873"/>
                      </a:moveTo>
                      <a:lnTo>
                        <a:pt x="4212" y="14622"/>
                      </a:lnTo>
                      <a:lnTo>
                        <a:pt x="0" y="13733"/>
                      </a:lnTo>
                      <a:lnTo>
                        <a:pt x="8564" y="0"/>
                      </a:lnTo>
                      <a:close/>
                    </a:path>
                  </a:pathLst>
                </a:custGeom>
                <a:solidFill>
                  <a:srgbClr val="DEDFFB"/>
                </a:solidFill>
                <a:ln w="43312" cap="flat">
                  <a:noFill/>
                  <a:prstDash val="solid"/>
                  <a:miter/>
                </a:ln>
              </p:spPr>
              <p:txBody>
                <a:bodyPr rtlCol="0" anchor="ctr"/>
                <a:lstStyle/>
                <a:p>
                  <a:endParaRPr lang="fr-FR"/>
                </a:p>
              </p:txBody>
            </p:sp>
            <p:sp>
              <p:nvSpPr>
                <p:cNvPr id="1131" name="Forme libre : forme 1130">
                  <a:extLst>
                    <a:ext uri="{FF2B5EF4-FFF2-40B4-BE49-F238E27FC236}">
                      <a16:creationId xmlns:a16="http://schemas.microsoft.com/office/drawing/2014/main" id="{63002B59-719D-4797-9D6F-3DCC13C59791}"/>
                    </a:ext>
                  </a:extLst>
                </p:cNvPr>
                <p:cNvSpPr/>
                <p:nvPr/>
              </p:nvSpPr>
              <p:spPr>
                <a:xfrm>
                  <a:off x="4713567" y="2571331"/>
                  <a:ext cx="14656" cy="14341"/>
                </a:xfrm>
                <a:custGeom>
                  <a:avLst/>
                  <a:gdLst>
                    <a:gd name="connsiteX0" fmla="*/ 14657 w 14656"/>
                    <a:gd name="connsiteY0" fmla="*/ 1103 h 14341"/>
                    <a:gd name="connsiteX1" fmla="*/ 4043 w 14656"/>
                    <a:gd name="connsiteY1" fmla="*/ 14342 h 14341"/>
                    <a:gd name="connsiteX2" fmla="*/ 0 w 14656"/>
                    <a:gd name="connsiteY2" fmla="*/ 13255 h 14341"/>
                    <a:gd name="connsiteX3" fmla="*/ 10585 w 14656"/>
                    <a:gd name="connsiteY3" fmla="*/ 0 h 14341"/>
                  </a:gdLst>
                  <a:ahLst/>
                  <a:cxnLst>
                    <a:cxn ang="0">
                      <a:pos x="connsiteX0" y="connsiteY0"/>
                    </a:cxn>
                    <a:cxn ang="0">
                      <a:pos x="connsiteX1" y="connsiteY1"/>
                    </a:cxn>
                    <a:cxn ang="0">
                      <a:pos x="connsiteX2" y="connsiteY2"/>
                    </a:cxn>
                    <a:cxn ang="0">
                      <a:pos x="connsiteX3" y="connsiteY3"/>
                    </a:cxn>
                  </a:cxnLst>
                  <a:rect l="l" t="t" r="r" b="b"/>
                  <a:pathLst>
                    <a:path w="14656" h="14341">
                      <a:moveTo>
                        <a:pt x="14657" y="1103"/>
                      </a:moveTo>
                      <a:lnTo>
                        <a:pt x="4043" y="14342"/>
                      </a:lnTo>
                      <a:lnTo>
                        <a:pt x="0" y="13255"/>
                      </a:lnTo>
                      <a:lnTo>
                        <a:pt x="10585" y="0"/>
                      </a:lnTo>
                      <a:close/>
                    </a:path>
                  </a:pathLst>
                </a:custGeom>
                <a:solidFill>
                  <a:srgbClr val="DEDFFB"/>
                </a:solidFill>
                <a:ln w="43312" cap="flat">
                  <a:noFill/>
                  <a:prstDash val="solid"/>
                  <a:miter/>
                </a:ln>
              </p:spPr>
              <p:txBody>
                <a:bodyPr rtlCol="0" anchor="ctr"/>
                <a:lstStyle/>
                <a:p>
                  <a:endParaRPr lang="fr-FR"/>
                </a:p>
              </p:txBody>
            </p:sp>
            <p:sp>
              <p:nvSpPr>
                <p:cNvPr id="1132" name="Forme libre : forme 1131">
                  <a:extLst>
                    <a:ext uri="{FF2B5EF4-FFF2-40B4-BE49-F238E27FC236}">
                      <a16:creationId xmlns:a16="http://schemas.microsoft.com/office/drawing/2014/main" id="{9E05A839-BB29-498F-BB18-9F1EF429B6FF}"/>
                    </a:ext>
                  </a:extLst>
                </p:cNvPr>
                <p:cNvSpPr/>
                <p:nvPr/>
              </p:nvSpPr>
              <p:spPr>
                <a:xfrm>
                  <a:off x="4763178" y="2588900"/>
                  <a:ext cx="18077" cy="13452"/>
                </a:xfrm>
                <a:custGeom>
                  <a:avLst/>
                  <a:gdLst>
                    <a:gd name="connsiteX0" fmla="*/ 18077 w 18077"/>
                    <a:gd name="connsiteY0" fmla="*/ 1482 h 13452"/>
                    <a:gd name="connsiteX1" fmla="*/ 3675 w 18077"/>
                    <a:gd name="connsiteY1" fmla="*/ 13453 h 13452"/>
                    <a:gd name="connsiteX2" fmla="*/ 0 w 18077"/>
                    <a:gd name="connsiteY2" fmla="*/ 11987 h 13452"/>
                    <a:gd name="connsiteX3" fmla="*/ 14430 w 18077"/>
                    <a:gd name="connsiteY3" fmla="*/ 0 h 13452"/>
                  </a:gdLst>
                  <a:ahLst/>
                  <a:cxnLst>
                    <a:cxn ang="0">
                      <a:pos x="connsiteX0" y="connsiteY0"/>
                    </a:cxn>
                    <a:cxn ang="0">
                      <a:pos x="connsiteX1" y="connsiteY1"/>
                    </a:cxn>
                    <a:cxn ang="0">
                      <a:pos x="connsiteX2" y="connsiteY2"/>
                    </a:cxn>
                    <a:cxn ang="0">
                      <a:pos x="connsiteX3" y="connsiteY3"/>
                    </a:cxn>
                  </a:cxnLst>
                  <a:rect l="l" t="t" r="r" b="b"/>
                  <a:pathLst>
                    <a:path w="18077" h="13452">
                      <a:moveTo>
                        <a:pt x="18077" y="1482"/>
                      </a:moveTo>
                      <a:lnTo>
                        <a:pt x="3675" y="13453"/>
                      </a:lnTo>
                      <a:lnTo>
                        <a:pt x="0" y="11987"/>
                      </a:lnTo>
                      <a:lnTo>
                        <a:pt x="14430" y="0"/>
                      </a:lnTo>
                      <a:close/>
                    </a:path>
                  </a:pathLst>
                </a:custGeom>
                <a:solidFill>
                  <a:srgbClr val="DEDFFB"/>
                </a:solidFill>
                <a:ln w="43312" cap="flat">
                  <a:noFill/>
                  <a:prstDash val="solid"/>
                  <a:miter/>
                </a:ln>
              </p:spPr>
              <p:txBody>
                <a:bodyPr rtlCol="0" anchor="ctr"/>
                <a:lstStyle/>
                <a:p>
                  <a:endParaRPr lang="fr-FR"/>
                </a:p>
              </p:txBody>
            </p:sp>
            <p:sp>
              <p:nvSpPr>
                <p:cNvPr id="1133" name="Forme libre : forme 1132">
                  <a:extLst>
                    <a:ext uri="{FF2B5EF4-FFF2-40B4-BE49-F238E27FC236}">
                      <a16:creationId xmlns:a16="http://schemas.microsoft.com/office/drawing/2014/main" id="{5A295C07-2C8C-4F29-9DCA-82473778D870}"/>
                    </a:ext>
                  </a:extLst>
                </p:cNvPr>
                <p:cNvSpPr/>
                <p:nvPr/>
              </p:nvSpPr>
              <p:spPr>
                <a:xfrm>
                  <a:off x="4785976" y="2599636"/>
                  <a:ext cx="19589" cy="12859"/>
                </a:xfrm>
                <a:custGeom>
                  <a:avLst/>
                  <a:gdLst>
                    <a:gd name="connsiteX0" fmla="*/ 19590 w 19589"/>
                    <a:gd name="connsiteY0" fmla="*/ 1663 h 12859"/>
                    <a:gd name="connsiteX1" fmla="*/ 3392 w 19589"/>
                    <a:gd name="connsiteY1" fmla="*/ 12860 h 12859"/>
                    <a:gd name="connsiteX2" fmla="*/ 0 w 19589"/>
                    <a:gd name="connsiteY2" fmla="*/ 11197 h 12859"/>
                    <a:gd name="connsiteX3" fmla="*/ 16141 w 19589"/>
                    <a:gd name="connsiteY3" fmla="*/ 0 h 12859"/>
                  </a:gdLst>
                  <a:ahLst/>
                  <a:cxnLst>
                    <a:cxn ang="0">
                      <a:pos x="connsiteX0" y="connsiteY0"/>
                    </a:cxn>
                    <a:cxn ang="0">
                      <a:pos x="connsiteX1" y="connsiteY1"/>
                    </a:cxn>
                    <a:cxn ang="0">
                      <a:pos x="connsiteX2" y="connsiteY2"/>
                    </a:cxn>
                    <a:cxn ang="0">
                      <a:pos x="connsiteX3" y="connsiteY3"/>
                    </a:cxn>
                  </a:cxnLst>
                  <a:rect l="l" t="t" r="r" b="b"/>
                  <a:pathLst>
                    <a:path w="19589" h="12859">
                      <a:moveTo>
                        <a:pt x="19590" y="1663"/>
                      </a:moveTo>
                      <a:lnTo>
                        <a:pt x="3392" y="12860"/>
                      </a:lnTo>
                      <a:lnTo>
                        <a:pt x="0" y="11197"/>
                      </a:lnTo>
                      <a:lnTo>
                        <a:pt x="16141" y="0"/>
                      </a:lnTo>
                      <a:close/>
                    </a:path>
                  </a:pathLst>
                </a:custGeom>
                <a:solidFill>
                  <a:srgbClr val="DEDFFB"/>
                </a:solidFill>
                <a:ln w="43312" cap="flat">
                  <a:noFill/>
                  <a:prstDash val="solid"/>
                  <a:miter/>
                </a:ln>
              </p:spPr>
              <p:txBody>
                <a:bodyPr rtlCol="0" anchor="ctr"/>
                <a:lstStyle/>
                <a:p>
                  <a:endParaRPr lang="fr-FR"/>
                </a:p>
              </p:txBody>
            </p:sp>
            <p:sp>
              <p:nvSpPr>
                <p:cNvPr id="1134" name="Forme libre : forme 1133">
                  <a:extLst>
                    <a:ext uri="{FF2B5EF4-FFF2-40B4-BE49-F238E27FC236}">
                      <a16:creationId xmlns:a16="http://schemas.microsoft.com/office/drawing/2014/main" id="{4EAC3456-009E-4746-ACEF-6C24E3BB922A}"/>
                    </a:ext>
                  </a:extLst>
                </p:cNvPr>
                <p:cNvSpPr/>
                <p:nvPr/>
              </p:nvSpPr>
              <p:spPr>
                <a:xfrm>
                  <a:off x="4807159" y="2611574"/>
                  <a:ext cx="20959" cy="12168"/>
                </a:xfrm>
                <a:custGeom>
                  <a:avLst/>
                  <a:gdLst>
                    <a:gd name="connsiteX0" fmla="*/ 20960 w 20959"/>
                    <a:gd name="connsiteY0" fmla="*/ 1828 h 12168"/>
                    <a:gd name="connsiteX1" fmla="*/ 3166 w 20959"/>
                    <a:gd name="connsiteY1" fmla="*/ 12168 h 12168"/>
                    <a:gd name="connsiteX2" fmla="*/ 0 w 20959"/>
                    <a:gd name="connsiteY2" fmla="*/ 10341 h 12168"/>
                    <a:gd name="connsiteX3" fmla="*/ 17794 w 20959"/>
                    <a:gd name="connsiteY3" fmla="*/ 0 h 12168"/>
                  </a:gdLst>
                  <a:ahLst/>
                  <a:cxnLst>
                    <a:cxn ang="0">
                      <a:pos x="connsiteX0" y="connsiteY0"/>
                    </a:cxn>
                    <a:cxn ang="0">
                      <a:pos x="connsiteX1" y="connsiteY1"/>
                    </a:cxn>
                    <a:cxn ang="0">
                      <a:pos x="connsiteX2" y="connsiteY2"/>
                    </a:cxn>
                    <a:cxn ang="0">
                      <a:pos x="connsiteX3" y="connsiteY3"/>
                    </a:cxn>
                  </a:cxnLst>
                  <a:rect l="l" t="t" r="r" b="b"/>
                  <a:pathLst>
                    <a:path w="20959" h="12168">
                      <a:moveTo>
                        <a:pt x="20960" y="1828"/>
                      </a:moveTo>
                      <a:lnTo>
                        <a:pt x="3166" y="12168"/>
                      </a:lnTo>
                      <a:lnTo>
                        <a:pt x="0" y="10341"/>
                      </a:lnTo>
                      <a:lnTo>
                        <a:pt x="17794" y="0"/>
                      </a:lnTo>
                      <a:close/>
                    </a:path>
                  </a:pathLst>
                </a:custGeom>
                <a:solidFill>
                  <a:srgbClr val="DEDFFB"/>
                </a:solidFill>
                <a:ln w="43312" cap="flat">
                  <a:noFill/>
                  <a:prstDash val="solid"/>
                  <a:miter/>
                </a:ln>
              </p:spPr>
              <p:txBody>
                <a:bodyPr rtlCol="0" anchor="ctr"/>
                <a:lstStyle/>
                <a:p>
                  <a:endParaRPr lang="fr-FR"/>
                </a:p>
              </p:txBody>
            </p:sp>
            <p:sp>
              <p:nvSpPr>
                <p:cNvPr id="1135" name="Forme libre : forme 1134">
                  <a:extLst>
                    <a:ext uri="{FF2B5EF4-FFF2-40B4-BE49-F238E27FC236}">
                      <a16:creationId xmlns:a16="http://schemas.microsoft.com/office/drawing/2014/main" id="{D811E7C7-D498-4C29-B4F9-76BB4F022594}"/>
                    </a:ext>
                  </a:extLst>
                </p:cNvPr>
                <p:cNvSpPr/>
                <p:nvPr/>
              </p:nvSpPr>
              <p:spPr>
                <a:xfrm>
                  <a:off x="4826615" y="2624598"/>
                  <a:ext cx="22159" cy="11378"/>
                </a:xfrm>
                <a:custGeom>
                  <a:avLst/>
                  <a:gdLst>
                    <a:gd name="connsiteX0" fmla="*/ 19305 w 22159"/>
                    <a:gd name="connsiteY0" fmla="*/ 0 h 11378"/>
                    <a:gd name="connsiteX1" fmla="*/ 22159 w 22159"/>
                    <a:gd name="connsiteY1" fmla="*/ 1976 h 11378"/>
                    <a:gd name="connsiteX2" fmla="*/ 2911 w 22159"/>
                    <a:gd name="connsiteY2" fmla="*/ 11378 h 11378"/>
                    <a:gd name="connsiteX3" fmla="*/ 0 w 22159"/>
                    <a:gd name="connsiteY3" fmla="*/ 9402 h 11378"/>
                  </a:gdLst>
                  <a:ahLst/>
                  <a:cxnLst>
                    <a:cxn ang="0">
                      <a:pos x="connsiteX0" y="connsiteY0"/>
                    </a:cxn>
                    <a:cxn ang="0">
                      <a:pos x="connsiteX1" y="connsiteY1"/>
                    </a:cxn>
                    <a:cxn ang="0">
                      <a:pos x="connsiteX2" y="connsiteY2"/>
                    </a:cxn>
                    <a:cxn ang="0">
                      <a:pos x="connsiteX3" y="connsiteY3"/>
                    </a:cxn>
                  </a:cxnLst>
                  <a:rect l="l" t="t" r="r" b="b"/>
                  <a:pathLst>
                    <a:path w="22159" h="11378">
                      <a:moveTo>
                        <a:pt x="19305" y="0"/>
                      </a:moveTo>
                      <a:lnTo>
                        <a:pt x="22159" y="1976"/>
                      </a:lnTo>
                      <a:lnTo>
                        <a:pt x="2911" y="11378"/>
                      </a:lnTo>
                      <a:lnTo>
                        <a:pt x="0" y="9402"/>
                      </a:lnTo>
                      <a:close/>
                    </a:path>
                  </a:pathLst>
                </a:custGeom>
                <a:solidFill>
                  <a:srgbClr val="DEDFFB"/>
                </a:solidFill>
                <a:ln w="43312" cap="flat">
                  <a:noFill/>
                  <a:prstDash val="solid"/>
                  <a:miter/>
                </a:ln>
              </p:spPr>
              <p:txBody>
                <a:bodyPr rtlCol="0" anchor="ctr"/>
                <a:lstStyle/>
                <a:p>
                  <a:endParaRPr lang="fr-FR"/>
                </a:p>
              </p:txBody>
            </p:sp>
            <p:sp>
              <p:nvSpPr>
                <p:cNvPr id="1136" name="Forme libre : forme 1135">
                  <a:extLst>
                    <a:ext uri="{FF2B5EF4-FFF2-40B4-BE49-F238E27FC236}">
                      <a16:creationId xmlns:a16="http://schemas.microsoft.com/office/drawing/2014/main" id="{C25A858C-222D-4D16-8788-7D86AB33D476}"/>
                    </a:ext>
                  </a:extLst>
                </p:cNvPr>
                <p:cNvSpPr/>
                <p:nvPr/>
              </p:nvSpPr>
              <p:spPr>
                <a:xfrm>
                  <a:off x="4888084" y="2534002"/>
                  <a:ext cx="154021" cy="105002"/>
                </a:xfrm>
                <a:custGeom>
                  <a:avLst/>
                  <a:gdLst>
                    <a:gd name="connsiteX0" fmla="*/ 32658 w 154021"/>
                    <a:gd name="connsiteY0" fmla="*/ 0 h 105002"/>
                    <a:gd name="connsiteX1" fmla="*/ 53702 w 154021"/>
                    <a:gd name="connsiteY1" fmla="*/ 11494 h 105002"/>
                    <a:gd name="connsiteX2" fmla="*/ 154022 w 154021"/>
                    <a:gd name="connsiteY2" fmla="*/ 92554 h 105002"/>
                    <a:gd name="connsiteX3" fmla="*/ 137892 w 154021"/>
                    <a:gd name="connsiteY3" fmla="*/ 97107 h 105002"/>
                    <a:gd name="connsiteX4" fmla="*/ 125871 w 154021"/>
                    <a:gd name="connsiteY4" fmla="*/ 100499 h 105002"/>
                    <a:gd name="connsiteX5" fmla="*/ 109917 w 154021"/>
                    <a:gd name="connsiteY5" fmla="*/ 105003 h 105002"/>
                    <a:gd name="connsiteX6" fmla="*/ 19050 w 154021"/>
                    <a:gd name="connsiteY6" fmla="*/ 31631 h 105002"/>
                    <a:gd name="connsiteX7" fmla="*/ 0 w 154021"/>
                    <a:gd name="connsiteY7" fmla="*/ 21191 h 105002"/>
                    <a:gd name="connsiteX8" fmla="*/ 11870 w 154021"/>
                    <a:gd name="connsiteY8" fmla="*/ 13490 h 105002"/>
                    <a:gd name="connsiteX9" fmla="*/ 20770 w 154021"/>
                    <a:gd name="connsiteY9" fmla="*/ 7714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021" h="105002">
                      <a:moveTo>
                        <a:pt x="32658" y="0"/>
                      </a:moveTo>
                      <a:cubicBezTo>
                        <a:pt x="39814" y="3705"/>
                        <a:pt x="46827" y="7525"/>
                        <a:pt x="53702" y="11494"/>
                      </a:cubicBezTo>
                      <a:cubicBezTo>
                        <a:pt x="95768" y="35780"/>
                        <a:pt x="129267" y="63262"/>
                        <a:pt x="154022" y="92554"/>
                      </a:cubicBezTo>
                      <a:lnTo>
                        <a:pt x="137892" y="97107"/>
                      </a:lnTo>
                      <a:lnTo>
                        <a:pt x="125871" y="100499"/>
                      </a:lnTo>
                      <a:lnTo>
                        <a:pt x="109917" y="105003"/>
                      </a:lnTo>
                      <a:cubicBezTo>
                        <a:pt x="87508" y="78510"/>
                        <a:pt x="57237" y="53679"/>
                        <a:pt x="19050" y="31631"/>
                      </a:cubicBezTo>
                      <a:cubicBezTo>
                        <a:pt x="12803" y="28025"/>
                        <a:pt x="6473" y="24567"/>
                        <a:pt x="0" y="21191"/>
                      </a:cubicBezTo>
                      <a:lnTo>
                        <a:pt x="11870" y="13490"/>
                      </a:lnTo>
                      <a:lnTo>
                        <a:pt x="20770" y="7714"/>
                      </a:lnTo>
                      <a:close/>
                    </a:path>
                  </a:pathLst>
                </a:custGeom>
                <a:solidFill>
                  <a:srgbClr val="78E75A"/>
                </a:solidFill>
                <a:ln w="43312" cap="flat">
                  <a:noFill/>
                  <a:prstDash val="solid"/>
                  <a:miter/>
                </a:ln>
              </p:spPr>
              <p:txBody>
                <a:bodyPr rtlCol="0" anchor="ctr"/>
                <a:lstStyle/>
                <a:p>
                  <a:endParaRPr lang="fr-FR"/>
                </a:p>
              </p:txBody>
            </p:sp>
            <p:sp>
              <p:nvSpPr>
                <p:cNvPr id="1137" name="Forme libre : forme 1136">
                  <a:extLst>
                    <a:ext uri="{FF2B5EF4-FFF2-40B4-BE49-F238E27FC236}">
                      <a16:creationId xmlns:a16="http://schemas.microsoft.com/office/drawing/2014/main" id="{4510C46A-05FC-4C50-B5E2-82C23CEAB4B8}"/>
                    </a:ext>
                  </a:extLst>
                </p:cNvPr>
                <p:cNvSpPr/>
                <p:nvPr/>
              </p:nvSpPr>
              <p:spPr>
                <a:xfrm>
                  <a:off x="4844199" y="2638643"/>
                  <a:ext cx="23217" cy="10505"/>
                </a:xfrm>
                <a:custGeom>
                  <a:avLst/>
                  <a:gdLst>
                    <a:gd name="connsiteX0" fmla="*/ 20648 w 23217"/>
                    <a:gd name="connsiteY0" fmla="*/ 0 h 10505"/>
                    <a:gd name="connsiteX1" fmla="*/ 23218 w 23217"/>
                    <a:gd name="connsiteY1" fmla="*/ 2108 h 10505"/>
                    <a:gd name="connsiteX2" fmla="*/ 2570 w 23217"/>
                    <a:gd name="connsiteY2" fmla="*/ 10505 h 10505"/>
                    <a:gd name="connsiteX3" fmla="*/ 0 w 23217"/>
                    <a:gd name="connsiteY3" fmla="*/ 8365 h 10505"/>
                  </a:gdLst>
                  <a:ahLst/>
                  <a:cxnLst>
                    <a:cxn ang="0">
                      <a:pos x="connsiteX0" y="connsiteY0"/>
                    </a:cxn>
                    <a:cxn ang="0">
                      <a:pos x="connsiteX1" y="connsiteY1"/>
                    </a:cxn>
                    <a:cxn ang="0">
                      <a:pos x="connsiteX2" y="connsiteY2"/>
                    </a:cxn>
                    <a:cxn ang="0">
                      <a:pos x="connsiteX3" y="connsiteY3"/>
                    </a:cxn>
                  </a:cxnLst>
                  <a:rect l="l" t="t" r="r" b="b"/>
                  <a:pathLst>
                    <a:path w="23217" h="10505">
                      <a:moveTo>
                        <a:pt x="20648" y="0"/>
                      </a:moveTo>
                      <a:lnTo>
                        <a:pt x="23218" y="2108"/>
                      </a:lnTo>
                      <a:lnTo>
                        <a:pt x="2570" y="10505"/>
                      </a:lnTo>
                      <a:lnTo>
                        <a:pt x="0" y="8365"/>
                      </a:lnTo>
                      <a:close/>
                    </a:path>
                  </a:pathLst>
                </a:custGeom>
                <a:solidFill>
                  <a:srgbClr val="DEDFFB"/>
                </a:solidFill>
                <a:ln w="43312" cap="flat">
                  <a:noFill/>
                  <a:prstDash val="solid"/>
                  <a:miter/>
                </a:ln>
              </p:spPr>
              <p:txBody>
                <a:bodyPr rtlCol="0" anchor="ctr"/>
                <a:lstStyle/>
                <a:p>
                  <a:endParaRPr lang="fr-FR"/>
                </a:p>
              </p:txBody>
            </p:sp>
            <p:sp>
              <p:nvSpPr>
                <p:cNvPr id="1138" name="Forme libre : forme 1137">
                  <a:extLst>
                    <a:ext uri="{FF2B5EF4-FFF2-40B4-BE49-F238E27FC236}">
                      <a16:creationId xmlns:a16="http://schemas.microsoft.com/office/drawing/2014/main" id="{512D8FD6-7C93-49C2-ABDA-2663E3807D9D}"/>
                    </a:ext>
                  </a:extLst>
                </p:cNvPr>
                <p:cNvSpPr/>
                <p:nvPr/>
              </p:nvSpPr>
              <p:spPr>
                <a:xfrm>
                  <a:off x="4859741" y="2653578"/>
                  <a:ext cx="24077" cy="9550"/>
                </a:xfrm>
                <a:custGeom>
                  <a:avLst/>
                  <a:gdLst>
                    <a:gd name="connsiteX0" fmla="*/ 21819 w 24077"/>
                    <a:gd name="connsiteY0" fmla="*/ 0 h 9550"/>
                    <a:gd name="connsiteX1" fmla="*/ 24077 w 24077"/>
                    <a:gd name="connsiteY1" fmla="*/ 2223 h 9550"/>
                    <a:gd name="connsiteX2" fmla="*/ 2258 w 24077"/>
                    <a:gd name="connsiteY2" fmla="*/ 9550 h 9550"/>
                    <a:gd name="connsiteX3" fmla="*/ 0 w 24077"/>
                    <a:gd name="connsiteY3" fmla="*/ 7294 h 9550"/>
                  </a:gdLst>
                  <a:ahLst/>
                  <a:cxnLst>
                    <a:cxn ang="0">
                      <a:pos x="connsiteX0" y="connsiteY0"/>
                    </a:cxn>
                    <a:cxn ang="0">
                      <a:pos x="connsiteX1" y="connsiteY1"/>
                    </a:cxn>
                    <a:cxn ang="0">
                      <a:pos x="connsiteX2" y="connsiteY2"/>
                    </a:cxn>
                    <a:cxn ang="0">
                      <a:pos x="connsiteX3" y="connsiteY3"/>
                    </a:cxn>
                  </a:cxnLst>
                  <a:rect l="l" t="t" r="r" b="b"/>
                  <a:pathLst>
                    <a:path w="24077" h="9550">
                      <a:moveTo>
                        <a:pt x="21819" y="0"/>
                      </a:moveTo>
                      <a:lnTo>
                        <a:pt x="24077" y="2223"/>
                      </a:lnTo>
                      <a:lnTo>
                        <a:pt x="2258" y="9550"/>
                      </a:lnTo>
                      <a:lnTo>
                        <a:pt x="0" y="7294"/>
                      </a:lnTo>
                      <a:close/>
                    </a:path>
                  </a:pathLst>
                </a:custGeom>
                <a:solidFill>
                  <a:srgbClr val="DEDFFB"/>
                </a:solidFill>
                <a:ln w="43312" cap="flat">
                  <a:noFill/>
                  <a:prstDash val="solid"/>
                  <a:miter/>
                </a:ln>
              </p:spPr>
              <p:txBody>
                <a:bodyPr rtlCol="0" anchor="ctr"/>
                <a:lstStyle/>
                <a:p>
                  <a:endParaRPr lang="fr-FR"/>
                </a:p>
              </p:txBody>
            </p:sp>
            <p:sp>
              <p:nvSpPr>
                <p:cNvPr id="1139" name="Forme libre : forme 1138">
                  <a:extLst>
                    <a:ext uri="{FF2B5EF4-FFF2-40B4-BE49-F238E27FC236}">
                      <a16:creationId xmlns:a16="http://schemas.microsoft.com/office/drawing/2014/main" id="{264350CA-41BA-40D7-99A7-F54C2B361A25}"/>
                    </a:ext>
                  </a:extLst>
                </p:cNvPr>
                <p:cNvSpPr/>
                <p:nvPr/>
              </p:nvSpPr>
              <p:spPr>
                <a:xfrm>
                  <a:off x="4873156" y="2669303"/>
                  <a:ext cx="24737" cy="8512"/>
                </a:xfrm>
                <a:custGeom>
                  <a:avLst/>
                  <a:gdLst>
                    <a:gd name="connsiteX0" fmla="*/ 22849 w 24737"/>
                    <a:gd name="connsiteY0" fmla="*/ 0 h 8512"/>
                    <a:gd name="connsiteX1" fmla="*/ 24738 w 24737"/>
                    <a:gd name="connsiteY1" fmla="*/ 2338 h 8512"/>
                    <a:gd name="connsiteX2" fmla="*/ 1889 w 24737"/>
                    <a:gd name="connsiteY2" fmla="*/ 8513 h 8512"/>
                    <a:gd name="connsiteX3" fmla="*/ 0 w 24737"/>
                    <a:gd name="connsiteY3" fmla="*/ 6175 h 8512"/>
                  </a:gdLst>
                  <a:ahLst/>
                  <a:cxnLst>
                    <a:cxn ang="0">
                      <a:pos x="connsiteX0" y="connsiteY0"/>
                    </a:cxn>
                    <a:cxn ang="0">
                      <a:pos x="connsiteX1" y="connsiteY1"/>
                    </a:cxn>
                    <a:cxn ang="0">
                      <a:pos x="connsiteX2" y="connsiteY2"/>
                    </a:cxn>
                    <a:cxn ang="0">
                      <a:pos x="connsiteX3" y="connsiteY3"/>
                    </a:cxn>
                  </a:cxnLst>
                  <a:rect l="l" t="t" r="r" b="b"/>
                  <a:pathLst>
                    <a:path w="24737" h="8512">
                      <a:moveTo>
                        <a:pt x="22849" y="0"/>
                      </a:moveTo>
                      <a:lnTo>
                        <a:pt x="24738" y="2338"/>
                      </a:lnTo>
                      <a:lnTo>
                        <a:pt x="1889" y="8513"/>
                      </a:lnTo>
                      <a:lnTo>
                        <a:pt x="0" y="6175"/>
                      </a:lnTo>
                      <a:close/>
                    </a:path>
                  </a:pathLst>
                </a:custGeom>
                <a:solidFill>
                  <a:srgbClr val="DEDFFB"/>
                </a:solidFill>
                <a:ln w="43312" cap="flat">
                  <a:noFill/>
                  <a:prstDash val="solid"/>
                  <a:miter/>
                </a:ln>
              </p:spPr>
              <p:txBody>
                <a:bodyPr rtlCol="0" anchor="ctr"/>
                <a:lstStyle/>
                <a:p>
                  <a:endParaRPr lang="fr-FR"/>
                </a:p>
              </p:txBody>
            </p:sp>
            <p:sp>
              <p:nvSpPr>
                <p:cNvPr id="1140" name="Forme libre : forme 1139">
                  <a:extLst>
                    <a:ext uri="{FF2B5EF4-FFF2-40B4-BE49-F238E27FC236}">
                      <a16:creationId xmlns:a16="http://schemas.microsoft.com/office/drawing/2014/main" id="{11AB0281-CEB3-4889-8EEF-411A07A40D0D}"/>
                    </a:ext>
                  </a:extLst>
                </p:cNvPr>
                <p:cNvSpPr/>
                <p:nvPr/>
              </p:nvSpPr>
              <p:spPr>
                <a:xfrm>
                  <a:off x="4644618" y="2576890"/>
                  <a:ext cx="241158" cy="134788"/>
                </a:xfrm>
                <a:custGeom>
                  <a:avLst/>
                  <a:gdLst>
                    <a:gd name="connsiteX0" fmla="*/ 2977 w 241158"/>
                    <a:gd name="connsiteY0" fmla="*/ 0 h 134788"/>
                    <a:gd name="connsiteX1" fmla="*/ 157706 w 241158"/>
                    <a:gd name="connsiteY1" fmla="*/ 49651 h 134788"/>
                    <a:gd name="connsiteX2" fmla="*/ 241159 w 241158"/>
                    <a:gd name="connsiteY2" fmla="*/ 132762 h 134788"/>
                    <a:gd name="connsiteX3" fmla="*/ 228244 w 241158"/>
                    <a:gd name="connsiteY3" fmla="*/ 134789 h 134788"/>
                    <a:gd name="connsiteX4" fmla="*/ 148271 w 241158"/>
                    <a:gd name="connsiteY4" fmla="*/ 55134 h 134788"/>
                    <a:gd name="connsiteX5" fmla="*/ 0 w 241158"/>
                    <a:gd name="connsiteY5" fmla="*/ 7557 h 134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158" h="134788">
                      <a:moveTo>
                        <a:pt x="2977" y="0"/>
                      </a:moveTo>
                      <a:cubicBezTo>
                        <a:pt x="59655" y="7584"/>
                        <a:pt x="113512" y="24136"/>
                        <a:pt x="157706" y="49651"/>
                      </a:cubicBezTo>
                      <a:cubicBezTo>
                        <a:pt x="199036" y="73513"/>
                        <a:pt x="226862" y="102298"/>
                        <a:pt x="241159" y="132762"/>
                      </a:cubicBezTo>
                      <a:lnTo>
                        <a:pt x="228244" y="134789"/>
                      </a:lnTo>
                      <a:cubicBezTo>
                        <a:pt x="214547" y="105587"/>
                        <a:pt x="187884" y="78005"/>
                        <a:pt x="148271" y="55134"/>
                      </a:cubicBezTo>
                      <a:cubicBezTo>
                        <a:pt x="105921" y="30683"/>
                        <a:pt x="54318" y="14824"/>
                        <a:pt x="0" y="7557"/>
                      </a:cubicBezTo>
                      <a:close/>
                    </a:path>
                  </a:pathLst>
                </a:custGeom>
                <a:solidFill>
                  <a:srgbClr val="DEDFFB"/>
                </a:solidFill>
                <a:ln w="43312" cap="flat">
                  <a:noFill/>
                  <a:prstDash val="solid"/>
                  <a:miter/>
                </a:ln>
              </p:spPr>
              <p:txBody>
                <a:bodyPr rtlCol="0" anchor="ctr"/>
                <a:lstStyle/>
                <a:p>
                  <a:endParaRPr lang="fr-FR"/>
                </a:p>
              </p:txBody>
            </p:sp>
            <p:sp>
              <p:nvSpPr>
                <p:cNvPr id="1141" name="Forme libre : forme 1140">
                  <a:extLst>
                    <a:ext uri="{FF2B5EF4-FFF2-40B4-BE49-F238E27FC236}">
                      <a16:creationId xmlns:a16="http://schemas.microsoft.com/office/drawing/2014/main" id="{04019267-21DF-41B4-81D4-ECCCF0A3A480}"/>
                    </a:ext>
                  </a:extLst>
                </p:cNvPr>
                <p:cNvSpPr/>
                <p:nvPr/>
              </p:nvSpPr>
              <p:spPr>
                <a:xfrm>
                  <a:off x="5013956" y="2631109"/>
                  <a:ext cx="61875" cy="108800"/>
                </a:xfrm>
                <a:custGeom>
                  <a:avLst/>
                  <a:gdLst>
                    <a:gd name="connsiteX0" fmla="*/ 0 w 61875"/>
                    <a:gd name="connsiteY0" fmla="*/ 3392 h 108800"/>
                    <a:gd name="connsiteX1" fmla="*/ 12019 w 61875"/>
                    <a:gd name="connsiteY1" fmla="*/ 0 h 108800"/>
                    <a:gd name="connsiteX2" fmla="*/ 61876 w 61875"/>
                    <a:gd name="connsiteY2" fmla="*/ 108302 h 108800"/>
                    <a:gd name="connsiteX3" fmla="*/ 48516 w 61875"/>
                    <a:gd name="connsiteY3" fmla="*/ 108800 h 108800"/>
                    <a:gd name="connsiteX4" fmla="*/ 0 w 61875"/>
                    <a:gd name="connsiteY4" fmla="*/ 3392 h 10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875" h="108800">
                      <a:moveTo>
                        <a:pt x="0" y="3392"/>
                      </a:moveTo>
                      <a:lnTo>
                        <a:pt x="12019" y="0"/>
                      </a:lnTo>
                      <a:cubicBezTo>
                        <a:pt x="40907" y="34232"/>
                        <a:pt x="57532" y="71080"/>
                        <a:pt x="61876" y="108302"/>
                      </a:cubicBezTo>
                      <a:lnTo>
                        <a:pt x="48516" y="108800"/>
                      </a:lnTo>
                      <a:cubicBezTo>
                        <a:pt x="44293" y="72573"/>
                        <a:pt x="28114" y="36711"/>
                        <a:pt x="0" y="3392"/>
                      </a:cubicBezTo>
                      <a:close/>
                    </a:path>
                  </a:pathLst>
                </a:custGeom>
                <a:solidFill>
                  <a:srgbClr val="DEDFFB"/>
                </a:solidFill>
                <a:ln w="43312" cap="flat">
                  <a:noFill/>
                  <a:prstDash val="solid"/>
                  <a:miter/>
                </a:ln>
              </p:spPr>
              <p:txBody>
                <a:bodyPr rtlCol="0" anchor="ctr"/>
                <a:lstStyle/>
                <a:p>
                  <a:endParaRPr lang="fr-FR"/>
                </a:p>
              </p:txBody>
            </p:sp>
            <p:sp>
              <p:nvSpPr>
                <p:cNvPr id="1142" name="Forme libre : forme 1141">
                  <a:extLst>
                    <a:ext uri="{FF2B5EF4-FFF2-40B4-BE49-F238E27FC236}">
                      <a16:creationId xmlns:a16="http://schemas.microsoft.com/office/drawing/2014/main" id="{3AA71B61-C704-409E-8458-C6F8B4729BA0}"/>
                    </a:ext>
                  </a:extLst>
                </p:cNvPr>
                <p:cNvSpPr/>
                <p:nvPr/>
              </p:nvSpPr>
              <p:spPr>
                <a:xfrm>
                  <a:off x="4475537" y="2700190"/>
                  <a:ext cx="200396" cy="116076"/>
                </a:xfrm>
                <a:custGeom>
                  <a:avLst/>
                  <a:gdLst>
                    <a:gd name="connsiteX0" fmla="*/ 170836 w 200396"/>
                    <a:gd name="connsiteY0" fmla="*/ 16980 h 116076"/>
                    <a:gd name="connsiteX1" fmla="*/ 171326 w 200396"/>
                    <a:gd name="connsiteY1" fmla="*/ 99095 h 116076"/>
                    <a:gd name="connsiteX2" fmla="*/ 29533 w 200396"/>
                    <a:gd name="connsiteY2" fmla="*/ 99097 h 116076"/>
                    <a:gd name="connsiteX3" fmla="*/ 29099 w 200396"/>
                    <a:gd name="connsiteY3" fmla="*/ 16981 h 116076"/>
                    <a:gd name="connsiteX4" fmla="*/ 170836 w 200396"/>
                    <a:gd name="connsiteY4" fmla="*/ 16980 h 116076"/>
                    <a:gd name="connsiteX5" fmla="*/ 42141 w 200396"/>
                    <a:gd name="connsiteY5" fmla="*/ 91769 h 116076"/>
                    <a:gd name="connsiteX6" fmla="*/ 158635 w 200396"/>
                    <a:gd name="connsiteY6" fmla="*/ 91768 h 116076"/>
                    <a:gd name="connsiteX7" fmla="*/ 158255 w 200396"/>
                    <a:gd name="connsiteY7" fmla="*/ 24291 h 116076"/>
                    <a:gd name="connsiteX8" fmla="*/ 41761 w 200396"/>
                    <a:gd name="connsiteY8" fmla="*/ 24291 h 116076"/>
                    <a:gd name="connsiteX9" fmla="*/ 42141 w 200396"/>
                    <a:gd name="connsiteY9" fmla="*/ 91769 h 11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396" h="116076">
                      <a:moveTo>
                        <a:pt x="170836" y="16980"/>
                      </a:moveTo>
                      <a:cubicBezTo>
                        <a:pt x="210050" y="39621"/>
                        <a:pt x="210285" y="76455"/>
                        <a:pt x="171326" y="99095"/>
                      </a:cubicBezTo>
                      <a:cubicBezTo>
                        <a:pt x="132366" y="121736"/>
                        <a:pt x="68747" y="121737"/>
                        <a:pt x="29533" y="99097"/>
                      </a:cubicBezTo>
                      <a:cubicBezTo>
                        <a:pt x="-9682" y="76456"/>
                        <a:pt x="-9861" y="39622"/>
                        <a:pt x="29099" y="16981"/>
                      </a:cubicBezTo>
                      <a:cubicBezTo>
                        <a:pt x="68059" y="-5660"/>
                        <a:pt x="131621" y="-5660"/>
                        <a:pt x="170836" y="16980"/>
                      </a:cubicBezTo>
                      <a:close/>
                      <a:moveTo>
                        <a:pt x="42141" y="91769"/>
                      </a:moveTo>
                      <a:cubicBezTo>
                        <a:pt x="74368" y="110375"/>
                        <a:pt x="126617" y="110375"/>
                        <a:pt x="158635" y="91768"/>
                      </a:cubicBezTo>
                      <a:cubicBezTo>
                        <a:pt x="190653" y="73162"/>
                        <a:pt x="190482" y="42897"/>
                        <a:pt x="158255" y="24291"/>
                      </a:cubicBezTo>
                      <a:cubicBezTo>
                        <a:pt x="126028" y="5685"/>
                        <a:pt x="73779" y="5685"/>
                        <a:pt x="41761" y="24291"/>
                      </a:cubicBezTo>
                      <a:cubicBezTo>
                        <a:pt x="9743" y="42898"/>
                        <a:pt x="9914" y="73162"/>
                        <a:pt x="42141" y="91769"/>
                      </a:cubicBezTo>
                    </a:path>
                  </a:pathLst>
                </a:custGeom>
                <a:solidFill>
                  <a:srgbClr val="DEDFFB"/>
                </a:solidFill>
                <a:ln w="43312" cap="flat">
                  <a:noFill/>
                  <a:prstDash val="solid"/>
                  <a:miter/>
                </a:ln>
              </p:spPr>
              <p:txBody>
                <a:bodyPr rtlCol="0" anchor="ctr"/>
                <a:lstStyle/>
                <a:p>
                  <a:endParaRPr lang="fr-FR"/>
                </a:p>
              </p:txBody>
            </p:sp>
            <p:sp>
              <p:nvSpPr>
                <p:cNvPr id="1143" name="Forme libre : forme 1142">
                  <a:extLst>
                    <a:ext uri="{FF2B5EF4-FFF2-40B4-BE49-F238E27FC236}">
                      <a16:creationId xmlns:a16="http://schemas.microsoft.com/office/drawing/2014/main" id="{5AE418D3-BA8F-44CA-A2EA-D91A253FEA8F}"/>
                    </a:ext>
                  </a:extLst>
                </p:cNvPr>
                <p:cNvSpPr/>
                <p:nvPr/>
              </p:nvSpPr>
              <p:spPr>
                <a:xfrm>
                  <a:off x="5022184" y="2738738"/>
                  <a:ext cx="72892" cy="115048"/>
                </a:xfrm>
                <a:custGeom>
                  <a:avLst/>
                  <a:gdLst>
                    <a:gd name="connsiteX0" fmla="*/ 29549 w 72892"/>
                    <a:gd name="connsiteY0" fmla="*/ 111738 h 115048"/>
                    <a:gd name="connsiteX1" fmla="*/ 16814 w 72892"/>
                    <a:gd name="connsiteY1" fmla="*/ 109275 h 115048"/>
                    <a:gd name="connsiteX2" fmla="*/ 0 w 72892"/>
                    <a:gd name="connsiteY2" fmla="*/ 106025 h 115048"/>
                    <a:gd name="connsiteX3" fmla="*/ 22667 w 72892"/>
                    <a:gd name="connsiteY3" fmla="*/ 1828 h 115048"/>
                    <a:gd name="connsiteX4" fmla="*/ 40288 w 72892"/>
                    <a:gd name="connsiteY4" fmla="*/ 1171 h 115048"/>
                    <a:gd name="connsiteX5" fmla="*/ 53648 w 72892"/>
                    <a:gd name="connsiteY5" fmla="*/ 674 h 115048"/>
                    <a:gd name="connsiteX6" fmla="*/ 71693 w 72892"/>
                    <a:gd name="connsiteY6" fmla="*/ 0 h 115048"/>
                    <a:gd name="connsiteX7" fmla="*/ 46672 w 72892"/>
                    <a:gd name="connsiteY7" fmla="*/ 115048 h 115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92" h="115048">
                      <a:moveTo>
                        <a:pt x="29549" y="111738"/>
                      </a:moveTo>
                      <a:lnTo>
                        <a:pt x="16814" y="109275"/>
                      </a:lnTo>
                      <a:lnTo>
                        <a:pt x="0" y="106025"/>
                      </a:lnTo>
                      <a:cubicBezTo>
                        <a:pt x="19255" y="72368"/>
                        <a:pt x="26788" y="36935"/>
                        <a:pt x="22667" y="1828"/>
                      </a:cubicBezTo>
                      <a:lnTo>
                        <a:pt x="40288" y="1171"/>
                      </a:lnTo>
                      <a:lnTo>
                        <a:pt x="53648" y="674"/>
                      </a:lnTo>
                      <a:lnTo>
                        <a:pt x="71693" y="0"/>
                      </a:lnTo>
                      <a:cubicBezTo>
                        <a:pt x="76231" y="38729"/>
                        <a:pt x="67897" y="77868"/>
                        <a:pt x="46672" y="115048"/>
                      </a:cubicBezTo>
                      <a:close/>
                    </a:path>
                  </a:pathLst>
                </a:custGeom>
                <a:solidFill>
                  <a:srgbClr val="DEDFFB"/>
                </a:solidFill>
                <a:ln w="43312" cap="flat">
                  <a:noFill/>
                  <a:prstDash val="solid"/>
                  <a:miter/>
                </a:ln>
              </p:spPr>
              <p:txBody>
                <a:bodyPr rtlCol="0" anchor="ctr"/>
                <a:lstStyle/>
                <a:p>
                  <a:endParaRPr lang="fr-FR"/>
                </a:p>
              </p:txBody>
            </p:sp>
            <p:sp>
              <p:nvSpPr>
                <p:cNvPr id="1144" name="Forme libre : forme 1143">
                  <a:extLst>
                    <a:ext uri="{FF2B5EF4-FFF2-40B4-BE49-F238E27FC236}">
                      <a16:creationId xmlns:a16="http://schemas.microsoft.com/office/drawing/2014/main" id="{DB25F366-DB99-455C-A4BD-364830CE7E36}"/>
                    </a:ext>
                  </a:extLst>
                </p:cNvPr>
                <p:cNvSpPr/>
                <p:nvPr/>
              </p:nvSpPr>
              <p:spPr>
                <a:xfrm>
                  <a:off x="4767995" y="2705231"/>
                  <a:ext cx="158336" cy="200670"/>
                </a:xfrm>
                <a:custGeom>
                  <a:avLst/>
                  <a:gdLst>
                    <a:gd name="connsiteX0" fmla="*/ 155216 w 158336"/>
                    <a:gd name="connsiteY0" fmla="*/ 80518 h 200670"/>
                    <a:gd name="connsiteX1" fmla="*/ 56602 w 158336"/>
                    <a:gd name="connsiteY1" fmla="*/ 196472 h 200670"/>
                    <a:gd name="connsiteX2" fmla="*/ 49206 w 158336"/>
                    <a:gd name="connsiteY2" fmla="*/ 200671 h 200670"/>
                    <a:gd name="connsiteX3" fmla="*/ 29205 w 158336"/>
                    <a:gd name="connsiteY3" fmla="*/ 188429 h 200670"/>
                    <a:gd name="connsiteX4" fmla="*/ 19987 w 158336"/>
                    <a:gd name="connsiteY4" fmla="*/ 182788 h 200670"/>
                    <a:gd name="connsiteX5" fmla="*/ 0 w 158336"/>
                    <a:gd name="connsiteY5" fmla="*/ 170555 h 200670"/>
                    <a:gd name="connsiteX6" fmla="*/ 5922 w 158336"/>
                    <a:gd name="connsiteY6" fmla="*/ 167212 h 200670"/>
                    <a:gd name="connsiteX7" fmla="*/ 84373 w 158336"/>
                    <a:gd name="connsiteY7" fmla="*/ 74904 h 200670"/>
                    <a:gd name="connsiteX8" fmla="*/ 77019 w 158336"/>
                    <a:gd name="connsiteY8" fmla="*/ 10818 h 200670"/>
                    <a:gd name="connsiteX9" fmla="*/ 104868 w 158336"/>
                    <a:gd name="connsiteY9" fmla="*/ 6448 h 200670"/>
                    <a:gd name="connsiteX10" fmla="*/ 117782 w 158336"/>
                    <a:gd name="connsiteY10" fmla="*/ 4421 h 200670"/>
                    <a:gd name="connsiteX11" fmla="*/ 145950 w 158336"/>
                    <a:gd name="connsiteY11" fmla="*/ 0 h 200670"/>
                    <a:gd name="connsiteX12" fmla="*/ 155216 w 158336"/>
                    <a:gd name="connsiteY12" fmla="*/ 80518 h 200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336" h="200670">
                      <a:moveTo>
                        <a:pt x="155216" y="80518"/>
                      </a:moveTo>
                      <a:cubicBezTo>
                        <a:pt x="144727" y="126096"/>
                        <a:pt x="108652" y="166257"/>
                        <a:pt x="56602" y="196472"/>
                      </a:cubicBezTo>
                      <a:cubicBezTo>
                        <a:pt x="54165" y="197888"/>
                        <a:pt x="51700" y="199288"/>
                        <a:pt x="49206" y="200671"/>
                      </a:cubicBezTo>
                      <a:lnTo>
                        <a:pt x="29205" y="188429"/>
                      </a:lnTo>
                      <a:lnTo>
                        <a:pt x="19987" y="182788"/>
                      </a:lnTo>
                      <a:lnTo>
                        <a:pt x="0" y="170555"/>
                      </a:lnTo>
                      <a:cubicBezTo>
                        <a:pt x="2012" y="169452"/>
                        <a:pt x="3967" y="168348"/>
                        <a:pt x="5922" y="167212"/>
                      </a:cubicBezTo>
                      <a:cubicBezTo>
                        <a:pt x="47404" y="143073"/>
                        <a:pt x="75964" y="111310"/>
                        <a:pt x="84373" y="74904"/>
                      </a:cubicBezTo>
                      <a:cubicBezTo>
                        <a:pt x="89479" y="52708"/>
                        <a:pt x="86600" y="31088"/>
                        <a:pt x="77019" y="10818"/>
                      </a:cubicBezTo>
                      <a:lnTo>
                        <a:pt x="104868" y="6448"/>
                      </a:lnTo>
                      <a:lnTo>
                        <a:pt x="117782" y="4421"/>
                      </a:lnTo>
                      <a:lnTo>
                        <a:pt x="145950" y="0"/>
                      </a:lnTo>
                      <a:cubicBezTo>
                        <a:pt x="157976" y="25489"/>
                        <a:pt x="161627" y="52773"/>
                        <a:pt x="155216" y="80518"/>
                      </a:cubicBezTo>
                      <a:close/>
                    </a:path>
                  </a:pathLst>
                </a:custGeom>
                <a:solidFill>
                  <a:srgbClr val="5094FF"/>
                </a:solidFill>
                <a:ln w="43312" cap="flat">
                  <a:noFill/>
                  <a:prstDash val="solid"/>
                  <a:miter/>
                </a:ln>
              </p:spPr>
              <p:txBody>
                <a:bodyPr rtlCol="0" anchor="ctr"/>
                <a:lstStyle/>
                <a:p>
                  <a:endParaRPr lang="fr-FR"/>
                </a:p>
              </p:txBody>
            </p:sp>
            <p:sp>
              <p:nvSpPr>
                <p:cNvPr id="1145" name="Forme libre : forme 1144">
                  <a:extLst>
                    <a:ext uri="{FF2B5EF4-FFF2-40B4-BE49-F238E27FC236}">
                      <a16:creationId xmlns:a16="http://schemas.microsoft.com/office/drawing/2014/main" id="{C254FCF4-7841-4A12-8974-2C0942261527}"/>
                    </a:ext>
                  </a:extLst>
                </p:cNvPr>
                <p:cNvSpPr/>
                <p:nvPr/>
              </p:nvSpPr>
              <p:spPr>
                <a:xfrm>
                  <a:off x="4787617" y="2900732"/>
                  <a:ext cx="19696" cy="12843"/>
                </a:xfrm>
                <a:custGeom>
                  <a:avLst/>
                  <a:gdLst>
                    <a:gd name="connsiteX0" fmla="*/ 3402 w 19696"/>
                    <a:gd name="connsiteY0" fmla="*/ 0 h 12843"/>
                    <a:gd name="connsiteX1" fmla="*/ 19697 w 19696"/>
                    <a:gd name="connsiteY1" fmla="*/ 11180 h 12843"/>
                    <a:gd name="connsiteX2" fmla="*/ 16266 w 19696"/>
                    <a:gd name="connsiteY2" fmla="*/ 12843 h 12843"/>
                    <a:gd name="connsiteX3" fmla="*/ 0 w 19696"/>
                    <a:gd name="connsiteY3" fmla="*/ 1646 h 12843"/>
                  </a:gdLst>
                  <a:ahLst/>
                  <a:cxnLst>
                    <a:cxn ang="0">
                      <a:pos x="connsiteX0" y="connsiteY0"/>
                    </a:cxn>
                    <a:cxn ang="0">
                      <a:pos x="connsiteX1" y="connsiteY1"/>
                    </a:cxn>
                    <a:cxn ang="0">
                      <a:pos x="connsiteX2" y="connsiteY2"/>
                    </a:cxn>
                    <a:cxn ang="0">
                      <a:pos x="connsiteX3" y="connsiteY3"/>
                    </a:cxn>
                  </a:cxnLst>
                  <a:rect l="l" t="t" r="r" b="b"/>
                  <a:pathLst>
                    <a:path w="19696" h="12843">
                      <a:moveTo>
                        <a:pt x="3402" y="0"/>
                      </a:moveTo>
                      <a:lnTo>
                        <a:pt x="19697" y="11180"/>
                      </a:lnTo>
                      <a:lnTo>
                        <a:pt x="16266" y="12843"/>
                      </a:lnTo>
                      <a:lnTo>
                        <a:pt x="0" y="1646"/>
                      </a:lnTo>
                      <a:close/>
                    </a:path>
                  </a:pathLst>
                </a:custGeom>
                <a:solidFill>
                  <a:srgbClr val="DEDFFB"/>
                </a:solidFill>
                <a:ln w="43312" cap="flat">
                  <a:noFill/>
                  <a:prstDash val="solid"/>
                  <a:miter/>
                </a:ln>
              </p:spPr>
              <p:txBody>
                <a:bodyPr rtlCol="0" anchor="ctr"/>
                <a:lstStyle/>
                <a:p>
                  <a:endParaRPr lang="fr-FR"/>
                </a:p>
              </p:txBody>
            </p:sp>
            <p:sp>
              <p:nvSpPr>
                <p:cNvPr id="1146" name="Forme libre : forme 1145">
                  <a:extLst>
                    <a:ext uri="{FF2B5EF4-FFF2-40B4-BE49-F238E27FC236}">
                      <a16:creationId xmlns:a16="http://schemas.microsoft.com/office/drawing/2014/main" id="{65EABC96-03CE-448E-A1BA-54EBA17ACE77}"/>
                    </a:ext>
                  </a:extLst>
                </p:cNvPr>
                <p:cNvSpPr/>
                <p:nvPr/>
              </p:nvSpPr>
              <p:spPr>
                <a:xfrm>
                  <a:off x="4764903" y="2910859"/>
                  <a:ext cx="18223" cy="13452"/>
                </a:xfrm>
                <a:custGeom>
                  <a:avLst/>
                  <a:gdLst>
                    <a:gd name="connsiteX0" fmla="*/ 3687 w 18223"/>
                    <a:gd name="connsiteY0" fmla="*/ 0 h 13452"/>
                    <a:gd name="connsiteX1" fmla="*/ 18224 w 18223"/>
                    <a:gd name="connsiteY1" fmla="*/ 11971 h 13452"/>
                    <a:gd name="connsiteX2" fmla="*/ 14594 w 18223"/>
                    <a:gd name="connsiteY2" fmla="*/ 13453 h 13452"/>
                    <a:gd name="connsiteX3" fmla="*/ 0 w 18223"/>
                    <a:gd name="connsiteY3" fmla="*/ 1482 h 13452"/>
                  </a:gdLst>
                  <a:ahLst/>
                  <a:cxnLst>
                    <a:cxn ang="0">
                      <a:pos x="connsiteX0" y="connsiteY0"/>
                    </a:cxn>
                    <a:cxn ang="0">
                      <a:pos x="connsiteX1" y="connsiteY1"/>
                    </a:cxn>
                    <a:cxn ang="0">
                      <a:pos x="connsiteX2" y="connsiteY2"/>
                    </a:cxn>
                    <a:cxn ang="0">
                      <a:pos x="connsiteX3" y="connsiteY3"/>
                    </a:cxn>
                  </a:cxnLst>
                  <a:rect l="l" t="t" r="r" b="b"/>
                  <a:pathLst>
                    <a:path w="18223" h="13452">
                      <a:moveTo>
                        <a:pt x="3687" y="0"/>
                      </a:moveTo>
                      <a:lnTo>
                        <a:pt x="18224" y="11971"/>
                      </a:lnTo>
                      <a:lnTo>
                        <a:pt x="14594" y="13453"/>
                      </a:lnTo>
                      <a:lnTo>
                        <a:pt x="0" y="1482"/>
                      </a:lnTo>
                      <a:close/>
                    </a:path>
                  </a:pathLst>
                </a:custGeom>
                <a:solidFill>
                  <a:srgbClr val="DEDFFB"/>
                </a:solidFill>
                <a:ln w="43312" cap="flat">
                  <a:noFill/>
                  <a:prstDash val="solid"/>
                  <a:miter/>
                </a:ln>
              </p:spPr>
              <p:txBody>
                <a:bodyPr rtlCol="0" anchor="ctr"/>
                <a:lstStyle/>
                <a:p>
                  <a:endParaRPr lang="fr-FR"/>
                </a:p>
              </p:txBody>
            </p:sp>
            <p:sp>
              <p:nvSpPr>
                <p:cNvPr id="1147" name="Forme libre : forme 1146">
                  <a:extLst>
                    <a:ext uri="{FF2B5EF4-FFF2-40B4-BE49-F238E27FC236}">
                      <a16:creationId xmlns:a16="http://schemas.microsoft.com/office/drawing/2014/main" id="{96F9A100-2DD5-43F3-B904-23349F8200B7}"/>
                    </a:ext>
                  </a:extLst>
                </p:cNvPr>
                <p:cNvSpPr/>
                <p:nvPr/>
              </p:nvSpPr>
              <p:spPr>
                <a:xfrm>
                  <a:off x="4740846" y="2919816"/>
                  <a:ext cx="16552" cy="13963"/>
                </a:xfrm>
                <a:custGeom>
                  <a:avLst/>
                  <a:gdLst>
                    <a:gd name="connsiteX0" fmla="*/ 3859 w 16552"/>
                    <a:gd name="connsiteY0" fmla="*/ 0 h 13963"/>
                    <a:gd name="connsiteX1" fmla="*/ 16552 w 16552"/>
                    <a:gd name="connsiteY1" fmla="*/ 12679 h 13963"/>
                    <a:gd name="connsiteX2" fmla="*/ 12693 w 16552"/>
                    <a:gd name="connsiteY2" fmla="*/ 13963 h 13963"/>
                    <a:gd name="connsiteX3" fmla="*/ 0 w 16552"/>
                    <a:gd name="connsiteY3" fmla="*/ 1284 h 13963"/>
                  </a:gdLst>
                  <a:ahLst/>
                  <a:cxnLst>
                    <a:cxn ang="0">
                      <a:pos x="connsiteX0" y="connsiteY0"/>
                    </a:cxn>
                    <a:cxn ang="0">
                      <a:pos x="connsiteX1" y="connsiteY1"/>
                    </a:cxn>
                    <a:cxn ang="0">
                      <a:pos x="connsiteX2" y="connsiteY2"/>
                    </a:cxn>
                    <a:cxn ang="0">
                      <a:pos x="connsiteX3" y="connsiteY3"/>
                    </a:cxn>
                  </a:cxnLst>
                  <a:rect l="l" t="t" r="r" b="b"/>
                  <a:pathLst>
                    <a:path w="16552" h="13963">
                      <a:moveTo>
                        <a:pt x="3859" y="0"/>
                      </a:moveTo>
                      <a:lnTo>
                        <a:pt x="16552" y="12679"/>
                      </a:lnTo>
                      <a:lnTo>
                        <a:pt x="12693" y="13963"/>
                      </a:lnTo>
                      <a:lnTo>
                        <a:pt x="0" y="1284"/>
                      </a:lnTo>
                      <a:close/>
                    </a:path>
                  </a:pathLst>
                </a:custGeom>
                <a:solidFill>
                  <a:srgbClr val="DEDFFB"/>
                </a:solidFill>
                <a:ln w="43312" cap="flat">
                  <a:noFill/>
                  <a:prstDash val="solid"/>
                  <a:miter/>
                </a:ln>
              </p:spPr>
              <p:txBody>
                <a:bodyPr rtlCol="0" anchor="ctr"/>
                <a:lstStyle/>
                <a:p>
                  <a:endParaRPr lang="fr-FR"/>
                </a:p>
              </p:txBody>
            </p:sp>
            <p:sp>
              <p:nvSpPr>
                <p:cNvPr id="1148" name="Forme libre : forme 1147">
                  <a:extLst>
                    <a:ext uri="{FF2B5EF4-FFF2-40B4-BE49-F238E27FC236}">
                      <a16:creationId xmlns:a16="http://schemas.microsoft.com/office/drawing/2014/main" id="{AB10247E-10A9-45FE-AA65-290392A77F3E}"/>
                    </a:ext>
                  </a:extLst>
                </p:cNvPr>
                <p:cNvSpPr/>
                <p:nvPr/>
              </p:nvSpPr>
              <p:spPr>
                <a:xfrm>
                  <a:off x="4715532" y="2927556"/>
                  <a:ext cx="14764" cy="14325"/>
                </a:xfrm>
                <a:custGeom>
                  <a:avLst/>
                  <a:gdLst>
                    <a:gd name="connsiteX0" fmla="*/ 4031 w 14764"/>
                    <a:gd name="connsiteY0" fmla="*/ 0 h 14325"/>
                    <a:gd name="connsiteX1" fmla="*/ 14765 w 14764"/>
                    <a:gd name="connsiteY1" fmla="*/ 13222 h 14325"/>
                    <a:gd name="connsiteX2" fmla="*/ 10706 w 14764"/>
                    <a:gd name="connsiteY2" fmla="*/ 14325 h 14325"/>
                    <a:gd name="connsiteX3" fmla="*/ 0 w 14764"/>
                    <a:gd name="connsiteY3" fmla="*/ 1087 h 14325"/>
                  </a:gdLst>
                  <a:ahLst/>
                  <a:cxnLst>
                    <a:cxn ang="0">
                      <a:pos x="connsiteX0" y="connsiteY0"/>
                    </a:cxn>
                    <a:cxn ang="0">
                      <a:pos x="connsiteX1" y="connsiteY1"/>
                    </a:cxn>
                    <a:cxn ang="0">
                      <a:pos x="connsiteX2" y="connsiteY2"/>
                    </a:cxn>
                    <a:cxn ang="0">
                      <a:pos x="connsiteX3" y="connsiteY3"/>
                    </a:cxn>
                  </a:cxnLst>
                  <a:rect l="l" t="t" r="r" b="b"/>
                  <a:pathLst>
                    <a:path w="14764" h="14325">
                      <a:moveTo>
                        <a:pt x="4031" y="0"/>
                      </a:moveTo>
                      <a:lnTo>
                        <a:pt x="14765" y="13222"/>
                      </a:lnTo>
                      <a:lnTo>
                        <a:pt x="10706" y="14325"/>
                      </a:lnTo>
                      <a:lnTo>
                        <a:pt x="0" y="1087"/>
                      </a:lnTo>
                      <a:close/>
                    </a:path>
                  </a:pathLst>
                </a:custGeom>
                <a:solidFill>
                  <a:srgbClr val="DEDFFB"/>
                </a:solidFill>
                <a:ln w="43312" cap="flat">
                  <a:noFill/>
                  <a:prstDash val="solid"/>
                  <a:miter/>
                </a:ln>
              </p:spPr>
              <p:txBody>
                <a:bodyPr rtlCol="0" anchor="ctr"/>
                <a:lstStyle/>
                <a:p>
                  <a:endParaRPr lang="fr-FR"/>
                </a:p>
              </p:txBody>
            </p:sp>
            <p:sp>
              <p:nvSpPr>
                <p:cNvPr id="1149" name="Forme libre : forme 1148">
                  <a:extLst>
                    <a:ext uri="{FF2B5EF4-FFF2-40B4-BE49-F238E27FC236}">
                      <a16:creationId xmlns:a16="http://schemas.microsoft.com/office/drawing/2014/main" id="{3F6EFBBD-31EC-44F6-B197-87C811E520A6}"/>
                    </a:ext>
                  </a:extLst>
                </p:cNvPr>
                <p:cNvSpPr/>
                <p:nvPr/>
              </p:nvSpPr>
              <p:spPr>
                <a:xfrm>
                  <a:off x="4946530" y="2848013"/>
                  <a:ext cx="105204" cy="99849"/>
                </a:xfrm>
                <a:custGeom>
                  <a:avLst/>
                  <a:gdLst>
                    <a:gd name="connsiteX0" fmla="*/ 105204 w 105204"/>
                    <a:gd name="connsiteY0" fmla="*/ 2462 h 99849"/>
                    <a:gd name="connsiteX1" fmla="*/ 10189 w 105204"/>
                    <a:gd name="connsiteY1" fmla="*/ 99849 h 99849"/>
                    <a:gd name="connsiteX2" fmla="*/ 0 w 105204"/>
                    <a:gd name="connsiteY2" fmla="*/ 94764 h 99849"/>
                    <a:gd name="connsiteX3" fmla="*/ 92468 w 105204"/>
                    <a:gd name="connsiteY3" fmla="*/ 0 h 99849"/>
                  </a:gdLst>
                  <a:ahLst/>
                  <a:cxnLst>
                    <a:cxn ang="0">
                      <a:pos x="connsiteX0" y="connsiteY0"/>
                    </a:cxn>
                    <a:cxn ang="0">
                      <a:pos x="connsiteX1" y="connsiteY1"/>
                    </a:cxn>
                    <a:cxn ang="0">
                      <a:pos x="connsiteX2" y="connsiteY2"/>
                    </a:cxn>
                    <a:cxn ang="0">
                      <a:pos x="connsiteX3" y="connsiteY3"/>
                    </a:cxn>
                  </a:cxnLst>
                  <a:rect l="l" t="t" r="r" b="b"/>
                  <a:pathLst>
                    <a:path w="105204" h="99849">
                      <a:moveTo>
                        <a:pt x="105204" y="2462"/>
                      </a:moveTo>
                      <a:cubicBezTo>
                        <a:pt x="85305" y="37411"/>
                        <a:pt x="53632" y="70573"/>
                        <a:pt x="10189" y="99849"/>
                      </a:cubicBezTo>
                      <a:lnTo>
                        <a:pt x="0" y="94764"/>
                      </a:lnTo>
                      <a:cubicBezTo>
                        <a:pt x="42282" y="66272"/>
                        <a:pt x="73096" y="34013"/>
                        <a:pt x="92468" y="0"/>
                      </a:cubicBezTo>
                      <a:close/>
                    </a:path>
                  </a:pathLst>
                </a:custGeom>
                <a:solidFill>
                  <a:srgbClr val="DEDFFB"/>
                </a:solidFill>
                <a:ln w="43312" cap="flat">
                  <a:noFill/>
                  <a:prstDash val="solid"/>
                  <a:miter/>
                </a:ln>
              </p:spPr>
              <p:txBody>
                <a:bodyPr rtlCol="0" anchor="ctr"/>
                <a:lstStyle/>
                <a:p>
                  <a:endParaRPr lang="fr-FR"/>
                </a:p>
              </p:txBody>
            </p:sp>
            <p:sp>
              <p:nvSpPr>
                <p:cNvPr id="1150" name="Forme libre : forme 1149">
                  <a:extLst>
                    <a:ext uri="{FF2B5EF4-FFF2-40B4-BE49-F238E27FC236}">
                      <a16:creationId xmlns:a16="http://schemas.microsoft.com/office/drawing/2014/main" id="{CA22029F-363A-44E0-99DE-FCE05218C241}"/>
                    </a:ext>
                  </a:extLst>
                </p:cNvPr>
                <p:cNvSpPr/>
                <p:nvPr/>
              </p:nvSpPr>
              <p:spPr>
                <a:xfrm>
                  <a:off x="4533197" y="2888019"/>
                  <a:ext cx="264001" cy="56355"/>
                </a:xfrm>
                <a:custGeom>
                  <a:avLst/>
                  <a:gdLst>
                    <a:gd name="connsiteX0" fmla="*/ 254785 w 264001"/>
                    <a:gd name="connsiteY0" fmla="*/ 0 h 56355"/>
                    <a:gd name="connsiteX1" fmla="*/ 264002 w 264001"/>
                    <a:gd name="connsiteY1" fmla="*/ 5641 h 56355"/>
                    <a:gd name="connsiteX2" fmla="*/ 0 w 264001"/>
                    <a:gd name="connsiteY2" fmla="*/ 54652 h 56355"/>
                    <a:gd name="connsiteX3" fmla="*/ 1776 w 264001"/>
                    <a:gd name="connsiteY3" fmla="*/ 46957 h 56355"/>
                    <a:gd name="connsiteX4" fmla="*/ 254785 w 264001"/>
                    <a:gd name="connsiteY4" fmla="*/ 0 h 5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001" h="56355">
                      <a:moveTo>
                        <a:pt x="254785" y="0"/>
                      </a:moveTo>
                      <a:lnTo>
                        <a:pt x="264002" y="5641"/>
                      </a:lnTo>
                      <a:cubicBezTo>
                        <a:pt x="191109" y="45646"/>
                        <a:pt x="93357" y="61985"/>
                        <a:pt x="0" y="54652"/>
                      </a:cubicBezTo>
                      <a:lnTo>
                        <a:pt x="1776" y="46957"/>
                      </a:lnTo>
                      <a:cubicBezTo>
                        <a:pt x="91240" y="53987"/>
                        <a:pt x="184933" y="38336"/>
                        <a:pt x="254785" y="0"/>
                      </a:cubicBezTo>
                      <a:close/>
                    </a:path>
                  </a:pathLst>
                </a:custGeom>
                <a:solidFill>
                  <a:srgbClr val="DEDFFB"/>
                </a:solidFill>
                <a:ln w="43312" cap="flat">
                  <a:noFill/>
                  <a:prstDash val="solid"/>
                  <a:miter/>
                </a:ln>
              </p:spPr>
              <p:txBody>
                <a:bodyPr rtlCol="0" anchor="ctr"/>
                <a:lstStyle/>
                <a:p>
                  <a:endParaRPr lang="fr-FR"/>
                </a:p>
              </p:txBody>
            </p:sp>
            <p:sp>
              <p:nvSpPr>
                <p:cNvPr id="1151" name="Forme libre : forme 1150">
                  <a:extLst>
                    <a:ext uri="{FF2B5EF4-FFF2-40B4-BE49-F238E27FC236}">
                      <a16:creationId xmlns:a16="http://schemas.microsoft.com/office/drawing/2014/main" id="{B82F14D3-B4A6-44F1-9B5C-EA909E731900}"/>
                    </a:ext>
                  </a:extLst>
                </p:cNvPr>
                <p:cNvSpPr/>
                <p:nvPr/>
              </p:nvSpPr>
              <p:spPr>
                <a:xfrm>
                  <a:off x="4247633" y="2814666"/>
                  <a:ext cx="291167" cy="144735"/>
                </a:xfrm>
                <a:custGeom>
                  <a:avLst/>
                  <a:gdLst>
                    <a:gd name="connsiteX0" fmla="*/ 287340 w 291167"/>
                    <a:gd name="connsiteY0" fmla="*/ 120310 h 144735"/>
                    <a:gd name="connsiteX1" fmla="*/ 285564 w 291167"/>
                    <a:gd name="connsiteY1" fmla="*/ 128005 h 144735"/>
                    <a:gd name="connsiteX2" fmla="*/ 281705 w 291167"/>
                    <a:gd name="connsiteY2" fmla="*/ 144735 h 144735"/>
                    <a:gd name="connsiteX3" fmla="*/ 81198 w 291167"/>
                    <a:gd name="connsiteY3" fmla="*/ 87237 h 144735"/>
                    <a:gd name="connsiteX4" fmla="*/ 0 w 291167"/>
                    <a:gd name="connsiteY4" fmla="*/ 14491 h 144735"/>
                    <a:gd name="connsiteX5" fmla="*/ 27198 w 291167"/>
                    <a:gd name="connsiteY5" fmla="*/ 8594 h 144735"/>
                    <a:gd name="connsiteX6" fmla="*/ 39754 w 291167"/>
                    <a:gd name="connsiteY6" fmla="*/ 5872 h 144735"/>
                    <a:gd name="connsiteX7" fmla="*/ 66835 w 291167"/>
                    <a:gd name="connsiteY7" fmla="*/ 0 h 144735"/>
                    <a:gd name="connsiteX8" fmla="*/ 131378 w 291167"/>
                    <a:gd name="connsiteY8" fmla="*/ 57845 h 144735"/>
                    <a:gd name="connsiteX9" fmla="*/ 291168 w 291167"/>
                    <a:gd name="connsiteY9" fmla="*/ 103718 h 14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167" h="144735">
                      <a:moveTo>
                        <a:pt x="287340" y="120310"/>
                      </a:moveTo>
                      <a:lnTo>
                        <a:pt x="285564" y="128005"/>
                      </a:lnTo>
                      <a:lnTo>
                        <a:pt x="281705" y="144735"/>
                      </a:lnTo>
                      <a:cubicBezTo>
                        <a:pt x="202983" y="138511"/>
                        <a:pt x="133532" y="117484"/>
                        <a:pt x="81198" y="87237"/>
                      </a:cubicBezTo>
                      <a:cubicBezTo>
                        <a:pt x="45634" y="66704"/>
                        <a:pt x="17807" y="41906"/>
                        <a:pt x="0" y="14491"/>
                      </a:cubicBezTo>
                      <a:lnTo>
                        <a:pt x="27198" y="8594"/>
                      </a:lnTo>
                      <a:lnTo>
                        <a:pt x="39754" y="5872"/>
                      </a:lnTo>
                      <a:lnTo>
                        <a:pt x="66835" y="0"/>
                      </a:lnTo>
                      <a:cubicBezTo>
                        <a:pt x="80997" y="21767"/>
                        <a:pt x="103096" y="41517"/>
                        <a:pt x="131378" y="57845"/>
                      </a:cubicBezTo>
                      <a:cubicBezTo>
                        <a:pt x="173358" y="82083"/>
                        <a:pt x="228288" y="98730"/>
                        <a:pt x="291168" y="103718"/>
                      </a:cubicBezTo>
                      <a:close/>
                    </a:path>
                  </a:pathLst>
                </a:custGeom>
                <a:solidFill>
                  <a:srgbClr val="B28AFD"/>
                </a:solidFill>
                <a:ln w="43312" cap="flat">
                  <a:noFill/>
                  <a:prstDash val="solid"/>
                  <a:miter/>
                </a:ln>
              </p:spPr>
              <p:txBody>
                <a:bodyPr rtlCol="0" anchor="ctr"/>
                <a:lstStyle/>
                <a:p>
                  <a:endParaRPr lang="fr-FR"/>
                </a:p>
              </p:txBody>
            </p:sp>
            <p:sp>
              <p:nvSpPr>
                <p:cNvPr id="1152" name="Forme libre : forme 1151">
                  <a:extLst>
                    <a:ext uri="{FF2B5EF4-FFF2-40B4-BE49-F238E27FC236}">
                      <a16:creationId xmlns:a16="http://schemas.microsoft.com/office/drawing/2014/main" id="{25D04455-4DC8-43E9-867A-4FD698566C9F}"/>
                    </a:ext>
                  </a:extLst>
                </p:cNvPr>
                <p:cNvSpPr/>
                <p:nvPr/>
              </p:nvSpPr>
              <p:spPr>
                <a:xfrm>
                  <a:off x="4228972" y="2961822"/>
                  <a:ext cx="167743" cy="66281"/>
                </a:xfrm>
                <a:custGeom>
                  <a:avLst/>
                  <a:gdLst>
                    <a:gd name="connsiteX0" fmla="*/ 9262 w 167743"/>
                    <a:gd name="connsiteY0" fmla="*/ 0 h 66281"/>
                    <a:gd name="connsiteX1" fmla="*/ 167744 w 167743"/>
                    <a:gd name="connsiteY1" fmla="*/ 59076 h 66281"/>
                    <a:gd name="connsiteX2" fmla="*/ 162839 w 167743"/>
                    <a:gd name="connsiteY2" fmla="*/ 66282 h 66281"/>
                    <a:gd name="connsiteX3" fmla="*/ 0 w 167743"/>
                    <a:gd name="connsiteY3" fmla="*/ 5580 h 66281"/>
                  </a:gdLst>
                  <a:ahLst/>
                  <a:cxnLst>
                    <a:cxn ang="0">
                      <a:pos x="connsiteX0" y="connsiteY0"/>
                    </a:cxn>
                    <a:cxn ang="0">
                      <a:pos x="connsiteX1" y="connsiteY1"/>
                    </a:cxn>
                    <a:cxn ang="0">
                      <a:pos x="connsiteX2" y="connsiteY2"/>
                    </a:cxn>
                    <a:cxn ang="0">
                      <a:pos x="connsiteX3" y="connsiteY3"/>
                    </a:cxn>
                  </a:cxnLst>
                  <a:rect l="l" t="t" r="r" b="b"/>
                  <a:pathLst>
                    <a:path w="167743" h="66281">
                      <a:moveTo>
                        <a:pt x="9262" y="0"/>
                      </a:moveTo>
                      <a:cubicBezTo>
                        <a:pt x="56359" y="26213"/>
                        <a:pt x="110353" y="45912"/>
                        <a:pt x="167744" y="59076"/>
                      </a:cubicBezTo>
                      <a:lnTo>
                        <a:pt x="162839" y="66282"/>
                      </a:lnTo>
                      <a:cubicBezTo>
                        <a:pt x="103855" y="52755"/>
                        <a:pt x="48397" y="32518"/>
                        <a:pt x="0" y="5580"/>
                      </a:cubicBezTo>
                      <a:close/>
                    </a:path>
                  </a:pathLst>
                </a:custGeom>
                <a:solidFill>
                  <a:srgbClr val="DEDFFB"/>
                </a:solidFill>
                <a:ln w="43312" cap="flat">
                  <a:noFill/>
                  <a:prstDash val="solid"/>
                  <a:miter/>
                </a:ln>
              </p:spPr>
              <p:txBody>
                <a:bodyPr rtlCol="0" anchor="ctr"/>
                <a:lstStyle/>
                <a:p>
                  <a:endParaRPr lang="fr-FR"/>
                </a:p>
              </p:txBody>
            </p:sp>
            <p:sp>
              <p:nvSpPr>
                <p:cNvPr id="1153" name="Forme libre : forme 1152">
                  <a:extLst>
                    <a:ext uri="{FF2B5EF4-FFF2-40B4-BE49-F238E27FC236}">
                      <a16:creationId xmlns:a16="http://schemas.microsoft.com/office/drawing/2014/main" id="{A3007972-F7AA-4C03-9768-77C5059CAD00}"/>
                    </a:ext>
                  </a:extLst>
                </p:cNvPr>
                <p:cNvSpPr/>
                <p:nvPr/>
              </p:nvSpPr>
              <p:spPr>
                <a:xfrm>
                  <a:off x="4101206" y="2868296"/>
                  <a:ext cx="149377" cy="106568"/>
                </a:xfrm>
                <a:custGeom>
                  <a:avLst/>
                  <a:gdLst>
                    <a:gd name="connsiteX0" fmla="*/ 137028 w 149377"/>
                    <a:gd name="connsiteY0" fmla="*/ 93525 h 106568"/>
                    <a:gd name="connsiteX1" fmla="*/ 127766 w 149377"/>
                    <a:gd name="connsiteY1" fmla="*/ 99106 h 106568"/>
                    <a:gd name="connsiteX2" fmla="*/ 115380 w 149377"/>
                    <a:gd name="connsiteY2" fmla="*/ 106568 h 106568"/>
                    <a:gd name="connsiteX3" fmla="*/ 108479 w 149377"/>
                    <a:gd name="connsiteY3" fmla="*/ 102649 h 106568"/>
                    <a:gd name="connsiteX4" fmla="*/ 0 w 149377"/>
                    <a:gd name="connsiteY4" fmla="*/ 11493 h 106568"/>
                    <a:gd name="connsiteX5" fmla="*/ 16443 w 149377"/>
                    <a:gd name="connsiteY5" fmla="*/ 7286 h 106568"/>
                    <a:gd name="connsiteX6" fmla="*/ 28678 w 149377"/>
                    <a:gd name="connsiteY6" fmla="*/ 4154 h 106568"/>
                    <a:gd name="connsiteX7" fmla="*/ 44907 w 149377"/>
                    <a:gd name="connsiteY7" fmla="*/ 0 h 106568"/>
                    <a:gd name="connsiteX8" fmla="*/ 143104 w 149377"/>
                    <a:gd name="connsiteY8" fmla="*/ 82528 h 106568"/>
                    <a:gd name="connsiteX9" fmla="*/ 149378 w 149377"/>
                    <a:gd name="connsiteY9" fmla="*/ 86084 h 106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377" h="106568">
                      <a:moveTo>
                        <a:pt x="137028" y="93525"/>
                      </a:moveTo>
                      <a:lnTo>
                        <a:pt x="127766" y="99106"/>
                      </a:lnTo>
                      <a:lnTo>
                        <a:pt x="115380" y="106568"/>
                      </a:lnTo>
                      <a:cubicBezTo>
                        <a:pt x="113071" y="105267"/>
                        <a:pt x="110760" y="103966"/>
                        <a:pt x="108479" y="102649"/>
                      </a:cubicBezTo>
                      <a:cubicBezTo>
                        <a:pt x="61593" y="75579"/>
                        <a:pt x="25401" y="44574"/>
                        <a:pt x="0" y="11493"/>
                      </a:cubicBezTo>
                      <a:lnTo>
                        <a:pt x="16443" y="7286"/>
                      </a:lnTo>
                      <a:lnTo>
                        <a:pt x="28678" y="4154"/>
                      </a:lnTo>
                      <a:lnTo>
                        <a:pt x="44907" y="0"/>
                      </a:lnTo>
                      <a:cubicBezTo>
                        <a:pt x="67874" y="29935"/>
                        <a:pt x="100552" y="57961"/>
                        <a:pt x="143104" y="82528"/>
                      </a:cubicBezTo>
                      <a:cubicBezTo>
                        <a:pt x="145185" y="83730"/>
                        <a:pt x="147268" y="84899"/>
                        <a:pt x="149378" y="86084"/>
                      </a:cubicBezTo>
                      <a:close/>
                    </a:path>
                  </a:pathLst>
                </a:custGeom>
                <a:solidFill>
                  <a:srgbClr val="F3A250"/>
                </a:solidFill>
                <a:ln w="43312" cap="flat">
                  <a:noFill/>
                  <a:prstDash val="solid"/>
                  <a:miter/>
                </a:ln>
              </p:spPr>
              <p:txBody>
                <a:bodyPr rtlCol="0" anchor="ctr"/>
                <a:lstStyle/>
                <a:p>
                  <a:endParaRPr lang="fr-FR"/>
                </a:p>
              </p:txBody>
            </p:sp>
            <p:sp>
              <p:nvSpPr>
                <p:cNvPr id="1154" name="Forme libre : forme 1153">
                  <a:extLst>
                    <a:ext uri="{FF2B5EF4-FFF2-40B4-BE49-F238E27FC236}">
                      <a16:creationId xmlns:a16="http://schemas.microsoft.com/office/drawing/2014/main" id="{2B85AD87-3FFB-4460-8583-06A84980BE59}"/>
                    </a:ext>
                  </a:extLst>
                </p:cNvPr>
                <p:cNvSpPr/>
                <p:nvPr/>
              </p:nvSpPr>
              <p:spPr>
                <a:xfrm>
                  <a:off x="4759167" y="2936017"/>
                  <a:ext cx="211101" cy="99669"/>
                </a:xfrm>
                <a:custGeom>
                  <a:avLst/>
                  <a:gdLst>
                    <a:gd name="connsiteX0" fmla="*/ 211102 w 211101"/>
                    <a:gd name="connsiteY0" fmla="*/ 18606 h 99669"/>
                    <a:gd name="connsiteX1" fmla="*/ 184985 w 211101"/>
                    <a:gd name="connsiteY1" fmla="*/ 34941 h 99669"/>
                    <a:gd name="connsiteX2" fmla="*/ 19136 w 211101"/>
                    <a:gd name="connsiteY2" fmla="*/ 99669 h 99669"/>
                    <a:gd name="connsiteX3" fmla="*/ 12141 w 211101"/>
                    <a:gd name="connsiteY3" fmla="*/ 90074 h 99669"/>
                    <a:gd name="connsiteX4" fmla="*/ 6915 w 211101"/>
                    <a:gd name="connsiteY4" fmla="*/ 82906 h 99669"/>
                    <a:gd name="connsiteX5" fmla="*/ 0 w 211101"/>
                    <a:gd name="connsiteY5" fmla="*/ 73423 h 99669"/>
                    <a:gd name="connsiteX6" fmla="*/ 150134 w 211101"/>
                    <a:gd name="connsiteY6" fmla="*/ 14820 h 99669"/>
                    <a:gd name="connsiteX7" fmla="*/ 173815 w 211101"/>
                    <a:gd name="connsiteY7" fmla="*/ 0 h 99669"/>
                    <a:gd name="connsiteX8" fmla="*/ 187363 w 211101"/>
                    <a:gd name="connsiteY8" fmla="*/ 6760 h 99669"/>
                    <a:gd name="connsiteX9" fmla="*/ 197552 w 211101"/>
                    <a:gd name="connsiteY9" fmla="*/ 11845 h 99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101" h="99669">
                      <a:moveTo>
                        <a:pt x="211102" y="18606"/>
                      </a:moveTo>
                      <a:cubicBezTo>
                        <a:pt x="202804" y="24188"/>
                        <a:pt x="194109" y="29638"/>
                        <a:pt x="184985" y="34941"/>
                      </a:cubicBezTo>
                      <a:cubicBezTo>
                        <a:pt x="136023" y="63394"/>
                        <a:pt x="79490" y="85014"/>
                        <a:pt x="19136" y="99669"/>
                      </a:cubicBezTo>
                      <a:lnTo>
                        <a:pt x="12141" y="90074"/>
                      </a:lnTo>
                      <a:lnTo>
                        <a:pt x="6915" y="82906"/>
                      </a:lnTo>
                      <a:lnTo>
                        <a:pt x="0" y="73423"/>
                      </a:lnTo>
                      <a:cubicBezTo>
                        <a:pt x="54619" y="60151"/>
                        <a:pt x="105706" y="40638"/>
                        <a:pt x="150134" y="14820"/>
                      </a:cubicBezTo>
                      <a:cubicBezTo>
                        <a:pt x="158408" y="10011"/>
                        <a:pt x="166310" y="5055"/>
                        <a:pt x="173815" y="0"/>
                      </a:cubicBezTo>
                      <a:lnTo>
                        <a:pt x="187363" y="6760"/>
                      </a:lnTo>
                      <a:lnTo>
                        <a:pt x="197552" y="11845"/>
                      </a:lnTo>
                      <a:close/>
                    </a:path>
                  </a:pathLst>
                </a:custGeom>
                <a:solidFill>
                  <a:srgbClr val="6EB954"/>
                </a:solidFill>
                <a:ln w="43312" cap="flat">
                  <a:noFill/>
                  <a:prstDash val="solid"/>
                  <a:miter/>
                </a:ln>
              </p:spPr>
              <p:txBody>
                <a:bodyPr rtlCol="0" anchor="ctr"/>
                <a:lstStyle/>
                <a:p>
                  <a:endParaRPr lang="fr-FR"/>
                </a:p>
              </p:txBody>
            </p:sp>
            <p:sp>
              <p:nvSpPr>
                <p:cNvPr id="1155" name="Forme libre : forme 1154">
                  <a:extLst>
                    <a:ext uri="{FF2B5EF4-FFF2-40B4-BE49-F238E27FC236}">
                      <a16:creationId xmlns:a16="http://schemas.microsoft.com/office/drawing/2014/main" id="{272CD2A7-4DCA-4A1B-A06A-A872B52538DA}"/>
                    </a:ext>
                  </a:extLst>
                </p:cNvPr>
                <p:cNvSpPr/>
                <p:nvPr/>
              </p:nvSpPr>
              <p:spPr>
                <a:xfrm>
                  <a:off x="4581839" y="3018923"/>
                  <a:ext cx="189469" cy="29635"/>
                </a:xfrm>
                <a:custGeom>
                  <a:avLst/>
                  <a:gdLst>
                    <a:gd name="connsiteX0" fmla="*/ 0 w 189469"/>
                    <a:gd name="connsiteY0" fmla="*/ 21878 h 29635"/>
                    <a:gd name="connsiteX1" fmla="*/ 184242 w 189469"/>
                    <a:gd name="connsiteY1" fmla="*/ 0 h 29635"/>
                    <a:gd name="connsiteX2" fmla="*/ 189470 w 189469"/>
                    <a:gd name="connsiteY2" fmla="*/ 7169 h 29635"/>
                    <a:gd name="connsiteX3" fmla="*/ 168 w 189469"/>
                    <a:gd name="connsiteY3" fmla="*/ 29636 h 29635"/>
                  </a:gdLst>
                  <a:ahLst/>
                  <a:cxnLst>
                    <a:cxn ang="0">
                      <a:pos x="connsiteX0" y="connsiteY0"/>
                    </a:cxn>
                    <a:cxn ang="0">
                      <a:pos x="connsiteX1" y="connsiteY1"/>
                    </a:cxn>
                    <a:cxn ang="0">
                      <a:pos x="connsiteX2" y="connsiteY2"/>
                    </a:cxn>
                    <a:cxn ang="0">
                      <a:pos x="connsiteX3" y="connsiteY3"/>
                    </a:cxn>
                  </a:cxnLst>
                  <a:rect l="l" t="t" r="r" b="b"/>
                  <a:pathLst>
                    <a:path w="189469" h="29635">
                      <a:moveTo>
                        <a:pt x="0" y="21878"/>
                      </a:moveTo>
                      <a:cubicBezTo>
                        <a:pt x="62808" y="21545"/>
                        <a:pt x="125484" y="14254"/>
                        <a:pt x="184242" y="0"/>
                      </a:cubicBezTo>
                      <a:lnTo>
                        <a:pt x="189470" y="7169"/>
                      </a:lnTo>
                      <a:cubicBezTo>
                        <a:pt x="129107" y="21805"/>
                        <a:pt x="64687" y="29296"/>
                        <a:pt x="168" y="29636"/>
                      </a:cubicBezTo>
                      <a:close/>
                    </a:path>
                  </a:pathLst>
                </a:custGeom>
                <a:solidFill>
                  <a:srgbClr val="DEDFFB"/>
                </a:solidFill>
                <a:ln w="43312" cap="flat">
                  <a:noFill/>
                  <a:prstDash val="solid"/>
                  <a:miter/>
                </a:ln>
              </p:spPr>
              <p:txBody>
                <a:bodyPr rtlCol="0" anchor="ctr"/>
                <a:lstStyle/>
                <a:p>
                  <a:endParaRPr lang="fr-FR"/>
                </a:p>
              </p:txBody>
            </p:sp>
            <p:sp>
              <p:nvSpPr>
                <p:cNvPr id="1156" name="Forme libre : forme 1155">
                  <a:extLst>
                    <a:ext uri="{FF2B5EF4-FFF2-40B4-BE49-F238E27FC236}">
                      <a16:creationId xmlns:a16="http://schemas.microsoft.com/office/drawing/2014/main" id="{5BBE283A-AD7D-4F53-89DD-D8154B8DFCC7}"/>
                    </a:ext>
                  </a:extLst>
                </p:cNvPr>
                <p:cNvSpPr/>
                <p:nvPr/>
              </p:nvSpPr>
              <p:spPr>
                <a:xfrm>
                  <a:off x="4385200" y="3011351"/>
                  <a:ext cx="197033" cy="47698"/>
                </a:xfrm>
                <a:custGeom>
                  <a:avLst/>
                  <a:gdLst>
                    <a:gd name="connsiteX0" fmla="*/ 196638 w 197033"/>
                    <a:gd name="connsiteY0" fmla="*/ 29450 h 47698"/>
                    <a:gd name="connsiteX1" fmla="*/ 196806 w 197033"/>
                    <a:gd name="connsiteY1" fmla="*/ 37207 h 47698"/>
                    <a:gd name="connsiteX2" fmla="*/ 197033 w 197033"/>
                    <a:gd name="connsiteY2" fmla="*/ 47685 h 47698"/>
                    <a:gd name="connsiteX3" fmla="*/ 0 w 197033"/>
                    <a:gd name="connsiteY3" fmla="*/ 26462 h 47698"/>
                    <a:gd name="connsiteX4" fmla="*/ 6611 w 197033"/>
                    <a:gd name="connsiteY4" fmla="*/ 16752 h 47698"/>
                    <a:gd name="connsiteX5" fmla="*/ 11516 w 197033"/>
                    <a:gd name="connsiteY5" fmla="*/ 9547 h 47698"/>
                    <a:gd name="connsiteX6" fmla="*/ 18015 w 197033"/>
                    <a:gd name="connsiteY6" fmla="*/ 0 h 47698"/>
                    <a:gd name="connsiteX7" fmla="*/ 196417 w 197033"/>
                    <a:gd name="connsiteY7" fmla="*/ 19232 h 47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7033" h="47698">
                      <a:moveTo>
                        <a:pt x="196638" y="29450"/>
                      </a:moveTo>
                      <a:lnTo>
                        <a:pt x="196806" y="37207"/>
                      </a:lnTo>
                      <a:lnTo>
                        <a:pt x="197033" y="47685"/>
                      </a:lnTo>
                      <a:cubicBezTo>
                        <a:pt x="130174" y="48048"/>
                        <a:pt x="63161" y="40968"/>
                        <a:pt x="0" y="26462"/>
                      </a:cubicBezTo>
                      <a:lnTo>
                        <a:pt x="6611" y="16752"/>
                      </a:lnTo>
                      <a:lnTo>
                        <a:pt x="11516" y="9547"/>
                      </a:lnTo>
                      <a:lnTo>
                        <a:pt x="18015" y="0"/>
                      </a:lnTo>
                      <a:cubicBezTo>
                        <a:pt x="75171" y="13140"/>
                        <a:pt x="135842" y="19544"/>
                        <a:pt x="196417" y="19232"/>
                      </a:cubicBezTo>
                      <a:close/>
                    </a:path>
                  </a:pathLst>
                </a:custGeom>
                <a:solidFill>
                  <a:srgbClr val="DEDFFB"/>
                </a:solidFill>
                <a:ln w="43312" cap="flat">
                  <a:noFill/>
                  <a:prstDash val="solid"/>
                  <a:miter/>
                </a:ln>
              </p:spPr>
              <p:txBody>
                <a:bodyPr rtlCol="0" anchor="ctr"/>
                <a:lstStyle/>
                <a:p>
                  <a:endParaRPr lang="fr-FR"/>
                </a:p>
              </p:txBody>
            </p:sp>
          </p:grpSp>
          <p:sp>
            <p:nvSpPr>
              <p:cNvPr id="1157" name="Forme libre : forme 1156">
                <a:extLst>
                  <a:ext uri="{FF2B5EF4-FFF2-40B4-BE49-F238E27FC236}">
                    <a16:creationId xmlns:a16="http://schemas.microsoft.com/office/drawing/2014/main" id="{37FA3CBF-95F0-4D00-898C-9DE32546CCF0}"/>
                  </a:ext>
                </a:extLst>
              </p:cNvPr>
              <p:cNvSpPr/>
              <p:nvPr/>
            </p:nvSpPr>
            <p:spPr>
              <a:xfrm>
                <a:off x="4074723" y="2766080"/>
                <a:ext cx="55160" cy="109501"/>
              </a:xfrm>
              <a:custGeom>
                <a:avLst/>
                <a:gdLst>
                  <a:gd name="connsiteX0" fmla="*/ 0 w 55160"/>
                  <a:gd name="connsiteY0" fmla="*/ 216 h 109501"/>
                  <a:gd name="connsiteX1" fmla="*/ 13383 w 55160"/>
                  <a:gd name="connsiteY1" fmla="*/ 0 h 109501"/>
                  <a:gd name="connsiteX2" fmla="*/ 55161 w 55160"/>
                  <a:gd name="connsiteY2" fmla="*/ 106371 h 109501"/>
                  <a:gd name="connsiteX3" fmla="*/ 42926 w 55160"/>
                  <a:gd name="connsiteY3" fmla="*/ 109502 h 109501"/>
                  <a:gd name="connsiteX4" fmla="*/ 0 w 55160"/>
                  <a:gd name="connsiteY4" fmla="*/ 216 h 10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60" h="109501">
                    <a:moveTo>
                      <a:pt x="0" y="216"/>
                    </a:moveTo>
                    <a:lnTo>
                      <a:pt x="13383" y="0"/>
                    </a:lnTo>
                    <a:cubicBezTo>
                      <a:pt x="15318" y="36347"/>
                      <a:pt x="29246" y="72529"/>
                      <a:pt x="55161" y="106371"/>
                    </a:cubicBezTo>
                    <a:lnTo>
                      <a:pt x="42926" y="109502"/>
                    </a:lnTo>
                    <a:cubicBezTo>
                      <a:pt x="16300" y="74733"/>
                      <a:pt x="1988" y="37558"/>
                      <a:pt x="0" y="216"/>
                    </a:cubicBezTo>
                    <a:close/>
                  </a:path>
                </a:pathLst>
              </a:custGeom>
              <a:solidFill>
                <a:srgbClr val="DEDFFB"/>
              </a:solidFill>
              <a:ln w="43312" cap="flat">
                <a:noFill/>
                <a:prstDash val="solid"/>
                <a:miter/>
              </a:ln>
            </p:spPr>
            <p:txBody>
              <a:bodyPr rtlCol="0" anchor="ctr"/>
              <a:lstStyle/>
              <a:p>
                <a:endParaRPr lang="fr-FR"/>
              </a:p>
            </p:txBody>
          </p:sp>
          <p:sp>
            <p:nvSpPr>
              <p:cNvPr id="1158" name="Forme libre : forme 1157">
                <a:extLst>
                  <a:ext uri="{FF2B5EF4-FFF2-40B4-BE49-F238E27FC236}">
                    <a16:creationId xmlns:a16="http://schemas.microsoft.com/office/drawing/2014/main" id="{CD831DFE-5A65-41CC-9B54-4095490FC1FC}"/>
                  </a:ext>
                </a:extLst>
              </p:cNvPr>
              <p:cNvSpPr/>
              <p:nvPr/>
            </p:nvSpPr>
            <p:spPr>
              <a:xfrm>
                <a:off x="4288360" y="2638629"/>
                <a:ext cx="23259" cy="10521"/>
              </a:xfrm>
              <a:custGeom>
                <a:avLst/>
                <a:gdLst>
                  <a:gd name="connsiteX0" fmla="*/ 23260 w 23259"/>
                  <a:gd name="connsiteY0" fmla="*/ 8398 h 10521"/>
                  <a:gd name="connsiteX1" fmla="*/ 20685 w 23259"/>
                  <a:gd name="connsiteY1" fmla="*/ 10522 h 10521"/>
                  <a:gd name="connsiteX2" fmla="*/ 0 w 23259"/>
                  <a:gd name="connsiteY2" fmla="*/ 2124 h 10521"/>
                  <a:gd name="connsiteX3" fmla="*/ 2518 w 23259"/>
                  <a:gd name="connsiteY3" fmla="*/ 0 h 10521"/>
                </a:gdLst>
                <a:ahLst/>
                <a:cxnLst>
                  <a:cxn ang="0">
                    <a:pos x="connsiteX0" y="connsiteY0"/>
                  </a:cxn>
                  <a:cxn ang="0">
                    <a:pos x="connsiteX1" y="connsiteY1"/>
                  </a:cxn>
                  <a:cxn ang="0">
                    <a:pos x="connsiteX2" y="connsiteY2"/>
                  </a:cxn>
                  <a:cxn ang="0">
                    <a:pos x="connsiteX3" y="connsiteY3"/>
                  </a:cxn>
                </a:cxnLst>
                <a:rect l="l" t="t" r="r" b="b"/>
                <a:pathLst>
                  <a:path w="23259" h="10521">
                    <a:moveTo>
                      <a:pt x="23260" y="8398"/>
                    </a:moveTo>
                    <a:lnTo>
                      <a:pt x="20685" y="10522"/>
                    </a:lnTo>
                    <a:lnTo>
                      <a:pt x="0" y="2124"/>
                    </a:lnTo>
                    <a:lnTo>
                      <a:pt x="2518" y="0"/>
                    </a:lnTo>
                    <a:close/>
                  </a:path>
                </a:pathLst>
              </a:custGeom>
              <a:solidFill>
                <a:srgbClr val="DEDFFB"/>
              </a:solidFill>
              <a:ln w="43312" cap="flat">
                <a:noFill/>
                <a:prstDash val="solid"/>
                <a:miter/>
              </a:ln>
            </p:spPr>
            <p:txBody>
              <a:bodyPr rtlCol="0" anchor="ctr"/>
              <a:lstStyle/>
              <a:p>
                <a:endParaRPr lang="fr-FR"/>
              </a:p>
            </p:txBody>
          </p:sp>
          <p:sp>
            <p:nvSpPr>
              <p:cNvPr id="1159" name="Forme libre : forme 1158">
                <a:extLst>
                  <a:ext uri="{FF2B5EF4-FFF2-40B4-BE49-F238E27FC236}">
                    <a16:creationId xmlns:a16="http://schemas.microsoft.com/office/drawing/2014/main" id="{5774889F-2A8F-440F-A629-A5D657A30C04}"/>
                  </a:ext>
                </a:extLst>
              </p:cNvPr>
              <p:cNvSpPr/>
              <p:nvPr/>
            </p:nvSpPr>
            <p:spPr>
              <a:xfrm>
                <a:off x="4227874" y="2771823"/>
                <a:ext cx="25534" cy="3836"/>
              </a:xfrm>
              <a:custGeom>
                <a:avLst/>
                <a:gdLst>
                  <a:gd name="connsiteX0" fmla="*/ 25122 w 25534"/>
                  <a:gd name="connsiteY0" fmla="*/ 0 h 3836"/>
                  <a:gd name="connsiteX1" fmla="*/ 25534 w 25534"/>
                  <a:gd name="connsiteY1" fmla="*/ 2568 h 3836"/>
                  <a:gd name="connsiteX2" fmla="*/ 384 w 25534"/>
                  <a:gd name="connsiteY2" fmla="*/ 3837 h 3836"/>
                  <a:gd name="connsiteX3" fmla="*/ 0 w 25534"/>
                  <a:gd name="connsiteY3" fmla="*/ 1252 h 3836"/>
                </a:gdLst>
                <a:ahLst/>
                <a:cxnLst>
                  <a:cxn ang="0">
                    <a:pos x="connsiteX0" y="connsiteY0"/>
                  </a:cxn>
                  <a:cxn ang="0">
                    <a:pos x="connsiteX1" y="connsiteY1"/>
                  </a:cxn>
                  <a:cxn ang="0">
                    <a:pos x="connsiteX2" y="connsiteY2"/>
                  </a:cxn>
                  <a:cxn ang="0">
                    <a:pos x="connsiteX3" y="connsiteY3"/>
                  </a:cxn>
                </a:cxnLst>
                <a:rect l="l" t="t" r="r" b="b"/>
                <a:pathLst>
                  <a:path w="25534" h="3836">
                    <a:moveTo>
                      <a:pt x="25122" y="0"/>
                    </a:moveTo>
                    <a:lnTo>
                      <a:pt x="25534" y="2568"/>
                    </a:lnTo>
                    <a:lnTo>
                      <a:pt x="384" y="3837"/>
                    </a:lnTo>
                    <a:lnTo>
                      <a:pt x="0" y="1252"/>
                    </a:lnTo>
                    <a:close/>
                  </a:path>
                </a:pathLst>
              </a:custGeom>
              <a:solidFill>
                <a:srgbClr val="DEDFFB"/>
              </a:solidFill>
              <a:ln w="43312" cap="flat">
                <a:noFill/>
                <a:prstDash val="solid"/>
                <a:miter/>
              </a:ln>
            </p:spPr>
            <p:txBody>
              <a:bodyPr rtlCol="0" anchor="ctr"/>
              <a:lstStyle/>
              <a:p>
                <a:endParaRPr lang="fr-FR"/>
              </a:p>
            </p:txBody>
          </p:sp>
          <p:grpSp>
            <p:nvGrpSpPr>
              <p:cNvPr id="1160" name="Graphique 887">
                <a:extLst>
                  <a:ext uri="{FF2B5EF4-FFF2-40B4-BE49-F238E27FC236}">
                    <a16:creationId xmlns:a16="http://schemas.microsoft.com/office/drawing/2014/main" id="{D858F020-46E9-4A57-93FF-75FE8B9588CB}"/>
                  </a:ext>
                </a:extLst>
              </p:cNvPr>
              <p:cNvGrpSpPr/>
              <p:nvPr/>
            </p:nvGrpSpPr>
            <p:grpSpPr>
              <a:xfrm>
                <a:off x="4056344" y="2468196"/>
                <a:ext cx="597730" cy="355064"/>
                <a:chOff x="4056344" y="2468196"/>
                <a:chExt cx="597730" cy="355064"/>
              </a:xfrm>
            </p:grpSpPr>
            <p:sp>
              <p:nvSpPr>
                <p:cNvPr id="1161" name="Forme libre : forme 1160">
                  <a:extLst>
                    <a:ext uri="{FF2B5EF4-FFF2-40B4-BE49-F238E27FC236}">
                      <a16:creationId xmlns:a16="http://schemas.microsoft.com/office/drawing/2014/main" id="{740164F0-A5E0-4839-94FF-2A8A3C92C0B8}"/>
                    </a:ext>
                  </a:extLst>
                </p:cNvPr>
                <p:cNvSpPr/>
                <p:nvPr/>
              </p:nvSpPr>
              <p:spPr>
                <a:xfrm>
                  <a:off x="4193975" y="2485265"/>
                  <a:ext cx="182432" cy="87664"/>
                </a:xfrm>
                <a:custGeom>
                  <a:avLst/>
                  <a:gdLst>
                    <a:gd name="connsiteX0" fmla="*/ 48166 w 182432"/>
                    <a:gd name="connsiteY0" fmla="*/ 80387 h 87664"/>
                    <a:gd name="connsiteX1" fmla="*/ 36097 w 182432"/>
                    <a:gd name="connsiteY1" fmla="*/ 87665 h 87664"/>
                    <a:gd name="connsiteX2" fmla="*/ 22961 w 182432"/>
                    <a:gd name="connsiteY2" fmla="*/ 80606 h 87664"/>
                    <a:gd name="connsiteX3" fmla="*/ 13131 w 182432"/>
                    <a:gd name="connsiteY3" fmla="*/ 75324 h 87664"/>
                    <a:gd name="connsiteX4" fmla="*/ 0 w 182432"/>
                    <a:gd name="connsiteY4" fmla="*/ 68268 h 87664"/>
                    <a:gd name="connsiteX5" fmla="*/ 13316 w 182432"/>
                    <a:gd name="connsiteY5" fmla="*/ 60266 h 87664"/>
                    <a:gd name="connsiteX6" fmla="*/ 161592 w 182432"/>
                    <a:gd name="connsiteY6" fmla="*/ 0 h 87664"/>
                    <a:gd name="connsiteX7" fmla="*/ 169218 w 182432"/>
                    <a:gd name="connsiteY7" fmla="*/ 9448 h 87664"/>
                    <a:gd name="connsiteX8" fmla="*/ 174899 w 182432"/>
                    <a:gd name="connsiteY8" fmla="*/ 16484 h 87664"/>
                    <a:gd name="connsiteX9" fmla="*/ 182433 w 182432"/>
                    <a:gd name="connsiteY9" fmla="*/ 25818 h 87664"/>
                    <a:gd name="connsiteX10" fmla="*/ 48166 w 182432"/>
                    <a:gd name="connsiteY10" fmla="*/ 80387 h 8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432" h="87664">
                      <a:moveTo>
                        <a:pt x="48166" y="80387"/>
                      </a:moveTo>
                      <a:cubicBezTo>
                        <a:pt x="44058" y="82774"/>
                        <a:pt x="40007" y="85195"/>
                        <a:pt x="36097" y="87665"/>
                      </a:cubicBezTo>
                      <a:lnTo>
                        <a:pt x="22961" y="80606"/>
                      </a:lnTo>
                      <a:lnTo>
                        <a:pt x="13131" y="75324"/>
                      </a:lnTo>
                      <a:lnTo>
                        <a:pt x="0" y="68268"/>
                      </a:lnTo>
                      <a:cubicBezTo>
                        <a:pt x="4363" y="65568"/>
                        <a:pt x="8783" y="62901"/>
                        <a:pt x="13316" y="60266"/>
                      </a:cubicBezTo>
                      <a:cubicBezTo>
                        <a:pt x="57519" y="34579"/>
                        <a:pt x="107833" y="14457"/>
                        <a:pt x="161592" y="0"/>
                      </a:cubicBezTo>
                      <a:lnTo>
                        <a:pt x="169218" y="9448"/>
                      </a:lnTo>
                      <a:lnTo>
                        <a:pt x="174899" y="16484"/>
                      </a:lnTo>
                      <a:lnTo>
                        <a:pt x="182433" y="25818"/>
                      </a:lnTo>
                      <a:cubicBezTo>
                        <a:pt x="133812" y="38909"/>
                        <a:pt x="88288" y="57071"/>
                        <a:pt x="48166" y="80387"/>
                      </a:cubicBezTo>
                      <a:close/>
                    </a:path>
                  </a:pathLst>
                </a:custGeom>
                <a:solidFill>
                  <a:srgbClr val="DEDFFB"/>
                </a:solidFill>
                <a:ln w="43312" cap="flat">
                  <a:noFill/>
                  <a:prstDash val="solid"/>
                  <a:miter/>
                </a:ln>
              </p:spPr>
              <p:txBody>
                <a:bodyPr rtlCol="0" anchor="ctr"/>
                <a:lstStyle/>
                <a:p>
                  <a:endParaRPr lang="fr-FR"/>
                </a:p>
              </p:txBody>
            </p:sp>
            <p:sp>
              <p:nvSpPr>
                <p:cNvPr id="1162" name="Forme libre : forme 1161">
                  <a:extLst>
                    <a:ext uri="{FF2B5EF4-FFF2-40B4-BE49-F238E27FC236}">
                      <a16:creationId xmlns:a16="http://schemas.microsoft.com/office/drawing/2014/main" id="{88C72D36-1D87-4436-8DB9-CFEFF565522C}"/>
                    </a:ext>
                  </a:extLst>
                </p:cNvPr>
                <p:cNvSpPr/>
                <p:nvPr/>
              </p:nvSpPr>
              <p:spPr>
                <a:xfrm>
                  <a:off x="4363193" y="2468196"/>
                  <a:ext cx="188362" cy="33553"/>
                </a:xfrm>
                <a:custGeom>
                  <a:avLst/>
                  <a:gdLst>
                    <a:gd name="connsiteX0" fmla="*/ 0 w 188362"/>
                    <a:gd name="connsiteY0" fmla="*/ 26518 h 33553"/>
                    <a:gd name="connsiteX1" fmla="*/ 187700 w 188362"/>
                    <a:gd name="connsiteY1" fmla="*/ 0 h 33553"/>
                    <a:gd name="connsiteX2" fmla="*/ 188363 w 188362"/>
                    <a:gd name="connsiteY2" fmla="*/ 7747 h 33553"/>
                    <a:gd name="connsiteX3" fmla="*/ 5680 w 188362"/>
                    <a:gd name="connsiteY3" fmla="*/ 33553 h 33553"/>
                  </a:gdLst>
                  <a:ahLst/>
                  <a:cxnLst>
                    <a:cxn ang="0">
                      <a:pos x="connsiteX0" y="connsiteY0"/>
                    </a:cxn>
                    <a:cxn ang="0">
                      <a:pos x="connsiteX1" y="connsiteY1"/>
                    </a:cxn>
                    <a:cxn ang="0">
                      <a:pos x="connsiteX2" y="connsiteY2"/>
                    </a:cxn>
                    <a:cxn ang="0">
                      <a:pos x="connsiteX3" y="connsiteY3"/>
                    </a:cxn>
                  </a:cxnLst>
                  <a:rect l="l" t="t" r="r" b="b"/>
                  <a:pathLst>
                    <a:path w="188362" h="33553">
                      <a:moveTo>
                        <a:pt x="0" y="26518"/>
                      </a:moveTo>
                      <a:cubicBezTo>
                        <a:pt x="59474" y="10556"/>
                        <a:pt x="123350" y="1715"/>
                        <a:pt x="187700" y="0"/>
                      </a:cubicBezTo>
                      <a:lnTo>
                        <a:pt x="188363" y="7747"/>
                      </a:lnTo>
                      <a:cubicBezTo>
                        <a:pt x="125730" y="9416"/>
                        <a:pt x="63565" y="18018"/>
                        <a:pt x="5680" y="33553"/>
                      </a:cubicBezTo>
                      <a:close/>
                    </a:path>
                  </a:pathLst>
                </a:custGeom>
                <a:solidFill>
                  <a:srgbClr val="DEDFFB"/>
                </a:solidFill>
                <a:ln w="43312" cap="flat">
                  <a:noFill/>
                  <a:prstDash val="solid"/>
                  <a:miter/>
                </a:ln>
              </p:spPr>
              <p:txBody>
                <a:bodyPr rtlCol="0" anchor="ctr"/>
                <a:lstStyle/>
                <a:p>
                  <a:endParaRPr lang="fr-FR"/>
                </a:p>
              </p:txBody>
            </p:sp>
            <p:sp>
              <p:nvSpPr>
                <p:cNvPr id="1163" name="Forme libre : forme 1162">
                  <a:extLst>
                    <a:ext uri="{FF2B5EF4-FFF2-40B4-BE49-F238E27FC236}">
                      <a16:creationId xmlns:a16="http://schemas.microsoft.com/office/drawing/2014/main" id="{C46EA603-CE55-4FBB-A03A-CA984370C795}"/>
                    </a:ext>
                  </a:extLst>
                </p:cNvPr>
                <p:cNvSpPr/>
                <p:nvPr/>
              </p:nvSpPr>
              <p:spPr>
                <a:xfrm>
                  <a:off x="4311747" y="2555154"/>
                  <a:ext cx="342328" cy="96318"/>
                </a:xfrm>
                <a:custGeom>
                  <a:avLst/>
                  <a:gdLst>
                    <a:gd name="connsiteX0" fmla="*/ 335849 w 342328"/>
                    <a:gd name="connsiteY0" fmla="*/ 21736 h 96318"/>
                    <a:gd name="connsiteX1" fmla="*/ 332871 w 342328"/>
                    <a:gd name="connsiteY1" fmla="*/ 29293 h 96318"/>
                    <a:gd name="connsiteX2" fmla="*/ 326437 w 342328"/>
                    <a:gd name="connsiteY2" fmla="*/ 45618 h 96318"/>
                    <a:gd name="connsiteX3" fmla="*/ 300895 w 342328"/>
                    <a:gd name="connsiteY3" fmla="*/ 42918 h 96318"/>
                    <a:gd name="connsiteX4" fmla="*/ 171935 w 342328"/>
                    <a:gd name="connsiteY4" fmla="*/ 50263 h 96318"/>
                    <a:gd name="connsiteX5" fmla="*/ 65835 w 342328"/>
                    <a:gd name="connsiteY5" fmla="*/ 88859 h 96318"/>
                    <a:gd name="connsiteX6" fmla="*/ 53796 w 342328"/>
                    <a:gd name="connsiteY6" fmla="*/ 96318 h 96318"/>
                    <a:gd name="connsiteX7" fmla="*/ 31960 w 342328"/>
                    <a:gd name="connsiteY7" fmla="*/ 85204 h 96318"/>
                    <a:gd name="connsiteX8" fmla="*/ 21887 w 342328"/>
                    <a:gd name="connsiteY8" fmla="*/ 80076 h 96318"/>
                    <a:gd name="connsiteX9" fmla="*/ 0 w 342328"/>
                    <a:gd name="connsiteY9" fmla="*/ 68936 h 96318"/>
                    <a:gd name="connsiteX10" fmla="*/ 15128 w 342328"/>
                    <a:gd name="connsiteY10" fmla="*/ 59583 h 96318"/>
                    <a:gd name="connsiteX11" fmla="*/ 148290 w 342328"/>
                    <a:gd name="connsiteY11" fmla="*/ 11140 h 96318"/>
                    <a:gd name="connsiteX12" fmla="*/ 310358 w 342328"/>
                    <a:gd name="connsiteY12" fmla="*/ 1901 h 96318"/>
                    <a:gd name="connsiteX13" fmla="*/ 342328 w 342328"/>
                    <a:gd name="connsiteY13" fmla="*/ 5293 h 96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328" h="96318">
                      <a:moveTo>
                        <a:pt x="335849" y="21736"/>
                      </a:moveTo>
                      <a:lnTo>
                        <a:pt x="332871" y="29293"/>
                      </a:lnTo>
                      <a:lnTo>
                        <a:pt x="326437" y="45618"/>
                      </a:lnTo>
                      <a:cubicBezTo>
                        <a:pt x="318103" y="44515"/>
                        <a:pt x="309569" y="43593"/>
                        <a:pt x="300895" y="42918"/>
                      </a:cubicBezTo>
                      <a:cubicBezTo>
                        <a:pt x="255818" y="39345"/>
                        <a:pt x="212028" y="42194"/>
                        <a:pt x="171935" y="50263"/>
                      </a:cubicBezTo>
                      <a:cubicBezTo>
                        <a:pt x="131870" y="58315"/>
                        <a:pt x="95558" y="71586"/>
                        <a:pt x="65835" y="88859"/>
                      </a:cubicBezTo>
                      <a:cubicBezTo>
                        <a:pt x="61699" y="91263"/>
                        <a:pt x="57647" y="93750"/>
                        <a:pt x="53796" y="96318"/>
                      </a:cubicBezTo>
                      <a:lnTo>
                        <a:pt x="31960" y="85204"/>
                      </a:lnTo>
                      <a:lnTo>
                        <a:pt x="21887" y="80076"/>
                      </a:lnTo>
                      <a:lnTo>
                        <a:pt x="0" y="68936"/>
                      </a:lnTo>
                      <a:cubicBezTo>
                        <a:pt x="4900" y="65725"/>
                        <a:pt x="9943" y="62596"/>
                        <a:pt x="15128" y="59583"/>
                      </a:cubicBezTo>
                      <a:cubicBezTo>
                        <a:pt x="52416" y="37914"/>
                        <a:pt x="97946" y="21266"/>
                        <a:pt x="148290" y="11140"/>
                      </a:cubicBezTo>
                      <a:cubicBezTo>
                        <a:pt x="198663" y="996"/>
                        <a:pt x="253934" y="-2577"/>
                        <a:pt x="310358" y="1901"/>
                      </a:cubicBezTo>
                      <a:cubicBezTo>
                        <a:pt x="321193" y="2741"/>
                        <a:pt x="331888" y="3894"/>
                        <a:pt x="342328" y="5293"/>
                      </a:cubicBezTo>
                      <a:close/>
                    </a:path>
                  </a:pathLst>
                </a:custGeom>
                <a:solidFill>
                  <a:srgbClr val="FA5F7F"/>
                </a:solidFill>
                <a:ln w="43312" cap="flat">
                  <a:noFill/>
                  <a:prstDash val="solid"/>
                  <a:miter/>
                </a:ln>
              </p:spPr>
              <p:txBody>
                <a:bodyPr rtlCol="0" anchor="ctr"/>
                <a:lstStyle/>
                <a:p>
                  <a:endParaRPr lang="fr-FR"/>
                </a:p>
              </p:txBody>
            </p:sp>
            <p:sp>
              <p:nvSpPr>
                <p:cNvPr id="1164" name="Forme libre : forme 1163">
                  <a:extLst>
                    <a:ext uri="{FF2B5EF4-FFF2-40B4-BE49-F238E27FC236}">
                      <a16:creationId xmlns:a16="http://schemas.microsoft.com/office/drawing/2014/main" id="{B3F8745B-AB60-4B8F-A8DB-6D777E3AB110}"/>
                    </a:ext>
                  </a:extLst>
                </p:cNvPr>
                <p:cNvSpPr/>
                <p:nvPr/>
              </p:nvSpPr>
              <p:spPr>
                <a:xfrm>
                  <a:off x="4105880" y="2560589"/>
                  <a:ext cx="111056" cy="97971"/>
                </a:xfrm>
                <a:custGeom>
                  <a:avLst/>
                  <a:gdLst>
                    <a:gd name="connsiteX0" fmla="*/ 101226 w 111056"/>
                    <a:gd name="connsiteY0" fmla="*/ 0 h 97971"/>
                    <a:gd name="connsiteX1" fmla="*/ 111057 w 111056"/>
                    <a:gd name="connsiteY1" fmla="*/ 5283 h 97971"/>
                    <a:gd name="connsiteX2" fmla="*/ 12550 w 111056"/>
                    <a:gd name="connsiteY2" fmla="*/ 97972 h 97971"/>
                    <a:gd name="connsiteX3" fmla="*/ 0 w 111056"/>
                    <a:gd name="connsiteY3" fmla="*/ 95243 h 97971"/>
                    <a:gd name="connsiteX4" fmla="*/ 101226 w 111056"/>
                    <a:gd name="connsiteY4" fmla="*/ 0 h 97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056" h="97971">
                      <a:moveTo>
                        <a:pt x="101226" y="0"/>
                      </a:moveTo>
                      <a:lnTo>
                        <a:pt x="111057" y="5283"/>
                      </a:lnTo>
                      <a:cubicBezTo>
                        <a:pt x="66880" y="32915"/>
                        <a:pt x="34041" y="64488"/>
                        <a:pt x="12550" y="97972"/>
                      </a:cubicBezTo>
                      <a:lnTo>
                        <a:pt x="0" y="95243"/>
                      </a:lnTo>
                      <a:cubicBezTo>
                        <a:pt x="22086" y="60833"/>
                        <a:pt x="55818" y="28397"/>
                        <a:pt x="101226" y="0"/>
                      </a:cubicBezTo>
                      <a:close/>
                    </a:path>
                  </a:pathLst>
                </a:custGeom>
                <a:solidFill>
                  <a:srgbClr val="DEDFFB"/>
                </a:solidFill>
                <a:ln w="43312" cap="flat">
                  <a:noFill/>
                  <a:prstDash val="solid"/>
                  <a:miter/>
                </a:ln>
              </p:spPr>
              <p:txBody>
                <a:bodyPr rtlCol="0" anchor="ctr"/>
                <a:lstStyle/>
                <a:p>
                  <a:endParaRPr lang="fr-FR"/>
                </a:p>
              </p:txBody>
            </p:sp>
            <p:sp>
              <p:nvSpPr>
                <p:cNvPr id="1165" name="Forme libre : forme 1164">
                  <a:extLst>
                    <a:ext uri="{FF2B5EF4-FFF2-40B4-BE49-F238E27FC236}">
                      <a16:creationId xmlns:a16="http://schemas.microsoft.com/office/drawing/2014/main" id="{C89940EF-9D35-4B89-AB66-B5FBB194BDE6}"/>
                    </a:ext>
                  </a:extLst>
                </p:cNvPr>
                <p:cNvSpPr/>
                <p:nvPr/>
              </p:nvSpPr>
              <p:spPr>
                <a:xfrm>
                  <a:off x="4272100" y="2653580"/>
                  <a:ext cx="24105" cy="9533"/>
                </a:xfrm>
                <a:custGeom>
                  <a:avLst/>
                  <a:gdLst>
                    <a:gd name="connsiteX0" fmla="*/ 24106 w 24105"/>
                    <a:gd name="connsiteY0" fmla="*/ 7295 h 9533"/>
                    <a:gd name="connsiteX1" fmla="*/ 21901 w 24105"/>
                    <a:gd name="connsiteY1" fmla="*/ 9534 h 9533"/>
                    <a:gd name="connsiteX2" fmla="*/ 0 w 24105"/>
                    <a:gd name="connsiteY2" fmla="*/ 2240 h 9533"/>
                    <a:gd name="connsiteX3" fmla="*/ 2204 w 24105"/>
                    <a:gd name="connsiteY3" fmla="*/ 0 h 9533"/>
                  </a:gdLst>
                  <a:ahLst/>
                  <a:cxnLst>
                    <a:cxn ang="0">
                      <a:pos x="connsiteX0" y="connsiteY0"/>
                    </a:cxn>
                    <a:cxn ang="0">
                      <a:pos x="connsiteX1" y="connsiteY1"/>
                    </a:cxn>
                    <a:cxn ang="0">
                      <a:pos x="connsiteX2" y="connsiteY2"/>
                    </a:cxn>
                    <a:cxn ang="0">
                      <a:pos x="connsiteX3" y="connsiteY3"/>
                    </a:cxn>
                  </a:cxnLst>
                  <a:rect l="l" t="t" r="r" b="b"/>
                  <a:pathLst>
                    <a:path w="24105" h="9533">
                      <a:moveTo>
                        <a:pt x="24106" y="7295"/>
                      </a:moveTo>
                      <a:lnTo>
                        <a:pt x="21901" y="9534"/>
                      </a:lnTo>
                      <a:lnTo>
                        <a:pt x="0" y="2240"/>
                      </a:lnTo>
                      <a:lnTo>
                        <a:pt x="2204" y="0"/>
                      </a:lnTo>
                      <a:close/>
                    </a:path>
                  </a:pathLst>
                </a:custGeom>
                <a:solidFill>
                  <a:srgbClr val="DEDFFB"/>
                </a:solidFill>
                <a:ln w="43312" cap="flat">
                  <a:noFill/>
                  <a:prstDash val="solid"/>
                  <a:miter/>
                </a:ln>
              </p:spPr>
              <p:txBody>
                <a:bodyPr rtlCol="0" anchor="ctr"/>
                <a:lstStyle/>
                <a:p>
                  <a:endParaRPr lang="fr-FR"/>
                </a:p>
              </p:txBody>
            </p:sp>
            <p:sp>
              <p:nvSpPr>
                <p:cNvPr id="1166" name="Forme libre : forme 1165">
                  <a:extLst>
                    <a:ext uri="{FF2B5EF4-FFF2-40B4-BE49-F238E27FC236}">
                      <a16:creationId xmlns:a16="http://schemas.microsoft.com/office/drawing/2014/main" id="{A455D94B-1223-47EB-8292-2D4129314CFC}"/>
                    </a:ext>
                  </a:extLst>
                </p:cNvPr>
                <p:cNvSpPr/>
                <p:nvPr/>
              </p:nvSpPr>
              <p:spPr>
                <a:xfrm>
                  <a:off x="4258174" y="2669289"/>
                  <a:ext cx="24781" cy="8529"/>
                </a:xfrm>
                <a:custGeom>
                  <a:avLst/>
                  <a:gdLst>
                    <a:gd name="connsiteX0" fmla="*/ 24782 w 24781"/>
                    <a:gd name="connsiteY0" fmla="*/ 6191 h 8529"/>
                    <a:gd name="connsiteX1" fmla="*/ 22918 w 24781"/>
                    <a:gd name="connsiteY1" fmla="*/ 8529 h 8529"/>
                    <a:gd name="connsiteX2" fmla="*/ 0 w 24781"/>
                    <a:gd name="connsiteY2" fmla="*/ 2355 h 8529"/>
                    <a:gd name="connsiteX3" fmla="*/ 1891 w 24781"/>
                    <a:gd name="connsiteY3" fmla="*/ 0 h 8529"/>
                  </a:gdLst>
                  <a:ahLst/>
                  <a:cxnLst>
                    <a:cxn ang="0">
                      <a:pos x="connsiteX0" y="connsiteY0"/>
                    </a:cxn>
                    <a:cxn ang="0">
                      <a:pos x="connsiteX1" y="connsiteY1"/>
                    </a:cxn>
                    <a:cxn ang="0">
                      <a:pos x="connsiteX2" y="connsiteY2"/>
                    </a:cxn>
                    <a:cxn ang="0">
                      <a:pos x="connsiteX3" y="connsiteY3"/>
                    </a:cxn>
                  </a:cxnLst>
                  <a:rect l="l" t="t" r="r" b="b"/>
                  <a:pathLst>
                    <a:path w="24781" h="8529">
                      <a:moveTo>
                        <a:pt x="24782" y="6191"/>
                      </a:moveTo>
                      <a:lnTo>
                        <a:pt x="22918" y="8529"/>
                      </a:lnTo>
                      <a:lnTo>
                        <a:pt x="0" y="2355"/>
                      </a:lnTo>
                      <a:lnTo>
                        <a:pt x="1891" y="0"/>
                      </a:lnTo>
                      <a:close/>
                    </a:path>
                  </a:pathLst>
                </a:custGeom>
                <a:solidFill>
                  <a:srgbClr val="DEDFFB"/>
                </a:solidFill>
                <a:ln w="43312" cap="flat">
                  <a:noFill/>
                  <a:prstDash val="solid"/>
                  <a:miter/>
                </a:ln>
              </p:spPr>
              <p:txBody>
                <a:bodyPr rtlCol="0" anchor="ctr"/>
                <a:lstStyle/>
                <a:p>
                  <a:endParaRPr lang="fr-FR"/>
                </a:p>
              </p:txBody>
            </p:sp>
            <p:sp>
              <p:nvSpPr>
                <p:cNvPr id="1167" name="Forme libre : forme 1166">
                  <a:extLst>
                    <a:ext uri="{FF2B5EF4-FFF2-40B4-BE49-F238E27FC236}">
                      <a16:creationId xmlns:a16="http://schemas.microsoft.com/office/drawing/2014/main" id="{F552061C-E563-4E1B-94DE-A467EEA077F2}"/>
                    </a:ext>
                  </a:extLst>
                </p:cNvPr>
                <p:cNvSpPr/>
                <p:nvPr/>
              </p:nvSpPr>
              <p:spPr>
                <a:xfrm>
                  <a:off x="4246725" y="2685690"/>
                  <a:ext cx="25257" cy="7425"/>
                </a:xfrm>
                <a:custGeom>
                  <a:avLst/>
                  <a:gdLst>
                    <a:gd name="connsiteX0" fmla="*/ 25258 w 25257"/>
                    <a:gd name="connsiteY0" fmla="*/ 4989 h 7425"/>
                    <a:gd name="connsiteX1" fmla="*/ 23737 w 25257"/>
                    <a:gd name="connsiteY1" fmla="*/ 7426 h 7425"/>
                    <a:gd name="connsiteX2" fmla="*/ 0 w 25257"/>
                    <a:gd name="connsiteY2" fmla="*/ 2420 h 7425"/>
                    <a:gd name="connsiteX3" fmla="*/ 1493 w 25257"/>
                    <a:gd name="connsiteY3" fmla="*/ 0 h 7425"/>
                  </a:gdLst>
                  <a:ahLst/>
                  <a:cxnLst>
                    <a:cxn ang="0">
                      <a:pos x="connsiteX0" y="connsiteY0"/>
                    </a:cxn>
                    <a:cxn ang="0">
                      <a:pos x="connsiteX1" y="connsiteY1"/>
                    </a:cxn>
                    <a:cxn ang="0">
                      <a:pos x="connsiteX2" y="connsiteY2"/>
                    </a:cxn>
                    <a:cxn ang="0">
                      <a:pos x="connsiteX3" y="connsiteY3"/>
                    </a:cxn>
                  </a:cxnLst>
                  <a:rect l="l" t="t" r="r" b="b"/>
                  <a:pathLst>
                    <a:path w="25257" h="7425">
                      <a:moveTo>
                        <a:pt x="25258" y="4989"/>
                      </a:moveTo>
                      <a:lnTo>
                        <a:pt x="23737" y="7426"/>
                      </a:lnTo>
                      <a:lnTo>
                        <a:pt x="0" y="2420"/>
                      </a:lnTo>
                      <a:lnTo>
                        <a:pt x="1493" y="0"/>
                      </a:lnTo>
                      <a:close/>
                    </a:path>
                  </a:pathLst>
                </a:custGeom>
                <a:solidFill>
                  <a:srgbClr val="DEDFFB"/>
                </a:solidFill>
                <a:ln w="43312" cap="flat">
                  <a:noFill/>
                  <a:prstDash val="solid"/>
                  <a:miter/>
                </a:ln>
              </p:spPr>
              <p:txBody>
                <a:bodyPr rtlCol="0" anchor="ctr"/>
                <a:lstStyle/>
                <a:p>
                  <a:endParaRPr lang="fr-FR"/>
                </a:p>
              </p:txBody>
            </p:sp>
            <p:sp>
              <p:nvSpPr>
                <p:cNvPr id="1168" name="Forme libre : forme 1167">
                  <a:extLst>
                    <a:ext uri="{FF2B5EF4-FFF2-40B4-BE49-F238E27FC236}">
                      <a16:creationId xmlns:a16="http://schemas.microsoft.com/office/drawing/2014/main" id="{BD628D77-E90A-437D-951D-A272E2DA4998}"/>
                    </a:ext>
                  </a:extLst>
                </p:cNvPr>
                <p:cNvSpPr/>
                <p:nvPr/>
              </p:nvSpPr>
              <p:spPr>
                <a:xfrm>
                  <a:off x="4237724" y="2702600"/>
                  <a:ext cx="25591" cy="6290"/>
                </a:xfrm>
                <a:custGeom>
                  <a:avLst/>
                  <a:gdLst>
                    <a:gd name="connsiteX0" fmla="*/ 25591 w 25591"/>
                    <a:gd name="connsiteY0" fmla="*/ 3787 h 6290"/>
                    <a:gd name="connsiteX1" fmla="*/ 24412 w 25591"/>
                    <a:gd name="connsiteY1" fmla="*/ 6290 h 6290"/>
                    <a:gd name="connsiteX2" fmla="*/ 0 w 25591"/>
                    <a:gd name="connsiteY2" fmla="*/ 2503 h 6290"/>
                    <a:gd name="connsiteX3" fmla="*/ 1180 w 25591"/>
                    <a:gd name="connsiteY3" fmla="*/ 0 h 6290"/>
                  </a:gdLst>
                  <a:ahLst/>
                  <a:cxnLst>
                    <a:cxn ang="0">
                      <a:pos x="connsiteX0" y="connsiteY0"/>
                    </a:cxn>
                    <a:cxn ang="0">
                      <a:pos x="connsiteX1" y="connsiteY1"/>
                    </a:cxn>
                    <a:cxn ang="0">
                      <a:pos x="connsiteX2" y="connsiteY2"/>
                    </a:cxn>
                    <a:cxn ang="0">
                      <a:pos x="connsiteX3" y="connsiteY3"/>
                    </a:cxn>
                  </a:cxnLst>
                  <a:rect l="l" t="t" r="r" b="b"/>
                  <a:pathLst>
                    <a:path w="25591" h="6290">
                      <a:moveTo>
                        <a:pt x="25591" y="3787"/>
                      </a:moveTo>
                      <a:lnTo>
                        <a:pt x="24412" y="6290"/>
                      </a:lnTo>
                      <a:lnTo>
                        <a:pt x="0" y="2503"/>
                      </a:lnTo>
                      <a:lnTo>
                        <a:pt x="1180" y="0"/>
                      </a:lnTo>
                      <a:close/>
                    </a:path>
                  </a:pathLst>
                </a:custGeom>
                <a:solidFill>
                  <a:srgbClr val="DEDFFB"/>
                </a:solidFill>
                <a:ln w="43312" cap="flat">
                  <a:noFill/>
                  <a:prstDash val="solid"/>
                  <a:miter/>
                </a:ln>
              </p:spPr>
              <p:txBody>
                <a:bodyPr rtlCol="0" anchor="ctr"/>
                <a:lstStyle/>
                <a:p>
                  <a:endParaRPr lang="fr-FR"/>
                </a:p>
              </p:txBody>
            </p:sp>
            <p:sp>
              <p:nvSpPr>
                <p:cNvPr id="1169" name="Forme libre : forme 1168">
                  <a:extLst>
                    <a:ext uri="{FF2B5EF4-FFF2-40B4-BE49-F238E27FC236}">
                      <a16:creationId xmlns:a16="http://schemas.microsoft.com/office/drawing/2014/main" id="{7A64D64A-C5B6-4E22-86F5-7362E880E7E2}"/>
                    </a:ext>
                  </a:extLst>
                </p:cNvPr>
                <p:cNvSpPr/>
                <p:nvPr/>
              </p:nvSpPr>
              <p:spPr>
                <a:xfrm>
                  <a:off x="4231397" y="2719939"/>
                  <a:ext cx="25612" cy="5088"/>
                </a:xfrm>
                <a:custGeom>
                  <a:avLst/>
                  <a:gdLst>
                    <a:gd name="connsiteX0" fmla="*/ 25613 w 25612"/>
                    <a:gd name="connsiteY0" fmla="*/ 2536 h 5088"/>
                    <a:gd name="connsiteX1" fmla="*/ 24860 w 25612"/>
                    <a:gd name="connsiteY1" fmla="*/ 5088 h 5088"/>
                    <a:gd name="connsiteX2" fmla="*/ 0 w 25612"/>
                    <a:gd name="connsiteY2" fmla="*/ 2552 h 5088"/>
                    <a:gd name="connsiteX3" fmla="*/ 753 w 25612"/>
                    <a:gd name="connsiteY3" fmla="*/ 0 h 5088"/>
                  </a:gdLst>
                  <a:ahLst/>
                  <a:cxnLst>
                    <a:cxn ang="0">
                      <a:pos x="connsiteX0" y="connsiteY0"/>
                    </a:cxn>
                    <a:cxn ang="0">
                      <a:pos x="connsiteX1" y="connsiteY1"/>
                    </a:cxn>
                    <a:cxn ang="0">
                      <a:pos x="connsiteX2" y="connsiteY2"/>
                    </a:cxn>
                    <a:cxn ang="0">
                      <a:pos x="connsiteX3" y="connsiteY3"/>
                    </a:cxn>
                  </a:cxnLst>
                  <a:rect l="l" t="t" r="r" b="b"/>
                  <a:pathLst>
                    <a:path w="25612" h="5088">
                      <a:moveTo>
                        <a:pt x="25613" y="2536"/>
                      </a:moveTo>
                      <a:lnTo>
                        <a:pt x="24860" y="5088"/>
                      </a:lnTo>
                      <a:lnTo>
                        <a:pt x="0" y="2552"/>
                      </a:lnTo>
                      <a:lnTo>
                        <a:pt x="753" y="0"/>
                      </a:lnTo>
                      <a:close/>
                    </a:path>
                  </a:pathLst>
                </a:custGeom>
                <a:solidFill>
                  <a:srgbClr val="DEDFFB"/>
                </a:solidFill>
                <a:ln w="43312" cap="flat">
                  <a:noFill/>
                  <a:prstDash val="solid"/>
                  <a:miter/>
                </a:ln>
              </p:spPr>
              <p:txBody>
                <a:bodyPr rtlCol="0" anchor="ctr"/>
                <a:lstStyle/>
                <a:p>
                  <a:endParaRPr lang="fr-FR"/>
                </a:p>
              </p:txBody>
            </p:sp>
            <p:sp>
              <p:nvSpPr>
                <p:cNvPr id="1170" name="Forme libre : forme 1169">
                  <a:extLst>
                    <a:ext uri="{FF2B5EF4-FFF2-40B4-BE49-F238E27FC236}">
                      <a16:creationId xmlns:a16="http://schemas.microsoft.com/office/drawing/2014/main" id="{129C8119-D1A7-427C-AAB6-D1FF335BCD6C}"/>
                    </a:ext>
                  </a:extLst>
                </p:cNvPr>
                <p:cNvSpPr/>
                <p:nvPr/>
              </p:nvSpPr>
              <p:spPr>
                <a:xfrm>
                  <a:off x="4227688" y="2737557"/>
                  <a:ext cx="25519" cy="3853"/>
                </a:xfrm>
                <a:custGeom>
                  <a:avLst/>
                  <a:gdLst>
                    <a:gd name="connsiteX0" fmla="*/ 25520 w 25519"/>
                    <a:gd name="connsiteY0" fmla="*/ 1268 h 3853"/>
                    <a:gd name="connsiteX1" fmla="*/ 25164 w 25519"/>
                    <a:gd name="connsiteY1" fmla="*/ 3853 h 3853"/>
                    <a:gd name="connsiteX2" fmla="*/ 0 w 25519"/>
                    <a:gd name="connsiteY2" fmla="*/ 2585 h 3853"/>
                    <a:gd name="connsiteX3" fmla="*/ 354 w 25519"/>
                    <a:gd name="connsiteY3" fmla="*/ 0 h 3853"/>
                  </a:gdLst>
                  <a:ahLst/>
                  <a:cxnLst>
                    <a:cxn ang="0">
                      <a:pos x="connsiteX0" y="connsiteY0"/>
                    </a:cxn>
                    <a:cxn ang="0">
                      <a:pos x="connsiteX1" y="connsiteY1"/>
                    </a:cxn>
                    <a:cxn ang="0">
                      <a:pos x="connsiteX2" y="connsiteY2"/>
                    </a:cxn>
                    <a:cxn ang="0">
                      <a:pos x="connsiteX3" y="connsiteY3"/>
                    </a:cxn>
                  </a:cxnLst>
                  <a:rect l="l" t="t" r="r" b="b"/>
                  <a:pathLst>
                    <a:path w="25519" h="3853">
                      <a:moveTo>
                        <a:pt x="25520" y="1268"/>
                      </a:moveTo>
                      <a:lnTo>
                        <a:pt x="25164" y="3853"/>
                      </a:lnTo>
                      <a:lnTo>
                        <a:pt x="0" y="2585"/>
                      </a:lnTo>
                      <a:lnTo>
                        <a:pt x="354" y="0"/>
                      </a:lnTo>
                      <a:close/>
                    </a:path>
                  </a:pathLst>
                </a:custGeom>
                <a:solidFill>
                  <a:srgbClr val="DEDFFB"/>
                </a:solidFill>
                <a:ln w="43312" cap="flat">
                  <a:noFill/>
                  <a:prstDash val="solid"/>
                  <a:miter/>
                </a:ln>
              </p:spPr>
              <p:txBody>
                <a:bodyPr rtlCol="0" anchor="ctr"/>
                <a:lstStyle/>
                <a:p>
                  <a:endParaRPr lang="fr-FR"/>
                </a:p>
              </p:txBody>
            </p:sp>
            <p:sp>
              <p:nvSpPr>
                <p:cNvPr id="1171" name="Forme libre : forme 1170">
                  <a:extLst>
                    <a:ext uri="{FF2B5EF4-FFF2-40B4-BE49-F238E27FC236}">
                      <a16:creationId xmlns:a16="http://schemas.microsoft.com/office/drawing/2014/main" id="{8AAF4A30-8719-4432-9F50-F5D56EA30E93}"/>
                    </a:ext>
                  </a:extLst>
                </p:cNvPr>
                <p:cNvSpPr/>
                <p:nvPr/>
              </p:nvSpPr>
              <p:spPr>
                <a:xfrm>
                  <a:off x="4056344" y="2652165"/>
                  <a:ext cx="78716" cy="114421"/>
                </a:xfrm>
                <a:custGeom>
                  <a:avLst/>
                  <a:gdLst>
                    <a:gd name="connsiteX0" fmla="*/ 78716 w 78716"/>
                    <a:gd name="connsiteY0" fmla="*/ 10011 h 114421"/>
                    <a:gd name="connsiteX1" fmla="*/ 49366 w 78716"/>
                    <a:gd name="connsiteY1" fmla="*/ 113632 h 114421"/>
                    <a:gd name="connsiteX2" fmla="*/ 31762 w 78716"/>
                    <a:gd name="connsiteY2" fmla="*/ 113915 h 114421"/>
                    <a:gd name="connsiteX3" fmla="*/ 18379 w 78716"/>
                    <a:gd name="connsiteY3" fmla="*/ 114130 h 114421"/>
                    <a:gd name="connsiteX4" fmla="*/ 248 w 78716"/>
                    <a:gd name="connsiteY4" fmla="*/ 114422 h 114421"/>
                    <a:gd name="connsiteX5" fmla="*/ 32666 w 78716"/>
                    <a:gd name="connsiteY5" fmla="*/ 0 h 114421"/>
                    <a:gd name="connsiteX6" fmla="*/ 49535 w 78716"/>
                    <a:gd name="connsiteY6" fmla="*/ 3667 h 114421"/>
                    <a:gd name="connsiteX7" fmla="*/ 62086 w 78716"/>
                    <a:gd name="connsiteY7" fmla="*/ 6396 h 11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16" h="114421">
                      <a:moveTo>
                        <a:pt x="78716" y="10011"/>
                      </a:moveTo>
                      <a:cubicBezTo>
                        <a:pt x="57271" y="43289"/>
                        <a:pt x="47520" y="78526"/>
                        <a:pt x="49366" y="113632"/>
                      </a:cubicBezTo>
                      <a:lnTo>
                        <a:pt x="31762" y="113915"/>
                      </a:lnTo>
                      <a:lnTo>
                        <a:pt x="18379" y="114130"/>
                      </a:lnTo>
                      <a:lnTo>
                        <a:pt x="248" y="114422"/>
                      </a:lnTo>
                      <a:cubicBezTo>
                        <a:pt x="-1817" y="75678"/>
                        <a:pt x="8993" y="36753"/>
                        <a:pt x="32666" y="0"/>
                      </a:cubicBezTo>
                      <a:lnTo>
                        <a:pt x="49535" y="3667"/>
                      </a:lnTo>
                      <a:lnTo>
                        <a:pt x="62086" y="6396"/>
                      </a:lnTo>
                      <a:close/>
                    </a:path>
                  </a:pathLst>
                </a:custGeom>
                <a:solidFill>
                  <a:srgbClr val="DEDFFB"/>
                </a:solidFill>
                <a:ln w="43312" cap="flat">
                  <a:noFill/>
                  <a:prstDash val="solid"/>
                  <a:miter/>
                </a:ln>
              </p:spPr>
              <p:txBody>
                <a:bodyPr rtlCol="0" anchor="ctr"/>
                <a:lstStyle/>
                <a:p>
                  <a:endParaRPr lang="fr-FR"/>
                </a:p>
              </p:txBody>
            </p:sp>
            <p:sp>
              <p:nvSpPr>
                <p:cNvPr id="1172" name="Forme libre : forme 1171">
                  <a:extLst>
                    <a:ext uri="{FF2B5EF4-FFF2-40B4-BE49-F238E27FC236}">
                      <a16:creationId xmlns:a16="http://schemas.microsoft.com/office/drawing/2014/main" id="{FE7622D7-F870-42AE-88BF-45DEB1909893}"/>
                    </a:ext>
                  </a:extLst>
                </p:cNvPr>
                <p:cNvSpPr/>
                <p:nvPr/>
              </p:nvSpPr>
              <p:spPr>
                <a:xfrm>
                  <a:off x="4254367" y="2635231"/>
                  <a:ext cx="89339" cy="188029"/>
                </a:xfrm>
                <a:custGeom>
                  <a:avLst/>
                  <a:gdLst>
                    <a:gd name="connsiteX0" fmla="*/ 89339 w 89339"/>
                    <a:gd name="connsiteY0" fmla="*/ 5127 h 188029"/>
                    <a:gd name="connsiteX1" fmla="*/ 33020 w 89339"/>
                    <a:gd name="connsiteY1" fmla="*/ 185308 h 188029"/>
                    <a:gd name="connsiteX2" fmla="*/ 20464 w 89339"/>
                    <a:gd name="connsiteY2" fmla="*/ 188030 h 188029"/>
                    <a:gd name="connsiteX3" fmla="*/ 79266 w 89339"/>
                    <a:gd name="connsiteY3" fmla="*/ 0 h 188029"/>
                  </a:gdLst>
                  <a:ahLst/>
                  <a:cxnLst>
                    <a:cxn ang="0">
                      <a:pos x="connsiteX0" y="connsiteY0"/>
                    </a:cxn>
                    <a:cxn ang="0">
                      <a:pos x="connsiteX1" y="connsiteY1"/>
                    </a:cxn>
                    <a:cxn ang="0">
                      <a:pos x="connsiteX2" y="connsiteY2"/>
                    </a:cxn>
                    <a:cxn ang="0">
                      <a:pos x="connsiteX3" y="connsiteY3"/>
                    </a:cxn>
                  </a:cxnLst>
                  <a:rect l="l" t="t" r="r" b="b"/>
                  <a:pathLst>
                    <a:path w="89339" h="188029">
                      <a:moveTo>
                        <a:pt x="89339" y="5127"/>
                      </a:moveTo>
                      <a:cubicBezTo>
                        <a:pt x="12954" y="55558"/>
                        <a:pt x="-5770" y="125268"/>
                        <a:pt x="33020" y="185308"/>
                      </a:cubicBezTo>
                      <a:lnTo>
                        <a:pt x="20464" y="188030"/>
                      </a:lnTo>
                      <a:cubicBezTo>
                        <a:pt x="-20010" y="125372"/>
                        <a:pt x="-464" y="52628"/>
                        <a:pt x="79266" y="0"/>
                      </a:cubicBezTo>
                      <a:close/>
                    </a:path>
                  </a:pathLst>
                </a:custGeom>
                <a:solidFill>
                  <a:srgbClr val="DEDFFB"/>
                </a:solidFill>
                <a:ln w="43312" cap="flat">
                  <a:noFill/>
                  <a:prstDash val="solid"/>
                  <a:miter/>
                </a:ln>
              </p:spPr>
              <p:txBody>
                <a:bodyPr rtlCol="0" anchor="ctr"/>
                <a:lstStyle/>
                <a:p>
                  <a:endParaRPr lang="fr-FR"/>
                </a:p>
              </p:txBody>
            </p:sp>
          </p:grpSp>
          <p:sp>
            <p:nvSpPr>
              <p:cNvPr id="1173" name="Forme libre : forme 1172">
                <a:extLst>
                  <a:ext uri="{FF2B5EF4-FFF2-40B4-BE49-F238E27FC236}">
                    <a16:creationId xmlns:a16="http://schemas.microsoft.com/office/drawing/2014/main" id="{A3AB18B3-9E7C-47F1-8347-5FDB9BF74DF6}"/>
                  </a:ext>
                </a:extLst>
              </p:cNvPr>
              <p:cNvSpPr/>
              <p:nvPr/>
            </p:nvSpPr>
            <p:spPr>
              <a:xfrm>
                <a:off x="4738966" y="2579432"/>
                <a:ext cx="16424" cy="13962"/>
              </a:xfrm>
              <a:custGeom>
                <a:avLst/>
                <a:gdLst>
                  <a:gd name="connsiteX0" fmla="*/ 16424 w 16424"/>
                  <a:gd name="connsiteY0" fmla="*/ 1301 h 13962"/>
                  <a:gd name="connsiteX1" fmla="*/ 3902 w 16424"/>
                  <a:gd name="connsiteY1" fmla="*/ 13963 h 13962"/>
                  <a:gd name="connsiteX2" fmla="*/ 0 w 16424"/>
                  <a:gd name="connsiteY2" fmla="*/ 12662 h 13962"/>
                  <a:gd name="connsiteX3" fmla="*/ 12579 w 16424"/>
                  <a:gd name="connsiteY3" fmla="*/ 0 h 13962"/>
                </a:gdLst>
                <a:ahLst/>
                <a:cxnLst>
                  <a:cxn ang="0">
                    <a:pos x="connsiteX0" y="connsiteY0"/>
                  </a:cxn>
                  <a:cxn ang="0">
                    <a:pos x="connsiteX1" y="connsiteY1"/>
                  </a:cxn>
                  <a:cxn ang="0">
                    <a:pos x="connsiteX2" y="connsiteY2"/>
                  </a:cxn>
                  <a:cxn ang="0">
                    <a:pos x="connsiteX3" y="connsiteY3"/>
                  </a:cxn>
                </a:cxnLst>
                <a:rect l="l" t="t" r="r" b="b"/>
                <a:pathLst>
                  <a:path w="16424" h="13962">
                    <a:moveTo>
                      <a:pt x="16424" y="1301"/>
                    </a:moveTo>
                    <a:lnTo>
                      <a:pt x="3902" y="13963"/>
                    </a:lnTo>
                    <a:lnTo>
                      <a:pt x="0" y="12662"/>
                    </a:lnTo>
                    <a:lnTo>
                      <a:pt x="12579" y="0"/>
                    </a:lnTo>
                    <a:close/>
                  </a:path>
                </a:pathLst>
              </a:custGeom>
              <a:solidFill>
                <a:srgbClr val="DEDFFB"/>
              </a:solidFill>
              <a:ln w="43312" cap="flat">
                <a:noFill/>
                <a:prstDash val="solid"/>
                <a:miter/>
              </a:ln>
            </p:spPr>
            <p:txBody>
              <a:bodyPr rtlCol="0" anchor="ctr"/>
              <a:lstStyle/>
              <a:p>
                <a:endParaRPr lang="fr-FR"/>
              </a:p>
            </p:txBody>
          </p:sp>
          <p:sp>
            <p:nvSpPr>
              <p:cNvPr id="1174" name="Forme libre : forme 1173">
                <a:extLst>
                  <a:ext uri="{FF2B5EF4-FFF2-40B4-BE49-F238E27FC236}">
                    <a16:creationId xmlns:a16="http://schemas.microsoft.com/office/drawing/2014/main" id="{98344BC9-60A8-4610-B3E3-C2E8D99FF4B5}"/>
                  </a:ext>
                </a:extLst>
              </p:cNvPr>
              <p:cNvSpPr/>
              <p:nvPr/>
            </p:nvSpPr>
            <p:spPr>
              <a:xfrm>
                <a:off x="4226608" y="2755307"/>
                <a:ext cx="25257" cy="2601"/>
              </a:xfrm>
              <a:custGeom>
                <a:avLst/>
                <a:gdLst>
                  <a:gd name="connsiteX0" fmla="*/ 25243 w 25257"/>
                  <a:gd name="connsiteY0" fmla="*/ 0 h 2601"/>
                  <a:gd name="connsiteX1" fmla="*/ 25258 w 25257"/>
                  <a:gd name="connsiteY1" fmla="*/ 2602 h 2601"/>
                  <a:gd name="connsiteX2" fmla="*/ 14 w 25257"/>
                  <a:gd name="connsiteY2" fmla="*/ 2602 h 2601"/>
                  <a:gd name="connsiteX3" fmla="*/ 0 w 25257"/>
                  <a:gd name="connsiteY3" fmla="*/ 0 h 2601"/>
                </a:gdLst>
                <a:ahLst/>
                <a:cxnLst>
                  <a:cxn ang="0">
                    <a:pos x="connsiteX0" y="connsiteY0"/>
                  </a:cxn>
                  <a:cxn ang="0">
                    <a:pos x="connsiteX1" y="connsiteY1"/>
                  </a:cxn>
                  <a:cxn ang="0">
                    <a:pos x="connsiteX2" y="connsiteY2"/>
                  </a:cxn>
                  <a:cxn ang="0">
                    <a:pos x="connsiteX3" y="connsiteY3"/>
                  </a:cxn>
                </a:cxnLst>
                <a:rect l="l" t="t" r="r" b="b"/>
                <a:pathLst>
                  <a:path w="25257" h="2601">
                    <a:moveTo>
                      <a:pt x="25243" y="0"/>
                    </a:moveTo>
                    <a:lnTo>
                      <a:pt x="25258" y="2602"/>
                    </a:lnTo>
                    <a:lnTo>
                      <a:pt x="14" y="2602"/>
                    </a:lnTo>
                    <a:lnTo>
                      <a:pt x="0" y="0"/>
                    </a:lnTo>
                    <a:close/>
                  </a:path>
                </a:pathLst>
              </a:custGeom>
              <a:solidFill>
                <a:srgbClr val="DEDFFB"/>
              </a:solidFill>
              <a:ln w="43312" cap="flat">
                <a:noFill/>
                <a:prstDash val="solid"/>
                <a:miter/>
              </a:ln>
            </p:spPr>
            <p:txBody>
              <a:bodyPr rtlCol="0" anchor="ctr"/>
              <a:lstStyle/>
              <a:p>
                <a:endParaRPr lang="fr-FR"/>
              </a:p>
            </p:txBody>
          </p:sp>
        </p:grpSp>
        <p:grpSp>
          <p:nvGrpSpPr>
            <p:cNvPr id="1198" name="Graphique 887">
              <a:extLst>
                <a:ext uri="{FF2B5EF4-FFF2-40B4-BE49-F238E27FC236}">
                  <a16:creationId xmlns:a16="http://schemas.microsoft.com/office/drawing/2014/main" id="{BF7FAE27-2F51-400F-8599-67A2DA7ADCE8}"/>
                </a:ext>
              </a:extLst>
            </p:cNvPr>
            <p:cNvGrpSpPr/>
            <p:nvPr/>
          </p:nvGrpSpPr>
          <p:grpSpPr>
            <a:xfrm>
              <a:off x="4410659" y="3307670"/>
              <a:ext cx="322075" cy="134530"/>
              <a:chOff x="4414042" y="3208961"/>
              <a:chExt cx="322075" cy="134530"/>
            </a:xfrm>
          </p:grpSpPr>
          <p:sp>
            <p:nvSpPr>
              <p:cNvPr id="1199" name="Forme libre : forme 1198">
                <a:extLst>
                  <a:ext uri="{FF2B5EF4-FFF2-40B4-BE49-F238E27FC236}">
                    <a16:creationId xmlns:a16="http://schemas.microsoft.com/office/drawing/2014/main" id="{33D6B4B8-D2C5-4B30-8A82-8A22FDF45CC9}"/>
                  </a:ext>
                </a:extLst>
              </p:cNvPr>
              <p:cNvSpPr/>
              <p:nvPr/>
            </p:nvSpPr>
            <p:spPr>
              <a:xfrm>
                <a:off x="4661542" y="3228006"/>
                <a:ext cx="25075" cy="96397"/>
              </a:xfrm>
              <a:custGeom>
                <a:avLst/>
                <a:gdLst>
                  <a:gd name="connsiteX0" fmla="*/ 0 w 25075"/>
                  <a:gd name="connsiteY0" fmla="*/ 0 h 96397"/>
                  <a:gd name="connsiteX1" fmla="*/ 25075 w 25075"/>
                  <a:gd name="connsiteY1" fmla="*/ 0 h 96397"/>
                  <a:gd name="connsiteX2" fmla="*/ 25075 w 25075"/>
                  <a:gd name="connsiteY2" fmla="*/ 96397 h 96397"/>
                  <a:gd name="connsiteX3" fmla="*/ 0 w 25075"/>
                  <a:gd name="connsiteY3" fmla="*/ 96397 h 96397"/>
                </a:gdLst>
                <a:ahLst/>
                <a:cxnLst>
                  <a:cxn ang="0">
                    <a:pos x="connsiteX0" y="connsiteY0"/>
                  </a:cxn>
                  <a:cxn ang="0">
                    <a:pos x="connsiteX1" y="connsiteY1"/>
                  </a:cxn>
                  <a:cxn ang="0">
                    <a:pos x="connsiteX2" y="connsiteY2"/>
                  </a:cxn>
                  <a:cxn ang="0">
                    <a:pos x="connsiteX3" y="connsiteY3"/>
                  </a:cxn>
                </a:cxnLst>
                <a:rect l="l" t="t" r="r" b="b"/>
                <a:pathLst>
                  <a:path w="25075" h="96397">
                    <a:moveTo>
                      <a:pt x="0" y="0"/>
                    </a:moveTo>
                    <a:lnTo>
                      <a:pt x="25075" y="0"/>
                    </a:lnTo>
                    <a:lnTo>
                      <a:pt x="25075" y="96397"/>
                    </a:lnTo>
                    <a:lnTo>
                      <a:pt x="0" y="96397"/>
                    </a:lnTo>
                    <a:close/>
                  </a:path>
                </a:pathLst>
              </a:custGeom>
              <a:solidFill>
                <a:srgbClr val="F45170"/>
              </a:solidFill>
              <a:ln w="43312" cap="flat">
                <a:noFill/>
                <a:prstDash val="solid"/>
                <a:miter/>
              </a:ln>
            </p:spPr>
            <p:txBody>
              <a:bodyPr rtlCol="0" anchor="ctr"/>
              <a:lstStyle/>
              <a:p>
                <a:endParaRPr lang="fr-FR"/>
              </a:p>
            </p:txBody>
          </p:sp>
          <p:sp>
            <p:nvSpPr>
              <p:cNvPr id="1200" name="Forme libre : forme 1199">
                <a:extLst>
                  <a:ext uri="{FF2B5EF4-FFF2-40B4-BE49-F238E27FC236}">
                    <a16:creationId xmlns:a16="http://schemas.microsoft.com/office/drawing/2014/main" id="{6811AA2D-3798-492B-B65A-44472DCF6F2D}"/>
                  </a:ext>
                </a:extLst>
              </p:cNvPr>
              <p:cNvSpPr/>
              <p:nvPr/>
            </p:nvSpPr>
            <p:spPr>
              <a:xfrm>
                <a:off x="4513042" y="3216249"/>
                <a:ext cx="25075" cy="119867"/>
              </a:xfrm>
              <a:custGeom>
                <a:avLst/>
                <a:gdLst>
                  <a:gd name="connsiteX0" fmla="*/ 0 w 25075"/>
                  <a:gd name="connsiteY0" fmla="*/ 0 h 119867"/>
                  <a:gd name="connsiteX1" fmla="*/ 25075 w 25075"/>
                  <a:gd name="connsiteY1" fmla="*/ 0 h 119867"/>
                  <a:gd name="connsiteX2" fmla="*/ 25075 w 25075"/>
                  <a:gd name="connsiteY2" fmla="*/ 119867 h 119867"/>
                  <a:gd name="connsiteX3" fmla="*/ 0 w 25075"/>
                  <a:gd name="connsiteY3" fmla="*/ 119867 h 119867"/>
                </a:gdLst>
                <a:ahLst/>
                <a:cxnLst>
                  <a:cxn ang="0">
                    <a:pos x="connsiteX0" y="connsiteY0"/>
                  </a:cxn>
                  <a:cxn ang="0">
                    <a:pos x="connsiteX1" y="connsiteY1"/>
                  </a:cxn>
                  <a:cxn ang="0">
                    <a:pos x="connsiteX2" y="connsiteY2"/>
                  </a:cxn>
                  <a:cxn ang="0">
                    <a:pos x="connsiteX3" y="connsiteY3"/>
                  </a:cxn>
                </a:cxnLst>
                <a:rect l="l" t="t" r="r" b="b"/>
                <a:pathLst>
                  <a:path w="25075" h="119867">
                    <a:moveTo>
                      <a:pt x="0" y="0"/>
                    </a:moveTo>
                    <a:lnTo>
                      <a:pt x="25075" y="0"/>
                    </a:lnTo>
                    <a:lnTo>
                      <a:pt x="25075" y="119867"/>
                    </a:lnTo>
                    <a:lnTo>
                      <a:pt x="0" y="119867"/>
                    </a:lnTo>
                    <a:close/>
                  </a:path>
                </a:pathLst>
              </a:custGeom>
              <a:solidFill>
                <a:srgbClr val="B28AFD"/>
              </a:solidFill>
              <a:ln w="43312" cap="flat">
                <a:noFill/>
                <a:prstDash val="solid"/>
                <a:miter/>
              </a:ln>
            </p:spPr>
            <p:txBody>
              <a:bodyPr rtlCol="0" anchor="ctr"/>
              <a:lstStyle/>
              <a:p>
                <a:endParaRPr lang="fr-FR"/>
              </a:p>
            </p:txBody>
          </p:sp>
          <p:sp>
            <p:nvSpPr>
              <p:cNvPr id="1201" name="Forme libre : forme 1200">
                <a:extLst>
                  <a:ext uri="{FF2B5EF4-FFF2-40B4-BE49-F238E27FC236}">
                    <a16:creationId xmlns:a16="http://schemas.microsoft.com/office/drawing/2014/main" id="{5C533C0F-996D-4523-83CE-830F4B53C958}"/>
                  </a:ext>
                </a:extLst>
              </p:cNvPr>
              <p:cNvSpPr/>
              <p:nvPr/>
            </p:nvSpPr>
            <p:spPr>
              <a:xfrm>
                <a:off x="4414042" y="3208961"/>
                <a:ext cx="25075" cy="134530"/>
              </a:xfrm>
              <a:custGeom>
                <a:avLst/>
                <a:gdLst>
                  <a:gd name="connsiteX0" fmla="*/ 0 w 25075"/>
                  <a:gd name="connsiteY0" fmla="*/ 0 h 134530"/>
                  <a:gd name="connsiteX1" fmla="*/ 25075 w 25075"/>
                  <a:gd name="connsiteY1" fmla="*/ 0 h 134530"/>
                  <a:gd name="connsiteX2" fmla="*/ 25075 w 25075"/>
                  <a:gd name="connsiteY2" fmla="*/ 134531 h 134530"/>
                  <a:gd name="connsiteX3" fmla="*/ 0 w 25075"/>
                  <a:gd name="connsiteY3" fmla="*/ 134531 h 134530"/>
                </a:gdLst>
                <a:ahLst/>
                <a:cxnLst>
                  <a:cxn ang="0">
                    <a:pos x="connsiteX0" y="connsiteY0"/>
                  </a:cxn>
                  <a:cxn ang="0">
                    <a:pos x="connsiteX1" y="connsiteY1"/>
                  </a:cxn>
                  <a:cxn ang="0">
                    <a:pos x="connsiteX2" y="connsiteY2"/>
                  </a:cxn>
                  <a:cxn ang="0">
                    <a:pos x="connsiteX3" y="connsiteY3"/>
                  </a:cxn>
                </a:cxnLst>
                <a:rect l="l" t="t" r="r" b="b"/>
                <a:pathLst>
                  <a:path w="25075" h="134530">
                    <a:moveTo>
                      <a:pt x="0" y="0"/>
                    </a:moveTo>
                    <a:lnTo>
                      <a:pt x="25075" y="0"/>
                    </a:lnTo>
                    <a:lnTo>
                      <a:pt x="25075" y="134531"/>
                    </a:lnTo>
                    <a:lnTo>
                      <a:pt x="0" y="134531"/>
                    </a:lnTo>
                    <a:close/>
                  </a:path>
                </a:pathLst>
              </a:custGeom>
              <a:solidFill>
                <a:srgbClr val="B28AFD"/>
              </a:solidFill>
              <a:ln w="43312" cap="flat">
                <a:noFill/>
                <a:prstDash val="solid"/>
                <a:miter/>
              </a:ln>
            </p:spPr>
            <p:txBody>
              <a:bodyPr rtlCol="0" anchor="ctr"/>
              <a:lstStyle/>
              <a:p>
                <a:endParaRPr lang="fr-FR"/>
              </a:p>
            </p:txBody>
          </p:sp>
          <p:sp>
            <p:nvSpPr>
              <p:cNvPr id="1202" name="Forme libre : forme 1201">
                <a:extLst>
                  <a:ext uri="{FF2B5EF4-FFF2-40B4-BE49-F238E27FC236}">
                    <a16:creationId xmlns:a16="http://schemas.microsoft.com/office/drawing/2014/main" id="{59F77F9B-94AD-4EDA-AE5C-02D60949CD7B}"/>
                  </a:ext>
                </a:extLst>
              </p:cNvPr>
              <p:cNvSpPr/>
              <p:nvPr/>
            </p:nvSpPr>
            <p:spPr>
              <a:xfrm>
                <a:off x="4463585" y="3241672"/>
                <a:ext cx="25075" cy="69195"/>
              </a:xfrm>
              <a:custGeom>
                <a:avLst/>
                <a:gdLst>
                  <a:gd name="connsiteX0" fmla="*/ 0 w 25075"/>
                  <a:gd name="connsiteY0" fmla="*/ 0 h 69195"/>
                  <a:gd name="connsiteX1" fmla="*/ 25075 w 25075"/>
                  <a:gd name="connsiteY1" fmla="*/ 0 h 69195"/>
                  <a:gd name="connsiteX2" fmla="*/ 25075 w 25075"/>
                  <a:gd name="connsiteY2" fmla="*/ 69196 h 69195"/>
                  <a:gd name="connsiteX3" fmla="*/ 0 w 25075"/>
                  <a:gd name="connsiteY3" fmla="*/ 69196 h 69195"/>
                </a:gdLst>
                <a:ahLst/>
                <a:cxnLst>
                  <a:cxn ang="0">
                    <a:pos x="connsiteX0" y="connsiteY0"/>
                  </a:cxn>
                  <a:cxn ang="0">
                    <a:pos x="connsiteX1" y="connsiteY1"/>
                  </a:cxn>
                  <a:cxn ang="0">
                    <a:pos x="connsiteX2" y="connsiteY2"/>
                  </a:cxn>
                  <a:cxn ang="0">
                    <a:pos x="connsiteX3" y="connsiteY3"/>
                  </a:cxn>
                </a:cxnLst>
                <a:rect l="l" t="t" r="r" b="b"/>
                <a:pathLst>
                  <a:path w="25075" h="69195">
                    <a:moveTo>
                      <a:pt x="0" y="0"/>
                    </a:moveTo>
                    <a:lnTo>
                      <a:pt x="25075" y="0"/>
                    </a:lnTo>
                    <a:lnTo>
                      <a:pt x="25075" y="69196"/>
                    </a:lnTo>
                    <a:lnTo>
                      <a:pt x="0" y="69196"/>
                    </a:lnTo>
                    <a:close/>
                  </a:path>
                </a:pathLst>
              </a:custGeom>
              <a:solidFill>
                <a:srgbClr val="F45170"/>
              </a:solidFill>
              <a:ln w="43312" cap="flat">
                <a:noFill/>
                <a:prstDash val="solid"/>
                <a:miter/>
              </a:ln>
            </p:spPr>
            <p:txBody>
              <a:bodyPr rtlCol="0" anchor="ctr"/>
              <a:lstStyle/>
              <a:p>
                <a:endParaRPr lang="fr-FR"/>
              </a:p>
            </p:txBody>
          </p:sp>
          <p:sp>
            <p:nvSpPr>
              <p:cNvPr id="1203" name="Forme libre : forme 1202">
                <a:extLst>
                  <a:ext uri="{FF2B5EF4-FFF2-40B4-BE49-F238E27FC236}">
                    <a16:creationId xmlns:a16="http://schemas.microsoft.com/office/drawing/2014/main" id="{7A04BAFC-171B-49F3-A14C-9DB871FF92BF}"/>
                  </a:ext>
                </a:extLst>
              </p:cNvPr>
              <p:cNvSpPr/>
              <p:nvPr/>
            </p:nvSpPr>
            <p:spPr>
              <a:xfrm>
                <a:off x="4562542" y="3228006"/>
                <a:ext cx="25075" cy="96397"/>
              </a:xfrm>
              <a:custGeom>
                <a:avLst/>
                <a:gdLst>
                  <a:gd name="connsiteX0" fmla="*/ 0 w 25075"/>
                  <a:gd name="connsiteY0" fmla="*/ 0 h 96397"/>
                  <a:gd name="connsiteX1" fmla="*/ 25075 w 25075"/>
                  <a:gd name="connsiteY1" fmla="*/ 0 h 96397"/>
                  <a:gd name="connsiteX2" fmla="*/ 25075 w 25075"/>
                  <a:gd name="connsiteY2" fmla="*/ 96397 h 96397"/>
                  <a:gd name="connsiteX3" fmla="*/ 0 w 25075"/>
                  <a:gd name="connsiteY3" fmla="*/ 96397 h 96397"/>
                </a:gdLst>
                <a:ahLst/>
                <a:cxnLst>
                  <a:cxn ang="0">
                    <a:pos x="connsiteX0" y="connsiteY0"/>
                  </a:cxn>
                  <a:cxn ang="0">
                    <a:pos x="connsiteX1" y="connsiteY1"/>
                  </a:cxn>
                  <a:cxn ang="0">
                    <a:pos x="connsiteX2" y="connsiteY2"/>
                  </a:cxn>
                  <a:cxn ang="0">
                    <a:pos x="connsiteX3" y="connsiteY3"/>
                  </a:cxn>
                </a:cxnLst>
                <a:rect l="l" t="t" r="r" b="b"/>
                <a:pathLst>
                  <a:path w="25075" h="96397">
                    <a:moveTo>
                      <a:pt x="0" y="0"/>
                    </a:moveTo>
                    <a:lnTo>
                      <a:pt x="25075" y="0"/>
                    </a:lnTo>
                    <a:lnTo>
                      <a:pt x="25075" y="96397"/>
                    </a:lnTo>
                    <a:lnTo>
                      <a:pt x="0" y="96397"/>
                    </a:lnTo>
                    <a:close/>
                  </a:path>
                </a:pathLst>
              </a:custGeom>
              <a:solidFill>
                <a:srgbClr val="F45170"/>
              </a:solidFill>
              <a:ln w="43312" cap="flat">
                <a:noFill/>
                <a:prstDash val="solid"/>
                <a:miter/>
              </a:ln>
            </p:spPr>
            <p:txBody>
              <a:bodyPr rtlCol="0" anchor="ctr"/>
              <a:lstStyle/>
              <a:p>
                <a:endParaRPr lang="fr-FR"/>
              </a:p>
            </p:txBody>
          </p:sp>
          <p:grpSp>
            <p:nvGrpSpPr>
              <p:cNvPr id="1204" name="Graphique 887">
                <a:extLst>
                  <a:ext uri="{FF2B5EF4-FFF2-40B4-BE49-F238E27FC236}">
                    <a16:creationId xmlns:a16="http://schemas.microsoft.com/office/drawing/2014/main" id="{8365184E-560F-41FC-8C29-6BB1EF38491C}"/>
                  </a:ext>
                </a:extLst>
              </p:cNvPr>
              <p:cNvGrpSpPr/>
              <p:nvPr/>
            </p:nvGrpSpPr>
            <p:grpSpPr>
              <a:xfrm>
                <a:off x="4611999" y="3208961"/>
                <a:ext cx="124118" cy="134530"/>
                <a:chOff x="4611999" y="3208961"/>
                <a:chExt cx="124118" cy="134530"/>
              </a:xfrm>
              <a:solidFill>
                <a:srgbClr val="B28AFD"/>
              </a:solidFill>
            </p:grpSpPr>
            <p:sp>
              <p:nvSpPr>
                <p:cNvPr id="1205" name="Forme libre : forme 1204">
                  <a:extLst>
                    <a:ext uri="{FF2B5EF4-FFF2-40B4-BE49-F238E27FC236}">
                      <a16:creationId xmlns:a16="http://schemas.microsoft.com/office/drawing/2014/main" id="{A4BC7E33-9838-43B8-A46E-9B0A4EF0DBAF}"/>
                    </a:ext>
                  </a:extLst>
                </p:cNvPr>
                <p:cNvSpPr/>
                <p:nvPr/>
              </p:nvSpPr>
              <p:spPr>
                <a:xfrm>
                  <a:off x="4611999" y="3208961"/>
                  <a:ext cx="25075" cy="134530"/>
                </a:xfrm>
                <a:custGeom>
                  <a:avLst/>
                  <a:gdLst>
                    <a:gd name="connsiteX0" fmla="*/ 0 w 25075"/>
                    <a:gd name="connsiteY0" fmla="*/ 0 h 134530"/>
                    <a:gd name="connsiteX1" fmla="*/ 25075 w 25075"/>
                    <a:gd name="connsiteY1" fmla="*/ 0 h 134530"/>
                    <a:gd name="connsiteX2" fmla="*/ 25075 w 25075"/>
                    <a:gd name="connsiteY2" fmla="*/ 134531 h 134530"/>
                    <a:gd name="connsiteX3" fmla="*/ 0 w 25075"/>
                    <a:gd name="connsiteY3" fmla="*/ 134531 h 134530"/>
                  </a:gdLst>
                  <a:ahLst/>
                  <a:cxnLst>
                    <a:cxn ang="0">
                      <a:pos x="connsiteX0" y="connsiteY0"/>
                    </a:cxn>
                    <a:cxn ang="0">
                      <a:pos x="connsiteX1" y="connsiteY1"/>
                    </a:cxn>
                    <a:cxn ang="0">
                      <a:pos x="connsiteX2" y="connsiteY2"/>
                    </a:cxn>
                    <a:cxn ang="0">
                      <a:pos x="connsiteX3" y="connsiteY3"/>
                    </a:cxn>
                  </a:cxnLst>
                  <a:rect l="l" t="t" r="r" b="b"/>
                  <a:pathLst>
                    <a:path w="25075" h="134530">
                      <a:moveTo>
                        <a:pt x="0" y="0"/>
                      </a:moveTo>
                      <a:lnTo>
                        <a:pt x="25075" y="0"/>
                      </a:lnTo>
                      <a:lnTo>
                        <a:pt x="25075" y="134531"/>
                      </a:lnTo>
                      <a:lnTo>
                        <a:pt x="0" y="134531"/>
                      </a:lnTo>
                      <a:close/>
                    </a:path>
                  </a:pathLst>
                </a:custGeom>
                <a:solidFill>
                  <a:srgbClr val="B28AFD"/>
                </a:solidFill>
                <a:ln w="43312" cap="flat">
                  <a:noFill/>
                  <a:prstDash val="solid"/>
                  <a:miter/>
                </a:ln>
              </p:spPr>
              <p:txBody>
                <a:bodyPr rtlCol="0" anchor="ctr"/>
                <a:lstStyle/>
                <a:p>
                  <a:endParaRPr lang="fr-FR"/>
                </a:p>
              </p:txBody>
            </p:sp>
            <p:sp>
              <p:nvSpPr>
                <p:cNvPr id="1206" name="Forme libre : forme 1205">
                  <a:extLst>
                    <a:ext uri="{FF2B5EF4-FFF2-40B4-BE49-F238E27FC236}">
                      <a16:creationId xmlns:a16="http://schemas.microsoft.com/office/drawing/2014/main" id="{5FC039D8-E3E2-4719-94F7-032326EC5F98}"/>
                    </a:ext>
                  </a:extLst>
                </p:cNvPr>
                <p:cNvSpPr/>
                <p:nvPr/>
              </p:nvSpPr>
              <p:spPr>
                <a:xfrm>
                  <a:off x="4711042" y="3219112"/>
                  <a:ext cx="25075" cy="114227"/>
                </a:xfrm>
                <a:custGeom>
                  <a:avLst/>
                  <a:gdLst>
                    <a:gd name="connsiteX0" fmla="*/ 0 w 25075"/>
                    <a:gd name="connsiteY0" fmla="*/ 0 h 114227"/>
                    <a:gd name="connsiteX1" fmla="*/ 25075 w 25075"/>
                    <a:gd name="connsiteY1" fmla="*/ 0 h 114227"/>
                    <a:gd name="connsiteX2" fmla="*/ 25075 w 25075"/>
                    <a:gd name="connsiteY2" fmla="*/ 114227 h 114227"/>
                    <a:gd name="connsiteX3" fmla="*/ 0 w 25075"/>
                    <a:gd name="connsiteY3" fmla="*/ 114227 h 114227"/>
                  </a:gdLst>
                  <a:ahLst/>
                  <a:cxnLst>
                    <a:cxn ang="0">
                      <a:pos x="connsiteX0" y="connsiteY0"/>
                    </a:cxn>
                    <a:cxn ang="0">
                      <a:pos x="connsiteX1" y="connsiteY1"/>
                    </a:cxn>
                    <a:cxn ang="0">
                      <a:pos x="connsiteX2" y="connsiteY2"/>
                    </a:cxn>
                    <a:cxn ang="0">
                      <a:pos x="connsiteX3" y="connsiteY3"/>
                    </a:cxn>
                  </a:cxnLst>
                  <a:rect l="l" t="t" r="r" b="b"/>
                  <a:pathLst>
                    <a:path w="25075" h="114227">
                      <a:moveTo>
                        <a:pt x="0" y="0"/>
                      </a:moveTo>
                      <a:lnTo>
                        <a:pt x="25075" y="0"/>
                      </a:lnTo>
                      <a:lnTo>
                        <a:pt x="25075" y="114227"/>
                      </a:lnTo>
                      <a:lnTo>
                        <a:pt x="0" y="114227"/>
                      </a:lnTo>
                      <a:close/>
                    </a:path>
                  </a:pathLst>
                </a:custGeom>
                <a:solidFill>
                  <a:srgbClr val="B28AFD"/>
                </a:solidFill>
                <a:ln w="43312" cap="flat">
                  <a:noFill/>
                  <a:prstDash val="solid"/>
                  <a:miter/>
                </a:ln>
              </p:spPr>
              <p:txBody>
                <a:bodyPr rtlCol="0" anchor="ctr"/>
                <a:lstStyle/>
                <a:p>
                  <a:endParaRPr lang="fr-FR"/>
                </a:p>
              </p:txBody>
            </p:sp>
          </p:grpSp>
        </p:grpSp>
      </p:grpSp>
      <p:sp>
        <p:nvSpPr>
          <p:cNvPr id="743" name="Google Shape;743;p18"/>
          <p:cNvSpPr txBox="1">
            <a:spLocks noGrp="1"/>
          </p:cNvSpPr>
          <p:nvPr>
            <p:ph type="sldNum" idx="12"/>
            <p:custDataLst>
              <p:tags r:id="rId2"/>
            </p:custDataLst>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8</a:t>
            </a:fld>
            <a:endParaRPr/>
          </a:p>
        </p:txBody>
      </p:sp>
      <p:grpSp>
        <p:nvGrpSpPr>
          <p:cNvPr id="5" name="Graphique 2">
            <a:extLst>
              <a:ext uri="{FF2B5EF4-FFF2-40B4-BE49-F238E27FC236}">
                <a16:creationId xmlns:a16="http://schemas.microsoft.com/office/drawing/2014/main" id="{F0656576-A0F0-4E04-9FB1-A394008D7226}"/>
              </a:ext>
            </a:extLst>
          </p:cNvPr>
          <p:cNvGrpSpPr/>
          <p:nvPr>
            <p:custDataLst>
              <p:tags r:id="rId3"/>
            </p:custDataLst>
          </p:nvPr>
        </p:nvGrpSpPr>
        <p:grpSpPr>
          <a:xfrm>
            <a:off x="795000" y="1761631"/>
            <a:ext cx="804377" cy="1620235"/>
            <a:chOff x="795000" y="1761631"/>
            <a:chExt cx="804377" cy="1620235"/>
          </a:xfrm>
        </p:grpSpPr>
        <p:sp>
          <p:nvSpPr>
            <p:cNvPr id="6" name="Forme libre : forme 5">
              <a:extLst>
                <a:ext uri="{FF2B5EF4-FFF2-40B4-BE49-F238E27FC236}">
                  <a16:creationId xmlns:a16="http://schemas.microsoft.com/office/drawing/2014/main" id="{E69EC81C-6690-4CA7-853C-D4B3ABE797D1}"/>
                </a:ext>
              </a:extLst>
            </p:cNvPr>
            <p:cNvSpPr/>
            <p:nvPr/>
          </p:nvSpPr>
          <p:spPr>
            <a:xfrm>
              <a:off x="795000" y="1761632"/>
              <a:ext cx="495307" cy="1620235"/>
            </a:xfrm>
            <a:custGeom>
              <a:avLst/>
              <a:gdLst>
                <a:gd name="connsiteX0" fmla="*/ 0 w 495307"/>
                <a:gd name="connsiteY0" fmla="*/ 0 h 1620235"/>
                <a:gd name="connsiteX1" fmla="*/ 0 w 495307"/>
                <a:gd name="connsiteY1" fmla="*/ 1620235 h 1620235"/>
                <a:gd name="connsiteX2" fmla="*/ 402189 w 495307"/>
                <a:gd name="connsiteY2" fmla="*/ 1620235 h 1620235"/>
                <a:gd name="connsiteX3" fmla="*/ 495308 w 495307"/>
                <a:gd name="connsiteY3" fmla="*/ 1027545 h 1620235"/>
                <a:gd name="connsiteX4" fmla="*/ 402189 w 495307"/>
                <a:gd name="connsiteY4" fmla="*/ 0 h 1620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7" h="1620235">
                  <a:moveTo>
                    <a:pt x="0" y="0"/>
                  </a:moveTo>
                  <a:lnTo>
                    <a:pt x="0" y="1620235"/>
                  </a:lnTo>
                  <a:lnTo>
                    <a:pt x="402189" y="1620235"/>
                  </a:lnTo>
                  <a:lnTo>
                    <a:pt x="495308" y="1027545"/>
                  </a:lnTo>
                  <a:lnTo>
                    <a:pt x="402189" y="0"/>
                  </a:lnTo>
                  <a:close/>
                </a:path>
              </a:pathLst>
            </a:custGeom>
            <a:solidFill>
              <a:srgbClr val="5F707A"/>
            </a:solidFill>
            <a:ln w="3163" cap="flat">
              <a:noFill/>
              <a:prstDash val="solid"/>
              <a:miter/>
            </a:ln>
          </p:spPr>
          <p:txBody>
            <a:bodyPr rtlCol="0" anchor="ctr"/>
            <a:lstStyle/>
            <a:p>
              <a:endParaRPr lang="fr-FR"/>
            </a:p>
          </p:txBody>
        </p:sp>
        <p:sp>
          <p:nvSpPr>
            <p:cNvPr id="7" name="Forme libre : forme 6">
              <a:extLst>
                <a:ext uri="{FF2B5EF4-FFF2-40B4-BE49-F238E27FC236}">
                  <a16:creationId xmlns:a16="http://schemas.microsoft.com/office/drawing/2014/main" id="{C9ABCC47-F63D-41A9-AF78-EBA00A40F87E}"/>
                </a:ext>
              </a:extLst>
            </p:cNvPr>
            <p:cNvSpPr/>
            <p:nvPr/>
          </p:nvSpPr>
          <p:spPr>
            <a:xfrm>
              <a:off x="1197189" y="1761632"/>
              <a:ext cx="402188" cy="1620235"/>
            </a:xfrm>
            <a:custGeom>
              <a:avLst/>
              <a:gdLst>
                <a:gd name="connsiteX0" fmla="*/ 402189 w 402188"/>
                <a:gd name="connsiteY0" fmla="*/ 0 h 1620235"/>
                <a:gd name="connsiteX1" fmla="*/ 0 w 402188"/>
                <a:gd name="connsiteY1" fmla="*/ 0 h 1620235"/>
                <a:gd name="connsiteX2" fmla="*/ 0 w 402188"/>
                <a:gd name="connsiteY2" fmla="*/ 148676 h 1620235"/>
                <a:gd name="connsiteX3" fmla="*/ 147483 w 402188"/>
                <a:gd name="connsiteY3" fmla="*/ 823946 h 1620235"/>
                <a:gd name="connsiteX4" fmla="*/ 0 w 402188"/>
                <a:gd name="connsiteY4" fmla="*/ 1470091 h 1620235"/>
                <a:gd name="connsiteX5" fmla="*/ 0 w 402188"/>
                <a:gd name="connsiteY5" fmla="*/ 1620235 h 1620235"/>
                <a:gd name="connsiteX6" fmla="*/ 402189 w 402188"/>
                <a:gd name="connsiteY6" fmla="*/ 1620235 h 162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188" h="1620235">
                  <a:moveTo>
                    <a:pt x="402189" y="0"/>
                  </a:moveTo>
                  <a:lnTo>
                    <a:pt x="0" y="0"/>
                  </a:lnTo>
                  <a:lnTo>
                    <a:pt x="0" y="148676"/>
                  </a:lnTo>
                  <a:lnTo>
                    <a:pt x="147483" y="823946"/>
                  </a:lnTo>
                  <a:lnTo>
                    <a:pt x="0" y="1470091"/>
                  </a:lnTo>
                  <a:lnTo>
                    <a:pt x="0" y="1620235"/>
                  </a:lnTo>
                  <a:lnTo>
                    <a:pt x="402189" y="1620235"/>
                  </a:lnTo>
                  <a:close/>
                </a:path>
              </a:pathLst>
            </a:custGeom>
            <a:solidFill>
              <a:srgbClr val="4A5D66"/>
            </a:solidFill>
            <a:ln w="3163" cap="flat">
              <a:noFill/>
              <a:prstDash val="solid"/>
              <a:miter/>
            </a:ln>
          </p:spPr>
          <p:txBody>
            <a:bodyPr rtlCol="0" anchor="ctr"/>
            <a:lstStyle/>
            <a:p>
              <a:endParaRPr lang="fr-FR"/>
            </a:p>
          </p:txBody>
        </p:sp>
      </p:grpSp>
      <p:sp>
        <p:nvSpPr>
          <p:cNvPr id="8" name="Forme libre : forme 7">
            <a:extLst>
              <a:ext uri="{FF2B5EF4-FFF2-40B4-BE49-F238E27FC236}">
                <a16:creationId xmlns:a16="http://schemas.microsoft.com/office/drawing/2014/main" id="{52897D32-3B92-485E-BF88-C9D91EB4E8B1}"/>
              </a:ext>
            </a:extLst>
          </p:cNvPr>
          <p:cNvSpPr/>
          <p:nvPr>
            <p:custDataLst>
              <p:tags r:id="rId4"/>
            </p:custDataLst>
          </p:nvPr>
        </p:nvSpPr>
        <p:spPr>
          <a:xfrm>
            <a:off x="1197189" y="1910307"/>
            <a:ext cx="240503" cy="1321415"/>
          </a:xfrm>
          <a:custGeom>
            <a:avLst/>
            <a:gdLst>
              <a:gd name="connsiteX0" fmla="*/ 240504 w 240503"/>
              <a:gd name="connsiteY0" fmla="*/ 1321416 h 1321415"/>
              <a:gd name="connsiteX1" fmla="*/ 0 w 240503"/>
              <a:gd name="connsiteY1" fmla="*/ 1321416 h 1321415"/>
              <a:gd name="connsiteX2" fmla="*/ 0 w 240503"/>
              <a:gd name="connsiteY2" fmla="*/ 825193 h 1321415"/>
              <a:gd name="connsiteX3" fmla="*/ 55930 w 240503"/>
              <a:gd name="connsiteY3" fmla="*/ 732862 h 1321415"/>
              <a:gd name="connsiteX4" fmla="*/ 0 w 240503"/>
              <a:gd name="connsiteY4" fmla="*/ 713210 h 1321415"/>
              <a:gd name="connsiteX5" fmla="*/ 0 w 240503"/>
              <a:gd name="connsiteY5" fmla="*/ 0 h 1321415"/>
              <a:gd name="connsiteX6" fmla="*/ 240504 w 240503"/>
              <a:gd name="connsiteY6" fmla="*/ 0 h 1321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503" h="1321415">
                <a:moveTo>
                  <a:pt x="240504" y="1321416"/>
                </a:moveTo>
                <a:lnTo>
                  <a:pt x="0" y="1321416"/>
                </a:lnTo>
                <a:lnTo>
                  <a:pt x="0" y="825193"/>
                </a:lnTo>
                <a:lnTo>
                  <a:pt x="55930" y="732862"/>
                </a:lnTo>
                <a:lnTo>
                  <a:pt x="0" y="713210"/>
                </a:lnTo>
                <a:lnTo>
                  <a:pt x="0" y="0"/>
                </a:lnTo>
                <a:lnTo>
                  <a:pt x="240504" y="0"/>
                </a:lnTo>
                <a:close/>
              </a:path>
            </a:pathLst>
          </a:custGeom>
          <a:solidFill>
            <a:srgbClr val="3E4F56"/>
          </a:solidFill>
          <a:ln w="3163" cap="flat">
            <a:noFill/>
            <a:prstDash val="solid"/>
            <a:miter/>
          </a:ln>
        </p:spPr>
        <p:txBody>
          <a:bodyPr rtlCol="0" anchor="ctr"/>
          <a:lstStyle/>
          <a:p>
            <a:endParaRPr lang="fr-FR"/>
          </a:p>
        </p:txBody>
      </p:sp>
      <p:grpSp>
        <p:nvGrpSpPr>
          <p:cNvPr id="9" name="Graphique 2">
            <a:extLst>
              <a:ext uri="{FF2B5EF4-FFF2-40B4-BE49-F238E27FC236}">
                <a16:creationId xmlns:a16="http://schemas.microsoft.com/office/drawing/2014/main" id="{7BC750AB-7E14-405B-B460-D5665DE7C526}"/>
              </a:ext>
            </a:extLst>
          </p:cNvPr>
          <p:cNvGrpSpPr/>
          <p:nvPr>
            <p:custDataLst>
              <p:tags r:id="rId5"/>
            </p:custDataLst>
          </p:nvPr>
        </p:nvGrpSpPr>
        <p:grpSpPr>
          <a:xfrm>
            <a:off x="912644" y="1910864"/>
            <a:ext cx="94935" cy="474678"/>
            <a:chOff x="912644" y="1910864"/>
            <a:chExt cx="94935" cy="474678"/>
          </a:xfrm>
        </p:grpSpPr>
        <p:sp>
          <p:nvSpPr>
            <p:cNvPr id="10" name="Forme libre : forme 9">
              <a:extLst>
                <a:ext uri="{FF2B5EF4-FFF2-40B4-BE49-F238E27FC236}">
                  <a16:creationId xmlns:a16="http://schemas.microsoft.com/office/drawing/2014/main" id="{F3E3FB7D-35C6-44B5-AA7A-9B18A414E625}"/>
                </a:ext>
              </a:extLst>
            </p:cNvPr>
            <p:cNvSpPr/>
            <p:nvPr/>
          </p:nvSpPr>
          <p:spPr>
            <a:xfrm>
              <a:off x="912644" y="1910864"/>
              <a:ext cx="94935" cy="94935"/>
            </a:xfrm>
            <a:custGeom>
              <a:avLst/>
              <a:gdLst>
                <a:gd name="connsiteX0" fmla="*/ 0 w 94935"/>
                <a:gd name="connsiteY0" fmla="*/ 0 h 94935"/>
                <a:gd name="connsiteX1" fmla="*/ 94936 w 94935"/>
                <a:gd name="connsiteY1" fmla="*/ 0 h 94935"/>
                <a:gd name="connsiteX2" fmla="*/ 94936 w 94935"/>
                <a:gd name="connsiteY2" fmla="*/ 94936 h 94935"/>
                <a:gd name="connsiteX3" fmla="*/ 0 w 94935"/>
                <a:gd name="connsiteY3" fmla="*/ 94936 h 94935"/>
              </a:gdLst>
              <a:ahLst/>
              <a:cxnLst>
                <a:cxn ang="0">
                  <a:pos x="connsiteX0" y="connsiteY0"/>
                </a:cxn>
                <a:cxn ang="0">
                  <a:pos x="connsiteX1" y="connsiteY1"/>
                </a:cxn>
                <a:cxn ang="0">
                  <a:pos x="connsiteX2" y="connsiteY2"/>
                </a:cxn>
                <a:cxn ang="0">
                  <a:pos x="connsiteX3" y="connsiteY3"/>
                </a:cxn>
              </a:cxnLst>
              <a:rect l="l" t="t" r="r" b="b"/>
              <a:pathLst>
                <a:path w="94935" h="94935">
                  <a:moveTo>
                    <a:pt x="0" y="0"/>
                  </a:moveTo>
                  <a:lnTo>
                    <a:pt x="94936" y="0"/>
                  </a:lnTo>
                  <a:lnTo>
                    <a:pt x="94936" y="94936"/>
                  </a:lnTo>
                  <a:lnTo>
                    <a:pt x="0" y="94936"/>
                  </a:lnTo>
                  <a:close/>
                </a:path>
              </a:pathLst>
            </a:custGeom>
            <a:solidFill>
              <a:srgbClr val="FC6622"/>
            </a:solidFill>
            <a:ln w="3163" cap="flat">
              <a:noFill/>
              <a:prstDash val="solid"/>
              <a:miter/>
            </a:ln>
          </p:spPr>
          <p:txBody>
            <a:bodyPr rtlCol="0" anchor="ctr"/>
            <a:lstStyle/>
            <a:p>
              <a:endParaRPr lang="fr-FR"/>
            </a:p>
          </p:txBody>
        </p:sp>
        <p:sp>
          <p:nvSpPr>
            <p:cNvPr id="11" name="Forme libre : forme 10">
              <a:extLst>
                <a:ext uri="{FF2B5EF4-FFF2-40B4-BE49-F238E27FC236}">
                  <a16:creationId xmlns:a16="http://schemas.microsoft.com/office/drawing/2014/main" id="{5959FE9F-6394-4975-B857-4D25C3DC668B}"/>
                </a:ext>
              </a:extLst>
            </p:cNvPr>
            <p:cNvSpPr/>
            <p:nvPr/>
          </p:nvSpPr>
          <p:spPr>
            <a:xfrm>
              <a:off x="912644" y="2100735"/>
              <a:ext cx="94935" cy="94935"/>
            </a:xfrm>
            <a:custGeom>
              <a:avLst/>
              <a:gdLst>
                <a:gd name="connsiteX0" fmla="*/ 0 w 94935"/>
                <a:gd name="connsiteY0" fmla="*/ 0 h 94935"/>
                <a:gd name="connsiteX1" fmla="*/ 94936 w 94935"/>
                <a:gd name="connsiteY1" fmla="*/ 0 h 94935"/>
                <a:gd name="connsiteX2" fmla="*/ 94936 w 94935"/>
                <a:gd name="connsiteY2" fmla="*/ 94936 h 94935"/>
                <a:gd name="connsiteX3" fmla="*/ 0 w 94935"/>
                <a:gd name="connsiteY3" fmla="*/ 94936 h 94935"/>
              </a:gdLst>
              <a:ahLst/>
              <a:cxnLst>
                <a:cxn ang="0">
                  <a:pos x="connsiteX0" y="connsiteY0"/>
                </a:cxn>
                <a:cxn ang="0">
                  <a:pos x="connsiteX1" y="connsiteY1"/>
                </a:cxn>
                <a:cxn ang="0">
                  <a:pos x="connsiteX2" y="connsiteY2"/>
                </a:cxn>
                <a:cxn ang="0">
                  <a:pos x="connsiteX3" y="connsiteY3"/>
                </a:cxn>
              </a:cxnLst>
              <a:rect l="l" t="t" r="r" b="b"/>
              <a:pathLst>
                <a:path w="94935" h="94935">
                  <a:moveTo>
                    <a:pt x="0" y="0"/>
                  </a:moveTo>
                  <a:lnTo>
                    <a:pt x="94936" y="0"/>
                  </a:lnTo>
                  <a:lnTo>
                    <a:pt x="94936" y="94936"/>
                  </a:lnTo>
                  <a:lnTo>
                    <a:pt x="0" y="94936"/>
                  </a:lnTo>
                  <a:close/>
                </a:path>
              </a:pathLst>
            </a:custGeom>
            <a:solidFill>
              <a:srgbClr val="FEEAAF"/>
            </a:solidFill>
            <a:ln w="3163" cap="flat">
              <a:noFill/>
              <a:prstDash val="solid"/>
              <a:miter/>
            </a:ln>
          </p:spPr>
          <p:txBody>
            <a:bodyPr rtlCol="0" anchor="ctr"/>
            <a:lstStyle/>
            <a:p>
              <a:endParaRPr lang="fr-FR"/>
            </a:p>
          </p:txBody>
        </p:sp>
        <p:sp>
          <p:nvSpPr>
            <p:cNvPr id="12" name="Forme libre : forme 11">
              <a:extLst>
                <a:ext uri="{FF2B5EF4-FFF2-40B4-BE49-F238E27FC236}">
                  <a16:creationId xmlns:a16="http://schemas.microsoft.com/office/drawing/2014/main" id="{A3CD1ED7-EABE-4F95-82A8-B762D4173221}"/>
                </a:ext>
              </a:extLst>
            </p:cNvPr>
            <p:cNvSpPr/>
            <p:nvPr/>
          </p:nvSpPr>
          <p:spPr>
            <a:xfrm>
              <a:off x="912644" y="2290607"/>
              <a:ext cx="94935" cy="94935"/>
            </a:xfrm>
            <a:custGeom>
              <a:avLst/>
              <a:gdLst>
                <a:gd name="connsiteX0" fmla="*/ 0 w 94935"/>
                <a:gd name="connsiteY0" fmla="*/ 0 h 94935"/>
                <a:gd name="connsiteX1" fmla="*/ 94936 w 94935"/>
                <a:gd name="connsiteY1" fmla="*/ 0 h 94935"/>
                <a:gd name="connsiteX2" fmla="*/ 94936 w 94935"/>
                <a:gd name="connsiteY2" fmla="*/ 94936 h 94935"/>
                <a:gd name="connsiteX3" fmla="*/ 0 w 94935"/>
                <a:gd name="connsiteY3" fmla="*/ 94936 h 94935"/>
              </a:gdLst>
              <a:ahLst/>
              <a:cxnLst>
                <a:cxn ang="0">
                  <a:pos x="connsiteX0" y="connsiteY0"/>
                </a:cxn>
                <a:cxn ang="0">
                  <a:pos x="connsiteX1" y="connsiteY1"/>
                </a:cxn>
                <a:cxn ang="0">
                  <a:pos x="connsiteX2" y="connsiteY2"/>
                </a:cxn>
                <a:cxn ang="0">
                  <a:pos x="connsiteX3" y="connsiteY3"/>
                </a:cxn>
              </a:cxnLst>
              <a:rect l="l" t="t" r="r" b="b"/>
              <a:pathLst>
                <a:path w="94935" h="94935">
                  <a:moveTo>
                    <a:pt x="0" y="0"/>
                  </a:moveTo>
                  <a:lnTo>
                    <a:pt x="94936" y="0"/>
                  </a:lnTo>
                  <a:lnTo>
                    <a:pt x="94936" y="94936"/>
                  </a:lnTo>
                  <a:lnTo>
                    <a:pt x="0" y="94936"/>
                  </a:lnTo>
                  <a:close/>
                </a:path>
              </a:pathLst>
            </a:custGeom>
            <a:solidFill>
              <a:srgbClr val="3BA9FF"/>
            </a:solidFill>
            <a:ln w="3163" cap="flat">
              <a:noFill/>
              <a:prstDash val="solid"/>
              <a:miter/>
            </a:ln>
          </p:spPr>
          <p:txBody>
            <a:bodyPr rtlCol="0" anchor="ctr"/>
            <a:lstStyle/>
            <a:p>
              <a:endParaRPr lang="fr-FR"/>
            </a:p>
          </p:txBody>
        </p:sp>
      </p:grpSp>
      <p:grpSp>
        <p:nvGrpSpPr>
          <p:cNvPr id="19" name="Groupe 18">
            <a:extLst>
              <a:ext uri="{FF2B5EF4-FFF2-40B4-BE49-F238E27FC236}">
                <a16:creationId xmlns:a16="http://schemas.microsoft.com/office/drawing/2014/main" id="{7F55BB18-86DB-47BC-B2EE-146664643F48}"/>
              </a:ext>
            </a:extLst>
          </p:cNvPr>
          <p:cNvGrpSpPr/>
          <p:nvPr>
            <p:custDataLst>
              <p:tags r:id="rId6"/>
            </p:custDataLst>
          </p:nvPr>
        </p:nvGrpSpPr>
        <p:grpSpPr>
          <a:xfrm rot="3328768">
            <a:off x="1176515" y="2485184"/>
            <a:ext cx="962858" cy="734909"/>
            <a:chOff x="1197189" y="2000591"/>
            <a:chExt cx="962858" cy="734909"/>
          </a:xfrm>
        </p:grpSpPr>
        <p:grpSp>
          <p:nvGrpSpPr>
            <p:cNvPr id="13" name="Graphique 2">
              <a:extLst>
                <a:ext uri="{FF2B5EF4-FFF2-40B4-BE49-F238E27FC236}">
                  <a16:creationId xmlns:a16="http://schemas.microsoft.com/office/drawing/2014/main" id="{8B97F3CF-4DF7-44F1-B206-C4ECDE988835}"/>
                </a:ext>
              </a:extLst>
            </p:cNvPr>
            <p:cNvGrpSpPr/>
            <p:nvPr/>
          </p:nvGrpSpPr>
          <p:grpSpPr>
            <a:xfrm>
              <a:off x="1197189" y="2220000"/>
              <a:ext cx="695707" cy="515500"/>
              <a:chOff x="1197189" y="2220000"/>
              <a:chExt cx="695707" cy="515500"/>
            </a:xfrm>
          </p:grpSpPr>
          <p:sp>
            <p:nvSpPr>
              <p:cNvPr id="14" name="Forme libre : forme 13">
                <a:extLst>
                  <a:ext uri="{FF2B5EF4-FFF2-40B4-BE49-F238E27FC236}">
                    <a16:creationId xmlns:a16="http://schemas.microsoft.com/office/drawing/2014/main" id="{5B0A8704-F8F7-4A6A-84D3-A96A89E20FC7}"/>
                  </a:ext>
                </a:extLst>
              </p:cNvPr>
              <p:cNvSpPr/>
              <p:nvPr/>
            </p:nvSpPr>
            <p:spPr>
              <a:xfrm>
                <a:off x="1197189" y="2220000"/>
                <a:ext cx="668774" cy="458349"/>
              </a:xfrm>
              <a:custGeom>
                <a:avLst/>
                <a:gdLst>
                  <a:gd name="connsiteX0" fmla="*/ 644939 w 668774"/>
                  <a:gd name="connsiteY0" fmla="*/ 0 h 458349"/>
                  <a:gd name="connsiteX1" fmla="*/ 0 w 668774"/>
                  <a:gd name="connsiteY1" fmla="*/ 403518 h 458349"/>
                  <a:gd name="connsiteX2" fmla="*/ 0 w 668774"/>
                  <a:gd name="connsiteY2" fmla="*/ 458349 h 458349"/>
                  <a:gd name="connsiteX3" fmla="*/ 365740 w 668774"/>
                  <a:gd name="connsiteY3" fmla="*/ 257421 h 458349"/>
                  <a:gd name="connsiteX4" fmla="*/ 668774 w 668774"/>
                  <a:gd name="connsiteY4" fmla="*/ 37664 h 458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8774" h="458349">
                    <a:moveTo>
                      <a:pt x="644939" y="0"/>
                    </a:moveTo>
                    <a:lnTo>
                      <a:pt x="0" y="403518"/>
                    </a:lnTo>
                    <a:lnTo>
                      <a:pt x="0" y="458349"/>
                    </a:lnTo>
                    <a:lnTo>
                      <a:pt x="365740" y="257421"/>
                    </a:lnTo>
                    <a:lnTo>
                      <a:pt x="668774" y="37664"/>
                    </a:lnTo>
                    <a:close/>
                  </a:path>
                </a:pathLst>
              </a:custGeom>
              <a:solidFill>
                <a:srgbClr val="E3F0FE"/>
              </a:solidFill>
              <a:ln w="3163" cap="flat">
                <a:noFill/>
                <a:prstDash val="solid"/>
                <a:miter/>
              </a:ln>
            </p:spPr>
            <p:txBody>
              <a:bodyPr rtlCol="0" anchor="ctr"/>
              <a:lstStyle/>
              <a:p>
                <a:endParaRPr lang="fr-FR"/>
              </a:p>
            </p:txBody>
          </p:sp>
          <p:sp>
            <p:nvSpPr>
              <p:cNvPr id="15" name="Forme libre : forme 14">
                <a:extLst>
                  <a:ext uri="{FF2B5EF4-FFF2-40B4-BE49-F238E27FC236}">
                    <a16:creationId xmlns:a16="http://schemas.microsoft.com/office/drawing/2014/main" id="{182F18C2-F117-43D3-8274-CECD19AB20E1}"/>
                  </a:ext>
                </a:extLst>
              </p:cNvPr>
              <p:cNvSpPr/>
              <p:nvPr/>
            </p:nvSpPr>
            <p:spPr>
              <a:xfrm>
                <a:off x="1197189" y="2257664"/>
                <a:ext cx="695707" cy="477836"/>
              </a:xfrm>
              <a:custGeom>
                <a:avLst/>
                <a:gdLst>
                  <a:gd name="connsiteX0" fmla="*/ 0 w 695707"/>
                  <a:gd name="connsiteY0" fmla="*/ 420685 h 477836"/>
                  <a:gd name="connsiteX1" fmla="*/ 0 w 695707"/>
                  <a:gd name="connsiteY1" fmla="*/ 477836 h 477836"/>
                  <a:gd name="connsiteX2" fmla="*/ 695707 w 695707"/>
                  <a:gd name="connsiteY2" fmla="*/ 42553 h 477836"/>
                  <a:gd name="connsiteX3" fmla="*/ 668774 w 695707"/>
                  <a:gd name="connsiteY3" fmla="*/ 0 h 477836"/>
                </a:gdLst>
                <a:ahLst/>
                <a:cxnLst>
                  <a:cxn ang="0">
                    <a:pos x="connsiteX0" y="connsiteY0"/>
                  </a:cxn>
                  <a:cxn ang="0">
                    <a:pos x="connsiteX1" y="connsiteY1"/>
                  </a:cxn>
                  <a:cxn ang="0">
                    <a:pos x="connsiteX2" y="connsiteY2"/>
                  </a:cxn>
                  <a:cxn ang="0">
                    <a:pos x="connsiteX3" y="connsiteY3"/>
                  </a:cxn>
                </a:cxnLst>
                <a:rect l="l" t="t" r="r" b="b"/>
                <a:pathLst>
                  <a:path w="695707" h="477836">
                    <a:moveTo>
                      <a:pt x="0" y="420685"/>
                    </a:moveTo>
                    <a:lnTo>
                      <a:pt x="0" y="477836"/>
                    </a:lnTo>
                    <a:lnTo>
                      <a:pt x="695707" y="42553"/>
                    </a:lnTo>
                    <a:lnTo>
                      <a:pt x="668774" y="0"/>
                    </a:lnTo>
                    <a:close/>
                  </a:path>
                </a:pathLst>
              </a:custGeom>
              <a:solidFill>
                <a:srgbClr val="D1DFFD"/>
              </a:solidFill>
              <a:ln w="3163" cap="flat">
                <a:noFill/>
                <a:prstDash val="solid"/>
                <a:miter/>
              </a:ln>
            </p:spPr>
            <p:txBody>
              <a:bodyPr rtlCol="0" anchor="ctr"/>
              <a:lstStyle/>
              <a:p>
                <a:endParaRPr lang="fr-FR"/>
              </a:p>
            </p:txBody>
          </p:sp>
        </p:grpSp>
        <p:grpSp>
          <p:nvGrpSpPr>
            <p:cNvPr id="16" name="Graphique 2">
              <a:extLst>
                <a:ext uri="{FF2B5EF4-FFF2-40B4-BE49-F238E27FC236}">
                  <a16:creationId xmlns:a16="http://schemas.microsoft.com/office/drawing/2014/main" id="{833FBE90-2E17-4316-85FF-878F9F9EEA8A}"/>
                </a:ext>
              </a:extLst>
            </p:cNvPr>
            <p:cNvGrpSpPr/>
            <p:nvPr/>
          </p:nvGrpSpPr>
          <p:grpSpPr>
            <a:xfrm>
              <a:off x="1795454" y="2000591"/>
              <a:ext cx="364593" cy="364597"/>
              <a:chOff x="1795454" y="2000591"/>
              <a:chExt cx="364593" cy="364597"/>
            </a:xfrm>
          </p:grpSpPr>
          <p:sp>
            <p:nvSpPr>
              <p:cNvPr id="17" name="Forme libre : forme 16">
                <a:extLst>
                  <a:ext uri="{FF2B5EF4-FFF2-40B4-BE49-F238E27FC236}">
                    <a16:creationId xmlns:a16="http://schemas.microsoft.com/office/drawing/2014/main" id="{321AE39E-AA19-46F6-92F4-A436A253C592}"/>
                  </a:ext>
                </a:extLst>
              </p:cNvPr>
              <p:cNvSpPr/>
              <p:nvPr/>
            </p:nvSpPr>
            <p:spPr>
              <a:xfrm>
                <a:off x="1795454" y="2000591"/>
                <a:ext cx="338530" cy="282487"/>
              </a:xfrm>
              <a:custGeom>
                <a:avLst/>
                <a:gdLst>
                  <a:gd name="connsiteX0" fmla="*/ 182299 w 338530"/>
                  <a:gd name="connsiteY0" fmla="*/ 0 h 282487"/>
                  <a:gd name="connsiteX1" fmla="*/ 0 w 338530"/>
                  <a:gd name="connsiteY1" fmla="*/ 182299 h 282487"/>
                  <a:gd name="connsiteX2" fmla="*/ 30107 w 338530"/>
                  <a:gd name="connsiteY2" fmla="*/ 282487 h 282487"/>
                  <a:gd name="connsiteX3" fmla="*/ 210523 w 338530"/>
                  <a:gd name="connsiteY3" fmla="*/ 236542 h 282487"/>
                  <a:gd name="connsiteX4" fmla="*/ 338531 w 338530"/>
                  <a:gd name="connsiteY4" fmla="*/ 88474 h 282487"/>
                  <a:gd name="connsiteX5" fmla="*/ 182299 w 338530"/>
                  <a:gd name="connsiteY5" fmla="*/ 0 h 28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530" h="282487">
                    <a:moveTo>
                      <a:pt x="182299" y="0"/>
                    </a:moveTo>
                    <a:cubicBezTo>
                      <a:pt x="81778" y="0"/>
                      <a:pt x="0" y="81781"/>
                      <a:pt x="0" y="182299"/>
                    </a:cubicBezTo>
                    <a:cubicBezTo>
                      <a:pt x="0" y="219286"/>
                      <a:pt x="11104" y="253716"/>
                      <a:pt x="30107" y="282487"/>
                    </a:cubicBezTo>
                    <a:lnTo>
                      <a:pt x="210523" y="236542"/>
                    </a:lnTo>
                    <a:lnTo>
                      <a:pt x="338531" y="88474"/>
                    </a:lnTo>
                    <a:cubicBezTo>
                      <a:pt x="306604" y="35506"/>
                      <a:pt x="248526" y="0"/>
                      <a:pt x="182299" y="0"/>
                    </a:cubicBezTo>
                    <a:close/>
                  </a:path>
                </a:pathLst>
              </a:custGeom>
              <a:solidFill>
                <a:srgbClr val="FC6622"/>
              </a:solidFill>
              <a:ln w="3163" cap="flat">
                <a:noFill/>
                <a:prstDash val="solid"/>
                <a:miter/>
              </a:ln>
            </p:spPr>
            <p:txBody>
              <a:bodyPr rtlCol="0" anchor="ctr"/>
              <a:lstStyle/>
              <a:p>
                <a:endParaRPr lang="fr-FR"/>
              </a:p>
            </p:txBody>
          </p:sp>
          <p:sp>
            <p:nvSpPr>
              <p:cNvPr id="18" name="Forme libre : forme 17">
                <a:extLst>
                  <a:ext uri="{FF2B5EF4-FFF2-40B4-BE49-F238E27FC236}">
                    <a16:creationId xmlns:a16="http://schemas.microsoft.com/office/drawing/2014/main" id="{B341BBC7-F81C-4B78-B253-319227E6026C}"/>
                  </a:ext>
                </a:extLst>
              </p:cNvPr>
              <p:cNvSpPr/>
              <p:nvPr/>
            </p:nvSpPr>
            <p:spPr>
              <a:xfrm>
                <a:off x="1825561" y="2089068"/>
                <a:ext cx="334486" cy="276120"/>
              </a:xfrm>
              <a:custGeom>
                <a:avLst/>
                <a:gdLst>
                  <a:gd name="connsiteX0" fmla="*/ 0 w 334486"/>
                  <a:gd name="connsiteY0" fmla="*/ 194011 h 276120"/>
                  <a:gd name="connsiteX1" fmla="*/ 152191 w 334486"/>
                  <a:gd name="connsiteY1" fmla="*/ 276120 h 276120"/>
                  <a:gd name="connsiteX2" fmla="*/ 334487 w 334486"/>
                  <a:gd name="connsiteY2" fmla="*/ 93822 h 276120"/>
                  <a:gd name="connsiteX3" fmla="*/ 308424 w 334486"/>
                  <a:gd name="connsiteY3" fmla="*/ 0 h 276120"/>
                </a:gdLst>
                <a:ahLst/>
                <a:cxnLst>
                  <a:cxn ang="0">
                    <a:pos x="connsiteX0" y="connsiteY0"/>
                  </a:cxn>
                  <a:cxn ang="0">
                    <a:pos x="connsiteX1" y="connsiteY1"/>
                  </a:cxn>
                  <a:cxn ang="0">
                    <a:pos x="connsiteX2" y="connsiteY2"/>
                  </a:cxn>
                  <a:cxn ang="0">
                    <a:pos x="connsiteX3" y="connsiteY3"/>
                  </a:cxn>
                </a:cxnLst>
                <a:rect l="l" t="t" r="r" b="b"/>
                <a:pathLst>
                  <a:path w="334486" h="276120">
                    <a:moveTo>
                      <a:pt x="0" y="194011"/>
                    </a:moveTo>
                    <a:cubicBezTo>
                      <a:pt x="32642" y="243431"/>
                      <a:pt x="88660" y="276120"/>
                      <a:pt x="152191" y="276120"/>
                    </a:cubicBezTo>
                    <a:cubicBezTo>
                      <a:pt x="252712" y="276120"/>
                      <a:pt x="334487" y="194340"/>
                      <a:pt x="334487" y="93822"/>
                    </a:cubicBezTo>
                    <a:cubicBezTo>
                      <a:pt x="334487" y="59528"/>
                      <a:pt x="324955" y="27427"/>
                      <a:pt x="308424" y="0"/>
                    </a:cubicBezTo>
                    <a:close/>
                  </a:path>
                </a:pathLst>
              </a:custGeom>
              <a:solidFill>
                <a:srgbClr val="FC0B1E"/>
              </a:solidFill>
              <a:ln w="3163" cap="flat">
                <a:noFill/>
                <a:prstDash val="solid"/>
                <a:miter/>
              </a:ln>
            </p:spPr>
            <p:txBody>
              <a:bodyPr rtlCol="0" anchor="ctr"/>
              <a:lstStyle/>
              <a:p>
                <a:endParaRPr lang="fr-FR"/>
              </a:p>
            </p:txBody>
          </p:sp>
        </p:grpSp>
      </p:grpSp>
      <p:sp>
        <p:nvSpPr>
          <p:cNvPr id="2" name="Rectangle 1">
            <a:extLst>
              <a:ext uri="{FF2B5EF4-FFF2-40B4-BE49-F238E27FC236}">
                <a16:creationId xmlns:a16="http://schemas.microsoft.com/office/drawing/2014/main" id="{80E7133A-4F5D-4398-8650-A6F45994AF04}"/>
              </a:ext>
            </a:extLst>
          </p:cNvPr>
          <p:cNvSpPr/>
          <p:nvPr>
            <p:custDataLst>
              <p:tags r:id="rId7"/>
            </p:custDataLst>
          </p:nvPr>
        </p:nvSpPr>
        <p:spPr>
          <a:xfrm>
            <a:off x="1030741" y="2383168"/>
            <a:ext cx="165460" cy="573262"/>
          </a:xfrm>
          <a:prstGeom prst="rect">
            <a:avLst/>
          </a:prstGeom>
          <a:solidFill>
            <a:srgbClr val="5F70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178" name="Graphique 887">
            <a:extLst>
              <a:ext uri="{FF2B5EF4-FFF2-40B4-BE49-F238E27FC236}">
                <a16:creationId xmlns:a16="http://schemas.microsoft.com/office/drawing/2014/main" id="{99ED56AE-A2E8-4583-9CA7-59DD81281CE7}"/>
              </a:ext>
            </a:extLst>
          </p:cNvPr>
          <p:cNvGrpSpPr/>
          <p:nvPr>
            <p:custDataLst>
              <p:tags r:id="rId8"/>
            </p:custDataLst>
          </p:nvPr>
        </p:nvGrpSpPr>
        <p:grpSpPr>
          <a:xfrm>
            <a:off x="4003048" y="1365111"/>
            <a:ext cx="1150816" cy="1079890"/>
            <a:chOff x="4037171" y="1529787"/>
            <a:chExt cx="1150816" cy="1079890"/>
          </a:xfrm>
        </p:grpSpPr>
        <p:sp>
          <p:nvSpPr>
            <p:cNvPr id="1179" name="Forme libre : forme 1178">
              <a:extLst>
                <a:ext uri="{FF2B5EF4-FFF2-40B4-BE49-F238E27FC236}">
                  <a16:creationId xmlns:a16="http://schemas.microsoft.com/office/drawing/2014/main" id="{8C38F833-E2B9-4C2E-9A94-B48A83AE72E1}"/>
                </a:ext>
              </a:extLst>
            </p:cNvPr>
            <p:cNvSpPr/>
            <p:nvPr/>
          </p:nvSpPr>
          <p:spPr>
            <a:xfrm>
              <a:off x="4037171" y="1529787"/>
              <a:ext cx="1150816" cy="1079890"/>
            </a:xfrm>
            <a:custGeom>
              <a:avLst/>
              <a:gdLst>
                <a:gd name="connsiteX0" fmla="*/ 1061413 w 1150816"/>
                <a:gd name="connsiteY0" fmla="*/ 585931 h 1079890"/>
                <a:gd name="connsiteX1" fmla="*/ 768578 w 1150816"/>
                <a:gd name="connsiteY1" fmla="*/ 918678 h 1079890"/>
                <a:gd name="connsiteX2" fmla="*/ 570752 w 1150816"/>
                <a:gd name="connsiteY2" fmla="*/ 1074424 h 1079890"/>
                <a:gd name="connsiteX3" fmla="*/ 329542 w 1150816"/>
                <a:gd name="connsiteY3" fmla="*/ 1007181 h 1079890"/>
                <a:gd name="connsiteX4" fmla="*/ 245379 w 1150816"/>
                <a:gd name="connsiteY4" fmla="*/ 943841 h 1079890"/>
                <a:gd name="connsiteX5" fmla="*/ 144296 w 1150816"/>
                <a:gd name="connsiteY5" fmla="*/ 867486 h 1079890"/>
                <a:gd name="connsiteX6" fmla="*/ 40175 w 1150816"/>
                <a:gd name="connsiteY6" fmla="*/ 731697 h 1079890"/>
                <a:gd name="connsiteX7" fmla="*/ 24558 w 1150816"/>
                <a:gd name="connsiteY7" fmla="*/ 661417 h 1079890"/>
                <a:gd name="connsiteX8" fmla="*/ 7638 w 1150816"/>
                <a:gd name="connsiteY8" fmla="*/ 478776 h 1079890"/>
                <a:gd name="connsiteX9" fmla="*/ 188547 w 1150816"/>
                <a:gd name="connsiteY9" fmla="*/ 146895 h 1079890"/>
                <a:gd name="connsiteX10" fmla="*/ 321299 w 1150816"/>
                <a:gd name="connsiteY10" fmla="*/ 65769 h 1079890"/>
                <a:gd name="connsiteX11" fmla="*/ 447108 w 1150816"/>
                <a:gd name="connsiteY11" fmla="*/ 34100 h 1079890"/>
                <a:gd name="connsiteX12" fmla="*/ 554266 w 1150816"/>
                <a:gd name="connsiteY12" fmla="*/ 18480 h 1079890"/>
                <a:gd name="connsiteX13" fmla="*/ 844064 w 1150816"/>
                <a:gd name="connsiteY13" fmla="*/ 31497 h 1079890"/>
                <a:gd name="connsiteX14" fmla="*/ 916947 w 1150816"/>
                <a:gd name="connsiteY14" fmla="*/ 63600 h 1079890"/>
                <a:gd name="connsiteX15" fmla="*/ 1010219 w 1150816"/>
                <a:gd name="connsiteY15" fmla="*/ 105680 h 1079890"/>
                <a:gd name="connsiteX16" fmla="*/ 1148611 w 1150816"/>
                <a:gd name="connsiteY16" fmla="*/ 379427 h 1079890"/>
                <a:gd name="connsiteX17" fmla="*/ 1061413 w 1150816"/>
                <a:gd name="connsiteY17" fmla="*/ 585931 h 1079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0816" h="1079890">
                  <a:moveTo>
                    <a:pt x="1061413" y="585931"/>
                  </a:moveTo>
                  <a:cubicBezTo>
                    <a:pt x="1049265" y="824537"/>
                    <a:pt x="768578" y="918678"/>
                    <a:pt x="768578" y="918678"/>
                  </a:cubicBezTo>
                  <a:cubicBezTo>
                    <a:pt x="768578" y="918678"/>
                    <a:pt x="759032" y="1045358"/>
                    <a:pt x="570752" y="1074424"/>
                  </a:cubicBezTo>
                  <a:cubicBezTo>
                    <a:pt x="382902" y="1103490"/>
                    <a:pt x="329542" y="1007181"/>
                    <a:pt x="329542" y="1007181"/>
                  </a:cubicBezTo>
                  <a:cubicBezTo>
                    <a:pt x="278782" y="983752"/>
                    <a:pt x="245379" y="943841"/>
                    <a:pt x="245379" y="943841"/>
                  </a:cubicBezTo>
                  <a:cubicBezTo>
                    <a:pt x="167722" y="927789"/>
                    <a:pt x="144296" y="867486"/>
                    <a:pt x="144296" y="867486"/>
                  </a:cubicBezTo>
                  <a:cubicBezTo>
                    <a:pt x="44081" y="831046"/>
                    <a:pt x="40175" y="731697"/>
                    <a:pt x="40175" y="731697"/>
                  </a:cubicBezTo>
                  <a:cubicBezTo>
                    <a:pt x="12844" y="691785"/>
                    <a:pt x="24558" y="661417"/>
                    <a:pt x="24558" y="661417"/>
                  </a:cubicBezTo>
                  <a:cubicBezTo>
                    <a:pt x="-17956" y="581159"/>
                    <a:pt x="7638" y="478776"/>
                    <a:pt x="7638" y="478776"/>
                  </a:cubicBezTo>
                  <a:cubicBezTo>
                    <a:pt x="8507" y="161646"/>
                    <a:pt x="188547" y="146895"/>
                    <a:pt x="188547" y="146895"/>
                  </a:cubicBezTo>
                  <a:cubicBezTo>
                    <a:pt x="225856" y="67069"/>
                    <a:pt x="321299" y="65769"/>
                    <a:pt x="321299" y="65769"/>
                  </a:cubicBezTo>
                  <a:cubicBezTo>
                    <a:pt x="360777" y="15877"/>
                    <a:pt x="447108" y="34100"/>
                    <a:pt x="447108" y="34100"/>
                  </a:cubicBezTo>
                  <a:cubicBezTo>
                    <a:pt x="478346" y="10672"/>
                    <a:pt x="554266" y="18480"/>
                    <a:pt x="554266" y="18480"/>
                  </a:cubicBezTo>
                  <a:cubicBezTo>
                    <a:pt x="683112" y="-29674"/>
                    <a:pt x="844064" y="31497"/>
                    <a:pt x="844064" y="31497"/>
                  </a:cubicBezTo>
                  <a:cubicBezTo>
                    <a:pt x="895256" y="35400"/>
                    <a:pt x="916947" y="63600"/>
                    <a:pt x="916947" y="63600"/>
                  </a:cubicBezTo>
                  <a:cubicBezTo>
                    <a:pt x="975947" y="65769"/>
                    <a:pt x="1010219" y="105680"/>
                    <a:pt x="1010219" y="105680"/>
                  </a:cubicBezTo>
                  <a:cubicBezTo>
                    <a:pt x="1175077" y="237998"/>
                    <a:pt x="1148611" y="379427"/>
                    <a:pt x="1148611" y="379427"/>
                  </a:cubicBezTo>
                  <a:cubicBezTo>
                    <a:pt x="1167268" y="518688"/>
                    <a:pt x="1061413" y="585931"/>
                    <a:pt x="1061413" y="585931"/>
                  </a:cubicBezTo>
                  <a:close/>
                </a:path>
              </a:pathLst>
            </a:custGeom>
            <a:solidFill>
              <a:srgbClr val="FFD475"/>
            </a:solidFill>
            <a:ln w="43312" cap="flat">
              <a:noFill/>
              <a:prstDash val="solid"/>
              <a:miter/>
            </a:ln>
          </p:spPr>
          <p:txBody>
            <a:bodyPr rtlCol="0" anchor="ctr"/>
            <a:lstStyle/>
            <a:p>
              <a:endParaRPr lang="fr-FR"/>
            </a:p>
          </p:txBody>
        </p:sp>
        <p:grpSp>
          <p:nvGrpSpPr>
            <p:cNvPr id="1180" name="Graphique 887">
              <a:extLst>
                <a:ext uri="{FF2B5EF4-FFF2-40B4-BE49-F238E27FC236}">
                  <a16:creationId xmlns:a16="http://schemas.microsoft.com/office/drawing/2014/main" id="{2B1EB3CF-2DED-4111-A5BA-13F7C717560A}"/>
                </a:ext>
              </a:extLst>
            </p:cNvPr>
            <p:cNvGrpSpPr/>
            <p:nvPr/>
          </p:nvGrpSpPr>
          <p:grpSpPr>
            <a:xfrm>
              <a:off x="4044768" y="1530181"/>
              <a:ext cx="1141002" cy="1018128"/>
              <a:chOff x="4044768" y="1530181"/>
              <a:chExt cx="1141002" cy="1018128"/>
            </a:xfrm>
            <a:solidFill>
              <a:srgbClr val="FFB961"/>
            </a:solidFill>
          </p:grpSpPr>
          <p:sp>
            <p:nvSpPr>
              <p:cNvPr id="1181" name="Forme libre : forme 1180">
                <a:extLst>
                  <a:ext uri="{FF2B5EF4-FFF2-40B4-BE49-F238E27FC236}">
                    <a16:creationId xmlns:a16="http://schemas.microsoft.com/office/drawing/2014/main" id="{61643820-C690-46C6-B009-078A93BC1E3B}"/>
                  </a:ext>
                </a:extLst>
              </p:cNvPr>
              <p:cNvSpPr/>
              <p:nvPr/>
            </p:nvSpPr>
            <p:spPr>
              <a:xfrm>
                <a:off x="4484085" y="1562540"/>
                <a:ext cx="65314" cy="55455"/>
              </a:xfrm>
              <a:custGeom>
                <a:avLst/>
                <a:gdLst>
                  <a:gd name="connsiteX0" fmla="*/ 17942 w 65314"/>
                  <a:gd name="connsiteY0" fmla="*/ 15051 h 55455"/>
                  <a:gd name="connsiteX1" fmla="*/ 0 w 65314"/>
                  <a:gd name="connsiteY1" fmla="*/ 1350 h 55455"/>
                  <a:gd name="connsiteX2" fmla="*/ 12116 w 65314"/>
                  <a:gd name="connsiteY2" fmla="*/ 15 h 55455"/>
                  <a:gd name="connsiteX3" fmla="*/ 23953 w 65314"/>
                  <a:gd name="connsiteY3" fmla="*/ 1723 h 55455"/>
                  <a:gd name="connsiteX4" fmla="*/ 45639 w 65314"/>
                  <a:gd name="connsiteY4" fmla="*/ 12162 h 55455"/>
                  <a:gd name="connsiteX5" fmla="*/ 64404 w 65314"/>
                  <a:gd name="connsiteY5" fmla="*/ 55455 h 55455"/>
                  <a:gd name="connsiteX6" fmla="*/ 17942 w 65314"/>
                  <a:gd name="connsiteY6" fmla="*/ 15051 h 5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314" h="55455">
                    <a:moveTo>
                      <a:pt x="17942" y="15051"/>
                    </a:moveTo>
                    <a:cubicBezTo>
                      <a:pt x="12225" y="10888"/>
                      <a:pt x="6307" y="6725"/>
                      <a:pt x="0" y="1350"/>
                    </a:cubicBezTo>
                    <a:cubicBezTo>
                      <a:pt x="4054" y="139"/>
                      <a:pt x="8109" y="-63"/>
                      <a:pt x="12116" y="15"/>
                    </a:cubicBezTo>
                    <a:cubicBezTo>
                      <a:pt x="16124" y="155"/>
                      <a:pt x="20070" y="776"/>
                      <a:pt x="23953" y="1723"/>
                    </a:cubicBezTo>
                    <a:cubicBezTo>
                      <a:pt x="31689" y="3665"/>
                      <a:pt x="39084" y="7222"/>
                      <a:pt x="45639" y="12162"/>
                    </a:cubicBezTo>
                    <a:cubicBezTo>
                      <a:pt x="62249" y="24808"/>
                      <a:pt x="67685" y="42506"/>
                      <a:pt x="64404" y="55455"/>
                    </a:cubicBezTo>
                    <a:cubicBezTo>
                      <a:pt x="50193" y="39626"/>
                      <a:pt x="46597" y="35554"/>
                      <a:pt x="17942" y="15051"/>
                    </a:cubicBezTo>
                    <a:close/>
                  </a:path>
                </a:pathLst>
              </a:custGeom>
              <a:solidFill>
                <a:srgbClr val="FFB961"/>
              </a:solidFill>
              <a:ln w="43312" cap="flat">
                <a:noFill/>
                <a:prstDash val="solid"/>
                <a:miter/>
              </a:ln>
            </p:spPr>
            <p:txBody>
              <a:bodyPr rtlCol="0" anchor="ctr"/>
              <a:lstStyle/>
              <a:p>
                <a:endParaRPr lang="fr-FR"/>
              </a:p>
            </p:txBody>
          </p:sp>
          <p:sp>
            <p:nvSpPr>
              <p:cNvPr id="1182" name="Forme libre : forme 1181">
                <a:extLst>
                  <a:ext uri="{FF2B5EF4-FFF2-40B4-BE49-F238E27FC236}">
                    <a16:creationId xmlns:a16="http://schemas.microsoft.com/office/drawing/2014/main" id="{0103BE27-6D43-4DA7-9160-0AE36EAC30AF}"/>
                  </a:ext>
                </a:extLst>
              </p:cNvPr>
              <p:cNvSpPr/>
              <p:nvPr/>
            </p:nvSpPr>
            <p:spPr>
              <a:xfrm>
                <a:off x="4186609" y="1676760"/>
                <a:ext cx="155945" cy="173638"/>
              </a:xfrm>
              <a:custGeom>
                <a:avLst/>
                <a:gdLst>
                  <a:gd name="connsiteX0" fmla="*/ 0 w 155945"/>
                  <a:gd name="connsiteY0" fmla="*/ 173297 h 173638"/>
                  <a:gd name="connsiteX1" fmla="*/ 5779 w 155945"/>
                  <a:gd name="connsiteY1" fmla="*/ 168699 h 173638"/>
                  <a:gd name="connsiteX2" fmla="*/ 63518 w 155945"/>
                  <a:gd name="connsiteY2" fmla="*/ 124085 h 173638"/>
                  <a:gd name="connsiteX3" fmla="*/ 77919 w 155945"/>
                  <a:gd name="connsiteY3" fmla="*/ 111845 h 173638"/>
                  <a:gd name="connsiteX4" fmla="*/ 43324 w 155945"/>
                  <a:gd name="connsiteY4" fmla="*/ 50780 h 173638"/>
                  <a:gd name="connsiteX5" fmla="*/ 38726 w 155945"/>
                  <a:gd name="connsiteY5" fmla="*/ 25522 h 173638"/>
                  <a:gd name="connsiteX6" fmla="*/ 39099 w 155945"/>
                  <a:gd name="connsiteY6" fmla="*/ 0 h 173638"/>
                  <a:gd name="connsiteX7" fmla="*/ 155946 w 155945"/>
                  <a:gd name="connsiteY7" fmla="*/ 142291 h 173638"/>
                  <a:gd name="connsiteX8" fmla="*/ 83666 w 155945"/>
                  <a:gd name="connsiteY8" fmla="*/ 117173 h 173638"/>
                  <a:gd name="connsiteX9" fmla="*/ 82765 w 155945"/>
                  <a:gd name="connsiteY9" fmla="*/ 116412 h 173638"/>
                  <a:gd name="connsiteX10" fmla="*/ 81336 w 155945"/>
                  <a:gd name="connsiteY10" fmla="*/ 120497 h 173638"/>
                  <a:gd name="connsiteX11" fmla="*/ 78276 w 155945"/>
                  <a:gd name="connsiteY11" fmla="*/ 127208 h 173638"/>
                  <a:gd name="connsiteX12" fmla="*/ 76505 w 155945"/>
                  <a:gd name="connsiteY12" fmla="*/ 130423 h 173638"/>
                  <a:gd name="connsiteX13" fmla="*/ 74610 w 155945"/>
                  <a:gd name="connsiteY13" fmla="*/ 133592 h 173638"/>
                  <a:gd name="connsiteX14" fmla="*/ 0 w 155945"/>
                  <a:gd name="connsiteY14" fmla="*/ 173297 h 17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5945" h="173638">
                    <a:moveTo>
                      <a:pt x="0" y="173297"/>
                    </a:moveTo>
                    <a:cubicBezTo>
                      <a:pt x="1926" y="171619"/>
                      <a:pt x="3852" y="170082"/>
                      <a:pt x="5779" y="168699"/>
                    </a:cubicBezTo>
                    <a:cubicBezTo>
                      <a:pt x="10904" y="164896"/>
                      <a:pt x="57696" y="130516"/>
                      <a:pt x="63518" y="124085"/>
                    </a:cubicBezTo>
                    <a:cubicBezTo>
                      <a:pt x="68241" y="120109"/>
                      <a:pt x="72917" y="116039"/>
                      <a:pt x="77919" y="111845"/>
                    </a:cubicBezTo>
                    <a:cubicBezTo>
                      <a:pt x="60770" y="94695"/>
                      <a:pt x="49441" y="73504"/>
                      <a:pt x="43324" y="50780"/>
                    </a:cubicBezTo>
                    <a:cubicBezTo>
                      <a:pt x="41087" y="42470"/>
                      <a:pt x="39518" y="34019"/>
                      <a:pt x="38726" y="25522"/>
                    </a:cubicBezTo>
                    <a:cubicBezTo>
                      <a:pt x="38027" y="17025"/>
                      <a:pt x="37825" y="8466"/>
                      <a:pt x="39099" y="0"/>
                    </a:cubicBezTo>
                    <a:cubicBezTo>
                      <a:pt x="72220" y="96828"/>
                      <a:pt x="103604" y="118774"/>
                      <a:pt x="155946" y="142291"/>
                    </a:cubicBezTo>
                    <a:cubicBezTo>
                      <a:pt x="128860" y="143932"/>
                      <a:pt x="104446" y="134929"/>
                      <a:pt x="83666" y="117173"/>
                    </a:cubicBezTo>
                    <a:cubicBezTo>
                      <a:pt x="83355" y="116924"/>
                      <a:pt x="83060" y="116660"/>
                      <a:pt x="82765" y="116412"/>
                    </a:cubicBezTo>
                    <a:cubicBezTo>
                      <a:pt x="82330" y="117794"/>
                      <a:pt x="81833" y="119146"/>
                      <a:pt x="81336" y="120497"/>
                    </a:cubicBezTo>
                    <a:cubicBezTo>
                      <a:pt x="80404" y="122765"/>
                      <a:pt x="79410" y="125017"/>
                      <a:pt x="78276" y="127208"/>
                    </a:cubicBezTo>
                    <a:cubicBezTo>
                      <a:pt x="77717" y="128295"/>
                      <a:pt x="77111" y="129367"/>
                      <a:pt x="76505" y="130423"/>
                    </a:cubicBezTo>
                    <a:cubicBezTo>
                      <a:pt x="75883" y="131480"/>
                      <a:pt x="75324" y="132598"/>
                      <a:pt x="74610" y="133592"/>
                    </a:cubicBezTo>
                    <a:cubicBezTo>
                      <a:pt x="57862" y="158333"/>
                      <a:pt x="29694" y="176369"/>
                      <a:pt x="0" y="173297"/>
                    </a:cubicBezTo>
                    <a:close/>
                  </a:path>
                </a:pathLst>
              </a:custGeom>
              <a:solidFill>
                <a:srgbClr val="FFB961"/>
              </a:solidFill>
              <a:ln w="43312" cap="flat">
                <a:noFill/>
                <a:prstDash val="solid"/>
                <a:miter/>
              </a:ln>
            </p:spPr>
            <p:txBody>
              <a:bodyPr rtlCol="0" anchor="ctr"/>
              <a:lstStyle/>
              <a:p>
                <a:endParaRPr lang="fr-FR"/>
              </a:p>
            </p:txBody>
          </p:sp>
          <p:sp>
            <p:nvSpPr>
              <p:cNvPr id="1183" name="Forme libre : forme 1182">
                <a:extLst>
                  <a:ext uri="{FF2B5EF4-FFF2-40B4-BE49-F238E27FC236}">
                    <a16:creationId xmlns:a16="http://schemas.microsoft.com/office/drawing/2014/main" id="{196517F6-FE2B-4065-BEC7-EDE85F8D66E6}"/>
                  </a:ext>
                </a:extLst>
              </p:cNvPr>
              <p:cNvSpPr/>
              <p:nvPr/>
            </p:nvSpPr>
            <p:spPr>
              <a:xfrm>
                <a:off x="4044768" y="1953529"/>
                <a:ext cx="109732" cy="61695"/>
              </a:xfrm>
              <a:custGeom>
                <a:avLst/>
                <a:gdLst>
                  <a:gd name="connsiteX0" fmla="*/ 16342 w 109732"/>
                  <a:gd name="connsiteY0" fmla="*/ 60520 h 61695"/>
                  <a:gd name="connsiteX1" fmla="*/ 7969 w 109732"/>
                  <a:gd name="connsiteY1" fmla="*/ 58486 h 61695"/>
                  <a:gd name="connsiteX2" fmla="*/ 0 w 109732"/>
                  <a:gd name="connsiteY2" fmla="*/ 55115 h 61695"/>
                  <a:gd name="connsiteX3" fmla="*/ 81351 w 109732"/>
                  <a:gd name="connsiteY3" fmla="*/ 22338 h 61695"/>
                  <a:gd name="connsiteX4" fmla="*/ 84474 w 109732"/>
                  <a:gd name="connsiteY4" fmla="*/ 20132 h 61695"/>
                  <a:gd name="connsiteX5" fmla="*/ 109732 w 109732"/>
                  <a:gd name="connsiteY5" fmla="*/ 0 h 61695"/>
                  <a:gd name="connsiteX6" fmla="*/ 16342 w 109732"/>
                  <a:gd name="connsiteY6" fmla="*/ 60520 h 6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732" h="61695">
                    <a:moveTo>
                      <a:pt x="16342" y="60520"/>
                    </a:moveTo>
                    <a:cubicBezTo>
                      <a:pt x="13515" y="60023"/>
                      <a:pt x="10703" y="59340"/>
                      <a:pt x="7969" y="58486"/>
                    </a:cubicBezTo>
                    <a:cubicBezTo>
                      <a:pt x="5219" y="57616"/>
                      <a:pt x="2532" y="56544"/>
                      <a:pt x="0" y="55115"/>
                    </a:cubicBezTo>
                    <a:cubicBezTo>
                      <a:pt x="40104" y="46648"/>
                      <a:pt x="58660" y="37687"/>
                      <a:pt x="81351" y="22338"/>
                    </a:cubicBezTo>
                    <a:cubicBezTo>
                      <a:pt x="82392" y="21608"/>
                      <a:pt x="83495" y="20940"/>
                      <a:pt x="84474" y="20132"/>
                    </a:cubicBezTo>
                    <a:cubicBezTo>
                      <a:pt x="92769" y="14074"/>
                      <a:pt x="100738" y="7192"/>
                      <a:pt x="109732" y="0"/>
                    </a:cubicBezTo>
                    <a:cubicBezTo>
                      <a:pt x="101862" y="38402"/>
                      <a:pt x="58721" y="68048"/>
                      <a:pt x="16342" y="60520"/>
                    </a:cubicBezTo>
                    <a:close/>
                  </a:path>
                </a:pathLst>
              </a:custGeom>
              <a:solidFill>
                <a:srgbClr val="FFB961"/>
              </a:solidFill>
              <a:ln w="43312" cap="flat">
                <a:noFill/>
                <a:prstDash val="solid"/>
                <a:miter/>
              </a:ln>
            </p:spPr>
            <p:txBody>
              <a:bodyPr rtlCol="0" anchor="ctr"/>
              <a:lstStyle/>
              <a:p>
                <a:endParaRPr lang="fr-FR"/>
              </a:p>
            </p:txBody>
          </p:sp>
          <p:sp>
            <p:nvSpPr>
              <p:cNvPr id="1184" name="Forme libre : forme 1183">
                <a:extLst>
                  <a:ext uri="{FF2B5EF4-FFF2-40B4-BE49-F238E27FC236}">
                    <a16:creationId xmlns:a16="http://schemas.microsoft.com/office/drawing/2014/main" id="{27137232-08CF-4329-AEBB-10F46518AD94}"/>
                  </a:ext>
                </a:extLst>
              </p:cNvPr>
              <p:cNvSpPr/>
              <p:nvPr/>
            </p:nvSpPr>
            <p:spPr>
              <a:xfrm>
                <a:off x="4061592" y="2149812"/>
                <a:ext cx="115433" cy="41355"/>
              </a:xfrm>
              <a:custGeom>
                <a:avLst/>
                <a:gdLst>
                  <a:gd name="connsiteX0" fmla="*/ 0 w 115433"/>
                  <a:gd name="connsiteY0" fmla="*/ 41356 h 41355"/>
                  <a:gd name="connsiteX1" fmla="*/ 11107 w 115433"/>
                  <a:gd name="connsiteY1" fmla="*/ 29658 h 41355"/>
                  <a:gd name="connsiteX2" fmla="*/ 67759 w 115433"/>
                  <a:gd name="connsiteY2" fmla="*/ 1666 h 41355"/>
                  <a:gd name="connsiteX3" fmla="*/ 84054 w 115433"/>
                  <a:gd name="connsiteY3" fmla="*/ 4 h 41355"/>
                  <a:gd name="connsiteX4" fmla="*/ 115433 w 115433"/>
                  <a:gd name="connsiteY4" fmla="*/ 9154 h 41355"/>
                  <a:gd name="connsiteX5" fmla="*/ 100148 w 115433"/>
                  <a:gd name="connsiteY5" fmla="*/ 11080 h 41355"/>
                  <a:gd name="connsiteX6" fmla="*/ 0 w 115433"/>
                  <a:gd name="connsiteY6" fmla="*/ 41356 h 4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433" h="41355">
                    <a:moveTo>
                      <a:pt x="0" y="41356"/>
                    </a:moveTo>
                    <a:cubicBezTo>
                      <a:pt x="3293" y="36929"/>
                      <a:pt x="7130" y="33185"/>
                      <a:pt x="11107" y="29658"/>
                    </a:cubicBezTo>
                    <a:cubicBezTo>
                      <a:pt x="25868" y="16728"/>
                      <a:pt x="46429" y="5908"/>
                      <a:pt x="67759" y="1666"/>
                    </a:cubicBezTo>
                    <a:cubicBezTo>
                      <a:pt x="73214" y="721"/>
                      <a:pt x="76822" y="127"/>
                      <a:pt x="84054" y="4"/>
                    </a:cubicBezTo>
                    <a:cubicBezTo>
                      <a:pt x="94706" y="-116"/>
                      <a:pt x="107337" y="2308"/>
                      <a:pt x="115433" y="9154"/>
                    </a:cubicBezTo>
                    <a:cubicBezTo>
                      <a:pt x="109934" y="9464"/>
                      <a:pt x="104979" y="10117"/>
                      <a:pt x="100148" y="11080"/>
                    </a:cubicBezTo>
                    <a:cubicBezTo>
                      <a:pt x="70266" y="17038"/>
                      <a:pt x="31269" y="35382"/>
                      <a:pt x="0" y="41356"/>
                    </a:cubicBezTo>
                    <a:close/>
                  </a:path>
                </a:pathLst>
              </a:custGeom>
              <a:solidFill>
                <a:srgbClr val="FFB961"/>
              </a:solidFill>
              <a:ln w="43312" cap="flat">
                <a:noFill/>
                <a:prstDash val="solid"/>
                <a:miter/>
              </a:ln>
            </p:spPr>
            <p:txBody>
              <a:bodyPr rtlCol="0" anchor="ctr"/>
              <a:lstStyle/>
              <a:p>
                <a:endParaRPr lang="fr-FR"/>
              </a:p>
            </p:txBody>
          </p:sp>
          <p:sp>
            <p:nvSpPr>
              <p:cNvPr id="1185" name="Forme libre : forme 1184">
                <a:extLst>
                  <a:ext uri="{FF2B5EF4-FFF2-40B4-BE49-F238E27FC236}">
                    <a16:creationId xmlns:a16="http://schemas.microsoft.com/office/drawing/2014/main" id="{30CB1C68-B607-4D2E-B9CB-398F6414FF79}"/>
                  </a:ext>
                </a:extLst>
              </p:cNvPr>
              <p:cNvSpPr/>
              <p:nvPr/>
            </p:nvSpPr>
            <p:spPr>
              <a:xfrm>
                <a:off x="4166686" y="2284403"/>
                <a:ext cx="23542" cy="112854"/>
              </a:xfrm>
              <a:custGeom>
                <a:avLst/>
                <a:gdLst>
                  <a:gd name="connsiteX0" fmla="*/ 23543 w 23542"/>
                  <a:gd name="connsiteY0" fmla="*/ 0 h 112854"/>
                  <a:gd name="connsiteX1" fmla="*/ 20078 w 23542"/>
                  <a:gd name="connsiteY1" fmla="*/ 28396 h 112854"/>
                  <a:gd name="connsiteX2" fmla="*/ 14595 w 23542"/>
                  <a:gd name="connsiteY2" fmla="*/ 112855 h 112854"/>
                  <a:gd name="connsiteX3" fmla="*/ 3053 w 23542"/>
                  <a:gd name="connsiteY3" fmla="*/ 84940 h 112854"/>
                  <a:gd name="connsiteX4" fmla="*/ 12855 w 23542"/>
                  <a:gd name="connsiteY4" fmla="*/ 11262 h 112854"/>
                  <a:gd name="connsiteX5" fmla="*/ 23543 w 23542"/>
                  <a:gd name="connsiteY5" fmla="*/ 0 h 112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42" h="112854">
                    <a:moveTo>
                      <a:pt x="23543" y="0"/>
                    </a:moveTo>
                    <a:cubicBezTo>
                      <a:pt x="21668" y="12004"/>
                      <a:pt x="21113" y="15222"/>
                      <a:pt x="20078" y="28396"/>
                    </a:cubicBezTo>
                    <a:cubicBezTo>
                      <a:pt x="17940" y="58231"/>
                      <a:pt x="18726" y="89459"/>
                      <a:pt x="14595" y="112855"/>
                    </a:cubicBezTo>
                    <a:cubicBezTo>
                      <a:pt x="9118" y="105062"/>
                      <a:pt x="5248" y="94131"/>
                      <a:pt x="3053" y="84940"/>
                    </a:cubicBezTo>
                    <a:cubicBezTo>
                      <a:pt x="-3912" y="55478"/>
                      <a:pt x="1751" y="27451"/>
                      <a:pt x="12855" y="11262"/>
                    </a:cubicBezTo>
                    <a:cubicBezTo>
                      <a:pt x="15822" y="6990"/>
                      <a:pt x="19286" y="3014"/>
                      <a:pt x="23543" y="0"/>
                    </a:cubicBezTo>
                    <a:close/>
                  </a:path>
                </a:pathLst>
              </a:custGeom>
              <a:solidFill>
                <a:srgbClr val="FFB961"/>
              </a:solidFill>
              <a:ln w="43312" cap="flat">
                <a:noFill/>
                <a:prstDash val="solid"/>
                <a:miter/>
              </a:ln>
            </p:spPr>
            <p:txBody>
              <a:bodyPr rtlCol="0" anchor="ctr"/>
              <a:lstStyle/>
              <a:p>
                <a:endParaRPr lang="fr-FR"/>
              </a:p>
            </p:txBody>
          </p:sp>
          <p:sp>
            <p:nvSpPr>
              <p:cNvPr id="1186" name="Forme libre : forme 1185">
                <a:extLst>
                  <a:ext uri="{FF2B5EF4-FFF2-40B4-BE49-F238E27FC236}">
                    <a16:creationId xmlns:a16="http://schemas.microsoft.com/office/drawing/2014/main" id="{F65C40F8-E120-4E2F-83B7-93D4FFB4D0BF}"/>
                  </a:ext>
                </a:extLst>
              </p:cNvPr>
              <p:cNvSpPr/>
              <p:nvPr/>
            </p:nvSpPr>
            <p:spPr>
              <a:xfrm>
                <a:off x="4108644" y="1826135"/>
                <a:ext cx="116178" cy="109712"/>
              </a:xfrm>
              <a:custGeom>
                <a:avLst/>
                <a:gdLst>
                  <a:gd name="connsiteX0" fmla="*/ 3744 w 116178"/>
                  <a:gd name="connsiteY0" fmla="*/ 21375 h 109712"/>
                  <a:gd name="connsiteX1" fmla="*/ 0 w 116178"/>
                  <a:gd name="connsiteY1" fmla="*/ 0 h 109712"/>
                  <a:gd name="connsiteX2" fmla="*/ 24016 w 116178"/>
                  <a:gd name="connsiteY2" fmla="*/ 34175 h 109712"/>
                  <a:gd name="connsiteX3" fmla="*/ 116179 w 116178"/>
                  <a:gd name="connsiteY3" fmla="*/ 108987 h 109712"/>
                  <a:gd name="connsiteX4" fmla="*/ 22400 w 116178"/>
                  <a:gd name="connsiteY4" fmla="*/ 60645 h 109712"/>
                  <a:gd name="connsiteX5" fmla="*/ 11480 w 116178"/>
                  <a:gd name="connsiteY5" fmla="*/ 41678 h 109712"/>
                  <a:gd name="connsiteX6" fmla="*/ 3744 w 116178"/>
                  <a:gd name="connsiteY6" fmla="*/ 21375 h 10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178" h="109712">
                    <a:moveTo>
                      <a:pt x="3744" y="21375"/>
                    </a:moveTo>
                    <a:cubicBezTo>
                      <a:pt x="1802" y="14400"/>
                      <a:pt x="264" y="7301"/>
                      <a:pt x="0" y="0"/>
                    </a:cubicBezTo>
                    <a:cubicBezTo>
                      <a:pt x="8140" y="11946"/>
                      <a:pt x="15845" y="23301"/>
                      <a:pt x="24016" y="34175"/>
                    </a:cubicBezTo>
                    <a:cubicBezTo>
                      <a:pt x="55653" y="76480"/>
                      <a:pt x="79049" y="92974"/>
                      <a:pt x="116179" y="108987"/>
                    </a:cubicBezTo>
                    <a:cubicBezTo>
                      <a:pt x="86819" y="113185"/>
                      <a:pt x="49401" y="99446"/>
                      <a:pt x="22400" y="60645"/>
                    </a:cubicBezTo>
                    <a:cubicBezTo>
                      <a:pt x="18252" y="54587"/>
                      <a:pt x="14586" y="48249"/>
                      <a:pt x="11480" y="41678"/>
                    </a:cubicBezTo>
                    <a:cubicBezTo>
                      <a:pt x="8373" y="35107"/>
                      <a:pt x="5748" y="28318"/>
                      <a:pt x="3744" y="21375"/>
                    </a:cubicBezTo>
                    <a:close/>
                  </a:path>
                </a:pathLst>
              </a:custGeom>
              <a:solidFill>
                <a:srgbClr val="FFB961"/>
              </a:solidFill>
              <a:ln w="43312" cap="flat">
                <a:noFill/>
                <a:prstDash val="solid"/>
                <a:miter/>
              </a:ln>
            </p:spPr>
            <p:txBody>
              <a:bodyPr rtlCol="0" anchor="ctr"/>
              <a:lstStyle/>
              <a:p>
                <a:endParaRPr lang="fr-FR"/>
              </a:p>
            </p:txBody>
          </p:sp>
          <p:sp>
            <p:nvSpPr>
              <p:cNvPr id="1187" name="Forme libre : forme 1186">
                <a:extLst>
                  <a:ext uri="{FF2B5EF4-FFF2-40B4-BE49-F238E27FC236}">
                    <a16:creationId xmlns:a16="http://schemas.microsoft.com/office/drawing/2014/main" id="{1A2EB909-1DCA-49D8-A2BA-78CC118750C4}"/>
                  </a:ext>
                </a:extLst>
              </p:cNvPr>
              <p:cNvSpPr/>
              <p:nvPr/>
            </p:nvSpPr>
            <p:spPr>
              <a:xfrm>
                <a:off x="4968404" y="1776302"/>
                <a:ext cx="150134" cy="328885"/>
              </a:xfrm>
              <a:custGeom>
                <a:avLst/>
                <a:gdLst>
                  <a:gd name="connsiteX0" fmla="*/ 149359 w 150134"/>
                  <a:gd name="connsiteY0" fmla="*/ 253779 h 328885"/>
                  <a:gd name="connsiteX1" fmla="*/ 149592 w 150134"/>
                  <a:gd name="connsiteY1" fmla="*/ 291635 h 328885"/>
                  <a:gd name="connsiteX2" fmla="*/ 147635 w 150134"/>
                  <a:gd name="connsiteY2" fmla="*/ 310400 h 328885"/>
                  <a:gd name="connsiteX3" fmla="*/ 143938 w 150134"/>
                  <a:gd name="connsiteY3" fmla="*/ 328886 h 328885"/>
                  <a:gd name="connsiteX4" fmla="*/ 100490 w 150134"/>
                  <a:gd name="connsiteY4" fmla="*/ 153662 h 328885"/>
                  <a:gd name="connsiteX5" fmla="*/ 91557 w 150134"/>
                  <a:gd name="connsiteY5" fmla="*/ 138159 h 328885"/>
                  <a:gd name="connsiteX6" fmla="*/ 44784 w 150134"/>
                  <a:gd name="connsiteY6" fmla="*/ 83122 h 328885"/>
                  <a:gd name="connsiteX7" fmla="*/ 41367 w 150134"/>
                  <a:gd name="connsiteY7" fmla="*/ 79985 h 328885"/>
                  <a:gd name="connsiteX8" fmla="*/ 37794 w 150134"/>
                  <a:gd name="connsiteY8" fmla="*/ 77033 h 328885"/>
                  <a:gd name="connsiteX9" fmla="*/ 37297 w 150134"/>
                  <a:gd name="connsiteY9" fmla="*/ 76614 h 328885"/>
                  <a:gd name="connsiteX10" fmla="*/ 0 w 150134"/>
                  <a:gd name="connsiteY10" fmla="*/ 96823 h 328885"/>
                  <a:gd name="connsiteX11" fmla="*/ 17895 w 150134"/>
                  <a:gd name="connsiteY11" fmla="*/ 75185 h 328885"/>
                  <a:gd name="connsiteX12" fmla="*/ 44210 w 150134"/>
                  <a:gd name="connsiteY12" fmla="*/ 0 h 328885"/>
                  <a:gd name="connsiteX13" fmla="*/ 52505 w 150134"/>
                  <a:gd name="connsiteY13" fmla="*/ 29220 h 328885"/>
                  <a:gd name="connsiteX14" fmla="*/ 38959 w 150134"/>
                  <a:gd name="connsiteY14" fmla="*/ 74501 h 328885"/>
                  <a:gd name="connsiteX15" fmla="*/ 39301 w 150134"/>
                  <a:gd name="connsiteY15" fmla="*/ 74656 h 328885"/>
                  <a:gd name="connsiteX16" fmla="*/ 43619 w 150134"/>
                  <a:gd name="connsiteY16" fmla="*/ 76614 h 328885"/>
                  <a:gd name="connsiteX17" fmla="*/ 47767 w 150134"/>
                  <a:gd name="connsiteY17" fmla="*/ 78866 h 328885"/>
                  <a:gd name="connsiteX18" fmla="*/ 92738 w 150134"/>
                  <a:gd name="connsiteY18" fmla="*/ 114051 h 328885"/>
                  <a:gd name="connsiteX19" fmla="*/ 99107 w 150134"/>
                  <a:gd name="connsiteY19" fmla="*/ 121289 h 328885"/>
                  <a:gd name="connsiteX20" fmla="*/ 105103 w 150134"/>
                  <a:gd name="connsiteY20" fmla="*/ 128839 h 328885"/>
                  <a:gd name="connsiteX21" fmla="*/ 105150 w 150134"/>
                  <a:gd name="connsiteY21" fmla="*/ 128901 h 328885"/>
                  <a:gd name="connsiteX22" fmla="*/ 105538 w 150134"/>
                  <a:gd name="connsiteY22" fmla="*/ 79892 h 328885"/>
                  <a:gd name="connsiteX23" fmla="*/ 104823 w 150134"/>
                  <a:gd name="connsiteY23" fmla="*/ 24202 h 328885"/>
                  <a:gd name="connsiteX24" fmla="*/ 105150 w 150134"/>
                  <a:gd name="connsiteY24" fmla="*/ 15674 h 328885"/>
                  <a:gd name="connsiteX25" fmla="*/ 110400 w 150134"/>
                  <a:gd name="connsiteY25" fmla="*/ 136373 h 328885"/>
                  <a:gd name="connsiteX26" fmla="*/ 115821 w 150134"/>
                  <a:gd name="connsiteY26" fmla="*/ 144870 h 328885"/>
                  <a:gd name="connsiteX27" fmla="*/ 149359 w 150134"/>
                  <a:gd name="connsiteY27" fmla="*/ 253779 h 32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0134" h="328885">
                    <a:moveTo>
                      <a:pt x="149359" y="253779"/>
                    </a:moveTo>
                    <a:cubicBezTo>
                      <a:pt x="150291" y="266408"/>
                      <a:pt x="150400" y="279053"/>
                      <a:pt x="149592" y="291635"/>
                    </a:cubicBezTo>
                    <a:cubicBezTo>
                      <a:pt x="149142" y="297911"/>
                      <a:pt x="148583" y="304187"/>
                      <a:pt x="147635" y="310400"/>
                    </a:cubicBezTo>
                    <a:cubicBezTo>
                      <a:pt x="146734" y="316629"/>
                      <a:pt x="145584" y="322812"/>
                      <a:pt x="143938" y="328886"/>
                    </a:cubicBezTo>
                    <a:cubicBezTo>
                      <a:pt x="140110" y="270258"/>
                      <a:pt x="128630" y="205484"/>
                      <a:pt x="100490" y="153662"/>
                    </a:cubicBezTo>
                    <a:cubicBezTo>
                      <a:pt x="97818" y="148318"/>
                      <a:pt x="94540" y="143348"/>
                      <a:pt x="91557" y="138159"/>
                    </a:cubicBezTo>
                    <a:cubicBezTo>
                      <a:pt x="68234" y="103933"/>
                      <a:pt x="56516" y="94052"/>
                      <a:pt x="44784" y="83122"/>
                    </a:cubicBezTo>
                    <a:cubicBezTo>
                      <a:pt x="43650" y="82082"/>
                      <a:pt x="42532" y="81010"/>
                      <a:pt x="41367" y="79985"/>
                    </a:cubicBezTo>
                    <a:lnTo>
                      <a:pt x="37794" y="77033"/>
                    </a:lnTo>
                    <a:cubicBezTo>
                      <a:pt x="37623" y="76893"/>
                      <a:pt x="37468" y="76754"/>
                      <a:pt x="37297" y="76614"/>
                    </a:cubicBezTo>
                    <a:cubicBezTo>
                      <a:pt x="28170" y="87793"/>
                      <a:pt x="14539" y="95898"/>
                      <a:pt x="0" y="96823"/>
                    </a:cubicBezTo>
                    <a:cubicBezTo>
                      <a:pt x="6850" y="89103"/>
                      <a:pt x="12986" y="82423"/>
                      <a:pt x="17895" y="75185"/>
                    </a:cubicBezTo>
                    <a:cubicBezTo>
                      <a:pt x="34231" y="51399"/>
                      <a:pt x="37968" y="28110"/>
                      <a:pt x="44210" y="0"/>
                    </a:cubicBezTo>
                    <a:cubicBezTo>
                      <a:pt x="48273" y="6205"/>
                      <a:pt x="51891" y="16561"/>
                      <a:pt x="52505" y="29220"/>
                    </a:cubicBezTo>
                    <a:cubicBezTo>
                      <a:pt x="53208" y="45224"/>
                      <a:pt x="48708" y="61636"/>
                      <a:pt x="38959" y="74501"/>
                    </a:cubicBezTo>
                    <a:cubicBezTo>
                      <a:pt x="39068" y="74563"/>
                      <a:pt x="39192" y="74610"/>
                      <a:pt x="39301" y="74656"/>
                    </a:cubicBezTo>
                    <a:lnTo>
                      <a:pt x="43619" y="76614"/>
                    </a:lnTo>
                    <a:cubicBezTo>
                      <a:pt x="45033" y="77313"/>
                      <a:pt x="46385" y="78120"/>
                      <a:pt x="47767" y="78866"/>
                    </a:cubicBezTo>
                    <a:cubicBezTo>
                      <a:pt x="66461" y="89056"/>
                      <a:pt x="82805" y="102693"/>
                      <a:pt x="92738" y="114051"/>
                    </a:cubicBezTo>
                    <a:cubicBezTo>
                      <a:pt x="94881" y="116443"/>
                      <a:pt x="97134" y="118742"/>
                      <a:pt x="99107" y="121289"/>
                    </a:cubicBezTo>
                    <a:lnTo>
                      <a:pt x="105103" y="128839"/>
                    </a:lnTo>
                    <a:cubicBezTo>
                      <a:pt x="105119" y="128855"/>
                      <a:pt x="105134" y="128886"/>
                      <a:pt x="105150" y="128901"/>
                    </a:cubicBezTo>
                    <a:cubicBezTo>
                      <a:pt x="105150" y="122145"/>
                      <a:pt x="105693" y="94772"/>
                      <a:pt x="105538" y="79892"/>
                    </a:cubicBezTo>
                    <a:cubicBezTo>
                      <a:pt x="105458" y="72259"/>
                      <a:pt x="104801" y="26189"/>
                      <a:pt x="104823" y="24202"/>
                    </a:cubicBezTo>
                    <a:cubicBezTo>
                      <a:pt x="104808" y="21421"/>
                      <a:pt x="104916" y="18595"/>
                      <a:pt x="105150" y="15674"/>
                    </a:cubicBezTo>
                    <a:cubicBezTo>
                      <a:pt x="129431" y="49132"/>
                      <a:pt x="129722" y="103675"/>
                      <a:pt x="110400" y="136373"/>
                    </a:cubicBezTo>
                    <a:cubicBezTo>
                      <a:pt x="112295" y="139154"/>
                      <a:pt x="114128" y="141965"/>
                      <a:pt x="115821" y="144870"/>
                    </a:cubicBezTo>
                    <a:cubicBezTo>
                      <a:pt x="132067" y="170367"/>
                      <a:pt x="146118" y="210528"/>
                      <a:pt x="149359" y="253779"/>
                    </a:cubicBezTo>
                    <a:close/>
                  </a:path>
                </a:pathLst>
              </a:custGeom>
              <a:solidFill>
                <a:srgbClr val="FFB961"/>
              </a:solidFill>
              <a:ln w="43312" cap="flat">
                <a:noFill/>
                <a:prstDash val="solid"/>
                <a:miter/>
              </a:ln>
            </p:spPr>
            <p:txBody>
              <a:bodyPr rtlCol="0" anchor="ctr"/>
              <a:lstStyle/>
              <a:p>
                <a:endParaRPr lang="fr-FR"/>
              </a:p>
            </p:txBody>
          </p:sp>
          <p:sp>
            <p:nvSpPr>
              <p:cNvPr id="1188" name="Forme libre : forme 1187">
                <a:extLst>
                  <a:ext uri="{FF2B5EF4-FFF2-40B4-BE49-F238E27FC236}">
                    <a16:creationId xmlns:a16="http://schemas.microsoft.com/office/drawing/2014/main" id="{C6B273DA-62B6-467F-92BF-B68E7CB3DC6C}"/>
                  </a:ext>
                </a:extLst>
              </p:cNvPr>
              <p:cNvSpPr/>
              <p:nvPr/>
            </p:nvSpPr>
            <p:spPr>
              <a:xfrm>
                <a:off x="4917195" y="2181102"/>
                <a:ext cx="106540" cy="121498"/>
              </a:xfrm>
              <a:custGeom>
                <a:avLst/>
                <a:gdLst>
                  <a:gd name="connsiteX0" fmla="*/ 106541 w 106540"/>
                  <a:gd name="connsiteY0" fmla="*/ 119192 h 121498"/>
                  <a:gd name="connsiteX1" fmla="*/ 24195 w 106540"/>
                  <a:gd name="connsiteY1" fmla="*/ 86493 h 121498"/>
                  <a:gd name="connsiteX2" fmla="*/ 4483 w 106540"/>
                  <a:gd name="connsiteY2" fmla="*/ 44878 h 121498"/>
                  <a:gd name="connsiteX3" fmla="*/ 506 w 106540"/>
                  <a:gd name="connsiteY3" fmla="*/ 22571 h 121498"/>
                  <a:gd name="connsiteX4" fmla="*/ 801 w 106540"/>
                  <a:gd name="connsiteY4" fmla="*/ 0 h 121498"/>
                  <a:gd name="connsiteX5" fmla="*/ 18184 w 106540"/>
                  <a:gd name="connsiteY5" fmla="*/ 39845 h 121498"/>
                  <a:gd name="connsiteX6" fmla="*/ 39139 w 106540"/>
                  <a:gd name="connsiteY6" fmla="*/ 75355 h 121498"/>
                  <a:gd name="connsiteX7" fmla="*/ 106541 w 106540"/>
                  <a:gd name="connsiteY7" fmla="*/ 119192 h 121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540" h="121498">
                    <a:moveTo>
                      <a:pt x="106541" y="119192"/>
                    </a:moveTo>
                    <a:cubicBezTo>
                      <a:pt x="78246" y="126697"/>
                      <a:pt x="46074" y="115907"/>
                      <a:pt x="24195" y="86493"/>
                    </a:cubicBezTo>
                    <a:cubicBezTo>
                      <a:pt x="14812" y="73849"/>
                      <a:pt x="8444" y="59526"/>
                      <a:pt x="4483" y="44878"/>
                    </a:cubicBezTo>
                    <a:cubicBezTo>
                      <a:pt x="2525" y="37530"/>
                      <a:pt x="1174" y="30074"/>
                      <a:pt x="506" y="22571"/>
                    </a:cubicBezTo>
                    <a:cubicBezTo>
                      <a:pt x="-131" y="15068"/>
                      <a:pt x="-302" y="7503"/>
                      <a:pt x="801" y="0"/>
                    </a:cubicBezTo>
                    <a:cubicBezTo>
                      <a:pt x="6549" y="13887"/>
                      <a:pt x="12032" y="27138"/>
                      <a:pt x="18184" y="39845"/>
                    </a:cubicBezTo>
                    <a:cubicBezTo>
                      <a:pt x="24335" y="52505"/>
                      <a:pt x="31108" y="64559"/>
                      <a:pt x="39139" y="75355"/>
                    </a:cubicBezTo>
                    <a:cubicBezTo>
                      <a:pt x="58338" y="100660"/>
                      <a:pt x="76331" y="110841"/>
                      <a:pt x="106541" y="119192"/>
                    </a:cubicBezTo>
                    <a:close/>
                  </a:path>
                </a:pathLst>
              </a:custGeom>
              <a:solidFill>
                <a:srgbClr val="FFB961"/>
              </a:solidFill>
              <a:ln w="43312" cap="flat">
                <a:noFill/>
                <a:prstDash val="solid"/>
                <a:miter/>
              </a:ln>
            </p:spPr>
            <p:txBody>
              <a:bodyPr rtlCol="0" anchor="ctr"/>
              <a:lstStyle/>
              <a:p>
                <a:endParaRPr lang="fr-FR"/>
              </a:p>
            </p:txBody>
          </p:sp>
          <p:sp>
            <p:nvSpPr>
              <p:cNvPr id="1189" name="Forme libre : forme 1188">
                <a:extLst>
                  <a:ext uri="{FF2B5EF4-FFF2-40B4-BE49-F238E27FC236}">
                    <a16:creationId xmlns:a16="http://schemas.microsoft.com/office/drawing/2014/main" id="{659B20DA-6F5A-4FE7-BCEB-3C3EB2BB5120}"/>
                  </a:ext>
                </a:extLst>
              </p:cNvPr>
              <p:cNvSpPr/>
              <p:nvPr/>
            </p:nvSpPr>
            <p:spPr>
              <a:xfrm>
                <a:off x="4781297" y="2227704"/>
                <a:ext cx="89320" cy="36214"/>
              </a:xfrm>
              <a:custGeom>
                <a:avLst/>
                <a:gdLst>
                  <a:gd name="connsiteX0" fmla="*/ 44054 w 89320"/>
                  <a:gd name="connsiteY0" fmla="*/ 14012 h 36214"/>
                  <a:gd name="connsiteX1" fmla="*/ 65616 w 89320"/>
                  <a:gd name="connsiteY1" fmla="*/ 6571 h 36214"/>
                  <a:gd name="connsiteX2" fmla="*/ 76971 w 89320"/>
                  <a:gd name="connsiteY2" fmla="*/ 3060 h 36214"/>
                  <a:gd name="connsiteX3" fmla="*/ 89320 w 89320"/>
                  <a:gd name="connsiteY3" fmla="*/ 0 h 36214"/>
                  <a:gd name="connsiteX4" fmla="*/ 72606 w 89320"/>
                  <a:gd name="connsiteY4" fmla="*/ 19480 h 36214"/>
                  <a:gd name="connsiteX5" fmla="*/ 50252 w 89320"/>
                  <a:gd name="connsiteY5" fmla="*/ 31581 h 36214"/>
                  <a:gd name="connsiteX6" fmla="*/ 25258 w 89320"/>
                  <a:gd name="connsiteY6" fmla="*/ 36210 h 36214"/>
                  <a:gd name="connsiteX7" fmla="*/ 0 w 89320"/>
                  <a:gd name="connsiteY7" fmla="*/ 31285 h 36214"/>
                  <a:gd name="connsiteX8" fmla="*/ 11573 w 89320"/>
                  <a:gd name="connsiteY8" fmla="*/ 26206 h 36214"/>
                  <a:gd name="connsiteX9" fmla="*/ 22602 w 89320"/>
                  <a:gd name="connsiteY9" fmla="*/ 21841 h 36214"/>
                  <a:gd name="connsiteX10" fmla="*/ 44054 w 89320"/>
                  <a:gd name="connsiteY10" fmla="*/ 14012 h 36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320" h="36214">
                    <a:moveTo>
                      <a:pt x="44054" y="14012"/>
                    </a:moveTo>
                    <a:cubicBezTo>
                      <a:pt x="51138" y="11448"/>
                      <a:pt x="58299" y="9072"/>
                      <a:pt x="65616" y="6571"/>
                    </a:cubicBezTo>
                    <a:cubicBezTo>
                      <a:pt x="69390" y="5484"/>
                      <a:pt x="73041" y="4132"/>
                      <a:pt x="76971" y="3060"/>
                    </a:cubicBezTo>
                    <a:cubicBezTo>
                      <a:pt x="80932" y="2004"/>
                      <a:pt x="84800" y="668"/>
                      <a:pt x="89320" y="0"/>
                    </a:cubicBezTo>
                    <a:cubicBezTo>
                      <a:pt x="85235" y="7860"/>
                      <a:pt x="79348" y="14291"/>
                      <a:pt x="72606" y="19480"/>
                    </a:cubicBezTo>
                    <a:cubicBezTo>
                      <a:pt x="65926" y="24792"/>
                      <a:pt x="58252" y="28722"/>
                      <a:pt x="50252" y="31581"/>
                    </a:cubicBezTo>
                    <a:cubicBezTo>
                      <a:pt x="42252" y="34470"/>
                      <a:pt x="33786" y="36039"/>
                      <a:pt x="25258" y="36210"/>
                    </a:cubicBezTo>
                    <a:cubicBezTo>
                      <a:pt x="16761" y="36288"/>
                      <a:pt x="8047" y="35309"/>
                      <a:pt x="0" y="31285"/>
                    </a:cubicBezTo>
                    <a:cubicBezTo>
                      <a:pt x="4039" y="29359"/>
                      <a:pt x="7829" y="27744"/>
                      <a:pt x="11573" y="26206"/>
                    </a:cubicBezTo>
                    <a:cubicBezTo>
                      <a:pt x="15316" y="24637"/>
                      <a:pt x="18982" y="23270"/>
                      <a:pt x="22602" y="21841"/>
                    </a:cubicBezTo>
                    <a:cubicBezTo>
                      <a:pt x="29841" y="19060"/>
                      <a:pt x="36971" y="16606"/>
                      <a:pt x="44054" y="14012"/>
                    </a:cubicBezTo>
                    <a:close/>
                  </a:path>
                </a:pathLst>
              </a:custGeom>
              <a:solidFill>
                <a:srgbClr val="FFB961"/>
              </a:solidFill>
              <a:ln w="43312" cap="flat">
                <a:noFill/>
                <a:prstDash val="solid"/>
                <a:miter/>
              </a:ln>
            </p:spPr>
            <p:txBody>
              <a:bodyPr rtlCol="0" anchor="ctr"/>
              <a:lstStyle/>
              <a:p>
                <a:endParaRPr lang="fr-FR"/>
              </a:p>
            </p:txBody>
          </p:sp>
          <p:sp>
            <p:nvSpPr>
              <p:cNvPr id="1190" name="Forme libre : forme 1189">
                <a:extLst>
                  <a:ext uri="{FF2B5EF4-FFF2-40B4-BE49-F238E27FC236}">
                    <a16:creationId xmlns:a16="http://schemas.microsoft.com/office/drawing/2014/main" id="{1899EB1E-BB72-401B-B40D-F8067E19F320}"/>
                  </a:ext>
                </a:extLst>
              </p:cNvPr>
              <p:cNvSpPr/>
              <p:nvPr/>
            </p:nvSpPr>
            <p:spPr>
              <a:xfrm>
                <a:off x="4094897" y="1530181"/>
                <a:ext cx="819440" cy="943642"/>
              </a:xfrm>
              <a:custGeom>
                <a:avLst/>
                <a:gdLst>
                  <a:gd name="connsiteX0" fmla="*/ 817771 w 819440"/>
                  <a:gd name="connsiteY0" fmla="*/ 134027 h 943642"/>
                  <a:gd name="connsiteX1" fmla="*/ 819309 w 819440"/>
                  <a:gd name="connsiteY1" fmla="*/ 147356 h 943642"/>
                  <a:gd name="connsiteX2" fmla="*/ 783954 w 819440"/>
                  <a:gd name="connsiteY2" fmla="*/ 187231 h 943642"/>
                  <a:gd name="connsiteX3" fmla="*/ 809895 w 819440"/>
                  <a:gd name="connsiteY3" fmla="*/ 208202 h 943642"/>
                  <a:gd name="connsiteX4" fmla="*/ 731324 w 819440"/>
                  <a:gd name="connsiteY4" fmla="*/ 170718 h 943642"/>
                  <a:gd name="connsiteX5" fmla="*/ 609833 w 819440"/>
                  <a:gd name="connsiteY5" fmla="*/ 128870 h 943642"/>
                  <a:gd name="connsiteX6" fmla="*/ 496280 w 819440"/>
                  <a:gd name="connsiteY6" fmla="*/ 116536 h 943642"/>
                  <a:gd name="connsiteX7" fmla="*/ 448404 w 819440"/>
                  <a:gd name="connsiteY7" fmla="*/ 160202 h 943642"/>
                  <a:gd name="connsiteX8" fmla="*/ 443138 w 819440"/>
                  <a:gd name="connsiteY8" fmla="*/ 163464 h 943642"/>
                  <a:gd name="connsiteX9" fmla="*/ 442625 w 819440"/>
                  <a:gd name="connsiteY9" fmla="*/ 163542 h 943642"/>
                  <a:gd name="connsiteX10" fmla="*/ 373608 w 819440"/>
                  <a:gd name="connsiteY10" fmla="*/ 226641 h 943642"/>
                  <a:gd name="connsiteX11" fmla="*/ 433740 w 819440"/>
                  <a:gd name="connsiteY11" fmla="*/ 214478 h 943642"/>
                  <a:gd name="connsiteX12" fmla="*/ 588023 w 819440"/>
                  <a:gd name="connsiteY12" fmla="*/ 213126 h 943642"/>
                  <a:gd name="connsiteX13" fmla="*/ 651138 w 819440"/>
                  <a:gd name="connsiteY13" fmla="*/ 240668 h 943642"/>
                  <a:gd name="connsiteX14" fmla="*/ 666936 w 819440"/>
                  <a:gd name="connsiteY14" fmla="*/ 198882 h 943642"/>
                  <a:gd name="connsiteX15" fmla="*/ 675977 w 819440"/>
                  <a:gd name="connsiteY15" fmla="*/ 212070 h 943642"/>
                  <a:gd name="connsiteX16" fmla="*/ 670928 w 819440"/>
                  <a:gd name="connsiteY16" fmla="*/ 244909 h 943642"/>
                  <a:gd name="connsiteX17" fmla="*/ 604070 w 819440"/>
                  <a:gd name="connsiteY17" fmla="*/ 279658 h 943642"/>
                  <a:gd name="connsiteX18" fmla="*/ 647752 w 819440"/>
                  <a:gd name="connsiteY18" fmla="*/ 243961 h 943642"/>
                  <a:gd name="connsiteX19" fmla="*/ 649212 w 819440"/>
                  <a:gd name="connsiteY19" fmla="*/ 242563 h 943642"/>
                  <a:gd name="connsiteX20" fmla="*/ 586128 w 819440"/>
                  <a:gd name="connsiteY20" fmla="*/ 227651 h 943642"/>
                  <a:gd name="connsiteX21" fmla="*/ 510928 w 819440"/>
                  <a:gd name="connsiteY21" fmla="*/ 226486 h 943642"/>
                  <a:gd name="connsiteX22" fmla="*/ 372303 w 819440"/>
                  <a:gd name="connsiteY22" fmla="*/ 230928 h 943642"/>
                  <a:gd name="connsiteX23" fmla="*/ 371402 w 819440"/>
                  <a:gd name="connsiteY23" fmla="*/ 234268 h 943642"/>
                  <a:gd name="connsiteX24" fmla="*/ 366742 w 819440"/>
                  <a:gd name="connsiteY24" fmla="*/ 239969 h 943642"/>
                  <a:gd name="connsiteX25" fmla="*/ 366245 w 819440"/>
                  <a:gd name="connsiteY25" fmla="*/ 240202 h 943642"/>
                  <a:gd name="connsiteX26" fmla="*/ 365080 w 819440"/>
                  <a:gd name="connsiteY26" fmla="*/ 240761 h 943642"/>
                  <a:gd name="connsiteX27" fmla="*/ 363713 w 819440"/>
                  <a:gd name="connsiteY27" fmla="*/ 241460 h 943642"/>
                  <a:gd name="connsiteX28" fmla="*/ 360932 w 819440"/>
                  <a:gd name="connsiteY28" fmla="*/ 242967 h 943642"/>
                  <a:gd name="connsiteX29" fmla="*/ 344963 w 819440"/>
                  <a:gd name="connsiteY29" fmla="*/ 253918 h 943642"/>
                  <a:gd name="connsiteX30" fmla="*/ 305678 w 819440"/>
                  <a:gd name="connsiteY30" fmla="*/ 318851 h 943642"/>
                  <a:gd name="connsiteX31" fmla="*/ 303953 w 819440"/>
                  <a:gd name="connsiteY31" fmla="*/ 322656 h 943642"/>
                  <a:gd name="connsiteX32" fmla="*/ 465367 w 819440"/>
                  <a:gd name="connsiteY32" fmla="*/ 345461 h 943642"/>
                  <a:gd name="connsiteX33" fmla="*/ 476256 w 819440"/>
                  <a:gd name="connsiteY33" fmla="*/ 345165 h 943642"/>
                  <a:gd name="connsiteX34" fmla="*/ 487146 w 819440"/>
                  <a:gd name="connsiteY34" fmla="*/ 344730 h 943642"/>
                  <a:gd name="connsiteX35" fmla="*/ 575348 w 819440"/>
                  <a:gd name="connsiteY35" fmla="*/ 341033 h 943642"/>
                  <a:gd name="connsiteX36" fmla="*/ 733080 w 819440"/>
                  <a:gd name="connsiteY36" fmla="*/ 405421 h 943642"/>
                  <a:gd name="connsiteX37" fmla="*/ 740241 w 819440"/>
                  <a:gd name="connsiteY37" fmla="*/ 394967 h 943642"/>
                  <a:gd name="connsiteX38" fmla="*/ 745212 w 819440"/>
                  <a:gd name="connsiteY38" fmla="*/ 333111 h 943642"/>
                  <a:gd name="connsiteX39" fmla="*/ 746843 w 819440"/>
                  <a:gd name="connsiteY39" fmla="*/ 308614 h 943642"/>
                  <a:gd name="connsiteX40" fmla="*/ 778175 w 819440"/>
                  <a:gd name="connsiteY40" fmla="*/ 270680 h 943642"/>
                  <a:gd name="connsiteX41" fmla="*/ 801880 w 819440"/>
                  <a:gd name="connsiteY41" fmla="*/ 269825 h 943642"/>
                  <a:gd name="connsiteX42" fmla="*/ 763822 w 819440"/>
                  <a:gd name="connsiteY42" fmla="*/ 331961 h 943642"/>
                  <a:gd name="connsiteX43" fmla="*/ 747635 w 819440"/>
                  <a:gd name="connsiteY43" fmla="*/ 400295 h 943642"/>
                  <a:gd name="connsiteX44" fmla="*/ 737802 w 819440"/>
                  <a:gd name="connsiteY44" fmla="*/ 407783 h 943642"/>
                  <a:gd name="connsiteX45" fmla="*/ 736078 w 819440"/>
                  <a:gd name="connsiteY45" fmla="*/ 408606 h 943642"/>
                  <a:gd name="connsiteX46" fmla="*/ 752730 w 819440"/>
                  <a:gd name="connsiteY46" fmla="*/ 429033 h 943642"/>
                  <a:gd name="connsiteX47" fmla="*/ 788909 w 819440"/>
                  <a:gd name="connsiteY47" fmla="*/ 511441 h 943642"/>
                  <a:gd name="connsiteX48" fmla="*/ 788987 w 819440"/>
                  <a:gd name="connsiteY48" fmla="*/ 632823 h 943642"/>
                  <a:gd name="connsiteX49" fmla="*/ 786346 w 819440"/>
                  <a:gd name="connsiteY49" fmla="*/ 643511 h 943642"/>
                  <a:gd name="connsiteX50" fmla="*/ 787558 w 819440"/>
                  <a:gd name="connsiteY50" fmla="*/ 632590 h 943642"/>
                  <a:gd name="connsiteX51" fmla="*/ 739480 w 819440"/>
                  <a:gd name="connsiteY51" fmla="*/ 438757 h 943642"/>
                  <a:gd name="connsiteX52" fmla="*/ 585274 w 819440"/>
                  <a:gd name="connsiteY52" fmla="*/ 359798 h 943642"/>
                  <a:gd name="connsiteX53" fmla="*/ 574649 w 819440"/>
                  <a:gd name="connsiteY53" fmla="*/ 359068 h 943642"/>
                  <a:gd name="connsiteX54" fmla="*/ 487410 w 819440"/>
                  <a:gd name="connsiteY54" fmla="*/ 360326 h 943642"/>
                  <a:gd name="connsiteX55" fmla="*/ 476365 w 819440"/>
                  <a:gd name="connsiteY55" fmla="*/ 360264 h 943642"/>
                  <a:gd name="connsiteX56" fmla="*/ 468847 w 819440"/>
                  <a:gd name="connsiteY56" fmla="*/ 360187 h 943642"/>
                  <a:gd name="connsiteX57" fmla="*/ 481818 w 819440"/>
                  <a:gd name="connsiteY57" fmla="*/ 384870 h 943642"/>
                  <a:gd name="connsiteX58" fmla="*/ 486928 w 819440"/>
                  <a:gd name="connsiteY58" fmla="*/ 403247 h 943642"/>
                  <a:gd name="connsiteX59" fmla="*/ 484179 w 819440"/>
                  <a:gd name="connsiteY59" fmla="*/ 460676 h 943642"/>
                  <a:gd name="connsiteX60" fmla="*/ 416186 w 819440"/>
                  <a:gd name="connsiteY60" fmla="*/ 549344 h 943642"/>
                  <a:gd name="connsiteX61" fmla="*/ 420707 w 819440"/>
                  <a:gd name="connsiteY61" fmla="*/ 541437 h 943642"/>
                  <a:gd name="connsiteX62" fmla="*/ 421468 w 819440"/>
                  <a:gd name="connsiteY62" fmla="*/ 540148 h 943642"/>
                  <a:gd name="connsiteX63" fmla="*/ 331806 w 819440"/>
                  <a:gd name="connsiteY63" fmla="*/ 543985 h 943642"/>
                  <a:gd name="connsiteX64" fmla="*/ 309359 w 819440"/>
                  <a:gd name="connsiteY64" fmla="*/ 551752 h 943642"/>
                  <a:gd name="connsiteX65" fmla="*/ 270229 w 819440"/>
                  <a:gd name="connsiteY65" fmla="*/ 577725 h 943642"/>
                  <a:gd name="connsiteX66" fmla="*/ 254136 w 819440"/>
                  <a:gd name="connsiteY66" fmla="*/ 595402 h 943642"/>
                  <a:gd name="connsiteX67" fmla="*/ 253530 w 819440"/>
                  <a:gd name="connsiteY67" fmla="*/ 596132 h 943642"/>
                  <a:gd name="connsiteX68" fmla="*/ 242548 w 819440"/>
                  <a:gd name="connsiteY68" fmla="*/ 597157 h 943642"/>
                  <a:gd name="connsiteX69" fmla="*/ 239767 w 819440"/>
                  <a:gd name="connsiteY69" fmla="*/ 590229 h 943642"/>
                  <a:gd name="connsiteX70" fmla="*/ 240777 w 819440"/>
                  <a:gd name="connsiteY70" fmla="*/ 570874 h 943642"/>
                  <a:gd name="connsiteX71" fmla="*/ 221049 w 819440"/>
                  <a:gd name="connsiteY71" fmla="*/ 518167 h 943642"/>
                  <a:gd name="connsiteX72" fmla="*/ 254058 w 819440"/>
                  <a:gd name="connsiteY72" fmla="*/ 569150 h 943642"/>
                  <a:gd name="connsiteX73" fmla="*/ 406151 w 819440"/>
                  <a:gd name="connsiteY73" fmla="*/ 531666 h 943642"/>
                  <a:gd name="connsiteX74" fmla="*/ 422835 w 819440"/>
                  <a:gd name="connsiteY74" fmla="*/ 537802 h 943642"/>
                  <a:gd name="connsiteX75" fmla="*/ 425305 w 819440"/>
                  <a:gd name="connsiteY75" fmla="*/ 533561 h 943642"/>
                  <a:gd name="connsiteX76" fmla="*/ 474377 w 819440"/>
                  <a:gd name="connsiteY76" fmla="*/ 421997 h 943642"/>
                  <a:gd name="connsiteX77" fmla="*/ 474812 w 819440"/>
                  <a:gd name="connsiteY77" fmla="*/ 404676 h 943642"/>
                  <a:gd name="connsiteX78" fmla="*/ 473010 w 819440"/>
                  <a:gd name="connsiteY78" fmla="*/ 387231 h 943642"/>
                  <a:gd name="connsiteX79" fmla="*/ 465755 w 819440"/>
                  <a:gd name="connsiteY79" fmla="*/ 360078 h 943642"/>
                  <a:gd name="connsiteX80" fmla="*/ 465305 w 819440"/>
                  <a:gd name="connsiteY80" fmla="*/ 360062 h 943642"/>
                  <a:gd name="connsiteX81" fmla="*/ 304590 w 819440"/>
                  <a:gd name="connsiteY81" fmla="*/ 324722 h 943642"/>
                  <a:gd name="connsiteX82" fmla="*/ 303161 w 819440"/>
                  <a:gd name="connsiteY82" fmla="*/ 323557 h 943642"/>
                  <a:gd name="connsiteX83" fmla="*/ 302897 w 819440"/>
                  <a:gd name="connsiteY83" fmla="*/ 323821 h 943642"/>
                  <a:gd name="connsiteX84" fmla="*/ 302804 w 819440"/>
                  <a:gd name="connsiteY84" fmla="*/ 323899 h 943642"/>
                  <a:gd name="connsiteX85" fmla="*/ 300816 w 819440"/>
                  <a:gd name="connsiteY85" fmla="*/ 325825 h 943642"/>
                  <a:gd name="connsiteX86" fmla="*/ 298719 w 819440"/>
                  <a:gd name="connsiteY86" fmla="*/ 327938 h 943642"/>
                  <a:gd name="connsiteX87" fmla="*/ 259651 w 819440"/>
                  <a:gd name="connsiteY87" fmla="*/ 405763 h 943642"/>
                  <a:gd name="connsiteX88" fmla="*/ 259651 w 819440"/>
                  <a:gd name="connsiteY88" fmla="*/ 405872 h 943642"/>
                  <a:gd name="connsiteX89" fmla="*/ 259884 w 819440"/>
                  <a:gd name="connsiteY89" fmla="*/ 408544 h 943642"/>
                  <a:gd name="connsiteX90" fmla="*/ 260318 w 819440"/>
                  <a:gd name="connsiteY90" fmla="*/ 412319 h 943642"/>
                  <a:gd name="connsiteX91" fmla="*/ 261499 w 819440"/>
                  <a:gd name="connsiteY91" fmla="*/ 419884 h 943642"/>
                  <a:gd name="connsiteX92" fmla="*/ 265025 w 819440"/>
                  <a:gd name="connsiteY92" fmla="*/ 434657 h 943642"/>
                  <a:gd name="connsiteX93" fmla="*/ 326726 w 819440"/>
                  <a:gd name="connsiteY93" fmla="*/ 459589 h 943642"/>
                  <a:gd name="connsiteX94" fmla="*/ 435480 w 819440"/>
                  <a:gd name="connsiteY94" fmla="*/ 404940 h 943642"/>
                  <a:gd name="connsiteX95" fmla="*/ 419930 w 819440"/>
                  <a:gd name="connsiteY95" fmla="*/ 401290 h 943642"/>
                  <a:gd name="connsiteX96" fmla="*/ 379930 w 819440"/>
                  <a:gd name="connsiteY96" fmla="*/ 422571 h 943642"/>
                  <a:gd name="connsiteX97" fmla="*/ 319596 w 819440"/>
                  <a:gd name="connsiteY97" fmla="*/ 479861 h 943642"/>
                  <a:gd name="connsiteX98" fmla="*/ 255006 w 819440"/>
                  <a:gd name="connsiteY98" fmla="*/ 456357 h 943642"/>
                  <a:gd name="connsiteX99" fmla="*/ 244645 w 819440"/>
                  <a:gd name="connsiteY99" fmla="*/ 427542 h 943642"/>
                  <a:gd name="connsiteX100" fmla="*/ 244303 w 819440"/>
                  <a:gd name="connsiteY100" fmla="*/ 427977 h 943642"/>
                  <a:gd name="connsiteX101" fmla="*/ 208326 w 819440"/>
                  <a:gd name="connsiteY101" fmla="*/ 480824 h 943642"/>
                  <a:gd name="connsiteX102" fmla="*/ 169212 w 819440"/>
                  <a:gd name="connsiteY102" fmla="*/ 556458 h 943642"/>
                  <a:gd name="connsiteX103" fmla="*/ 154687 w 819440"/>
                  <a:gd name="connsiteY103" fmla="*/ 596381 h 943642"/>
                  <a:gd name="connsiteX104" fmla="*/ 144342 w 819440"/>
                  <a:gd name="connsiteY104" fmla="*/ 637453 h 943642"/>
                  <a:gd name="connsiteX105" fmla="*/ 139418 w 819440"/>
                  <a:gd name="connsiteY105" fmla="*/ 679410 h 943642"/>
                  <a:gd name="connsiteX106" fmla="*/ 141002 w 819440"/>
                  <a:gd name="connsiteY106" fmla="*/ 721522 h 943642"/>
                  <a:gd name="connsiteX107" fmla="*/ 141033 w 819440"/>
                  <a:gd name="connsiteY107" fmla="*/ 721818 h 943642"/>
                  <a:gd name="connsiteX108" fmla="*/ 141033 w 819440"/>
                  <a:gd name="connsiteY108" fmla="*/ 722999 h 943642"/>
                  <a:gd name="connsiteX109" fmla="*/ 202082 w 819440"/>
                  <a:gd name="connsiteY109" fmla="*/ 701313 h 943642"/>
                  <a:gd name="connsiteX110" fmla="*/ 270587 w 819440"/>
                  <a:gd name="connsiteY110" fmla="*/ 708847 h 943642"/>
                  <a:gd name="connsiteX111" fmla="*/ 270990 w 819440"/>
                  <a:gd name="connsiteY111" fmla="*/ 708583 h 943642"/>
                  <a:gd name="connsiteX112" fmla="*/ 284862 w 819440"/>
                  <a:gd name="connsiteY112" fmla="*/ 650936 h 943642"/>
                  <a:gd name="connsiteX113" fmla="*/ 338874 w 819440"/>
                  <a:gd name="connsiteY113" fmla="*/ 607332 h 943642"/>
                  <a:gd name="connsiteX114" fmla="*/ 280606 w 819440"/>
                  <a:gd name="connsiteY114" fmla="*/ 702835 h 943642"/>
                  <a:gd name="connsiteX115" fmla="*/ 286089 w 819440"/>
                  <a:gd name="connsiteY115" fmla="*/ 699977 h 943642"/>
                  <a:gd name="connsiteX116" fmla="*/ 351394 w 819440"/>
                  <a:gd name="connsiteY116" fmla="*/ 681694 h 943642"/>
                  <a:gd name="connsiteX117" fmla="*/ 435480 w 819440"/>
                  <a:gd name="connsiteY117" fmla="*/ 707465 h 943642"/>
                  <a:gd name="connsiteX118" fmla="*/ 353010 w 819440"/>
                  <a:gd name="connsiteY118" fmla="*/ 697072 h 943642"/>
                  <a:gd name="connsiteX119" fmla="*/ 294524 w 819440"/>
                  <a:gd name="connsiteY119" fmla="*/ 716536 h 943642"/>
                  <a:gd name="connsiteX120" fmla="*/ 285484 w 819440"/>
                  <a:gd name="connsiteY120" fmla="*/ 721460 h 943642"/>
                  <a:gd name="connsiteX121" fmla="*/ 281118 w 819440"/>
                  <a:gd name="connsiteY121" fmla="*/ 724085 h 943642"/>
                  <a:gd name="connsiteX122" fmla="*/ 278990 w 819440"/>
                  <a:gd name="connsiteY122" fmla="*/ 725437 h 943642"/>
                  <a:gd name="connsiteX123" fmla="*/ 277080 w 819440"/>
                  <a:gd name="connsiteY123" fmla="*/ 726727 h 943642"/>
                  <a:gd name="connsiteX124" fmla="*/ 276909 w 819440"/>
                  <a:gd name="connsiteY124" fmla="*/ 726851 h 943642"/>
                  <a:gd name="connsiteX125" fmla="*/ 267806 w 819440"/>
                  <a:gd name="connsiteY125" fmla="*/ 727659 h 943642"/>
                  <a:gd name="connsiteX126" fmla="*/ 252567 w 819440"/>
                  <a:gd name="connsiteY126" fmla="*/ 721694 h 943642"/>
                  <a:gd name="connsiteX127" fmla="*/ 248637 w 819440"/>
                  <a:gd name="connsiteY127" fmla="*/ 720482 h 943642"/>
                  <a:gd name="connsiteX128" fmla="*/ 244660 w 819440"/>
                  <a:gd name="connsiteY128" fmla="*/ 719379 h 943642"/>
                  <a:gd name="connsiteX129" fmla="*/ 239643 w 819440"/>
                  <a:gd name="connsiteY129" fmla="*/ 718230 h 943642"/>
                  <a:gd name="connsiteX130" fmla="*/ 240917 w 819440"/>
                  <a:gd name="connsiteY130" fmla="*/ 738408 h 943642"/>
                  <a:gd name="connsiteX131" fmla="*/ 266019 w 819440"/>
                  <a:gd name="connsiteY131" fmla="*/ 806478 h 943642"/>
                  <a:gd name="connsiteX132" fmla="*/ 271053 w 819440"/>
                  <a:gd name="connsiteY132" fmla="*/ 811837 h 943642"/>
                  <a:gd name="connsiteX133" fmla="*/ 291977 w 819440"/>
                  <a:gd name="connsiteY133" fmla="*/ 899837 h 943642"/>
                  <a:gd name="connsiteX134" fmla="*/ 287084 w 819440"/>
                  <a:gd name="connsiteY134" fmla="*/ 914222 h 943642"/>
                  <a:gd name="connsiteX135" fmla="*/ 285887 w 819440"/>
                  <a:gd name="connsiteY135" fmla="*/ 916661 h 943642"/>
                  <a:gd name="connsiteX136" fmla="*/ 389701 w 819440"/>
                  <a:gd name="connsiteY136" fmla="*/ 908785 h 943642"/>
                  <a:gd name="connsiteX137" fmla="*/ 285996 w 819440"/>
                  <a:gd name="connsiteY137" fmla="*/ 935301 h 943642"/>
                  <a:gd name="connsiteX138" fmla="*/ 182322 w 819440"/>
                  <a:gd name="connsiteY138" fmla="*/ 908785 h 943642"/>
                  <a:gd name="connsiteX139" fmla="*/ 281491 w 819440"/>
                  <a:gd name="connsiteY139" fmla="*/ 916692 h 943642"/>
                  <a:gd name="connsiteX140" fmla="*/ 282097 w 819440"/>
                  <a:gd name="connsiteY140" fmla="*/ 912762 h 943642"/>
                  <a:gd name="connsiteX141" fmla="*/ 282889 w 819440"/>
                  <a:gd name="connsiteY141" fmla="*/ 898719 h 943642"/>
                  <a:gd name="connsiteX142" fmla="*/ 257181 w 819440"/>
                  <a:gd name="connsiteY142" fmla="*/ 824280 h 943642"/>
                  <a:gd name="connsiteX143" fmla="*/ 231146 w 819440"/>
                  <a:gd name="connsiteY143" fmla="*/ 768451 h 943642"/>
                  <a:gd name="connsiteX144" fmla="*/ 231798 w 819440"/>
                  <a:gd name="connsiteY144" fmla="*/ 738190 h 943642"/>
                  <a:gd name="connsiteX145" fmla="*/ 236443 w 819440"/>
                  <a:gd name="connsiteY145" fmla="*/ 717608 h 943642"/>
                  <a:gd name="connsiteX146" fmla="*/ 220070 w 819440"/>
                  <a:gd name="connsiteY146" fmla="*/ 715433 h 943642"/>
                  <a:gd name="connsiteX147" fmla="*/ 203216 w 819440"/>
                  <a:gd name="connsiteY147" fmla="*/ 714967 h 943642"/>
                  <a:gd name="connsiteX148" fmla="*/ 140676 w 819440"/>
                  <a:gd name="connsiteY148" fmla="*/ 725266 h 943642"/>
                  <a:gd name="connsiteX149" fmla="*/ 136031 w 819440"/>
                  <a:gd name="connsiteY149" fmla="*/ 842517 h 943642"/>
                  <a:gd name="connsiteX150" fmla="*/ 148831 w 819440"/>
                  <a:gd name="connsiteY150" fmla="*/ 900567 h 943642"/>
                  <a:gd name="connsiteX151" fmla="*/ 163899 w 819440"/>
                  <a:gd name="connsiteY151" fmla="*/ 926074 h 943642"/>
                  <a:gd name="connsiteX152" fmla="*/ 187837 w 819440"/>
                  <a:gd name="connsiteY152" fmla="*/ 943643 h 943642"/>
                  <a:gd name="connsiteX153" fmla="*/ 162330 w 819440"/>
                  <a:gd name="connsiteY153" fmla="*/ 927503 h 943642"/>
                  <a:gd name="connsiteX154" fmla="*/ 145212 w 819440"/>
                  <a:gd name="connsiteY154" fmla="*/ 902183 h 943642"/>
                  <a:gd name="connsiteX155" fmla="*/ 128901 w 819440"/>
                  <a:gd name="connsiteY155" fmla="*/ 843356 h 943642"/>
                  <a:gd name="connsiteX156" fmla="*/ 125173 w 819440"/>
                  <a:gd name="connsiteY156" fmla="*/ 782462 h 943642"/>
                  <a:gd name="connsiteX157" fmla="*/ 128854 w 819440"/>
                  <a:gd name="connsiteY157" fmla="*/ 722470 h 943642"/>
                  <a:gd name="connsiteX158" fmla="*/ 128575 w 819440"/>
                  <a:gd name="connsiteY158" fmla="*/ 720529 h 943642"/>
                  <a:gd name="connsiteX159" fmla="*/ 58330 w 819440"/>
                  <a:gd name="connsiteY159" fmla="*/ 702462 h 943642"/>
                  <a:gd name="connsiteX160" fmla="*/ 10672 w 819440"/>
                  <a:gd name="connsiteY160" fmla="*/ 695581 h 943642"/>
                  <a:gd name="connsiteX161" fmla="*/ 43231 w 819440"/>
                  <a:gd name="connsiteY161" fmla="*/ 685251 h 943642"/>
                  <a:gd name="connsiteX162" fmla="*/ 47534 w 819440"/>
                  <a:gd name="connsiteY162" fmla="*/ 684878 h 943642"/>
                  <a:gd name="connsiteX163" fmla="*/ 51837 w 819440"/>
                  <a:gd name="connsiteY163" fmla="*/ 684738 h 943642"/>
                  <a:gd name="connsiteX164" fmla="*/ 60474 w 819440"/>
                  <a:gd name="connsiteY164" fmla="*/ 684909 h 943642"/>
                  <a:gd name="connsiteX165" fmla="*/ 127736 w 819440"/>
                  <a:gd name="connsiteY165" fmla="*/ 713802 h 943642"/>
                  <a:gd name="connsiteX166" fmla="*/ 125934 w 819440"/>
                  <a:gd name="connsiteY166" fmla="*/ 679022 h 943642"/>
                  <a:gd name="connsiteX167" fmla="*/ 129911 w 819440"/>
                  <a:gd name="connsiteY167" fmla="*/ 634936 h 943642"/>
                  <a:gd name="connsiteX168" fmla="*/ 139573 w 819440"/>
                  <a:gd name="connsiteY168" fmla="*/ 591860 h 943642"/>
                  <a:gd name="connsiteX169" fmla="*/ 153957 w 819440"/>
                  <a:gd name="connsiteY169" fmla="*/ 550229 h 943642"/>
                  <a:gd name="connsiteX170" fmla="*/ 193025 w 819440"/>
                  <a:gd name="connsiteY170" fmla="*/ 471596 h 943642"/>
                  <a:gd name="connsiteX171" fmla="*/ 229639 w 819440"/>
                  <a:gd name="connsiteY171" fmla="*/ 416886 h 943642"/>
                  <a:gd name="connsiteX172" fmla="*/ 234920 w 819440"/>
                  <a:gd name="connsiteY172" fmla="*/ 409989 h 943642"/>
                  <a:gd name="connsiteX173" fmla="*/ 228070 w 819440"/>
                  <a:gd name="connsiteY173" fmla="*/ 408171 h 943642"/>
                  <a:gd name="connsiteX174" fmla="*/ 208482 w 819440"/>
                  <a:gd name="connsiteY174" fmla="*/ 404707 h 943642"/>
                  <a:gd name="connsiteX175" fmla="*/ 138718 w 819440"/>
                  <a:gd name="connsiteY175" fmla="*/ 425771 h 943642"/>
                  <a:gd name="connsiteX176" fmla="*/ 117157 w 819440"/>
                  <a:gd name="connsiteY176" fmla="*/ 459682 h 943642"/>
                  <a:gd name="connsiteX177" fmla="*/ 97056 w 819440"/>
                  <a:gd name="connsiteY177" fmla="*/ 496870 h 943642"/>
                  <a:gd name="connsiteX178" fmla="*/ 72435 w 819440"/>
                  <a:gd name="connsiteY178" fmla="*/ 532521 h 943642"/>
                  <a:gd name="connsiteX179" fmla="*/ 0 w 819440"/>
                  <a:gd name="connsiteY179" fmla="*/ 577103 h 943642"/>
                  <a:gd name="connsiteX180" fmla="*/ 18532 w 819440"/>
                  <a:gd name="connsiteY180" fmla="*/ 567006 h 943642"/>
                  <a:gd name="connsiteX181" fmla="*/ 35852 w 819440"/>
                  <a:gd name="connsiteY181" fmla="*/ 555340 h 943642"/>
                  <a:gd name="connsiteX182" fmla="*/ 64699 w 819440"/>
                  <a:gd name="connsiteY182" fmla="*/ 526229 h 943642"/>
                  <a:gd name="connsiteX183" fmla="*/ 103285 w 819440"/>
                  <a:gd name="connsiteY183" fmla="*/ 452474 h 943642"/>
                  <a:gd name="connsiteX184" fmla="*/ 113243 w 819440"/>
                  <a:gd name="connsiteY184" fmla="*/ 433398 h 943642"/>
                  <a:gd name="connsiteX185" fmla="*/ 125716 w 819440"/>
                  <a:gd name="connsiteY185" fmla="*/ 414431 h 943642"/>
                  <a:gd name="connsiteX186" fmla="*/ 187899 w 819440"/>
                  <a:gd name="connsiteY186" fmla="*/ 385569 h 943642"/>
                  <a:gd name="connsiteX187" fmla="*/ 210516 w 819440"/>
                  <a:gd name="connsiteY187" fmla="*/ 386206 h 943642"/>
                  <a:gd name="connsiteX188" fmla="*/ 232482 w 819440"/>
                  <a:gd name="connsiteY188" fmla="*/ 390167 h 943642"/>
                  <a:gd name="connsiteX189" fmla="*/ 242501 w 819440"/>
                  <a:gd name="connsiteY189" fmla="*/ 392948 h 943642"/>
                  <a:gd name="connsiteX190" fmla="*/ 285484 w 819440"/>
                  <a:gd name="connsiteY190" fmla="*/ 315107 h 943642"/>
                  <a:gd name="connsiteX191" fmla="*/ 287876 w 819440"/>
                  <a:gd name="connsiteY191" fmla="*/ 312684 h 943642"/>
                  <a:gd name="connsiteX192" fmla="*/ 288280 w 819440"/>
                  <a:gd name="connsiteY192" fmla="*/ 312295 h 943642"/>
                  <a:gd name="connsiteX193" fmla="*/ 296901 w 819440"/>
                  <a:gd name="connsiteY193" fmla="*/ 286742 h 943642"/>
                  <a:gd name="connsiteX194" fmla="*/ 345771 w 819440"/>
                  <a:gd name="connsiteY194" fmla="*/ 231239 h 943642"/>
                  <a:gd name="connsiteX195" fmla="*/ 346144 w 819440"/>
                  <a:gd name="connsiteY195" fmla="*/ 231006 h 943642"/>
                  <a:gd name="connsiteX196" fmla="*/ 226889 w 819440"/>
                  <a:gd name="connsiteY196" fmla="*/ 160777 h 943642"/>
                  <a:gd name="connsiteX197" fmla="*/ 225507 w 819440"/>
                  <a:gd name="connsiteY197" fmla="*/ 168917 h 943642"/>
                  <a:gd name="connsiteX198" fmla="*/ 215270 w 819440"/>
                  <a:gd name="connsiteY198" fmla="*/ 217895 h 943642"/>
                  <a:gd name="connsiteX199" fmla="*/ 219262 w 819440"/>
                  <a:gd name="connsiteY199" fmla="*/ 155184 h 943642"/>
                  <a:gd name="connsiteX200" fmla="*/ 222649 w 819440"/>
                  <a:gd name="connsiteY200" fmla="*/ 152746 h 943642"/>
                  <a:gd name="connsiteX201" fmla="*/ 215938 w 819440"/>
                  <a:gd name="connsiteY201" fmla="*/ 133251 h 943642"/>
                  <a:gd name="connsiteX202" fmla="*/ 214866 w 819440"/>
                  <a:gd name="connsiteY202" fmla="*/ 106454 h 943642"/>
                  <a:gd name="connsiteX203" fmla="*/ 224575 w 819440"/>
                  <a:gd name="connsiteY203" fmla="*/ 130190 h 943642"/>
                  <a:gd name="connsiteX204" fmla="*/ 237965 w 819440"/>
                  <a:gd name="connsiteY204" fmla="*/ 150742 h 943642"/>
                  <a:gd name="connsiteX205" fmla="*/ 352575 w 819440"/>
                  <a:gd name="connsiteY205" fmla="*/ 227185 h 943642"/>
                  <a:gd name="connsiteX206" fmla="*/ 355402 w 819440"/>
                  <a:gd name="connsiteY206" fmla="*/ 225693 h 943642"/>
                  <a:gd name="connsiteX207" fmla="*/ 425212 w 819440"/>
                  <a:gd name="connsiteY207" fmla="*/ 151286 h 943642"/>
                  <a:gd name="connsiteX208" fmla="*/ 428070 w 819440"/>
                  <a:gd name="connsiteY208" fmla="*/ 150416 h 943642"/>
                  <a:gd name="connsiteX209" fmla="*/ 423953 w 819440"/>
                  <a:gd name="connsiteY209" fmla="*/ 148956 h 943642"/>
                  <a:gd name="connsiteX210" fmla="*/ 318322 w 819440"/>
                  <a:gd name="connsiteY210" fmla="*/ 113786 h 943642"/>
                  <a:gd name="connsiteX211" fmla="*/ 300381 w 819440"/>
                  <a:gd name="connsiteY211" fmla="*/ 106454 h 943642"/>
                  <a:gd name="connsiteX212" fmla="*/ 353600 w 819440"/>
                  <a:gd name="connsiteY212" fmla="*/ 107744 h 943642"/>
                  <a:gd name="connsiteX213" fmla="*/ 358338 w 819440"/>
                  <a:gd name="connsiteY213" fmla="*/ 108738 h 943642"/>
                  <a:gd name="connsiteX214" fmla="*/ 367783 w 819440"/>
                  <a:gd name="connsiteY214" fmla="*/ 110913 h 943642"/>
                  <a:gd name="connsiteX215" fmla="*/ 369755 w 819440"/>
                  <a:gd name="connsiteY215" fmla="*/ 111487 h 943642"/>
                  <a:gd name="connsiteX216" fmla="*/ 369383 w 819440"/>
                  <a:gd name="connsiteY216" fmla="*/ 110493 h 943642"/>
                  <a:gd name="connsiteX217" fmla="*/ 377802 w 819440"/>
                  <a:gd name="connsiteY217" fmla="*/ 74190 h 943642"/>
                  <a:gd name="connsiteX218" fmla="*/ 385818 w 819440"/>
                  <a:gd name="connsiteY218" fmla="*/ 70726 h 943642"/>
                  <a:gd name="connsiteX219" fmla="*/ 385880 w 819440"/>
                  <a:gd name="connsiteY219" fmla="*/ 78509 h 943642"/>
                  <a:gd name="connsiteX220" fmla="*/ 386051 w 819440"/>
                  <a:gd name="connsiteY220" fmla="*/ 97010 h 943642"/>
                  <a:gd name="connsiteX221" fmla="*/ 382183 w 819440"/>
                  <a:gd name="connsiteY221" fmla="*/ 115402 h 943642"/>
                  <a:gd name="connsiteX222" fmla="*/ 428567 w 819440"/>
                  <a:gd name="connsiteY222" fmla="*/ 141095 h 943642"/>
                  <a:gd name="connsiteX223" fmla="*/ 436288 w 819440"/>
                  <a:gd name="connsiteY223" fmla="*/ 148458 h 943642"/>
                  <a:gd name="connsiteX224" fmla="*/ 436847 w 819440"/>
                  <a:gd name="connsiteY224" fmla="*/ 148350 h 943642"/>
                  <a:gd name="connsiteX225" fmla="*/ 437546 w 819440"/>
                  <a:gd name="connsiteY225" fmla="*/ 148225 h 943642"/>
                  <a:gd name="connsiteX226" fmla="*/ 496078 w 819440"/>
                  <a:gd name="connsiteY226" fmla="*/ 100272 h 943642"/>
                  <a:gd name="connsiteX227" fmla="*/ 550431 w 819440"/>
                  <a:gd name="connsiteY227" fmla="*/ 75138 h 943642"/>
                  <a:gd name="connsiteX228" fmla="*/ 551130 w 819440"/>
                  <a:gd name="connsiteY228" fmla="*/ 72249 h 943642"/>
                  <a:gd name="connsiteX229" fmla="*/ 556225 w 819440"/>
                  <a:gd name="connsiteY229" fmla="*/ 57538 h 943642"/>
                  <a:gd name="connsiteX230" fmla="*/ 596505 w 819440"/>
                  <a:gd name="connsiteY230" fmla="*/ 10843 h 943642"/>
                  <a:gd name="connsiteX231" fmla="*/ 610486 w 819440"/>
                  <a:gd name="connsiteY231" fmla="*/ 3759 h 943642"/>
                  <a:gd name="connsiteX232" fmla="*/ 625849 w 819440"/>
                  <a:gd name="connsiteY232" fmla="*/ 0 h 943642"/>
                  <a:gd name="connsiteX233" fmla="*/ 605794 w 819440"/>
                  <a:gd name="connsiteY233" fmla="*/ 22120 h 943642"/>
                  <a:gd name="connsiteX234" fmla="*/ 577880 w 819440"/>
                  <a:gd name="connsiteY234" fmla="*/ 54167 h 943642"/>
                  <a:gd name="connsiteX235" fmla="*/ 573266 w 819440"/>
                  <a:gd name="connsiteY235" fmla="*/ 59604 h 943642"/>
                  <a:gd name="connsiteX236" fmla="*/ 571045 w 819440"/>
                  <a:gd name="connsiteY236" fmla="*/ 62400 h 943642"/>
                  <a:gd name="connsiteX237" fmla="*/ 568746 w 819440"/>
                  <a:gd name="connsiteY237" fmla="*/ 65181 h 943642"/>
                  <a:gd name="connsiteX238" fmla="*/ 564645 w 819440"/>
                  <a:gd name="connsiteY238" fmla="*/ 70027 h 943642"/>
                  <a:gd name="connsiteX239" fmla="*/ 591752 w 819440"/>
                  <a:gd name="connsiteY239" fmla="*/ 61546 h 943642"/>
                  <a:gd name="connsiteX240" fmla="*/ 642719 w 819440"/>
                  <a:gd name="connsiteY240" fmla="*/ 44567 h 943642"/>
                  <a:gd name="connsiteX241" fmla="*/ 727581 w 819440"/>
                  <a:gd name="connsiteY241" fmla="*/ 45281 h 943642"/>
                  <a:gd name="connsiteX242" fmla="*/ 770750 w 819440"/>
                  <a:gd name="connsiteY242" fmla="*/ 30742 h 943642"/>
                  <a:gd name="connsiteX243" fmla="*/ 786346 w 819440"/>
                  <a:gd name="connsiteY243" fmla="*/ 31115 h 943642"/>
                  <a:gd name="connsiteX244" fmla="*/ 755604 w 819440"/>
                  <a:gd name="connsiteY244" fmla="*/ 34439 h 943642"/>
                  <a:gd name="connsiteX245" fmla="*/ 730144 w 819440"/>
                  <a:gd name="connsiteY245" fmla="*/ 48466 h 943642"/>
                  <a:gd name="connsiteX246" fmla="*/ 756396 w 819440"/>
                  <a:gd name="connsiteY246" fmla="*/ 66082 h 943642"/>
                  <a:gd name="connsiteX247" fmla="*/ 762439 w 819440"/>
                  <a:gd name="connsiteY247" fmla="*/ 70695 h 943642"/>
                  <a:gd name="connsiteX248" fmla="*/ 767037 w 819440"/>
                  <a:gd name="connsiteY248" fmla="*/ 74221 h 943642"/>
                  <a:gd name="connsiteX249" fmla="*/ 768637 w 819440"/>
                  <a:gd name="connsiteY249" fmla="*/ 75386 h 943642"/>
                  <a:gd name="connsiteX250" fmla="*/ 782462 w 819440"/>
                  <a:gd name="connsiteY250" fmla="*/ 86773 h 943642"/>
                  <a:gd name="connsiteX251" fmla="*/ 762952 w 819440"/>
                  <a:gd name="connsiteY251" fmla="*/ 88917 h 943642"/>
                  <a:gd name="connsiteX252" fmla="*/ 760528 w 819440"/>
                  <a:gd name="connsiteY252" fmla="*/ 88450 h 943642"/>
                  <a:gd name="connsiteX253" fmla="*/ 753585 w 819440"/>
                  <a:gd name="connsiteY253" fmla="*/ 86012 h 943642"/>
                  <a:gd name="connsiteX254" fmla="*/ 745212 w 819440"/>
                  <a:gd name="connsiteY254" fmla="*/ 80994 h 943642"/>
                  <a:gd name="connsiteX255" fmla="*/ 729119 w 819440"/>
                  <a:gd name="connsiteY255" fmla="*/ 57476 h 943642"/>
                  <a:gd name="connsiteX256" fmla="*/ 728171 w 819440"/>
                  <a:gd name="connsiteY256" fmla="*/ 49491 h 943642"/>
                  <a:gd name="connsiteX257" fmla="*/ 728078 w 819440"/>
                  <a:gd name="connsiteY257" fmla="*/ 49491 h 943642"/>
                  <a:gd name="connsiteX258" fmla="*/ 727938 w 819440"/>
                  <a:gd name="connsiteY258" fmla="*/ 49476 h 943642"/>
                  <a:gd name="connsiteX259" fmla="*/ 672016 w 819440"/>
                  <a:gd name="connsiteY259" fmla="*/ 47814 h 943642"/>
                  <a:gd name="connsiteX260" fmla="*/ 637002 w 819440"/>
                  <a:gd name="connsiteY260" fmla="*/ 55317 h 943642"/>
                  <a:gd name="connsiteX261" fmla="*/ 685763 w 819440"/>
                  <a:gd name="connsiteY261" fmla="*/ 58563 h 943642"/>
                  <a:gd name="connsiteX262" fmla="*/ 730392 w 819440"/>
                  <a:gd name="connsiteY262" fmla="*/ 86167 h 943642"/>
                  <a:gd name="connsiteX263" fmla="*/ 737662 w 819440"/>
                  <a:gd name="connsiteY263" fmla="*/ 102307 h 943642"/>
                  <a:gd name="connsiteX264" fmla="*/ 710260 w 819440"/>
                  <a:gd name="connsiteY264" fmla="*/ 86151 h 943642"/>
                  <a:gd name="connsiteX265" fmla="*/ 650035 w 819440"/>
                  <a:gd name="connsiteY265" fmla="*/ 68831 h 943642"/>
                  <a:gd name="connsiteX266" fmla="*/ 594827 w 819440"/>
                  <a:gd name="connsiteY266" fmla="*/ 71689 h 943642"/>
                  <a:gd name="connsiteX267" fmla="*/ 506128 w 819440"/>
                  <a:gd name="connsiteY267" fmla="*/ 110493 h 943642"/>
                  <a:gd name="connsiteX268" fmla="*/ 737880 w 819440"/>
                  <a:gd name="connsiteY268" fmla="*/ 157608 h 943642"/>
                  <a:gd name="connsiteX269" fmla="*/ 780350 w 819440"/>
                  <a:gd name="connsiteY269" fmla="*/ 184606 h 943642"/>
                  <a:gd name="connsiteX270" fmla="*/ 803278 w 819440"/>
                  <a:gd name="connsiteY270" fmla="*/ 136311 h 943642"/>
                  <a:gd name="connsiteX271" fmla="*/ 801616 w 819440"/>
                  <a:gd name="connsiteY271" fmla="*/ 115511 h 943642"/>
                  <a:gd name="connsiteX272" fmla="*/ 811433 w 819440"/>
                  <a:gd name="connsiteY272" fmla="*/ 122858 h 943642"/>
                  <a:gd name="connsiteX273" fmla="*/ 815146 w 819440"/>
                  <a:gd name="connsiteY273" fmla="*/ 128016 h 943642"/>
                  <a:gd name="connsiteX274" fmla="*/ 816590 w 819440"/>
                  <a:gd name="connsiteY274" fmla="*/ 130936 h 943642"/>
                  <a:gd name="connsiteX275" fmla="*/ 817771 w 819440"/>
                  <a:gd name="connsiteY275" fmla="*/ 134027 h 943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819440" h="943642">
                    <a:moveTo>
                      <a:pt x="817771" y="134027"/>
                    </a:moveTo>
                    <a:cubicBezTo>
                      <a:pt x="819185" y="138237"/>
                      <a:pt x="819713" y="142850"/>
                      <a:pt x="819309" y="147356"/>
                    </a:cubicBezTo>
                    <a:cubicBezTo>
                      <a:pt x="817702" y="166712"/>
                      <a:pt x="801453" y="182790"/>
                      <a:pt x="783954" y="187231"/>
                    </a:cubicBezTo>
                    <a:cubicBezTo>
                      <a:pt x="792901" y="193833"/>
                      <a:pt x="801569" y="200808"/>
                      <a:pt x="809895" y="208202"/>
                    </a:cubicBezTo>
                    <a:cubicBezTo>
                      <a:pt x="783581" y="195231"/>
                      <a:pt x="757717" y="182260"/>
                      <a:pt x="731324" y="170718"/>
                    </a:cubicBezTo>
                    <a:cubicBezTo>
                      <a:pt x="692483" y="153623"/>
                      <a:pt x="651181" y="138398"/>
                      <a:pt x="609833" y="128870"/>
                    </a:cubicBezTo>
                    <a:cubicBezTo>
                      <a:pt x="564970" y="118371"/>
                      <a:pt x="525426" y="115224"/>
                      <a:pt x="496280" y="116536"/>
                    </a:cubicBezTo>
                    <a:cubicBezTo>
                      <a:pt x="477933" y="128304"/>
                      <a:pt x="460842" y="142513"/>
                      <a:pt x="448404" y="160202"/>
                    </a:cubicBezTo>
                    <a:cubicBezTo>
                      <a:pt x="447115" y="162035"/>
                      <a:pt x="445188" y="163154"/>
                      <a:pt x="443138" y="163464"/>
                    </a:cubicBezTo>
                    <a:lnTo>
                      <a:pt x="442625" y="163542"/>
                    </a:lnTo>
                    <a:cubicBezTo>
                      <a:pt x="437997" y="165739"/>
                      <a:pt x="391539" y="170712"/>
                      <a:pt x="373608" y="226641"/>
                    </a:cubicBezTo>
                    <a:cubicBezTo>
                      <a:pt x="389152" y="222485"/>
                      <a:pt x="409660" y="218099"/>
                      <a:pt x="433740" y="214478"/>
                    </a:cubicBezTo>
                    <a:cubicBezTo>
                      <a:pt x="482009" y="207359"/>
                      <a:pt x="539623" y="204363"/>
                      <a:pt x="588023" y="213126"/>
                    </a:cubicBezTo>
                    <a:cubicBezTo>
                      <a:pt x="608948" y="216977"/>
                      <a:pt x="636941" y="224975"/>
                      <a:pt x="651138" y="240668"/>
                    </a:cubicBezTo>
                    <a:cubicBezTo>
                      <a:pt x="663190" y="228500"/>
                      <a:pt x="669437" y="216102"/>
                      <a:pt x="666936" y="198882"/>
                    </a:cubicBezTo>
                    <a:cubicBezTo>
                      <a:pt x="671277" y="201964"/>
                      <a:pt x="674278" y="207091"/>
                      <a:pt x="675977" y="212070"/>
                    </a:cubicBezTo>
                    <a:cubicBezTo>
                      <a:pt x="679511" y="223260"/>
                      <a:pt x="677017" y="234934"/>
                      <a:pt x="670928" y="244909"/>
                    </a:cubicBezTo>
                    <a:cubicBezTo>
                      <a:pt x="657570" y="266492"/>
                      <a:pt x="628530" y="279804"/>
                      <a:pt x="604070" y="279658"/>
                    </a:cubicBezTo>
                    <a:cubicBezTo>
                      <a:pt x="616531" y="267760"/>
                      <a:pt x="635293" y="255649"/>
                      <a:pt x="647752" y="243961"/>
                    </a:cubicBezTo>
                    <a:cubicBezTo>
                      <a:pt x="648249" y="243495"/>
                      <a:pt x="648730" y="243045"/>
                      <a:pt x="649212" y="242563"/>
                    </a:cubicBezTo>
                    <a:cubicBezTo>
                      <a:pt x="632829" y="232347"/>
                      <a:pt x="605494" y="229052"/>
                      <a:pt x="586128" y="227651"/>
                    </a:cubicBezTo>
                    <a:cubicBezTo>
                      <a:pt x="561258" y="225864"/>
                      <a:pt x="536109" y="226019"/>
                      <a:pt x="510928" y="226486"/>
                    </a:cubicBezTo>
                    <a:cubicBezTo>
                      <a:pt x="468201" y="227381"/>
                      <a:pt x="408883" y="230442"/>
                      <a:pt x="372303" y="230928"/>
                    </a:cubicBezTo>
                    <a:cubicBezTo>
                      <a:pt x="371977" y="232031"/>
                      <a:pt x="371682" y="233150"/>
                      <a:pt x="371402" y="234268"/>
                    </a:cubicBezTo>
                    <a:cubicBezTo>
                      <a:pt x="370734" y="236862"/>
                      <a:pt x="368979" y="238882"/>
                      <a:pt x="366742" y="239969"/>
                    </a:cubicBezTo>
                    <a:lnTo>
                      <a:pt x="366245" y="240202"/>
                    </a:lnTo>
                    <a:lnTo>
                      <a:pt x="365080" y="240761"/>
                    </a:lnTo>
                    <a:lnTo>
                      <a:pt x="363713" y="241460"/>
                    </a:lnTo>
                    <a:lnTo>
                      <a:pt x="360932" y="242967"/>
                    </a:lnTo>
                    <a:cubicBezTo>
                      <a:pt x="355196" y="246196"/>
                      <a:pt x="349887" y="249907"/>
                      <a:pt x="344963" y="253918"/>
                    </a:cubicBezTo>
                    <a:cubicBezTo>
                      <a:pt x="324975" y="270205"/>
                      <a:pt x="311018" y="292198"/>
                      <a:pt x="305678" y="318851"/>
                    </a:cubicBezTo>
                    <a:cubicBezTo>
                      <a:pt x="305383" y="320280"/>
                      <a:pt x="304792" y="321569"/>
                      <a:pt x="303953" y="322656"/>
                    </a:cubicBezTo>
                    <a:cubicBezTo>
                      <a:pt x="349420" y="350532"/>
                      <a:pt x="474376" y="345521"/>
                      <a:pt x="465367" y="345461"/>
                    </a:cubicBezTo>
                    <a:cubicBezTo>
                      <a:pt x="469002" y="345492"/>
                      <a:pt x="472622" y="345305"/>
                      <a:pt x="476256" y="345165"/>
                    </a:cubicBezTo>
                    <a:lnTo>
                      <a:pt x="487146" y="344730"/>
                    </a:lnTo>
                    <a:cubicBezTo>
                      <a:pt x="542489" y="342242"/>
                      <a:pt x="543438" y="340901"/>
                      <a:pt x="575348" y="341033"/>
                    </a:cubicBezTo>
                    <a:cubicBezTo>
                      <a:pt x="631342" y="340107"/>
                      <a:pt x="692566" y="363081"/>
                      <a:pt x="733080" y="405421"/>
                    </a:cubicBezTo>
                    <a:cubicBezTo>
                      <a:pt x="736254" y="402067"/>
                      <a:pt x="738711" y="398347"/>
                      <a:pt x="740241" y="394967"/>
                    </a:cubicBezTo>
                    <a:cubicBezTo>
                      <a:pt x="749707" y="374973"/>
                      <a:pt x="745960" y="349319"/>
                      <a:pt x="745212" y="333111"/>
                    </a:cubicBezTo>
                    <a:cubicBezTo>
                      <a:pt x="744699" y="325095"/>
                      <a:pt x="745088" y="316847"/>
                      <a:pt x="746843" y="308614"/>
                    </a:cubicBezTo>
                    <a:cubicBezTo>
                      <a:pt x="749769" y="292524"/>
                      <a:pt x="760819" y="276283"/>
                      <a:pt x="778175" y="270680"/>
                    </a:cubicBezTo>
                    <a:cubicBezTo>
                      <a:pt x="785668" y="268241"/>
                      <a:pt x="794393" y="267682"/>
                      <a:pt x="801880" y="269825"/>
                    </a:cubicBezTo>
                    <a:cubicBezTo>
                      <a:pt x="770333" y="278321"/>
                      <a:pt x="761948" y="300039"/>
                      <a:pt x="763822" y="331961"/>
                    </a:cubicBezTo>
                    <a:cubicBezTo>
                      <a:pt x="765421" y="355838"/>
                      <a:pt x="764186" y="382760"/>
                      <a:pt x="747635" y="400295"/>
                    </a:cubicBezTo>
                    <a:cubicBezTo>
                      <a:pt x="744824" y="403340"/>
                      <a:pt x="741422" y="405903"/>
                      <a:pt x="737802" y="407783"/>
                    </a:cubicBezTo>
                    <a:cubicBezTo>
                      <a:pt x="737243" y="408078"/>
                      <a:pt x="736668" y="408357"/>
                      <a:pt x="736078" y="408606"/>
                    </a:cubicBezTo>
                    <a:cubicBezTo>
                      <a:pt x="742089" y="415068"/>
                      <a:pt x="747651" y="421888"/>
                      <a:pt x="752730" y="429033"/>
                    </a:cubicBezTo>
                    <a:cubicBezTo>
                      <a:pt x="780522" y="467409"/>
                      <a:pt x="787222" y="507102"/>
                      <a:pt x="788909" y="511441"/>
                    </a:cubicBezTo>
                    <a:cubicBezTo>
                      <a:pt x="797026" y="548161"/>
                      <a:pt x="797995" y="595153"/>
                      <a:pt x="788987" y="632823"/>
                    </a:cubicBezTo>
                    <a:cubicBezTo>
                      <a:pt x="788132" y="636397"/>
                      <a:pt x="787247" y="639969"/>
                      <a:pt x="786346" y="643511"/>
                    </a:cubicBezTo>
                    <a:lnTo>
                      <a:pt x="787558" y="632590"/>
                    </a:lnTo>
                    <a:cubicBezTo>
                      <a:pt x="795814" y="558604"/>
                      <a:pt x="775502" y="487596"/>
                      <a:pt x="739480" y="438757"/>
                    </a:cubicBezTo>
                    <a:cubicBezTo>
                      <a:pt x="700202" y="387974"/>
                      <a:pt x="648434" y="365640"/>
                      <a:pt x="585274" y="359798"/>
                    </a:cubicBezTo>
                    <a:cubicBezTo>
                      <a:pt x="581732" y="359534"/>
                      <a:pt x="578222" y="359053"/>
                      <a:pt x="574649" y="359068"/>
                    </a:cubicBezTo>
                    <a:cubicBezTo>
                      <a:pt x="570281" y="359144"/>
                      <a:pt x="509220" y="360015"/>
                      <a:pt x="487410" y="360326"/>
                    </a:cubicBezTo>
                    <a:lnTo>
                      <a:pt x="476365" y="360264"/>
                    </a:lnTo>
                    <a:cubicBezTo>
                      <a:pt x="473849" y="360249"/>
                      <a:pt x="471348" y="360249"/>
                      <a:pt x="468847" y="360187"/>
                    </a:cubicBezTo>
                    <a:cubicBezTo>
                      <a:pt x="474281" y="367670"/>
                      <a:pt x="478537" y="376105"/>
                      <a:pt x="481818" y="384870"/>
                    </a:cubicBezTo>
                    <a:cubicBezTo>
                      <a:pt x="483992" y="390820"/>
                      <a:pt x="485732" y="396971"/>
                      <a:pt x="486928" y="403247"/>
                    </a:cubicBezTo>
                    <a:cubicBezTo>
                      <a:pt x="490333" y="421154"/>
                      <a:pt x="489742" y="440602"/>
                      <a:pt x="484179" y="460676"/>
                    </a:cubicBezTo>
                    <a:cubicBezTo>
                      <a:pt x="470618" y="510858"/>
                      <a:pt x="320276" y="717650"/>
                      <a:pt x="416186" y="549344"/>
                    </a:cubicBezTo>
                    <a:lnTo>
                      <a:pt x="420707" y="541437"/>
                    </a:lnTo>
                    <a:lnTo>
                      <a:pt x="421468" y="540148"/>
                    </a:lnTo>
                    <a:cubicBezTo>
                      <a:pt x="392646" y="536497"/>
                      <a:pt x="360005" y="536495"/>
                      <a:pt x="331806" y="543985"/>
                    </a:cubicBezTo>
                    <a:cubicBezTo>
                      <a:pt x="324117" y="546051"/>
                      <a:pt x="316536" y="548474"/>
                      <a:pt x="309359" y="551752"/>
                    </a:cubicBezTo>
                    <a:cubicBezTo>
                      <a:pt x="297749" y="556239"/>
                      <a:pt x="280072" y="567827"/>
                      <a:pt x="270229" y="577725"/>
                    </a:cubicBezTo>
                    <a:cubicBezTo>
                      <a:pt x="257989" y="589695"/>
                      <a:pt x="258072" y="591033"/>
                      <a:pt x="254136" y="595402"/>
                    </a:cubicBezTo>
                    <a:lnTo>
                      <a:pt x="253530" y="596132"/>
                    </a:lnTo>
                    <a:cubicBezTo>
                      <a:pt x="250781" y="599441"/>
                      <a:pt x="245872" y="599907"/>
                      <a:pt x="242548" y="597157"/>
                    </a:cubicBezTo>
                    <a:cubicBezTo>
                      <a:pt x="240435" y="595418"/>
                      <a:pt x="239487" y="592762"/>
                      <a:pt x="239767" y="590229"/>
                    </a:cubicBezTo>
                    <a:cubicBezTo>
                      <a:pt x="240478" y="584540"/>
                      <a:pt x="240804" y="576574"/>
                      <a:pt x="240777" y="570874"/>
                    </a:cubicBezTo>
                    <a:cubicBezTo>
                      <a:pt x="240639" y="551503"/>
                      <a:pt x="237621" y="528335"/>
                      <a:pt x="221049" y="518167"/>
                    </a:cubicBezTo>
                    <a:cubicBezTo>
                      <a:pt x="241505" y="522417"/>
                      <a:pt x="251142" y="548445"/>
                      <a:pt x="254058" y="569150"/>
                    </a:cubicBezTo>
                    <a:cubicBezTo>
                      <a:pt x="291459" y="525759"/>
                      <a:pt x="351710" y="515325"/>
                      <a:pt x="406151" y="531666"/>
                    </a:cubicBezTo>
                    <a:cubicBezTo>
                      <a:pt x="411837" y="533406"/>
                      <a:pt x="417429" y="535395"/>
                      <a:pt x="422835" y="537802"/>
                    </a:cubicBezTo>
                    <a:lnTo>
                      <a:pt x="425305" y="533561"/>
                    </a:lnTo>
                    <a:cubicBezTo>
                      <a:pt x="449078" y="491682"/>
                      <a:pt x="470673" y="466137"/>
                      <a:pt x="474377" y="421997"/>
                    </a:cubicBezTo>
                    <a:cubicBezTo>
                      <a:pt x="474858" y="416264"/>
                      <a:pt x="475014" y="410486"/>
                      <a:pt x="474812" y="404676"/>
                    </a:cubicBezTo>
                    <a:cubicBezTo>
                      <a:pt x="474563" y="398882"/>
                      <a:pt x="473973" y="393056"/>
                      <a:pt x="473010" y="387231"/>
                    </a:cubicBezTo>
                    <a:cubicBezTo>
                      <a:pt x="471487" y="378113"/>
                      <a:pt x="469157" y="368994"/>
                      <a:pt x="465755" y="360078"/>
                    </a:cubicBezTo>
                    <a:cubicBezTo>
                      <a:pt x="465600" y="360078"/>
                      <a:pt x="465460" y="360078"/>
                      <a:pt x="465305" y="360062"/>
                    </a:cubicBezTo>
                    <a:cubicBezTo>
                      <a:pt x="338985" y="356603"/>
                      <a:pt x="308980" y="326617"/>
                      <a:pt x="304590" y="324722"/>
                    </a:cubicBezTo>
                    <a:cubicBezTo>
                      <a:pt x="304109" y="324334"/>
                      <a:pt x="303627" y="323946"/>
                      <a:pt x="303161" y="323557"/>
                    </a:cubicBezTo>
                    <a:cubicBezTo>
                      <a:pt x="303084" y="323651"/>
                      <a:pt x="302990" y="323744"/>
                      <a:pt x="302897" y="323821"/>
                    </a:cubicBezTo>
                    <a:lnTo>
                      <a:pt x="302804" y="323899"/>
                    </a:lnTo>
                    <a:cubicBezTo>
                      <a:pt x="302276" y="324396"/>
                      <a:pt x="301484" y="325157"/>
                      <a:pt x="300816" y="325825"/>
                    </a:cubicBezTo>
                    <a:lnTo>
                      <a:pt x="298719" y="327938"/>
                    </a:lnTo>
                    <a:cubicBezTo>
                      <a:pt x="278933" y="348381"/>
                      <a:pt x="261186" y="377116"/>
                      <a:pt x="259651" y="405763"/>
                    </a:cubicBezTo>
                    <a:lnTo>
                      <a:pt x="259651" y="405872"/>
                    </a:lnTo>
                    <a:cubicBezTo>
                      <a:pt x="259713" y="406711"/>
                      <a:pt x="259790" y="407659"/>
                      <a:pt x="259884" y="408544"/>
                    </a:cubicBezTo>
                    <a:cubicBezTo>
                      <a:pt x="260008" y="409787"/>
                      <a:pt x="260163" y="411061"/>
                      <a:pt x="260318" y="412319"/>
                    </a:cubicBezTo>
                    <a:cubicBezTo>
                      <a:pt x="260645" y="414851"/>
                      <a:pt x="261033" y="417367"/>
                      <a:pt x="261499" y="419884"/>
                    </a:cubicBezTo>
                    <a:cubicBezTo>
                      <a:pt x="262416" y="424901"/>
                      <a:pt x="263581" y="429856"/>
                      <a:pt x="265025" y="434657"/>
                    </a:cubicBezTo>
                    <a:cubicBezTo>
                      <a:pt x="276424" y="472346"/>
                      <a:pt x="299562" y="478137"/>
                      <a:pt x="326726" y="459589"/>
                    </a:cubicBezTo>
                    <a:cubicBezTo>
                      <a:pt x="361946" y="435407"/>
                      <a:pt x="392645" y="378866"/>
                      <a:pt x="435480" y="404940"/>
                    </a:cubicBezTo>
                    <a:cubicBezTo>
                      <a:pt x="430416" y="402936"/>
                      <a:pt x="425181" y="401491"/>
                      <a:pt x="419930" y="401290"/>
                    </a:cubicBezTo>
                    <a:cubicBezTo>
                      <a:pt x="404203" y="400592"/>
                      <a:pt x="391536" y="410425"/>
                      <a:pt x="379930" y="422571"/>
                    </a:cubicBezTo>
                    <a:cubicBezTo>
                      <a:pt x="360413" y="443212"/>
                      <a:pt x="343568" y="468749"/>
                      <a:pt x="319596" y="479861"/>
                    </a:cubicBezTo>
                    <a:cubicBezTo>
                      <a:pt x="294436" y="491347"/>
                      <a:pt x="270105" y="484491"/>
                      <a:pt x="255006" y="456357"/>
                    </a:cubicBezTo>
                    <a:cubicBezTo>
                      <a:pt x="250217" y="447382"/>
                      <a:pt x="246914" y="437588"/>
                      <a:pt x="244645" y="427542"/>
                    </a:cubicBezTo>
                    <a:cubicBezTo>
                      <a:pt x="244520" y="427682"/>
                      <a:pt x="244412" y="427837"/>
                      <a:pt x="244303" y="427977"/>
                    </a:cubicBezTo>
                    <a:cubicBezTo>
                      <a:pt x="233526" y="442009"/>
                      <a:pt x="220426" y="460946"/>
                      <a:pt x="208326" y="480824"/>
                    </a:cubicBezTo>
                    <a:cubicBezTo>
                      <a:pt x="193414" y="505056"/>
                      <a:pt x="180256" y="530330"/>
                      <a:pt x="169212" y="556458"/>
                    </a:cubicBezTo>
                    <a:cubicBezTo>
                      <a:pt x="163775" y="569553"/>
                      <a:pt x="158928" y="582882"/>
                      <a:pt x="154687" y="596381"/>
                    </a:cubicBezTo>
                    <a:cubicBezTo>
                      <a:pt x="150478" y="609880"/>
                      <a:pt x="147060" y="623612"/>
                      <a:pt x="144342" y="637453"/>
                    </a:cubicBezTo>
                    <a:cubicBezTo>
                      <a:pt x="141732" y="651325"/>
                      <a:pt x="140163" y="665352"/>
                      <a:pt x="139418" y="679410"/>
                    </a:cubicBezTo>
                    <a:cubicBezTo>
                      <a:pt x="138858" y="693468"/>
                      <a:pt x="139511" y="707542"/>
                      <a:pt x="141002" y="721522"/>
                    </a:cubicBezTo>
                    <a:lnTo>
                      <a:pt x="141033" y="721818"/>
                    </a:lnTo>
                    <a:cubicBezTo>
                      <a:pt x="141064" y="722206"/>
                      <a:pt x="141064" y="722625"/>
                      <a:pt x="141033" y="722999"/>
                    </a:cubicBezTo>
                    <a:cubicBezTo>
                      <a:pt x="157419" y="712808"/>
                      <a:pt x="180299" y="704234"/>
                      <a:pt x="202082" y="701313"/>
                    </a:cubicBezTo>
                    <a:cubicBezTo>
                      <a:pt x="225360" y="698013"/>
                      <a:pt x="248341" y="700146"/>
                      <a:pt x="270587" y="708847"/>
                    </a:cubicBezTo>
                    <a:lnTo>
                      <a:pt x="270990" y="708583"/>
                    </a:lnTo>
                    <a:cubicBezTo>
                      <a:pt x="271116" y="689589"/>
                      <a:pt x="276190" y="668641"/>
                      <a:pt x="284862" y="650936"/>
                    </a:cubicBezTo>
                    <a:cubicBezTo>
                      <a:pt x="295474" y="629173"/>
                      <a:pt x="316236" y="605757"/>
                      <a:pt x="338874" y="607332"/>
                    </a:cubicBezTo>
                    <a:cubicBezTo>
                      <a:pt x="313064" y="625703"/>
                      <a:pt x="300674" y="663484"/>
                      <a:pt x="280606" y="702835"/>
                    </a:cubicBezTo>
                    <a:cubicBezTo>
                      <a:pt x="282423" y="701857"/>
                      <a:pt x="284241" y="700893"/>
                      <a:pt x="286089" y="699977"/>
                    </a:cubicBezTo>
                    <a:cubicBezTo>
                      <a:pt x="306392" y="689779"/>
                      <a:pt x="328712" y="682992"/>
                      <a:pt x="351394" y="681694"/>
                    </a:cubicBezTo>
                    <a:cubicBezTo>
                      <a:pt x="380403" y="679852"/>
                      <a:pt x="409437" y="686870"/>
                      <a:pt x="435480" y="707465"/>
                    </a:cubicBezTo>
                    <a:cubicBezTo>
                      <a:pt x="408532" y="696759"/>
                      <a:pt x="383264" y="692394"/>
                      <a:pt x="353010" y="697072"/>
                    </a:cubicBezTo>
                    <a:cubicBezTo>
                      <a:pt x="333390" y="699942"/>
                      <a:pt x="312059" y="707502"/>
                      <a:pt x="294524" y="716536"/>
                    </a:cubicBezTo>
                    <a:cubicBezTo>
                      <a:pt x="291480" y="718121"/>
                      <a:pt x="288451" y="719752"/>
                      <a:pt x="285484" y="721460"/>
                    </a:cubicBezTo>
                    <a:cubicBezTo>
                      <a:pt x="284008" y="722315"/>
                      <a:pt x="282548" y="723185"/>
                      <a:pt x="281118" y="724085"/>
                    </a:cubicBezTo>
                    <a:lnTo>
                      <a:pt x="278990" y="725437"/>
                    </a:lnTo>
                    <a:lnTo>
                      <a:pt x="277080" y="726727"/>
                    </a:lnTo>
                    <a:lnTo>
                      <a:pt x="276909" y="726851"/>
                    </a:lnTo>
                    <a:cubicBezTo>
                      <a:pt x="274128" y="728715"/>
                      <a:pt x="270664" y="728886"/>
                      <a:pt x="267806" y="727659"/>
                    </a:cubicBezTo>
                    <a:cubicBezTo>
                      <a:pt x="262819" y="725453"/>
                      <a:pt x="257818" y="723231"/>
                      <a:pt x="252567" y="721694"/>
                    </a:cubicBezTo>
                    <a:cubicBezTo>
                      <a:pt x="251262" y="721243"/>
                      <a:pt x="249957" y="720839"/>
                      <a:pt x="248637" y="720482"/>
                    </a:cubicBezTo>
                    <a:lnTo>
                      <a:pt x="244660" y="719379"/>
                    </a:lnTo>
                    <a:cubicBezTo>
                      <a:pt x="242983" y="719006"/>
                      <a:pt x="241320" y="718587"/>
                      <a:pt x="239643" y="718230"/>
                    </a:cubicBezTo>
                    <a:cubicBezTo>
                      <a:pt x="239845" y="725049"/>
                      <a:pt x="240249" y="731775"/>
                      <a:pt x="240917" y="738408"/>
                    </a:cubicBezTo>
                    <a:cubicBezTo>
                      <a:pt x="243209" y="761216"/>
                      <a:pt x="249634" y="790432"/>
                      <a:pt x="266019" y="806478"/>
                    </a:cubicBezTo>
                    <a:lnTo>
                      <a:pt x="271053" y="811837"/>
                    </a:lnTo>
                    <a:cubicBezTo>
                      <a:pt x="292358" y="835945"/>
                      <a:pt x="299267" y="869730"/>
                      <a:pt x="291977" y="899837"/>
                    </a:cubicBezTo>
                    <a:cubicBezTo>
                      <a:pt x="290765" y="904777"/>
                      <a:pt x="289196" y="909608"/>
                      <a:pt x="287084" y="914222"/>
                    </a:cubicBezTo>
                    <a:cubicBezTo>
                      <a:pt x="286695" y="915045"/>
                      <a:pt x="286307" y="915853"/>
                      <a:pt x="285887" y="916661"/>
                    </a:cubicBezTo>
                    <a:cubicBezTo>
                      <a:pt x="324480" y="916341"/>
                      <a:pt x="378013" y="909244"/>
                      <a:pt x="389701" y="908785"/>
                    </a:cubicBezTo>
                    <a:cubicBezTo>
                      <a:pt x="357418" y="926520"/>
                      <a:pt x="323479" y="934270"/>
                      <a:pt x="285996" y="935301"/>
                    </a:cubicBezTo>
                    <a:cubicBezTo>
                      <a:pt x="252649" y="935616"/>
                      <a:pt x="208991" y="928319"/>
                      <a:pt x="182322" y="908785"/>
                    </a:cubicBezTo>
                    <a:cubicBezTo>
                      <a:pt x="214738" y="914596"/>
                      <a:pt x="249215" y="916851"/>
                      <a:pt x="281491" y="916692"/>
                    </a:cubicBezTo>
                    <a:cubicBezTo>
                      <a:pt x="281724" y="915387"/>
                      <a:pt x="281911" y="914067"/>
                      <a:pt x="282097" y="912762"/>
                    </a:cubicBezTo>
                    <a:cubicBezTo>
                      <a:pt x="282656" y="908070"/>
                      <a:pt x="282920" y="903379"/>
                      <a:pt x="282889" y="898719"/>
                    </a:cubicBezTo>
                    <a:cubicBezTo>
                      <a:pt x="282801" y="872234"/>
                      <a:pt x="275140" y="844189"/>
                      <a:pt x="257181" y="824280"/>
                    </a:cubicBezTo>
                    <a:cubicBezTo>
                      <a:pt x="254300" y="819853"/>
                      <a:pt x="235219" y="806625"/>
                      <a:pt x="231146" y="768451"/>
                    </a:cubicBezTo>
                    <a:cubicBezTo>
                      <a:pt x="230089" y="758230"/>
                      <a:pt x="230416" y="748086"/>
                      <a:pt x="231798" y="738190"/>
                    </a:cubicBezTo>
                    <a:cubicBezTo>
                      <a:pt x="232787" y="731331"/>
                      <a:pt x="234286" y="724401"/>
                      <a:pt x="236443" y="717608"/>
                    </a:cubicBezTo>
                    <a:cubicBezTo>
                      <a:pt x="231084" y="716505"/>
                      <a:pt x="225600" y="715868"/>
                      <a:pt x="220070" y="715433"/>
                    </a:cubicBezTo>
                    <a:cubicBezTo>
                      <a:pt x="214493" y="714921"/>
                      <a:pt x="208870" y="714889"/>
                      <a:pt x="203216" y="714967"/>
                    </a:cubicBezTo>
                    <a:cubicBezTo>
                      <a:pt x="182645" y="715334"/>
                      <a:pt x="159903" y="719470"/>
                      <a:pt x="140676" y="725266"/>
                    </a:cubicBezTo>
                    <a:cubicBezTo>
                      <a:pt x="135273" y="759382"/>
                      <a:pt x="132639" y="806416"/>
                      <a:pt x="136031" y="842517"/>
                    </a:cubicBezTo>
                    <a:cubicBezTo>
                      <a:pt x="137809" y="861770"/>
                      <a:pt x="141566" y="882720"/>
                      <a:pt x="148831" y="900567"/>
                    </a:cubicBezTo>
                    <a:cubicBezTo>
                      <a:pt x="152590" y="909748"/>
                      <a:pt x="157484" y="918478"/>
                      <a:pt x="163899" y="926074"/>
                    </a:cubicBezTo>
                    <a:cubicBezTo>
                      <a:pt x="170315" y="933655"/>
                      <a:pt x="178485" y="939837"/>
                      <a:pt x="187837" y="943643"/>
                    </a:cubicBezTo>
                    <a:cubicBezTo>
                      <a:pt x="178206" y="940598"/>
                      <a:pt x="169445" y="934851"/>
                      <a:pt x="162330" y="927503"/>
                    </a:cubicBezTo>
                    <a:cubicBezTo>
                      <a:pt x="155184" y="920171"/>
                      <a:pt x="149592" y="911410"/>
                      <a:pt x="145212" y="902183"/>
                    </a:cubicBezTo>
                    <a:cubicBezTo>
                      <a:pt x="136388" y="883651"/>
                      <a:pt x="131759" y="863488"/>
                      <a:pt x="128901" y="843356"/>
                    </a:cubicBezTo>
                    <a:cubicBezTo>
                      <a:pt x="126089" y="823177"/>
                      <a:pt x="124971" y="802796"/>
                      <a:pt x="125173" y="782462"/>
                    </a:cubicBezTo>
                    <a:cubicBezTo>
                      <a:pt x="125338" y="760862"/>
                      <a:pt x="126824" y="739125"/>
                      <a:pt x="128854" y="722470"/>
                    </a:cubicBezTo>
                    <a:cubicBezTo>
                      <a:pt x="128761" y="721818"/>
                      <a:pt x="128668" y="721181"/>
                      <a:pt x="128575" y="720529"/>
                    </a:cubicBezTo>
                    <a:cubicBezTo>
                      <a:pt x="106798" y="714421"/>
                      <a:pt x="89465" y="708499"/>
                      <a:pt x="58330" y="702462"/>
                    </a:cubicBezTo>
                    <a:cubicBezTo>
                      <a:pt x="34454" y="698142"/>
                      <a:pt x="27590" y="698106"/>
                      <a:pt x="10672" y="695581"/>
                    </a:cubicBezTo>
                    <a:cubicBezTo>
                      <a:pt x="20561" y="689579"/>
                      <a:pt x="31649" y="686577"/>
                      <a:pt x="43231" y="685251"/>
                    </a:cubicBezTo>
                    <a:lnTo>
                      <a:pt x="47534" y="684878"/>
                    </a:lnTo>
                    <a:cubicBezTo>
                      <a:pt x="48963" y="684754"/>
                      <a:pt x="50408" y="684785"/>
                      <a:pt x="51837" y="684738"/>
                    </a:cubicBezTo>
                    <a:cubicBezTo>
                      <a:pt x="54726" y="684614"/>
                      <a:pt x="57584" y="684769"/>
                      <a:pt x="60474" y="684909"/>
                    </a:cubicBezTo>
                    <a:cubicBezTo>
                      <a:pt x="87396" y="686804"/>
                      <a:pt x="111781" y="698195"/>
                      <a:pt x="127736" y="713802"/>
                    </a:cubicBezTo>
                    <a:cubicBezTo>
                      <a:pt x="126385" y="702245"/>
                      <a:pt x="125794" y="690626"/>
                      <a:pt x="125934" y="679022"/>
                    </a:cubicBezTo>
                    <a:cubicBezTo>
                      <a:pt x="126322" y="664249"/>
                      <a:pt x="127565" y="649507"/>
                      <a:pt x="129911" y="634936"/>
                    </a:cubicBezTo>
                    <a:cubicBezTo>
                      <a:pt x="132365" y="620412"/>
                      <a:pt x="135503" y="605996"/>
                      <a:pt x="139573" y="591860"/>
                    </a:cubicBezTo>
                    <a:cubicBezTo>
                      <a:pt x="143751" y="577756"/>
                      <a:pt x="148551" y="563868"/>
                      <a:pt x="153957" y="550229"/>
                    </a:cubicBezTo>
                    <a:cubicBezTo>
                      <a:pt x="164955" y="523029"/>
                      <a:pt x="178051" y="496746"/>
                      <a:pt x="193025" y="471596"/>
                    </a:cubicBezTo>
                    <a:cubicBezTo>
                      <a:pt x="203893" y="453415"/>
                      <a:pt x="217016" y="433583"/>
                      <a:pt x="229639" y="416886"/>
                    </a:cubicBezTo>
                    <a:cubicBezTo>
                      <a:pt x="231363" y="414571"/>
                      <a:pt x="233119" y="412272"/>
                      <a:pt x="234920" y="409989"/>
                    </a:cubicBezTo>
                    <a:cubicBezTo>
                      <a:pt x="232652" y="409321"/>
                      <a:pt x="230369" y="408715"/>
                      <a:pt x="228070" y="408171"/>
                    </a:cubicBezTo>
                    <a:cubicBezTo>
                      <a:pt x="221592" y="406571"/>
                      <a:pt x="215021" y="405468"/>
                      <a:pt x="208482" y="404707"/>
                    </a:cubicBezTo>
                    <a:cubicBezTo>
                      <a:pt x="182416" y="401739"/>
                      <a:pt x="156577" y="406226"/>
                      <a:pt x="138718" y="425771"/>
                    </a:cubicBezTo>
                    <a:cubicBezTo>
                      <a:pt x="135506" y="430625"/>
                      <a:pt x="135042" y="427224"/>
                      <a:pt x="117157" y="459682"/>
                    </a:cubicBezTo>
                    <a:cubicBezTo>
                      <a:pt x="110415" y="471829"/>
                      <a:pt x="104124" y="484427"/>
                      <a:pt x="97056" y="496870"/>
                    </a:cubicBezTo>
                    <a:cubicBezTo>
                      <a:pt x="90035" y="509297"/>
                      <a:pt x="82144" y="521616"/>
                      <a:pt x="72435" y="532521"/>
                    </a:cubicBezTo>
                    <a:cubicBezTo>
                      <a:pt x="53066" y="554679"/>
                      <a:pt x="27989" y="568397"/>
                      <a:pt x="0" y="577103"/>
                    </a:cubicBezTo>
                    <a:cubicBezTo>
                      <a:pt x="6291" y="573856"/>
                      <a:pt x="12567" y="570703"/>
                      <a:pt x="18532" y="567006"/>
                    </a:cubicBezTo>
                    <a:cubicBezTo>
                      <a:pt x="24544" y="563418"/>
                      <a:pt x="30384" y="559612"/>
                      <a:pt x="35852" y="555340"/>
                    </a:cubicBezTo>
                    <a:cubicBezTo>
                      <a:pt x="47932" y="546127"/>
                      <a:pt x="56302" y="537478"/>
                      <a:pt x="64699" y="526229"/>
                    </a:cubicBezTo>
                    <a:cubicBezTo>
                      <a:pt x="80979" y="504311"/>
                      <a:pt x="90656" y="478090"/>
                      <a:pt x="103285" y="452474"/>
                    </a:cubicBezTo>
                    <a:cubicBezTo>
                      <a:pt x="106439" y="446074"/>
                      <a:pt x="109717" y="439690"/>
                      <a:pt x="113243" y="433398"/>
                    </a:cubicBezTo>
                    <a:cubicBezTo>
                      <a:pt x="120655" y="419399"/>
                      <a:pt x="122743" y="418782"/>
                      <a:pt x="125716" y="414431"/>
                    </a:cubicBezTo>
                    <a:cubicBezTo>
                      <a:pt x="141668" y="395877"/>
                      <a:pt x="163465" y="386918"/>
                      <a:pt x="187899" y="385569"/>
                    </a:cubicBezTo>
                    <a:cubicBezTo>
                      <a:pt x="195511" y="385134"/>
                      <a:pt x="203076" y="385414"/>
                      <a:pt x="210516" y="386206"/>
                    </a:cubicBezTo>
                    <a:cubicBezTo>
                      <a:pt x="217957" y="386998"/>
                      <a:pt x="225289" y="388381"/>
                      <a:pt x="232482" y="390167"/>
                    </a:cubicBezTo>
                    <a:cubicBezTo>
                      <a:pt x="235852" y="390975"/>
                      <a:pt x="239177" y="391923"/>
                      <a:pt x="242501" y="392948"/>
                    </a:cubicBezTo>
                    <a:cubicBezTo>
                      <a:pt x="247271" y="364246"/>
                      <a:pt x="265525" y="335258"/>
                      <a:pt x="285484" y="315107"/>
                    </a:cubicBezTo>
                    <a:lnTo>
                      <a:pt x="287876" y="312684"/>
                    </a:lnTo>
                    <a:cubicBezTo>
                      <a:pt x="288016" y="312544"/>
                      <a:pt x="288155" y="312420"/>
                      <a:pt x="288280" y="312295"/>
                    </a:cubicBezTo>
                    <a:cubicBezTo>
                      <a:pt x="290268" y="303534"/>
                      <a:pt x="293157" y="294944"/>
                      <a:pt x="296901" y="286742"/>
                    </a:cubicBezTo>
                    <a:cubicBezTo>
                      <a:pt x="307787" y="263375"/>
                      <a:pt x="325291" y="244189"/>
                      <a:pt x="345771" y="231239"/>
                    </a:cubicBezTo>
                    <a:cubicBezTo>
                      <a:pt x="345895" y="231161"/>
                      <a:pt x="346019" y="231084"/>
                      <a:pt x="346144" y="231006"/>
                    </a:cubicBezTo>
                    <a:cubicBezTo>
                      <a:pt x="300058" y="225052"/>
                      <a:pt x="250515" y="200382"/>
                      <a:pt x="226889" y="160777"/>
                    </a:cubicBezTo>
                    <a:cubicBezTo>
                      <a:pt x="226423" y="163604"/>
                      <a:pt x="225911" y="166276"/>
                      <a:pt x="225507" y="168917"/>
                    </a:cubicBezTo>
                    <a:cubicBezTo>
                      <a:pt x="216963" y="222350"/>
                      <a:pt x="222967" y="226080"/>
                      <a:pt x="215270" y="217895"/>
                    </a:cubicBezTo>
                    <a:cubicBezTo>
                      <a:pt x="198964" y="200337"/>
                      <a:pt x="200843" y="171248"/>
                      <a:pt x="219262" y="155184"/>
                    </a:cubicBezTo>
                    <a:cubicBezTo>
                      <a:pt x="220350" y="154315"/>
                      <a:pt x="221468" y="153491"/>
                      <a:pt x="222649" y="152746"/>
                    </a:cubicBezTo>
                    <a:cubicBezTo>
                      <a:pt x="219728" y="146470"/>
                      <a:pt x="217445" y="139915"/>
                      <a:pt x="215938" y="133251"/>
                    </a:cubicBezTo>
                    <a:cubicBezTo>
                      <a:pt x="214105" y="124303"/>
                      <a:pt x="213717" y="115215"/>
                      <a:pt x="214866" y="106454"/>
                    </a:cubicBezTo>
                    <a:cubicBezTo>
                      <a:pt x="217771" y="114874"/>
                      <a:pt x="220753" y="122796"/>
                      <a:pt x="224575" y="130190"/>
                    </a:cubicBezTo>
                    <a:cubicBezTo>
                      <a:pt x="228505" y="137538"/>
                      <a:pt x="232963" y="144373"/>
                      <a:pt x="237965" y="150742"/>
                    </a:cubicBezTo>
                    <a:cubicBezTo>
                      <a:pt x="265782" y="185268"/>
                      <a:pt x="310189" y="207163"/>
                      <a:pt x="352575" y="227185"/>
                    </a:cubicBezTo>
                    <a:cubicBezTo>
                      <a:pt x="353491" y="226672"/>
                      <a:pt x="354439" y="226175"/>
                      <a:pt x="355402" y="225693"/>
                    </a:cubicBezTo>
                    <a:cubicBezTo>
                      <a:pt x="367162" y="186660"/>
                      <a:pt x="393250" y="161545"/>
                      <a:pt x="425212" y="151286"/>
                    </a:cubicBezTo>
                    <a:cubicBezTo>
                      <a:pt x="426159" y="150975"/>
                      <a:pt x="427107" y="150695"/>
                      <a:pt x="428070" y="150416"/>
                    </a:cubicBezTo>
                    <a:cubicBezTo>
                      <a:pt x="426703" y="149919"/>
                      <a:pt x="425320" y="149437"/>
                      <a:pt x="423953" y="148956"/>
                    </a:cubicBezTo>
                    <a:cubicBezTo>
                      <a:pt x="402871" y="140951"/>
                      <a:pt x="334159" y="120046"/>
                      <a:pt x="318322" y="113786"/>
                    </a:cubicBezTo>
                    <a:cubicBezTo>
                      <a:pt x="312357" y="111643"/>
                      <a:pt x="306361" y="109406"/>
                      <a:pt x="300381" y="106454"/>
                    </a:cubicBezTo>
                    <a:cubicBezTo>
                      <a:pt x="317879" y="103573"/>
                      <a:pt x="339940" y="104929"/>
                      <a:pt x="353600" y="107744"/>
                    </a:cubicBezTo>
                    <a:lnTo>
                      <a:pt x="358338" y="108738"/>
                    </a:lnTo>
                    <a:cubicBezTo>
                      <a:pt x="361491" y="109406"/>
                      <a:pt x="364629" y="110183"/>
                      <a:pt x="367783" y="110913"/>
                    </a:cubicBezTo>
                    <a:cubicBezTo>
                      <a:pt x="368451" y="111099"/>
                      <a:pt x="369103" y="111286"/>
                      <a:pt x="369755" y="111487"/>
                    </a:cubicBezTo>
                    <a:cubicBezTo>
                      <a:pt x="369616" y="111161"/>
                      <a:pt x="369491" y="110835"/>
                      <a:pt x="369383" y="110493"/>
                    </a:cubicBezTo>
                    <a:cubicBezTo>
                      <a:pt x="364882" y="97659"/>
                      <a:pt x="368016" y="81900"/>
                      <a:pt x="377802" y="74190"/>
                    </a:cubicBezTo>
                    <a:cubicBezTo>
                      <a:pt x="380101" y="72435"/>
                      <a:pt x="382757" y="71006"/>
                      <a:pt x="385818" y="70726"/>
                    </a:cubicBezTo>
                    <a:cubicBezTo>
                      <a:pt x="385740" y="73802"/>
                      <a:pt x="385771" y="76210"/>
                      <a:pt x="385880" y="78509"/>
                    </a:cubicBezTo>
                    <a:cubicBezTo>
                      <a:pt x="386036" y="82903"/>
                      <a:pt x="386718" y="89032"/>
                      <a:pt x="386051" y="97010"/>
                    </a:cubicBezTo>
                    <a:cubicBezTo>
                      <a:pt x="385530" y="103502"/>
                      <a:pt x="384372" y="109405"/>
                      <a:pt x="382183" y="115402"/>
                    </a:cubicBezTo>
                    <a:cubicBezTo>
                      <a:pt x="397517" y="120844"/>
                      <a:pt x="415665" y="129806"/>
                      <a:pt x="428567" y="141095"/>
                    </a:cubicBezTo>
                    <a:cubicBezTo>
                      <a:pt x="431239" y="143410"/>
                      <a:pt x="433864" y="145833"/>
                      <a:pt x="436288" y="148458"/>
                    </a:cubicBezTo>
                    <a:cubicBezTo>
                      <a:pt x="436474" y="148427"/>
                      <a:pt x="436660" y="148381"/>
                      <a:pt x="436847" y="148350"/>
                    </a:cubicBezTo>
                    <a:cubicBezTo>
                      <a:pt x="437080" y="148318"/>
                      <a:pt x="437313" y="148272"/>
                      <a:pt x="437546" y="148225"/>
                    </a:cubicBezTo>
                    <a:cubicBezTo>
                      <a:pt x="452795" y="128427"/>
                      <a:pt x="474139" y="112706"/>
                      <a:pt x="496078" y="100272"/>
                    </a:cubicBezTo>
                    <a:cubicBezTo>
                      <a:pt x="513042" y="90568"/>
                      <a:pt x="532340" y="81886"/>
                      <a:pt x="550431" y="75138"/>
                    </a:cubicBezTo>
                    <a:cubicBezTo>
                      <a:pt x="550618" y="74159"/>
                      <a:pt x="550851" y="73196"/>
                      <a:pt x="551130" y="72249"/>
                    </a:cubicBezTo>
                    <a:cubicBezTo>
                      <a:pt x="552528" y="67262"/>
                      <a:pt x="554004" y="62214"/>
                      <a:pt x="556225" y="57538"/>
                    </a:cubicBezTo>
                    <a:cubicBezTo>
                      <a:pt x="565664" y="37041"/>
                      <a:pt x="579282" y="21679"/>
                      <a:pt x="596505" y="10843"/>
                    </a:cubicBezTo>
                    <a:cubicBezTo>
                      <a:pt x="600917" y="8062"/>
                      <a:pt x="605623" y="5701"/>
                      <a:pt x="610486" y="3759"/>
                    </a:cubicBezTo>
                    <a:cubicBezTo>
                      <a:pt x="615410" y="1926"/>
                      <a:pt x="620490" y="373"/>
                      <a:pt x="625849" y="0"/>
                    </a:cubicBezTo>
                    <a:lnTo>
                      <a:pt x="605794" y="22120"/>
                    </a:lnTo>
                    <a:cubicBezTo>
                      <a:pt x="596749" y="31902"/>
                      <a:pt x="579847" y="51629"/>
                      <a:pt x="577880" y="54167"/>
                    </a:cubicBezTo>
                    <a:cubicBezTo>
                      <a:pt x="576389" y="56000"/>
                      <a:pt x="574866" y="57817"/>
                      <a:pt x="573266" y="59604"/>
                    </a:cubicBezTo>
                    <a:cubicBezTo>
                      <a:pt x="572474" y="60505"/>
                      <a:pt x="571790" y="61484"/>
                      <a:pt x="571045" y="62400"/>
                    </a:cubicBezTo>
                    <a:lnTo>
                      <a:pt x="568746" y="65181"/>
                    </a:lnTo>
                    <a:cubicBezTo>
                      <a:pt x="567332" y="66749"/>
                      <a:pt x="565981" y="68381"/>
                      <a:pt x="564645" y="70027"/>
                    </a:cubicBezTo>
                    <a:cubicBezTo>
                      <a:pt x="573377" y="67059"/>
                      <a:pt x="581156" y="64553"/>
                      <a:pt x="591752" y="61546"/>
                    </a:cubicBezTo>
                    <a:cubicBezTo>
                      <a:pt x="614981" y="54986"/>
                      <a:pt x="642399" y="44643"/>
                      <a:pt x="642719" y="44567"/>
                    </a:cubicBezTo>
                    <a:cubicBezTo>
                      <a:pt x="668690" y="38392"/>
                      <a:pt x="701258" y="39999"/>
                      <a:pt x="727581" y="45281"/>
                    </a:cubicBezTo>
                    <a:cubicBezTo>
                      <a:pt x="737511" y="34283"/>
                      <a:pt x="755953" y="31271"/>
                      <a:pt x="770750" y="30742"/>
                    </a:cubicBezTo>
                    <a:cubicBezTo>
                      <a:pt x="775954" y="30555"/>
                      <a:pt x="781173" y="30664"/>
                      <a:pt x="786346" y="31115"/>
                    </a:cubicBezTo>
                    <a:cubicBezTo>
                      <a:pt x="777035" y="30976"/>
                      <a:pt x="765471" y="32034"/>
                      <a:pt x="755604" y="34439"/>
                    </a:cubicBezTo>
                    <a:cubicBezTo>
                      <a:pt x="746305" y="36727"/>
                      <a:pt x="735947" y="40804"/>
                      <a:pt x="730144" y="48466"/>
                    </a:cubicBezTo>
                    <a:cubicBezTo>
                      <a:pt x="739005" y="53342"/>
                      <a:pt x="748321" y="60079"/>
                      <a:pt x="756396" y="66082"/>
                    </a:cubicBezTo>
                    <a:cubicBezTo>
                      <a:pt x="758385" y="67666"/>
                      <a:pt x="760466" y="69048"/>
                      <a:pt x="762439" y="70695"/>
                    </a:cubicBezTo>
                    <a:cubicBezTo>
                      <a:pt x="765790" y="73082"/>
                      <a:pt x="766329" y="73722"/>
                      <a:pt x="767037" y="74221"/>
                    </a:cubicBezTo>
                    <a:cubicBezTo>
                      <a:pt x="767565" y="74594"/>
                      <a:pt x="768109" y="74983"/>
                      <a:pt x="768637" y="75386"/>
                    </a:cubicBezTo>
                    <a:cubicBezTo>
                      <a:pt x="772785" y="78882"/>
                      <a:pt x="777336" y="81880"/>
                      <a:pt x="782462" y="86773"/>
                    </a:cubicBezTo>
                    <a:cubicBezTo>
                      <a:pt x="776218" y="89662"/>
                      <a:pt x="769367" y="90190"/>
                      <a:pt x="762952" y="88917"/>
                    </a:cubicBezTo>
                    <a:cubicBezTo>
                      <a:pt x="762144" y="88793"/>
                      <a:pt x="761336" y="88621"/>
                      <a:pt x="760528" y="88450"/>
                    </a:cubicBezTo>
                    <a:cubicBezTo>
                      <a:pt x="758983" y="88087"/>
                      <a:pt x="755059" y="86650"/>
                      <a:pt x="753585" y="86012"/>
                    </a:cubicBezTo>
                    <a:cubicBezTo>
                      <a:pt x="750664" y="84567"/>
                      <a:pt x="747759" y="83014"/>
                      <a:pt x="745212" y="80994"/>
                    </a:cubicBezTo>
                    <a:cubicBezTo>
                      <a:pt x="737342" y="75057"/>
                      <a:pt x="731482" y="66928"/>
                      <a:pt x="729119" y="57476"/>
                    </a:cubicBezTo>
                    <a:cubicBezTo>
                      <a:pt x="728468" y="54821"/>
                      <a:pt x="728052" y="52222"/>
                      <a:pt x="728171" y="49491"/>
                    </a:cubicBezTo>
                    <a:cubicBezTo>
                      <a:pt x="728140" y="49507"/>
                      <a:pt x="728109" y="49491"/>
                      <a:pt x="728078" y="49491"/>
                    </a:cubicBezTo>
                    <a:lnTo>
                      <a:pt x="727938" y="49476"/>
                    </a:lnTo>
                    <a:cubicBezTo>
                      <a:pt x="709467" y="46761"/>
                      <a:pt x="687570" y="46352"/>
                      <a:pt x="672016" y="47814"/>
                    </a:cubicBezTo>
                    <a:cubicBezTo>
                      <a:pt x="660475" y="48861"/>
                      <a:pt x="647805" y="51125"/>
                      <a:pt x="637002" y="55317"/>
                    </a:cubicBezTo>
                    <a:cubicBezTo>
                      <a:pt x="652089" y="53340"/>
                      <a:pt x="669313" y="54212"/>
                      <a:pt x="685763" y="58563"/>
                    </a:cubicBezTo>
                    <a:cubicBezTo>
                      <a:pt x="702675" y="63167"/>
                      <a:pt x="720204" y="72092"/>
                      <a:pt x="730392" y="86167"/>
                    </a:cubicBezTo>
                    <a:cubicBezTo>
                      <a:pt x="733903" y="91060"/>
                      <a:pt x="736637" y="96528"/>
                      <a:pt x="737662" y="102307"/>
                    </a:cubicBezTo>
                    <a:cubicBezTo>
                      <a:pt x="729753" y="95855"/>
                      <a:pt x="721321" y="90583"/>
                      <a:pt x="710260" y="86151"/>
                    </a:cubicBezTo>
                    <a:cubicBezTo>
                      <a:pt x="693133" y="79041"/>
                      <a:pt x="669109" y="73458"/>
                      <a:pt x="650035" y="68831"/>
                    </a:cubicBezTo>
                    <a:cubicBezTo>
                      <a:pt x="625190" y="62597"/>
                      <a:pt x="632537" y="59438"/>
                      <a:pt x="594827" y="71689"/>
                    </a:cubicBezTo>
                    <a:cubicBezTo>
                      <a:pt x="558775" y="83381"/>
                      <a:pt x="526806" y="98192"/>
                      <a:pt x="506128" y="110493"/>
                    </a:cubicBezTo>
                    <a:cubicBezTo>
                      <a:pt x="565535" y="98375"/>
                      <a:pt x="650530" y="108899"/>
                      <a:pt x="737880" y="157608"/>
                    </a:cubicBezTo>
                    <a:cubicBezTo>
                      <a:pt x="752544" y="165841"/>
                      <a:pt x="766758" y="174804"/>
                      <a:pt x="780350" y="184606"/>
                    </a:cubicBezTo>
                    <a:cubicBezTo>
                      <a:pt x="790043" y="167849"/>
                      <a:pt x="802123" y="153188"/>
                      <a:pt x="803278" y="136311"/>
                    </a:cubicBezTo>
                    <a:cubicBezTo>
                      <a:pt x="803915" y="130346"/>
                      <a:pt x="802843" y="123697"/>
                      <a:pt x="801616" y="115511"/>
                    </a:cubicBezTo>
                    <a:cubicBezTo>
                      <a:pt x="805359" y="117235"/>
                      <a:pt x="808715" y="119689"/>
                      <a:pt x="811433" y="122858"/>
                    </a:cubicBezTo>
                    <a:cubicBezTo>
                      <a:pt x="812862" y="124396"/>
                      <a:pt x="814012" y="126183"/>
                      <a:pt x="815146" y="128016"/>
                    </a:cubicBezTo>
                    <a:cubicBezTo>
                      <a:pt x="815705" y="128948"/>
                      <a:pt x="816109" y="129942"/>
                      <a:pt x="816590" y="130936"/>
                    </a:cubicBezTo>
                    <a:cubicBezTo>
                      <a:pt x="817072" y="131930"/>
                      <a:pt x="817460" y="132956"/>
                      <a:pt x="817771" y="134027"/>
                    </a:cubicBezTo>
                    <a:close/>
                  </a:path>
                </a:pathLst>
              </a:custGeom>
              <a:solidFill>
                <a:srgbClr val="FFB961"/>
              </a:solidFill>
              <a:ln w="43312" cap="flat">
                <a:noFill/>
                <a:prstDash val="solid"/>
                <a:miter/>
              </a:ln>
            </p:spPr>
            <p:txBody>
              <a:bodyPr rtlCol="0" anchor="ctr"/>
              <a:lstStyle/>
              <a:p>
                <a:endParaRPr lang="fr-FR"/>
              </a:p>
            </p:txBody>
          </p:sp>
          <p:sp>
            <p:nvSpPr>
              <p:cNvPr id="1191" name="Forme libre : forme 1190">
                <a:extLst>
                  <a:ext uri="{FF2B5EF4-FFF2-40B4-BE49-F238E27FC236}">
                    <a16:creationId xmlns:a16="http://schemas.microsoft.com/office/drawing/2014/main" id="{0D023B50-3F4B-4683-86FF-4A9523142DA2}"/>
                  </a:ext>
                </a:extLst>
              </p:cNvPr>
              <p:cNvSpPr/>
              <p:nvPr/>
            </p:nvSpPr>
            <p:spPr>
              <a:xfrm>
                <a:off x="4355961" y="2157382"/>
                <a:ext cx="435218" cy="390927"/>
              </a:xfrm>
              <a:custGeom>
                <a:avLst/>
                <a:gdLst>
                  <a:gd name="connsiteX0" fmla="*/ 422731 w 435218"/>
                  <a:gd name="connsiteY0" fmla="*/ 314873 h 390927"/>
                  <a:gd name="connsiteX1" fmla="*/ 435218 w 435218"/>
                  <a:gd name="connsiteY1" fmla="*/ 308351 h 390927"/>
                  <a:gd name="connsiteX2" fmla="*/ 424337 w 435218"/>
                  <a:gd name="connsiteY2" fmla="*/ 317380 h 390927"/>
                  <a:gd name="connsiteX3" fmla="*/ 0 w 435218"/>
                  <a:gd name="connsiteY3" fmla="*/ 373358 h 390927"/>
                  <a:gd name="connsiteX4" fmla="*/ 209358 w 435218"/>
                  <a:gd name="connsiteY4" fmla="*/ 368589 h 390927"/>
                  <a:gd name="connsiteX5" fmla="*/ 205720 w 435218"/>
                  <a:gd name="connsiteY5" fmla="*/ 366705 h 390927"/>
                  <a:gd name="connsiteX6" fmla="*/ 200034 w 435218"/>
                  <a:gd name="connsiteY6" fmla="*/ 363329 h 390927"/>
                  <a:gd name="connsiteX7" fmla="*/ 194561 w 435218"/>
                  <a:gd name="connsiteY7" fmla="*/ 359511 h 390927"/>
                  <a:gd name="connsiteX8" fmla="*/ 175503 w 435218"/>
                  <a:gd name="connsiteY8" fmla="*/ 296340 h 390927"/>
                  <a:gd name="connsiteX9" fmla="*/ 177748 w 435218"/>
                  <a:gd name="connsiteY9" fmla="*/ 289735 h 390927"/>
                  <a:gd name="connsiteX10" fmla="*/ 180419 w 435218"/>
                  <a:gd name="connsiteY10" fmla="*/ 283345 h 390927"/>
                  <a:gd name="connsiteX11" fmla="*/ 209768 w 435218"/>
                  <a:gd name="connsiteY11" fmla="*/ 238445 h 390927"/>
                  <a:gd name="connsiteX12" fmla="*/ 242001 w 435218"/>
                  <a:gd name="connsiteY12" fmla="*/ 195872 h 390927"/>
                  <a:gd name="connsiteX13" fmla="*/ 169981 w 435218"/>
                  <a:gd name="connsiteY13" fmla="*/ 173324 h 390927"/>
                  <a:gd name="connsiteX14" fmla="*/ 84081 w 435218"/>
                  <a:gd name="connsiteY14" fmla="*/ 166638 h 390927"/>
                  <a:gd name="connsiteX15" fmla="*/ 173422 w 435218"/>
                  <a:gd name="connsiteY15" fmla="*/ 153971 h 390927"/>
                  <a:gd name="connsiteX16" fmla="*/ 235790 w 435218"/>
                  <a:gd name="connsiteY16" fmla="*/ 182811 h 390927"/>
                  <a:gd name="connsiteX17" fmla="*/ 243984 w 435218"/>
                  <a:gd name="connsiteY17" fmla="*/ 190907 h 390927"/>
                  <a:gd name="connsiteX18" fmla="*/ 244066 w 435218"/>
                  <a:gd name="connsiteY18" fmla="*/ 190989 h 390927"/>
                  <a:gd name="connsiteX19" fmla="*/ 248834 w 435218"/>
                  <a:gd name="connsiteY19" fmla="*/ 177224 h 390927"/>
                  <a:gd name="connsiteX20" fmla="*/ 261108 w 435218"/>
                  <a:gd name="connsiteY20" fmla="*/ 115560 h 390927"/>
                  <a:gd name="connsiteX21" fmla="*/ 270678 w 435218"/>
                  <a:gd name="connsiteY21" fmla="*/ 0 h 390927"/>
                  <a:gd name="connsiteX22" fmla="*/ 272841 w 435218"/>
                  <a:gd name="connsiteY22" fmla="*/ 12863 h 390927"/>
                  <a:gd name="connsiteX23" fmla="*/ 273201 w 435218"/>
                  <a:gd name="connsiteY23" fmla="*/ 156494 h 390927"/>
                  <a:gd name="connsiteX24" fmla="*/ 257749 w 435218"/>
                  <a:gd name="connsiteY24" fmla="*/ 208490 h 390927"/>
                  <a:gd name="connsiteX25" fmla="*/ 223992 w 435218"/>
                  <a:gd name="connsiteY25" fmla="*/ 250505 h 390927"/>
                  <a:gd name="connsiteX26" fmla="*/ 198248 w 435218"/>
                  <a:gd name="connsiteY26" fmla="*/ 355480 h 390927"/>
                  <a:gd name="connsiteX27" fmla="*/ 202640 w 435218"/>
                  <a:gd name="connsiteY27" fmla="*/ 360002 h 390927"/>
                  <a:gd name="connsiteX28" fmla="*/ 207392 w 435218"/>
                  <a:gd name="connsiteY28" fmla="*/ 364247 h 390927"/>
                  <a:gd name="connsiteX29" fmla="*/ 212341 w 435218"/>
                  <a:gd name="connsiteY29" fmla="*/ 368294 h 390927"/>
                  <a:gd name="connsiteX30" fmla="*/ 222959 w 435218"/>
                  <a:gd name="connsiteY30" fmla="*/ 367213 h 390927"/>
                  <a:gd name="connsiteX31" fmla="*/ 229842 w 435218"/>
                  <a:gd name="connsiteY31" fmla="*/ 366524 h 390927"/>
                  <a:gd name="connsiteX32" fmla="*/ 422731 w 435218"/>
                  <a:gd name="connsiteY32" fmla="*/ 314873 h 39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35218" h="390927">
                    <a:moveTo>
                      <a:pt x="422731" y="314873"/>
                    </a:moveTo>
                    <a:cubicBezTo>
                      <a:pt x="426877" y="312710"/>
                      <a:pt x="430990" y="310482"/>
                      <a:pt x="435218" y="308351"/>
                    </a:cubicBezTo>
                    <a:cubicBezTo>
                      <a:pt x="431646" y="311415"/>
                      <a:pt x="427975" y="314349"/>
                      <a:pt x="424337" y="317380"/>
                    </a:cubicBezTo>
                    <a:cubicBezTo>
                      <a:pt x="317637" y="398671"/>
                      <a:pt x="116292" y="404732"/>
                      <a:pt x="0" y="373358"/>
                    </a:cubicBezTo>
                    <a:cubicBezTo>
                      <a:pt x="65111" y="374715"/>
                      <a:pt x="138074" y="375246"/>
                      <a:pt x="209358" y="368589"/>
                    </a:cubicBezTo>
                    <a:cubicBezTo>
                      <a:pt x="208146" y="367967"/>
                      <a:pt x="206949" y="367311"/>
                      <a:pt x="205720" y="366705"/>
                    </a:cubicBezTo>
                    <a:cubicBezTo>
                      <a:pt x="203737" y="365738"/>
                      <a:pt x="201919" y="364492"/>
                      <a:pt x="200034" y="363329"/>
                    </a:cubicBezTo>
                    <a:cubicBezTo>
                      <a:pt x="198117" y="362198"/>
                      <a:pt x="196363" y="360838"/>
                      <a:pt x="194561" y="359511"/>
                    </a:cubicBezTo>
                    <a:cubicBezTo>
                      <a:pt x="172832" y="342952"/>
                      <a:pt x="167913" y="319108"/>
                      <a:pt x="175503" y="296340"/>
                    </a:cubicBezTo>
                    <a:cubicBezTo>
                      <a:pt x="176191" y="294111"/>
                      <a:pt x="176880" y="291866"/>
                      <a:pt x="177748" y="289735"/>
                    </a:cubicBezTo>
                    <a:cubicBezTo>
                      <a:pt x="178518" y="287540"/>
                      <a:pt x="179469" y="285442"/>
                      <a:pt x="180419" y="283345"/>
                    </a:cubicBezTo>
                    <a:cubicBezTo>
                      <a:pt x="187813" y="266989"/>
                      <a:pt x="198525" y="252349"/>
                      <a:pt x="209768" y="238445"/>
                    </a:cubicBezTo>
                    <a:cubicBezTo>
                      <a:pt x="228694" y="215165"/>
                      <a:pt x="233809" y="214072"/>
                      <a:pt x="242001" y="195872"/>
                    </a:cubicBezTo>
                    <a:cubicBezTo>
                      <a:pt x="219783" y="185580"/>
                      <a:pt x="195641" y="177953"/>
                      <a:pt x="169981" y="173324"/>
                    </a:cubicBezTo>
                    <a:cubicBezTo>
                      <a:pt x="135910" y="167436"/>
                      <a:pt x="112127" y="168114"/>
                      <a:pt x="84081" y="166638"/>
                    </a:cubicBezTo>
                    <a:cubicBezTo>
                      <a:pt x="107036" y="154251"/>
                      <a:pt x="139914" y="148091"/>
                      <a:pt x="173422" y="153971"/>
                    </a:cubicBezTo>
                    <a:cubicBezTo>
                      <a:pt x="195974" y="158049"/>
                      <a:pt x="218340" y="167537"/>
                      <a:pt x="235790" y="182811"/>
                    </a:cubicBezTo>
                    <a:cubicBezTo>
                      <a:pt x="238674" y="185368"/>
                      <a:pt x="241444" y="188023"/>
                      <a:pt x="243984" y="190907"/>
                    </a:cubicBezTo>
                    <a:cubicBezTo>
                      <a:pt x="244000" y="190940"/>
                      <a:pt x="244033" y="190956"/>
                      <a:pt x="244066" y="190989"/>
                    </a:cubicBezTo>
                    <a:cubicBezTo>
                      <a:pt x="245835" y="186531"/>
                      <a:pt x="247392" y="181894"/>
                      <a:pt x="248834" y="177224"/>
                    </a:cubicBezTo>
                    <a:cubicBezTo>
                      <a:pt x="254307" y="160048"/>
                      <a:pt x="258908" y="133298"/>
                      <a:pt x="261108" y="115560"/>
                    </a:cubicBezTo>
                    <a:cubicBezTo>
                      <a:pt x="266594" y="76548"/>
                      <a:pt x="270052" y="8892"/>
                      <a:pt x="270678" y="0"/>
                    </a:cubicBezTo>
                    <a:cubicBezTo>
                      <a:pt x="271530" y="4277"/>
                      <a:pt x="272153" y="8570"/>
                      <a:pt x="272841" y="12863"/>
                    </a:cubicBezTo>
                    <a:cubicBezTo>
                      <a:pt x="280610" y="67881"/>
                      <a:pt x="279421" y="119175"/>
                      <a:pt x="273201" y="156494"/>
                    </a:cubicBezTo>
                    <a:cubicBezTo>
                      <a:pt x="270235" y="173979"/>
                      <a:pt x="265942" y="191529"/>
                      <a:pt x="257749" y="208490"/>
                    </a:cubicBezTo>
                    <a:cubicBezTo>
                      <a:pt x="252279" y="219689"/>
                      <a:pt x="250436" y="220737"/>
                      <a:pt x="223992" y="250505"/>
                    </a:cubicBezTo>
                    <a:cubicBezTo>
                      <a:pt x="193086" y="285542"/>
                      <a:pt x="166787" y="320400"/>
                      <a:pt x="198248" y="355480"/>
                    </a:cubicBezTo>
                    <a:cubicBezTo>
                      <a:pt x="199657" y="357020"/>
                      <a:pt x="201050" y="358610"/>
                      <a:pt x="202640" y="360002"/>
                    </a:cubicBezTo>
                    <a:cubicBezTo>
                      <a:pt x="204196" y="361445"/>
                      <a:pt x="205704" y="362952"/>
                      <a:pt x="207392" y="364247"/>
                    </a:cubicBezTo>
                    <a:cubicBezTo>
                      <a:pt x="209047" y="365574"/>
                      <a:pt x="210604" y="367049"/>
                      <a:pt x="212341" y="368294"/>
                    </a:cubicBezTo>
                    <a:cubicBezTo>
                      <a:pt x="215880" y="367967"/>
                      <a:pt x="219420" y="367606"/>
                      <a:pt x="222959" y="367213"/>
                    </a:cubicBezTo>
                    <a:lnTo>
                      <a:pt x="229842" y="366524"/>
                    </a:lnTo>
                    <a:cubicBezTo>
                      <a:pt x="288584" y="359505"/>
                      <a:pt x="376511" y="342799"/>
                      <a:pt x="422731" y="314873"/>
                    </a:cubicBezTo>
                    <a:close/>
                  </a:path>
                </a:pathLst>
              </a:custGeom>
              <a:solidFill>
                <a:srgbClr val="FFB961"/>
              </a:solidFill>
              <a:ln w="43312" cap="flat">
                <a:noFill/>
                <a:prstDash val="solid"/>
                <a:miter/>
              </a:ln>
            </p:spPr>
            <p:txBody>
              <a:bodyPr rtlCol="0" anchor="ctr"/>
              <a:lstStyle/>
              <a:p>
                <a:endParaRPr lang="fr-FR"/>
              </a:p>
            </p:txBody>
          </p:sp>
          <p:sp>
            <p:nvSpPr>
              <p:cNvPr id="1192" name="Forme libre : forme 1191">
                <a:extLst>
                  <a:ext uri="{FF2B5EF4-FFF2-40B4-BE49-F238E27FC236}">
                    <a16:creationId xmlns:a16="http://schemas.microsoft.com/office/drawing/2014/main" id="{968ED0A2-48FE-4CDC-932B-60FB4BDE024E}"/>
                  </a:ext>
                </a:extLst>
              </p:cNvPr>
              <p:cNvSpPr/>
              <p:nvPr/>
            </p:nvSpPr>
            <p:spPr>
              <a:xfrm>
                <a:off x="4918886" y="1843515"/>
                <a:ext cx="137439" cy="231816"/>
              </a:xfrm>
              <a:custGeom>
                <a:avLst/>
                <a:gdLst>
                  <a:gd name="connsiteX0" fmla="*/ 20919 w 137439"/>
                  <a:gd name="connsiteY0" fmla="*/ 18612 h 231816"/>
                  <a:gd name="connsiteX1" fmla="*/ 39374 w 137439"/>
                  <a:gd name="connsiteY1" fmla="*/ 39785 h 231816"/>
                  <a:gd name="connsiteX2" fmla="*/ 67242 w 137439"/>
                  <a:gd name="connsiteY2" fmla="*/ 88639 h 231816"/>
                  <a:gd name="connsiteX3" fmla="*/ 83024 w 137439"/>
                  <a:gd name="connsiteY3" fmla="*/ 190061 h 231816"/>
                  <a:gd name="connsiteX4" fmla="*/ 137440 w 137439"/>
                  <a:gd name="connsiteY4" fmla="*/ 198729 h 231816"/>
                  <a:gd name="connsiteX5" fmla="*/ 106869 w 137439"/>
                  <a:gd name="connsiteY5" fmla="*/ 203731 h 231816"/>
                  <a:gd name="connsiteX6" fmla="*/ 103249 w 137439"/>
                  <a:gd name="connsiteY6" fmla="*/ 204430 h 231816"/>
                  <a:gd name="connsiteX7" fmla="*/ 99661 w 137439"/>
                  <a:gd name="connsiteY7" fmla="*/ 205098 h 231816"/>
                  <a:gd name="connsiteX8" fmla="*/ 96104 w 137439"/>
                  <a:gd name="connsiteY8" fmla="*/ 205843 h 231816"/>
                  <a:gd name="connsiteX9" fmla="*/ 22923 w 137439"/>
                  <a:gd name="connsiteY9" fmla="*/ 231816 h 231816"/>
                  <a:gd name="connsiteX10" fmla="*/ 31886 w 137439"/>
                  <a:gd name="connsiteY10" fmla="*/ 218022 h 231816"/>
                  <a:gd name="connsiteX11" fmla="*/ 79746 w 137439"/>
                  <a:gd name="connsiteY11" fmla="*/ 190698 h 231816"/>
                  <a:gd name="connsiteX12" fmla="*/ 67848 w 137439"/>
                  <a:gd name="connsiteY12" fmla="*/ 145976 h 231816"/>
                  <a:gd name="connsiteX13" fmla="*/ 50030 w 137439"/>
                  <a:gd name="connsiteY13" fmla="*/ 95785 h 231816"/>
                  <a:gd name="connsiteX14" fmla="*/ 20919 w 137439"/>
                  <a:gd name="connsiteY14" fmla="*/ 18612 h 23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439" h="231816">
                    <a:moveTo>
                      <a:pt x="20919" y="18612"/>
                    </a:moveTo>
                    <a:cubicBezTo>
                      <a:pt x="27568" y="25199"/>
                      <a:pt x="33704" y="32313"/>
                      <a:pt x="39374" y="39785"/>
                    </a:cubicBezTo>
                    <a:cubicBezTo>
                      <a:pt x="50651" y="54775"/>
                      <a:pt x="60049" y="71242"/>
                      <a:pt x="67242" y="88639"/>
                    </a:cubicBezTo>
                    <a:cubicBezTo>
                      <a:pt x="81290" y="122098"/>
                      <a:pt x="86627" y="159086"/>
                      <a:pt x="83024" y="190061"/>
                    </a:cubicBezTo>
                    <a:cubicBezTo>
                      <a:pt x="101305" y="186891"/>
                      <a:pt x="121857" y="189312"/>
                      <a:pt x="137440" y="198729"/>
                    </a:cubicBezTo>
                    <a:cubicBezTo>
                      <a:pt x="126582" y="200717"/>
                      <a:pt x="116593" y="201960"/>
                      <a:pt x="106869" y="203731"/>
                    </a:cubicBezTo>
                    <a:cubicBezTo>
                      <a:pt x="105657" y="203902"/>
                      <a:pt x="104461" y="204197"/>
                      <a:pt x="103249" y="204430"/>
                    </a:cubicBezTo>
                    <a:cubicBezTo>
                      <a:pt x="102053" y="204663"/>
                      <a:pt x="100842" y="204803"/>
                      <a:pt x="99661" y="205098"/>
                    </a:cubicBezTo>
                    <a:cubicBezTo>
                      <a:pt x="98480" y="205362"/>
                      <a:pt x="97284" y="205626"/>
                      <a:pt x="96104" y="205843"/>
                    </a:cubicBezTo>
                    <a:cubicBezTo>
                      <a:pt x="69223" y="211499"/>
                      <a:pt x="47038" y="220663"/>
                      <a:pt x="22923" y="231816"/>
                    </a:cubicBezTo>
                    <a:cubicBezTo>
                      <a:pt x="25067" y="226659"/>
                      <a:pt x="28329" y="222185"/>
                      <a:pt x="31886" y="218022"/>
                    </a:cubicBezTo>
                    <a:cubicBezTo>
                      <a:pt x="42825" y="205433"/>
                      <a:pt x="59775" y="194988"/>
                      <a:pt x="79746" y="190698"/>
                    </a:cubicBezTo>
                    <a:cubicBezTo>
                      <a:pt x="75894" y="175428"/>
                      <a:pt x="72213" y="160577"/>
                      <a:pt x="67848" y="145976"/>
                    </a:cubicBezTo>
                    <a:cubicBezTo>
                      <a:pt x="62659" y="128872"/>
                      <a:pt x="56849" y="112127"/>
                      <a:pt x="50030" y="95785"/>
                    </a:cubicBezTo>
                    <a:cubicBezTo>
                      <a:pt x="18119" y="18286"/>
                      <a:pt x="-27022" y="-27885"/>
                      <a:pt x="20919" y="18612"/>
                    </a:cubicBezTo>
                    <a:close/>
                  </a:path>
                </a:pathLst>
              </a:custGeom>
              <a:solidFill>
                <a:srgbClr val="FFB961"/>
              </a:solidFill>
              <a:ln w="43312" cap="flat">
                <a:noFill/>
                <a:prstDash val="solid"/>
                <a:miter/>
              </a:ln>
            </p:spPr>
            <p:txBody>
              <a:bodyPr rtlCol="0" anchor="ctr"/>
              <a:lstStyle/>
              <a:p>
                <a:endParaRPr lang="fr-FR"/>
              </a:p>
            </p:txBody>
          </p:sp>
          <p:sp>
            <p:nvSpPr>
              <p:cNvPr id="1193" name="Forme libre : forme 1192">
                <a:extLst>
                  <a:ext uri="{FF2B5EF4-FFF2-40B4-BE49-F238E27FC236}">
                    <a16:creationId xmlns:a16="http://schemas.microsoft.com/office/drawing/2014/main" id="{B44A7A3C-38DC-4B9B-A2BD-B4319DE7EBC3}"/>
                  </a:ext>
                </a:extLst>
              </p:cNvPr>
              <p:cNvSpPr/>
              <p:nvPr/>
            </p:nvSpPr>
            <p:spPr>
              <a:xfrm>
                <a:off x="4941810" y="1635564"/>
                <a:ext cx="105537" cy="23200"/>
              </a:xfrm>
              <a:custGeom>
                <a:avLst/>
                <a:gdLst>
                  <a:gd name="connsiteX0" fmla="*/ 5794 w 105537"/>
                  <a:gd name="connsiteY0" fmla="*/ 10936 h 23200"/>
                  <a:gd name="connsiteX1" fmla="*/ 0 w 105537"/>
                  <a:gd name="connsiteY1" fmla="*/ 6509 h 23200"/>
                  <a:gd name="connsiteX2" fmla="*/ 7223 w 105537"/>
                  <a:gd name="connsiteY2" fmla="*/ 5934 h 23200"/>
                  <a:gd name="connsiteX3" fmla="*/ 14120 w 105537"/>
                  <a:gd name="connsiteY3" fmla="*/ 5747 h 23200"/>
                  <a:gd name="connsiteX4" fmla="*/ 27386 w 105537"/>
                  <a:gd name="connsiteY4" fmla="*/ 5406 h 23200"/>
                  <a:gd name="connsiteX5" fmla="*/ 52909 w 105537"/>
                  <a:gd name="connsiteY5" fmla="*/ 4458 h 23200"/>
                  <a:gd name="connsiteX6" fmla="*/ 105538 w 105537"/>
                  <a:gd name="connsiteY6" fmla="*/ 0 h 23200"/>
                  <a:gd name="connsiteX7" fmla="*/ 53996 w 105537"/>
                  <a:gd name="connsiteY7" fmla="*/ 23068 h 23200"/>
                  <a:gd name="connsiteX8" fmla="*/ 25383 w 105537"/>
                  <a:gd name="connsiteY8" fmla="*/ 19930 h 23200"/>
                  <a:gd name="connsiteX9" fmla="*/ 11992 w 105537"/>
                  <a:gd name="connsiteY9" fmla="*/ 14648 h 23200"/>
                  <a:gd name="connsiteX10" fmla="*/ 5794 w 105537"/>
                  <a:gd name="connsiteY10" fmla="*/ 10936 h 2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537" h="23200">
                    <a:moveTo>
                      <a:pt x="5794" y="10936"/>
                    </a:moveTo>
                    <a:cubicBezTo>
                      <a:pt x="3790" y="9584"/>
                      <a:pt x="1848" y="8109"/>
                      <a:pt x="0" y="6509"/>
                    </a:cubicBezTo>
                    <a:cubicBezTo>
                      <a:pt x="2501" y="6198"/>
                      <a:pt x="4893" y="5996"/>
                      <a:pt x="7223" y="5934"/>
                    </a:cubicBezTo>
                    <a:cubicBezTo>
                      <a:pt x="9569" y="5810"/>
                      <a:pt x="11821" y="5949"/>
                      <a:pt x="14120" y="5747"/>
                    </a:cubicBezTo>
                    <a:cubicBezTo>
                      <a:pt x="18672" y="5499"/>
                      <a:pt x="23021" y="5685"/>
                      <a:pt x="27386" y="5406"/>
                    </a:cubicBezTo>
                    <a:cubicBezTo>
                      <a:pt x="36054" y="5328"/>
                      <a:pt x="44489" y="4877"/>
                      <a:pt x="52909" y="4458"/>
                    </a:cubicBezTo>
                    <a:cubicBezTo>
                      <a:pt x="68629" y="3734"/>
                      <a:pt x="92022" y="1023"/>
                      <a:pt x="105538" y="0"/>
                    </a:cubicBezTo>
                    <a:cubicBezTo>
                      <a:pt x="97197" y="10863"/>
                      <a:pt x="77199" y="21873"/>
                      <a:pt x="53996" y="23068"/>
                    </a:cubicBezTo>
                    <a:cubicBezTo>
                      <a:pt x="44380" y="23549"/>
                      <a:pt x="34610" y="22773"/>
                      <a:pt x="25383" y="19930"/>
                    </a:cubicBezTo>
                    <a:cubicBezTo>
                      <a:pt x="20738" y="18734"/>
                      <a:pt x="16295" y="16746"/>
                      <a:pt x="11992" y="14648"/>
                    </a:cubicBezTo>
                    <a:cubicBezTo>
                      <a:pt x="9833" y="13670"/>
                      <a:pt x="7798" y="12272"/>
                      <a:pt x="5794" y="10936"/>
                    </a:cubicBezTo>
                    <a:close/>
                  </a:path>
                </a:pathLst>
              </a:custGeom>
              <a:solidFill>
                <a:srgbClr val="FFB961"/>
              </a:solidFill>
              <a:ln w="43312" cap="flat">
                <a:noFill/>
                <a:prstDash val="solid"/>
                <a:miter/>
              </a:ln>
            </p:spPr>
            <p:txBody>
              <a:bodyPr rtlCol="0" anchor="ctr"/>
              <a:lstStyle/>
              <a:p>
                <a:endParaRPr lang="fr-FR"/>
              </a:p>
            </p:txBody>
          </p:sp>
          <p:sp>
            <p:nvSpPr>
              <p:cNvPr id="1194" name="Forme libre : forme 1193">
                <a:extLst>
                  <a:ext uri="{FF2B5EF4-FFF2-40B4-BE49-F238E27FC236}">
                    <a16:creationId xmlns:a16="http://schemas.microsoft.com/office/drawing/2014/main" id="{512A1A88-AC98-4B4B-91E2-FA7E039F61B1}"/>
                  </a:ext>
                </a:extLst>
              </p:cNvPr>
              <p:cNvSpPr/>
              <p:nvPr/>
            </p:nvSpPr>
            <p:spPr>
              <a:xfrm>
                <a:off x="4917996" y="2115657"/>
                <a:ext cx="180629" cy="51079"/>
              </a:xfrm>
              <a:custGeom>
                <a:avLst/>
                <a:gdLst>
                  <a:gd name="connsiteX0" fmla="*/ 180629 w 180629"/>
                  <a:gd name="connsiteY0" fmla="*/ 0 h 51079"/>
                  <a:gd name="connsiteX1" fmla="*/ 162687 w 180629"/>
                  <a:gd name="connsiteY1" fmla="*/ 16482 h 51079"/>
                  <a:gd name="connsiteX2" fmla="*/ 96233 w 180629"/>
                  <a:gd name="connsiteY2" fmla="*/ 46525 h 51079"/>
                  <a:gd name="connsiteX3" fmla="*/ 0 w 180629"/>
                  <a:gd name="connsiteY3" fmla="*/ 40559 h 51079"/>
                  <a:gd name="connsiteX4" fmla="*/ 46990 w 180629"/>
                  <a:gd name="connsiteY4" fmla="*/ 36241 h 51079"/>
                  <a:gd name="connsiteX5" fmla="*/ 180629 w 180629"/>
                  <a:gd name="connsiteY5" fmla="*/ 0 h 51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629" h="51079">
                    <a:moveTo>
                      <a:pt x="180629" y="0"/>
                    </a:moveTo>
                    <a:cubicBezTo>
                      <a:pt x="175410" y="6291"/>
                      <a:pt x="169165" y="11573"/>
                      <a:pt x="162687" y="16482"/>
                    </a:cubicBezTo>
                    <a:cubicBezTo>
                      <a:pt x="144983" y="29718"/>
                      <a:pt x="121951" y="40620"/>
                      <a:pt x="96233" y="46525"/>
                    </a:cubicBezTo>
                    <a:cubicBezTo>
                      <a:pt x="64078" y="53913"/>
                      <a:pt x="28363" y="52581"/>
                      <a:pt x="0" y="40559"/>
                    </a:cubicBezTo>
                    <a:cubicBezTo>
                      <a:pt x="16217" y="39162"/>
                      <a:pt x="31705" y="38167"/>
                      <a:pt x="46990" y="36241"/>
                    </a:cubicBezTo>
                    <a:cubicBezTo>
                      <a:pt x="86276" y="31245"/>
                      <a:pt x="124148" y="22325"/>
                      <a:pt x="180629" y="0"/>
                    </a:cubicBezTo>
                    <a:close/>
                  </a:path>
                </a:pathLst>
              </a:custGeom>
              <a:solidFill>
                <a:srgbClr val="FFB961"/>
              </a:solidFill>
              <a:ln w="43312" cap="flat">
                <a:noFill/>
                <a:prstDash val="solid"/>
                <a:miter/>
              </a:ln>
            </p:spPr>
            <p:txBody>
              <a:bodyPr rtlCol="0" anchor="ctr"/>
              <a:lstStyle/>
              <a:p>
                <a:endParaRPr lang="fr-FR"/>
              </a:p>
            </p:txBody>
          </p:sp>
          <p:sp>
            <p:nvSpPr>
              <p:cNvPr id="1195" name="Forme libre : forme 1194">
                <a:extLst>
                  <a:ext uri="{FF2B5EF4-FFF2-40B4-BE49-F238E27FC236}">
                    <a16:creationId xmlns:a16="http://schemas.microsoft.com/office/drawing/2014/main" id="{2B9C3620-885E-4EC8-98A3-13673E75C9CE}"/>
                  </a:ext>
                </a:extLst>
              </p:cNvPr>
              <p:cNvSpPr/>
              <p:nvPr/>
            </p:nvSpPr>
            <p:spPr>
              <a:xfrm>
                <a:off x="4603697" y="1563818"/>
                <a:ext cx="42168" cy="37089"/>
              </a:xfrm>
              <a:custGeom>
                <a:avLst/>
                <a:gdLst>
                  <a:gd name="connsiteX0" fmla="*/ 9072 w 42168"/>
                  <a:gd name="connsiteY0" fmla="*/ 13742 h 37089"/>
                  <a:gd name="connsiteX1" fmla="*/ 0 w 42168"/>
                  <a:gd name="connsiteY1" fmla="*/ 1625 h 37089"/>
                  <a:gd name="connsiteX2" fmla="*/ 16388 w 42168"/>
                  <a:gd name="connsiteY2" fmla="*/ 1020 h 37089"/>
                  <a:gd name="connsiteX3" fmla="*/ 23783 w 42168"/>
                  <a:gd name="connsiteY3" fmla="*/ 3925 h 37089"/>
                  <a:gd name="connsiteX4" fmla="*/ 30214 w 42168"/>
                  <a:gd name="connsiteY4" fmla="*/ 8429 h 37089"/>
                  <a:gd name="connsiteX5" fmla="*/ 41833 w 42168"/>
                  <a:gd name="connsiteY5" fmla="*/ 28546 h 37089"/>
                  <a:gd name="connsiteX6" fmla="*/ 41678 w 42168"/>
                  <a:gd name="connsiteY6" fmla="*/ 37089 h 37089"/>
                  <a:gd name="connsiteX7" fmla="*/ 18019 w 42168"/>
                  <a:gd name="connsiteY7" fmla="*/ 22534 h 37089"/>
                  <a:gd name="connsiteX8" fmla="*/ 13499 w 42168"/>
                  <a:gd name="connsiteY8" fmla="*/ 18340 h 37089"/>
                  <a:gd name="connsiteX9" fmla="*/ 9072 w 42168"/>
                  <a:gd name="connsiteY9" fmla="*/ 13742 h 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168" h="37089">
                    <a:moveTo>
                      <a:pt x="9072" y="13742"/>
                    </a:moveTo>
                    <a:cubicBezTo>
                      <a:pt x="6198" y="10278"/>
                      <a:pt x="3122" y="6938"/>
                      <a:pt x="0" y="1625"/>
                    </a:cubicBezTo>
                    <a:cubicBezTo>
                      <a:pt x="5623" y="-503"/>
                      <a:pt x="11262" y="-363"/>
                      <a:pt x="16388" y="1020"/>
                    </a:cubicBezTo>
                    <a:cubicBezTo>
                      <a:pt x="19029" y="1625"/>
                      <a:pt x="21406" y="2760"/>
                      <a:pt x="23783" y="3925"/>
                    </a:cubicBezTo>
                    <a:cubicBezTo>
                      <a:pt x="26035" y="5245"/>
                      <a:pt x="28287" y="6658"/>
                      <a:pt x="30214" y="8429"/>
                    </a:cubicBezTo>
                    <a:cubicBezTo>
                      <a:pt x="36244" y="13652"/>
                      <a:pt x="40488" y="20519"/>
                      <a:pt x="41833" y="28546"/>
                    </a:cubicBezTo>
                    <a:cubicBezTo>
                      <a:pt x="42221" y="31249"/>
                      <a:pt x="42392" y="34076"/>
                      <a:pt x="41678" y="37089"/>
                    </a:cubicBezTo>
                    <a:cubicBezTo>
                      <a:pt x="32870" y="33552"/>
                      <a:pt x="25179" y="28595"/>
                      <a:pt x="18019" y="22534"/>
                    </a:cubicBezTo>
                    <a:cubicBezTo>
                      <a:pt x="16513" y="21136"/>
                      <a:pt x="14928" y="19862"/>
                      <a:pt x="13499" y="18340"/>
                    </a:cubicBezTo>
                    <a:cubicBezTo>
                      <a:pt x="11961" y="16957"/>
                      <a:pt x="10579" y="15311"/>
                      <a:pt x="9072" y="13742"/>
                    </a:cubicBezTo>
                    <a:close/>
                  </a:path>
                </a:pathLst>
              </a:custGeom>
              <a:solidFill>
                <a:srgbClr val="FFB961"/>
              </a:solidFill>
              <a:ln w="43312" cap="flat">
                <a:noFill/>
                <a:prstDash val="solid"/>
                <a:miter/>
              </a:ln>
            </p:spPr>
            <p:txBody>
              <a:bodyPr rtlCol="0" anchor="ctr"/>
              <a:lstStyle/>
              <a:p>
                <a:endParaRPr lang="fr-FR"/>
              </a:p>
            </p:txBody>
          </p:sp>
          <p:sp>
            <p:nvSpPr>
              <p:cNvPr id="1196" name="Forme libre : forme 1195">
                <a:extLst>
                  <a:ext uri="{FF2B5EF4-FFF2-40B4-BE49-F238E27FC236}">
                    <a16:creationId xmlns:a16="http://schemas.microsoft.com/office/drawing/2014/main" id="{23D16D67-A8EE-4067-BD7E-A9D94603691A}"/>
                  </a:ext>
                </a:extLst>
              </p:cNvPr>
              <p:cNvSpPr/>
              <p:nvPr/>
            </p:nvSpPr>
            <p:spPr>
              <a:xfrm>
                <a:off x="4587650" y="1972947"/>
                <a:ext cx="317141" cy="475308"/>
              </a:xfrm>
              <a:custGeom>
                <a:avLst/>
                <a:gdLst>
                  <a:gd name="connsiteX0" fmla="*/ 317142 w 317141"/>
                  <a:gd name="connsiteY0" fmla="*/ 284272 h 475308"/>
                  <a:gd name="connsiteX1" fmla="*/ 247317 w 317141"/>
                  <a:gd name="connsiteY1" fmla="*/ 362765 h 475308"/>
                  <a:gd name="connsiteX2" fmla="*/ 194827 w 317141"/>
                  <a:gd name="connsiteY2" fmla="*/ 376699 h 475308"/>
                  <a:gd name="connsiteX3" fmla="*/ 167907 w 317141"/>
                  <a:gd name="connsiteY3" fmla="*/ 374633 h 475308"/>
                  <a:gd name="connsiteX4" fmla="*/ 152016 w 317141"/>
                  <a:gd name="connsiteY4" fmla="*/ 370004 h 475308"/>
                  <a:gd name="connsiteX5" fmla="*/ 154206 w 317141"/>
                  <a:gd name="connsiteY5" fmla="*/ 375565 h 475308"/>
                  <a:gd name="connsiteX6" fmla="*/ 209367 w 317141"/>
                  <a:gd name="connsiteY6" fmla="*/ 464917 h 475308"/>
                  <a:gd name="connsiteX7" fmla="*/ 217880 w 317141"/>
                  <a:gd name="connsiteY7" fmla="*/ 475309 h 475308"/>
                  <a:gd name="connsiteX8" fmla="*/ 207363 w 317141"/>
                  <a:gd name="connsiteY8" fmla="*/ 466890 h 475308"/>
                  <a:gd name="connsiteX9" fmla="*/ 139946 w 317141"/>
                  <a:gd name="connsiteY9" fmla="*/ 381996 h 475308"/>
                  <a:gd name="connsiteX10" fmla="*/ 134276 w 317141"/>
                  <a:gd name="connsiteY10" fmla="*/ 369398 h 475308"/>
                  <a:gd name="connsiteX11" fmla="*/ 166353 w 317141"/>
                  <a:gd name="connsiteY11" fmla="*/ 133515 h 475308"/>
                  <a:gd name="connsiteX12" fmla="*/ 182866 w 317141"/>
                  <a:gd name="connsiteY12" fmla="*/ 112016 h 475308"/>
                  <a:gd name="connsiteX13" fmla="*/ 194765 w 317141"/>
                  <a:gd name="connsiteY13" fmla="*/ 98936 h 475308"/>
                  <a:gd name="connsiteX14" fmla="*/ 188955 w 317141"/>
                  <a:gd name="connsiteY14" fmla="*/ 91806 h 475308"/>
                  <a:gd name="connsiteX15" fmla="*/ 159208 w 317141"/>
                  <a:gd name="connsiteY15" fmla="*/ 58858 h 475308"/>
                  <a:gd name="connsiteX16" fmla="*/ 132287 w 317141"/>
                  <a:gd name="connsiteY16" fmla="*/ 89196 h 475308"/>
                  <a:gd name="connsiteX17" fmla="*/ 0 w 317141"/>
                  <a:gd name="connsiteY17" fmla="*/ 148086 h 475308"/>
                  <a:gd name="connsiteX18" fmla="*/ 21359 w 317141"/>
                  <a:gd name="connsiteY18" fmla="*/ 136482 h 475308"/>
                  <a:gd name="connsiteX19" fmla="*/ 143394 w 317141"/>
                  <a:gd name="connsiteY19" fmla="*/ 64777 h 475308"/>
                  <a:gd name="connsiteX20" fmla="*/ 156598 w 317141"/>
                  <a:gd name="connsiteY20" fmla="*/ 56217 h 475308"/>
                  <a:gd name="connsiteX21" fmla="*/ 144357 w 317141"/>
                  <a:gd name="connsiteY21" fmla="*/ 44163 h 475308"/>
                  <a:gd name="connsiteX22" fmla="*/ 94633 w 317141"/>
                  <a:gd name="connsiteY22" fmla="*/ 0 h 475308"/>
                  <a:gd name="connsiteX23" fmla="*/ 125344 w 317141"/>
                  <a:gd name="connsiteY23" fmla="*/ 14384 h 475308"/>
                  <a:gd name="connsiteX24" fmla="*/ 153771 w 317141"/>
                  <a:gd name="connsiteY24" fmla="*/ 33010 h 475308"/>
                  <a:gd name="connsiteX25" fmla="*/ 203309 w 317141"/>
                  <a:gd name="connsiteY25" fmla="*/ 79922 h 475308"/>
                  <a:gd name="connsiteX26" fmla="*/ 253717 w 317141"/>
                  <a:gd name="connsiteY26" fmla="*/ 204754 h 475308"/>
                  <a:gd name="connsiteX27" fmla="*/ 241119 w 317141"/>
                  <a:gd name="connsiteY27" fmla="*/ 173872 h 475308"/>
                  <a:gd name="connsiteX28" fmla="*/ 196054 w 317141"/>
                  <a:gd name="connsiteY28" fmla="*/ 100583 h 475308"/>
                  <a:gd name="connsiteX29" fmla="*/ 174152 w 317141"/>
                  <a:gd name="connsiteY29" fmla="*/ 138221 h 475308"/>
                  <a:gd name="connsiteX30" fmla="*/ 145569 w 317141"/>
                  <a:gd name="connsiteY30" fmla="*/ 351192 h 475308"/>
                  <a:gd name="connsiteX31" fmla="*/ 149592 w 317141"/>
                  <a:gd name="connsiteY31" fmla="*/ 363449 h 475308"/>
                  <a:gd name="connsiteX32" fmla="*/ 150462 w 317141"/>
                  <a:gd name="connsiteY32" fmla="*/ 365934 h 475308"/>
                  <a:gd name="connsiteX33" fmla="*/ 193134 w 317141"/>
                  <a:gd name="connsiteY33" fmla="*/ 362190 h 475308"/>
                  <a:gd name="connsiteX34" fmla="*/ 238835 w 317141"/>
                  <a:gd name="connsiteY34" fmla="*/ 346175 h 475308"/>
                  <a:gd name="connsiteX35" fmla="*/ 317142 w 317141"/>
                  <a:gd name="connsiteY35" fmla="*/ 284272 h 47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17141" h="475308">
                    <a:moveTo>
                      <a:pt x="317142" y="284272"/>
                    </a:moveTo>
                    <a:cubicBezTo>
                      <a:pt x="305586" y="315351"/>
                      <a:pt x="280202" y="345819"/>
                      <a:pt x="247317" y="362765"/>
                    </a:cubicBezTo>
                    <a:cubicBezTo>
                      <a:pt x="231021" y="370983"/>
                      <a:pt x="212971" y="376016"/>
                      <a:pt x="194827" y="376699"/>
                    </a:cubicBezTo>
                    <a:cubicBezTo>
                      <a:pt x="185755" y="377041"/>
                      <a:pt x="176699" y="376373"/>
                      <a:pt x="167907" y="374633"/>
                    </a:cubicBezTo>
                    <a:cubicBezTo>
                      <a:pt x="162501" y="373484"/>
                      <a:pt x="157126" y="372023"/>
                      <a:pt x="152016" y="370004"/>
                    </a:cubicBezTo>
                    <a:cubicBezTo>
                      <a:pt x="152746" y="371853"/>
                      <a:pt x="153491" y="373701"/>
                      <a:pt x="154206" y="375565"/>
                    </a:cubicBezTo>
                    <a:cubicBezTo>
                      <a:pt x="163661" y="403539"/>
                      <a:pt x="191424" y="441905"/>
                      <a:pt x="209367" y="464917"/>
                    </a:cubicBezTo>
                    <a:cubicBezTo>
                      <a:pt x="212163" y="468396"/>
                      <a:pt x="215084" y="471783"/>
                      <a:pt x="217880" y="475309"/>
                    </a:cubicBezTo>
                    <a:cubicBezTo>
                      <a:pt x="214338" y="472559"/>
                      <a:pt x="210843" y="469732"/>
                      <a:pt x="207363" y="466890"/>
                    </a:cubicBezTo>
                    <a:cubicBezTo>
                      <a:pt x="181780" y="444147"/>
                      <a:pt x="153385" y="413297"/>
                      <a:pt x="139946" y="381996"/>
                    </a:cubicBezTo>
                    <a:cubicBezTo>
                      <a:pt x="138020" y="377833"/>
                      <a:pt x="135985" y="373686"/>
                      <a:pt x="134276" y="369398"/>
                    </a:cubicBezTo>
                    <a:cubicBezTo>
                      <a:pt x="100521" y="290972"/>
                      <a:pt x="118258" y="202801"/>
                      <a:pt x="166353" y="133515"/>
                    </a:cubicBezTo>
                    <a:cubicBezTo>
                      <a:pt x="171526" y="126089"/>
                      <a:pt x="176994" y="118882"/>
                      <a:pt x="182866" y="112016"/>
                    </a:cubicBezTo>
                    <a:cubicBezTo>
                      <a:pt x="186687" y="107526"/>
                      <a:pt x="190618" y="103115"/>
                      <a:pt x="194765" y="98936"/>
                    </a:cubicBezTo>
                    <a:cubicBezTo>
                      <a:pt x="192854" y="96528"/>
                      <a:pt x="190928" y="94152"/>
                      <a:pt x="188955" y="91806"/>
                    </a:cubicBezTo>
                    <a:cubicBezTo>
                      <a:pt x="179588" y="80404"/>
                      <a:pt x="169616" y="69468"/>
                      <a:pt x="159208" y="58858"/>
                    </a:cubicBezTo>
                    <a:cubicBezTo>
                      <a:pt x="151581" y="70120"/>
                      <a:pt x="142214" y="80031"/>
                      <a:pt x="132287" y="89196"/>
                    </a:cubicBezTo>
                    <a:cubicBezTo>
                      <a:pt x="95492" y="121531"/>
                      <a:pt x="48933" y="145720"/>
                      <a:pt x="0" y="148086"/>
                    </a:cubicBezTo>
                    <a:cubicBezTo>
                      <a:pt x="10244" y="141912"/>
                      <a:pt x="15402" y="139938"/>
                      <a:pt x="21359" y="136482"/>
                    </a:cubicBezTo>
                    <a:cubicBezTo>
                      <a:pt x="59219" y="116041"/>
                      <a:pt x="151472" y="59751"/>
                      <a:pt x="143394" y="64777"/>
                    </a:cubicBezTo>
                    <a:cubicBezTo>
                      <a:pt x="147759" y="61934"/>
                      <a:pt x="152140" y="59076"/>
                      <a:pt x="156598" y="56217"/>
                    </a:cubicBezTo>
                    <a:cubicBezTo>
                      <a:pt x="152590" y="52148"/>
                      <a:pt x="148505" y="48140"/>
                      <a:pt x="144357" y="44163"/>
                    </a:cubicBezTo>
                    <a:cubicBezTo>
                      <a:pt x="128513" y="28986"/>
                      <a:pt x="111969" y="14431"/>
                      <a:pt x="94633" y="0"/>
                    </a:cubicBezTo>
                    <a:cubicBezTo>
                      <a:pt x="104915" y="3516"/>
                      <a:pt x="115916" y="9077"/>
                      <a:pt x="125344" y="14384"/>
                    </a:cubicBezTo>
                    <a:cubicBezTo>
                      <a:pt x="135177" y="19992"/>
                      <a:pt x="144652" y="26237"/>
                      <a:pt x="153771" y="33010"/>
                    </a:cubicBezTo>
                    <a:cubicBezTo>
                      <a:pt x="171961" y="46586"/>
                      <a:pt x="188753" y="62260"/>
                      <a:pt x="203309" y="79922"/>
                    </a:cubicBezTo>
                    <a:cubicBezTo>
                      <a:pt x="230589" y="112635"/>
                      <a:pt x="253460" y="158052"/>
                      <a:pt x="253717" y="204754"/>
                    </a:cubicBezTo>
                    <a:cubicBezTo>
                      <a:pt x="249585" y="194190"/>
                      <a:pt x="245841" y="183814"/>
                      <a:pt x="241119" y="173872"/>
                    </a:cubicBezTo>
                    <a:cubicBezTo>
                      <a:pt x="229349" y="148470"/>
                      <a:pt x="215511" y="125391"/>
                      <a:pt x="196054" y="100583"/>
                    </a:cubicBezTo>
                    <a:cubicBezTo>
                      <a:pt x="188039" y="112792"/>
                      <a:pt x="180800" y="125390"/>
                      <a:pt x="174152" y="138221"/>
                    </a:cubicBezTo>
                    <a:cubicBezTo>
                      <a:pt x="131335" y="221143"/>
                      <a:pt x="127940" y="288431"/>
                      <a:pt x="145569" y="351192"/>
                    </a:cubicBezTo>
                    <a:cubicBezTo>
                      <a:pt x="146889" y="355278"/>
                      <a:pt x="148101" y="359410"/>
                      <a:pt x="149592" y="363449"/>
                    </a:cubicBezTo>
                    <a:cubicBezTo>
                      <a:pt x="149872" y="364287"/>
                      <a:pt x="150167" y="365111"/>
                      <a:pt x="150462" y="365934"/>
                    </a:cubicBezTo>
                    <a:cubicBezTo>
                      <a:pt x="165220" y="366338"/>
                      <a:pt x="179402" y="364940"/>
                      <a:pt x="193134" y="362190"/>
                    </a:cubicBezTo>
                    <a:cubicBezTo>
                      <a:pt x="209196" y="358975"/>
                      <a:pt x="224419" y="353445"/>
                      <a:pt x="238835" y="346175"/>
                    </a:cubicBezTo>
                    <a:cubicBezTo>
                      <a:pt x="271108" y="329197"/>
                      <a:pt x="290013" y="310404"/>
                      <a:pt x="317142" y="284272"/>
                    </a:cubicBezTo>
                    <a:close/>
                  </a:path>
                </a:pathLst>
              </a:custGeom>
              <a:solidFill>
                <a:srgbClr val="FFB961"/>
              </a:solidFill>
              <a:ln w="43312" cap="flat">
                <a:noFill/>
                <a:prstDash val="solid"/>
                <a:miter/>
              </a:ln>
            </p:spPr>
            <p:txBody>
              <a:bodyPr rtlCol="0" anchor="ctr"/>
              <a:lstStyle/>
              <a:p>
                <a:endParaRPr lang="fr-FR"/>
              </a:p>
            </p:txBody>
          </p:sp>
          <p:sp>
            <p:nvSpPr>
              <p:cNvPr id="1197" name="Forme libre : forme 1196">
                <a:extLst>
                  <a:ext uri="{FF2B5EF4-FFF2-40B4-BE49-F238E27FC236}">
                    <a16:creationId xmlns:a16="http://schemas.microsoft.com/office/drawing/2014/main" id="{FEEB9E13-8060-406E-ADA9-A45BCDDC66F5}"/>
                  </a:ext>
                </a:extLst>
              </p:cNvPr>
              <p:cNvSpPr/>
              <p:nvPr/>
            </p:nvSpPr>
            <p:spPr>
              <a:xfrm>
                <a:off x="4976248" y="1715906"/>
                <a:ext cx="209522" cy="227479"/>
              </a:xfrm>
              <a:custGeom>
                <a:avLst/>
                <a:gdLst>
                  <a:gd name="connsiteX0" fmla="*/ 209523 w 209522"/>
                  <a:gd name="connsiteY0" fmla="*/ 193383 h 227479"/>
                  <a:gd name="connsiteX1" fmla="*/ 205810 w 209522"/>
                  <a:gd name="connsiteY1" fmla="*/ 191379 h 227479"/>
                  <a:gd name="connsiteX2" fmla="*/ 174447 w 209522"/>
                  <a:gd name="connsiteY2" fmla="*/ 107091 h 227479"/>
                  <a:gd name="connsiteX3" fmla="*/ 183021 w 209522"/>
                  <a:gd name="connsiteY3" fmla="*/ 146486 h 227479"/>
                  <a:gd name="connsiteX4" fmla="*/ 182509 w 209522"/>
                  <a:gd name="connsiteY4" fmla="*/ 167891 h 227479"/>
                  <a:gd name="connsiteX5" fmla="*/ 181080 w 209522"/>
                  <a:gd name="connsiteY5" fmla="*/ 178408 h 227479"/>
                  <a:gd name="connsiteX6" fmla="*/ 163884 w 209522"/>
                  <a:gd name="connsiteY6" fmla="*/ 227480 h 227479"/>
                  <a:gd name="connsiteX7" fmla="*/ 157157 w 209522"/>
                  <a:gd name="connsiteY7" fmla="*/ 111534 h 227479"/>
                  <a:gd name="connsiteX8" fmla="*/ 136016 w 209522"/>
                  <a:gd name="connsiteY8" fmla="*/ 79891 h 227479"/>
                  <a:gd name="connsiteX9" fmla="*/ 38074 w 209522"/>
                  <a:gd name="connsiteY9" fmla="*/ 14773 h 227479"/>
                  <a:gd name="connsiteX10" fmla="*/ 0 w 209522"/>
                  <a:gd name="connsiteY10" fmla="*/ 0 h 227479"/>
                  <a:gd name="connsiteX11" fmla="*/ 80590 w 209522"/>
                  <a:gd name="connsiteY11" fmla="*/ 19246 h 227479"/>
                  <a:gd name="connsiteX12" fmla="*/ 117717 w 209522"/>
                  <a:gd name="connsiteY12" fmla="*/ 39363 h 227479"/>
                  <a:gd name="connsiteX13" fmla="*/ 150027 w 209522"/>
                  <a:gd name="connsiteY13" fmla="*/ 67588 h 227479"/>
                  <a:gd name="connsiteX14" fmla="*/ 167083 w 209522"/>
                  <a:gd name="connsiteY14" fmla="*/ 91666 h 227479"/>
                  <a:gd name="connsiteX15" fmla="*/ 189608 w 209522"/>
                  <a:gd name="connsiteY15" fmla="*/ 101049 h 227479"/>
                  <a:gd name="connsiteX16" fmla="*/ 206944 w 209522"/>
                  <a:gd name="connsiteY16" fmla="*/ 132039 h 227479"/>
                  <a:gd name="connsiteX17" fmla="*/ 208916 w 209522"/>
                  <a:gd name="connsiteY17" fmla="*/ 148365 h 227479"/>
                  <a:gd name="connsiteX18" fmla="*/ 208217 w 209522"/>
                  <a:gd name="connsiteY18" fmla="*/ 189515 h 227479"/>
                  <a:gd name="connsiteX19" fmla="*/ 209523 w 209522"/>
                  <a:gd name="connsiteY19" fmla="*/ 193383 h 227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9522" h="227479">
                    <a:moveTo>
                      <a:pt x="209523" y="193383"/>
                    </a:moveTo>
                    <a:cubicBezTo>
                      <a:pt x="208264" y="192808"/>
                      <a:pt x="207037" y="192124"/>
                      <a:pt x="205810" y="191379"/>
                    </a:cubicBezTo>
                    <a:cubicBezTo>
                      <a:pt x="184146" y="175129"/>
                      <a:pt x="196615" y="133082"/>
                      <a:pt x="174447" y="107091"/>
                    </a:cubicBezTo>
                    <a:cubicBezTo>
                      <a:pt x="180280" y="121911"/>
                      <a:pt x="182047" y="134048"/>
                      <a:pt x="183021" y="146486"/>
                    </a:cubicBezTo>
                    <a:cubicBezTo>
                      <a:pt x="183410" y="153662"/>
                      <a:pt x="183285" y="160839"/>
                      <a:pt x="182509" y="167891"/>
                    </a:cubicBezTo>
                    <a:cubicBezTo>
                      <a:pt x="182214" y="171433"/>
                      <a:pt x="181608" y="174928"/>
                      <a:pt x="181080" y="178408"/>
                    </a:cubicBezTo>
                    <a:cubicBezTo>
                      <a:pt x="177969" y="195829"/>
                      <a:pt x="171774" y="212895"/>
                      <a:pt x="163884" y="227480"/>
                    </a:cubicBezTo>
                    <a:cubicBezTo>
                      <a:pt x="171991" y="187450"/>
                      <a:pt x="174970" y="148464"/>
                      <a:pt x="157157" y="111534"/>
                    </a:cubicBezTo>
                    <a:cubicBezTo>
                      <a:pt x="151357" y="99541"/>
                      <a:pt x="144018" y="88825"/>
                      <a:pt x="136016" y="79891"/>
                    </a:cubicBezTo>
                    <a:cubicBezTo>
                      <a:pt x="110507" y="50849"/>
                      <a:pt x="73854" y="30306"/>
                      <a:pt x="38074" y="14773"/>
                    </a:cubicBezTo>
                    <a:cubicBezTo>
                      <a:pt x="25678" y="9429"/>
                      <a:pt x="13018" y="4489"/>
                      <a:pt x="0" y="0"/>
                    </a:cubicBezTo>
                    <a:cubicBezTo>
                      <a:pt x="21234" y="717"/>
                      <a:pt x="51687" y="6989"/>
                      <a:pt x="80590" y="19246"/>
                    </a:cubicBezTo>
                    <a:cubicBezTo>
                      <a:pt x="93468" y="24730"/>
                      <a:pt x="105957" y="31394"/>
                      <a:pt x="117717" y="39363"/>
                    </a:cubicBezTo>
                    <a:cubicBezTo>
                      <a:pt x="129666" y="47382"/>
                      <a:pt x="140358" y="56765"/>
                      <a:pt x="150027" y="67588"/>
                    </a:cubicBezTo>
                    <a:cubicBezTo>
                      <a:pt x="157238" y="75810"/>
                      <a:pt x="162430" y="83382"/>
                      <a:pt x="167083" y="91666"/>
                    </a:cubicBezTo>
                    <a:cubicBezTo>
                      <a:pt x="175439" y="92409"/>
                      <a:pt x="183202" y="95895"/>
                      <a:pt x="189608" y="101049"/>
                    </a:cubicBezTo>
                    <a:cubicBezTo>
                      <a:pt x="198890" y="108763"/>
                      <a:pt x="205017" y="120547"/>
                      <a:pt x="206944" y="132039"/>
                    </a:cubicBezTo>
                    <a:cubicBezTo>
                      <a:pt x="208093" y="137382"/>
                      <a:pt x="208653" y="142897"/>
                      <a:pt x="208916" y="148365"/>
                    </a:cubicBezTo>
                    <a:cubicBezTo>
                      <a:pt x="209702" y="169672"/>
                      <a:pt x="204390" y="173434"/>
                      <a:pt x="208217" y="189515"/>
                    </a:cubicBezTo>
                    <a:cubicBezTo>
                      <a:pt x="208637" y="190757"/>
                      <a:pt x="209119" y="192000"/>
                      <a:pt x="209523" y="193383"/>
                    </a:cubicBezTo>
                    <a:close/>
                  </a:path>
                </a:pathLst>
              </a:custGeom>
              <a:solidFill>
                <a:srgbClr val="FFB961"/>
              </a:solidFill>
              <a:ln w="43312" cap="flat">
                <a:noFill/>
                <a:prstDash val="solid"/>
                <a:miter/>
              </a:ln>
            </p:spPr>
            <p:txBody>
              <a:bodyPr rtlCol="0" anchor="ctr"/>
              <a:lstStyle/>
              <a:p>
                <a:endParaRPr lang="fr-FR"/>
              </a:p>
            </p:txBody>
          </p:sp>
        </p:grpSp>
      </p:grpSp>
      <p:grpSp>
        <p:nvGrpSpPr>
          <p:cNvPr id="1210" name="Groupe 1209">
            <a:extLst>
              <a:ext uri="{FF2B5EF4-FFF2-40B4-BE49-F238E27FC236}">
                <a16:creationId xmlns:a16="http://schemas.microsoft.com/office/drawing/2014/main" id="{0BA6B524-C480-475D-8F31-9BE8695984C6}"/>
              </a:ext>
            </a:extLst>
          </p:cNvPr>
          <p:cNvGrpSpPr/>
          <p:nvPr>
            <p:custDataLst>
              <p:tags r:id="rId9"/>
            </p:custDataLst>
          </p:nvPr>
        </p:nvGrpSpPr>
        <p:grpSpPr>
          <a:xfrm>
            <a:off x="6632466" y="1551230"/>
            <a:ext cx="2016559" cy="2016559"/>
            <a:chOff x="6632466" y="1551230"/>
            <a:chExt cx="2016559" cy="2016559"/>
          </a:xfrm>
        </p:grpSpPr>
        <p:pic>
          <p:nvPicPr>
            <p:cNvPr id="568" name="Graphique 567">
              <a:extLst>
                <a:ext uri="{FF2B5EF4-FFF2-40B4-BE49-F238E27FC236}">
                  <a16:creationId xmlns:a16="http://schemas.microsoft.com/office/drawing/2014/main" id="{C43E5515-76DF-4D98-A027-65AC65F6382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632466" y="1551230"/>
              <a:ext cx="2016559" cy="2016559"/>
            </a:xfrm>
            <a:prstGeom prst="rect">
              <a:avLst/>
            </a:prstGeom>
          </p:spPr>
        </p:pic>
        <p:pic>
          <p:nvPicPr>
            <p:cNvPr id="1209" name="Graphique 1208">
              <a:extLst>
                <a:ext uri="{FF2B5EF4-FFF2-40B4-BE49-F238E27FC236}">
                  <a16:creationId xmlns:a16="http://schemas.microsoft.com/office/drawing/2014/main" id="{1D5D5F3B-F917-47AD-BFF7-56CC4A2B310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H="1">
              <a:off x="7604458" y="2813301"/>
              <a:ext cx="604634" cy="604634"/>
            </a:xfrm>
            <a:prstGeom prst="rect">
              <a:avLst/>
            </a:prstGeom>
          </p:spPr>
        </p:pic>
      </p:grpSp>
      <p:grpSp>
        <p:nvGrpSpPr>
          <p:cNvPr id="572" name="Graphique 8">
            <a:extLst>
              <a:ext uri="{FF2B5EF4-FFF2-40B4-BE49-F238E27FC236}">
                <a16:creationId xmlns:a16="http://schemas.microsoft.com/office/drawing/2014/main" id="{9646DF0F-5A0E-4415-93C7-6E265A82412C}"/>
              </a:ext>
            </a:extLst>
          </p:cNvPr>
          <p:cNvGrpSpPr>
            <a:grpSpLocks noChangeAspect="1"/>
          </p:cNvGrpSpPr>
          <p:nvPr>
            <p:custDataLst>
              <p:tags r:id="rId10"/>
            </p:custDataLst>
          </p:nvPr>
        </p:nvGrpSpPr>
        <p:grpSpPr>
          <a:xfrm>
            <a:off x="112928" y="80920"/>
            <a:ext cx="560215" cy="560215"/>
            <a:chOff x="3549008" y="322230"/>
            <a:chExt cx="1247250" cy="1454363"/>
          </a:xfrm>
        </p:grpSpPr>
        <p:sp>
          <p:nvSpPr>
            <p:cNvPr id="573" name="Forme libre : forme 572">
              <a:extLst>
                <a:ext uri="{FF2B5EF4-FFF2-40B4-BE49-F238E27FC236}">
                  <a16:creationId xmlns:a16="http://schemas.microsoft.com/office/drawing/2014/main" id="{C33B93FD-B76E-42A3-B0C1-1695A180872C}"/>
                </a:ext>
              </a:extLst>
            </p:cNvPr>
            <p:cNvSpPr/>
            <p:nvPr/>
          </p:nvSpPr>
          <p:spPr>
            <a:xfrm>
              <a:off x="3549202" y="322230"/>
              <a:ext cx="1247056" cy="1454316"/>
            </a:xfrm>
            <a:custGeom>
              <a:avLst/>
              <a:gdLst>
                <a:gd name="connsiteX0" fmla="*/ 1247056 w 1247056"/>
                <a:gd name="connsiteY0" fmla="*/ 992784 h 1454316"/>
                <a:gd name="connsiteX1" fmla="*/ 1004923 w 1247056"/>
                <a:gd name="connsiteY1" fmla="*/ 988412 h 1454316"/>
                <a:gd name="connsiteX2" fmla="*/ 208656 w 1247056"/>
                <a:gd name="connsiteY2" fmla="*/ 1447935 h 1454316"/>
                <a:gd name="connsiteX3" fmla="*/ 173714 w 1247056"/>
                <a:gd name="connsiteY3" fmla="*/ 1449386 h 1454316"/>
                <a:gd name="connsiteX4" fmla="*/ 175655 w 1247056"/>
                <a:gd name="connsiteY4" fmla="*/ 1451332 h 1454316"/>
                <a:gd name="connsiteX5" fmla="*/ 15042 w 1247056"/>
                <a:gd name="connsiteY5" fmla="*/ 1357681 h 1454316"/>
                <a:gd name="connsiteX6" fmla="*/ 1946 w 1247056"/>
                <a:gd name="connsiteY6" fmla="*/ 1328562 h 1454316"/>
                <a:gd name="connsiteX7" fmla="*/ 970 w 1247056"/>
                <a:gd name="connsiteY7" fmla="*/ 1029176 h 1454316"/>
                <a:gd name="connsiteX8" fmla="*/ 0 w 1247056"/>
                <a:gd name="connsiteY8" fmla="*/ 583245 h 1454316"/>
                <a:gd name="connsiteX9" fmla="*/ 45612 w 1247056"/>
                <a:gd name="connsiteY9" fmla="*/ 504151 h 1454316"/>
                <a:gd name="connsiteX10" fmla="*/ 380915 w 1247056"/>
                <a:gd name="connsiteY10" fmla="*/ 310542 h 1454316"/>
                <a:gd name="connsiteX11" fmla="*/ 760370 w 1247056"/>
                <a:gd name="connsiteY11" fmla="*/ 91210 h 1454316"/>
                <a:gd name="connsiteX12" fmla="*/ 760850 w 1247056"/>
                <a:gd name="connsiteY12" fmla="*/ 91210 h 1454316"/>
                <a:gd name="connsiteX13" fmla="*/ 908362 w 1247056"/>
                <a:gd name="connsiteY13" fmla="*/ 6294 h 1454316"/>
                <a:gd name="connsiteX14" fmla="*/ 940872 w 1247056"/>
                <a:gd name="connsiteY14" fmla="*/ 3388 h 1454316"/>
                <a:gd name="connsiteX15" fmla="*/ 1099544 w 1247056"/>
                <a:gd name="connsiteY15" fmla="*/ 95583 h 1454316"/>
                <a:gd name="connsiteX16" fmla="*/ 1101000 w 1247056"/>
                <a:gd name="connsiteY16" fmla="*/ 96548 h 1454316"/>
                <a:gd name="connsiteX17" fmla="*/ 1114587 w 1247056"/>
                <a:gd name="connsiteY17" fmla="*/ 125667 h 1454316"/>
                <a:gd name="connsiteX18" fmla="*/ 1116528 w 1247056"/>
                <a:gd name="connsiteY18" fmla="*/ 753077 h 1454316"/>
                <a:gd name="connsiteX19" fmla="*/ 1247056 w 1247056"/>
                <a:gd name="connsiteY19" fmla="*/ 992784 h 1454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47056" h="1454316">
                  <a:moveTo>
                    <a:pt x="1247056" y="992784"/>
                  </a:moveTo>
                  <a:cubicBezTo>
                    <a:pt x="1154381" y="1016560"/>
                    <a:pt x="1074798" y="1010252"/>
                    <a:pt x="1004923" y="988412"/>
                  </a:cubicBezTo>
                  <a:lnTo>
                    <a:pt x="208656" y="1447935"/>
                  </a:lnTo>
                  <a:cubicBezTo>
                    <a:pt x="194580" y="1456184"/>
                    <a:pt x="181963" y="1456184"/>
                    <a:pt x="173714" y="1449386"/>
                  </a:cubicBezTo>
                  <a:cubicBezTo>
                    <a:pt x="174200" y="1450361"/>
                    <a:pt x="175175" y="1450846"/>
                    <a:pt x="175655" y="1451332"/>
                  </a:cubicBezTo>
                  <a:lnTo>
                    <a:pt x="15042" y="1357681"/>
                  </a:lnTo>
                  <a:cubicBezTo>
                    <a:pt x="7279" y="1353314"/>
                    <a:pt x="1946" y="1343119"/>
                    <a:pt x="1946" y="1328562"/>
                  </a:cubicBezTo>
                  <a:lnTo>
                    <a:pt x="970" y="1029176"/>
                  </a:lnTo>
                  <a:lnTo>
                    <a:pt x="0" y="583245"/>
                  </a:lnTo>
                  <a:cubicBezTo>
                    <a:pt x="0" y="554130"/>
                    <a:pt x="19895" y="518703"/>
                    <a:pt x="45612" y="504151"/>
                  </a:cubicBezTo>
                  <a:lnTo>
                    <a:pt x="380915" y="310542"/>
                  </a:lnTo>
                  <a:lnTo>
                    <a:pt x="760370" y="91210"/>
                  </a:lnTo>
                  <a:lnTo>
                    <a:pt x="760850" y="91210"/>
                  </a:lnTo>
                  <a:lnTo>
                    <a:pt x="908362" y="6294"/>
                  </a:lnTo>
                  <a:cubicBezTo>
                    <a:pt x="920492" y="-979"/>
                    <a:pt x="932138" y="-1950"/>
                    <a:pt x="940872" y="3388"/>
                  </a:cubicBezTo>
                  <a:lnTo>
                    <a:pt x="1099544" y="95583"/>
                  </a:lnTo>
                  <a:cubicBezTo>
                    <a:pt x="1100035" y="95583"/>
                    <a:pt x="1100515" y="96068"/>
                    <a:pt x="1101000" y="96548"/>
                  </a:cubicBezTo>
                  <a:cubicBezTo>
                    <a:pt x="1109254" y="100920"/>
                    <a:pt x="1114587" y="111110"/>
                    <a:pt x="1114587" y="125667"/>
                  </a:cubicBezTo>
                  <a:lnTo>
                    <a:pt x="1116528" y="753077"/>
                  </a:lnTo>
                  <a:cubicBezTo>
                    <a:pt x="1119439" y="871960"/>
                    <a:pt x="1137393" y="951539"/>
                    <a:pt x="1247056" y="992784"/>
                  </a:cubicBezTo>
                  <a:close/>
                </a:path>
              </a:pathLst>
            </a:custGeom>
            <a:solidFill>
              <a:srgbClr val="497BFE"/>
            </a:solidFill>
            <a:ln w="48524" cap="flat">
              <a:noFill/>
              <a:prstDash val="solid"/>
              <a:miter/>
            </a:ln>
          </p:spPr>
          <p:txBody>
            <a:bodyPr rtlCol="0" anchor="ctr"/>
            <a:lstStyle/>
            <a:p>
              <a:endParaRPr lang="fr-FR"/>
            </a:p>
          </p:txBody>
        </p:sp>
        <p:grpSp>
          <p:nvGrpSpPr>
            <p:cNvPr id="574" name="Graphique 8">
              <a:extLst>
                <a:ext uri="{FF2B5EF4-FFF2-40B4-BE49-F238E27FC236}">
                  <a16:creationId xmlns:a16="http://schemas.microsoft.com/office/drawing/2014/main" id="{94675457-A6EA-4037-9DE7-A883CB805449}"/>
                </a:ext>
              </a:extLst>
            </p:cNvPr>
            <p:cNvGrpSpPr/>
            <p:nvPr/>
          </p:nvGrpSpPr>
          <p:grpSpPr>
            <a:xfrm>
              <a:off x="3549008" y="322241"/>
              <a:ext cx="1247027" cy="1454352"/>
              <a:chOff x="3549008" y="322241"/>
              <a:chExt cx="1247027" cy="1454352"/>
            </a:xfrm>
          </p:grpSpPr>
          <p:sp>
            <p:nvSpPr>
              <p:cNvPr id="578" name="Forme libre : forme 577">
                <a:extLst>
                  <a:ext uri="{FF2B5EF4-FFF2-40B4-BE49-F238E27FC236}">
                    <a16:creationId xmlns:a16="http://schemas.microsoft.com/office/drawing/2014/main" id="{0279CAF0-79E9-4C8A-9B02-4E86C7401E03}"/>
                  </a:ext>
                </a:extLst>
              </p:cNvPr>
              <p:cNvSpPr/>
              <p:nvPr/>
            </p:nvSpPr>
            <p:spPr>
              <a:xfrm>
                <a:off x="3549008" y="322241"/>
                <a:ext cx="1101533" cy="1451175"/>
              </a:xfrm>
              <a:custGeom>
                <a:avLst/>
                <a:gdLst>
                  <a:gd name="connsiteX0" fmla="*/ 1101534 w 1101533"/>
                  <a:gd name="connsiteY0" fmla="*/ 96581 h 1451175"/>
                  <a:gd name="connsiteX1" fmla="*/ 1069043 w 1101533"/>
                  <a:gd name="connsiteY1" fmla="*/ 99774 h 1451175"/>
                  <a:gd name="connsiteX2" fmla="*/ 541911 w 1101533"/>
                  <a:gd name="connsiteY2" fmla="*/ 404099 h 1451175"/>
                  <a:gd name="connsiteX3" fmla="*/ 541620 w 1101533"/>
                  <a:gd name="connsiteY3" fmla="*/ 404099 h 1451175"/>
                  <a:gd name="connsiteX4" fmla="*/ 206541 w 1101533"/>
                  <a:gd name="connsiteY4" fmla="*/ 597607 h 1451175"/>
                  <a:gd name="connsiteX5" fmla="*/ 160700 w 1101533"/>
                  <a:gd name="connsiteY5" fmla="*/ 676516 h 1451175"/>
                  <a:gd name="connsiteX6" fmla="*/ 161865 w 1101533"/>
                  <a:gd name="connsiteY6" fmla="*/ 1122768 h 1451175"/>
                  <a:gd name="connsiteX7" fmla="*/ 162734 w 1101533"/>
                  <a:gd name="connsiteY7" fmla="*/ 1421872 h 1451175"/>
                  <a:gd name="connsiteX8" fmla="*/ 176078 w 1101533"/>
                  <a:gd name="connsiteY8" fmla="*/ 1451175 h 1451175"/>
                  <a:gd name="connsiteX9" fmla="*/ 15372 w 1101533"/>
                  <a:gd name="connsiteY9" fmla="*/ 1357782 h 1451175"/>
                  <a:gd name="connsiteX10" fmla="*/ 2028 w 1101533"/>
                  <a:gd name="connsiteY10" fmla="*/ 1328479 h 1451175"/>
                  <a:gd name="connsiteX11" fmla="*/ 1160 w 1101533"/>
                  <a:gd name="connsiteY11" fmla="*/ 1029374 h 1451175"/>
                  <a:gd name="connsiteX12" fmla="*/ 0 w 1101533"/>
                  <a:gd name="connsiteY12" fmla="*/ 583122 h 1451175"/>
                  <a:gd name="connsiteX13" fmla="*/ 45835 w 1101533"/>
                  <a:gd name="connsiteY13" fmla="*/ 504213 h 1451175"/>
                  <a:gd name="connsiteX14" fmla="*/ 381206 w 1101533"/>
                  <a:gd name="connsiteY14" fmla="*/ 310706 h 1451175"/>
                  <a:gd name="connsiteX15" fmla="*/ 760670 w 1101533"/>
                  <a:gd name="connsiteY15" fmla="*/ 91384 h 1451175"/>
                  <a:gd name="connsiteX16" fmla="*/ 760961 w 1101533"/>
                  <a:gd name="connsiteY16" fmla="*/ 91384 h 1451175"/>
                  <a:gd name="connsiteX17" fmla="*/ 908337 w 1101533"/>
                  <a:gd name="connsiteY17" fmla="*/ 6381 h 1451175"/>
                  <a:gd name="connsiteX18" fmla="*/ 940829 w 1101533"/>
                  <a:gd name="connsiteY18" fmla="*/ 3188 h 145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1533" h="1451175">
                    <a:moveTo>
                      <a:pt x="1101534" y="96581"/>
                    </a:moveTo>
                    <a:cubicBezTo>
                      <a:pt x="1093125" y="91651"/>
                      <a:pt x="1081809" y="92229"/>
                      <a:pt x="1069043" y="99774"/>
                    </a:cubicBezTo>
                    <a:lnTo>
                      <a:pt x="541911" y="404099"/>
                    </a:lnTo>
                    <a:lnTo>
                      <a:pt x="541620" y="404099"/>
                    </a:lnTo>
                    <a:lnTo>
                      <a:pt x="206541" y="597607"/>
                    </a:lnTo>
                    <a:cubicBezTo>
                      <a:pt x="181012" y="612110"/>
                      <a:pt x="160700" y="647503"/>
                      <a:pt x="160700" y="676516"/>
                    </a:cubicBezTo>
                    <a:lnTo>
                      <a:pt x="161865" y="1122768"/>
                    </a:lnTo>
                    <a:lnTo>
                      <a:pt x="162734" y="1421872"/>
                    </a:lnTo>
                    <a:cubicBezTo>
                      <a:pt x="162734" y="1436381"/>
                      <a:pt x="167955" y="1446532"/>
                      <a:pt x="176078" y="1451175"/>
                    </a:cubicBezTo>
                    <a:lnTo>
                      <a:pt x="15372" y="1357782"/>
                    </a:lnTo>
                    <a:cubicBezTo>
                      <a:pt x="7249" y="1353138"/>
                      <a:pt x="2028" y="1342987"/>
                      <a:pt x="2028" y="1328479"/>
                    </a:cubicBezTo>
                    <a:lnTo>
                      <a:pt x="1160" y="1029374"/>
                    </a:lnTo>
                    <a:lnTo>
                      <a:pt x="0" y="583122"/>
                    </a:lnTo>
                    <a:cubicBezTo>
                      <a:pt x="0" y="554110"/>
                      <a:pt x="20307" y="518717"/>
                      <a:pt x="45835" y="504213"/>
                    </a:cubicBezTo>
                    <a:lnTo>
                      <a:pt x="381206" y="310706"/>
                    </a:lnTo>
                    <a:lnTo>
                      <a:pt x="760670" y="91384"/>
                    </a:lnTo>
                    <a:lnTo>
                      <a:pt x="760961" y="91384"/>
                    </a:lnTo>
                    <a:lnTo>
                      <a:pt x="908337" y="6381"/>
                    </a:lnTo>
                    <a:cubicBezTo>
                      <a:pt x="920813" y="-1160"/>
                      <a:pt x="932420" y="-1742"/>
                      <a:pt x="940829" y="3188"/>
                    </a:cubicBezTo>
                    <a:close/>
                  </a:path>
                </a:pathLst>
              </a:custGeom>
              <a:solidFill>
                <a:srgbClr val="57B3FE"/>
              </a:solidFill>
              <a:ln w="48524" cap="flat">
                <a:noFill/>
                <a:prstDash val="solid"/>
                <a:miter/>
              </a:ln>
            </p:spPr>
            <p:txBody>
              <a:bodyPr rtlCol="0" anchor="ctr"/>
              <a:lstStyle/>
              <a:p>
                <a:endParaRPr lang="fr-FR"/>
              </a:p>
            </p:txBody>
          </p:sp>
          <p:sp>
            <p:nvSpPr>
              <p:cNvPr id="579" name="Forme libre : forme 578">
                <a:extLst>
                  <a:ext uri="{FF2B5EF4-FFF2-40B4-BE49-F238E27FC236}">
                    <a16:creationId xmlns:a16="http://schemas.microsoft.com/office/drawing/2014/main" id="{326D8686-2103-49BA-864E-B4C74CD1A440}"/>
                  </a:ext>
                </a:extLst>
              </p:cNvPr>
              <p:cNvSpPr/>
              <p:nvPr/>
            </p:nvSpPr>
            <p:spPr>
              <a:xfrm>
                <a:off x="3709829" y="415628"/>
                <a:ext cx="1086205" cy="1360965"/>
              </a:xfrm>
              <a:custGeom>
                <a:avLst/>
                <a:gdLst>
                  <a:gd name="connsiteX0" fmla="*/ 1086206 w 1086205"/>
                  <a:gd name="connsiteY0" fmla="*/ 899420 h 1360965"/>
                  <a:gd name="connsiteX1" fmla="*/ 844126 w 1086205"/>
                  <a:gd name="connsiteY1" fmla="*/ 895004 h 1360965"/>
                  <a:gd name="connsiteX2" fmla="*/ 47888 w 1086205"/>
                  <a:gd name="connsiteY2" fmla="*/ 1354678 h 1360965"/>
                  <a:gd name="connsiteX3" fmla="*/ 1985 w 1086205"/>
                  <a:gd name="connsiteY3" fmla="*/ 1328499 h 1360965"/>
                  <a:gd name="connsiteX4" fmla="*/ 0 w 1086205"/>
                  <a:gd name="connsiteY4" fmla="*/ 583226 h 1360965"/>
                  <a:gd name="connsiteX5" fmla="*/ 45617 w 1086205"/>
                  <a:gd name="connsiteY5" fmla="*/ 504268 h 1360965"/>
                  <a:gd name="connsiteX6" fmla="*/ 908138 w 1086205"/>
                  <a:gd name="connsiteY6" fmla="*/ 6280 h 1360965"/>
                  <a:gd name="connsiteX7" fmla="*/ 954018 w 1086205"/>
                  <a:gd name="connsiteY7" fmla="*/ 32429 h 1360965"/>
                  <a:gd name="connsiteX8" fmla="*/ 955682 w 1086205"/>
                  <a:gd name="connsiteY8" fmla="*/ 659665 h 1360965"/>
                  <a:gd name="connsiteX9" fmla="*/ 1086206 w 1086205"/>
                  <a:gd name="connsiteY9" fmla="*/ 899420 h 136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05" h="1360965">
                    <a:moveTo>
                      <a:pt x="1086206" y="899420"/>
                    </a:moveTo>
                    <a:cubicBezTo>
                      <a:pt x="993841" y="923298"/>
                      <a:pt x="914301" y="917005"/>
                      <a:pt x="844126" y="895004"/>
                    </a:cubicBezTo>
                    <a:lnTo>
                      <a:pt x="47888" y="1354678"/>
                    </a:lnTo>
                    <a:cubicBezTo>
                      <a:pt x="22612" y="1369303"/>
                      <a:pt x="2092" y="1357536"/>
                      <a:pt x="1985" y="1328499"/>
                    </a:cubicBezTo>
                    <a:lnTo>
                      <a:pt x="0" y="583226"/>
                    </a:lnTo>
                    <a:cubicBezTo>
                      <a:pt x="-77" y="554194"/>
                      <a:pt x="20336" y="518864"/>
                      <a:pt x="45617" y="504268"/>
                    </a:cubicBezTo>
                    <a:lnTo>
                      <a:pt x="908138" y="6280"/>
                    </a:lnTo>
                    <a:cubicBezTo>
                      <a:pt x="933395" y="-8316"/>
                      <a:pt x="953940" y="3398"/>
                      <a:pt x="954018" y="32429"/>
                    </a:cubicBezTo>
                    <a:lnTo>
                      <a:pt x="955682" y="659665"/>
                    </a:lnTo>
                    <a:cubicBezTo>
                      <a:pt x="959015" y="778761"/>
                      <a:pt x="976576" y="858223"/>
                      <a:pt x="1086206" y="899420"/>
                    </a:cubicBezTo>
                    <a:close/>
                  </a:path>
                </a:pathLst>
              </a:custGeom>
              <a:solidFill>
                <a:srgbClr val="497BFE"/>
              </a:solidFill>
              <a:ln w="48524" cap="flat">
                <a:noFill/>
                <a:prstDash val="solid"/>
                <a:miter/>
              </a:ln>
            </p:spPr>
            <p:txBody>
              <a:bodyPr rtlCol="0" anchor="ctr"/>
              <a:lstStyle/>
              <a:p>
                <a:endParaRPr lang="fr-FR"/>
              </a:p>
            </p:txBody>
          </p:sp>
        </p:grpSp>
        <p:grpSp>
          <p:nvGrpSpPr>
            <p:cNvPr id="575" name="Graphique 8">
              <a:extLst>
                <a:ext uri="{FF2B5EF4-FFF2-40B4-BE49-F238E27FC236}">
                  <a16:creationId xmlns:a16="http://schemas.microsoft.com/office/drawing/2014/main" id="{E3530719-77B2-4B01-A248-10770339A994}"/>
                </a:ext>
              </a:extLst>
            </p:cNvPr>
            <p:cNvGrpSpPr/>
            <p:nvPr/>
          </p:nvGrpSpPr>
          <p:grpSpPr>
            <a:xfrm>
              <a:off x="4037883" y="832104"/>
              <a:ext cx="273596" cy="567654"/>
              <a:chOff x="4037883" y="832104"/>
              <a:chExt cx="273596" cy="567654"/>
            </a:xfrm>
            <a:solidFill>
              <a:srgbClr val="FFFFFF"/>
            </a:solidFill>
          </p:grpSpPr>
          <p:sp>
            <p:nvSpPr>
              <p:cNvPr id="576" name="Forme libre : forme 575">
                <a:extLst>
                  <a:ext uri="{FF2B5EF4-FFF2-40B4-BE49-F238E27FC236}">
                    <a16:creationId xmlns:a16="http://schemas.microsoft.com/office/drawing/2014/main" id="{20097826-BB15-43DB-8285-160899F4852D}"/>
                  </a:ext>
                </a:extLst>
              </p:cNvPr>
              <p:cNvSpPr/>
              <p:nvPr/>
            </p:nvSpPr>
            <p:spPr>
              <a:xfrm>
                <a:off x="4126404" y="1274525"/>
                <a:ext cx="100536" cy="125233"/>
              </a:xfrm>
              <a:custGeom>
                <a:avLst/>
                <a:gdLst>
                  <a:gd name="connsiteX0" fmla="*/ 49815 w 100536"/>
                  <a:gd name="connsiteY0" fmla="*/ 7279 h 125233"/>
                  <a:gd name="connsiteX1" fmla="*/ 85450 w 100536"/>
                  <a:gd name="connsiteY1" fmla="*/ 2853 h 125233"/>
                  <a:gd name="connsiteX2" fmla="*/ 100536 w 100536"/>
                  <a:gd name="connsiteY2" fmla="*/ 33180 h 125233"/>
                  <a:gd name="connsiteX3" fmla="*/ 85940 w 100536"/>
                  <a:gd name="connsiteY3" fmla="*/ 81112 h 125233"/>
                  <a:gd name="connsiteX4" fmla="*/ 50804 w 100536"/>
                  <a:gd name="connsiteY4" fmla="*/ 117907 h 125233"/>
                  <a:gd name="connsiteX5" fmla="*/ 15130 w 100536"/>
                  <a:gd name="connsiteY5" fmla="*/ 122410 h 125233"/>
                  <a:gd name="connsiteX6" fmla="*/ 0 w 100536"/>
                  <a:gd name="connsiteY6" fmla="*/ 92054 h 125233"/>
                  <a:gd name="connsiteX7" fmla="*/ 14591 w 100536"/>
                  <a:gd name="connsiteY7" fmla="*/ 44127 h 125233"/>
                  <a:gd name="connsiteX8" fmla="*/ 49815 w 100536"/>
                  <a:gd name="connsiteY8" fmla="*/ 7279 h 12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536" h="125233">
                    <a:moveTo>
                      <a:pt x="49815" y="7279"/>
                    </a:moveTo>
                    <a:cubicBezTo>
                      <a:pt x="63527" y="-636"/>
                      <a:pt x="75362" y="-2072"/>
                      <a:pt x="85450" y="2853"/>
                    </a:cubicBezTo>
                    <a:cubicBezTo>
                      <a:pt x="95495" y="7851"/>
                      <a:pt x="100493" y="17997"/>
                      <a:pt x="100536" y="33180"/>
                    </a:cubicBezTo>
                    <a:cubicBezTo>
                      <a:pt x="100580" y="48524"/>
                      <a:pt x="95742" y="64396"/>
                      <a:pt x="85940" y="81112"/>
                    </a:cubicBezTo>
                    <a:cubicBezTo>
                      <a:pt x="76231" y="97775"/>
                      <a:pt x="64473" y="110017"/>
                      <a:pt x="50804" y="117907"/>
                    </a:cubicBezTo>
                    <a:cubicBezTo>
                      <a:pt x="37048" y="125851"/>
                      <a:pt x="25174" y="127306"/>
                      <a:pt x="15130" y="122410"/>
                    </a:cubicBezTo>
                    <a:cubicBezTo>
                      <a:pt x="5085" y="117413"/>
                      <a:pt x="39" y="107295"/>
                      <a:pt x="0" y="92054"/>
                    </a:cubicBezTo>
                    <a:cubicBezTo>
                      <a:pt x="-43" y="76716"/>
                      <a:pt x="4789" y="60844"/>
                      <a:pt x="14591" y="44127"/>
                    </a:cubicBezTo>
                    <a:cubicBezTo>
                      <a:pt x="24349" y="27489"/>
                      <a:pt x="36058" y="15222"/>
                      <a:pt x="49815" y="7279"/>
                    </a:cubicBezTo>
                    <a:close/>
                  </a:path>
                </a:pathLst>
              </a:custGeom>
              <a:solidFill>
                <a:srgbClr val="FFFFFF"/>
              </a:solidFill>
              <a:ln w="48524" cap="flat">
                <a:noFill/>
                <a:prstDash val="solid"/>
                <a:miter/>
              </a:ln>
            </p:spPr>
            <p:txBody>
              <a:bodyPr rtlCol="0" anchor="ctr"/>
              <a:lstStyle/>
              <a:p>
                <a:endParaRPr lang="fr-FR"/>
              </a:p>
            </p:txBody>
          </p:sp>
          <p:sp>
            <p:nvSpPr>
              <p:cNvPr id="577" name="Forme libre : forme 576">
                <a:extLst>
                  <a:ext uri="{FF2B5EF4-FFF2-40B4-BE49-F238E27FC236}">
                    <a16:creationId xmlns:a16="http://schemas.microsoft.com/office/drawing/2014/main" id="{DECBC24D-9122-4BF4-9B06-28961E186C51}"/>
                  </a:ext>
                </a:extLst>
              </p:cNvPr>
              <p:cNvSpPr/>
              <p:nvPr/>
            </p:nvSpPr>
            <p:spPr>
              <a:xfrm>
                <a:off x="4037883" y="832104"/>
                <a:ext cx="273596" cy="420546"/>
              </a:xfrm>
              <a:custGeom>
                <a:avLst/>
                <a:gdLst>
                  <a:gd name="connsiteX0" fmla="*/ 141946 w 273596"/>
                  <a:gd name="connsiteY0" fmla="*/ 23109 h 420546"/>
                  <a:gd name="connsiteX1" fmla="*/ 236727 w 273596"/>
                  <a:gd name="connsiteY1" fmla="*/ 4782 h 420546"/>
                  <a:gd name="connsiteX2" fmla="*/ 273595 w 273596"/>
                  <a:gd name="connsiteY2" fmla="*/ 85351 h 420546"/>
                  <a:gd name="connsiteX3" fmla="*/ 252294 w 273596"/>
                  <a:gd name="connsiteY3" fmla="*/ 172819 h 420546"/>
                  <a:gd name="connsiteX4" fmla="*/ 233466 w 273596"/>
                  <a:gd name="connsiteY4" fmla="*/ 209231 h 420546"/>
                  <a:gd name="connsiteX5" fmla="*/ 216153 w 273596"/>
                  <a:gd name="connsiteY5" fmla="*/ 238380 h 420546"/>
                  <a:gd name="connsiteX6" fmla="*/ 197942 w 273596"/>
                  <a:gd name="connsiteY6" fmla="*/ 269245 h 420546"/>
                  <a:gd name="connsiteX7" fmla="*/ 185899 w 273596"/>
                  <a:gd name="connsiteY7" fmla="*/ 290790 h 420546"/>
                  <a:gd name="connsiteX8" fmla="*/ 174302 w 273596"/>
                  <a:gd name="connsiteY8" fmla="*/ 344151 h 420546"/>
                  <a:gd name="connsiteX9" fmla="*/ 174399 w 273596"/>
                  <a:gd name="connsiteY9" fmla="*/ 377943 h 420546"/>
                  <a:gd name="connsiteX10" fmla="*/ 100609 w 273596"/>
                  <a:gd name="connsiteY10" fmla="*/ 420547 h 420546"/>
                  <a:gd name="connsiteX11" fmla="*/ 100478 w 273596"/>
                  <a:gd name="connsiteY11" fmla="*/ 374784 h 420546"/>
                  <a:gd name="connsiteX12" fmla="*/ 106577 w 273596"/>
                  <a:gd name="connsiteY12" fmla="*/ 326513 h 420546"/>
                  <a:gd name="connsiteX13" fmla="*/ 133527 w 273596"/>
                  <a:gd name="connsiteY13" fmla="*/ 272171 h 420546"/>
                  <a:gd name="connsiteX14" fmla="*/ 181051 w 273596"/>
                  <a:gd name="connsiteY14" fmla="*/ 189914 h 420546"/>
                  <a:gd name="connsiteX15" fmla="*/ 195890 w 273596"/>
                  <a:gd name="connsiteY15" fmla="*/ 134728 h 420546"/>
                  <a:gd name="connsiteX16" fmla="*/ 180110 w 273596"/>
                  <a:gd name="connsiteY16" fmla="*/ 97637 h 420546"/>
                  <a:gd name="connsiteX17" fmla="*/ 139597 w 273596"/>
                  <a:gd name="connsiteY17" fmla="*/ 102543 h 420546"/>
                  <a:gd name="connsiteX18" fmla="*/ 98154 w 273596"/>
                  <a:gd name="connsiteY18" fmla="*/ 144229 h 420546"/>
                  <a:gd name="connsiteX19" fmla="*/ 79026 w 273596"/>
                  <a:gd name="connsiteY19" fmla="*/ 202200 h 420546"/>
                  <a:gd name="connsiteX20" fmla="*/ 0 w 273596"/>
                  <a:gd name="connsiteY20" fmla="*/ 247827 h 420546"/>
                  <a:gd name="connsiteX21" fmla="*/ 45127 w 273596"/>
                  <a:gd name="connsiteY21" fmla="*/ 116906 h 420546"/>
                  <a:gd name="connsiteX22" fmla="*/ 141946 w 273596"/>
                  <a:gd name="connsiteY22" fmla="*/ 23109 h 420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3596" h="420546">
                    <a:moveTo>
                      <a:pt x="141946" y="23109"/>
                    </a:moveTo>
                    <a:cubicBezTo>
                      <a:pt x="180877" y="638"/>
                      <a:pt x="212349" y="-5388"/>
                      <a:pt x="236727" y="4782"/>
                    </a:cubicBezTo>
                    <a:cubicBezTo>
                      <a:pt x="261149" y="14977"/>
                      <a:pt x="273469" y="41815"/>
                      <a:pt x="273595" y="85351"/>
                    </a:cubicBezTo>
                    <a:cubicBezTo>
                      <a:pt x="273678" y="115411"/>
                      <a:pt x="266579" y="144535"/>
                      <a:pt x="252294" y="172819"/>
                    </a:cubicBezTo>
                    <a:cubicBezTo>
                      <a:pt x="244025" y="189638"/>
                      <a:pt x="237780" y="201754"/>
                      <a:pt x="233466" y="209231"/>
                    </a:cubicBezTo>
                    <a:cubicBezTo>
                      <a:pt x="229060" y="216811"/>
                      <a:pt x="223349" y="226443"/>
                      <a:pt x="216153" y="238380"/>
                    </a:cubicBezTo>
                    <a:cubicBezTo>
                      <a:pt x="209006" y="250297"/>
                      <a:pt x="202892" y="260574"/>
                      <a:pt x="197942" y="269245"/>
                    </a:cubicBezTo>
                    <a:cubicBezTo>
                      <a:pt x="192910" y="277863"/>
                      <a:pt x="188907" y="285103"/>
                      <a:pt x="185899" y="290790"/>
                    </a:cubicBezTo>
                    <a:cubicBezTo>
                      <a:pt x="178125" y="306332"/>
                      <a:pt x="174248" y="324145"/>
                      <a:pt x="174302" y="344151"/>
                    </a:cubicBezTo>
                    <a:lnTo>
                      <a:pt x="174399" y="377943"/>
                    </a:lnTo>
                    <a:lnTo>
                      <a:pt x="100609" y="420547"/>
                    </a:lnTo>
                    <a:lnTo>
                      <a:pt x="100478" y="374784"/>
                    </a:lnTo>
                    <a:cubicBezTo>
                      <a:pt x="100420" y="354724"/>
                      <a:pt x="102453" y="338653"/>
                      <a:pt x="106577" y="326513"/>
                    </a:cubicBezTo>
                    <a:cubicBezTo>
                      <a:pt x="110697" y="314372"/>
                      <a:pt x="119635" y="296234"/>
                      <a:pt x="133527" y="272171"/>
                    </a:cubicBezTo>
                    <a:lnTo>
                      <a:pt x="181051" y="189914"/>
                    </a:lnTo>
                    <a:cubicBezTo>
                      <a:pt x="191028" y="171645"/>
                      <a:pt x="195943" y="153230"/>
                      <a:pt x="195890" y="134728"/>
                    </a:cubicBezTo>
                    <a:cubicBezTo>
                      <a:pt x="195841" y="116280"/>
                      <a:pt x="190610" y="103877"/>
                      <a:pt x="180110" y="97637"/>
                    </a:cubicBezTo>
                    <a:cubicBezTo>
                      <a:pt x="169658" y="91421"/>
                      <a:pt x="156105" y="93013"/>
                      <a:pt x="139597" y="102543"/>
                    </a:cubicBezTo>
                    <a:cubicBezTo>
                      <a:pt x="123046" y="112204"/>
                      <a:pt x="109261" y="126033"/>
                      <a:pt x="98154" y="144229"/>
                    </a:cubicBezTo>
                    <a:cubicBezTo>
                      <a:pt x="87090" y="162348"/>
                      <a:pt x="80729" y="181699"/>
                      <a:pt x="79026" y="202200"/>
                    </a:cubicBezTo>
                    <a:lnTo>
                      <a:pt x="0" y="247827"/>
                    </a:lnTo>
                    <a:cubicBezTo>
                      <a:pt x="4251" y="200832"/>
                      <a:pt x="19264" y="157175"/>
                      <a:pt x="45127" y="116906"/>
                    </a:cubicBezTo>
                    <a:cubicBezTo>
                      <a:pt x="70946" y="76772"/>
                      <a:pt x="103205" y="45479"/>
                      <a:pt x="141946" y="23109"/>
                    </a:cubicBezTo>
                    <a:close/>
                  </a:path>
                </a:pathLst>
              </a:custGeom>
              <a:solidFill>
                <a:srgbClr val="FFFFFF"/>
              </a:solidFill>
              <a:ln w="48524" cap="flat">
                <a:noFill/>
                <a:prstDash val="solid"/>
                <a:miter/>
              </a:ln>
            </p:spPr>
            <p:txBody>
              <a:bodyPr rtlCol="0" anchor="ctr"/>
              <a:lstStyle/>
              <a:p>
                <a:endParaRPr lang="fr-FR"/>
              </a:p>
            </p:txBody>
          </p:sp>
        </p:grpSp>
      </p:grpSp>
    </p:spTree>
    <p:extLst>
      <p:ext uri="{BB962C8B-B14F-4D97-AF65-F5344CB8AC3E}">
        <p14:creationId xmlns:p14="http://schemas.microsoft.com/office/powerpoint/2010/main" val="2479705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7"/>
                                        </p:tgtEl>
                                        <p:attrNameLst>
                                          <p:attrName>style.visibility</p:attrName>
                                        </p:attrNameLst>
                                      </p:cBhvr>
                                      <p:to>
                                        <p:strVal val="visible"/>
                                      </p:to>
                                    </p:set>
                                  </p:childTnLst>
                                </p:cTn>
                              </p:par>
                            </p:childTnLst>
                          </p:cTn>
                        </p:par>
                        <p:par>
                          <p:cTn id="7" fill="hold">
                            <p:stCondLst>
                              <p:cond delay="0"/>
                            </p:stCondLst>
                            <p:childTnLst>
                              <p:par>
                                <p:cTn id="8" presetID="42" presetClass="entr" presetSubtype="0" fill="hold" nodeType="afterEffect">
                                  <p:stCondLst>
                                    <p:cond delay="0"/>
                                  </p:stCondLst>
                                  <p:childTnLst>
                                    <p:set>
                                      <p:cBhvr>
                                        <p:cTn id="9" dur="1" fill="hold">
                                          <p:stCondLst>
                                            <p:cond delay="0"/>
                                          </p:stCondLst>
                                        </p:cTn>
                                        <p:tgtEl>
                                          <p:spTgt spid="1178"/>
                                        </p:tgtEl>
                                        <p:attrNameLst>
                                          <p:attrName>style.visibility</p:attrName>
                                        </p:attrNameLst>
                                      </p:cBhvr>
                                      <p:to>
                                        <p:strVal val="visible"/>
                                      </p:to>
                                    </p:set>
                                    <p:animEffect transition="in" filter="fade">
                                      <p:cBhvr>
                                        <p:cTn id="10" dur="1000"/>
                                        <p:tgtEl>
                                          <p:spTgt spid="1178"/>
                                        </p:tgtEl>
                                      </p:cBhvr>
                                    </p:animEffect>
                                    <p:anim calcmode="lin" valueType="num">
                                      <p:cBhvr>
                                        <p:cTn id="11" dur="1000" fill="hold"/>
                                        <p:tgtEl>
                                          <p:spTgt spid="1178"/>
                                        </p:tgtEl>
                                        <p:attrNameLst>
                                          <p:attrName>ppt_x</p:attrName>
                                        </p:attrNameLst>
                                      </p:cBhvr>
                                      <p:tavLst>
                                        <p:tav tm="0">
                                          <p:val>
                                            <p:strVal val="#ppt_x"/>
                                          </p:val>
                                        </p:tav>
                                        <p:tav tm="100000">
                                          <p:val>
                                            <p:strVal val="#ppt_x"/>
                                          </p:val>
                                        </p:tav>
                                      </p:tavLst>
                                    </p:anim>
                                    <p:anim calcmode="lin" valueType="num">
                                      <p:cBhvr>
                                        <p:cTn id="12" dur="1000" fill="hold"/>
                                        <p:tgtEl>
                                          <p:spTgt spid="1178"/>
                                        </p:tgtEl>
                                        <p:attrNameLst>
                                          <p:attrName>ppt_y</p:attrName>
                                        </p:attrNameLst>
                                      </p:cBhvr>
                                      <p:tavLst>
                                        <p:tav tm="0">
                                          <p:val>
                                            <p:strVal val="#ppt_y+.1"/>
                                          </p:val>
                                        </p:tav>
                                        <p:tav tm="100000">
                                          <p:val>
                                            <p:strVal val="#ppt_y"/>
                                          </p:val>
                                        </p:tav>
                                      </p:tavLst>
                                    </p:anim>
                                  </p:childTnLst>
                                </p:cTn>
                              </p:par>
                              <p:par>
                                <p:cTn id="13" presetID="32" presetClass="emph" presetSubtype="0" fill="hold" nodeType="withEffect">
                                  <p:stCondLst>
                                    <p:cond delay="0"/>
                                  </p:stCondLst>
                                  <p:childTnLst>
                                    <p:animRot by="120000">
                                      <p:cBhvr>
                                        <p:cTn id="14" dur="100" fill="hold">
                                          <p:stCondLst>
                                            <p:cond delay="0"/>
                                          </p:stCondLst>
                                        </p:cTn>
                                        <p:tgtEl>
                                          <p:spTgt spid="1178"/>
                                        </p:tgtEl>
                                        <p:attrNameLst>
                                          <p:attrName>r</p:attrName>
                                        </p:attrNameLst>
                                      </p:cBhvr>
                                    </p:animRot>
                                    <p:animRot by="-240000">
                                      <p:cBhvr>
                                        <p:cTn id="15" dur="200" fill="hold">
                                          <p:stCondLst>
                                            <p:cond delay="200"/>
                                          </p:stCondLst>
                                        </p:cTn>
                                        <p:tgtEl>
                                          <p:spTgt spid="1178"/>
                                        </p:tgtEl>
                                        <p:attrNameLst>
                                          <p:attrName>r</p:attrName>
                                        </p:attrNameLst>
                                      </p:cBhvr>
                                    </p:animRot>
                                    <p:animRot by="240000">
                                      <p:cBhvr>
                                        <p:cTn id="16" dur="200" fill="hold">
                                          <p:stCondLst>
                                            <p:cond delay="400"/>
                                          </p:stCondLst>
                                        </p:cTn>
                                        <p:tgtEl>
                                          <p:spTgt spid="1178"/>
                                        </p:tgtEl>
                                        <p:attrNameLst>
                                          <p:attrName>r</p:attrName>
                                        </p:attrNameLst>
                                      </p:cBhvr>
                                    </p:animRot>
                                    <p:animRot by="-240000">
                                      <p:cBhvr>
                                        <p:cTn id="17" dur="200" fill="hold">
                                          <p:stCondLst>
                                            <p:cond delay="600"/>
                                          </p:stCondLst>
                                        </p:cTn>
                                        <p:tgtEl>
                                          <p:spTgt spid="1178"/>
                                        </p:tgtEl>
                                        <p:attrNameLst>
                                          <p:attrName>r</p:attrName>
                                        </p:attrNameLst>
                                      </p:cBhvr>
                                    </p:animRot>
                                    <p:animRot by="120000">
                                      <p:cBhvr>
                                        <p:cTn id="18" dur="200" fill="hold">
                                          <p:stCondLst>
                                            <p:cond delay="800"/>
                                          </p:stCondLst>
                                        </p:cTn>
                                        <p:tgtEl>
                                          <p:spTgt spid="1178"/>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1210"/>
                                        </p:tgtEl>
                                        <p:attrNameLst>
                                          <p:attrName>style.visibility</p:attrName>
                                        </p:attrNameLst>
                                      </p:cBhvr>
                                      <p:to>
                                        <p:strVal val="visible"/>
                                      </p:to>
                                    </p:set>
                                    <p:animEffect transition="in" filter="fade">
                                      <p:cBhvr>
                                        <p:cTn id="23" dur="1000"/>
                                        <p:tgtEl>
                                          <p:spTgt spid="1210"/>
                                        </p:tgtEl>
                                      </p:cBhvr>
                                    </p:animEffect>
                                    <p:anim calcmode="lin" valueType="num">
                                      <p:cBhvr>
                                        <p:cTn id="24" dur="1000" fill="hold"/>
                                        <p:tgtEl>
                                          <p:spTgt spid="1210"/>
                                        </p:tgtEl>
                                        <p:attrNameLst>
                                          <p:attrName>ppt_x</p:attrName>
                                        </p:attrNameLst>
                                      </p:cBhvr>
                                      <p:tavLst>
                                        <p:tav tm="0">
                                          <p:val>
                                            <p:strVal val="#ppt_x"/>
                                          </p:val>
                                        </p:tav>
                                        <p:tav tm="100000">
                                          <p:val>
                                            <p:strVal val="#ppt_x"/>
                                          </p:val>
                                        </p:tav>
                                      </p:tavLst>
                                    </p:anim>
                                    <p:anim calcmode="lin" valueType="num">
                                      <p:cBhvr>
                                        <p:cTn id="25" dur="1000" fill="hold"/>
                                        <p:tgtEl>
                                          <p:spTgt spid="12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p24"/>
          <p:cNvSpPr txBox="1">
            <a:spLocks noGrp="1"/>
          </p:cNvSpPr>
          <p:nvPr>
            <p:ph type="title"/>
            <p:custDataLst>
              <p:tags r:id="rId1"/>
            </p:custDataLst>
          </p:nvPr>
        </p:nvSpPr>
        <p:spPr>
          <a:xfrm>
            <a:off x="457200" y="605600"/>
            <a:ext cx="5640900" cy="108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Analyse </a:t>
            </a:r>
            <a:br>
              <a:rPr lang="en" dirty="0"/>
            </a:br>
            <a:r>
              <a:rPr lang="en" dirty="0"/>
              <a:t>exploratoire</a:t>
            </a:r>
            <a:endParaRPr dirty="0"/>
          </a:p>
        </p:txBody>
      </p:sp>
      <p:sp>
        <p:nvSpPr>
          <p:cNvPr id="1046" name="Google Shape;1046;p24"/>
          <p:cNvSpPr txBox="1">
            <a:spLocks noGrp="1"/>
          </p:cNvSpPr>
          <p:nvPr>
            <p:ph type="sldNum" idx="12"/>
            <p:custDataLst>
              <p:tags r:id="rId2"/>
            </p:custDataLst>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9</a:t>
            </a:fld>
            <a:endParaRPr/>
          </a:p>
        </p:txBody>
      </p:sp>
      <p:grpSp>
        <p:nvGrpSpPr>
          <p:cNvPr id="1047" name="Google Shape;1047;p24"/>
          <p:cNvGrpSpPr/>
          <p:nvPr>
            <p:custDataLst>
              <p:tags r:id="rId3"/>
            </p:custDataLst>
          </p:nvPr>
        </p:nvGrpSpPr>
        <p:grpSpPr>
          <a:xfrm>
            <a:off x="5191199" y="905259"/>
            <a:ext cx="3495801" cy="3628765"/>
            <a:chOff x="2012475" y="393272"/>
            <a:chExt cx="4440240" cy="4609126"/>
          </a:xfrm>
        </p:grpSpPr>
        <p:sp>
          <p:nvSpPr>
            <p:cNvPr id="1048" name="Google Shape;1048;p24"/>
            <p:cNvSpPr/>
            <p:nvPr/>
          </p:nvSpPr>
          <p:spPr>
            <a:xfrm>
              <a:off x="4172687" y="3422228"/>
              <a:ext cx="1096154" cy="631831"/>
            </a:xfrm>
            <a:custGeom>
              <a:avLst/>
              <a:gdLst/>
              <a:ahLst/>
              <a:cxnLst/>
              <a:rect l="l" t="t" r="r" b="b"/>
              <a:pathLst>
                <a:path w="1096154" h="631831" extrusionOk="0">
                  <a:moveTo>
                    <a:pt x="581029" y="616328"/>
                  </a:moveTo>
                  <a:lnTo>
                    <a:pt x="26975" y="296853"/>
                  </a:lnTo>
                  <a:cubicBezTo>
                    <a:pt x="-13002" y="273849"/>
                    <a:pt x="-7957" y="233547"/>
                    <a:pt x="38206" y="207027"/>
                  </a:cubicBezTo>
                  <a:lnTo>
                    <a:pt x="397137" y="0"/>
                  </a:lnTo>
                  <a:lnTo>
                    <a:pt x="1096154" y="402457"/>
                  </a:lnTo>
                  <a:lnTo>
                    <a:pt x="737223" y="609484"/>
                  </a:lnTo>
                  <a:cubicBezTo>
                    <a:pt x="691155" y="636479"/>
                    <a:pt x="621386" y="639331"/>
                    <a:pt x="581029" y="61632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9" name="Google Shape;1049;p24"/>
            <p:cNvSpPr/>
            <p:nvPr/>
          </p:nvSpPr>
          <p:spPr>
            <a:xfrm>
              <a:off x="4213521" y="3398464"/>
              <a:ext cx="1096058" cy="631866"/>
            </a:xfrm>
            <a:custGeom>
              <a:avLst/>
              <a:gdLst/>
              <a:ahLst/>
              <a:cxnLst/>
              <a:rect l="l" t="t" r="r" b="b"/>
              <a:pathLst>
                <a:path w="1096058" h="631866" extrusionOk="0">
                  <a:moveTo>
                    <a:pt x="581029" y="616328"/>
                  </a:moveTo>
                  <a:lnTo>
                    <a:pt x="26975" y="296853"/>
                  </a:lnTo>
                  <a:cubicBezTo>
                    <a:pt x="-13002" y="273849"/>
                    <a:pt x="-7957" y="233547"/>
                    <a:pt x="38206" y="207027"/>
                  </a:cubicBezTo>
                  <a:lnTo>
                    <a:pt x="397423" y="0"/>
                  </a:lnTo>
                  <a:lnTo>
                    <a:pt x="1096059" y="402837"/>
                  </a:lnTo>
                  <a:lnTo>
                    <a:pt x="737128" y="609864"/>
                  </a:lnTo>
                  <a:cubicBezTo>
                    <a:pt x="690774" y="636479"/>
                    <a:pt x="621005" y="639331"/>
                    <a:pt x="581029" y="616328"/>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0" name="Google Shape;1050;p24"/>
            <p:cNvSpPr/>
            <p:nvPr/>
          </p:nvSpPr>
          <p:spPr>
            <a:xfrm>
              <a:off x="5277122" y="3780200"/>
              <a:ext cx="32266" cy="21196"/>
            </a:xfrm>
            <a:custGeom>
              <a:avLst/>
              <a:gdLst/>
              <a:ahLst/>
              <a:cxnLst/>
              <a:rect l="l" t="t" r="r" b="b"/>
              <a:pathLst>
                <a:path w="32266" h="21196" extrusionOk="0">
                  <a:moveTo>
                    <a:pt x="32267" y="21197"/>
                  </a:moveTo>
                  <a:lnTo>
                    <a:pt x="32267" y="0"/>
                  </a:lnTo>
                  <a:lnTo>
                    <a:pt x="0" y="18630"/>
                  </a:lnTo>
                  <a:lnTo>
                    <a:pt x="32267" y="2119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1" name="Google Shape;1051;p24"/>
            <p:cNvSpPr/>
            <p:nvPr/>
          </p:nvSpPr>
          <p:spPr>
            <a:xfrm>
              <a:off x="4213559" y="3635813"/>
              <a:ext cx="33123" cy="21387"/>
            </a:xfrm>
            <a:custGeom>
              <a:avLst/>
              <a:gdLst/>
              <a:ahLst/>
              <a:cxnLst/>
              <a:rect l="l" t="t" r="r" b="b"/>
              <a:pathLst>
                <a:path w="33123" h="21387" extrusionOk="0">
                  <a:moveTo>
                    <a:pt x="0" y="21387"/>
                  </a:moveTo>
                  <a:lnTo>
                    <a:pt x="0" y="0"/>
                  </a:lnTo>
                  <a:lnTo>
                    <a:pt x="33123" y="13688"/>
                  </a:lnTo>
                  <a:lnTo>
                    <a:pt x="0" y="21387"/>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2" name="Google Shape;1052;p24"/>
            <p:cNvSpPr/>
            <p:nvPr/>
          </p:nvSpPr>
          <p:spPr>
            <a:xfrm>
              <a:off x="4213521" y="3377363"/>
              <a:ext cx="1096058" cy="631809"/>
            </a:xfrm>
            <a:custGeom>
              <a:avLst/>
              <a:gdLst/>
              <a:ahLst/>
              <a:cxnLst/>
              <a:rect l="l" t="t" r="r" b="b"/>
              <a:pathLst>
                <a:path w="1096058" h="631809" extrusionOk="0">
                  <a:moveTo>
                    <a:pt x="581029" y="616232"/>
                  </a:moveTo>
                  <a:lnTo>
                    <a:pt x="26975" y="296853"/>
                  </a:lnTo>
                  <a:cubicBezTo>
                    <a:pt x="-13002" y="273754"/>
                    <a:pt x="-7957" y="233547"/>
                    <a:pt x="38206" y="206932"/>
                  </a:cubicBezTo>
                  <a:lnTo>
                    <a:pt x="397423" y="0"/>
                  </a:lnTo>
                  <a:lnTo>
                    <a:pt x="1096059" y="402837"/>
                  </a:lnTo>
                  <a:lnTo>
                    <a:pt x="737128" y="609769"/>
                  </a:lnTo>
                  <a:cubicBezTo>
                    <a:pt x="690774" y="636384"/>
                    <a:pt x="621005" y="639331"/>
                    <a:pt x="581029" y="616232"/>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3" name="Google Shape;1053;p24"/>
            <p:cNvSpPr/>
            <p:nvPr/>
          </p:nvSpPr>
          <p:spPr>
            <a:xfrm>
              <a:off x="4526041" y="3091821"/>
              <a:ext cx="783348" cy="688378"/>
            </a:xfrm>
            <a:custGeom>
              <a:avLst/>
              <a:gdLst/>
              <a:ahLst/>
              <a:cxnLst/>
              <a:rect l="l" t="t" r="r" b="b"/>
              <a:pathLst>
                <a:path w="783348" h="688378" extrusionOk="0">
                  <a:moveTo>
                    <a:pt x="86521" y="286492"/>
                  </a:moveTo>
                  <a:lnTo>
                    <a:pt x="0" y="0"/>
                  </a:lnTo>
                  <a:lnTo>
                    <a:pt x="706346" y="404548"/>
                  </a:lnTo>
                  <a:lnTo>
                    <a:pt x="783348" y="688378"/>
                  </a:lnTo>
                  <a:lnTo>
                    <a:pt x="86521" y="286492"/>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4" name="Google Shape;1054;p24"/>
            <p:cNvSpPr/>
            <p:nvPr/>
          </p:nvSpPr>
          <p:spPr>
            <a:xfrm>
              <a:off x="5278931" y="3755961"/>
              <a:ext cx="30363" cy="36025"/>
            </a:xfrm>
            <a:custGeom>
              <a:avLst/>
              <a:gdLst/>
              <a:ahLst/>
              <a:cxnLst/>
              <a:rect l="l" t="t" r="r" b="b"/>
              <a:pathLst>
                <a:path w="30363" h="36025" extrusionOk="0">
                  <a:moveTo>
                    <a:pt x="9899" y="36025"/>
                  </a:moveTo>
                  <a:lnTo>
                    <a:pt x="30363" y="24239"/>
                  </a:lnTo>
                  <a:lnTo>
                    <a:pt x="0" y="0"/>
                  </a:lnTo>
                  <a:close/>
                </a:path>
              </a:pathLst>
            </a:custGeom>
            <a:solidFill>
              <a:srgbClr val="9EA1A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5" name="Google Shape;1055;p24"/>
            <p:cNvSpPr/>
            <p:nvPr/>
          </p:nvSpPr>
          <p:spPr>
            <a:xfrm>
              <a:off x="4503768" y="3102562"/>
              <a:ext cx="785061" cy="689423"/>
            </a:xfrm>
            <a:custGeom>
              <a:avLst/>
              <a:gdLst/>
              <a:ahLst/>
              <a:cxnLst/>
              <a:rect l="l" t="t" r="r" b="b"/>
              <a:pathLst>
                <a:path w="785061" h="689423" extrusionOk="0">
                  <a:moveTo>
                    <a:pt x="86425" y="286492"/>
                  </a:moveTo>
                  <a:lnTo>
                    <a:pt x="0" y="0"/>
                  </a:lnTo>
                  <a:lnTo>
                    <a:pt x="706346" y="404643"/>
                  </a:lnTo>
                  <a:lnTo>
                    <a:pt x="785061" y="689424"/>
                  </a:lnTo>
                  <a:lnTo>
                    <a:pt x="86425" y="286492"/>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6" name="Google Shape;1056;p24"/>
            <p:cNvSpPr/>
            <p:nvPr/>
          </p:nvSpPr>
          <p:spPr>
            <a:xfrm>
              <a:off x="3580122" y="393272"/>
              <a:ext cx="2872593" cy="3889928"/>
            </a:xfrm>
            <a:custGeom>
              <a:avLst/>
              <a:gdLst/>
              <a:ahLst/>
              <a:cxnLst/>
              <a:rect l="l" t="t" r="r" b="b"/>
              <a:pathLst>
                <a:path w="2872593" h="3889928" extrusionOk="0">
                  <a:moveTo>
                    <a:pt x="2803111" y="3881586"/>
                  </a:moveTo>
                  <a:lnTo>
                    <a:pt x="69483" y="2305217"/>
                  </a:lnTo>
                  <a:cubicBezTo>
                    <a:pt x="31410" y="2283165"/>
                    <a:pt x="0" y="2223756"/>
                    <a:pt x="0" y="2172713"/>
                  </a:cubicBezTo>
                  <a:lnTo>
                    <a:pt x="0" y="60716"/>
                  </a:lnTo>
                  <a:cubicBezTo>
                    <a:pt x="0" y="9673"/>
                    <a:pt x="31125" y="-13806"/>
                    <a:pt x="69483" y="8342"/>
                  </a:cubicBezTo>
                  <a:lnTo>
                    <a:pt x="2803111" y="1584711"/>
                  </a:lnTo>
                  <a:cubicBezTo>
                    <a:pt x="2841183" y="1606763"/>
                    <a:pt x="2872593" y="1666077"/>
                    <a:pt x="2872593" y="1717121"/>
                  </a:cubicBezTo>
                  <a:lnTo>
                    <a:pt x="2872593" y="3829212"/>
                  </a:lnTo>
                  <a:cubicBezTo>
                    <a:pt x="2872593" y="3880256"/>
                    <a:pt x="2841469" y="3903734"/>
                    <a:pt x="2803111" y="3881586"/>
                  </a:cubicBez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7" name="Google Shape;1057;p24"/>
            <p:cNvSpPr/>
            <p:nvPr/>
          </p:nvSpPr>
          <p:spPr>
            <a:xfrm>
              <a:off x="6397319" y="4189501"/>
              <a:ext cx="30267" cy="107125"/>
            </a:xfrm>
            <a:custGeom>
              <a:avLst/>
              <a:gdLst/>
              <a:ahLst/>
              <a:cxnLst/>
              <a:rect l="l" t="t" r="r" b="b"/>
              <a:pathLst>
                <a:path w="30267" h="107125" extrusionOk="0">
                  <a:moveTo>
                    <a:pt x="0" y="107125"/>
                  </a:moveTo>
                  <a:lnTo>
                    <a:pt x="30268" y="89731"/>
                  </a:lnTo>
                  <a:lnTo>
                    <a:pt x="17228" y="0"/>
                  </a:lnTo>
                  <a:lnTo>
                    <a:pt x="0" y="107125"/>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8" name="Google Shape;1058;p24"/>
            <p:cNvSpPr/>
            <p:nvPr/>
          </p:nvSpPr>
          <p:spPr>
            <a:xfrm>
              <a:off x="3574887" y="397432"/>
              <a:ext cx="72623" cy="31086"/>
            </a:xfrm>
            <a:custGeom>
              <a:avLst/>
              <a:gdLst/>
              <a:ahLst/>
              <a:cxnLst/>
              <a:rect l="l" t="t" r="r" b="b"/>
              <a:pathLst>
                <a:path w="72623" h="31086" extrusionOk="0">
                  <a:moveTo>
                    <a:pt x="0" y="17110"/>
                  </a:moveTo>
                  <a:lnTo>
                    <a:pt x="29792" y="0"/>
                  </a:lnTo>
                  <a:lnTo>
                    <a:pt x="72624" y="24334"/>
                  </a:lnTo>
                  <a:cubicBezTo>
                    <a:pt x="72624" y="24334"/>
                    <a:pt x="27032" y="31273"/>
                    <a:pt x="25890" y="31083"/>
                  </a:cubicBezTo>
                  <a:cubicBezTo>
                    <a:pt x="24747" y="30892"/>
                    <a:pt x="0" y="17110"/>
                    <a:pt x="0" y="171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9" name="Google Shape;1059;p24"/>
            <p:cNvSpPr/>
            <p:nvPr/>
          </p:nvSpPr>
          <p:spPr>
            <a:xfrm>
              <a:off x="3554709" y="407720"/>
              <a:ext cx="2872878" cy="3889928"/>
            </a:xfrm>
            <a:custGeom>
              <a:avLst/>
              <a:gdLst/>
              <a:ahLst/>
              <a:cxnLst/>
              <a:rect l="l" t="t" r="r" b="b"/>
              <a:pathLst>
                <a:path w="2872878" h="3889928" extrusionOk="0">
                  <a:moveTo>
                    <a:pt x="2803491" y="3881587"/>
                  </a:moveTo>
                  <a:lnTo>
                    <a:pt x="69388" y="2304837"/>
                  </a:lnTo>
                  <a:cubicBezTo>
                    <a:pt x="31315" y="2282785"/>
                    <a:pt x="0" y="2223471"/>
                    <a:pt x="0" y="2172332"/>
                  </a:cubicBezTo>
                  <a:lnTo>
                    <a:pt x="0" y="60716"/>
                  </a:lnTo>
                  <a:cubicBezTo>
                    <a:pt x="0" y="9673"/>
                    <a:pt x="31125" y="-13806"/>
                    <a:pt x="69388" y="8342"/>
                  </a:cubicBezTo>
                  <a:lnTo>
                    <a:pt x="2803491" y="1584711"/>
                  </a:lnTo>
                  <a:cubicBezTo>
                    <a:pt x="2841564" y="1606763"/>
                    <a:pt x="2872879" y="1666077"/>
                    <a:pt x="2872879" y="1717216"/>
                  </a:cubicBezTo>
                  <a:lnTo>
                    <a:pt x="2872879" y="3829212"/>
                  </a:lnTo>
                  <a:cubicBezTo>
                    <a:pt x="2872879" y="3880256"/>
                    <a:pt x="2841850" y="3903734"/>
                    <a:pt x="2803491" y="3881587"/>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0" name="Google Shape;1060;p24"/>
            <p:cNvSpPr/>
            <p:nvPr/>
          </p:nvSpPr>
          <p:spPr>
            <a:xfrm>
              <a:off x="3549854" y="410477"/>
              <a:ext cx="2872973" cy="3889886"/>
            </a:xfrm>
            <a:custGeom>
              <a:avLst/>
              <a:gdLst/>
              <a:ahLst/>
              <a:cxnLst/>
              <a:rect l="l" t="t" r="r" b="b"/>
              <a:pathLst>
                <a:path w="2872973" h="3889886" extrusionOk="0">
                  <a:moveTo>
                    <a:pt x="2803491" y="3881587"/>
                  </a:moveTo>
                  <a:lnTo>
                    <a:pt x="69483" y="2305217"/>
                  </a:lnTo>
                  <a:cubicBezTo>
                    <a:pt x="31410" y="2283070"/>
                    <a:pt x="0" y="2223756"/>
                    <a:pt x="0" y="2172713"/>
                  </a:cubicBezTo>
                  <a:lnTo>
                    <a:pt x="0" y="60716"/>
                  </a:lnTo>
                  <a:cubicBezTo>
                    <a:pt x="0" y="9673"/>
                    <a:pt x="31124" y="-13806"/>
                    <a:pt x="69483" y="8342"/>
                  </a:cubicBezTo>
                  <a:lnTo>
                    <a:pt x="2803491" y="1584711"/>
                  </a:lnTo>
                  <a:cubicBezTo>
                    <a:pt x="2841564" y="1606764"/>
                    <a:pt x="2872974" y="1666077"/>
                    <a:pt x="2872974" y="1717121"/>
                  </a:cubicBezTo>
                  <a:lnTo>
                    <a:pt x="2872974" y="3829212"/>
                  </a:lnTo>
                  <a:cubicBezTo>
                    <a:pt x="2872974" y="3879971"/>
                    <a:pt x="2841849" y="3903734"/>
                    <a:pt x="2803491" y="3881587"/>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1" name="Google Shape;1061;p24"/>
            <p:cNvSpPr/>
            <p:nvPr/>
          </p:nvSpPr>
          <p:spPr>
            <a:xfrm>
              <a:off x="3584596" y="456003"/>
              <a:ext cx="2802063" cy="3707642"/>
            </a:xfrm>
            <a:custGeom>
              <a:avLst/>
              <a:gdLst/>
              <a:ahLst/>
              <a:cxnLst/>
              <a:rect l="l" t="t" r="r" b="b"/>
              <a:pathLst>
                <a:path w="2802063" h="3707642" extrusionOk="0">
                  <a:moveTo>
                    <a:pt x="2800636" y="3707643"/>
                  </a:moveTo>
                  <a:lnTo>
                    <a:pt x="0" y="2092872"/>
                  </a:lnTo>
                  <a:lnTo>
                    <a:pt x="1428" y="23650"/>
                  </a:lnTo>
                  <a:cubicBezTo>
                    <a:pt x="1428" y="2453"/>
                    <a:pt x="16371" y="-6102"/>
                    <a:pt x="34742" y="4639"/>
                  </a:cubicBezTo>
                  <a:lnTo>
                    <a:pt x="2768750" y="1580818"/>
                  </a:lnTo>
                  <a:cubicBezTo>
                    <a:pt x="2788395" y="1593631"/>
                    <a:pt x="2800769" y="1615018"/>
                    <a:pt x="2802063" y="16384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2" name="Google Shape;1062;p24"/>
            <p:cNvSpPr/>
            <p:nvPr/>
          </p:nvSpPr>
          <p:spPr>
            <a:xfrm>
              <a:off x="3711283" y="669187"/>
              <a:ext cx="283071" cy="477189"/>
            </a:xfrm>
            <a:custGeom>
              <a:avLst/>
              <a:gdLst/>
              <a:ahLst/>
              <a:cxnLst/>
              <a:rect l="l" t="t" r="r" b="b"/>
              <a:pathLst>
                <a:path w="283071" h="477189" extrusionOk="0">
                  <a:moveTo>
                    <a:pt x="268604" y="475462"/>
                  </a:moveTo>
                  <a:lnTo>
                    <a:pt x="14468" y="328699"/>
                  </a:lnTo>
                  <a:cubicBezTo>
                    <a:pt x="5540" y="322277"/>
                    <a:pt x="181" y="312023"/>
                    <a:pt x="0" y="301038"/>
                  </a:cubicBezTo>
                  <a:lnTo>
                    <a:pt x="0" y="12646"/>
                  </a:lnTo>
                  <a:cubicBezTo>
                    <a:pt x="0" y="2000"/>
                    <a:pt x="6472" y="-2848"/>
                    <a:pt x="14468" y="1715"/>
                  </a:cubicBezTo>
                  <a:lnTo>
                    <a:pt x="268604" y="148572"/>
                  </a:lnTo>
                  <a:cubicBezTo>
                    <a:pt x="277551" y="154933"/>
                    <a:pt x="282919" y="165172"/>
                    <a:pt x="283071" y="176138"/>
                  </a:cubicBezTo>
                  <a:lnTo>
                    <a:pt x="283071" y="464531"/>
                  </a:lnTo>
                  <a:cubicBezTo>
                    <a:pt x="283071" y="474986"/>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3" name="Google Shape;1063;p24"/>
            <p:cNvSpPr/>
            <p:nvPr/>
          </p:nvSpPr>
          <p:spPr>
            <a:xfrm>
              <a:off x="4063456" y="872696"/>
              <a:ext cx="283832" cy="477419"/>
            </a:xfrm>
            <a:custGeom>
              <a:avLst/>
              <a:gdLst/>
              <a:ahLst/>
              <a:cxnLst/>
              <a:rect l="l" t="t" r="r" b="b"/>
              <a:pathLst>
                <a:path w="283832" h="477419" extrusionOk="0">
                  <a:moveTo>
                    <a:pt x="269365" y="475462"/>
                  </a:moveTo>
                  <a:lnTo>
                    <a:pt x="14468" y="328509"/>
                  </a:lnTo>
                  <a:cubicBezTo>
                    <a:pt x="5540" y="322087"/>
                    <a:pt x="181" y="311833"/>
                    <a:pt x="0" y="300848"/>
                  </a:cubicBezTo>
                  <a:lnTo>
                    <a:pt x="0" y="12646"/>
                  </a:lnTo>
                  <a:cubicBezTo>
                    <a:pt x="0" y="2000"/>
                    <a:pt x="6472" y="-2848"/>
                    <a:pt x="14468" y="1715"/>
                  </a:cubicBezTo>
                  <a:lnTo>
                    <a:pt x="269080" y="148572"/>
                  </a:lnTo>
                  <a:cubicBezTo>
                    <a:pt x="278217" y="154931"/>
                    <a:pt x="283709" y="165305"/>
                    <a:pt x="283833" y="176423"/>
                  </a:cubicBezTo>
                  <a:lnTo>
                    <a:pt x="283833" y="464531"/>
                  </a:lnTo>
                  <a:cubicBezTo>
                    <a:pt x="283833" y="475177"/>
                    <a:pt x="277360" y="480595"/>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4" name="Google Shape;1064;p24"/>
            <p:cNvSpPr/>
            <p:nvPr/>
          </p:nvSpPr>
          <p:spPr>
            <a:xfrm>
              <a:off x="4408015" y="1071223"/>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993"/>
                  </a:lnTo>
                  <a:cubicBezTo>
                    <a:pt x="278503" y="155354"/>
                    <a:pt x="283871" y="165592"/>
                    <a:pt x="284023" y="176559"/>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5" name="Google Shape;1065;p24"/>
            <p:cNvSpPr/>
            <p:nvPr/>
          </p:nvSpPr>
          <p:spPr>
            <a:xfrm>
              <a:off x="3711283" y="1076206"/>
              <a:ext cx="283071" cy="477216"/>
            </a:xfrm>
            <a:custGeom>
              <a:avLst/>
              <a:gdLst/>
              <a:ahLst/>
              <a:cxnLst/>
              <a:rect l="l" t="t" r="r" b="b"/>
              <a:pathLst>
                <a:path w="283071" h="477216" extrusionOk="0">
                  <a:moveTo>
                    <a:pt x="268604" y="475462"/>
                  </a:moveTo>
                  <a:lnTo>
                    <a:pt x="14468" y="328699"/>
                  </a:lnTo>
                  <a:cubicBezTo>
                    <a:pt x="5540" y="322273"/>
                    <a:pt x="181" y="312027"/>
                    <a:pt x="0" y="301038"/>
                  </a:cubicBezTo>
                  <a:lnTo>
                    <a:pt x="0" y="12646"/>
                  </a:lnTo>
                  <a:cubicBezTo>
                    <a:pt x="0" y="2000"/>
                    <a:pt x="6472" y="-2848"/>
                    <a:pt x="14468" y="1715"/>
                  </a:cubicBezTo>
                  <a:lnTo>
                    <a:pt x="268604" y="148477"/>
                  </a:lnTo>
                  <a:cubicBezTo>
                    <a:pt x="277532" y="154899"/>
                    <a:pt x="282891" y="165154"/>
                    <a:pt x="283071" y="176138"/>
                  </a:cubicBezTo>
                  <a:lnTo>
                    <a:pt x="283071" y="464531"/>
                  </a:lnTo>
                  <a:cubicBezTo>
                    <a:pt x="283071" y="475177"/>
                    <a:pt x="276599" y="480119"/>
                    <a:pt x="268604"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6" name="Google Shape;1066;p24"/>
            <p:cNvSpPr/>
            <p:nvPr/>
          </p:nvSpPr>
          <p:spPr>
            <a:xfrm>
              <a:off x="4063456" y="1279716"/>
              <a:ext cx="283556" cy="477216"/>
            </a:xfrm>
            <a:custGeom>
              <a:avLst/>
              <a:gdLst/>
              <a:ahLst/>
              <a:cxnLst/>
              <a:rect l="l" t="t" r="r" b="b"/>
              <a:pathLst>
                <a:path w="283556" h="477216" extrusionOk="0">
                  <a:moveTo>
                    <a:pt x="269365" y="475462"/>
                  </a:moveTo>
                  <a:lnTo>
                    <a:pt x="14468" y="328699"/>
                  </a:lnTo>
                  <a:cubicBezTo>
                    <a:pt x="5540" y="322273"/>
                    <a:pt x="181" y="312027"/>
                    <a:pt x="0" y="301038"/>
                  </a:cubicBezTo>
                  <a:lnTo>
                    <a:pt x="0" y="12646"/>
                  </a:lnTo>
                  <a:cubicBezTo>
                    <a:pt x="0" y="2000"/>
                    <a:pt x="6472" y="-2848"/>
                    <a:pt x="14468" y="1715"/>
                  </a:cubicBezTo>
                  <a:lnTo>
                    <a:pt x="269080" y="148477"/>
                  </a:lnTo>
                  <a:cubicBezTo>
                    <a:pt x="278008" y="154903"/>
                    <a:pt x="283366" y="165150"/>
                    <a:pt x="283547" y="176138"/>
                  </a:cubicBezTo>
                  <a:lnTo>
                    <a:pt x="283547" y="464531"/>
                  </a:lnTo>
                  <a:cubicBezTo>
                    <a:pt x="283833" y="475177"/>
                    <a:pt x="277360" y="480119"/>
                    <a:pt x="269365" y="47546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7" name="Google Shape;1067;p24"/>
            <p:cNvSpPr/>
            <p:nvPr/>
          </p:nvSpPr>
          <p:spPr>
            <a:xfrm>
              <a:off x="4098484" y="1260570"/>
              <a:ext cx="283570" cy="477216"/>
            </a:xfrm>
            <a:custGeom>
              <a:avLst/>
              <a:gdLst/>
              <a:ahLst/>
              <a:cxnLst/>
              <a:rect l="l" t="t" r="r" b="b"/>
              <a:pathLst>
                <a:path w="283570" h="477216" extrusionOk="0">
                  <a:moveTo>
                    <a:pt x="269079" y="475502"/>
                  </a:moveTo>
                  <a:lnTo>
                    <a:pt x="14468" y="328644"/>
                  </a:lnTo>
                  <a:cubicBezTo>
                    <a:pt x="5521" y="322285"/>
                    <a:pt x="152" y="312048"/>
                    <a:pt x="0" y="301079"/>
                  </a:cubicBezTo>
                  <a:lnTo>
                    <a:pt x="0" y="12686"/>
                  </a:lnTo>
                  <a:cubicBezTo>
                    <a:pt x="0" y="2040"/>
                    <a:pt x="6472" y="-2903"/>
                    <a:pt x="14468" y="1755"/>
                  </a:cubicBezTo>
                  <a:lnTo>
                    <a:pt x="269079" y="148518"/>
                  </a:lnTo>
                  <a:cubicBezTo>
                    <a:pt x="278008" y="154943"/>
                    <a:pt x="283366" y="165190"/>
                    <a:pt x="283547" y="176178"/>
                  </a:cubicBezTo>
                  <a:lnTo>
                    <a:pt x="283547" y="464571"/>
                  </a:lnTo>
                  <a:cubicBezTo>
                    <a:pt x="284023" y="475217"/>
                    <a:pt x="277075" y="480065"/>
                    <a:pt x="269079" y="47550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8" name="Google Shape;1068;p24"/>
            <p:cNvSpPr/>
            <p:nvPr/>
          </p:nvSpPr>
          <p:spPr>
            <a:xfrm>
              <a:off x="4408015" y="1478241"/>
              <a:ext cx="284023" cy="477161"/>
            </a:xfrm>
            <a:custGeom>
              <a:avLst/>
              <a:gdLst/>
              <a:ahLst/>
              <a:cxnLst/>
              <a:rect l="l" t="t" r="r" b="b"/>
              <a:pathLst>
                <a:path w="284023" h="477161" extrusionOk="0">
                  <a:moveTo>
                    <a:pt x="269556" y="475409"/>
                  </a:moveTo>
                  <a:lnTo>
                    <a:pt x="14468" y="328646"/>
                  </a:lnTo>
                  <a:cubicBezTo>
                    <a:pt x="5521" y="322287"/>
                    <a:pt x="152" y="312050"/>
                    <a:pt x="0" y="301080"/>
                  </a:cubicBezTo>
                  <a:lnTo>
                    <a:pt x="0" y="12593"/>
                  </a:lnTo>
                  <a:cubicBezTo>
                    <a:pt x="0" y="2042"/>
                    <a:pt x="6472" y="-2901"/>
                    <a:pt x="14468" y="1757"/>
                  </a:cubicBezTo>
                  <a:lnTo>
                    <a:pt x="269556" y="148519"/>
                  </a:lnTo>
                  <a:cubicBezTo>
                    <a:pt x="278503" y="154878"/>
                    <a:pt x="283871" y="165116"/>
                    <a:pt x="284023" y="176085"/>
                  </a:cubicBezTo>
                  <a:lnTo>
                    <a:pt x="284023" y="464382"/>
                  </a:lnTo>
                  <a:cubicBezTo>
                    <a:pt x="283547" y="475124"/>
                    <a:pt x="277075" y="480066"/>
                    <a:pt x="269556"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9" name="Google Shape;1069;p24"/>
            <p:cNvSpPr/>
            <p:nvPr/>
          </p:nvSpPr>
          <p:spPr>
            <a:xfrm>
              <a:off x="3711283" y="1491834"/>
              <a:ext cx="283071" cy="477165"/>
            </a:xfrm>
            <a:custGeom>
              <a:avLst/>
              <a:gdLst/>
              <a:ahLst/>
              <a:cxnLst/>
              <a:rect l="l" t="t" r="r" b="b"/>
              <a:pathLst>
                <a:path w="283071" h="477165" extrusionOk="0">
                  <a:moveTo>
                    <a:pt x="268604" y="475409"/>
                  </a:moveTo>
                  <a:lnTo>
                    <a:pt x="14468" y="328646"/>
                  </a:lnTo>
                  <a:cubicBezTo>
                    <a:pt x="5521" y="322287"/>
                    <a:pt x="152" y="312050"/>
                    <a:pt x="0" y="301080"/>
                  </a:cubicBezTo>
                  <a:lnTo>
                    <a:pt x="0" y="12593"/>
                  </a:lnTo>
                  <a:cubicBezTo>
                    <a:pt x="0" y="2042"/>
                    <a:pt x="6472" y="-2901"/>
                    <a:pt x="14468" y="1757"/>
                  </a:cubicBezTo>
                  <a:lnTo>
                    <a:pt x="268604" y="148519"/>
                  </a:lnTo>
                  <a:cubicBezTo>
                    <a:pt x="277551" y="154878"/>
                    <a:pt x="282919" y="165116"/>
                    <a:pt x="283071" y="176085"/>
                  </a:cubicBezTo>
                  <a:lnTo>
                    <a:pt x="283071" y="464573"/>
                  </a:lnTo>
                  <a:cubicBezTo>
                    <a:pt x="283071" y="475123"/>
                    <a:pt x="276599" y="480066"/>
                    <a:pt x="268604"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0" name="Google Shape;1070;p24"/>
            <p:cNvSpPr/>
            <p:nvPr/>
          </p:nvSpPr>
          <p:spPr>
            <a:xfrm>
              <a:off x="3711283" y="1946286"/>
              <a:ext cx="980755" cy="657383"/>
            </a:xfrm>
            <a:custGeom>
              <a:avLst/>
              <a:gdLst/>
              <a:ahLst/>
              <a:cxnLst/>
              <a:rect l="l" t="t" r="r" b="b"/>
              <a:pathLst>
                <a:path w="980755" h="657383" extrusionOk="0">
                  <a:moveTo>
                    <a:pt x="966288" y="655629"/>
                  </a:moveTo>
                  <a:lnTo>
                    <a:pt x="14468" y="106884"/>
                  </a:lnTo>
                  <a:cubicBezTo>
                    <a:pt x="5540" y="100458"/>
                    <a:pt x="181" y="90212"/>
                    <a:pt x="0" y="79224"/>
                  </a:cubicBezTo>
                  <a:lnTo>
                    <a:pt x="0" y="12686"/>
                  </a:lnTo>
                  <a:cubicBezTo>
                    <a:pt x="0" y="2040"/>
                    <a:pt x="6472" y="-2903"/>
                    <a:pt x="14468" y="1755"/>
                  </a:cubicBezTo>
                  <a:lnTo>
                    <a:pt x="966288" y="550594"/>
                  </a:lnTo>
                  <a:cubicBezTo>
                    <a:pt x="975235" y="556954"/>
                    <a:pt x="980603" y="567191"/>
                    <a:pt x="980755" y="578160"/>
                  </a:cubicBezTo>
                  <a:lnTo>
                    <a:pt x="980755" y="644698"/>
                  </a:lnTo>
                  <a:cubicBezTo>
                    <a:pt x="980280" y="655344"/>
                    <a:pt x="973807" y="660286"/>
                    <a:pt x="966288" y="65562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1" name="Google Shape;1071;p24"/>
            <p:cNvSpPr/>
            <p:nvPr/>
          </p:nvSpPr>
          <p:spPr>
            <a:xfrm>
              <a:off x="3715090" y="2139055"/>
              <a:ext cx="732044" cy="480371"/>
            </a:xfrm>
            <a:custGeom>
              <a:avLst/>
              <a:gdLst/>
              <a:ahLst/>
              <a:cxnLst/>
              <a:rect l="l" t="t" r="r" b="b"/>
              <a:pathLst>
                <a:path w="732044" h="480371" extrusionOk="0">
                  <a:moveTo>
                    <a:pt x="717577" y="478449"/>
                  </a:moveTo>
                  <a:lnTo>
                    <a:pt x="14468" y="73425"/>
                  </a:lnTo>
                  <a:cubicBezTo>
                    <a:pt x="5521" y="67066"/>
                    <a:pt x="152" y="56829"/>
                    <a:pt x="0" y="45860"/>
                  </a:cubicBezTo>
                  <a:lnTo>
                    <a:pt x="0" y="12686"/>
                  </a:lnTo>
                  <a:cubicBezTo>
                    <a:pt x="0" y="2040"/>
                    <a:pt x="6472" y="-2903"/>
                    <a:pt x="14468" y="1755"/>
                  </a:cubicBezTo>
                  <a:lnTo>
                    <a:pt x="717577" y="407064"/>
                  </a:lnTo>
                  <a:cubicBezTo>
                    <a:pt x="726505" y="413489"/>
                    <a:pt x="731864" y="423736"/>
                    <a:pt x="732045" y="434724"/>
                  </a:cubicBezTo>
                  <a:lnTo>
                    <a:pt x="732045" y="467708"/>
                  </a:lnTo>
                  <a:cubicBezTo>
                    <a:pt x="732045" y="478449"/>
                    <a:pt x="725572" y="483392"/>
                    <a:pt x="717577" y="47844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2" name="Google Shape;1072;p24"/>
            <p:cNvSpPr/>
            <p:nvPr/>
          </p:nvSpPr>
          <p:spPr>
            <a:xfrm>
              <a:off x="3715090" y="2264376"/>
              <a:ext cx="732044" cy="480312"/>
            </a:xfrm>
            <a:custGeom>
              <a:avLst/>
              <a:gdLst/>
              <a:ahLst/>
              <a:cxnLst/>
              <a:rect l="l" t="t" r="r" b="b"/>
              <a:pathLst>
                <a:path w="732044" h="480312" extrusionOk="0">
                  <a:moveTo>
                    <a:pt x="717577" y="478598"/>
                  </a:moveTo>
                  <a:lnTo>
                    <a:pt x="14468" y="73195"/>
                  </a:lnTo>
                  <a:cubicBezTo>
                    <a:pt x="5521" y="66836"/>
                    <a:pt x="152" y="56599"/>
                    <a:pt x="0" y="45629"/>
                  </a:cubicBezTo>
                  <a:lnTo>
                    <a:pt x="0" y="12646"/>
                  </a:lnTo>
                  <a:cubicBezTo>
                    <a:pt x="0" y="2000"/>
                    <a:pt x="6472" y="-2848"/>
                    <a:pt x="14468" y="1715"/>
                  </a:cubicBezTo>
                  <a:lnTo>
                    <a:pt x="717577" y="407023"/>
                  </a:lnTo>
                  <a:cubicBezTo>
                    <a:pt x="726505" y="413449"/>
                    <a:pt x="731864" y="423696"/>
                    <a:pt x="732045" y="434684"/>
                  </a:cubicBezTo>
                  <a:lnTo>
                    <a:pt x="732045" y="467667"/>
                  </a:lnTo>
                  <a:cubicBezTo>
                    <a:pt x="732045" y="478313"/>
                    <a:pt x="725572" y="483161"/>
                    <a:pt x="717577" y="4785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3" name="Google Shape;1073;p24"/>
            <p:cNvSpPr/>
            <p:nvPr/>
          </p:nvSpPr>
          <p:spPr>
            <a:xfrm>
              <a:off x="3715090" y="2389467"/>
              <a:ext cx="599361" cy="403889"/>
            </a:xfrm>
            <a:custGeom>
              <a:avLst/>
              <a:gdLst/>
              <a:ahLst/>
              <a:cxnLst/>
              <a:rect l="l" t="t" r="r" b="b"/>
              <a:pathLst>
                <a:path w="599361" h="403889" extrusionOk="0">
                  <a:moveTo>
                    <a:pt x="584893" y="402175"/>
                  </a:moveTo>
                  <a:lnTo>
                    <a:pt x="14468" y="73195"/>
                  </a:lnTo>
                  <a:cubicBezTo>
                    <a:pt x="5521" y="66836"/>
                    <a:pt x="152" y="56599"/>
                    <a:pt x="0" y="45629"/>
                  </a:cubicBezTo>
                  <a:lnTo>
                    <a:pt x="0" y="12646"/>
                  </a:lnTo>
                  <a:cubicBezTo>
                    <a:pt x="0" y="2000"/>
                    <a:pt x="6472" y="-2848"/>
                    <a:pt x="14468" y="1715"/>
                  </a:cubicBezTo>
                  <a:lnTo>
                    <a:pt x="584893" y="330600"/>
                  </a:lnTo>
                  <a:cubicBezTo>
                    <a:pt x="593822" y="337026"/>
                    <a:pt x="599180" y="347272"/>
                    <a:pt x="599361" y="358261"/>
                  </a:cubicBezTo>
                  <a:lnTo>
                    <a:pt x="599361" y="391244"/>
                  </a:lnTo>
                  <a:cubicBezTo>
                    <a:pt x="599361" y="401890"/>
                    <a:pt x="592889" y="406738"/>
                    <a:pt x="584893" y="4021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4" name="Google Shape;1074;p24"/>
            <p:cNvSpPr/>
            <p:nvPr/>
          </p:nvSpPr>
          <p:spPr>
            <a:xfrm>
              <a:off x="4855752" y="2612272"/>
              <a:ext cx="1403078" cy="900663"/>
            </a:xfrm>
            <a:custGeom>
              <a:avLst/>
              <a:gdLst/>
              <a:ahLst/>
              <a:cxnLst/>
              <a:rect l="l" t="t" r="r" b="b"/>
              <a:pathLst>
                <a:path w="1403078" h="900663" extrusionOk="0">
                  <a:moveTo>
                    <a:pt x="1388610" y="898735"/>
                  </a:moveTo>
                  <a:lnTo>
                    <a:pt x="14468" y="106749"/>
                  </a:lnTo>
                  <a:cubicBezTo>
                    <a:pt x="5520" y="100390"/>
                    <a:pt x="152" y="90152"/>
                    <a:pt x="0" y="79183"/>
                  </a:cubicBezTo>
                  <a:lnTo>
                    <a:pt x="0" y="12646"/>
                  </a:lnTo>
                  <a:cubicBezTo>
                    <a:pt x="0" y="2000"/>
                    <a:pt x="6472" y="-2848"/>
                    <a:pt x="14468" y="1715"/>
                  </a:cubicBezTo>
                  <a:lnTo>
                    <a:pt x="1388610" y="794177"/>
                  </a:lnTo>
                  <a:cubicBezTo>
                    <a:pt x="1397557" y="800536"/>
                    <a:pt x="1402926" y="810773"/>
                    <a:pt x="1403078" y="821742"/>
                  </a:cubicBezTo>
                  <a:lnTo>
                    <a:pt x="1403078" y="888280"/>
                  </a:lnTo>
                  <a:cubicBezTo>
                    <a:pt x="1403078" y="898735"/>
                    <a:pt x="1396606" y="903678"/>
                    <a:pt x="1388610" y="89873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5" name="Google Shape;1075;p24"/>
            <p:cNvSpPr/>
            <p:nvPr/>
          </p:nvSpPr>
          <p:spPr>
            <a:xfrm>
              <a:off x="4860130" y="2805136"/>
              <a:ext cx="1263255" cy="786670"/>
            </a:xfrm>
            <a:custGeom>
              <a:avLst/>
              <a:gdLst/>
              <a:ahLst/>
              <a:cxnLst/>
              <a:rect l="l" t="t" r="r" b="b"/>
              <a:pathLst>
                <a:path w="1263255" h="786670" extrusionOk="0">
                  <a:moveTo>
                    <a:pt x="1248788" y="784956"/>
                  </a:moveTo>
                  <a:lnTo>
                    <a:pt x="14468" y="73195"/>
                  </a:lnTo>
                  <a:cubicBezTo>
                    <a:pt x="5521" y="66836"/>
                    <a:pt x="152" y="56599"/>
                    <a:pt x="0" y="45629"/>
                  </a:cubicBezTo>
                  <a:lnTo>
                    <a:pt x="0" y="12646"/>
                  </a:lnTo>
                  <a:cubicBezTo>
                    <a:pt x="0" y="2000"/>
                    <a:pt x="6472" y="-2848"/>
                    <a:pt x="14468" y="1715"/>
                  </a:cubicBezTo>
                  <a:lnTo>
                    <a:pt x="1248788" y="713381"/>
                  </a:lnTo>
                  <a:cubicBezTo>
                    <a:pt x="1257716" y="719807"/>
                    <a:pt x="1263075" y="730053"/>
                    <a:pt x="1263256" y="741042"/>
                  </a:cubicBezTo>
                  <a:lnTo>
                    <a:pt x="1263256" y="774025"/>
                  </a:lnTo>
                  <a:cubicBezTo>
                    <a:pt x="1263256" y="784671"/>
                    <a:pt x="1256783" y="78951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6" name="Google Shape;1076;p24"/>
            <p:cNvSpPr/>
            <p:nvPr/>
          </p:nvSpPr>
          <p:spPr>
            <a:xfrm>
              <a:off x="4860130" y="2930227"/>
              <a:ext cx="1263255" cy="786839"/>
            </a:xfrm>
            <a:custGeom>
              <a:avLst/>
              <a:gdLst/>
              <a:ahLst/>
              <a:cxnLst/>
              <a:rect l="l" t="t" r="r" b="b"/>
              <a:pathLst>
                <a:path w="1263255" h="786839" extrusionOk="0">
                  <a:moveTo>
                    <a:pt x="1248788" y="784956"/>
                  </a:moveTo>
                  <a:lnTo>
                    <a:pt x="14468" y="73290"/>
                  </a:lnTo>
                  <a:cubicBezTo>
                    <a:pt x="5540" y="66864"/>
                    <a:pt x="181" y="56617"/>
                    <a:pt x="0" y="45629"/>
                  </a:cubicBezTo>
                  <a:lnTo>
                    <a:pt x="0" y="12646"/>
                  </a:lnTo>
                  <a:cubicBezTo>
                    <a:pt x="0" y="2000"/>
                    <a:pt x="6472" y="-2848"/>
                    <a:pt x="14468" y="1714"/>
                  </a:cubicBezTo>
                  <a:lnTo>
                    <a:pt x="1248788" y="713856"/>
                  </a:lnTo>
                  <a:cubicBezTo>
                    <a:pt x="1257735" y="720215"/>
                    <a:pt x="1263104" y="730453"/>
                    <a:pt x="1263256" y="741422"/>
                  </a:cubicBezTo>
                  <a:lnTo>
                    <a:pt x="1263256" y="774405"/>
                  </a:lnTo>
                  <a:cubicBezTo>
                    <a:pt x="1263256" y="784671"/>
                    <a:pt x="1256783" y="789899"/>
                    <a:pt x="1248788" y="78495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7" name="Google Shape;1077;p24"/>
            <p:cNvSpPr/>
            <p:nvPr/>
          </p:nvSpPr>
          <p:spPr>
            <a:xfrm>
              <a:off x="4860130" y="3055222"/>
              <a:ext cx="1034438" cy="654829"/>
            </a:xfrm>
            <a:custGeom>
              <a:avLst/>
              <a:gdLst/>
              <a:ahLst/>
              <a:cxnLst/>
              <a:rect l="l" t="t" r="r" b="b"/>
              <a:pathLst>
                <a:path w="1034438" h="654829" extrusionOk="0">
                  <a:moveTo>
                    <a:pt x="1019971" y="653117"/>
                  </a:moveTo>
                  <a:lnTo>
                    <a:pt x="14468" y="73290"/>
                  </a:lnTo>
                  <a:cubicBezTo>
                    <a:pt x="5540" y="66864"/>
                    <a:pt x="181" y="56618"/>
                    <a:pt x="0" y="45629"/>
                  </a:cubicBezTo>
                  <a:lnTo>
                    <a:pt x="0" y="12646"/>
                  </a:lnTo>
                  <a:cubicBezTo>
                    <a:pt x="0" y="2000"/>
                    <a:pt x="6472" y="-2848"/>
                    <a:pt x="14468" y="1715"/>
                  </a:cubicBezTo>
                  <a:lnTo>
                    <a:pt x="1019971" y="581542"/>
                  </a:lnTo>
                  <a:cubicBezTo>
                    <a:pt x="1028880" y="587929"/>
                    <a:pt x="1034248" y="598157"/>
                    <a:pt x="1034438" y="609107"/>
                  </a:cubicBezTo>
                  <a:lnTo>
                    <a:pt x="1034438" y="642091"/>
                  </a:lnTo>
                  <a:cubicBezTo>
                    <a:pt x="1034438" y="652832"/>
                    <a:pt x="1027871" y="657679"/>
                    <a:pt x="1019971" y="6531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8" name="Google Shape;1078;p24"/>
            <p:cNvSpPr/>
            <p:nvPr/>
          </p:nvSpPr>
          <p:spPr>
            <a:xfrm>
              <a:off x="4063456" y="1695343"/>
              <a:ext cx="283556" cy="477207"/>
            </a:xfrm>
            <a:custGeom>
              <a:avLst/>
              <a:gdLst/>
              <a:ahLst/>
              <a:cxnLst/>
              <a:rect l="l" t="t" r="r" b="b"/>
              <a:pathLst>
                <a:path w="283556" h="477207" extrusionOk="0">
                  <a:moveTo>
                    <a:pt x="269365" y="475409"/>
                  </a:moveTo>
                  <a:lnTo>
                    <a:pt x="14468" y="328646"/>
                  </a:lnTo>
                  <a:cubicBezTo>
                    <a:pt x="5521" y="322287"/>
                    <a:pt x="152" y="312050"/>
                    <a:pt x="0" y="301080"/>
                  </a:cubicBezTo>
                  <a:lnTo>
                    <a:pt x="0" y="12593"/>
                  </a:lnTo>
                  <a:cubicBezTo>
                    <a:pt x="0" y="2042"/>
                    <a:pt x="6472" y="-2901"/>
                    <a:pt x="14468" y="1757"/>
                  </a:cubicBezTo>
                  <a:lnTo>
                    <a:pt x="269080" y="148519"/>
                  </a:lnTo>
                  <a:cubicBezTo>
                    <a:pt x="278027" y="154878"/>
                    <a:pt x="283395" y="165116"/>
                    <a:pt x="283547" y="176085"/>
                  </a:cubicBezTo>
                  <a:lnTo>
                    <a:pt x="283547" y="464573"/>
                  </a:lnTo>
                  <a:cubicBezTo>
                    <a:pt x="283833" y="475409"/>
                    <a:pt x="277360" y="480066"/>
                    <a:pt x="269365" y="47540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9" name="Google Shape;1079;p24"/>
            <p:cNvSpPr/>
            <p:nvPr/>
          </p:nvSpPr>
          <p:spPr>
            <a:xfrm>
              <a:off x="4408015" y="1893817"/>
              <a:ext cx="284023" cy="477216"/>
            </a:xfrm>
            <a:custGeom>
              <a:avLst/>
              <a:gdLst/>
              <a:ahLst/>
              <a:cxnLst/>
              <a:rect l="l" t="t" r="r" b="b"/>
              <a:pathLst>
                <a:path w="284023" h="477216" extrusionOk="0">
                  <a:moveTo>
                    <a:pt x="269556" y="475502"/>
                  </a:moveTo>
                  <a:lnTo>
                    <a:pt x="14468" y="328644"/>
                  </a:lnTo>
                  <a:cubicBezTo>
                    <a:pt x="5521" y="322285"/>
                    <a:pt x="152" y="312048"/>
                    <a:pt x="0" y="301079"/>
                  </a:cubicBezTo>
                  <a:lnTo>
                    <a:pt x="0" y="12686"/>
                  </a:lnTo>
                  <a:cubicBezTo>
                    <a:pt x="0" y="2040"/>
                    <a:pt x="6472" y="-2903"/>
                    <a:pt x="14468" y="1755"/>
                  </a:cubicBezTo>
                  <a:lnTo>
                    <a:pt x="269556" y="148518"/>
                  </a:lnTo>
                  <a:cubicBezTo>
                    <a:pt x="278484" y="154943"/>
                    <a:pt x="283842" y="165190"/>
                    <a:pt x="284023" y="176178"/>
                  </a:cubicBezTo>
                  <a:lnTo>
                    <a:pt x="284023" y="464571"/>
                  </a:lnTo>
                  <a:cubicBezTo>
                    <a:pt x="283547" y="475217"/>
                    <a:pt x="277075" y="480065"/>
                    <a:pt x="269556" y="47550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0" name="Google Shape;1080;p24"/>
            <p:cNvSpPr/>
            <p:nvPr/>
          </p:nvSpPr>
          <p:spPr>
            <a:xfrm>
              <a:off x="4855752" y="1988490"/>
              <a:ext cx="1403078" cy="1286379"/>
            </a:xfrm>
            <a:custGeom>
              <a:avLst/>
              <a:gdLst/>
              <a:ahLst/>
              <a:cxnLst/>
              <a:rect l="l" t="t" r="r" b="b"/>
              <a:pathLst>
                <a:path w="1403078" h="1286379" extrusionOk="0">
                  <a:moveTo>
                    <a:pt x="1388610" y="1284884"/>
                  </a:moveTo>
                  <a:lnTo>
                    <a:pt x="14468" y="492137"/>
                  </a:lnTo>
                  <a:cubicBezTo>
                    <a:pt x="5520" y="485777"/>
                    <a:pt x="152" y="475540"/>
                    <a:pt x="0" y="464571"/>
                  </a:cubicBezTo>
                  <a:lnTo>
                    <a:pt x="0" y="12686"/>
                  </a:lnTo>
                  <a:cubicBezTo>
                    <a:pt x="0" y="2040"/>
                    <a:pt x="6472" y="-2903"/>
                    <a:pt x="14468" y="1755"/>
                  </a:cubicBezTo>
                  <a:lnTo>
                    <a:pt x="1388610" y="794027"/>
                  </a:lnTo>
                  <a:cubicBezTo>
                    <a:pt x="1397539" y="800452"/>
                    <a:pt x="1402897" y="810699"/>
                    <a:pt x="1403078" y="821687"/>
                  </a:cubicBezTo>
                  <a:lnTo>
                    <a:pt x="1403078" y="1273572"/>
                  </a:lnTo>
                  <a:cubicBezTo>
                    <a:pt x="1403078" y="1284218"/>
                    <a:pt x="1396606" y="1289066"/>
                    <a:pt x="1388610" y="12848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1" name="Google Shape;1081;p24"/>
            <p:cNvSpPr/>
            <p:nvPr/>
          </p:nvSpPr>
          <p:spPr>
            <a:xfrm>
              <a:off x="4846614" y="1414848"/>
              <a:ext cx="423274" cy="545612"/>
            </a:xfrm>
            <a:custGeom>
              <a:avLst/>
              <a:gdLst/>
              <a:ahLst/>
              <a:cxnLst/>
              <a:rect l="l" t="t" r="r" b="b"/>
              <a:pathLst>
                <a:path w="423274" h="545612" extrusionOk="0">
                  <a:moveTo>
                    <a:pt x="211685" y="516844"/>
                  </a:moveTo>
                  <a:cubicBezTo>
                    <a:pt x="94991" y="449546"/>
                    <a:pt x="0" y="285389"/>
                    <a:pt x="0" y="150793"/>
                  </a:cubicBezTo>
                  <a:cubicBezTo>
                    <a:pt x="0" y="16197"/>
                    <a:pt x="95182" y="-38459"/>
                    <a:pt x="211685" y="28744"/>
                  </a:cubicBezTo>
                  <a:cubicBezTo>
                    <a:pt x="328187" y="95947"/>
                    <a:pt x="423274" y="260295"/>
                    <a:pt x="423274" y="394795"/>
                  </a:cubicBezTo>
                  <a:cubicBezTo>
                    <a:pt x="423274" y="529296"/>
                    <a:pt x="328283" y="584142"/>
                    <a:pt x="211685" y="516844"/>
                  </a:cubicBezTo>
                  <a:close/>
                  <a:moveTo>
                    <a:pt x="211685" y="99274"/>
                  </a:moveTo>
                  <a:cubicBezTo>
                    <a:pt x="128686" y="51747"/>
                    <a:pt x="61202" y="90434"/>
                    <a:pt x="61202" y="186058"/>
                  </a:cubicBezTo>
                  <a:cubicBezTo>
                    <a:pt x="61202" y="281682"/>
                    <a:pt x="128686" y="398502"/>
                    <a:pt x="211685" y="446314"/>
                  </a:cubicBezTo>
                  <a:cubicBezTo>
                    <a:pt x="294683" y="494126"/>
                    <a:pt x="362167" y="455249"/>
                    <a:pt x="362167" y="359531"/>
                  </a:cubicBezTo>
                  <a:cubicBezTo>
                    <a:pt x="362167" y="263811"/>
                    <a:pt x="294493" y="147561"/>
                    <a:pt x="211685" y="992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2" name="Google Shape;1082;p24"/>
            <p:cNvSpPr/>
            <p:nvPr/>
          </p:nvSpPr>
          <p:spPr>
            <a:xfrm>
              <a:off x="4846614" y="1414848"/>
              <a:ext cx="423274" cy="545629"/>
            </a:xfrm>
            <a:custGeom>
              <a:avLst/>
              <a:gdLst/>
              <a:ahLst/>
              <a:cxnLst/>
              <a:rect l="l" t="t" r="r" b="b"/>
              <a:pathLst>
                <a:path w="423274" h="545629" extrusionOk="0">
                  <a:moveTo>
                    <a:pt x="211685" y="516844"/>
                  </a:moveTo>
                  <a:cubicBezTo>
                    <a:pt x="94991" y="449546"/>
                    <a:pt x="0" y="285389"/>
                    <a:pt x="0" y="150793"/>
                  </a:cubicBezTo>
                  <a:cubicBezTo>
                    <a:pt x="0" y="16197"/>
                    <a:pt x="95182" y="-38459"/>
                    <a:pt x="211685" y="28744"/>
                  </a:cubicBezTo>
                  <a:lnTo>
                    <a:pt x="211685" y="99274"/>
                  </a:lnTo>
                  <a:cubicBezTo>
                    <a:pt x="128686" y="51747"/>
                    <a:pt x="61202" y="90434"/>
                    <a:pt x="61202" y="186058"/>
                  </a:cubicBezTo>
                  <a:cubicBezTo>
                    <a:pt x="61202" y="281682"/>
                    <a:pt x="128686" y="398502"/>
                    <a:pt x="211685" y="446314"/>
                  </a:cubicBezTo>
                  <a:cubicBezTo>
                    <a:pt x="294683" y="494126"/>
                    <a:pt x="362167" y="455249"/>
                    <a:pt x="362167" y="359531"/>
                  </a:cubicBezTo>
                  <a:lnTo>
                    <a:pt x="423274" y="394795"/>
                  </a:lnTo>
                  <a:cubicBezTo>
                    <a:pt x="423179" y="529391"/>
                    <a:pt x="328283" y="584142"/>
                    <a:pt x="211685" y="51684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3" name="Google Shape;1083;p24"/>
            <p:cNvSpPr/>
            <p:nvPr/>
          </p:nvSpPr>
          <p:spPr>
            <a:xfrm>
              <a:off x="5340323" y="1699604"/>
              <a:ext cx="423179" cy="545654"/>
            </a:xfrm>
            <a:custGeom>
              <a:avLst/>
              <a:gdLst/>
              <a:ahLst/>
              <a:cxnLst/>
              <a:rect l="l" t="t" r="r" b="b"/>
              <a:pathLst>
                <a:path w="423179" h="545654" extrusionOk="0">
                  <a:moveTo>
                    <a:pt x="211589" y="516869"/>
                  </a:moveTo>
                  <a:cubicBezTo>
                    <a:pt x="94896" y="449571"/>
                    <a:pt x="0" y="285318"/>
                    <a:pt x="0" y="150817"/>
                  </a:cubicBezTo>
                  <a:cubicBezTo>
                    <a:pt x="0" y="16316"/>
                    <a:pt x="95182" y="-38529"/>
                    <a:pt x="211589" y="28769"/>
                  </a:cubicBezTo>
                  <a:cubicBezTo>
                    <a:pt x="327997" y="96066"/>
                    <a:pt x="423179" y="260224"/>
                    <a:pt x="423179" y="394820"/>
                  </a:cubicBezTo>
                  <a:cubicBezTo>
                    <a:pt x="423179" y="529416"/>
                    <a:pt x="328283" y="584167"/>
                    <a:pt x="211589" y="516869"/>
                  </a:cubicBezTo>
                  <a:close/>
                  <a:moveTo>
                    <a:pt x="211589" y="99298"/>
                  </a:moveTo>
                  <a:cubicBezTo>
                    <a:pt x="128591" y="51772"/>
                    <a:pt x="61107" y="90363"/>
                    <a:pt x="61107" y="186082"/>
                  </a:cubicBezTo>
                  <a:cubicBezTo>
                    <a:pt x="61107" y="281801"/>
                    <a:pt x="128591" y="398432"/>
                    <a:pt x="211589" y="446339"/>
                  </a:cubicBezTo>
                  <a:cubicBezTo>
                    <a:pt x="294588" y="494246"/>
                    <a:pt x="362072" y="455274"/>
                    <a:pt x="362072" y="359555"/>
                  </a:cubicBezTo>
                  <a:cubicBezTo>
                    <a:pt x="362072" y="263836"/>
                    <a:pt x="294588" y="147110"/>
                    <a:pt x="211589"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4" name="Google Shape;1084;p24"/>
            <p:cNvSpPr/>
            <p:nvPr/>
          </p:nvSpPr>
          <p:spPr>
            <a:xfrm>
              <a:off x="5340323" y="1699604"/>
              <a:ext cx="332185" cy="545952"/>
            </a:xfrm>
            <a:custGeom>
              <a:avLst/>
              <a:gdLst/>
              <a:ahLst/>
              <a:cxnLst/>
              <a:rect l="l" t="t" r="r" b="b"/>
              <a:pathLst>
                <a:path w="332185" h="545952" extrusionOk="0">
                  <a:moveTo>
                    <a:pt x="211589" y="516869"/>
                  </a:moveTo>
                  <a:cubicBezTo>
                    <a:pt x="94896" y="449571"/>
                    <a:pt x="0" y="285318"/>
                    <a:pt x="0" y="150817"/>
                  </a:cubicBezTo>
                  <a:cubicBezTo>
                    <a:pt x="0" y="16316"/>
                    <a:pt x="95182" y="-38529"/>
                    <a:pt x="211589" y="28769"/>
                  </a:cubicBezTo>
                  <a:lnTo>
                    <a:pt x="211589" y="99298"/>
                  </a:lnTo>
                  <a:cubicBezTo>
                    <a:pt x="128591" y="51772"/>
                    <a:pt x="61107" y="90363"/>
                    <a:pt x="61107" y="186082"/>
                  </a:cubicBezTo>
                  <a:cubicBezTo>
                    <a:pt x="61107" y="281801"/>
                    <a:pt x="128591" y="398432"/>
                    <a:pt x="211589" y="446339"/>
                  </a:cubicBezTo>
                  <a:cubicBezTo>
                    <a:pt x="242429" y="464114"/>
                    <a:pt x="272030" y="470483"/>
                    <a:pt x="297253" y="465350"/>
                  </a:cubicBezTo>
                  <a:lnTo>
                    <a:pt x="332185" y="543389"/>
                  </a:lnTo>
                  <a:cubicBezTo>
                    <a:pt x="296682" y="550898"/>
                    <a:pt x="254993" y="541868"/>
                    <a:pt x="211589" y="5168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5" name="Google Shape;1085;p24"/>
            <p:cNvSpPr/>
            <p:nvPr/>
          </p:nvSpPr>
          <p:spPr>
            <a:xfrm>
              <a:off x="5834032" y="1984194"/>
              <a:ext cx="423559" cy="545654"/>
            </a:xfrm>
            <a:custGeom>
              <a:avLst/>
              <a:gdLst/>
              <a:ahLst/>
              <a:cxnLst/>
              <a:rect l="l" t="t" r="r" b="b"/>
              <a:pathLst>
                <a:path w="423559" h="545654" extrusionOk="0">
                  <a:moveTo>
                    <a:pt x="211590" y="516869"/>
                  </a:moveTo>
                  <a:cubicBezTo>
                    <a:pt x="94896" y="449571"/>
                    <a:pt x="0" y="285318"/>
                    <a:pt x="0" y="150817"/>
                  </a:cubicBezTo>
                  <a:cubicBezTo>
                    <a:pt x="0" y="16317"/>
                    <a:pt x="95182" y="-38529"/>
                    <a:pt x="211590" y="28769"/>
                  </a:cubicBezTo>
                  <a:cubicBezTo>
                    <a:pt x="327997" y="96066"/>
                    <a:pt x="423560" y="260224"/>
                    <a:pt x="423560" y="394820"/>
                  </a:cubicBezTo>
                  <a:cubicBezTo>
                    <a:pt x="423560" y="529416"/>
                    <a:pt x="328378" y="584167"/>
                    <a:pt x="211590" y="516869"/>
                  </a:cubicBezTo>
                  <a:close/>
                  <a:moveTo>
                    <a:pt x="211590" y="99298"/>
                  </a:moveTo>
                  <a:cubicBezTo>
                    <a:pt x="128686" y="51772"/>
                    <a:pt x="61107" y="90363"/>
                    <a:pt x="61107" y="186082"/>
                  </a:cubicBezTo>
                  <a:cubicBezTo>
                    <a:pt x="61107" y="281801"/>
                    <a:pt x="128686" y="398432"/>
                    <a:pt x="211590" y="446339"/>
                  </a:cubicBezTo>
                  <a:cubicBezTo>
                    <a:pt x="294493" y="494246"/>
                    <a:pt x="362072" y="455274"/>
                    <a:pt x="362072" y="359555"/>
                  </a:cubicBezTo>
                  <a:cubicBezTo>
                    <a:pt x="362072" y="263836"/>
                    <a:pt x="294588" y="147110"/>
                    <a:pt x="211590" y="99298"/>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6" name="Google Shape;1086;p24"/>
            <p:cNvSpPr/>
            <p:nvPr/>
          </p:nvSpPr>
          <p:spPr>
            <a:xfrm>
              <a:off x="5834032" y="1984177"/>
              <a:ext cx="211589" cy="286951"/>
            </a:xfrm>
            <a:custGeom>
              <a:avLst/>
              <a:gdLst/>
              <a:ahLst/>
              <a:cxnLst/>
              <a:rect l="l" t="t" r="r" b="b"/>
              <a:pathLst>
                <a:path w="211589" h="286951" extrusionOk="0">
                  <a:moveTo>
                    <a:pt x="27412" y="286951"/>
                  </a:moveTo>
                  <a:cubicBezTo>
                    <a:pt x="10194" y="243588"/>
                    <a:pt x="904" y="197477"/>
                    <a:pt x="0" y="150835"/>
                  </a:cubicBezTo>
                  <a:cubicBezTo>
                    <a:pt x="0" y="16239"/>
                    <a:pt x="95182" y="-38512"/>
                    <a:pt x="211590" y="28786"/>
                  </a:cubicBezTo>
                  <a:lnTo>
                    <a:pt x="211590" y="99315"/>
                  </a:lnTo>
                  <a:cubicBezTo>
                    <a:pt x="128686" y="51789"/>
                    <a:pt x="61107" y="90380"/>
                    <a:pt x="61107" y="186099"/>
                  </a:cubicBezTo>
                  <a:cubicBezTo>
                    <a:pt x="61830" y="219254"/>
                    <a:pt x="68540" y="252000"/>
                    <a:pt x="80905" y="2827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7" name="Google Shape;1087;p24"/>
            <p:cNvSpPr/>
            <p:nvPr/>
          </p:nvSpPr>
          <p:spPr>
            <a:xfrm>
              <a:off x="5029839" y="4705642"/>
              <a:ext cx="429841" cy="247899"/>
            </a:xfrm>
            <a:custGeom>
              <a:avLst/>
              <a:gdLst/>
              <a:ahLst/>
              <a:cxnLst/>
              <a:rect l="l" t="t" r="r" b="b"/>
              <a:pathLst>
                <a:path w="429841" h="247899" extrusionOk="0">
                  <a:moveTo>
                    <a:pt x="429842" y="123950"/>
                  </a:moveTo>
                  <a:cubicBezTo>
                    <a:pt x="429842" y="192405"/>
                    <a:pt x="333619" y="247900"/>
                    <a:pt x="214921" y="247900"/>
                  </a:cubicBezTo>
                  <a:cubicBezTo>
                    <a:pt x="96224" y="247900"/>
                    <a:pt x="0" y="192406"/>
                    <a:pt x="0" y="123950"/>
                  </a:cubicBezTo>
                  <a:cubicBezTo>
                    <a:pt x="0" y="55494"/>
                    <a:pt x="96224"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8" name="Google Shape;1088;p24"/>
            <p:cNvSpPr/>
            <p:nvPr/>
          </p:nvSpPr>
          <p:spPr>
            <a:xfrm>
              <a:off x="2757750" y="4754499"/>
              <a:ext cx="429841" cy="247899"/>
            </a:xfrm>
            <a:custGeom>
              <a:avLst/>
              <a:gdLst/>
              <a:ahLst/>
              <a:cxnLst/>
              <a:rect l="l" t="t" r="r" b="b"/>
              <a:pathLst>
                <a:path w="429841" h="247899" extrusionOk="0">
                  <a:moveTo>
                    <a:pt x="429842" y="123950"/>
                  </a:moveTo>
                  <a:cubicBezTo>
                    <a:pt x="429842" y="192405"/>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9" name="Google Shape;1089;p24"/>
            <p:cNvSpPr/>
            <p:nvPr/>
          </p:nvSpPr>
          <p:spPr>
            <a:xfrm>
              <a:off x="2012475" y="3630110"/>
              <a:ext cx="429841" cy="247899"/>
            </a:xfrm>
            <a:custGeom>
              <a:avLst/>
              <a:gdLst/>
              <a:ahLst/>
              <a:cxnLst/>
              <a:rect l="l" t="t" r="r" b="b"/>
              <a:pathLst>
                <a:path w="429841" h="247899" extrusionOk="0">
                  <a:moveTo>
                    <a:pt x="429842" y="123950"/>
                  </a:moveTo>
                  <a:cubicBezTo>
                    <a:pt x="429842" y="192406"/>
                    <a:pt x="333619" y="247900"/>
                    <a:pt x="214921" y="247900"/>
                  </a:cubicBezTo>
                  <a:cubicBezTo>
                    <a:pt x="96223" y="247900"/>
                    <a:pt x="0" y="192406"/>
                    <a:pt x="0" y="123950"/>
                  </a:cubicBezTo>
                  <a:cubicBezTo>
                    <a:pt x="0" y="55494"/>
                    <a:pt x="96223" y="0"/>
                    <a:pt x="214921" y="0"/>
                  </a:cubicBezTo>
                  <a:cubicBezTo>
                    <a:pt x="333619" y="0"/>
                    <a:pt x="429842" y="55494"/>
                    <a:pt x="429842" y="123950"/>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0" name="Google Shape;1090;p24"/>
            <p:cNvSpPr/>
            <p:nvPr/>
          </p:nvSpPr>
          <p:spPr>
            <a:xfrm>
              <a:off x="5244274" y="4799933"/>
              <a:ext cx="116580" cy="90224"/>
            </a:xfrm>
            <a:custGeom>
              <a:avLst/>
              <a:gdLst/>
              <a:ahLst/>
              <a:cxnLst/>
              <a:rect l="l" t="t" r="r" b="b"/>
              <a:pathLst>
                <a:path w="116580" h="90224" extrusionOk="0">
                  <a:moveTo>
                    <a:pt x="107376" y="2"/>
                  </a:moveTo>
                  <a:cubicBezTo>
                    <a:pt x="93384" y="11314"/>
                    <a:pt x="72729" y="953"/>
                    <a:pt x="71682" y="1998"/>
                  </a:cubicBezTo>
                  <a:cubicBezTo>
                    <a:pt x="55302" y="17235"/>
                    <a:pt x="38074" y="31550"/>
                    <a:pt x="20094" y="44868"/>
                  </a:cubicBezTo>
                  <a:cubicBezTo>
                    <a:pt x="11432" y="51711"/>
                    <a:pt x="-2179" y="60932"/>
                    <a:pt x="296" y="74049"/>
                  </a:cubicBezTo>
                  <a:cubicBezTo>
                    <a:pt x="4674" y="97622"/>
                    <a:pt x="42366" y="90398"/>
                    <a:pt x="56644" y="83554"/>
                  </a:cubicBezTo>
                  <a:cubicBezTo>
                    <a:pt x="70921" y="76711"/>
                    <a:pt x="82438" y="64544"/>
                    <a:pt x="95954" y="56084"/>
                  </a:cubicBezTo>
                  <a:cubicBezTo>
                    <a:pt x="105472" y="50095"/>
                    <a:pt x="114990" y="47054"/>
                    <a:pt x="116513" y="34887"/>
                  </a:cubicBezTo>
                  <a:cubicBezTo>
                    <a:pt x="117370" y="27187"/>
                    <a:pt x="109850" y="-283"/>
                    <a:pt x="10737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1" name="Google Shape;1091;p24"/>
            <p:cNvSpPr/>
            <p:nvPr/>
          </p:nvSpPr>
          <p:spPr>
            <a:xfrm>
              <a:off x="5244760" y="4829592"/>
              <a:ext cx="116051" cy="60483"/>
            </a:xfrm>
            <a:custGeom>
              <a:avLst/>
              <a:gdLst/>
              <a:ahLst/>
              <a:cxnLst/>
              <a:rect l="l" t="t" r="r" b="b"/>
              <a:pathLst>
                <a:path w="116051" h="60483" extrusionOk="0">
                  <a:moveTo>
                    <a:pt x="115837" y="0"/>
                  </a:moveTo>
                  <a:cubicBezTo>
                    <a:pt x="113933" y="11597"/>
                    <a:pt x="104605" y="14828"/>
                    <a:pt x="95087" y="20722"/>
                  </a:cubicBezTo>
                  <a:cubicBezTo>
                    <a:pt x="81381" y="29182"/>
                    <a:pt x="69388" y="41443"/>
                    <a:pt x="55110" y="48572"/>
                  </a:cubicBezTo>
                  <a:cubicBezTo>
                    <a:pt x="40833" y="55701"/>
                    <a:pt x="9233" y="61880"/>
                    <a:pt x="0" y="45055"/>
                  </a:cubicBezTo>
                  <a:cubicBezTo>
                    <a:pt x="5045" y="67773"/>
                    <a:pt x="42071" y="60644"/>
                    <a:pt x="56157" y="53515"/>
                  </a:cubicBezTo>
                  <a:cubicBezTo>
                    <a:pt x="70244" y="46386"/>
                    <a:pt x="81952" y="34505"/>
                    <a:pt x="95468" y="26045"/>
                  </a:cubicBezTo>
                  <a:cubicBezTo>
                    <a:pt x="104986" y="20056"/>
                    <a:pt x="114504" y="17015"/>
                    <a:pt x="116027" y="4848"/>
                  </a:cubicBezTo>
                  <a:cubicBezTo>
                    <a:pt x="116093" y="3232"/>
                    <a:pt x="116027" y="1606"/>
                    <a:pt x="11583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2" name="Google Shape;1092;p24"/>
            <p:cNvSpPr/>
            <p:nvPr/>
          </p:nvSpPr>
          <p:spPr>
            <a:xfrm>
              <a:off x="5124630" y="4754816"/>
              <a:ext cx="116569" cy="86887"/>
            </a:xfrm>
            <a:custGeom>
              <a:avLst/>
              <a:gdLst/>
              <a:ahLst/>
              <a:cxnLst/>
              <a:rect l="l" t="t" r="r" b="b"/>
              <a:pathLst>
                <a:path w="116569" h="86887" extrusionOk="0">
                  <a:moveTo>
                    <a:pt x="105663" y="63"/>
                  </a:moveTo>
                  <a:cubicBezTo>
                    <a:pt x="91671" y="11470"/>
                    <a:pt x="67590" y="-982"/>
                    <a:pt x="66162" y="63"/>
                  </a:cubicBezTo>
                  <a:cubicBezTo>
                    <a:pt x="51656" y="14825"/>
                    <a:pt x="36275" y="28693"/>
                    <a:pt x="20094" y="41602"/>
                  </a:cubicBezTo>
                  <a:cubicBezTo>
                    <a:pt x="11432" y="48446"/>
                    <a:pt x="-2179" y="57666"/>
                    <a:pt x="296" y="70783"/>
                  </a:cubicBezTo>
                  <a:cubicBezTo>
                    <a:pt x="4674" y="94261"/>
                    <a:pt x="42367" y="87037"/>
                    <a:pt x="56644" y="80288"/>
                  </a:cubicBezTo>
                  <a:cubicBezTo>
                    <a:pt x="70921" y="73540"/>
                    <a:pt x="82438" y="61278"/>
                    <a:pt x="95954" y="52818"/>
                  </a:cubicBezTo>
                  <a:cubicBezTo>
                    <a:pt x="105472" y="46830"/>
                    <a:pt x="114990" y="43313"/>
                    <a:pt x="116513" y="31621"/>
                  </a:cubicBezTo>
                  <a:cubicBezTo>
                    <a:pt x="117370" y="23922"/>
                    <a:pt x="108137" y="-222"/>
                    <a:pt x="105663" y="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3" name="Google Shape;1093;p24"/>
            <p:cNvSpPr/>
            <p:nvPr/>
          </p:nvSpPr>
          <p:spPr>
            <a:xfrm>
              <a:off x="5124926" y="4782825"/>
              <a:ext cx="116097" cy="60673"/>
            </a:xfrm>
            <a:custGeom>
              <a:avLst/>
              <a:gdLst/>
              <a:ahLst/>
              <a:cxnLst/>
              <a:rect l="l" t="t" r="r" b="b"/>
              <a:pathLst>
                <a:path w="116097" h="60673" extrusionOk="0">
                  <a:moveTo>
                    <a:pt x="115741" y="0"/>
                  </a:moveTo>
                  <a:cubicBezTo>
                    <a:pt x="114218" y="11407"/>
                    <a:pt x="104700" y="14828"/>
                    <a:pt x="95182" y="20912"/>
                  </a:cubicBezTo>
                  <a:cubicBezTo>
                    <a:pt x="81476" y="29372"/>
                    <a:pt x="69388" y="41634"/>
                    <a:pt x="55205" y="48858"/>
                  </a:cubicBezTo>
                  <a:cubicBezTo>
                    <a:pt x="41023" y="56082"/>
                    <a:pt x="9233" y="62070"/>
                    <a:pt x="0" y="45246"/>
                  </a:cubicBezTo>
                  <a:cubicBezTo>
                    <a:pt x="5045" y="67964"/>
                    <a:pt x="42071" y="60835"/>
                    <a:pt x="56157" y="53706"/>
                  </a:cubicBezTo>
                  <a:cubicBezTo>
                    <a:pt x="70244" y="46577"/>
                    <a:pt x="82047" y="34695"/>
                    <a:pt x="95468" y="26235"/>
                  </a:cubicBezTo>
                  <a:cubicBezTo>
                    <a:pt x="104986" y="20246"/>
                    <a:pt x="114504" y="16730"/>
                    <a:pt x="116027" y="5133"/>
                  </a:cubicBezTo>
                  <a:cubicBezTo>
                    <a:pt x="116179" y="3413"/>
                    <a:pt x="116084" y="1692"/>
                    <a:pt x="11574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4" name="Google Shape;1094;p24"/>
            <p:cNvSpPr/>
            <p:nvPr/>
          </p:nvSpPr>
          <p:spPr>
            <a:xfrm>
              <a:off x="5154433" y="4234936"/>
              <a:ext cx="200389" cy="574156"/>
            </a:xfrm>
            <a:custGeom>
              <a:avLst/>
              <a:gdLst/>
              <a:ahLst/>
              <a:cxnLst/>
              <a:rect l="l" t="t" r="r" b="b"/>
              <a:pathLst>
                <a:path w="200389" h="574156" extrusionOk="0">
                  <a:moveTo>
                    <a:pt x="197978" y="49713"/>
                  </a:moveTo>
                  <a:cubicBezTo>
                    <a:pt x="197312" y="70815"/>
                    <a:pt x="190745" y="162447"/>
                    <a:pt x="187794" y="211304"/>
                  </a:cubicBezTo>
                  <a:cubicBezTo>
                    <a:pt x="184843" y="260162"/>
                    <a:pt x="184177" y="319285"/>
                    <a:pt x="184177" y="319285"/>
                  </a:cubicBezTo>
                  <a:cubicBezTo>
                    <a:pt x="184177" y="319285"/>
                    <a:pt x="192553" y="354645"/>
                    <a:pt x="197978" y="396183"/>
                  </a:cubicBezTo>
                  <a:cubicBezTo>
                    <a:pt x="203404" y="437722"/>
                    <a:pt x="197978" y="568896"/>
                    <a:pt x="197978" y="568896"/>
                  </a:cubicBezTo>
                  <a:cubicBezTo>
                    <a:pt x="187080" y="575911"/>
                    <a:pt x="173088" y="575911"/>
                    <a:pt x="162190" y="568896"/>
                  </a:cubicBezTo>
                  <a:cubicBezTo>
                    <a:pt x="162190" y="568896"/>
                    <a:pt x="139822" y="464337"/>
                    <a:pt x="129448" y="416810"/>
                  </a:cubicBezTo>
                  <a:cubicBezTo>
                    <a:pt x="119073" y="369283"/>
                    <a:pt x="117359" y="342193"/>
                    <a:pt x="111934" y="312916"/>
                  </a:cubicBezTo>
                  <a:cubicBezTo>
                    <a:pt x="105462" y="277462"/>
                    <a:pt x="91375" y="111973"/>
                    <a:pt x="91375" y="111973"/>
                  </a:cubicBezTo>
                  <a:lnTo>
                    <a:pt x="85759" y="111973"/>
                  </a:lnTo>
                  <a:lnTo>
                    <a:pt x="70815" y="298753"/>
                  </a:lnTo>
                  <a:cubicBezTo>
                    <a:pt x="75479" y="312508"/>
                    <a:pt x="78668" y="326718"/>
                    <a:pt x="80334" y="341147"/>
                  </a:cubicBezTo>
                  <a:cubicBezTo>
                    <a:pt x="84426" y="371660"/>
                    <a:pt x="76050" y="524696"/>
                    <a:pt x="76050" y="524696"/>
                  </a:cubicBezTo>
                  <a:cubicBezTo>
                    <a:pt x="63896" y="531473"/>
                    <a:pt x="48952" y="530846"/>
                    <a:pt x="37406" y="523080"/>
                  </a:cubicBezTo>
                  <a:cubicBezTo>
                    <a:pt x="37406" y="523080"/>
                    <a:pt x="0" y="320331"/>
                    <a:pt x="0" y="289533"/>
                  </a:cubicBezTo>
                  <a:cubicBezTo>
                    <a:pt x="0" y="269097"/>
                    <a:pt x="3522" y="0"/>
                    <a:pt x="352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5" name="Google Shape;1095;p24"/>
            <p:cNvSpPr/>
            <p:nvPr/>
          </p:nvSpPr>
          <p:spPr>
            <a:xfrm>
              <a:off x="5199628" y="3876679"/>
              <a:ext cx="128464" cy="124722"/>
            </a:xfrm>
            <a:custGeom>
              <a:avLst/>
              <a:gdLst/>
              <a:ahLst/>
              <a:cxnLst/>
              <a:rect l="l" t="t" r="r" b="b"/>
              <a:pathLst>
                <a:path w="128464" h="124722" extrusionOk="0">
                  <a:moveTo>
                    <a:pt x="102147" y="0"/>
                  </a:moveTo>
                  <a:cubicBezTo>
                    <a:pt x="102147" y="0"/>
                    <a:pt x="99767" y="46006"/>
                    <a:pt x="100814" y="50093"/>
                  </a:cubicBezTo>
                  <a:cubicBezTo>
                    <a:pt x="101861" y="54181"/>
                    <a:pt x="121945" y="67678"/>
                    <a:pt x="127846" y="72431"/>
                  </a:cubicBezTo>
                  <a:cubicBezTo>
                    <a:pt x="133747" y="77183"/>
                    <a:pt x="95960" y="114445"/>
                    <a:pt x="77590" y="122904"/>
                  </a:cubicBezTo>
                  <a:cubicBezTo>
                    <a:pt x="59220" y="131364"/>
                    <a:pt x="1444" y="109122"/>
                    <a:pt x="112" y="80606"/>
                  </a:cubicBezTo>
                  <a:cubicBezTo>
                    <a:pt x="-1221" y="52089"/>
                    <a:pt x="9630" y="28136"/>
                    <a:pt x="19148" y="26900"/>
                  </a:cubicBezTo>
                  <a:cubicBezTo>
                    <a:pt x="28666" y="25665"/>
                    <a:pt x="102147" y="0"/>
                    <a:pt x="10214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6" name="Google Shape;1096;p24"/>
            <p:cNvSpPr/>
            <p:nvPr/>
          </p:nvSpPr>
          <p:spPr>
            <a:xfrm>
              <a:off x="4996526" y="3906336"/>
              <a:ext cx="182485" cy="357686"/>
            </a:xfrm>
            <a:custGeom>
              <a:avLst/>
              <a:gdLst/>
              <a:ahLst/>
              <a:cxnLst/>
              <a:rect l="l" t="t" r="r" b="b"/>
              <a:pathLst>
                <a:path w="182485" h="357686" extrusionOk="0">
                  <a:moveTo>
                    <a:pt x="179037" y="55702"/>
                  </a:moveTo>
                  <a:cubicBezTo>
                    <a:pt x="176277" y="35455"/>
                    <a:pt x="189697" y="16159"/>
                    <a:pt x="176752" y="0"/>
                  </a:cubicBezTo>
                  <a:cubicBezTo>
                    <a:pt x="131255" y="44485"/>
                    <a:pt x="136966" y="162352"/>
                    <a:pt x="126687" y="237634"/>
                  </a:cubicBezTo>
                  <a:cubicBezTo>
                    <a:pt x="92897" y="272899"/>
                    <a:pt x="25032" y="307594"/>
                    <a:pt x="5901" y="316243"/>
                  </a:cubicBezTo>
                  <a:cubicBezTo>
                    <a:pt x="2379" y="317764"/>
                    <a:pt x="-572" y="319475"/>
                    <a:pt x="95" y="323182"/>
                  </a:cubicBezTo>
                  <a:cubicBezTo>
                    <a:pt x="2665" y="335739"/>
                    <a:pt x="8061" y="347535"/>
                    <a:pt x="15895" y="357687"/>
                  </a:cubicBezTo>
                  <a:cubicBezTo>
                    <a:pt x="60821" y="338676"/>
                    <a:pt x="93183" y="327270"/>
                    <a:pt x="149150" y="274040"/>
                  </a:cubicBezTo>
                  <a:cubicBezTo>
                    <a:pt x="154509" y="268175"/>
                    <a:pt x="159287" y="261806"/>
                    <a:pt x="163427" y="255029"/>
                  </a:cubicBezTo>
                  <a:cubicBezTo>
                    <a:pt x="179608" y="207502"/>
                    <a:pt x="183605" y="90776"/>
                    <a:pt x="179037" y="5570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7" name="Google Shape;1097;p24"/>
            <p:cNvSpPr/>
            <p:nvPr/>
          </p:nvSpPr>
          <p:spPr>
            <a:xfrm>
              <a:off x="5154414" y="3894094"/>
              <a:ext cx="208226" cy="419055"/>
            </a:xfrm>
            <a:custGeom>
              <a:avLst/>
              <a:gdLst/>
              <a:ahLst/>
              <a:cxnLst/>
              <a:rect l="l" t="t" r="r" b="b"/>
              <a:pathLst>
                <a:path w="208226" h="419055" extrusionOk="0">
                  <a:moveTo>
                    <a:pt x="152500" y="40568"/>
                  </a:moveTo>
                  <a:cubicBezTo>
                    <a:pt x="152500" y="40568"/>
                    <a:pt x="119091" y="90376"/>
                    <a:pt x="72357" y="95033"/>
                  </a:cubicBezTo>
                  <a:cubicBezTo>
                    <a:pt x="57699" y="80585"/>
                    <a:pt x="56366" y="29066"/>
                    <a:pt x="76736" y="12527"/>
                  </a:cubicBezTo>
                  <a:cubicBezTo>
                    <a:pt x="76736" y="12527"/>
                    <a:pt x="57699" y="-2491"/>
                    <a:pt x="45135" y="360"/>
                  </a:cubicBezTo>
                  <a:cubicBezTo>
                    <a:pt x="31448" y="8744"/>
                    <a:pt x="21301" y="21823"/>
                    <a:pt x="16580" y="37146"/>
                  </a:cubicBezTo>
                  <a:cubicBezTo>
                    <a:pt x="4702" y="71346"/>
                    <a:pt x="-885" y="107419"/>
                    <a:pt x="114" y="143606"/>
                  </a:cubicBezTo>
                  <a:cubicBezTo>
                    <a:pt x="875" y="192463"/>
                    <a:pt x="114" y="341698"/>
                    <a:pt x="114" y="341698"/>
                  </a:cubicBezTo>
                  <a:cubicBezTo>
                    <a:pt x="114" y="341698"/>
                    <a:pt x="6681" y="373256"/>
                    <a:pt x="48942" y="396734"/>
                  </a:cubicBezTo>
                  <a:cubicBezTo>
                    <a:pt x="91203" y="420212"/>
                    <a:pt x="122423" y="422493"/>
                    <a:pt x="151073" y="415745"/>
                  </a:cubicBezTo>
                  <a:cubicBezTo>
                    <a:pt x="174678" y="410231"/>
                    <a:pt x="194190" y="401866"/>
                    <a:pt x="202376" y="384757"/>
                  </a:cubicBezTo>
                  <a:cubicBezTo>
                    <a:pt x="200282" y="350538"/>
                    <a:pt x="184957" y="261187"/>
                    <a:pt x="190668" y="218223"/>
                  </a:cubicBezTo>
                  <a:cubicBezTo>
                    <a:pt x="196379" y="175259"/>
                    <a:pt x="205517" y="143036"/>
                    <a:pt x="207801" y="108246"/>
                  </a:cubicBezTo>
                  <a:cubicBezTo>
                    <a:pt x="210086" y="73456"/>
                    <a:pt x="203233" y="74122"/>
                    <a:pt x="185814" y="61765"/>
                  </a:cubicBezTo>
                  <a:cubicBezTo>
                    <a:pt x="175239" y="53904"/>
                    <a:pt x="164103" y="46813"/>
                    <a:pt x="152500" y="40568"/>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8" name="Google Shape;1098;p24"/>
            <p:cNvSpPr/>
            <p:nvPr/>
          </p:nvSpPr>
          <p:spPr>
            <a:xfrm>
              <a:off x="5194395" y="3747198"/>
              <a:ext cx="138431" cy="168252"/>
            </a:xfrm>
            <a:custGeom>
              <a:avLst/>
              <a:gdLst/>
              <a:ahLst/>
              <a:cxnLst/>
              <a:rect l="l" t="t" r="r" b="b"/>
              <a:pathLst>
                <a:path w="138431" h="168252" extrusionOk="0">
                  <a:moveTo>
                    <a:pt x="3060" y="60853"/>
                  </a:moveTo>
                  <a:lnTo>
                    <a:pt x="3060" y="60853"/>
                  </a:lnTo>
                  <a:cubicBezTo>
                    <a:pt x="8581" y="25112"/>
                    <a:pt x="34375" y="-1978"/>
                    <a:pt x="71211" y="113"/>
                  </a:cubicBezTo>
                  <a:cubicBezTo>
                    <a:pt x="110416" y="2252"/>
                    <a:pt x="140465" y="35740"/>
                    <a:pt x="138324" y="74892"/>
                  </a:cubicBezTo>
                  <a:cubicBezTo>
                    <a:pt x="138314" y="74930"/>
                    <a:pt x="138314" y="74978"/>
                    <a:pt x="138314" y="75016"/>
                  </a:cubicBezTo>
                  <a:cubicBezTo>
                    <a:pt x="137105" y="96983"/>
                    <a:pt x="125655" y="117105"/>
                    <a:pt x="107380" y="129386"/>
                  </a:cubicBezTo>
                  <a:cubicBezTo>
                    <a:pt x="106057" y="134804"/>
                    <a:pt x="104144" y="140071"/>
                    <a:pt x="101669" y="145070"/>
                  </a:cubicBezTo>
                  <a:cubicBezTo>
                    <a:pt x="88629" y="160279"/>
                    <a:pt x="49128" y="169689"/>
                    <a:pt x="37802" y="168073"/>
                  </a:cubicBezTo>
                  <a:cubicBezTo>
                    <a:pt x="23981" y="166847"/>
                    <a:pt x="12322" y="157313"/>
                    <a:pt x="8391" y="144025"/>
                  </a:cubicBezTo>
                  <a:cubicBezTo>
                    <a:pt x="-3793" y="115984"/>
                    <a:pt x="15" y="78533"/>
                    <a:pt x="3060" y="6085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9" name="Google Shape;1099;p24"/>
            <p:cNvSpPr/>
            <p:nvPr/>
          </p:nvSpPr>
          <p:spPr>
            <a:xfrm>
              <a:off x="5199668" y="3732408"/>
              <a:ext cx="146095" cy="144175"/>
            </a:xfrm>
            <a:custGeom>
              <a:avLst/>
              <a:gdLst/>
              <a:ahLst/>
              <a:cxnLst/>
              <a:rect l="l" t="t" r="r" b="b"/>
              <a:pathLst>
                <a:path w="146095" h="144175" extrusionOk="0">
                  <a:moveTo>
                    <a:pt x="102106" y="144176"/>
                  </a:moveTo>
                  <a:lnTo>
                    <a:pt x="102106" y="144176"/>
                  </a:lnTo>
                  <a:lnTo>
                    <a:pt x="98680" y="113093"/>
                  </a:lnTo>
                  <a:cubicBezTo>
                    <a:pt x="98680" y="113093"/>
                    <a:pt x="124189" y="47126"/>
                    <a:pt x="63939" y="59768"/>
                  </a:cubicBezTo>
                  <a:cubicBezTo>
                    <a:pt x="24152" y="68133"/>
                    <a:pt x="14158" y="71745"/>
                    <a:pt x="2070" y="45130"/>
                  </a:cubicBezTo>
                  <a:cubicBezTo>
                    <a:pt x="-10018" y="18515"/>
                    <a:pt x="32624" y="-5534"/>
                    <a:pt x="83355" y="1120"/>
                  </a:cubicBezTo>
                  <a:cubicBezTo>
                    <a:pt x="119563" y="4913"/>
                    <a:pt x="146823" y="35777"/>
                    <a:pt x="146081" y="72125"/>
                  </a:cubicBezTo>
                  <a:cubicBezTo>
                    <a:pt x="144748" y="91706"/>
                    <a:pt x="139513" y="131439"/>
                    <a:pt x="102106" y="14417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0" name="Google Shape;1100;p24"/>
            <p:cNvSpPr/>
            <p:nvPr/>
          </p:nvSpPr>
          <p:spPr>
            <a:xfrm>
              <a:off x="5186268" y="3976961"/>
              <a:ext cx="186859" cy="320520"/>
            </a:xfrm>
            <a:custGeom>
              <a:avLst/>
              <a:gdLst/>
              <a:ahLst/>
              <a:cxnLst/>
              <a:rect l="l" t="t" r="r" b="b"/>
              <a:pathLst>
                <a:path w="186859" h="320520" extrusionOk="0">
                  <a:moveTo>
                    <a:pt x="186131" y="4943"/>
                  </a:moveTo>
                  <a:cubicBezTo>
                    <a:pt x="168713" y="0"/>
                    <a:pt x="182039" y="4088"/>
                    <a:pt x="168713" y="0"/>
                  </a:cubicBezTo>
                  <a:cubicBezTo>
                    <a:pt x="123216" y="44485"/>
                    <a:pt x="128832" y="120813"/>
                    <a:pt x="118552" y="196286"/>
                  </a:cubicBezTo>
                  <a:cubicBezTo>
                    <a:pt x="93424" y="237729"/>
                    <a:pt x="241" y="293906"/>
                    <a:pt x="241" y="293906"/>
                  </a:cubicBezTo>
                  <a:cubicBezTo>
                    <a:pt x="-901" y="301986"/>
                    <a:pt x="1859" y="304362"/>
                    <a:pt x="11948" y="320521"/>
                  </a:cubicBezTo>
                  <a:cubicBezTo>
                    <a:pt x="63842" y="300693"/>
                    <a:pt x="111042" y="270295"/>
                    <a:pt x="150533" y="231266"/>
                  </a:cubicBezTo>
                  <a:cubicBezTo>
                    <a:pt x="152818" y="229174"/>
                    <a:pt x="156054" y="228604"/>
                    <a:pt x="157006" y="225752"/>
                  </a:cubicBezTo>
                  <a:cubicBezTo>
                    <a:pt x="172901" y="177655"/>
                    <a:pt x="190700" y="40018"/>
                    <a:pt x="186131" y="494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1" name="Google Shape;1101;p24"/>
            <p:cNvSpPr/>
            <p:nvPr/>
          </p:nvSpPr>
          <p:spPr>
            <a:xfrm>
              <a:off x="4957596" y="4074866"/>
              <a:ext cx="216348" cy="290578"/>
            </a:xfrm>
            <a:custGeom>
              <a:avLst/>
              <a:gdLst/>
              <a:ahLst/>
              <a:cxnLst/>
              <a:rect l="l" t="t" r="r" b="b"/>
              <a:pathLst>
                <a:path w="216348" h="290578" extrusionOk="0">
                  <a:moveTo>
                    <a:pt x="0" y="0"/>
                  </a:moveTo>
                  <a:lnTo>
                    <a:pt x="67770" y="231360"/>
                  </a:lnTo>
                  <a:lnTo>
                    <a:pt x="216349" y="290579"/>
                  </a:lnTo>
                  <a:lnTo>
                    <a:pt x="162190" y="65302"/>
                  </a:lnTo>
                  <a:lnTo>
                    <a:pt x="0" y="0"/>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2" name="Google Shape;1102;p24"/>
            <p:cNvSpPr/>
            <p:nvPr/>
          </p:nvSpPr>
          <p:spPr>
            <a:xfrm>
              <a:off x="5101717" y="4257084"/>
              <a:ext cx="109578" cy="53390"/>
            </a:xfrm>
            <a:custGeom>
              <a:avLst/>
              <a:gdLst/>
              <a:ahLst/>
              <a:cxnLst/>
              <a:rect l="l" t="t" r="r" b="b"/>
              <a:pathLst>
                <a:path w="109578" h="53390" extrusionOk="0">
                  <a:moveTo>
                    <a:pt x="108112" y="15494"/>
                  </a:moveTo>
                  <a:cubicBezTo>
                    <a:pt x="105923" y="7604"/>
                    <a:pt x="100212" y="9505"/>
                    <a:pt x="93739" y="11502"/>
                  </a:cubicBezTo>
                  <a:cubicBezTo>
                    <a:pt x="86772" y="14353"/>
                    <a:pt x="79100" y="15019"/>
                    <a:pt x="71752" y="13403"/>
                  </a:cubicBezTo>
                  <a:cubicBezTo>
                    <a:pt x="66003" y="10627"/>
                    <a:pt x="60683" y="7043"/>
                    <a:pt x="55952" y="2757"/>
                  </a:cubicBezTo>
                  <a:cubicBezTo>
                    <a:pt x="53077" y="1017"/>
                    <a:pt x="49794" y="67"/>
                    <a:pt x="46434" y="0"/>
                  </a:cubicBezTo>
                  <a:cubicBezTo>
                    <a:pt x="46434" y="1996"/>
                    <a:pt x="49860" y="13688"/>
                    <a:pt x="49860" y="13688"/>
                  </a:cubicBezTo>
                  <a:cubicBezTo>
                    <a:pt x="49860" y="13688"/>
                    <a:pt x="17308" y="13688"/>
                    <a:pt x="13977" y="13688"/>
                  </a:cubicBezTo>
                  <a:cubicBezTo>
                    <a:pt x="11045" y="13070"/>
                    <a:pt x="8171" y="14952"/>
                    <a:pt x="7552" y="17880"/>
                  </a:cubicBezTo>
                  <a:cubicBezTo>
                    <a:pt x="7200" y="19572"/>
                    <a:pt x="7676" y="21339"/>
                    <a:pt x="8837" y="22623"/>
                  </a:cubicBezTo>
                  <a:cubicBezTo>
                    <a:pt x="8104" y="22680"/>
                    <a:pt x="7381" y="22680"/>
                    <a:pt x="6648" y="22623"/>
                  </a:cubicBezTo>
                  <a:cubicBezTo>
                    <a:pt x="-15" y="21102"/>
                    <a:pt x="-2870" y="31368"/>
                    <a:pt x="3792" y="32889"/>
                  </a:cubicBezTo>
                  <a:cubicBezTo>
                    <a:pt x="5582" y="33231"/>
                    <a:pt x="7399" y="33487"/>
                    <a:pt x="9218" y="33649"/>
                  </a:cubicBezTo>
                  <a:cubicBezTo>
                    <a:pt x="4839" y="35360"/>
                    <a:pt x="3792" y="42584"/>
                    <a:pt x="9218" y="43154"/>
                  </a:cubicBezTo>
                  <a:lnTo>
                    <a:pt x="10836" y="43154"/>
                  </a:lnTo>
                  <a:cubicBezTo>
                    <a:pt x="11645" y="43373"/>
                    <a:pt x="12501" y="43373"/>
                    <a:pt x="13310" y="43154"/>
                  </a:cubicBezTo>
                  <a:lnTo>
                    <a:pt x="14262" y="43154"/>
                  </a:lnTo>
                  <a:cubicBezTo>
                    <a:pt x="13701" y="46358"/>
                    <a:pt x="15852" y="49418"/>
                    <a:pt x="19059" y="49970"/>
                  </a:cubicBezTo>
                  <a:cubicBezTo>
                    <a:pt x="19107" y="49979"/>
                    <a:pt x="19164" y="49989"/>
                    <a:pt x="19212" y="49998"/>
                  </a:cubicBezTo>
                  <a:cubicBezTo>
                    <a:pt x="35107" y="52089"/>
                    <a:pt x="58522" y="58458"/>
                    <a:pt x="72894" y="45341"/>
                  </a:cubicBezTo>
                  <a:cubicBezTo>
                    <a:pt x="82774" y="44295"/>
                    <a:pt x="92416" y="41662"/>
                    <a:pt x="101449" y="37546"/>
                  </a:cubicBezTo>
                  <a:cubicBezTo>
                    <a:pt x="110491" y="33839"/>
                    <a:pt x="110777" y="24904"/>
                    <a:pt x="108112" y="1549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3" name="Google Shape;1103;p24"/>
            <p:cNvSpPr/>
            <p:nvPr/>
          </p:nvSpPr>
          <p:spPr>
            <a:xfrm>
              <a:off x="4984781" y="4223327"/>
              <a:ext cx="67863" cy="55821"/>
            </a:xfrm>
            <a:custGeom>
              <a:avLst/>
              <a:gdLst/>
              <a:ahLst/>
              <a:cxnLst/>
              <a:rect l="l" t="t" r="r" b="b"/>
              <a:pathLst>
                <a:path w="67863" h="55821" extrusionOk="0">
                  <a:moveTo>
                    <a:pt x="62477" y="30335"/>
                  </a:moveTo>
                  <a:lnTo>
                    <a:pt x="60192" y="30335"/>
                  </a:lnTo>
                  <a:cubicBezTo>
                    <a:pt x="62420" y="28253"/>
                    <a:pt x="62534" y="24764"/>
                    <a:pt x="60459" y="22540"/>
                  </a:cubicBezTo>
                  <a:cubicBezTo>
                    <a:pt x="59564" y="21590"/>
                    <a:pt x="58355" y="20981"/>
                    <a:pt x="57051" y="20829"/>
                  </a:cubicBezTo>
                  <a:cubicBezTo>
                    <a:pt x="53720" y="20829"/>
                    <a:pt x="20216" y="13890"/>
                    <a:pt x="20216" y="13890"/>
                  </a:cubicBezTo>
                  <a:lnTo>
                    <a:pt x="16123" y="108"/>
                  </a:lnTo>
                  <a:cubicBezTo>
                    <a:pt x="16123" y="-653"/>
                    <a:pt x="10317" y="2864"/>
                    <a:pt x="10127" y="2959"/>
                  </a:cubicBezTo>
                  <a:cubicBezTo>
                    <a:pt x="4406" y="6723"/>
                    <a:pt x="694" y="12873"/>
                    <a:pt x="37" y="19689"/>
                  </a:cubicBezTo>
                  <a:cubicBezTo>
                    <a:pt x="-400" y="29232"/>
                    <a:pt x="3035" y="38557"/>
                    <a:pt x="9555" y="45543"/>
                  </a:cubicBezTo>
                  <a:cubicBezTo>
                    <a:pt x="15638" y="51503"/>
                    <a:pt x="23785" y="54906"/>
                    <a:pt x="32304" y="55049"/>
                  </a:cubicBezTo>
                  <a:cubicBezTo>
                    <a:pt x="36302" y="55049"/>
                    <a:pt x="40204" y="55049"/>
                    <a:pt x="43726" y="55809"/>
                  </a:cubicBezTo>
                  <a:cubicBezTo>
                    <a:pt x="46981" y="56018"/>
                    <a:pt x="49789" y="53556"/>
                    <a:pt x="49998" y="50305"/>
                  </a:cubicBezTo>
                  <a:cubicBezTo>
                    <a:pt x="49998" y="50210"/>
                    <a:pt x="50008" y="50106"/>
                    <a:pt x="50008" y="50011"/>
                  </a:cubicBezTo>
                  <a:lnTo>
                    <a:pt x="51055" y="50011"/>
                  </a:lnTo>
                  <a:cubicBezTo>
                    <a:pt x="51835" y="50201"/>
                    <a:pt x="52654" y="50201"/>
                    <a:pt x="53435" y="50011"/>
                  </a:cubicBezTo>
                  <a:lnTo>
                    <a:pt x="55148" y="50011"/>
                  </a:lnTo>
                  <a:cubicBezTo>
                    <a:pt x="60859" y="50011"/>
                    <a:pt x="61334" y="42977"/>
                    <a:pt x="57432" y="40505"/>
                  </a:cubicBezTo>
                  <a:cubicBezTo>
                    <a:pt x="59240" y="40505"/>
                    <a:pt x="61049" y="40505"/>
                    <a:pt x="62953" y="40505"/>
                  </a:cubicBezTo>
                  <a:cubicBezTo>
                    <a:pt x="69901" y="40885"/>
                    <a:pt x="69234" y="30239"/>
                    <a:pt x="62477" y="3033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4" name="Google Shape;1104;p24"/>
            <p:cNvSpPr/>
            <p:nvPr/>
          </p:nvSpPr>
          <p:spPr>
            <a:xfrm>
              <a:off x="5132255" y="3894454"/>
              <a:ext cx="67293" cy="97715"/>
            </a:xfrm>
            <a:custGeom>
              <a:avLst/>
              <a:gdLst/>
              <a:ahLst/>
              <a:cxnLst/>
              <a:rect l="l" t="t" r="r" b="b"/>
              <a:pathLst>
                <a:path w="67293" h="97715" extrusionOk="0">
                  <a:moveTo>
                    <a:pt x="24367" y="97715"/>
                  </a:moveTo>
                  <a:cubicBezTo>
                    <a:pt x="15153" y="97344"/>
                    <a:pt x="6435" y="93466"/>
                    <a:pt x="0" y="86879"/>
                  </a:cubicBezTo>
                  <a:cubicBezTo>
                    <a:pt x="1333" y="69769"/>
                    <a:pt x="23224" y="4848"/>
                    <a:pt x="67294" y="0"/>
                  </a:cubicBezTo>
                  <a:cubicBezTo>
                    <a:pt x="55310" y="8431"/>
                    <a:pt x="45811" y="19923"/>
                    <a:pt x="39786" y="33269"/>
                  </a:cubicBezTo>
                  <a:cubicBezTo>
                    <a:pt x="33000" y="54323"/>
                    <a:pt x="27841" y="75872"/>
                    <a:pt x="24367" y="9771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5" name="Google Shape;1105;p24"/>
            <p:cNvSpPr/>
            <p:nvPr/>
          </p:nvSpPr>
          <p:spPr>
            <a:xfrm>
              <a:off x="5305132" y="3960902"/>
              <a:ext cx="81740" cy="121566"/>
            </a:xfrm>
            <a:custGeom>
              <a:avLst/>
              <a:gdLst/>
              <a:ahLst/>
              <a:cxnLst/>
              <a:rect l="l" t="t" r="r" b="b"/>
              <a:pathLst>
                <a:path w="81740" h="121566" extrusionOk="0">
                  <a:moveTo>
                    <a:pt x="75168" y="117100"/>
                  </a:moveTo>
                  <a:cubicBezTo>
                    <a:pt x="75168" y="117100"/>
                    <a:pt x="31289" y="132214"/>
                    <a:pt x="355" y="106834"/>
                  </a:cubicBezTo>
                  <a:cubicBezTo>
                    <a:pt x="-2977" y="101036"/>
                    <a:pt x="18249" y="26514"/>
                    <a:pt x="18249" y="26514"/>
                  </a:cubicBezTo>
                  <a:cubicBezTo>
                    <a:pt x="18249" y="26514"/>
                    <a:pt x="36714" y="-11507"/>
                    <a:pt x="65840" y="3511"/>
                  </a:cubicBezTo>
                  <a:cubicBezTo>
                    <a:pt x="94966" y="18530"/>
                    <a:pt x="75168" y="117100"/>
                    <a:pt x="75168" y="11710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6" name="Google Shape;1106;p24"/>
            <p:cNvSpPr/>
            <p:nvPr/>
          </p:nvSpPr>
          <p:spPr>
            <a:xfrm>
              <a:off x="2821998" y="4049582"/>
              <a:ext cx="101559" cy="177370"/>
            </a:xfrm>
            <a:custGeom>
              <a:avLst/>
              <a:gdLst/>
              <a:ahLst/>
              <a:cxnLst/>
              <a:rect l="l" t="t" r="r" b="b"/>
              <a:pathLst>
                <a:path w="101559" h="177370" extrusionOk="0">
                  <a:moveTo>
                    <a:pt x="0" y="0"/>
                  </a:moveTo>
                  <a:cubicBezTo>
                    <a:pt x="0" y="0"/>
                    <a:pt x="6092" y="90966"/>
                    <a:pt x="17989" y="104084"/>
                  </a:cubicBezTo>
                  <a:cubicBezTo>
                    <a:pt x="29887" y="117201"/>
                    <a:pt x="70340" y="126136"/>
                    <a:pt x="70340" y="126136"/>
                  </a:cubicBezTo>
                  <a:lnTo>
                    <a:pt x="101559" y="177370"/>
                  </a:lnTo>
                  <a:cubicBezTo>
                    <a:pt x="101559" y="177370"/>
                    <a:pt x="73005" y="14543"/>
                    <a:pt x="66913" y="10646"/>
                  </a:cubicBezTo>
                  <a:cubicBezTo>
                    <a:pt x="60821" y="6749"/>
                    <a:pt x="0" y="0"/>
                    <a:pt x="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7" name="Google Shape;1107;p24"/>
            <p:cNvSpPr/>
            <p:nvPr/>
          </p:nvSpPr>
          <p:spPr>
            <a:xfrm>
              <a:off x="2814097" y="3945071"/>
              <a:ext cx="67769" cy="130685"/>
            </a:xfrm>
            <a:custGeom>
              <a:avLst/>
              <a:gdLst/>
              <a:ahLst/>
              <a:cxnLst/>
              <a:rect l="l" t="t" r="r" b="b"/>
              <a:pathLst>
                <a:path w="67769" h="130685" extrusionOk="0">
                  <a:moveTo>
                    <a:pt x="67770" y="3183"/>
                  </a:moveTo>
                  <a:cubicBezTo>
                    <a:pt x="52097" y="-4127"/>
                    <a:pt x="33430" y="1529"/>
                    <a:pt x="24462" y="16300"/>
                  </a:cubicBezTo>
                  <a:cubicBezTo>
                    <a:pt x="12945" y="35311"/>
                    <a:pt x="1047" y="100328"/>
                    <a:pt x="0" y="111354"/>
                  </a:cubicBezTo>
                  <a:cubicBezTo>
                    <a:pt x="0" y="111354"/>
                    <a:pt x="16086" y="133597"/>
                    <a:pt x="40167" y="13036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8" name="Google Shape;1108;p24"/>
            <p:cNvSpPr/>
            <p:nvPr/>
          </p:nvSpPr>
          <p:spPr>
            <a:xfrm>
              <a:off x="2966810" y="4837262"/>
              <a:ext cx="145801" cy="82247"/>
            </a:xfrm>
            <a:custGeom>
              <a:avLst/>
              <a:gdLst/>
              <a:ahLst/>
              <a:cxnLst/>
              <a:rect l="l" t="t" r="r" b="b"/>
              <a:pathLst>
                <a:path w="145801" h="82247" extrusionOk="0">
                  <a:moveTo>
                    <a:pt x="7003" y="19800"/>
                  </a:moveTo>
                  <a:cubicBezTo>
                    <a:pt x="23964" y="24458"/>
                    <a:pt x="42087" y="22272"/>
                    <a:pt x="57449" y="13717"/>
                  </a:cubicBezTo>
                  <a:cubicBezTo>
                    <a:pt x="69537" y="13717"/>
                    <a:pt x="135498" y="-14134"/>
                    <a:pt x="144446" y="9535"/>
                  </a:cubicBezTo>
                  <a:cubicBezTo>
                    <a:pt x="152346" y="30256"/>
                    <a:pt x="123791" y="49457"/>
                    <a:pt x="108562" y="53164"/>
                  </a:cubicBezTo>
                  <a:cubicBezTo>
                    <a:pt x="75248" y="61244"/>
                    <a:pt x="50596" y="77783"/>
                    <a:pt x="37175" y="80635"/>
                  </a:cubicBezTo>
                  <a:cubicBezTo>
                    <a:pt x="27657" y="82726"/>
                    <a:pt x="14332" y="84057"/>
                    <a:pt x="6432" y="76262"/>
                  </a:cubicBezTo>
                  <a:cubicBezTo>
                    <a:pt x="-2515" y="66852"/>
                    <a:pt x="-1944" y="32157"/>
                    <a:pt x="7003" y="1980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9" name="Google Shape;1109;p24"/>
            <p:cNvSpPr/>
            <p:nvPr/>
          </p:nvSpPr>
          <p:spPr>
            <a:xfrm>
              <a:off x="2969244" y="4850979"/>
              <a:ext cx="143767" cy="68530"/>
            </a:xfrm>
            <a:custGeom>
              <a:avLst/>
              <a:gdLst/>
              <a:ahLst/>
              <a:cxnLst/>
              <a:rect l="l" t="t" r="r" b="b"/>
              <a:pathLst>
                <a:path w="143767" h="68530" extrusionOk="0">
                  <a:moveTo>
                    <a:pt x="35122" y="61119"/>
                  </a:moveTo>
                  <a:cubicBezTo>
                    <a:pt x="48543" y="58363"/>
                    <a:pt x="73195" y="42109"/>
                    <a:pt x="106509" y="33649"/>
                  </a:cubicBezTo>
                  <a:cubicBezTo>
                    <a:pt x="119263" y="30607"/>
                    <a:pt x="141250" y="16634"/>
                    <a:pt x="143535" y="0"/>
                  </a:cubicBezTo>
                  <a:cubicBezTo>
                    <a:pt x="146485" y="19011"/>
                    <a:pt x="120691" y="36025"/>
                    <a:pt x="106509" y="39447"/>
                  </a:cubicBezTo>
                  <a:cubicBezTo>
                    <a:pt x="73195" y="47527"/>
                    <a:pt x="48543" y="64066"/>
                    <a:pt x="35122" y="66918"/>
                  </a:cubicBezTo>
                  <a:cubicBezTo>
                    <a:pt x="25604" y="69009"/>
                    <a:pt x="12278" y="70340"/>
                    <a:pt x="4378" y="62545"/>
                  </a:cubicBezTo>
                  <a:cubicBezTo>
                    <a:pt x="2265" y="60292"/>
                    <a:pt x="761" y="57545"/>
                    <a:pt x="0" y="54561"/>
                  </a:cubicBezTo>
                  <a:cubicBezTo>
                    <a:pt x="10013" y="62156"/>
                    <a:pt x="23034" y="64589"/>
                    <a:pt x="35122" y="61119"/>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0" name="Google Shape;1110;p24"/>
            <p:cNvSpPr/>
            <p:nvPr/>
          </p:nvSpPr>
          <p:spPr>
            <a:xfrm>
              <a:off x="2864165" y="4805303"/>
              <a:ext cx="146191" cy="82209"/>
            </a:xfrm>
            <a:custGeom>
              <a:avLst/>
              <a:gdLst/>
              <a:ahLst/>
              <a:cxnLst/>
              <a:rect l="l" t="t" r="r" b="b"/>
              <a:pathLst>
                <a:path w="146191" h="82209" extrusionOk="0">
                  <a:moveTo>
                    <a:pt x="7327" y="19726"/>
                  </a:moveTo>
                  <a:cubicBezTo>
                    <a:pt x="24287" y="24431"/>
                    <a:pt x="42423" y="22245"/>
                    <a:pt x="57774" y="13642"/>
                  </a:cubicBezTo>
                  <a:cubicBezTo>
                    <a:pt x="69957" y="13642"/>
                    <a:pt x="135823" y="-14113"/>
                    <a:pt x="144865" y="9555"/>
                  </a:cubicBezTo>
                  <a:cubicBezTo>
                    <a:pt x="152670" y="30277"/>
                    <a:pt x="124116" y="49477"/>
                    <a:pt x="108886" y="53185"/>
                  </a:cubicBezTo>
                  <a:cubicBezTo>
                    <a:pt x="75573" y="61169"/>
                    <a:pt x="50921" y="77804"/>
                    <a:pt x="37595" y="80560"/>
                  </a:cubicBezTo>
                  <a:cubicBezTo>
                    <a:pt x="27601" y="82651"/>
                    <a:pt x="14656" y="84077"/>
                    <a:pt x="6756" y="76283"/>
                  </a:cubicBezTo>
                  <a:cubicBezTo>
                    <a:pt x="-2762" y="66872"/>
                    <a:pt x="-1905" y="32178"/>
                    <a:pt x="7327" y="19726"/>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1" name="Google Shape;1111;p24"/>
            <p:cNvSpPr/>
            <p:nvPr/>
          </p:nvSpPr>
          <p:spPr>
            <a:xfrm>
              <a:off x="2866543" y="4818565"/>
              <a:ext cx="143767" cy="68566"/>
            </a:xfrm>
            <a:custGeom>
              <a:avLst/>
              <a:gdLst/>
              <a:ahLst/>
              <a:cxnLst/>
              <a:rect l="l" t="t" r="r" b="b"/>
              <a:pathLst>
                <a:path w="143767" h="68566" extrusionOk="0">
                  <a:moveTo>
                    <a:pt x="35217" y="61215"/>
                  </a:moveTo>
                  <a:cubicBezTo>
                    <a:pt x="48543" y="58363"/>
                    <a:pt x="73290" y="42204"/>
                    <a:pt x="106509" y="33744"/>
                  </a:cubicBezTo>
                  <a:cubicBezTo>
                    <a:pt x="119263" y="30702"/>
                    <a:pt x="141345" y="16730"/>
                    <a:pt x="143534" y="0"/>
                  </a:cubicBezTo>
                  <a:cubicBezTo>
                    <a:pt x="146485" y="19011"/>
                    <a:pt x="120691" y="36025"/>
                    <a:pt x="106509" y="39542"/>
                  </a:cubicBezTo>
                  <a:cubicBezTo>
                    <a:pt x="73195" y="47527"/>
                    <a:pt x="48543" y="64161"/>
                    <a:pt x="35217" y="66918"/>
                  </a:cubicBezTo>
                  <a:cubicBezTo>
                    <a:pt x="25223" y="69009"/>
                    <a:pt x="12278" y="70435"/>
                    <a:pt x="4378" y="62640"/>
                  </a:cubicBezTo>
                  <a:cubicBezTo>
                    <a:pt x="2320" y="60350"/>
                    <a:pt x="821" y="57622"/>
                    <a:pt x="0" y="54656"/>
                  </a:cubicBezTo>
                  <a:cubicBezTo>
                    <a:pt x="10052" y="62251"/>
                    <a:pt x="23099" y="64684"/>
                    <a:pt x="35217" y="61215"/>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2" name="Google Shape;1112;p24"/>
            <p:cNvSpPr/>
            <p:nvPr/>
          </p:nvSpPr>
          <p:spPr>
            <a:xfrm>
              <a:off x="2858160" y="4267254"/>
              <a:ext cx="210834" cy="594226"/>
            </a:xfrm>
            <a:custGeom>
              <a:avLst/>
              <a:gdLst/>
              <a:ahLst/>
              <a:cxnLst/>
              <a:rect l="l" t="t" r="r" b="b"/>
              <a:pathLst>
                <a:path w="210834" h="594226" extrusionOk="0">
                  <a:moveTo>
                    <a:pt x="6098" y="372610"/>
                  </a:moveTo>
                  <a:cubicBezTo>
                    <a:pt x="8933" y="348172"/>
                    <a:pt x="14031" y="324057"/>
                    <a:pt x="21327" y="300559"/>
                  </a:cubicBezTo>
                  <a:cubicBezTo>
                    <a:pt x="21327" y="300559"/>
                    <a:pt x="16759" y="238299"/>
                    <a:pt x="14474" y="179271"/>
                  </a:cubicBezTo>
                  <a:cubicBezTo>
                    <a:pt x="11904" y="112734"/>
                    <a:pt x="-11320" y="53420"/>
                    <a:pt x="6955" y="0"/>
                  </a:cubicBezTo>
                  <a:lnTo>
                    <a:pt x="210835" y="45340"/>
                  </a:lnTo>
                  <a:cubicBezTo>
                    <a:pt x="210835" y="45340"/>
                    <a:pt x="201317" y="312821"/>
                    <a:pt x="198176" y="345140"/>
                  </a:cubicBezTo>
                  <a:cubicBezTo>
                    <a:pt x="196596" y="370310"/>
                    <a:pt x="193417" y="395366"/>
                    <a:pt x="188657" y="420137"/>
                  </a:cubicBezTo>
                  <a:cubicBezTo>
                    <a:pt x="179139" y="471941"/>
                    <a:pt x="168955" y="587907"/>
                    <a:pt x="168955" y="587907"/>
                  </a:cubicBezTo>
                  <a:cubicBezTo>
                    <a:pt x="147063" y="600644"/>
                    <a:pt x="114987" y="590188"/>
                    <a:pt x="114987" y="590188"/>
                  </a:cubicBezTo>
                  <a:cubicBezTo>
                    <a:pt x="114987" y="590188"/>
                    <a:pt x="114987" y="445041"/>
                    <a:pt x="116224" y="407685"/>
                  </a:cubicBezTo>
                  <a:cubicBezTo>
                    <a:pt x="117937" y="362059"/>
                    <a:pt x="119365" y="365576"/>
                    <a:pt x="119365" y="365576"/>
                  </a:cubicBezTo>
                  <a:lnTo>
                    <a:pt x="112512" y="251987"/>
                  </a:lnTo>
                  <a:lnTo>
                    <a:pt x="108038" y="195525"/>
                  </a:lnTo>
                  <a:cubicBezTo>
                    <a:pt x="108038" y="195525"/>
                    <a:pt x="102327" y="236969"/>
                    <a:pt x="98520" y="273945"/>
                  </a:cubicBezTo>
                  <a:cubicBezTo>
                    <a:pt x="95284" y="306263"/>
                    <a:pt x="87479" y="335444"/>
                    <a:pt x="78722" y="395613"/>
                  </a:cubicBezTo>
                  <a:cubicBezTo>
                    <a:pt x="71203" y="447703"/>
                    <a:pt x="63398" y="554068"/>
                    <a:pt x="63398" y="554068"/>
                  </a:cubicBezTo>
                  <a:cubicBezTo>
                    <a:pt x="41506" y="566710"/>
                    <a:pt x="12000" y="557965"/>
                    <a:pt x="12000" y="557965"/>
                  </a:cubicBezTo>
                  <a:cubicBezTo>
                    <a:pt x="12000" y="557965"/>
                    <a:pt x="197" y="417856"/>
                    <a:pt x="6098" y="37261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3" name="Google Shape;1113;p24"/>
            <p:cNvSpPr/>
            <p:nvPr/>
          </p:nvSpPr>
          <p:spPr>
            <a:xfrm>
              <a:off x="2884049" y="3772563"/>
              <a:ext cx="155365" cy="247695"/>
            </a:xfrm>
            <a:custGeom>
              <a:avLst/>
              <a:gdLst/>
              <a:ahLst/>
              <a:cxnLst/>
              <a:rect l="l" t="t" r="r" b="b"/>
              <a:pathLst>
                <a:path w="155365" h="247695" extrusionOk="0">
                  <a:moveTo>
                    <a:pt x="8859" y="177022"/>
                  </a:moveTo>
                  <a:cubicBezTo>
                    <a:pt x="24564" y="177782"/>
                    <a:pt x="36271" y="181869"/>
                    <a:pt x="38270" y="177022"/>
                  </a:cubicBezTo>
                  <a:cubicBezTo>
                    <a:pt x="39966" y="168895"/>
                    <a:pt x="41174" y="160673"/>
                    <a:pt x="41887" y="152403"/>
                  </a:cubicBezTo>
                  <a:cubicBezTo>
                    <a:pt x="40078" y="147840"/>
                    <a:pt x="38460" y="142897"/>
                    <a:pt x="38460" y="142897"/>
                  </a:cubicBezTo>
                  <a:cubicBezTo>
                    <a:pt x="18662" y="130826"/>
                    <a:pt x="12476" y="109439"/>
                    <a:pt x="9906" y="84535"/>
                  </a:cubicBezTo>
                  <a:cubicBezTo>
                    <a:pt x="5527" y="42046"/>
                    <a:pt x="28942" y="4880"/>
                    <a:pt x="71013" y="412"/>
                  </a:cubicBezTo>
                  <a:cubicBezTo>
                    <a:pt x="111084" y="-3770"/>
                    <a:pt x="140495" y="24365"/>
                    <a:pt x="148396" y="62862"/>
                  </a:cubicBezTo>
                  <a:cubicBezTo>
                    <a:pt x="152584" y="81873"/>
                    <a:pt x="161055" y="117899"/>
                    <a:pt x="149633" y="149171"/>
                  </a:cubicBezTo>
                  <a:cubicBezTo>
                    <a:pt x="143256" y="166756"/>
                    <a:pt x="135070" y="180634"/>
                    <a:pt x="126884" y="183295"/>
                  </a:cubicBezTo>
                  <a:cubicBezTo>
                    <a:pt x="118946" y="183143"/>
                    <a:pt x="111027" y="182449"/>
                    <a:pt x="103184" y="181204"/>
                  </a:cubicBezTo>
                  <a:lnTo>
                    <a:pt x="103184" y="181204"/>
                  </a:lnTo>
                  <a:cubicBezTo>
                    <a:pt x="103184" y="181204"/>
                    <a:pt x="101090" y="192991"/>
                    <a:pt x="99662" y="200215"/>
                  </a:cubicBezTo>
                  <a:cubicBezTo>
                    <a:pt x="98235" y="207439"/>
                    <a:pt x="98711" y="211716"/>
                    <a:pt x="113844" y="221031"/>
                  </a:cubicBezTo>
                  <a:cubicBezTo>
                    <a:pt x="128978" y="230347"/>
                    <a:pt x="91001" y="249548"/>
                    <a:pt x="66253" y="247551"/>
                  </a:cubicBezTo>
                  <a:cubicBezTo>
                    <a:pt x="41506" y="245555"/>
                    <a:pt x="13523" y="230727"/>
                    <a:pt x="5908" y="214758"/>
                  </a:cubicBezTo>
                  <a:cubicBezTo>
                    <a:pt x="-2754" y="197553"/>
                    <a:pt x="-1992" y="176451"/>
                    <a:pt x="8859" y="17702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4" name="Google Shape;1114;p24"/>
            <p:cNvSpPr/>
            <p:nvPr/>
          </p:nvSpPr>
          <p:spPr>
            <a:xfrm>
              <a:off x="2832349" y="3948237"/>
              <a:ext cx="239208" cy="394751"/>
            </a:xfrm>
            <a:custGeom>
              <a:avLst/>
              <a:gdLst/>
              <a:ahLst/>
              <a:cxnLst/>
              <a:rect l="l" t="t" r="r" b="b"/>
              <a:pathLst>
                <a:path w="239208" h="394751" extrusionOk="0">
                  <a:moveTo>
                    <a:pt x="83308" y="3725"/>
                  </a:moveTo>
                  <a:cubicBezTo>
                    <a:pt x="78930" y="14561"/>
                    <a:pt x="90066" y="27868"/>
                    <a:pt x="119667" y="37088"/>
                  </a:cubicBezTo>
                  <a:cubicBezTo>
                    <a:pt x="149269" y="46308"/>
                    <a:pt x="151839" y="34427"/>
                    <a:pt x="151839" y="34427"/>
                  </a:cubicBezTo>
                  <a:cubicBezTo>
                    <a:pt x="171408" y="43257"/>
                    <a:pt x="190473" y="53162"/>
                    <a:pt x="208948" y="64083"/>
                  </a:cubicBezTo>
                  <a:cubicBezTo>
                    <a:pt x="226652" y="76441"/>
                    <a:pt x="234552" y="112371"/>
                    <a:pt x="236932" y="172920"/>
                  </a:cubicBezTo>
                  <a:cubicBezTo>
                    <a:pt x="239692" y="242974"/>
                    <a:pt x="239977" y="346963"/>
                    <a:pt x="237598" y="364928"/>
                  </a:cubicBezTo>
                  <a:cubicBezTo>
                    <a:pt x="237598" y="364928"/>
                    <a:pt x="204475" y="398007"/>
                    <a:pt x="161452" y="394490"/>
                  </a:cubicBezTo>
                  <a:cubicBezTo>
                    <a:pt x="118430" y="390973"/>
                    <a:pt x="47234" y="353427"/>
                    <a:pt x="30196" y="324435"/>
                  </a:cubicBezTo>
                  <a:cubicBezTo>
                    <a:pt x="30196" y="263031"/>
                    <a:pt x="37906" y="253050"/>
                    <a:pt x="27912" y="217595"/>
                  </a:cubicBezTo>
                  <a:cubicBezTo>
                    <a:pt x="5068" y="136514"/>
                    <a:pt x="-6925" y="103531"/>
                    <a:pt x="4212" y="49540"/>
                  </a:cubicBezTo>
                  <a:cubicBezTo>
                    <a:pt x="13730" y="5150"/>
                    <a:pt x="26103" y="-363"/>
                    <a:pt x="43712" y="17"/>
                  </a:cubicBezTo>
                  <a:cubicBezTo>
                    <a:pt x="56967" y="550"/>
                    <a:pt x="70185" y="1785"/>
                    <a:pt x="83308" y="372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5" name="Google Shape;1115;p24"/>
            <p:cNvSpPr/>
            <p:nvPr/>
          </p:nvSpPr>
          <p:spPr>
            <a:xfrm>
              <a:off x="3011886" y="4098914"/>
              <a:ext cx="63391" cy="288487"/>
            </a:xfrm>
            <a:custGeom>
              <a:avLst/>
              <a:gdLst/>
              <a:ahLst/>
              <a:cxnLst/>
              <a:rect l="l" t="t" r="r" b="b"/>
              <a:pathLst>
                <a:path w="63391" h="288487" extrusionOk="0">
                  <a:moveTo>
                    <a:pt x="21226" y="268241"/>
                  </a:moveTo>
                  <a:lnTo>
                    <a:pt x="0" y="24144"/>
                  </a:lnTo>
                  <a:lnTo>
                    <a:pt x="45592" y="0"/>
                  </a:lnTo>
                  <a:lnTo>
                    <a:pt x="63391" y="14923"/>
                  </a:lnTo>
                  <a:lnTo>
                    <a:pt x="57109" y="234117"/>
                  </a:lnTo>
                  <a:lnTo>
                    <a:pt x="57109" y="234117"/>
                  </a:lnTo>
                  <a:lnTo>
                    <a:pt x="57109" y="240200"/>
                  </a:lnTo>
                  <a:lnTo>
                    <a:pt x="57109" y="240200"/>
                  </a:lnTo>
                  <a:lnTo>
                    <a:pt x="57109" y="247995"/>
                  </a:lnTo>
                  <a:cubicBezTo>
                    <a:pt x="57109" y="247995"/>
                    <a:pt x="58061" y="266435"/>
                    <a:pt x="23224" y="288488"/>
                  </a:cubicBezTo>
                  <a:cubicBezTo>
                    <a:pt x="23224" y="288488"/>
                    <a:pt x="22653" y="282689"/>
                    <a:pt x="22177" y="277271"/>
                  </a:cubicBezTo>
                  <a:lnTo>
                    <a:pt x="22177" y="277271"/>
                  </a:lnTo>
                  <a:lnTo>
                    <a:pt x="21321" y="267766"/>
                  </a:ln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6" name="Google Shape;1116;p24"/>
            <p:cNvSpPr/>
            <p:nvPr/>
          </p:nvSpPr>
          <p:spPr>
            <a:xfrm>
              <a:off x="2997806" y="3997207"/>
              <a:ext cx="83658" cy="135231"/>
            </a:xfrm>
            <a:custGeom>
              <a:avLst/>
              <a:gdLst/>
              <a:ahLst/>
              <a:cxnLst/>
              <a:rect l="l" t="t" r="r" b="b"/>
              <a:pathLst>
                <a:path w="83658" h="135231" extrusionOk="0">
                  <a:moveTo>
                    <a:pt x="29880" y="0"/>
                  </a:moveTo>
                  <a:cubicBezTo>
                    <a:pt x="53390" y="0"/>
                    <a:pt x="67953" y="11977"/>
                    <a:pt x="74140" y="48192"/>
                  </a:cubicBezTo>
                  <a:cubicBezTo>
                    <a:pt x="80327" y="84408"/>
                    <a:pt x="83658" y="114064"/>
                    <a:pt x="83658" y="114064"/>
                  </a:cubicBezTo>
                  <a:cubicBezTo>
                    <a:pt x="72826" y="126070"/>
                    <a:pt x="57807" y="133484"/>
                    <a:pt x="41683" y="134786"/>
                  </a:cubicBezTo>
                  <a:cubicBezTo>
                    <a:pt x="13128" y="137923"/>
                    <a:pt x="4943" y="123475"/>
                    <a:pt x="4943" y="123475"/>
                  </a:cubicBezTo>
                  <a:cubicBezTo>
                    <a:pt x="4943" y="123475"/>
                    <a:pt x="1897" y="85929"/>
                    <a:pt x="374" y="60359"/>
                  </a:cubicBezTo>
                  <a:cubicBezTo>
                    <a:pt x="-1149" y="34790"/>
                    <a:pt x="755" y="570"/>
                    <a:pt x="29880" y="0"/>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7" name="Google Shape;1117;p24"/>
            <p:cNvSpPr/>
            <p:nvPr/>
          </p:nvSpPr>
          <p:spPr>
            <a:xfrm>
              <a:off x="2888823" y="3761654"/>
              <a:ext cx="150557" cy="165637"/>
            </a:xfrm>
            <a:custGeom>
              <a:avLst/>
              <a:gdLst/>
              <a:ahLst/>
              <a:cxnLst/>
              <a:rect l="l" t="t" r="r" b="b"/>
              <a:pathLst>
                <a:path w="150557" h="165637" extrusionOk="0">
                  <a:moveTo>
                    <a:pt x="142099" y="68353"/>
                  </a:moveTo>
                  <a:cubicBezTo>
                    <a:pt x="142099" y="68353"/>
                    <a:pt x="178840" y="12557"/>
                    <a:pt x="99172" y="1150"/>
                  </a:cubicBezTo>
                  <a:cubicBezTo>
                    <a:pt x="42063" y="-7024"/>
                    <a:pt x="4752" y="29667"/>
                    <a:pt x="468" y="69874"/>
                  </a:cubicBezTo>
                  <a:cubicBezTo>
                    <a:pt x="-3624" y="107896"/>
                    <a:pt x="19981" y="147723"/>
                    <a:pt x="37018" y="163502"/>
                  </a:cubicBezTo>
                  <a:cubicBezTo>
                    <a:pt x="53749" y="167751"/>
                    <a:pt x="71464" y="165612"/>
                    <a:pt x="86703" y="157514"/>
                  </a:cubicBezTo>
                  <a:cubicBezTo>
                    <a:pt x="87636" y="147115"/>
                    <a:pt x="87988" y="136678"/>
                    <a:pt x="87750" y="126241"/>
                  </a:cubicBezTo>
                  <a:cubicBezTo>
                    <a:pt x="87750" y="126241"/>
                    <a:pt x="59862" y="67308"/>
                    <a:pt x="142099" y="6835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8" name="Google Shape;1118;p24"/>
            <p:cNvSpPr/>
            <p:nvPr/>
          </p:nvSpPr>
          <p:spPr>
            <a:xfrm>
              <a:off x="2091982" y="2625612"/>
              <a:ext cx="210167" cy="307273"/>
            </a:xfrm>
            <a:custGeom>
              <a:avLst/>
              <a:gdLst/>
              <a:ahLst/>
              <a:cxnLst/>
              <a:rect l="l" t="t" r="r" b="b"/>
              <a:pathLst>
                <a:path w="210167" h="307273" extrusionOk="0">
                  <a:moveTo>
                    <a:pt x="136175" y="10238"/>
                  </a:moveTo>
                  <a:cubicBezTo>
                    <a:pt x="127799" y="-3260"/>
                    <a:pt x="63836" y="-12100"/>
                    <a:pt x="42801" y="41986"/>
                  </a:cubicBezTo>
                  <a:cubicBezTo>
                    <a:pt x="34806" y="62517"/>
                    <a:pt x="36043" y="114987"/>
                    <a:pt x="29380" y="147875"/>
                  </a:cubicBezTo>
                  <a:cubicBezTo>
                    <a:pt x="22718" y="180764"/>
                    <a:pt x="7013" y="199489"/>
                    <a:pt x="1397" y="226199"/>
                  </a:cubicBezTo>
                  <a:cubicBezTo>
                    <a:pt x="-4219" y="252910"/>
                    <a:pt x="4919" y="297775"/>
                    <a:pt x="69452" y="305664"/>
                  </a:cubicBezTo>
                  <a:cubicBezTo>
                    <a:pt x="133985" y="313554"/>
                    <a:pt x="183670" y="290931"/>
                    <a:pt x="198709" y="270399"/>
                  </a:cubicBezTo>
                  <a:cubicBezTo>
                    <a:pt x="213748" y="249868"/>
                    <a:pt x="214224" y="206238"/>
                    <a:pt x="198709" y="182855"/>
                  </a:cubicBezTo>
                  <a:cubicBezTo>
                    <a:pt x="183194" y="159472"/>
                    <a:pt x="170916" y="140366"/>
                    <a:pt x="171297" y="10985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9" name="Google Shape;1119;p24"/>
            <p:cNvSpPr/>
            <p:nvPr/>
          </p:nvSpPr>
          <p:spPr>
            <a:xfrm>
              <a:off x="2269538" y="2847336"/>
              <a:ext cx="39152" cy="227300"/>
            </a:xfrm>
            <a:custGeom>
              <a:avLst/>
              <a:gdLst/>
              <a:ahLst/>
              <a:cxnLst/>
              <a:rect l="l" t="t" r="r" b="b"/>
              <a:pathLst>
                <a:path w="39152" h="227300" extrusionOk="0">
                  <a:moveTo>
                    <a:pt x="35145" y="14835"/>
                  </a:moveTo>
                  <a:cubicBezTo>
                    <a:pt x="35145" y="14835"/>
                    <a:pt x="50279" y="121866"/>
                    <a:pt x="21725" y="197909"/>
                  </a:cubicBezTo>
                  <a:cubicBezTo>
                    <a:pt x="-6830" y="273952"/>
                    <a:pt x="975" y="178423"/>
                    <a:pt x="975" y="178423"/>
                  </a:cubicBezTo>
                  <a:lnTo>
                    <a:pt x="7923" y="155705"/>
                  </a:lnTo>
                  <a:cubicBezTo>
                    <a:pt x="7923" y="155705"/>
                    <a:pt x="13634" y="68446"/>
                    <a:pt x="11255" y="47059"/>
                  </a:cubicBezTo>
                  <a:cubicBezTo>
                    <a:pt x="8875" y="25672"/>
                    <a:pt x="9446" y="7231"/>
                    <a:pt x="7923" y="5520"/>
                  </a:cubicBezTo>
                  <a:cubicBezTo>
                    <a:pt x="6400" y="3809"/>
                    <a:pt x="13539" y="387"/>
                    <a:pt x="16585" y="7"/>
                  </a:cubicBezTo>
                  <a:cubicBezTo>
                    <a:pt x="19631" y="-373"/>
                    <a:pt x="35145" y="14835"/>
                    <a:pt x="35145" y="1483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0" name="Google Shape;1120;p24"/>
            <p:cNvSpPr/>
            <p:nvPr/>
          </p:nvSpPr>
          <p:spPr>
            <a:xfrm>
              <a:off x="2185896" y="2622782"/>
              <a:ext cx="100407" cy="124097"/>
            </a:xfrm>
            <a:custGeom>
              <a:avLst/>
              <a:gdLst/>
              <a:ahLst/>
              <a:cxnLst/>
              <a:rect l="l" t="t" r="r" b="b"/>
              <a:pathLst>
                <a:path w="100407" h="124097" extrusionOk="0">
                  <a:moveTo>
                    <a:pt x="0" y="3657"/>
                  </a:moveTo>
                  <a:cubicBezTo>
                    <a:pt x="0" y="3657"/>
                    <a:pt x="48162" y="-10126"/>
                    <a:pt x="77288" y="15824"/>
                  </a:cubicBezTo>
                  <a:cubicBezTo>
                    <a:pt x="96918" y="33855"/>
                    <a:pt x="104879" y="61297"/>
                    <a:pt x="97942" y="87019"/>
                  </a:cubicBezTo>
                  <a:cubicBezTo>
                    <a:pt x="94040" y="102227"/>
                    <a:pt x="86235" y="122949"/>
                    <a:pt x="74147" y="124090"/>
                  </a:cubicBezTo>
                  <a:cubicBezTo>
                    <a:pt x="62059" y="125230"/>
                    <a:pt x="0" y="3657"/>
                    <a:pt x="0" y="3657"/>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1" name="Google Shape;1121;p24"/>
            <p:cNvSpPr/>
            <p:nvPr/>
          </p:nvSpPr>
          <p:spPr>
            <a:xfrm>
              <a:off x="2142363" y="2757613"/>
              <a:ext cx="124104" cy="138364"/>
            </a:xfrm>
            <a:custGeom>
              <a:avLst/>
              <a:gdLst/>
              <a:ahLst/>
              <a:cxnLst/>
              <a:rect l="l" t="t" r="r" b="b"/>
              <a:pathLst>
                <a:path w="124104" h="138364" extrusionOk="0">
                  <a:moveTo>
                    <a:pt x="25163" y="0"/>
                  </a:moveTo>
                  <a:cubicBezTo>
                    <a:pt x="25163" y="0"/>
                    <a:pt x="28304" y="53515"/>
                    <a:pt x="27352" y="57032"/>
                  </a:cubicBezTo>
                  <a:cubicBezTo>
                    <a:pt x="26400" y="60549"/>
                    <a:pt x="6221" y="64826"/>
                    <a:pt x="606" y="69484"/>
                  </a:cubicBezTo>
                  <a:cubicBezTo>
                    <a:pt x="-5010" y="74142"/>
                    <a:pt x="29826" y="128513"/>
                    <a:pt x="47530" y="136592"/>
                  </a:cubicBezTo>
                  <a:cubicBezTo>
                    <a:pt x="65234" y="144671"/>
                    <a:pt x="119964" y="124045"/>
                    <a:pt x="123676" y="96860"/>
                  </a:cubicBezTo>
                  <a:cubicBezTo>
                    <a:pt x="127198" y="71766"/>
                    <a:pt x="108066" y="52279"/>
                    <a:pt x="100642" y="45531"/>
                  </a:cubicBezTo>
                  <a:cubicBezTo>
                    <a:pt x="95603" y="45179"/>
                    <a:pt x="90547" y="45179"/>
                    <a:pt x="85508" y="45531"/>
                  </a:cubicBezTo>
                  <a:lnTo>
                    <a:pt x="83890" y="19486"/>
                  </a:lnTo>
                  <a:cubicBezTo>
                    <a:pt x="60475" y="11977"/>
                    <a:pt x="25163" y="0"/>
                    <a:pt x="25163"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2" name="Google Shape;1122;p24"/>
            <p:cNvSpPr/>
            <p:nvPr/>
          </p:nvSpPr>
          <p:spPr>
            <a:xfrm>
              <a:off x="2121718" y="2803072"/>
              <a:ext cx="180978" cy="208003"/>
            </a:xfrm>
            <a:custGeom>
              <a:avLst/>
              <a:gdLst/>
              <a:ahLst/>
              <a:cxnLst/>
              <a:rect l="l" t="t" r="r" b="b"/>
              <a:pathLst>
                <a:path w="180978" h="208003" extrusionOk="0">
                  <a:moveTo>
                    <a:pt x="38384" y="17181"/>
                  </a:moveTo>
                  <a:cubicBezTo>
                    <a:pt x="23345" y="19557"/>
                    <a:pt x="6117" y="27542"/>
                    <a:pt x="3738" y="36192"/>
                  </a:cubicBezTo>
                  <a:cubicBezTo>
                    <a:pt x="-2445" y="65896"/>
                    <a:pt x="-938" y="96684"/>
                    <a:pt x="8116" y="125637"/>
                  </a:cubicBezTo>
                  <a:cubicBezTo>
                    <a:pt x="21156" y="160046"/>
                    <a:pt x="29913" y="182004"/>
                    <a:pt x="37432" y="196832"/>
                  </a:cubicBezTo>
                  <a:cubicBezTo>
                    <a:pt x="37432" y="196832"/>
                    <a:pt x="102632" y="224778"/>
                    <a:pt x="155268" y="192270"/>
                  </a:cubicBezTo>
                  <a:cubicBezTo>
                    <a:pt x="155268" y="192270"/>
                    <a:pt x="158789" y="155294"/>
                    <a:pt x="159075" y="135238"/>
                  </a:cubicBezTo>
                  <a:cubicBezTo>
                    <a:pt x="207618" y="92939"/>
                    <a:pt x="166118" y="40849"/>
                    <a:pt x="125000" y="356"/>
                  </a:cubicBezTo>
                  <a:cubicBezTo>
                    <a:pt x="120062" y="-119"/>
                    <a:pt x="115089" y="-119"/>
                    <a:pt x="110151" y="356"/>
                  </a:cubicBezTo>
                  <a:cubicBezTo>
                    <a:pt x="110151" y="356"/>
                    <a:pt x="146892" y="43606"/>
                    <a:pt x="121383" y="68225"/>
                  </a:cubicBezTo>
                  <a:cubicBezTo>
                    <a:pt x="66748" y="51495"/>
                    <a:pt x="55898" y="26971"/>
                    <a:pt x="38384" y="1718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3" name="Google Shape;1123;p24"/>
            <p:cNvSpPr/>
            <p:nvPr/>
          </p:nvSpPr>
          <p:spPr>
            <a:xfrm>
              <a:off x="2137334" y="2632700"/>
              <a:ext cx="133195" cy="163980"/>
            </a:xfrm>
            <a:custGeom>
              <a:avLst/>
              <a:gdLst/>
              <a:ahLst/>
              <a:cxnLst/>
              <a:rect l="l" t="t" r="r" b="b"/>
              <a:pathLst>
                <a:path w="133195" h="163980" extrusionOk="0">
                  <a:moveTo>
                    <a:pt x="130419" y="58471"/>
                  </a:moveTo>
                  <a:lnTo>
                    <a:pt x="130419" y="58471"/>
                  </a:lnTo>
                  <a:cubicBezTo>
                    <a:pt x="124993" y="24061"/>
                    <a:pt x="100056" y="-1888"/>
                    <a:pt x="64553" y="108"/>
                  </a:cubicBezTo>
                  <a:cubicBezTo>
                    <a:pt x="26762" y="2399"/>
                    <a:pt x="-2053" y="34793"/>
                    <a:pt x="115" y="72539"/>
                  </a:cubicBezTo>
                  <a:cubicBezTo>
                    <a:pt x="1384" y="93736"/>
                    <a:pt x="12514" y="113117"/>
                    <a:pt x="30192" y="124913"/>
                  </a:cubicBezTo>
                  <a:cubicBezTo>
                    <a:pt x="31439" y="130103"/>
                    <a:pt x="33258" y="135141"/>
                    <a:pt x="35618" y="139932"/>
                  </a:cubicBezTo>
                  <a:cubicBezTo>
                    <a:pt x="48277" y="154570"/>
                    <a:pt x="81686" y="163885"/>
                    <a:pt x="92727" y="163980"/>
                  </a:cubicBezTo>
                  <a:cubicBezTo>
                    <a:pt x="102245" y="163980"/>
                    <a:pt x="110526" y="155235"/>
                    <a:pt x="119473" y="140407"/>
                  </a:cubicBezTo>
                  <a:cubicBezTo>
                    <a:pt x="138033" y="109610"/>
                    <a:pt x="133369" y="75485"/>
                    <a:pt x="130419" y="58471"/>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4" name="Google Shape;1124;p24"/>
            <p:cNvSpPr/>
            <p:nvPr/>
          </p:nvSpPr>
          <p:spPr>
            <a:xfrm>
              <a:off x="2131362" y="2631771"/>
              <a:ext cx="133630" cy="125556"/>
            </a:xfrm>
            <a:custGeom>
              <a:avLst/>
              <a:gdLst/>
              <a:ahLst/>
              <a:cxnLst/>
              <a:rect l="l" t="t" r="r" b="b"/>
              <a:pathLst>
                <a:path w="133630" h="125556" extrusionOk="0">
                  <a:moveTo>
                    <a:pt x="59484" y="1702"/>
                  </a:moveTo>
                  <a:cubicBezTo>
                    <a:pt x="34546" y="6549"/>
                    <a:pt x="14082" y="13583"/>
                    <a:pt x="7324" y="38012"/>
                  </a:cubicBezTo>
                  <a:cubicBezTo>
                    <a:pt x="2660" y="54837"/>
                    <a:pt x="-3432" y="86965"/>
                    <a:pt x="2375" y="100462"/>
                  </a:cubicBezTo>
                  <a:lnTo>
                    <a:pt x="5991" y="109968"/>
                  </a:lnTo>
                  <a:lnTo>
                    <a:pt x="36164" y="125557"/>
                  </a:lnTo>
                  <a:cubicBezTo>
                    <a:pt x="36164" y="125557"/>
                    <a:pt x="50251" y="113770"/>
                    <a:pt x="45682" y="79456"/>
                  </a:cubicBezTo>
                  <a:cubicBezTo>
                    <a:pt x="45808" y="74807"/>
                    <a:pt x="47261" y="70283"/>
                    <a:pt x="49870" y="66433"/>
                  </a:cubicBezTo>
                  <a:cubicBezTo>
                    <a:pt x="51779" y="63173"/>
                    <a:pt x="53189" y="59646"/>
                    <a:pt x="54058" y="55977"/>
                  </a:cubicBezTo>
                  <a:cubicBezTo>
                    <a:pt x="57624" y="46681"/>
                    <a:pt x="64649" y="39124"/>
                    <a:pt x="73666" y="34875"/>
                  </a:cubicBezTo>
                  <a:cubicBezTo>
                    <a:pt x="96129" y="22233"/>
                    <a:pt x="129062" y="33164"/>
                    <a:pt x="133631" y="37727"/>
                  </a:cubicBezTo>
                  <a:cubicBezTo>
                    <a:pt x="120538" y="9734"/>
                    <a:pt x="89617" y="-5285"/>
                    <a:pt x="59484" y="1702"/>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5" name="Google Shape;1125;p24"/>
            <p:cNvSpPr/>
            <p:nvPr/>
          </p:nvSpPr>
          <p:spPr>
            <a:xfrm>
              <a:off x="2137527" y="3718507"/>
              <a:ext cx="105640" cy="80438"/>
            </a:xfrm>
            <a:custGeom>
              <a:avLst/>
              <a:gdLst/>
              <a:ahLst/>
              <a:cxnLst/>
              <a:rect l="l" t="t" r="r" b="b"/>
              <a:pathLst>
                <a:path w="105640" h="80438" extrusionOk="0">
                  <a:moveTo>
                    <a:pt x="8202" y="3"/>
                  </a:moveTo>
                  <a:cubicBezTo>
                    <a:pt x="20862" y="10269"/>
                    <a:pt x="40469" y="3139"/>
                    <a:pt x="41421" y="4090"/>
                  </a:cubicBezTo>
                  <a:cubicBezTo>
                    <a:pt x="56092" y="16761"/>
                    <a:pt x="71439" y="28623"/>
                    <a:pt x="87394" y="39640"/>
                  </a:cubicBezTo>
                  <a:cubicBezTo>
                    <a:pt x="95294" y="45818"/>
                    <a:pt x="107572" y="54088"/>
                    <a:pt x="105383" y="65970"/>
                  </a:cubicBezTo>
                  <a:cubicBezTo>
                    <a:pt x="101386" y="87167"/>
                    <a:pt x="67310" y="80608"/>
                    <a:pt x="54461" y="74145"/>
                  </a:cubicBezTo>
                  <a:cubicBezTo>
                    <a:pt x="41611" y="67681"/>
                    <a:pt x="31141" y="56845"/>
                    <a:pt x="19053" y="49335"/>
                  </a:cubicBezTo>
                  <a:cubicBezTo>
                    <a:pt x="10392" y="44012"/>
                    <a:pt x="1825" y="41161"/>
                    <a:pt x="17" y="30325"/>
                  </a:cubicBezTo>
                  <a:cubicBezTo>
                    <a:pt x="-364" y="23386"/>
                    <a:pt x="5823" y="-283"/>
                    <a:pt x="8202" y="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6" name="Google Shape;1126;p24"/>
            <p:cNvSpPr/>
            <p:nvPr/>
          </p:nvSpPr>
          <p:spPr>
            <a:xfrm>
              <a:off x="2137841" y="3744079"/>
              <a:ext cx="105259" cy="54863"/>
            </a:xfrm>
            <a:custGeom>
              <a:avLst/>
              <a:gdLst/>
              <a:ahLst/>
              <a:cxnLst/>
              <a:rect l="l" t="t" r="r" b="b"/>
              <a:pathLst>
                <a:path w="105259" h="54863" extrusionOk="0">
                  <a:moveTo>
                    <a:pt x="369" y="0"/>
                  </a:moveTo>
                  <a:cubicBezTo>
                    <a:pt x="1987" y="10456"/>
                    <a:pt x="10458" y="13308"/>
                    <a:pt x="19405" y="19011"/>
                  </a:cubicBezTo>
                  <a:cubicBezTo>
                    <a:pt x="31779" y="26615"/>
                    <a:pt x="42629" y="38021"/>
                    <a:pt x="55479" y="44200"/>
                  </a:cubicBezTo>
                  <a:cubicBezTo>
                    <a:pt x="68329" y="50379"/>
                    <a:pt x="96883" y="56082"/>
                    <a:pt x="105259" y="40968"/>
                  </a:cubicBezTo>
                  <a:cubicBezTo>
                    <a:pt x="100690" y="61405"/>
                    <a:pt x="67186" y="55036"/>
                    <a:pt x="54527" y="48573"/>
                  </a:cubicBezTo>
                  <a:cubicBezTo>
                    <a:pt x="41868" y="42109"/>
                    <a:pt x="31208" y="31273"/>
                    <a:pt x="19119" y="23763"/>
                  </a:cubicBezTo>
                  <a:cubicBezTo>
                    <a:pt x="10458" y="18440"/>
                    <a:pt x="1891" y="15589"/>
                    <a:pt x="83" y="4753"/>
                  </a:cubicBezTo>
                  <a:cubicBezTo>
                    <a:pt x="-89" y="3165"/>
                    <a:pt x="7" y="1559"/>
                    <a:pt x="36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7" name="Google Shape;1127;p24"/>
            <p:cNvSpPr/>
            <p:nvPr/>
          </p:nvSpPr>
          <p:spPr>
            <a:xfrm>
              <a:off x="2226539" y="3701115"/>
              <a:ext cx="96273" cy="74358"/>
            </a:xfrm>
            <a:custGeom>
              <a:avLst/>
              <a:gdLst/>
              <a:ahLst/>
              <a:cxnLst/>
              <a:rect l="l" t="t" r="r" b="b"/>
              <a:pathLst>
                <a:path w="96273" h="74358" extrusionOk="0">
                  <a:moveTo>
                    <a:pt x="7519" y="0"/>
                  </a:moveTo>
                  <a:cubicBezTo>
                    <a:pt x="19132" y="9505"/>
                    <a:pt x="36074" y="4087"/>
                    <a:pt x="37407" y="4943"/>
                  </a:cubicBezTo>
                  <a:cubicBezTo>
                    <a:pt x="50869" y="16473"/>
                    <a:pt x="64979" y="27233"/>
                    <a:pt x="79667" y="37166"/>
                  </a:cubicBezTo>
                  <a:cubicBezTo>
                    <a:pt x="86806" y="42774"/>
                    <a:pt x="98037" y="50378"/>
                    <a:pt x="96039" y="61215"/>
                  </a:cubicBezTo>
                  <a:cubicBezTo>
                    <a:pt x="92422" y="80225"/>
                    <a:pt x="61202" y="74712"/>
                    <a:pt x="49495" y="68724"/>
                  </a:cubicBezTo>
                  <a:cubicBezTo>
                    <a:pt x="37787" y="62735"/>
                    <a:pt x="28079" y="52945"/>
                    <a:pt x="16942" y="46006"/>
                  </a:cubicBezTo>
                  <a:cubicBezTo>
                    <a:pt x="9042" y="41158"/>
                    <a:pt x="1237" y="38592"/>
                    <a:pt x="0" y="28516"/>
                  </a:cubicBezTo>
                  <a:cubicBezTo>
                    <a:pt x="386" y="18574"/>
                    <a:pt x="2954" y="8840"/>
                    <a:pt x="7519" y="0"/>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8" name="Google Shape;1128;p24"/>
            <p:cNvSpPr/>
            <p:nvPr/>
          </p:nvSpPr>
          <p:spPr>
            <a:xfrm>
              <a:off x="2226484" y="3725354"/>
              <a:ext cx="95903" cy="50071"/>
            </a:xfrm>
            <a:custGeom>
              <a:avLst/>
              <a:gdLst/>
              <a:ahLst/>
              <a:cxnLst/>
              <a:rect l="l" t="t" r="r" b="b"/>
              <a:pathLst>
                <a:path w="95903" h="50071" extrusionOk="0">
                  <a:moveTo>
                    <a:pt x="245" y="0"/>
                  </a:moveTo>
                  <a:cubicBezTo>
                    <a:pt x="1768" y="9505"/>
                    <a:pt x="9763" y="12262"/>
                    <a:pt x="17283" y="17110"/>
                  </a:cubicBezTo>
                  <a:cubicBezTo>
                    <a:pt x="28609" y="24144"/>
                    <a:pt x="38604" y="34219"/>
                    <a:pt x="50311" y="40208"/>
                  </a:cubicBezTo>
                  <a:cubicBezTo>
                    <a:pt x="62018" y="46196"/>
                    <a:pt x="88384" y="51139"/>
                    <a:pt x="95903" y="37261"/>
                  </a:cubicBezTo>
                  <a:cubicBezTo>
                    <a:pt x="91810" y="56272"/>
                    <a:pt x="61162" y="50093"/>
                    <a:pt x="49549" y="44200"/>
                  </a:cubicBezTo>
                  <a:cubicBezTo>
                    <a:pt x="37937" y="38307"/>
                    <a:pt x="28134" y="28421"/>
                    <a:pt x="16997" y="21482"/>
                  </a:cubicBezTo>
                  <a:cubicBezTo>
                    <a:pt x="9097" y="16634"/>
                    <a:pt x="1292" y="14068"/>
                    <a:pt x="55" y="3992"/>
                  </a:cubicBezTo>
                  <a:cubicBezTo>
                    <a:pt x="-59" y="2661"/>
                    <a:pt x="5" y="1321"/>
                    <a:pt x="2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9" name="Google Shape;1129;p24"/>
            <p:cNvSpPr/>
            <p:nvPr/>
          </p:nvSpPr>
          <p:spPr>
            <a:xfrm>
              <a:off x="2101518" y="3008174"/>
              <a:ext cx="205910" cy="717579"/>
            </a:xfrm>
            <a:custGeom>
              <a:avLst/>
              <a:gdLst/>
              <a:ahLst/>
              <a:cxnLst/>
              <a:rect l="l" t="t" r="r" b="b"/>
              <a:pathLst>
                <a:path w="205910" h="717579" extrusionOk="0">
                  <a:moveTo>
                    <a:pt x="200595" y="106555"/>
                  </a:moveTo>
                  <a:cubicBezTo>
                    <a:pt x="194980" y="63115"/>
                    <a:pt x="178989" y="0"/>
                    <a:pt x="178989" y="0"/>
                  </a:cubicBezTo>
                  <a:cubicBezTo>
                    <a:pt x="163827" y="7043"/>
                    <a:pt x="147437" y="11083"/>
                    <a:pt x="130732" y="11882"/>
                  </a:cubicBezTo>
                  <a:cubicBezTo>
                    <a:pt x="106230" y="11825"/>
                    <a:pt x="81788" y="9467"/>
                    <a:pt x="57727" y="4848"/>
                  </a:cubicBezTo>
                  <a:cubicBezTo>
                    <a:pt x="49855" y="18526"/>
                    <a:pt x="41277" y="31786"/>
                    <a:pt x="32028" y="44580"/>
                  </a:cubicBezTo>
                  <a:cubicBezTo>
                    <a:pt x="19464" y="61975"/>
                    <a:pt x="-4998" y="100091"/>
                    <a:pt x="904" y="166629"/>
                  </a:cubicBezTo>
                  <a:cubicBezTo>
                    <a:pt x="4806" y="210163"/>
                    <a:pt x="29458" y="394758"/>
                    <a:pt x="29458" y="394758"/>
                  </a:cubicBezTo>
                  <a:cubicBezTo>
                    <a:pt x="19982" y="425830"/>
                    <a:pt x="14951" y="458092"/>
                    <a:pt x="14515" y="490572"/>
                  </a:cubicBezTo>
                  <a:cubicBezTo>
                    <a:pt x="16767" y="529163"/>
                    <a:pt x="21857" y="567546"/>
                    <a:pt x="29744" y="605396"/>
                  </a:cubicBezTo>
                  <a:lnTo>
                    <a:pt x="44307" y="709955"/>
                  </a:lnTo>
                  <a:cubicBezTo>
                    <a:pt x="44307" y="709955"/>
                    <a:pt x="63343" y="723928"/>
                    <a:pt x="77525" y="714043"/>
                  </a:cubicBezTo>
                  <a:lnTo>
                    <a:pt x="75812" y="611385"/>
                  </a:lnTo>
                  <a:cubicBezTo>
                    <a:pt x="77430" y="586291"/>
                    <a:pt x="79905" y="549220"/>
                    <a:pt x="81523" y="525837"/>
                  </a:cubicBezTo>
                  <a:cubicBezTo>
                    <a:pt x="84188" y="487340"/>
                    <a:pt x="91041" y="426125"/>
                    <a:pt x="93040" y="410917"/>
                  </a:cubicBezTo>
                  <a:cubicBezTo>
                    <a:pt x="95039" y="395708"/>
                    <a:pt x="99988" y="368903"/>
                    <a:pt x="102558" y="338961"/>
                  </a:cubicBezTo>
                  <a:cubicBezTo>
                    <a:pt x="105128" y="309019"/>
                    <a:pt x="116169" y="156933"/>
                    <a:pt x="116169" y="156933"/>
                  </a:cubicBezTo>
                  <a:lnTo>
                    <a:pt x="117787" y="185449"/>
                  </a:lnTo>
                  <a:cubicBezTo>
                    <a:pt x="117787" y="185449"/>
                    <a:pt x="119215" y="231741"/>
                    <a:pt x="125878" y="288773"/>
                  </a:cubicBezTo>
                  <a:cubicBezTo>
                    <a:pt x="132540" y="345805"/>
                    <a:pt x="134920" y="371089"/>
                    <a:pt x="134920" y="371089"/>
                  </a:cubicBezTo>
                  <a:cubicBezTo>
                    <a:pt x="128461" y="382524"/>
                    <a:pt x="123865" y="394910"/>
                    <a:pt x="121309" y="407780"/>
                  </a:cubicBezTo>
                  <a:cubicBezTo>
                    <a:pt x="120167" y="420042"/>
                    <a:pt x="105985" y="517567"/>
                    <a:pt x="114456" y="567185"/>
                  </a:cubicBezTo>
                  <a:lnTo>
                    <a:pt x="131779" y="693321"/>
                  </a:lnTo>
                  <a:cubicBezTo>
                    <a:pt x="140538" y="699338"/>
                    <a:pt x="151655" y="700783"/>
                    <a:pt x="161666" y="697218"/>
                  </a:cubicBezTo>
                  <a:lnTo>
                    <a:pt x="171850" y="570131"/>
                  </a:lnTo>
                  <a:cubicBezTo>
                    <a:pt x="178704" y="521749"/>
                    <a:pt x="193171" y="419186"/>
                    <a:pt x="195360" y="405879"/>
                  </a:cubicBezTo>
                  <a:cubicBezTo>
                    <a:pt x="200276" y="379007"/>
                    <a:pt x="203171" y="351812"/>
                    <a:pt x="204022" y="324513"/>
                  </a:cubicBezTo>
                  <a:cubicBezTo>
                    <a:pt x="207394" y="251863"/>
                    <a:pt x="206250" y="179071"/>
                    <a:pt x="200595" y="106555"/>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0" name="Google Shape;1130;p24"/>
            <p:cNvSpPr/>
            <p:nvPr/>
          </p:nvSpPr>
          <p:spPr>
            <a:xfrm>
              <a:off x="2096876" y="2994106"/>
              <a:ext cx="219176" cy="477454"/>
            </a:xfrm>
            <a:custGeom>
              <a:avLst/>
              <a:gdLst/>
              <a:ahLst/>
              <a:cxnLst/>
              <a:rect l="l" t="t" r="r" b="b"/>
              <a:pathLst>
                <a:path w="219176" h="477454" extrusionOk="0">
                  <a:moveTo>
                    <a:pt x="62274" y="5418"/>
                  </a:moveTo>
                  <a:lnTo>
                    <a:pt x="24773" y="80606"/>
                  </a:lnTo>
                  <a:cubicBezTo>
                    <a:pt x="24773" y="80606"/>
                    <a:pt x="-32337" y="164158"/>
                    <a:pt x="26867" y="378979"/>
                  </a:cubicBezTo>
                  <a:lnTo>
                    <a:pt x="15730" y="445516"/>
                  </a:lnTo>
                  <a:cubicBezTo>
                    <a:pt x="15730" y="445516"/>
                    <a:pt x="127855" y="517377"/>
                    <a:pt x="202953" y="445516"/>
                  </a:cubicBezTo>
                  <a:cubicBezTo>
                    <a:pt x="202953" y="445516"/>
                    <a:pt x="228938" y="247044"/>
                    <a:pt x="215137" y="155508"/>
                  </a:cubicBezTo>
                  <a:cubicBezTo>
                    <a:pt x="207420" y="102867"/>
                    <a:pt x="195743" y="50882"/>
                    <a:pt x="180205" y="0"/>
                  </a:cubicBezTo>
                  <a:cubicBezTo>
                    <a:pt x="180205" y="0"/>
                    <a:pt x="161835" y="20246"/>
                    <a:pt x="67224" y="68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1" name="Google Shape;1131;p24"/>
            <p:cNvSpPr/>
            <p:nvPr/>
          </p:nvSpPr>
          <p:spPr>
            <a:xfrm>
              <a:off x="2115642" y="2850934"/>
              <a:ext cx="316003" cy="274536"/>
            </a:xfrm>
            <a:custGeom>
              <a:avLst/>
              <a:gdLst/>
              <a:ahLst/>
              <a:cxnLst/>
              <a:rect l="l" t="t" r="r" b="b"/>
              <a:pathLst>
                <a:path w="316003" h="274536" extrusionOk="0">
                  <a:moveTo>
                    <a:pt x="278037" y="202010"/>
                  </a:moveTo>
                  <a:cubicBezTo>
                    <a:pt x="268463" y="202400"/>
                    <a:pt x="258924" y="203417"/>
                    <a:pt x="249482" y="205052"/>
                  </a:cubicBezTo>
                  <a:cubicBezTo>
                    <a:pt x="240488" y="207875"/>
                    <a:pt x="231117" y="209320"/>
                    <a:pt x="221689" y="209329"/>
                  </a:cubicBezTo>
                  <a:cubicBezTo>
                    <a:pt x="211410" y="209329"/>
                    <a:pt x="182760" y="195071"/>
                    <a:pt x="158203" y="177867"/>
                  </a:cubicBezTo>
                  <a:cubicBezTo>
                    <a:pt x="131540" y="157867"/>
                    <a:pt x="108492" y="133467"/>
                    <a:pt x="90052" y="105721"/>
                  </a:cubicBezTo>
                  <a:cubicBezTo>
                    <a:pt x="70714" y="76112"/>
                    <a:pt x="53873" y="44963"/>
                    <a:pt x="39701" y="12568"/>
                  </a:cubicBezTo>
                  <a:cubicBezTo>
                    <a:pt x="31706" y="-10435"/>
                    <a:pt x="31896" y="5249"/>
                    <a:pt x="18285" y="4869"/>
                  </a:cubicBezTo>
                  <a:cubicBezTo>
                    <a:pt x="2199" y="4869"/>
                    <a:pt x="-6367" y="10382"/>
                    <a:pt x="5626" y="41655"/>
                  </a:cubicBezTo>
                  <a:cubicBezTo>
                    <a:pt x="17624" y="74011"/>
                    <a:pt x="34368" y="104419"/>
                    <a:pt x="55311" y="131861"/>
                  </a:cubicBezTo>
                  <a:cubicBezTo>
                    <a:pt x="74979" y="159540"/>
                    <a:pt x="99215" y="183675"/>
                    <a:pt x="126983" y="203246"/>
                  </a:cubicBezTo>
                  <a:cubicBezTo>
                    <a:pt x="151440" y="220356"/>
                    <a:pt x="177868" y="234452"/>
                    <a:pt x="205699" y="245260"/>
                  </a:cubicBezTo>
                  <a:cubicBezTo>
                    <a:pt x="213694" y="248492"/>
                    <a:pt x="218834" y="252959"/>
                    <a:pt x="233301" y="260944"/>
                  </a:cubicBezTo>
                  <a:cubicBezTo>
                    <a:pt x="247832" y="269251"/>
                    <a:pt x="264161" y="273918"/>
                    <a:pt x="280892" y="274536"/>
                  </a:cubicBezTo>
                  <a:cubicBezTo>
                    <a:pt x="294789" y="274536"/>
                    <a:pt x="299929" y="271875"/>
                    <a:pt x="300881" y="269023"/>
                  </a:cubicBezTo>
                  <a:cubicBezTo>
                    <a:pt x="301832" y="266171"/>
                    <a:pt x="299643" y="263035"/>
                    <a:pt x="293266" y="262465"/>
                  </a:cubicBezTo>
                  <a:cubicBezTo>
                    <a:pt x="283123" y="262312"/>
                    <a:pt x="273092" y="260316"/>
                    <a:pt x="263664" y="256571"/>
                  </a:cubicBezTo>
                  <a:cubicBezTo>
                    <a:pt x="263664" y="256571"/>
                    <a:pt x="277466" y="258567"/>
                    <a:pt x="285842" y="258947"/>
                  </a:cubicBezTo>
                  <a:cubicBezTo>
                    <a:pt x="293341" y="259394"/>
                    <a:pt x="300865" y="258814"/>
                    <a:pt x="308210" y="257236"/>
                  </a:cubicBezTo>
                  <a:cubicBezTo>
                    <a:pt x="315253" y="255525"/>
                    <a:pt x="319156" y="245640"/>
                    <a:pt x="312778" y="244880"/>
                  </a:cubicBezTo>
                  <a:cubicBezTo>
                    <a:pt x="306401" y="244119"/>
                    <a:pt x="301166" y="244880"/>
                    <a:pt x="288793" y="244404"/>
                  </a:cubicBezTo>
                  <a:cubicBezTo>
                    <a:pt x="282333" y="243967"/>
                    <a:pt x="275944" y="242788"/>
                    <a:pt x="269756" y="240887"/>
                  </a:cubicBezTo>
                  <a:cubicBezTo>
                    <a:pt x="278072" y="240944"/>
                    <a:pt x="286380" y="240345"/>
                    <a:pt x="294599" y="239081"/>
                  </a:cubicBezTo>
                  <a:cubicBezTo>
                    <a:pt x="301263" y="238425"/>
                    <a:pt x="307602" y="235887"/>
                    <a:pt x="312874" y="231762"/>
                  </a:cubicBezTo>
                  <a:cubicBezTo>
                    <a:pt x="315634" y="229481"/>
                    <a:pt x="316110" y="223112"/>
                    <a:pt x="308019" y="223207"/>
                  </a:cubicBezTo>
                  <a:cubicBezTo>
                    <a:pt x="298031" y="224947"/>
                    <a:pt x="287865" y="225460"/>
                    <a:pt x="277751" y="224728"/>
                  </a:cubicBezTo>
                  <a:cubicBezTo>
                    <a:pt x="267757" y="223302"/>
                    <a:pt x="260809" y="220926"/>
                    <a:pt x="262332" y="219595"/>
                  </a:cubicBezTo>
                  <a:cubicBezTo>
                    <a:pt x="263855" y="218264"/>
                    <a:pt x="269756" y="219595"/>
                    <a:pt x="278132" y="216553"/>
                  </a:cubicBezTo>
                  <a:cubicBezTo>
                    <a:pt x="286508" y="213512"/>
                    <a:pt x="292219" y="206193"/>
                    <a:pt x="290315" y="201915"/>
                  </a:cubicBezTo>
                  <a:cubicBezTo>
                    <a:pt x="288412" y="197638"/>
                    <a:pt x="287079" y="200395"/>
                    <a:pt x="278037" y="20201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2" name="Google Shape;1132;p24"/>
            <p:cNvSpPr/>
            <p:nvPr/>
          </p:nvSpPr>
          <p:spPr>
            <a:xfrm>
              <a:off x="2110000" y="2833008"/>
              <a:ext cx="75991" cy="89275"/>
            </a:xfrm>
            <a:custGeom>
              <a:avLst/>
              <a:gdLst/>
              <a:ahLst/>
              <a:cxnLst/>
              <a:rect l="l" t="t" r="r" b="b"/>
              <a:pathLst>
                <a:path w="75991" h="89275" extrusionOk="0">
                  <a:moveTo>
                    <a:pt x="18406" y="89237"/>
                  </a:moveTo>
                  <a:cubicBezTo>
                    <a:pt x="18406" y="89237"/>
                    <a:pt x="55147" y="91139"/>
                    <a:pt x="75991" y="68231"/>
                  </a:cubicBezTo>
                  <a:lnTo>
                    <a:pt x="53338" y="20704"/>
                  </a:lnTo>
                  <a:cubicBezTo>
                    <a:pt x="53338" y="20704"/>
                    <a:pt x="42963" y="-5436"/>
                    <a:pt x="18501" y="1028"/>
                  </a:cubicBezTo>
                  <a:cubicBezTo>
                    <a:pt x="-5960" y="7491"/>
                    <a:pt x="-6341" y="42186"/>
                    <a:pt x="18406" y="892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3" name="Google Shape;1133;p24"/>
            <p:cNvSpPr/>
            <p:nvPr/>
          </p:nvSpPr>
          <p:spPr>
            <a:xfrm>
              <a:off x="2246717" y="2802864"/>
              <a:ext cx="61392" cy="64630"/>
            </a:xfrm>
            <a:custGeom>
              <a:avLst/>
              <a:gdLst/>
              <a:ahLst/>
              <a:cxnLst/>
              <a:rect l="l" t="t" r="r" b="b"/>
              <a:pathLst>
                <a:path w="61392" h="64630" extrusionOk="0">
                  <a:moveTo>
                    <a:pt x="0" y="469"/>
                  </a:moveTo>
                  <a:cubicBezTo>
                    <a:pt x="0" y="469"/>
                    <a:pt x="29792" y="-9036"/>
                    <a:pt x="61392" y="57501"/>
                  </a:cubicBezTo>
                  <a:lnTo>
                    <a:pt x="49590" y="64630"/>
                  </a:lnTo>
                  <a:cubicBezTo>
                    <a:pt x="49590" y="64630"/>
                    <a:pt x="18465" y="17294"/>
                    <a:pt x="0" y="46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4" name="Google Shape;1134;p24"/>
            <p:cNvSpPr/>
            <p:nvPr/>
          </p:nvSpPr>
          <p:spPr>
            <a:xfrm>
              <a:off x="2092047" y="1119152"/>
              <a:ext cx="668082" cy="515307"/>
            </a:xfrm>
            <a:custGeom>
              <a:avLst/>
              <a:gdLst/>
              <a:ahLst/>
              <a:cxnLst/>
              <a:rect l="l" t="t" r="r" b="b"/>
              <a:pathLst>
                <a:path w="668082" h="515307" extrusionOk="0">
                  <a:moveTo>
                    <a:pt x="668083" y="310182"/>
                  </a:moveTo>
                  <a:lnTo>
                    <a:pt x="141345" y="6010"/>
                  </a:lnTo>
                  <a:lnTo>
                    <a:pt x="139346" y="4869"/>
                  </a:lnTo>
                  <a:lnTo>
                    <a:pt x="139346" y="4869"/>
                  </a:lnTo>
                  <a:cubicBezTo>
                    <a:pt x="124498" y="-3020"/>
                    <a:pt x="104415" y="-1594"/>
                    <a:pt x="82237" y="11143"/>
                  </a:cubicBezTo>
                  <a:cubicBezTo>
                    <a:pt x="36835" y="37378"/>
                    <a:pt x="0" y="101064"/>
                    <a:pt x="0" y="153723"/>
                  </a:cubicBezTo>
                  <a:cubicBezTo>
                    <a:pt x="0" y="180814"/>
                    <a:pt x="9994" y="199539"/>
                    <a:pt x="25890" y="207619"/>
                  </a:cubicBezTo>
                  <a:lnTo>
                    <a:pt x="559765" y="515307"/>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5" name="Google Shape;1135;p24"/>
            <p:cNvSpPr/>
            <p:nvPr/>
          </p:nvSpPr>
          <p:spPr>
            <a:xfrm rot="-3598236">
              <a:off x="2590249" y="1465200"/>
              <a:ext cx="232417" cy="133906"/>
            </a:xfrm>
            <a:custGeom>
              <a:avLst/>
              <a:gdLst/>
              <a:ahLst/>
              <a:cxnLst/>
              <a:rect l="l" t="t" r="r" b="b"/>
              <a:pathLst>
                <a:path w="232624" h="134025" extrusionOk="0">
                  <a:moveTo>
                    <a:pt x="232625" y="67013"/>
                  </a:moveTo>
                  <a:cubicBezTo>
                    <a:pt x="232625" y="104023"/>
                    <a:pt x="180550" y="134026"/>
                    <a:pt x="116312" y="134026"/>
                  </a:cubicBezTo>
                  <a:cubicBezTo>
                    <a:pt x="52075" y="134026"/>
                    <a:pt x="0" y="104023"/>
                    <a:pt x="0" y="67013"/>
                  </a:cubicBezTo>
                  <a:cubicBezTo>
                    <a:pt x="0" y="30003"/>
                    <a:pt x="52075" y="0"/>
                    <a:pt x="116312" y="0"/>
                  </a:cubicBezTo>
                  <a:cubicBezTo>
                    <a:pt x="180550" y="0"/>
                    <a:pt x="232625" y="30003"/>
                    <a:pt x="232625" y="67013"/>
                  </a:cubicBezTo>
                  <a:close/>
                </a:path>
              </a:pathLst>
            </a:custGeom>
            <a:solidFill>
              <a:srgbClr val="616E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6" name="Google Shape;1136;p24"/>
            <p:cNvSpPr/>
            <p:nvPr/>
          </p:nvSpPr>
          <p:spPr>
            <a:xfrm>
              <a:off x="2667422" y="1490358"/>
              <a:ext cx="274409" cy="269191"/>
            </a:xfrm>
            <a:custGeom>
              <a:avLst/>
              <a:gdLst/>
              <a:ahLst/>
              <a:cxnLst/>
              <a:rect l="l" t="t" r="r" b="b"/>
              <a:pathLst>
                <a:path w="274409" h="269191" extrusionOk="0">
                  <a:moveTo>
                    <a:pt x="274410" y="269192"/>
                  </a:moveTo>
                  <a:lnTo>
                    <a:pt x="0" y="111023"/>
                  </a:lnTo>
                  <a:lnTo>
                    <a:pt x="0" y="0"/>
                  </a:lnTo>
                  <a:lnTo>
                    <a:pt x="274410" y="158264"/>
                  </a:lnTo>
                  <a:lnTo>
                    <a:pt x="274410" y="26919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7" name="Google Shape;1137;p24"/>
            <p:cNvSpPr/>
            <p:nvPr/>
          </p:nvSpPr>
          <p:spPr>
            <a:xfrm>
              <a:off x="2667422" y="1454143"/>
              <a:ext cx="337610" cy="194669"/>
            </a:xfrm>
            <a:custGeom>
              <a:avLst/>
              <a:gdLst/>
              <a:ahLst/>
              <a:cxnLst/>
              <a:rect l="l" t="t" r="r" b="b"/>
              <a:pathLst>
                <a:path w="337610" h="194669" extrusionOk="0">
                  <a:moveTo>
                    <a:pt x="274410" y="194670"/>
                  </a:moveTo>
                  <a:lnTo>
                    <a:pt x="0" y="36501"/>
                  </a:lnTo>
                  <a:lnTo>
                    <a:pt x="63201" y="0"/>
                  </a:lnTo>
                  <a:lnTo>
                    <a:pt x="337611" y="158264"/>
                  </a:lnTo>
                  <a:lnTo>
                    <a:pt x="274410" y="194670"/>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8" name="Google Shape;1138;p24"/>
            <p:cNvSpPr/>
            <p:nvPr/>
          </p:nvSpPr>
          <p:spPr>
            <a:xfrm rot="-1801764">
              <a:off x="2968958" y="1259916"/>
              <a:ext cx="690027" cy="1193572"/>
            </a:xfrm>
            <a:custGeom>
              <a:avLst/>
              <a:gdLst/>
              <a:ahLst/>
              <a:cxnLst/>
              <a:rect l="l" t="t" r="r" b="b"/>
              <a:pathLst>
                <a:path w="690640" h="1194633" extrusionOk="0">
                  <a:moveTo>
                    <a:pt x="690640" y="597317"/>
                  </a:moveTo>
                  <a:cubicBezTo>
                    <a:pt x="690640" y="927206"/>
                    <a:pt x="536035" y="1194633"/>
                    <a:pt x="345320" y="1194633"/>
                  </a:cubicBezTo>
                  <a:cubicBezTo>
                    <a:pt x="154605" y="1194633"/>
                    <a:pt x="0" y="927206"/>
                    <a:pt x="0" y="597317"/>
                  </a:cubicBezTo>
                  <a:cubicBezTo>
                    <a:pt x="0" y="267428"/>
                    <a:pt x="154605" y="0"/>
                    <a:pt x="345320" y="0"/>
                  </a:cubicBezTo>
                  <a:cubicBezTo>
                    <a:pt x="536035" y="0"/>
                    <a:pt x="690640" y="267428"/>
                    <a:pt x="690640" y="597317"/>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9" name="Google Shape;1139;p24"/>
            <p:cNvSpPr/>
            <p:nvPr/>
          </p:nvSpPr>
          <p:spPr>
            <a:xfrm>
              <a:off x="2858071" y="1161854"/>
              <a:ext cx="1027965" cy="1324206"/>
            </a:xfrm>
            <a:custGeom>
              <a:avLst/>
              <a:gdLst/>
              <a:ahLst/>
              <a:cxnLst/>
              <a:rect l="l" t="t" r="r" b="b"/>
              <a:pathLst>
                <a:path w="1027965" h="1324206" extrusionOk="0">
                  <a:moveTo>
                    <a:pt x="513983" y="1254422"/>
                  </a:moveTo>
                  <a:cubicBezTo>
                    <a:pt x="230816" y="1091119"/>
                    <a:pt x="0" y="692560"/>
                    <a:pt x="0" y="365955"/>
                  </a:cubicBezTo>
                  <a:cubicBezTo>
                    <a:pt x="0" y="39351"/>
                    <a:pt x="230436" y="-93439"/>
                    <a:pt x="513983" y="69863"/>
                  </a:cubicBezTo>
                  <a:cubicBezTo>
                    <a:pt x="797530" y="233165"/>
                    <a:pt x="1027966" y="631725"/>
                    <a:pt x="1027966" y="958234"/>
                  </a:cubicBezTo>
                  <a:cubicBezTo>
                    <a:pt x="1027966" y="1284744"/>
                    <a:pt x="797245" y="1417629"/>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0" name="Google Shape;1140;p24"/>
            <p:cNvSpPr/>
            <p:nvPr/>
          </p:nvSpPr>
          <p:spPr>
            <a:xfrm>
              <a:off x="2800391" y="1195123"/>
              <a:ext cx="1027965" cy="1324248"/>
            </a:xfrm>
            <a:custGeom>
              <a:avLst/>
              <a:gdLst/>
              <a:ahLst/>
              <a:cxnLst/>
              <a:rect l="l" t="t" r="r" b="b"/>
              <a:pathLst>
                <a:path w="1027965" h="1324248" extrusionOk="0">
                  <a:moveTo>
                    <a:pt x="513983" y="1254422"/>
                  </a:moveTo>
                  <a:cubicBezTo>
                    <a:pt x="230721" y="1091119"/>
                    <a:pt x="0" y="692560"/>
                    <a:pt x="0" y="365955"/>
                  </a:cubicBezTo>
                  <a:cubicBezTo>
                    <a:pt x="0" y="39351"/>
                    <a:pt x="230341" y="-93439"/>
                    <a:pt x="513983" y="69863"/>
                  </a:cubicBezTo>
                  <a:cubicBezTo>
                    <a:pt x="797625" y="233165"/>
                    <a:pt x="1027966" y="631725"/>
                    <a:pt x="1027966" y="958234"/>
                  </a:cubicBezTo>
                  <a:cubicBezTo>
                    <a:pt x="1027966" y="1284744"/>
                    <a:pt x="797149" y="1417724"/>
                    <a:pt x="513983" y="1254422"/>
                  </a:cubicBezTo>
                  <a:close/>
                  <a:moveTo>
                    <a:pt x="513983" y="256929"/>
                  </a:moveTo>
                  <a:cubicBezTo>
                    <a:pt x="320192" y="145146"/>
                    <a:pt x="162571" y="236017"/>
                    <a:pt x="162571" y="459488"/>
                  </a:cubicBezTo>
                  <a:cubicBezTo>
                    <a:pt x="162571" y="682959"/>
                    <a:pt x="320192" y="955668"/>
                    <a:pt x="513983" y="1067831"/>
                  </a:cubicBezTo>
                  <a:cubicBezTo>
                    <a:pt x="707773" y="1179995"/>
                    <a:pt x="865395" y="1088648"/>
                    <a:pt x="865395" y="865272"/>
                  </a:cubicBezTo>
                  <a:cubicBezTo>
                    <a:pt x="865395" y="641896"/>
                    <a:pt x="707773" y="368617"/>
                    <a:pt x="513983" y="25692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81" name="Google Shape;407;p15">
            <a:extLst>
              <a:ext uri="{FF2B5EF4-FFF2-40B4-BE49-F238E27FC236}">
                <a16:creationId xmlns:a16="http://schemas.microsoft.com/office/drawing/2014/main" id="{5D278F01-DE0A-4BFF-84A8-04B59B3E589B}"/>
              </a:ext>
            </a:extLst>
          </p:cNvPr>
          <p:cNvSpPr txBox="1"/>
          <p:nvPr>
            <p:custDataLst>
              <p:tags r:id="rId4"/>
            </p:custDataLst>
          </p:nvPr>
        </p:nvSpPr>
        <p:spPr>
          <a:xfrm>
            <a:off x="-10142" y="645015"/>
            <a:ext cx="172315" cy="38874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lt1"/>
                </a:solidFill>
                <a:latin typeface="Barlow"/>
                <a:ea typeface="Barlow"/>
                <a:cs typeface="Barlow"/>
                <a:sym typeface="Barlow"/>
              </a:rPr>
              <a:t>1</a:t>
            </a:r>
            <a:endParaRPr sz="2400"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83499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6"/>
</p:tagLst>
</file>

<file path=ppt/tags/tag100.xml><?xml version="1.0" encoding="utf-8"?>
<p:tagLst xmlns:a="http://schemas.openxmlformats.org/drawingml/2006/main" xmlns:r="http://schemas.openxmlformats.org/officeDocument/2006/relationships" xmlns:p="http://schemas.openxmlformats.org/presentationml/2006/main">
  <p:tag name="NUM" val="1"/>
</p:tagLst>
</file>

<file path=ppt/tags/tag101.xml><?xml version="1.0" encoding="utf-8"?>
<p:tagLst xmlns:a="http://schemas.openxmlformats.org/drawingml/2006/main" xmlns:r="http://schemas.openxmlformats.org/officeDocument/2006/relationships" xmlns:p="http://schemas.openxmlformats.org/presentationml/2006/main">
  <p:tag name="NUM" val="2"/>
</p:tagLst>
</file>

<file path=ppt/tags/tag102.xml><?xml version="1.0" encoding="utf-8"?>
<p:tagLst xmlns:a="http://schemas.openxmlformats.org/drawingml/2006/main" xmlns:r="http://schemas.openxmlformats.org/officeDocument/2006/relationships" xmlns:p="http://schemas.openxmlformats.org/presentationml/2006/main">
  <p:tag name="NUM" val="1"/>
</p:tagLst>
</file>

<file path=ppt/tags/tag103.xml><?xml version="1.0" encoding="utf-8"?>
<p:tagLst xmlns:a="http://schemas.openxmlformats.org/drawingml/2006/main" xmlns:r="http://schemas.openxmlformats.org/officeDocument/2006/relationships" xmlns:p="http://schemas.openxmlformats.org/presentationml/2006/main">
  <p:tag name="NUM" val="2"/>
</p:tagLst>
</file>

<file path=ppt/tags/tag104.xml><?xml version="1.0" encoding="utf-8"?>
<p:tagLst xmlns:a="http://schemas.openxmlformats.org/drawingml/2006/main" xmlns:r="http://schemas.openxmlformats.org/officeDocument/2006/relationships" xmlns:p="http://schemas.openxmlformats.org/presentationml/2006/main">
  <p:tag name="NUM" val="1"/>
</p:tagLst>
</file>

<file path=ppt/tags/tag105.xml><?xml version="1.0" encoding="utf-8"?>
<p:tagLst xmlns:a="http://schemas.openxmlformats.org/drawingml/2006/main" xmlns:r="http://schemas.openxmlformats.org/officeDocument/2006/relationships" xmlns:p="http://schemas.openxmlformats.org/presentationml/2006/main">
  <p:tag name="NUM" val="2"/>
</p:tagLst>
</file>

<file path=ppt/tags/tag106.xml><?xml version="1.0" encoding="utf-8"?>
<p:tagLst xmlns:a="http://schemas.openxmlformats.org/drawingml/2006/main" xmlns:r="http://schemas.openxmlformats.org/officeDocument/2006/relationships" xmlns:p="http://schemas.openxmlformats.org/presentationml/2006/main">
  <p:tag name="NUM" val="1"/>
</p:tagLst>
</file>

<file path=ppt/tags/tag107.xml><?xml version="1.0" encoding="utf-8"?>
<p:tagLst xmlns:a="http://schemas.openxmlformats.org/drawingml/2006/main" xmlns:r="http://schemas.openxmlformats.org/officeDocument/2006/relationships" xmlns:p="http://schemas.openxmlformats.org/presentationml/2006/main">
  <p:tag name="NUM" val="2"/>
</p:tagLst>
</file>

<file path=ppt/tags/tag108.xml><?xml version="1.0" encoding="utf-8"?>
<p:tagLst xmlns:a="http://schemas.openxmlformats.org/drawingml/2006/main" xmlns:r="http://schemas.openxmlformats.org/officeDocument/2006/relationships" xmlns:p="http://schemas.openxmlformats.org/presentationml/2006/main">
  <p:tag name="NUM" val="1"/>
</p:tagLst>
</file>

<file path=ppt/tags/tag109.xml><?xml version="1.0" encoding="utf-8"?>
<p:tagLst xmlns:a="http://schemas.openxmlformats.org/drawingml/2006/main" xmlns:r="http://schemas.openxmlformats.org/officeDocument/2006/relationships" xmlns:p="http://schemas.openxmlformats.org/presentationml/2006/main">
  <p:tag name="NUM" val="2"/>
</p:tagLst>
</file>

<file path=ppt/tags/tag11.xml><?xml version="1.0" encoding="utf-8"?>
<p:tagLst xmlns:a="http://schemas.openxmlformats.org/drawingml/2006/main" xmlns:r="http://schemas.openxmlformats.org/officeDocument/2006/relationships" xmlns:p="http://schemas.openxmlformats.org/presentationml/2006/main">
  <p:tag name="NUM" val="7"/>
</p:tagLst>
</file>

<file path=ppt/tags/tag110.xml><?xml version="1.0" encoding="utf-8"?>
<p:tagLst xmlns:a="http://schemas.openxmlformats.org/drawingml/2006/main" xmlns:r="http://schemas.openxmlformats.org/officeDocument/2006/relationships" xmlns:p="http://schemas.openxmlformats.org/presentationml/2006/main">
  <p:tag name="NUM" val="3"/>
</p:tagLst>
</file>

<file path=ppt/tags/tag111.xml><?xml version="1.0" encoding="utf-8"?>
<p:tagLst xmlns:a="http://schemas.openxmlformats.org/drawingml/2006/main" xmlns:r="http://schemas.openxmlformats.org/officeDocument/2006/relationships" xmlns:p="http://schemas.openxmlformats.org/presentationml/2006/main">
  <p:tag name="NUM" val="3"/>
</p:tagLst>
</file>

<file path=ppt/tags/tag112.xml><?xml version="1.0" encoding="utf-8"?>
<p:tagLst xmlns:a="http://schemas.openxmlformats.org/drawingml/2006/main" xmlns:r="http://schemas.openxmlformats.org/officeDocument/2006/relationships" xmlns:p="http://schemas.openxmlformats.org/presentationml/2006/main">
  <p:tag name="NUM" val="1"/>
</p:tagLst>
</file>

<file path=ppt/tags/tag113.xml><?xml version="1.0" encoding="utf-8"?>
<p:tagLst xmlns:a="http://schemas.openxmlformats.org/drawingml/2006/main" xmlns:r="http://schemas.openxmlformats.org/officeDocument/2006/relationships" xmlns:p="http://schemas.openxmlformats.org/presentationml/2006/main">
  <p:tag name="NUM" val="2"/>
</p:tagLst>
</file>

<file path=ppt/tags/tag114.xml><?xml version="1.0" encoding="utf-8"?>
<p:tagLst xmlns:a="http://schemas.openxmlformats.org/drawingml/2006/main" xmlns:r="http://schemas.openxmlformats.org/officeDocument/2006/relationships" xmlns:p="http://schemas.openxmlformats.org/presentationml/2006/main">
  <p:tag name="NUM" val="9"/>
</p:tagLst>
</file>

<file path=ppt/tags/tag115.xml><?xml version="1.0" encoding="utf-8"?>
<p:tagLst xmlns:a="http://schemas.openxmlformats.org/drawingml/2006/main" xmlns:r="http://schemas.openxmlformats.org/officeDocument/2006/relationships" xmlns:p="http://schemas.openxmlformats.org/presentationml/2006/main">
  <p:tag name="NUM" val="10"/>
</p:tagLst>
</file>

<file path=ppt/tags/tag116.xml><?xml version="1.0" encoding="utf-8"?>
<p:tagLst xmlns:a="http://schemas.openxmlformats.org/drawingml/2006/main" xmlns:r="http://schemas.openxmlformats.org/officeDocument/2006/relationships" xmlns:p="http://schemas.openxmlformats.org/presentationml/2006/main">
  <p:tag name="NUM" val="11"/>
</p:tagLst>
</file>

<file path=ppt/tags/tag117.xml><?xml version="1.0" encoding="utf-8"?>
<p:tagLst xmlns:a="http://schemas.openxmlformats.org/drawingml/2006/main" xmlns:r="http://schemas.openxmlformats.org/officeDocument/2006/relationships" xmlns:p="http://schemas.openxmlformats.org/presentationml/2006/main">
  <p:tag name="NUM" val="5"/>
</p:tagLst>
</file>

<file path=ppt/tags/tag118.xml><?xml version="1.0" encoding="utf-8"?>
<p:tagLst xmlns:a="http://schemas.openxmlformats.org/drawingml/2006/main" xmlns:r="http://schemas.openxmlformats.org/officeDocument/2006/relationships" xmlns:p="http://schemas.openxmlformats.org/presentationml/2006/main">
  <p:tag name="NUM" val="5"/>
</p:tagLst>
</file>

<file path=ppt/tags/tag119.xml><?xml version="1.0" encoding="utf-8"?>
<p:tagLst xmlns:a="http://schemas.openxmlformats.org/drawingml/2006/main" xmlns:r="http://schemas.openxmlformats.org/officeDocument/2006/relationships" xmlns:p="http://schemas.openxmlformats.org/presentationml/2006/main">
  <p:tag name="NUM" val="5"/>
</p:tagLst>
</file>

<file path=ppt/tags/tag12.xml><?xml version="1.0" encoding="utf-8"?>
<p:tagLst xmlns:a="http://schemas.openxmlformats.org/drawingml/2006/main" xmlns:r="http://schemas.openxmlformats.org/officeDocument/2006/relationships" xmlns:p="http://schemas.openxmlformats.org/presentationml/2006/main">
  <p:tag name="NUM" val="8"/>
</p:tagLst>
</file>

<file path=ppt/tags/tag120.xml><?xml version="1.0" encoding="utf-8"?>
<p:tagLst xmlns:a="http://schemas.openxmlformats.org/drawingml/2006/main" xmlns:r="http://schemas.openxmlformats.org/officeDocument/2006/relationships" xmlns:p="http://schemas.openxmlformats.org/presentationml/2006/main">
  <p:tag name="NUM" val="1"/>
</p:tagLst>
</file>

<file path=ppt/tags/tag121.xml><?xml version="1.0" encoding="utf-8"?>
<p:tagLst xmlns:a="http://schemas.openxmlformats.org/drawingml/2006/main" xmlns:r="http://schemas.openxmlformats.org/officeDocument/2006/relationships" xmlns:p="http://schemas.openxmlformats.org/presentationml/2006/main">
  <p:tag name="NUM" val="2"/>
</p:tagLst>
</file>

<file path=ppt/tags/tag122.xml><?xml version="1.0" encoding="utf-8"?>
<p:tagLst xmlns:a="http://schemas.openxmlformats.org/drawingml/2006/main" xmlns:r="http://schemas.openxmlformats.org/officeDocument/2006/relationships" xmlns:p="http://schemas.openxmlformats.org/presentationml/2006/main">
  <p:tag name="NUM" val="9"/>
</p:tagLst>
</file>

<file path=ppt/tags/tag123.xml><?xml version="1.0" encoding="utf-8"?>
<p:tagLst xmlns:a="http://schemas.openxmlformats.org/drawingml/2006/main" xmlns:r="http://schemas.openxmlformats.org/officeDocument/2006/relationships" xmlns:p="http://schemas.openxmlformats.org/presentationml/2006/main">
  <p:tag name="NUM" val="11"/>
</p:tagLst>
</file>

<file path=ppt/tags/tag124.xml><?xml version="1.0" encoding="utf-8"?>
<p:tagLst xmlns:a="http://schemas.openxmlformats.org/drawingml/2006/main" xmlns:r="http://schemas.openxmlformats.org/officeDocument/2006/relationships" xmlns:p="http://schemas.openxmlformats.org/presentationml/2006/main">
  <p:tag name="NUM" val="10"/>
</p:tagLst>
</file>

<file path=ppt/tags/tag125.xml><?xml version="1.0" encoding="utf-8"?>
<p:tagLst xmlns:a="http://schemas.openxmlformats.org/drawingml/2006/main" xmlns:r="http://schemas.openxmlformats.org/officeDocument/2006/relationships" xmlns:p="http://schemas.openxmlformats.org/presentationml/2006/main">
  <p:tag name="NUM" val="5"/>
</p:tagLst>
</file>

<file path=ppt/tags/tag126.xml><?xml version="1.0" encoding="utf-8"?>
<p:tagLst xmlns:a="http://schemas.openxmlformats.org/drawingml/2006/main" xmlns:r="http://schemas.openxmlformats.org/officeDocument/2006/relationships" xmlns:p="http://schemas.openxmlformats.org/presentationml/2006/main">
  <p:tag name="NUM" val="5"/>
</p:tagLst>
</file>

<file path=ppt/tags/tag127.xml><?xml version="1.0" encoding="utf-8"?>
<p:tagLst xmlns:a="http://schemas.openxmlformats.org/drawingml/2006/main" xmlns:r="http://schemas.openxmlformats.org/officeDocument/2006/relationships" xmlns:p="http://schemas.openxmlformats.org/presentationml/2006/main">
  <p:tag name="NUM" val="5"/>
</p:tagLst>
</file>

<file path=ppt/tags/tag128.xml><?xml version="1.0" encoding="utf-8"?>
<p:tagLst xmlns:a="http://schemas.openxmlformats.org/drawingml/2006/main" xmlns:r="http://schemas.openxmlformats.org/officeDocument/2006/relationships" xmlns:p="http://schemas.openxmlformats.org/presentationml/2006/main">
  <p:tag name="NUM" val="1"/>
</p:tagLst>
</file>

<file path=ppt/tags/tag129.xml><?xml version="1.0" encoding="utf-8"?>
<p:tagLst xmlns:a="http://schemas.openxmlformats.org/drawingml/2006/main" xmlns:r="http://schemas.openxmlformats.org/officeDocument/2006/relationships" xmlns:p="http://schemas.openxmlformats.org/presentationml/2006/main">
  <p:tag name="NUM" val="2"/>
</p:tagLst>
</file>

<file path=ppt/tags/tag13.xml><?xml version="1.0" encoding="utf-8"?>
<p:tagLst xmlns:a="http://schemas.openxmlformats.org/drawingml/2006/main" xmlns:r="http://schemas.openxmlformats.org/officeDocument/2006/relationships" xmlns:p="http://schemas.openxmlformats.org/presentationml/2006/main">
  <p:tag name="NUM" val="9"/>
</p:tagLst>
</file>

<file path=ppt/tags/tag130.xml><?xml version="1.0" encoding="utf-8"?>
<p:tagLst xmlns:a="http://schemas.openxmlformats.org/drawingml/2006/main" xmlns:r="http://schemas.openxmlformats.org/officeDocument/2006/relationships" xmlns:p="http://schemas.openxmlformats.org/presentationml/2006/main">
  <p:tag name="NUM" val="9"/>
</p:tagLst>
</file>

<file path=ppt/tags/tag131.xml><?xml version="1.0" encoding="utf-8"?>
<p:tagLst xmlns:a="http://schemas.openxmlformats.org/drawingml/2006/main" xmlns:r="http://schemas.openxmlformats.org/officeDocument/2006/relationships" xmlns:p="http://schemas.openxmlformats.org/presentationml/2006/main">
  <p:tag name="NUM" val="10"/>
</p:tagLst>
</file>

<file path=ppt/tags/tag132.xml><?xml version="1.0" encoding="utf-8"?>
<p:tagLst xmlns:a="http://schemas.openxmlformats.org/drawingml/2006/main" xmlns:r="http://schemas.openxmlformats.org/officeDocument/2006/relationships" xmlns:p="http://schemas.openxmlformats.org/presentationml/2006/main">
  <p:tag name="NUM" val="11"/>
</p:tagLst>
</file>

<file path=ppt/tags/tag133.xml><?xml version="1.0" encoding="utf-8"?>
<p:tagLst xmlns:a="http://schemas.openxmlformats.org/drawingml/2006/main" xmlns:r="http://schemas.openxmlformats.org/officeDocument/2006/relationships" xmlns:p="http://schemas.openxmlformats.org/presentationml/2006/main">
  <p:tag name="NUM" val="5"/>
</p:tagLst>
</file>

<file path=ppt/tags/tag134.xml><?xml version="1.0" encoding="utf-8"?>
<p:tagLst xmlns:a="http://schemas.openxmlformats.org/drawingml/2006/main" xmlns:r="http://schemas.openxmlformats.org/officeDocument/2006/relationships" xmlns:p="http://schemas.openxmlformats.org/presentationml/2006/main">
  <p:tag name="NUM" val="5"/>
</p:tagLst>
</file>

<file path=ppt/tags/tag135.xml><?xml version="1.0" encoding="utf-8"?>
<p:tagLst xmlns:a="http://schemas.openxmlformats.org/drawingml/2006/main" xmlns:r="http://schemas.openxmlformats.org/officeDocument/2006/relationships" xmlns:p="http://schemas.openxmlformats.org/presentationml/2006/main">
  <p:tag name="NUM" val="5"/>
</p:tagLst>
</file>

<file path=ppt/tags/tag136.xml><?xml version="1.0" encoding="utf-8"?>
<p:tagLst xmlns:a="http://schemas.openxmlformats.org/drawingml/2006/main" xmlns:r="http://schemas.openxmlformats.org/officeDocument/2006/relationships" xmlns:p="http://schemas.openxmlformats.org/presentationml/2006/main">
  <p:tag name="NUM" val="1"/>
</p:tagLst>
</file>

<file path=ppt/tags/tag137.xml><?xml version="1.0" encoding="utf-8"?>
<p:tagLst xmlns:a="http://schemas.openxmlformats.org/drawingml/2006/main" xmlns:r="http://schemas.openxmlformats.org/officeDocument/2006/relationships" xmlns:p="http://schemas.openxmlformats.org/presentationml/2006/main">
  <p:tag name="NUM" val="2"/>
</p:tagLst>
</file>

<file path=ppt/tags/tag138.xml><?xml version="1.0" encoding="utf-8"?>
<p:tagLst xmlns:a="http://schemas.openxmlformats.org/drawingml/2006/main" xmlns:r="http://schemas.openxmlformats.org/officeDocument/2006/relationships" xmlns:p="http://schemas.openxmlformats.org/presentationml/2006/main">
  <p:tag name="NUM" val="9"/>
</p:tagLst>
</file>

<file path=ppt/tags/tag139.xml><?xml version="1.0" encoding="utf-8"?>
<p:tagLst xmlns:a="http://schemas.openxmlformats.org/drawingml/2006/main" xmlns:r="http://schemas.openxmlformats.org/officeDocument/2006/relationships" xmlns:p="http://schemas.openxmlformats.org/presentationml/2006/main">
  <p:tag name="NUM" val="10"/>
</p:tagLst>
</file>

<file path=ppt/tags/tag14.xml><?xml version="1.0" encoding="utf-8"?>
<p:tagLst xmlns:a="http://schemas.openxmlformats.org/drawingml/2006/main" xmlns:r="http://schemas.openxmlformats.org/officeDocument/2006/relationships" xmlns:p="http://schemas.openxmlformats.org/presentationml/2006/main">
  <p:tag name="NUM" val="10"/>
</p:tagLst>
</file>

<file path=ppt/tags/tag140.xml><?xml version="1.0" encoding="utf-8"?>
<p:tagLst xmlns:a="http://schemas.openxmlformats.org/drawingml/2006/main" xmlns:r="http://schemas.openxmlformats.org/officeDocument/2006/relationships" xmlns:p="http://schemas.openxmlformats.org/presentationml/2006/main">
  <p:tag name="NUM" val="11"/>
</p:tagLst>
</file>

<file path=ppt/tags/tag141.xml><?xml version="1.0" encoding="utf-8"?>
<p:tagLst xmlns:a="http://schemas.openxmlformats.org/drawingml/2006/main" xmlns:r="http://schemas.openxmlformats.org/officeDocument/2006/relationships" xmlns:p="http://schemas.openxmlformats.org/presentationml/2006/main">
  <p:tag name="NUM" val="5"/>
</p:tagLst>
</file>

<file path=ppt/tags/tag142.xml><?xml version="1.0" encoding="utf-8"?>
<p:tagLst xmlns:a="http://schemas.openxmlformats.org/drawingml/2006/main" xmlns:r="http://schemas.openxmlformats.org/officeDocument/2006/relationships" xmlns:p="http://schemas.openxmlformats.org/presentationml/2006/main">
  <p:tag name="NUM" val="5"/>
</p:tagLst>
</file>

<file path=ppt/tags/tag143.xml><?xml version="1.0" encoding="utf-8"?>
<p:tagLst xmlns:a="http://schemas.openxmlformats.org/drawingml/2006/main" xmlns:r="http://schemas.openxmlformats.org/officeDocument/2006/relationships" xmlns:p="http://schemas.openxmlformats.org/presentationml/2006/main">
  <p:tag name="NUM" val="5"/>
</p:tagLst>
</file>

<file path=ppt/tags/tag144.xml><?xml version="1.0" encoding="utf-8"?>
<p:tagLst xmlns:a="http://schemas.openxmlformats.org/drawingml/2006/main" xmlns:r="http://schemas.openxmlformats.org/officeDocument/2006/relationships" xmlns:p="http://schemas.openxmlformats.org/presentationml/2006/main">
  <p:tag name="NUM" val="1"/>
</p:tagLst>
</file>

<file path=ppt/tags/tag145.xml><?xml version="1.0" encoding="utf-8"?>
<p:tagLst xmlns:a="http://schemas.openxmlformats.org/drawingml/2006/main" xmlns:r="http://schemas.openxmlformats.org/officeDocument/2006/relationships" xmlns:p="http://schemas.openxmlformats.org/presentationml/2006/main">
  <p:tag name="NUM" val="2"/>
</p:tagLst>
</file>

<file path=ppt/tags/tag146.xml><?xml version="1.0" encoding="utf-8"?>
<p:tagLst xmlns:a="http://schemas.openxmlformats.org/drawingml/2006/main" xmlns:r="http://schemas.openxmlformats.org/officeDocument/2006/relationships" xmlns:p="http://schemas.openxmlformats.org/presentationml/2006/main">
  <p:tag name="NUM" val="1"/>
</p:tagLst>
</file>

<file path=ppt/tags/tag147.xml><?xml version="1.0" encoding="utf-8"?>
<p:tagLst xmlns:a="http://schemas.openxmlformats.org/drawingml/2006/main" xmlns:r="http://schemas.openxmlformats.org/officeDocument/2006/relationships" xmlns:p="http://schemas.openxmlformats.org/presentationml/2006/main">
  <p:tag name="NUM" val="2"/>
</p:tagLst>
</file>

<file path=ppt/tags/tag148.xml><?xml version="1.0" encoding="utf-8"?>
<p:tagLst xmlns:a="http://schemas.openxmlformats.org/drawingml/2006/main" xmlns:r="http://schemas.openxmlformats.org/officeDocument/2006/relationships" xmlns:p="http://schemas.openxmlformats.org/presentationml/2006/main">
  <p:tag name="NUM" val="1"/>
</p:tagLst>
</file>

<file path=ppt/tags/tag149.xml><?xml version="1.0" encoding="utf-8"?>
<p:tagLst xmlns:a="http://schemas.openxmlformats.org/drawingml/2006/main" xmlns:r="http://schemas.openxmlformats.org/officeDocument/2006/relationships" xmlns:p="http://schemas.openxmlformats.org/presentationml/2006/main">
  <p:tag name="NUM" val="2"/>
</p:tagLst>
</file>

<file path=ppt/tags/tag15.xml><?xml version="1.0" encoding="utf-8"?>
<p:tagLst xmlns:a="http://schemas.openxmlformats.org/drawingml/2006/main" xmlns:r="http://schemas.openxmlformats.org/officeDocument/2006/relationships" xmlns:p="http://schemas.openxmlformats.org/presentationml/2006/main">
  <p:tag name="NUM" val="11"/>
</p:tagLst>
</file>

<file path=ppt/tags/tag150.xml><?xml version="1.0" encoding="utf-8"?>
<p:tagLst xmlns:a="http://schemas.openxmlformats.org/drawingml/2006/main" xmlns:r="http://schemas.openxmlformats.org/officeDocument/2006/relationships" xmlns:p="http://schemas.openxmlformats.org/presentationml/2006/main">
  <p:tag name="NUM" val="3"/>
</p:tagLst>
</file>

<file path=ppt/tags/tag151.xml><?xml version="1.0" encoding="utf-8"?>
<p:tagLst xmlns:a="http://schemas.openxmlformats.org/drawingml/2006/main" xmlns:r="http://schemas.openxmlformats.org/officeDocument/2006/relationships" xmlns:p="http://schemas.openxmlformats.org/presentationml/2006/main">
  <p:tag name="NUM" val="6"/>
</p:tagLst>
</file>

<file path=ppt/tags/tag152.xml><?xml version="1.0" encoding="utf-8"?>
<p:tagLst xmlns:a="http://schemas.openxmlformats.org/drawingml/2006/main" xmlns:r="http://schemas.openxmlformats.org/officeDocument/2006/relationships" xmlns:p="http://schemas.openxmlformats.org/presentationml/2006/main">
  <p:tag name="NUM" val="1"/>
</p:tagLst>
</file>

<file path=ppt/tags/tag153.xml><?xml version="1.0" encoding="utf-8"?>
<p:tagLst xmlns:a="http://schemas.openxmlformats.org/drawingml/2006/main" xmlns:r="http://schemas.openxmlformats.org/officeDocument/2006/relationships" xmlns:p="http://schemas.openxmlformats.org/presentationml/2006/main">
  <p:tag name="NUM" val="6"/>
</p:tagLst>
</file>

<file path=ppt/tags/tag154.xml><?xml version="1.0" encoding="utf-8"?>
<p:tagLst xmlns:a="http://schemas.openxmlformats.org/drawingml/2006/main" xmlns:r="http://schemas.openxmlformats.org/officeDocument/2006/relationships" xmlns:p="http://schemas.openxmlformats.org/presentationml/2006/main">
  <p:tag name="NUM" val="9"/>
</p:tagLst>
</file>

<file path=ppt/tags/tag155.xml><?xml version="1.0" encoding="utf-8"?>
<p:tagLst xmlns:a="http://schemas.openxmlformats.org/drawingml/2006/main" xmlns:r="http://schemas.openxmlformats.org/officeDocument/2006/relationships" xmlns:p="http://schemas.openxmlformats.org/presentationml/2006/main">
  <p:tag name="NUM" val="10"/>
</p:tagLst>
</file>

<file path=ppt/tags/tag156.xml><?xml version="1.0" encoding="utf-8"?>
<p:tagLst xmlns:a="http://schemas.openxmlformats.org/drawingml/2006/main" xmlns:r="http://schemas.openxmlformats.org/officeDocument/2006/relationships" xmlns:p="http://schemas.openxmlformats.org/presentationml/2006/main">
  <p:tag name="NUM" val="11"/>
</p:tagLst>
</file>

<file path=ppt/tags/tag157.xml><?xml version="1.0" encoding="utf-8"?>
<p:tagLst xmlns:a="http://schemas.openxmlformats.org/drawingml/2006/main" xmlns:r="http://schemas.openxmlformats.org/officeDocument/2006/relationships" xmlns:p="http://schemas.openxmlformats.org/presentationml/2006/main">
  <p:tag name="NUM" val="5"/>
</p:tagLst>
</file>

<file path=ppt/tags/tag158.xml><?xml version="1.0" encoding="utf-8"?>
<p:tagLst xmlns:a="http://schemas.openxmlformats.org/drawingml/2006/main" xmlns:r="http://schemas.openxmlformats.org/officeDocument/2006/relationships" xmlns:p="http://schemas.openxmlformats.org/presentationml/2006/main">
  <p:tag name="NUM" val="5"/>
</p:tagLst>
</file>

<file path=ppt/tags/tag159.xml><?xml version="1.0" encoding="utf-8"?>
<p:tagLst xmlns:a="http://schemas.openxmlformats.org/drawingml/2006/main" xmlns:r="http://schemas.openxmlformats.org/officeDocument/2006/relationships" xmlns:p="http://schemas.openxmlformats.org/presentationml/2006/main">
  <p:tag name="NUM" val="5"/>
</p:tagLst>
</file>

<file path=ppt/tags/tag16.xml><?xml version="1.0" encoding="utf-8"?>
<p:tagLst xmlns:a="http://schemas.openxmlformats.org/drawingml/2006/main" xmlns:r="http://schemas.openxmlformats.org/officeDocument/2006/relationships" xmlns:p="http://schemas.openxmlformats.org/presentationml/2006/main">
  <p:tag name="NUM" val="12"/>
</p:tagLst>
</file>

<file path=ppt/tags/tag160.xml><?xml version="1.0" encoding="utf-8"?>
<p:tagLst xmlns:a="http://schemas.openxmlformats.org/drawingml/2006/main" xmlns:r="http://schemas.openxmlformats.org/officeDocument/2006/relationships" xmlns:p="http://schemas.openxmlformats.org/presentationml/2006/main">
  <p:tag name="NUM" val="1"/>
</p:tagLst>
</file>

<file path=ppt/tags/tag161.xml><?xml version="1.0" encoding="utf-8"?>
<p:tagLst xmlns:a="http://schemas.openxmlformats.org/drawingml/2006/main" xmlns:r="http://schemas.openxmlformats.org/officeDocument/2006/relationships" xmlns:p="http://schemas.openxmlformats.org/presentationml/2006/main">
  <p:tag name="NUM" val="6"/>
</p:tagLst>
</file>

<file path=ppt/tags/tag162.xml><?xml version="1.0" encoding="utf-8"?>
<p:tagLst xmlns:a="http://schemas.openxmlformats.org/drawingml/2006/main" xmlns:r="http://schemas.openxmlformats.org/officeDocument/2006/relationships" xmlns:p="http://schemas.openxmlformats.org/presentationml/2006/main">
  <p:tag name="NUM" val="1"/>
</p:tagLst>
</file>

<file path=ppt/tags/tag163.xml><?xml version="1.0" encoding="utf-8"?>
<p:tagLst xmlns:a="http://schemas.openxmlformats.org/drawingml/2006/main" xmlns:r="http://schemas.openxmlformats.org/officeDocument/2006/relationships" xmlns:p="http://schemas.openxmlformats.org/presentationml/2006/main">
  <p:tag name="NUM" val="6"/>
</p:tagLst>
</file>

<file path=ppt/tags/tag164.xml><?xml version="1.0" encoding="utf-8"?>
<p:tagLst xmlns:a="http://schemas.openxmlformats.org/drawingml/2006/main" xmlns:r="http://schemas.openxmlformats.org/officeDocument/2006/relationships" xmlns:p="http://schemas.openxmlformats.org/presentationml/2006/main">
  <p:tag name="NUM" val="1"/>
</p:tagLst>
</file>

<file path=ppt/tags/tag165.xml><?xml version="1.0" encoding="utf-8"?>
<p:tagLst xmlns:a="http://schemas.openxmlformats.org/drawingml/2006/main" xmlns:r="http://schemas.openxmlformats.org/officeDocument/2006/relationships" xmlns:p="http://schemas.openxmlformats.org/presentationml/2006/main">
  <p:tag name="NUM" val="6"/>
</p:tagLst>
</file>

<file path=ppt/tags/tag166.xml><?xml version="1.0" encoding="utf-8"?>
<p:tagLst xmlns:a="http://schemas.openxmlformats.org/drawingml/2006/main" xmlns:r="http://schemas.openxmlformats.org/officeDocument/2006/relationships" xmlns:p="http://schemas.openxmlformats.org/presentationml/2006/main">
  <p:tag name="NUM" val="1"/>
</p:tagLst>
</file>

<file path=ppt/tags/tag167.xml><?xml version="1.0" encoding="utf-8"?>
<p:tagLst xmlns:a="http://schemas.openxmlformats.org/drawingml/2006/main" xmlns:r="http://schemas.openxmlformats.org/officeDocument/2006/relationships" xmlns:p="http://schemas.openxmlformats.org/presentationml/2006/main">
  <p:tag name="NUM" val="6"/>
</p:tagLst>
</file>

<file path=ppt/tags/tag168.xml><?xml version="1.0" encoding="utf-8"?>
<p:tagLst xmlns:a="http://schemas.openxmlformats.org/drawingml/2006/main" xmlns:r="http://schemas.openxmlformats.org/officeDocument/2006/relationships" xmlns:p="http://schemas.openxmlformats.org/presentationml/2006/main">
  <p:tag name="NUM" val="1"/>
</p:tagLst>
</file>

<file path=ppt/tags/tag169.xml><?xml version="1.0" encoding="utf-8"?>
<p:tagLst xmlns:a="http://schemas.openxmlformats.org/drawingml/2006/main" xmlns:r="http://schemas.openxmlformats.org/officeDocument/2006/relationships" xmlns:p="http://schemas.openxmlformats.org/presentationml/2006/main">
  <p:tag name="NUM" val="6"/>
</p:tagLst>
</file>

<file path=ppt/tags/tag17.xml><?xml version="1.0" encoding="utf-8"?>
<p:tagLst xmlns:a="http://schemas.openxmlformats.org/drawingml/2006/main" xmlns:r="http://schemas.openxmlformats.org/officeDocument/2006/relationships" xmlns:p="http://schemas.openxmlformats.org/presentationml/2006/main">
  <p:tag name="NUM" val="13"/>
</p:tagLst>
</file>

<file path=ppt/tags/tag170.xml><?xml version="1.0" encoding="utf-8"?>
<p:tagLst xmlns:a="http://schemas.openxmlformats.org/drawingml/2006/main" xmlns:r="http://schemas.openxmlformats.org/officeDocument/2006/relationships" xmlns:p="http://schemas.openxmlformats.org/presentationml/2006/main">
  <p:tag name="NUM" val="1"/>
</p:tagLst>
</file>

<file path=ppt/tags/tag171.xml><?xml version="1.0" encoding="utf-8"?>
<p:tagLst xmlns:a="http://schemas.openxmlformats.org/drawingml/2006/main" xmlns:r="http://schemas.openxmlformats.org/officeDocument/2006/relationships" xmlns:p="http://schemas.openxmlformats.org/presentationml/2006/main">
  <p:tag name="NUM" val="6"/>
</p:tagLst>
</file>

<file path=ppt/tags/tag172.xml><?xml version="1.0" encoding="utf-8"?>
<p:tagLst xmlns:a="http://schemas.openxmlformats.org/drawingml/2006/main" xmlns:r="http://schemas.openxmlformats.org/officeDocument/2006/relationships" xmlns:p="http://schemas.openxmlformats.org/presentationml/2006/main">
  <p:tag name="NUM" val="1"/>
</p:tagLst>
</file>

<file path=ppt/tags/tag173.xml><?xml version="1.0" encoding="utf-8"?>
<p:tagLst xmlns:a="http://schemas.openxmlformats.org/drawingml/2006/main" xmlns:r="http://schemas.openxmlformats.org/officeDocument/2006/relationships" xmlns:p="http://schemas.openxmlformats.org/presentationml/2006/main">
  <p:tag name="NUM" val="6"/>
</p:tagLst>
</file>

<file path=ppt/tags/tag174.xml><?xml version="1.0" encoding="utf-8"?>
<p:tagLst xmlns:a="http://schemas.openxmlformats.org/drawingml/2006/main" xmlns:r="http://schemas.openxmlformats.org/officeDocument/2006/relationships" xmlns:p="http://schemas.openxmlformats.org/presentationml/2006/main">
  <p:tag name="NUM" val="10"/>
</p:tagLst>
</file>

<file path=ppt/tags/tag175.xml><?xml version="1.0" encoding="utf-8"?>
<p:tagLst xmlns:a="http://schemas.openxmlformats.org/drawingml/2006/main" xmlns:r="http://schemas.openxmlformats.org/officeDocument/2006/relationships" xmlns:p="http://schemas.openxmlformats.org/presentationml/2006/main">
  <p:tag name="NUM" val="10"/>
</p:tagLst>
</file>

<file path=ppt/tags/tag176.xml><?xml version="1.0" encoding="utf-8"?>
<p:tagLst xmlns:a="http://schemas.openxmlformats.org/drawingml/2006/main" xmlns:r="http://schemas.openxmlformats.org/officeDocument/2006/relationships" xmlns:p="http://schemas.openxmlformats.org/presentationml/2006/main">
  <p:tag name="NUM" val="1"/>
</p:tagLst>
</file>

<file path=ppt/tags/tag177.xml><?xml version="1.0" encoding="utf-8"?>
<p:tagLst xmlns:a="http://schemas.openxmlformats.org/drawingml/2006/main" xmlns:r="http://schemas.openxmlformats.org/officeDocument/2006/relationships" xmlns:p="http://schemas.openxmlformats.org/presentationml/2006/main">
  <p:tag name="NUM" val="6"/>
</p:tagLst>
</file>

<file path=ppt/tags/tag178.xml><?xml version="1.0" encoding="utf-8"?>
<p:tagLst xmlns:a="http://schemas.openxmlformats.org/drawingml/2006/main" xmlns:r="http://schemas.openxmlformats.org/officeDocument/2006/relationships" xmlns:p="http://schemas.openxmlformats.org/presentationml/2006/main">
  <p:tag name="NUM" val="10"/>
</p:tagLst>
</file>

<file path=ppt/tags/tag179.xml><?xml version="1.0" encoding="utf-8"?>
<p:tagLst xmlns:a="http://schemas.openxmlformats.org/drawingml/2006/main" xmlns:r="http://schemas.openxmlformats.org/officeDocument/2006/relationships" xmlns:p="http://schemas.openxmlformats.org/presentationml/2006/main">
  <p:tag name="NUM" val="1"/>
</p:tagLst>
</file>

<file path=ppt/tags/tag18.xml><?xml version="1.0" encoding="utf-8"?>
<p:tagLst xmlns:a="http://schemas.openxmlformats.org/drawingml/2006/main" xmlns:r="http://schemas.openxmlformats.org/officeDocument/2006/relationships" xmlns:p="http://schemas.openxmlformats.org/presentationml/2006/main">
  <p:tag name="NUM" val="1"/>
</p:tagLst>
</file>

<file path=ppt/tags/tag180.xml><?xml version="1.0" encoding="utf-8"?>
<p:tagLst xmlns:a="http://schemas.openxmlformats.org/drawingml/2006/main" xmlns:r="http://schemas.openxmlformats.org/officeDocument/2006/relationships" xmlns:p="http://schemas.openxmlformats.org/presentationml/2006/main">
  <p:tag name="NUM" val="6"/>
</p:tagLst>
</file>

<file path=ppt/tags/tag181.xml><?xml version="1.0" encoding="utf-8"?>
<p:tagLst xmlns:a="http://schemas.openxmlformats.org/drawingml/2006/main" xmlns:r="http://schemas.openxmlformats.org/officeDocument/2006/relationships" xmlns:p="http://schemas.openxmlformats.org/presentationml/2006/main">
  <p:tag name="NUM" val="3"/>
</p:tagLst>
</file>

<file path=ppt/tags/tag182.xml><?xml version="1.0" encoding="utf-8"?>
<p:tagLst xmlns:a="http://schemas.openxmlformats.org/drawingml/2006/main" xmlns:r="http://schemas.openxmlformats.org/officeDocument/2006/relationships" xmlns:p="http://schemas.openxmlformats.org/presentationml/2006/main">
  <p:tag name="NUM" val="1"/>
</p:tagLst>
</file>

<file path=ppt/tags/tag183.xml><?xml version="1.0" encoding="utf-8"?>
<p:tagLst xmlns:a="http://schemas.openxmlformats.org/drawingml/2006/main" xmlns:r="http://schemas.openxmlformats.org/officeDocument/2006/relationships" xmlns:p="http://schemas.openxmlformats.org/presentationml/2006/main">
  <p:tag name="NUM" val="6"/>
</p:tagLst>
</file>

<file path=ppt/tags/tag184.xml><?xml version="1.0" encoding="utf-8"?>
<p:tagLst xmlns:a="http://schemas.openxmlformats.org/drawingml/2006/main" xmlns:r="http://schemas.openxmlformats.org/officeDocument/2006/relationships" xmlns:p="http://schemas.openxmlformats.org/presentationml/2006/main">
  <p:tag name="NUM" val="3"/>
</p:tagLst>
</file>

<file path=ppt/tags/tag185.xml><?xml version="1.0" encoding="utf-8"?>
<p:tagLst xmlns:a="http://schemas.openxmlformats.org/drawingml/2006/main" xmlns:r="http://schemas.openxmlformats.org/officeDocument/2006/relationships" xmlns:p="http://schemas.openxmlformats.org/presentationml/2006/main">
  <p:tag name="NUM" val="1"/>
</p:tagLst>
</file>

<file path=ppt/tags/tag186.xml><?xml version="1.0" encoding="utf-8"?>
<p:tagLst xmlns:a="http://schemas.openxmlformats.org/drawingml/2006/main" xmlns:r="http://schemas.openxmlformats.org/officeDocument/2006/relationships" xmlns:p="http://schemas.openxmlformats.org/presentationml/2006/main">
  <p:tag name="NUM" val="6"/>
</p:tagLst>
</file>

<file path=ppt/tags/tag187.xml><?xml version="1.0" encoding="utf-8"?>
<p:tagLst xmlns:a="http://schemas.openxmlformats.org/drawingml/2006/main" xmlns:r="http://schemas.openxmlformats.org/officeDocument/2006/relationships" xmlns:p="http://schemas.openxmlformats.org/presentationml/2006/main">
  <p:tag name="NUM" val="3"/>
</p:tagLst>
</file>

<file path=ppt/tags/tag188.xml><?xml version="1.0" encoding="utf-8"?>
<p:tagLst xmlns:a="http://schemas.openxmlformats.org/drawingml/2006/main" xmlns:r="http://schemas.openxmlformats.org/officeDocument/2006/relationships" xmlns:p="http://schemas.openxmlformats.org/presentationml/2006/main">
  <p:tag name="NUM" val="1"/>
</p:tagLst>
</file>

<file path=ppt/tags/tag189.xml><?xml version="1.0" encoding="utf-8"?>
<p:tagLst xmlns:a="http://schemas.openxmlformats.org/drawingml/2006/main" xmlns:r="http://schemas.openxmlformats.org/officeDocument/2006/relationships" xmlns:p="http://schemas.openxmlformats.org/presentationml/2006/main">
  <p:tag name="NUM" val="6"/>
</p:tagLst>
</file>

<file path=ppt/tags/tag19.xml><?xml version="1.0" encoding="utf-8"?>
<p:tagLst xmlns:a="http://schemas.openxmlformats.org/drawingml/2006/main" xmlns:r="http://schemas.openxmlformats.org/officeDocument/2006/relationships" xmlns:p="http://schemas.openxmlformats.org/presentationml/2006/main">
  <p:tag name="NUM" val="2"/>
</p:tagLst>
</file>

<file path=ppt/tags/tag190.xml><?xml version="1.0" encoding="utf-8"?>
<p:tagLst xmlns:a="http://schemas.openxmlformats.org/drawingml/2006/main" xmlns:r="http://schemas.openxmlformats.org/officeDocument/2006/relationships" xmlns:p="http://schemas.openxmlformats.org/presentationml/2006/main">
  <p:tag name="NUM" val="3"/>
</p:tagLst>
</file>

<file path=ppt/tags/tag191.xml><?xml version="1.0" encoding="utf-8"?>
<p:tagLst xmlns:a="http://schemas.openxmlformats.org/drawingml/2006/main" xmlns:r="http://schemas.openxmlformats.org/officeDocument/2006/relationships" xmlns:p="http://schemas.openxmlformats.org/presentationml/2006/main">
  <p:tag name="NUM" val="1"/>
</p:tagLst>
</file>

<file path=ppt/tags/tag192.xml><?xml version="1.0" encoding="utf-8"?>
<p:tagLst xmlns:a="http://schemas.openxmlformats.org/drawingml/2006/main" xmlns:r="http://schemas.openxmlformats.org/officeDocument/2006/relationships" xmlns:p="http://schemas.openxmlformats.org/presentationml/2006/main">
  <p:tag name="NUM" val="6"/>
</p:tagLst>
</file>

<file path=ppt/tags/tag193.xml><?xml version="1.0" encoding="utf-8"?>
<p:tagLst xmlns:a="http://schemas.openxmlformats.org/drawingml/2006/main" xmlns:r="http://schemas.openxmlformats.org/officeDocument/2006/relationships" xmlns:p="http://schemas.openxmlformats.org/presentationml/2006/main">
  <p:tag name="NUM" val="3"/>
</p:tagLst>
</file>

<file path=ppt/tags/tag194.xml><?xml version="1.0" encoding="utf-8"?>
<p:tagLst xmlns:a="http://schemas.openxmlformats.org/drawingml/2006/main" xmlns:r="http://schemas.openxmlformats.org/officeDocument/2006/relationships" xmlns:p="http://schemas.openxmlformats.org/presentationml/2006/main">
  <p:tag name="NUM" val="1"/>
</p:tagLst>
</file>

<file path=ppt/tags/tag195.xml><?xml version="1.0" encoding="utf-8"?>
<p:tagLst xmlns:a="http://schemas.openxmlformats.org/drawingml/2006/main" xmlns:r="http://schemas.openxmlformats.org/officeDocument/2006/relationships" xmlns:p="http://schemas.openxmlformats.org/presentationml/2006/main">
  <p:tag name="NUM" val="6"/>
</p:tagLst>
</file>

<file path=ppt/tags/tag196.xml><?xml version="1.0" encoding="utf-8"?>
<p:tagLst xmlns:a="http://schemas.openxmlformats.org/drawingml/2006/main" xmlns:r="http://schemas.openxmlformats.org/officeDocument/2006/relationships" xmlns:p="http://schemas.openxmlformats.org/presentationml/2006/main">
  <p:tag name="NUM" val="3"/>
</p:tagLst>
</file>

<file path=ppt/tags/tag197.xml><?xml version="1.0" encoding="utf-8"?>
<p:tagLst xmlns:a="http://schemas.openxmlformats.org/drawingml/2006/main" xmlns:r="http://schemas.openxmlformats.org/officeDocument/2006/relationships" xmlns:p="http://schemas.openxmlformats.org/presentationml/2006/main">
  <p:tag name="NUM" val="3"/>
</p:tagLst>
</file>

<file path=ppt/tags/tag198.xml><?xml version="1.0" encoding="utf-8"?>
<p:tagLst xmlns:a="http://schemas.openxmlformats.org/drawingml/2006/main" xmlns:r="http://schemas.openxmlformats.org/officeDocument/2006/relationships" xmlns:p="http://schemas.openxmlformats.org/presentationml/2006/main">
  <p:tag name="NUM" val="3"/>
</p:tagLst>
</file>

<file path=ppt/tags/tag199.xml><?xml version="1.0" encoding="utf-8"?>
<p:tagLst xmlns:a="http://schemas.openxmlformats.org/drawingml/2006/main" xmlns:r="http://schemas.openxmlformats.org/officeDocument/2006/relationships" xmlns:p="http://schemas.openxmlformats.org/presentationml/2006/main">
  <p:tag name="NUM" val="10"/>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3"/>
</p:tagLst>
</file>

<file path=ppt/tags/tag200.xml><?xml version="1.0" encoding="utf-8"?>
<p:tagLst xmlns:a="http://schemas.openxmlformats.org/drawingml/2006/main" xmlns:r="http://schemas.openxmlformats.org/officeDocument/2006/relationships" xmlns:p="http://schemas.openxmlformats.org/presentationml/2006/main">
  <p:tag name="NUM" val="1"/>
</p:tagLst>
</file>

<file path=ppt/tags/tag201.xml><?xml version="1.0" encoding="utf-8"?>
<p:tagLst xmlns:a="http://schemas.openxmlformats.org/drawingml/2006/main" xmlns:r="http://schemas.openxmlformats.org/officeDocument/2006/relationships" xmlns:p="http://schemas.openxmlformats.org/presentationml/2006/main">
  <p:tag name="NUM" val="6"/>
</p:tagLst>
</file>

<file path=ppt/tags/tag202.xml><?xml version="1.0" encoding="utf-8"?>
<p:tagLst xmlns:a="http://schemas.openxmlformats.org/drawingml/2006/main" xmlns:r="http://schemas.openxmlformats.org/officeDocument/2006/relationships" xmlns:p="http://schemas.openxmlformats.org/presentationml/2006/main">
  <p:tag name="NUM" val="10"/>
</p:tagLst>
</file>

<file path=ppt/tags/tag203.xml><?xml version="1.0" encoding="utf-8"?>
<p:tagLst xmlns:a="http://schemas.openxmlformats.org/drawingml/2006/main" xmlns:r="http://schemas.openxmlformats.org/officeDocument/2006/relationships" xmlns:p="http://schemas.openxmlformats.org/presentationml/2006/main">
  <p:tag name="NUM" val="3"/>
</p:tagLst>
</file>

<file path=ppt/tags/tag204.xml><?xml version="1.0" encoding="utf-8"?>
<p:tagLst xmlns:a="http://schemas.openxmlformats.org/drawingml/2006/main" xmlns:r="http://schemas.openxmlformats.org/officeDocument/2006/relationships" xmlns:p="http://schemas.openxmlformats.org/presentationml/2006/main">
  <p:tag name="NUM" val="3"/>
</p:tagLst>
</file>

<file path=ppt/tags/tag205.xml><?xml version="1.0" encoding="utf-8"?>
<p:tagLst xmlns:a="http://schemas.openxmlformats.org/drawingml/2006/main" xmlns:r="http://schemas.openxmlformats.org/officeDocument/2006/relationships" xmlns:p="http://schemas.openxmlformats.org/presentationml/2006/main">
  <p:tag name="NUM" val="3"/>
</p:tagLst>
</file>

<file path=ppt/tags/tag206.xml><?xml version="1.0" encoding="utf-8"?>
<p:tagLst xmlns:a="http://schemas.openxmlformats.org/drawingml/2006/main" xmlns:r="http://schemas.openxmlformats.org/officeDocument/2006/relationships" xmlns:p="http://schemas.openxmlformats.org/presentationml/2006/main">
  <p:tag name="NUM" val="1"/>
</p:tagLst>
</file>

<file path=ppt/tags/tag207.xml><?xml version="1.0" encoding="utf-8"?>
<p:tagLst xmlns:a="http://schemas.openxmlformats.org/drawingml/2006/main" xmlns:r="http://schemas.openxmlformats.org/officeDocument/2006/relationships" xmlns:p="http://schemas.openxmlformats.org/presentationml/2006/main">
  <p:tag name="NUM" val="6"/>
</p:tagLst>
</file>

<file path=ppt/tags/tag208.xml><?xml version="1.0" encoding="utf-8"?>
<p:tagLst xmlns:a="http://schemas.openxmlformats.org/drawingml/2006/main" xmlns:r="http://schemas.openxmlformats.org/officeDocument/2006/relationships" xmlns:p="http://schemas.openxmlformats.org/presentationml/2006/main">
  <p:tag name="NUM" val="3"/>
</p:tagLst>
</file>

<file path=ppt/tags/tag209.xml><?xml version="1.0" encoding="utf-8"?>
<p:tagLst xmlns:a="http://schemas.openxmlformats.org/drawingml/2006/main" xmlns:r="http://schemas.openxmlformats.org/officeDocument/2006/relationships" xmlns:p="http://schemas.openxmlformats.org/presentationml/2006/main">
  <p:tag name="NUM" val="1"/>
</p:tagLst>
</file>

<file path=ppt/tags/tag21.xml><?xml version="1.0" encoding="utf-8"?>
<p:tagLst xmlns:a="http://schemas.openxmlformats.org/drawingml/2006/main" xmlns:r="http://schemas.openxmlformats.org/officeDocument/2006/relationships" xmlns:p="http://schemas.openxmlformats.org/presentationml/2006/main">
  <p:tag name="NUM" val="4"/>
</p:tagLst>
</file>

<file path=ppt/tags/tag210.xml><?xml version="1.0" encoding="utf-8"?>
<p:tagLst xmlns:a="http://schemas.openxmlformats.org/drawingml/2006/main" xmlns:r="http://schemas.openxmlformats.org/officeDocument/2006/relationships" xmlns:p="http://schemas.openxmlformats.org/presentationml/2006/main">
  <p:tag name="NUM" val="6"/>
</p:tagLst>
</file>

<file path=ppt/tags/tag211.xml><?xml version="1.0" encoding="utf-8"?>
<p:tagLst xmlns:a="http://schemas.openxmlformats.org/drawingml/2006/main" xmlns:r="http://schemas.openxmlformats.org/officeDocument/2006/relationships" xmlns:p="http://schemas.openxmlformats.org/presentationml/2006/main">
  <p:tag name="NUM" val="3"/>
</p:tagLst>
</file>

<file path=ppt/tags/tag212.xml><?xml version="1.0" encoding="utf-8"?>
<p:tagLst xmlns:a="http://schemas.openxmlformats.org/drawingml/2006/main" xmlns:r="http://schemas.openxmlformats.org/officeDocument/2006/relationships" xmlns:p="http://schemas.openxmlformats.org/presentationml/2006/main">
  <p:tag name="NUM" val="1"/>
</p:tagLst>
</file>

<file path=ppt/tags/tag213.xml><?xml version="1.0" encoding="utf-8"?>
<p:tagLst xmlns:a="http://schemas.openxmlformats.org/drawingml/2006/main" xmlns:r="http://schemas.openxmlformats.org/officeDocument/2006/relationships" xmlns:p="http://schemas.openxmlformats.org/presentationml/2006/main">
  <p:tag name="NUM" val="6"/>
</p:tagLst>
</file>

<file path=ppt/tags/tag214.xml><?xml version="1.0" encoding="utf-8"?>
<p:tagLst xmlns:a="http://schemas.openxmlformats.org/drawingml/2006/main" xmlns:r="http://schemas.openxmlformats.org/officeDocument/2006/relationships" xmlns:p="http://schemas.openxmlformats.org/presentationml/2006/main">
  <p:tag name="NUM" val="3"/>
</p:tagLst>
</file>

<file path=ppt/tags/tag215.xml><?xml version="1.0" encoding="utf-8"?>
<p:tagLst xmlns:a="http://schemas.openxmlformats.org/drawingml/2006/main" xmlns:r="http://schemas.openxmlformats.org/officeDocument/2006/relationships" xmlns:p="http://schemas.openxmlformats.org/presentationml/2006/main">
  <p:tag name="NUM" val="1"/>
</p:tagLst>
</file>

<file path=ppt/tags/tag216.xml><?xml version="1.0" encoding="utf-8"?>
<p:tagLst xmlns:a="http://schemas.openxmlformats.org/drawingml/2006/main" xmlns:r="http://schemas.openxmlformats.org/officeDocument/2006/relationships" xmlns:p="http://schemas.openxmlformats.org/presentationml/2006/main">
  <p:tag name="NUM" val="6"/>
</p:tagLst>
</file>

<file path=ppt/tags/tag217.xml><?xml version="1.0" encoding="utf-8"?>
<p:tagLst xmlns:a="http://schemas.openxmlformats.org/drawingml/2006/main" xmlns:r="http://schemas.openxmlformats.org/officeDocument/2006/relationships" xmlns:p="http://schemas.openxmlformats.org/presentationml/2006/main">
  <p:tag name="NUM" val="3"/>
</p:tagLst>
</file>

<file path=ppt/tags/tag218.xml><?xml version="1.0" encoding="utf-8"?>
<p:tagLst xmlns:a="http://schemas.openxmlformats.org/drawingml/2006/main" xmlns:r="http://schemas.openxmlformats.org/officeDocument/2006/relationships" xmlns:p="http://schemas.openxmlformats.org/presentationml/2006/main">
  <p:tag name="NUM" val="1"/>
</p:tagLst>
</file>

<file path=ppt/tags/tag219.xml><?xml version="1.0" encoding="utf-8"?>
<p:tagLst xmlns:a="http://schemas.openxmlformats.org/drawingml/2006/main" xmlns:r="http://schemas.openxmlformats.org/officeDocument/2006/relationships" xmlns:p="http://schemas.openxmlformats.org/presentationml/2006/main">
  <p:tag name="NUM" val="6"/>
</p:tagLst>
</file>

<file path=ppt/tags/tag22.xml><?xml version="1.0" encoding="utf-8"?>
<p:tagLst xmlns:a="http://schemas.openxmlformats.org/drawingml/2006/main" xmlns:r="http://schemas.openxmlformats.org/officeDocument/2006/relationships" xmlns:p="http://schemas.openxmlformats.org/presentationml/2006/main">
  <p:tag name="NUM" val="1"/>
</p:tagLst>
</file>

<file path=ppt/tags/tag220.xml><?xml version="1.0" encoding="utf-8"?>
<p:tagLst xmlns:a="http://schemas.openxmlformats.org/drawingml/2006/main" xmlns:r="http://schemas.openxmlformats.org/officeDocument/2006/relationships" xmlns:p="http://schemas.openxmlformats.org/presentationml/2006/main">
  <p:tag name="NUM" val="3"/>
</p:tagLst>
</file>

<file path=ppt/tags/tag221.xml><?xml version="1.0" encoding="utf-8"?>
<p:tagLst xmlns:a="http://schemas.openxmlformats.org/drawingml/2006/main" xmlns:r="http://schemas.openxmlformats.org/officeDocument/2006/relationships" xmlns:p="http://schemas.openxmlformats.org/presentationml/2006/main">
  <p:tag name="NUM" val="1"/>
</p:tagLst>
</file>

<file path=ppt/tags/tag222.xml><?xml version="1.0" encoding="utf-8"?>
<p:tagLst xmlns:a="http://schemas.openxmlformats.org/drawingml/2006/main" xmlns:r="http://schemas.openxmlformats.org/officeDocument/2006/relationships" xmlns:p="http://schemas.openxmlformats.org/presentationml/2006/main">
  <p:tag name="NUM" val="6"/>
</p:tagLst>
</file>

<file path=ppt/tags/tag223.xml><?xml version="1.0" encoding="utf-8"?>
<p:tagLst xmlns:a="http://schemas.openxmlformats.org/drawingml/2006/main" xmlns:r="http://schemas.openxmlformats.org/officeDocument/2006/relationships" xmlns:p="http://schemas.openxmlformats.org/presentationml/2006/main">
  <p:tag name="NUM" val="3"/>
</p:tagLst>
</file>

<file path=ppt/tags/tag224.xml><?xml version="1.0" encoding="utf-8"?>
<p:tagLst xmlns:a="http://schemas.openxmlformats.org/drawingml/2006/main" xmlns:r="http://schemas.openxmlformats.org/officeDocument/2006/relationships" xmlns:p="http://schemas.openxmlformats.org/presentationml/2006/main">
  <p:tag name="NUM" val="1"/>
</p:tagLst>
</file>

<file path=ppt/tags/tag225.xml><?xml version="1.0" encoding="utf-8"?>
<p:tagLst xmlns:a="http://schemas.openxmlformats.org/drawingml/2006/main" xmlns:r="http://schemas.openxmlformats.org/officeDocument/2006/relationships" xmlns:p="http://schemas.openxmlformats.org/presentationml/2006/main">
  <p:tag name="NUM" val="6"/>
</p:tagLst>
</file>

<file path=ppt/tags/tag226.xml><?xml version="1.0" encoding="utf-8"?>
<p:tagLst xmlns:a="http://schemas.openxmlformats.org/drawingml/2006/main" xmlns:r="http://schemas.openxmlformats.org/officeDocument/2006/relationships" xmlns:p="http://schemas.openxmlformats.org/presentationml/2006/main">
  <p:tag name="NUM" val="3"/>
</p:tagLst>
</file>

<file path=ppt/tags/tag227.xml><?xml version="1.0" encoding="utf-8"?>
<p:tagLst xmlns:a="http://schemas.openxmlformats.org/drawingml/2006/main" xmlns:r="http://schemas.openxmlformats.org/officeDocument/2006/relationships" xmlns:p="http://schemas.openxmlformats.org/presentationml/2006/main">
  <p:tag name="NUM" val="1"/>
</p:tagLst>
</file>

<file path=ppt/tags/tag228.xml><?xml version="1.0" encoding="utf-8"?>
<p:tagLst xmlns:a="http://schemas.openxmlformats.org/drawingml/2006/main" xmlns:r="http://schemas.openxmlformats.org/officeDocument/2006/relationships" xmlns:p="http://schemas.openxmlformats.org/presentationml/2006/main">
  <p:tag name="NUM" val="6"/>
</p:tagLst>
</file>

<file path=ppt/tags/tag229.xml><?xml version="1.0" encoding="utf-8"?>
<p:tagLst xmlns:a="http://schemas.openxmlformats.org/drawingml/2006/main" xmlns:r="http://schemas.openxmlformats.org/officeDocument/2006/relationships" xmlns:p="http://schemas.openxmlformats.org/presentationml/2006/main">
  <p:tag name="NUM" val="3"/>
</p:tagLst>
</file>

<file path=ppt/tags/tag23.xml><?xml version="1.0" encoding="utf-8"?>
<p:tagLst xmlns:a="http://schemas.openxmlformats.org/drawingml/2006/main" xmlns:r="http://schemas.openxmlformats.org/officeDocument/2006/relationships" xmlns:p="http://schemas.openxmlformats.org/presentationml/2006/main">
  <p:tag name="NUM" val="2"/>
</p:tagLst>
</file>

<file path=ppt/tags/tag230.xml><?xml version="1.0" encoding="utf-8"?>
<p:tagLst xmlns:a="http://schemas.openxmlformats.org/drawingml/2006/main" xmlns:r="http://schemas.openxmlformats.org/officeDocument/2006/relationships" xmlns:p="http://schemas.openxmlformats.org/presentationml/2006/main">
  <p:tag name="NUM" val="1"/>
</p:tagLst>
</file>

<file path=ppt/tags/tag231.xml><?xml version="1.0" encoding="utf-8"?>
<p:tagLst xmlns:a="http://schemas.openxmlformats.org/drawingml/2006/main" xmlns:r="http://schemas.openxmlformats.org/officeDocument/2006/relationships" xmlns:p="http://schemas.openxmlformats.org/presentationml/2006/main">
  <p:tag name="NUM" val="1"/>
</p:tagLst>
</file>

<file path=ppt/tags/tag232.xml><?xml version="1.0" encoding="utf-8"?>
<p:tagLst xmlns:a="http://schemas.openxmlformats.org/drawingml/2006/main" xmlns:r="http://schemas.openxmlformats.org/officeDocument/2006/relationships" xmlns:p="http://schemas.openxmlformats.org/presentationml/2006/main">
  <p:tag name="NUM" val="6"/>
</p:tagLst>
</file>

<file path=ppt/tags/tag233.xml><?xml version="1.0" encoding="utf-8"?>
<p:tagLst xmlns:a="http://schemas.openxmlformats.org/drawingml/2006/main" xmlns:r="http://schemas.openxmlformats.org/officeDocument/2006/relationships" xmlns:p="http://schemas.openxmlformats.org/presentationml/2006/main">
  <p:tag name="NUM" val="9"/>
</p:tagLst>
</file>

<file path=ppt/tags/tag234.xml><?xml version="1.0" encoding="utf-8"?>
<p:tagLst xmlns:a="http://schemas.openxmlformats.org/drawingml/2006/main" xmlns:r="http://schemas.openxmlformats.org/officeDocument/2006/relationships" xmlns:p="http://schemas.openxmlformats.org/presentationml/2006/main">
  <p:tag name="NUM" val="9"/>
</p:tagLst>
</file>

<file path=ppt/tags/tag235.xml><?xml version="1.0" encoding="utf-8"?>
<p:tagLst xmlns:a="http://schemas.openxmlformats.org/drawingml/2006/main" xmlns:r="http://schemas.openxmlformats.org/officeDocument/2006/relationships" xmlns:p="http://schemas.openxmlformats.org/presentationml/2006/main">
  <p:tag name="NUM" val="9"/>
</p:tagLst>
</file>

<file path=ppt/tags/tag236.xml><?xml version="1.0" encoding="utf-8"?>
<p:tagLst xmlns:a="http://schemas.openxmlformats.org/drawingml/2006/main" xmlns:r="http://schemas.openxmlformats.org/officeDocument/2006/relationships" xmlns:p="http://schemas.openxmlformats.org/presentationml/2006/main">
  <p:tag name="NUM" val="9"/>
</p:tagLst>
</file>

<file path=ppt/tags/tag237.xml><?xml version="1.0" encoding="utf-8"?>
<p:tagLst xmlns:a="http://schemas.openxmlformats.org/drawingml/2006/main" xmlns:r="http://schemas.openxmlformats.org/officeDocument/2006/relationships" xmlns:p="http://schemas.openxmlformats.org/presentationml/2006/main">
  <p:tag name="NUM" val="1"/>
</p:tagLst>
</file>

<file path=ppt/tags/tag238.xml><?xml version="1.0" encoding="utf-8"?>
<p:tagLst xmlns:a="http://schemas.openxmlformats.org/drawingml/2006/main" xmlns:r="http://schemas.openxmlformats.org/officeDocument/2006/relationships" xmlns:p="http://schemas.openxmlformats.org/presentationml/2006/main">
  <p:tag name="NUM" val="1"/>
</p:tagLst>
</file>

<file path=ppt/tags/tag239.xml><?xml version="1.0" encoding="utf-8"?>
<p:tagLst xmlns:a="http://schemas.openxmlformats.org/drawingml/2006/main" xmlns:r="http://schemas.openxmlformats.org/officeDocument/2006/relationships" xmlns:p="http://schemas.openxmlformats.org/presentationml/2006/main">
  <p:tag name="NUM" val="6"/>
</p:tagLst>
</file>

<file path=ppt/tags/tag24.xml><?xml version="1.0" encoding="utf-8"?>
<p:tagLst xmlns:a="http://schemas.openxmlformats.org/drawingml/2006/main" xmlns:r="http://schemas.openxmlformats.org/officeDocument/2006/relationships" xmlns:p="http://schemas.openxmlformats.org/presentationml/2006/main">
  <p:tag name="NUM" val="3"/>
</p:tagLst>
</file>

<file path=ppt/tags/tag240.xml><?xml version="1.0" encoding="utf-8"?>
<p:tagLst xmlns:a="http://schemas.openxmlformats.org/drawingml/2006/main" xmlns:r="http://schemas.openxmlformats.org/officeDocument/2006/relationships" xmlns:p="http://schemas.openxmlformats.org/presentationml/2006/main">
  <p:tag name="NUM" val="9"/>
</p:tagLst>
</file>

<file path=ppt/tags/tag241.xml><?xml version="1.0" encoding="utf-8"?>
<p:tagLst xmlns:a="http://schemas.openxmlformats.org/drawingml/2006/main" xmlns:r="http://schemas.openxmlformats.org/officeDocument/2006/relationships" xmlns:p="http://schemas.openxmlformats.org/presentationml/2006/main">
  <p:tag name="NUM" val="9"/>
</p:tagLst>
</file>

<file path=ppt/tags/tag242.xml><?xml version="1.0" encoding="utf-8"?>
<p:tagLst xmlns:a="http://schemas.openxmlformats.org/drawingml/2006/main" xmlns:r="http://schemas.openxmlformats.org/officeDocument/2006/relationships" xmlns:p="http://schemas.openxmlformats.org/presentationml/2006/main">
  <p:tag name="NUM" val="9"/>
</p:tagLst>
</file>

<file path=ppt/tags/tag243.xml><?xml version="1.0" encoding="utf-8"?>
<p:tagLst xmlns:a="http://schemas.openxmlformats.org/drawingml/2006/main" xmlns:r="http://schemas.openxmlformats.org/officeDocument/2006/relationships" xmlns:p="http://schemas.openxmlformats.org/presentationml/2006/main">
  <p:tag name="NUM" val="1"/>
</p:tagLst>
</file>

<file path=ppt/tags/tag244.xml><?xml version="1.0" encoding="utf-8"?>
<p:tagLst xmlns:a="http://schemas.openxmlformats.org/drawingml/2006/main" xmlns:r="http://schemas.openxmlformats.org/officeDocument/2006/relationships" xmlns:p="http://schemas.openxmlformats.org/presentationml/2006/main">
  <p:tag name="NUM" val="1"/>
</p:tagLst>
</file>

<file path=ppt/tags/tag245.xml><?xml version="1.0" encoding="utf-8"?>
<p:tagLst xmlns:a="http://schemas.openxmlformats.org/drawingml/2006/main" xmlns:r="http://schemas.openxmlformats.org/officeDocument/2006/relationships" xmlns:p="http://schemas.openxmlformats.org/presentationml/2006/main">
  <p:tag name="NUM" val="7"/>
</p:tagLst>
</file>

<file path=ppt/tags/tag246.xml><?xml version="1.0" encoding="utf-8"?>
<p:tagLst xmlns:a="http://schemas.openxmlformats.org/drawingml/2006/main" xmlns:r="http://schemas.openxmlformats.org/officeDocument/2006/relationships" xmlns:p="http://schemas.openxmlformats.org/presentationml/2006/main">
  <p:tag name="NUM" val="1"/>
</p:tagLst>
</file>

<file path=ppt/tags/tag247.xml><?xml version="1.0" encoding="utf-8"?>
<p:tagLst xmlns:a="http://schemas.openxmlformats.org/drawingml/2006/main" xmlns:r="http://schemas.openxmlformats.org/officeDocument/2006/relationships" xmlns:p="http://schemas.openxmlformats.org/presentationml/2006/main">
  <p:tag name="NUM" val="2"/>
</p:tagLst>
</file>

<file path=ppt/tags/tag248.xml><?xml version="1.0" encoding="utf-8"?>
<p:tagLst xmlns:a="http://schemas.openxmlformats.org/drawingml/2006/main" xmlns:r="http://schemas.openxmlformats.org/officeDocument/2006/relationships" xmlns:p="http://schemas.openxmlformats.org/presentationml/2006/main">
  <p:tag name="NUM" val="3"/>
</p:tagLst>
</file>

<file path=ppt/tags/tag249.xml><?xml version="1.0" encoding="utf-8"?>
<p:tagLst xmlns:a="http://schemas.openxmlformats.org/drawingml/2006/main" xmlns:r="http://schemas.openxmlformats.org/officeDocument/2006/relationships" xmlns:p="http://schemas.openxmlformats.org/presentationml/2006/main">
  <p:tag name="NUM" val="2"/>
</p:tagLst>
</file>

<file path=ppt/tags/tag25.xml><?xml version="1.0" encoding="utf-8"?>
<p:tagLst xmlns:a="http://schemas.openxmlformats.org/drawingml/2006/main" xmlns:r="http://schemas.openxmlformats.org/officeDocument/2006/relationships" xmlns:p="http://schemas.openxmlformats.org/presentationml/2006/main">
  <p:tag name="NUM" val="4"/>
</p:tagLst>
</file>

<file path=ppt/tags/tag26.xml><?xml version="1.0" encoding="utf-8"?>
<p:tagLst xmlns:a="http://schemas.openxmlformats.org/drawingml/2006/main" xmlns:r="http://schemas.openxmlformats.org/officeDocument/2006/relationships" xmlns:p="http://schemas.openxmlformats.org/presentationml/2006/main">
  <p:tag name="NUM" val="5"/>
</p:tagLst>
</file>

<file path=ppt/tags/tag27.xml><?xml version="1.0" encoding="utf-8"?>
<p:tagLst xmlns:a="http://schemas.openxmlformats.org/drawingml/2006/main" xmlns:r="http://schemas.openxmlformats.org/officeDocument/2006/relationships" xmlns:p="http://schemas.openxmlformats.org/presentationml/2006/main">
  <p:tag name="NUM" val="6"/>
</p:tagLst>
</file>

<file path=ppt/tags/tag28.xml><?xml version="1.0" encoding="utf-8"?>
<p:tagLst xmlns:a="http://schemas.openxmlformats.org/drawingml/2006/main" xmlns:r="http://schemas.openxmlformats.org/officeDocument/2006/relationships" xmlns:p="http://schemas.openxmlformats.org/presentationml/2006/main">
  <p:tag name="NUM" val="7"/>
</p:tagLst>
</file>

<file path=ppt/tags/tag29.xml><?xml version="1.0" encoding="utf-8"?>
<p:tagLst xmlns:a="http://schemas.openxmlformats.org/drawingml/2006/main" xmlns:r="http://schemas.openxmlformats.org/officeDocument/2006/relationships" xmlns:p="http://schemas.openxmlformats.org/presentationml/2006/main">
  <p:tag name="NUM" val="8"/>
</p:tagLst>
</file>

<file path=ppt/tags/tag3.xml><?xml version="1.0" encoding="utf-8"?>
<p:tagLst xmlns:a="http://schemas.openxmlformats.org/drawingml/2006/main" xmlns:r="http://schemas.openxmlformats.org/officeDocument/2006/relationships" xmlns:p="http://schemas.openxmlformats.org/presentationml/2006/main">
  <p:tag name="NUM" val="3"/>
</p:tagLst>
</file>

<file path=ppt/tags/tag30.xml><?xml version="1.0" encoding="utf-8"?>
<p:tagLst xmlns:a="http://schemas.openxmlformats.org/drawingml/2006/main" xmlns:r="http://schemas.openxmlformats.org/officeDocument/2006/relationships" xmlns:p="http://schemas.openxmlformats.org/presentationml/2006/main">
  <p:tag name="NUM" val="9"/>
</p:tagLst>
</file>

<file path=ppt/tags/tag31.xml><?xml version="1.0" encoding="utf-8"?>
<p:tagLst xmlns:a="http://schemas.openxmlformats.org/drawingml/2006/main" xmlns:r="http://schemas.openxmlformats.org/officeDocument/2006/relationships" xmlns:p="http://schemas.openxmlformats.org/presentationml/2006/main">
  <p:tag name="NUM" val="10"/>
</p:tagLst>
</file>

<file path=ppt/tags/tag32.xml><?xml version="1.0" encoding="utf-8"?>
<p:tagLst xmlns:a="http://schemas.openxmlformats.org/drawingml/2006/main" xmlns:r="http://schemas.openxmlformats.org/officeDocument/2006/relationships" xmlns:p="http://schemas.openxmlformats.org/presentationml/2006/main">
  <p:tag name="NUM" val="1"/>
</p:tagLst>
</file>

<file path=ppt/tags/tag33.xml><?xml version="1.0" encoding="utf-8"?>
<p:tagLst xmlns:a="http://schemas.openxmlformats.org/drawingml/2006/main" xmlns:r="http://schemas.openxmlformats.org/officeDocument/2006/relationships" xmlns:p="http://schemas.openxmlformats.org/presentationml/2006/main">
  <p:tag name="NUM" val="2"/>
</p:tagLst>
</file>

<file path=ppt/tags/tag34.xml><?xml version="1.0" encoding="utf-8"?>
<p:tagLst xmlns:a="http://schemas.openxmlformats.org/drawingml/2006/main" xmlns:r="http://schemas.openxmlformats.org/officeDocument/2006/relationships" xmlns:p="http://schemas.openxmlformats.org/presentationml/2006/main">
  <p:tag name="NUM" val="3"/>
</p:tagLst>
</file>

<file path=ppt/tags/tag35.xml><?xml version="1.0" encoding="utf-8"?>
<p:tagLst xmlns:a="http://schemas.openxmlformats.org/drawingml/2006/main" xmlns:r="http://schemas.openxmlformats.org/officeDocument/2006/relationships" xmlns:p="http://schemas.openxmlformats.org/presentationml/2006/main">
  <p:tag name="NUM" val="4"/>
</p:tagLst>
</file>

<file path=ppt/tags/tag36.xml><?xml version="1.0" encoding="utf-8"?>
<p:tagLst xmlns:a="http://schemas.openxmlformats.org/drawingml/2006/main" xmlns:r="http://schemas.openxmlformats.org/officeDocument/2006/relationships" xmlns:p="http://schemas.openxmlformats.org/presentationml/2006/main">
  <p:tag name="NUM" val="5"/>
</p:tagLst>
</file>

<file path=ppt/tags/tag37.xml><?xml version="1.0" encoding="utf-8"?>
<p:tagLst xmlns:a="http://schemas.openxmlformats.org/drawingml/2006/main" xmlns:r="http://schemas.openxmlformats.org/officeDocument/2006/relationships" xmlns:p="http://schemas.openxmlformats.org/presentationml/2006/main">
  <p:tag name="NUM" val="1"/>
</p:tagLst>
</file>

<file path=ppt/tags/tag38.xml><?xml version="1.0" encoding="utf-8"?>
<p:tagLst xmlns:a="http://schemas.openxmlformats.org/drawingml/2006/main" xmlns:r="http://schemas.openxmlformats.org/officeDocument/2006/relationships" xmlns:p="http://schemas.openxmlformats.org/presentationml/2006/main">
  <p:tag name="NUM" val="2"/>
</p:tagLst>
</file>

<file path=ppt/tags/tag39.xml><?xml version="1.0" encoding="utf-8"?>
<p:tagLst xmlns:a="http://schemas.openxmlformats.org/drawingml/2006/main" xmlns:r="http://schemas.openxmlformats.org/officeDocument/2006/relationships" xmlns:p="http://schemas.openxmlformats.org/presentationml/2006/main">
  <p:tag name="NUM" val="3"/>
</p:tagLst>
</file>

<file path=ppt/tags/tag4.xml><?xml version="1.0" encoding="utf-8"?>
<p:tagLst xmlns:a="http://schemas.openxmlformats.org/drawingml/2006/main" xmlns:r="http://schemas.openxmlformats.org/officeDocument/2006/relationships" xmlns:p="http://schemas.openxmlformats.org/presentationml/2006/main">
  <p:tag name="NUM" val="4"/>
</p:tagLst>
</file>

<file path=ppt/tags/tag40.xml><?xml version="1.0" encoding="utf-8"?>
<p:tagLst xmlns:a="http://schemas.openxmlformats.org/drawingml/2006/main" xmlns:r="http://schemas.openxmlformats.org/officeDocument/2006/relationships" xmlns:p="http://schemas.openxmlformats.org/presentationml/2006/main">
  <p:tag name="NUM" val="4"/>
</p:tagLst>
</file>

<file path=ppt/tags/tag41.xml><?xml version="1.0" encoding="utf-8"?>
<p:tagLst xmlns:a="http://schemas.openxmlformats.org/drawingml/2006/main" xmlns:r="http://schemas.openxmlformats.org/officeDocument/2006/relationships" xmlns:p="http://schemas.openxmlformats.org/presentationml/2006/main">
  <p:tag name="NUM" val="5"/>
</p:tagLst>
</file>

<file path=ppt/tags/tag42.xml><?xml version="1.0" encoding="utf-8"?>
<p:tagLst xmlns:a="http://schemas.openxmlformats.org/drawingml/2006/main" xmlns:r="http://schemas.openxmlformats.org/officeDocument/2006/relationships" xmlns:p="http://schemas.openxmlformats.org/presentationml/2006/main">
  <p:tag name="NUM" val="6"/>
</p:tagLst>
</file>

<file path=ppt/tags/tag43.xml><?xml version="1.0" encoding="utf-8"?>
<p:tagLst xmlns:a="http://schemas.openxmlformats.org/drawingml/2006/main" xmlns:r="http://schemas.openxmlformats.org/officeDocument/2006/relationships" xmlns:p="http://schemas.openxmlformats.org/presentationml/2006/main">
  <p:tag name="NUM" val="7"/>
</p:tagLst>
</file>

<file path=ppt/tags/tag44.xml><?xml version="1.0" encoding="utf-8"?>
<p:tagLst xmlns:a="http://schemas.openxmlformats.org/drawingml/2006/main" xmlns:r="http://schemas.openxmlformats.org/officeDocument/2006/relationships" xmlns:p="http://schemas.openxmlformats.org/presentationml/2006/main">
  <p:tag name="NUM" val="8"/>
</p:tagLst>
</file>

<file path=ppt/tags/tag45.xml><?xml version="1.0" encoding="utf-8"?>
<p:tagLst xmlns:a="http://schemas.openxmlformats.org/drawingml/2006/main" xmlns:r="http://schemas.openxmlformats.org/officeDocument/2006/relationships" xmlns:p="http://schemas.openxmlformats.org/presentationml/2006/main">
  <p:tag name="NUM" val="1"/>
</p:tagLst>
</file>

<file path=ppt/tags/tag46.xml><?xml version="1.0" encoding="utf-8"?>
<p:tagLst xmlns:a="http://schemas.openxmlformats.org/drawingml/2006/main" xmlns:r="http://schemas.openxmlformats.org/officeDocument/2006/relationships" xmlns:p="http://schemas.openxmlformats.org/presentationml/2006/main">
  <p:tag name="NUM" val="2"/>
</p:tagLst>
</file>

<file path=ppt/tags/tag47.xml><?xml version="1.0" encoding="utf-8"?>
<p:tagLst xmlns:a="http://schemas.openxmlformats.org/drawingml/2006/main" xmlns:r="http://schemas.openxmlformats.org/officeDocument/2006/relationships" xmlns:p="http://schemas.openxmlformats.org/presentationml/2006/main">
  <p:tag name="NUM" val="3"/>
</p:tagLst>
</file>

<file path=ppt/tags/tag48.xml><?xml version="1.0" encoding="utf-8"?>
<p:tagLst xmlns:a="http://schemas.openxmlformats.org/drawingml/2006/main" xmlns:r="http://schemas.openxmlformats.org/officeDocument/2006/relationships" xmlns:p="http://schemas.openxmlformats.org/presentationml/2006/main">
  <p:tag name="NUM" val="4"/>
</p:tagLst>
</file>

<file path=ppt/tags/tag49.xml><?xml version="1.0" encoding="utf-8"?>
<p:tagLst xmlns:a="http://schemas.openxmlformats.org/drawingml/2006/main" xmlns:r="http://schemas.openxmlformats.org/officeDocument/2006/relationships" xmlns:p="http://schemas.openxmlformats.org/presentationml/2006/main">
  <p:tag name="NUM" val="5"/>
</p:tagLst>
</file>

<file path=ppt/tags/tag5.xml><?xml version="1.0" encoding="utf-8"?>
<p:tagLst xmlns:a="http://schemas.openxmlformats.org/drawingml/2006/main" xmlns:r="http://schemas.openxmlformats.org/officeDocument/2006/relationships" xmlns:p="http://schemas.openxmlformats.org/presentationml/2006/main">
  <p:tag name="NUM" val="1"/>
</p:tagLst>
</file>

<file path=ppt/tags/tag50.xml><?xml version="1.0" encoding="utf-8"?>
<p:tagLst xmlns:a="http://schemas.openxmlformats.org/drawingml/2006/main" xmlns:r="http://schemas.openxmlformats.org/officeDocument/2006/relationships" xmlns:p="http://schemas.openxmlformats.org/presentationml/2006/main">
  <p:tag name="NUM" val="6"/>
</p:tagLst>
</file>

<file path=ppt/tags/tag51.xml><?xml version="1.0" encoding="utf-8"?>
<p:tagLst xmlns:a="http://schemas.openxmlformats.org/drawingml/2006/main" xmlns:r="http://schemas.openxmlformats.org/officeDocument/2006/relationships" xmlns:p="http://schemas.openxmlformats.org/presentationml/2006/main">
  <p:tag name="NUM" val="7"/>
</p:tagLst>
</file>

<file path=ppt/tags/tag52.xml><?xml version="1.0" encoding="utf-8"?>
<p:tagLst xmlns:a="http://schemas.openxmlformats.org/drawingml/2006/main" xmlns:r="http://schemas.openxmlformats.org/officeDocument/2006/relationships" xmlns:p="http://schemas.openxmlformats.org/presentationml/2006/main">
  <p:tag name="NUM" val="1"/>
</p:tagLst>
</file>

<file path=ppt/tags/tag53.xml><?xml version="1.0" encoding="utf-8"?>
<p:tagLst xmlns:a="http://schemas.openxmlformats.org/drawingml/2006/main" xmlns:r="http://schemas.openxmlformats.org/officeDocument/2006/relationships" xmlns:p="http://schemas.openxmlformats.org/presentationml/2006/main">
  <p:tag name="NUM" val="2"/>
</p:tagLst>
</file>

<file path=ppt/tags/tag54.xml><?xml version="1.0" encoding="utf-8"?>
<p:tagLst xmlns:a="http://schemas.openxmlformats.org/drawingml/2006/main" xmlns:r="http://schemas.openxmlformats.org/officeDocument/2006/relationships" xmlns:p="http://schemas.openxmlformats.org/presentationml/2006/main">
  <p:tag name="NUM" val="3"/>
</p:tagLst>
</file>

<file path=ppt/tags/tag55.xml><?xml version="1.0" encoding="utf-8"?>
<p:tagLst xmlns:a="http://schemas.openxmlformats.org/drawingml/2006/main" xmlns:r="http://schemas.openxmlformats.org/officeDocument/2006/relationships" xmlns:p="http://schemas.openxmlformats.org/presentationml/2006/main">
  <p:tag name="NUM" val="4"/>
</p:tagLst>
</file>

<file path=ppt/tags/tag56.xml><?xml version="1.0" encoding="utf-8"?>
<p:tagLst xmlns:a="http://schemas.openxmlformats.org/drawingml/2006/main" xmlns:r="http://schemas.openxmlformats.org/officeDocument/2006/relationships" xmlns:p="http://schemas.openxmlformats.org/presentationml/2006/main">
  <p:tag name="NUM" val="5"/>
</p:tagLst>
</file>

<file path=ppt/tags/tag57.xml><?xml version="1.0" encoding="utf-8"?>
<p:tagLst xmlns:a="http://schemas.openxmlformats.org/drawingml/2006/main" xmlns:r="http://schemas.openxmlformats.org/officeDocument/2006/relationships" xmlns:p="http://schemas.openxmlformats.org/presentationml/2006/main">
  <p:tag name="NUM" val="6"/>
</p:tagLst>
</file>

<file path=ppt/tags/tag58.xml><?xml version="1.0" encoding="utf-8"?>
<p:tagLst xmlns:a="http://schemas.openxmlformats.org/drawingml/2006/main" xmlns:r="http://schemas.openxmlformats.org/officeDocument/2006/relationships" xmlns:p="http://schemas.openxmlformats.org/presentationml/2006/main">
  <p:tag name="NUM" val="7"/>
</p:tagLst>
</file>

<file path=ppt/tags/tag59.xml><?xml version="1.0" encoding="utf-8"?>
<p:tagLst xmlns:a="http://schemas.openxmlformats.org/drawingml/2006/main" xmlns:r="http://schemas.openxmlformats.org/officeDocument/2006/relationships" xmlns:p="http://schemas.openxmlformats.org/presentationml/2006/main">
  <p:tag name="NUM" val="8"/>
</p:tagLst>
</file>

<file path=ppt/tags/tag6.xml><?xml version="1.0" encoding="utf-8"?>
<p:tagLst xmlns:a="http://schemas.openxmlformats.org/drawingml/2006/main" xmlns:r="http://schemas.openxmlformats.org/officeDocument/2006/relationships" xmlns:p="http://schemas.openxmlformats.org/presentationml/2006/main">
  <p:tag name="NUM" val="2"/>
</p:tagLst>
</file>

<file path=ppt/tags/tag60.xml><?xml version="1.0" encoding="utf-8"?>
<p:tagLst xmlns:a="http://schemas.openxmlformats.org/drawingml/2006/main" xmlns:r="http://schemas.openxmlformats.org/officeDocument/2006/relationships" xmlns:p="http://schemas.openxmlformats.org/presentationml/2006/main">
  <p:tag name="NUM" val="9"/>
</p:tagLst>
</file>

<file path=ppt/tags/tag61.xml><?xml version="1.0" encoding="utf-8"?>
<p:tagLst xmlns:a="http://schemas.openxmlformats.org/drawingml/2006/main" xmlns:r="http://schemas.openxmlformats.org/officeDocument/2006/relationships" xmlns:p="http://schemas.openxmlformats.org/presentationml/2006/main">
  <p:tag name="NUM" val="10"/>
</p:tagLst>
</file>

<file path=ppt/tags/tag62.xml><?xml version="1.0" encoding="utf-8"?>
<p:tagLst xmlns:a="http://schemas.openxmlformats.org/drawingml/2006/main" xmlns:r="http://schemas.openxmlformats.org/officeDocument/2006/relationships" xmlns:p="http://schemas.openxmlformats.org/presentationml/2006/main">
  <p:tag name="NUM" val="1"/>
</p:tagLst>
</file>

<file path=ppt/tags/tag63.xml><?xml version="1.0" encoding="utf-8"?>
<p:tagLst xmlns:a="http://schemas.openxmlformats.org/drawingml/2006/main" xmlns:r="http://schemas.openxmlformats.org/officeDocument/2006/relationships" xmlns:p="http://schemas.openxmlformats.org/presentationml/2006/main">
  <p:tag name="NUM" val="2"/>
</p:tagLst>
</file>

<file path=ppt/tags/tag64.xml><?xml version="1.0" encoding="utf-8"?>
<p:tagLst xmlns:a="http://schemas.openxmlformats.org/drawingml/2006/main" xmlns:r="http://schemas.openxmlformats.org/officeDocument/2006/relationships" xmlns:p="http://schemas.openxmlformats.org/presentationml/2006/main">
  <p:tag name="NUM" val="3"/>
</p:tagLst>
</file>

<file path=ppt/tags/tag65.xml><?xml version="1.0" encoding="utf-8"?>
<p:tagLst xmlns:a="http://schemas.openxmlformats.org/drawingml/2006/main" xmlns:r="http://schemas.openxmlformats.org/officeDocument/2006/relationships" xmlns:p="http://schemas.openxmlformats.org/presentationml/2006/main">
  <p:tag name="NUM" val="3"/>
</p:tagLst>
</file>

<file path=ppt/tags/tag66.xml><?xml version="1.0" encoding="utf-8"?>
<p:tagLst xmlns:a="http://schemas.openxmlformats.org/drawingml/2006/main" xmlns:r="http://schemas.openxmlformats.org/officeDocument/2006/relationships" xmlns:p="http://schemas.openxmlformats.org/presentationml/2006/main">
  <p:tag name="NUM" val="1"/>
</p:tagLst>
</file>

<file path=ppt/tags/tag67.xml><?xml version="1.0" encoding="utf-8"?>
<p:tagLst xmlns:a="http://schemas.openxmlformats.org/drawingml/2006/main" xmlns:r="http://schemas.openxmlformats.org/officeDocument/2006/relationships" xmlns:p="http://schemas.openxmlformats.org/presentationml/2006/main">
  <p:tag name="NUM" val="2"/>
</p:tagLst>
</file>

<file path=ppt/tags/tag68.xml><?xml version="1.0" encoding="utf-8"?>
<p:tagLst xmlns:a="http://schemas.openxmlformats.org/drawingml/2006/main" xmlns:r="http://schemas.openxmlformats.org/officeDocument/2006/relationships" xmlns:p="http://schemas.openxmlformats.org/presentationml/2006/main">
  <p:tag name="NUM" val="3"/>
</p:tagLst>
</file>

<file path=ppt/tags/tag69.xml><?xml version="1.0" encoding="utf-8"?>
<p:tagLst xmlns:a="http://schemas.openxmlformats.org/drawingml/2006/main" xmlns:r="http://schemas.openxmlformats.org/officeDocument/2006/relationships" xmlns:p="http://schemas.openxmlformats.org/presentationml/2006/main">
  <p:tag name="NUM" val="4"/>
</p:tagLst>
</file>

<file path=ppt/tags/tag7.xml><?xml version="1.0" encoding="utf-8"?>
<p:tagLst xmlns:a="http://schemas.openxmlformats.org/drawingml/2006/main" xmlns:r="http://schemas.openxmlformats.org/officeDocument/2006/relationships" xmlns:p="http://schemas.openxmlformats.org/presentationml/2006/main">
  <p:tag name="NUM" val="3"/>
</p:tagLst>
</file>

<file path=ppt/tags/tag70.xml><?xml version="1.0" encoding="utf-8"?>
<p:tagLst xmlns:a="http://schemas.openxmlformats.org/drawingml/2006/main" xmlns:r="http://schemas.openxmlformats.org/officeDocument/2006/relationships" xmlns:p="http://schemas.openxmlformats.org/presentationml/2006/main">
  <p:tag name="NUM" val="5"/>
</p:tagLst>
</file>

<file path=ppt/tags/tag71.xml><?xml version="1.0" encoding="utf-8"?>
<p:tagLst xmlns:a="http://schemas.openxmlformats.org/drawingml/2006/main" xmlns:r="http://schemas.openxmlformats.org/officeDocument/2006/relationships" xmlns:p="http://schemas.openxmlformats.org/presentationml/2006/main">
  <p:tag name="NUM" val="6"/>
</p:tagLst>
</file>

<file path=ppt/tags/tag72.xml><?xml version="1.0" encoding="utf-8"?>
<p:tagLst xmlns:a="http://schemas.openxmlformats.org/drawingml/2006/main" xmlns:r="http://schemas.openxmlformats.org/officeDocument/2006/relationships" xmlns:p="http://schemas.openxmlformats.org/presentationml/2006/main">
  <p:tag name="NUM" val="7"/>
</p:tagLst>
</file>

<file path=ppt/tags/tag73.xml><?xml version="1.0" encoding="utf-8"?>
<p:tagLst xmlns:a="http://schemas.openxmlformats.org/drawingml/2006/main" xmlns:r="http://schemas.openxmlformats.org/officeDocument/2006/relationships" xmlns:p="http://schemas.openxmlformats.org/presentationml/2006/main">
  <p:tag name="NUM" val="8"/>
</p:tagLst>
</file>

<file path=ppt/tags/tag74.xml><?xml version="1.0" encoding="utf-8"?>
<p:tagLst xmlns:a="http://schemas.openxmlformats.org/drawingml/2006/main" xmlns:r="http://schemas.openxmlformats.org/officeDocument/2006/relationships" xmlns:p="http://schemas.openxmlformats.org/presentationml/2006/main">
  <p:tag name="NUM" val="9"/>
</p:tagLst>
</file>

<file path=ppt/tags/tag75.xml><?xml version="1.0" encoding="utf-8"?>
<p:tagLst xmlns:a="http://schemas.openxmlformats.org/drawingml/2006/main" xmlns:r="http://schemas.openxmlformats.org/officeDocument/2006/relationships" xmlns:p="http://schemas.openxmlformats.org/presentationml/2006/main">
  <p:tag name="NUM" val="10"/>
</p:tagLst>
</file>

<file path=ppt/tags/tag76.xml><?xml version="1.0" encoding="utf-8"?>
<p:tagLst xmlns:a="http://schemas.openxmlformats.org/drawingml/2006/main" xmlns:r="http://schemas.openxmlformats.org/officeDocument/2006/relationships" xmlns:p="http://schemas.openxmlformats.org/presentationml/2006/main">
  <p:tag name="NUM" val="11"/>
</p:tagLst>
</file>

<file path=ppt/tags/tag77.xml><?xml version="1.0" encoding="utf-8"?>
<p:tagLst xmlns:a="http://schemas.openxmlformats.org/drawingml/2006/main" xmlns:r="http://schemas.openxmlformats.org/officeDocument/2006/relationships" xmlns:p="http://schemas.openxmlformats.org/presentationml/2006/main">
  <p:tag name="NUM" val="1"/>
</p:tagLst>
</file>

<file path=ppt/tags/tag78.xml><?xml version="1.0" encoding="utf-8"?>
<p:tagLst xmlns:a="http://schemas.openxmlformats.org/drawingml/2006/main" xmlns:r="http://schemas.openxmlformats.org/officeDocument/2006/relationships" xmlns:p="http://schemas.openxmlformats.org/presentationml/2006/main">
  <p:tag name="NUM" val="2"/>
</p:tagLst>
</file>

<file path=ppt/tags/tag79.xml><?xml version="1.0" encoding="utf-8"?>
<p:tagLst xmlns:a="http://schemas.openxmlformats.org/drawingml/2006/main" xmlns:r="http://schemas.openxmlformats.org/officeDocument/2006/relationships" xmlns:p="http://schemas.openxmlformats.org/presentationml/2006/main">
  <p:tag name="NUM" val="9"/>
</p:tagLst>
</file>

<file path=ppt/tags/tag8.xml><?xml version="1.0" encoding="utf-8"?>
<p:tagLst xmlns:a="http://schemas.openxmlformats.org/drawingml/2006/main" xmlns:r="http://schemas.openxmlformats.org/officeDocument/2006/relationships" xmlns:p="http://schemas.openxmlformats.org/presentationml/2006/main">
  <p:tag name="NUM" val="4"/>
</p:tagLst>
</file>

<file path=ppt/tags/tag80.xml><?xml version="1.0" encoding="utf-8"?>
<p:tagLst xmlns:a="http://schemas.openxmlformats.org/drawingml/2006/main" xmlns:r="http://schemas.openxmlformats.org/officeDocument/2006/relationships" xmlns:p="http://schemas.openxmlformats.org/presentationml/2006/main">
  <p:tag name="NUM" val="9"/>
</p:tagLst>
</file>

<file path=ppt/tags/tag81.xml><?xml version="1.0" encoding="utf-8"?>
<p:tagLst xmlns:a="http://schemas.openxmlformats.org/drawingml/2006/main" xmlns:r="http://schemas.openxmlformats.org/officeDocument/2006/relationships" xmlns:p="http://schemas.openxmlformats.org/presentationml/2006/main">
  <p:tag name="NUM" val="9"/>
</p:tagLst>
</file>

<file path=ppt/tags/tag82.xml><?xml version="1.0" encoding="utf-8"?>
<p:tagLst xmlns:a="http://schemas.openxmlformats.org/drawingml/2006/main" xmlns:r="http://schemas.openxmlformats.org/officeDocument/2006/relationships" xmlns:p="http://schemas.openxmlformats.org/presentationml/2006/main">
  <p:tag name="NUM" val="9"/>
</p:tagLst>
</file>

<file path=ppt/tags/tag83.xml><?xml version="1.0" encoding="utf-8"?>
<p:tagLst xmlns:a="http://schemas.openxmlformats.org/drawingml/2006/main" xmlns:r="http://schemas.openxmlformats.org/officeDocument/2006/relationships" xmlns:p="http://schemas.openxmlformats.org/presentationml/2006/main">
  <p:tag name="NUM" val="9"/>
</p:tagLst>
</file>

<file path=ppt/tags/tag84.xml><?xml version="1.0" encoding="utf-8"?>
<p:tagLst xmlns:a="http://schemas.openxmlformats.org/drawingml/2006/main" xmlns:r="http://schemas.openxmlformats.org/officeDocument/2006/relationships" xmlns:p="http://schemas.openxmlformats.org/presentationml/2006/main">
  <p:tag name="NUM" val="9"/>
</p:tagLst>
</file>

<file path=ppt/tags/tag85.xml><?xml version="1.0" encoding="utf-8"?>
<p:tagLst xmlns:a="http://schemas.openxmlformats.org/drawingml/2006/main" xmlns:r="http://schemas.openxmlformats.org/officeDocument/2006/relationships" xmlns:p="http://schemas.openxmlformats.org/presentationml/2006/main">
  <p:tag name="NUM" val="9"/>
</p:tagLst>
</file>

<file path=ppt/tags/tag86.xml><?xml version="1.0" encoding="utf-8"?>
<p:tagLst xmlns:a="http://schemas.openxmlformats.org/drawingml/2006/main" xmlns:r="http://schemas.openxmlformats.org/officeDocument/2006/relationships" xmlns:p="http://schemas.openxmlformats.org/presentationml/2006/main">
  <p:tag name="NUM" val="9"/>
</p:tagLst>
</file>

<file path=ppt/tags/tag87.xml><?xml version="1.0" encoding="utf-8"?>
<p:tagLst xmlns:a="http://schemas.openxmlformats.org/drawingml/2006/main" xmlns:r="http://schemas.openxmlformats.org/officeDocument/2006/relationships" xmlns:p="http://schemas.openxmlformats.org/presentationml/2006/main">
  <p:tag name="NUM" val="9"/>
</p:tagLst>
</file>

<file path=ppt/tags/tag88.xml><?xml version="1.0" encoding="utf-8"?>
<p:tagLst xmlns:a="http://schemas.openxmlformats.org/drawingml/2006/main" xmlns:r="http://schemas.openxmlformats.org/officeDocument/2006/relationships" xmlns:p="http://schemas.openxmlformats.org/presentationml/2006/main">
  <p:tag name="NUM" val="1"/>
</p:tagLst>
</file>

<file path=ppt/tags/tag89.xml><?xml version="1.0" encoding="utf-8"?>
<p:tagLst xmlns:a="http://schemas.openxmlformats.org/drawingml/2006/main" xmlns:r="http://schemas.openxmlformats.org/officeDocument/2006/relationships" xmlns:p="http://schemas.openxmlformats.org/presentationml/2006/main">
  <p:tag name="NUM" val="2"/>
</p:tagLst>
</file>

<file path=ppt/tags/tag9.xml><?xml version="1.0" encoding="utf-8"?>
<p:tagLst xmlns:a="http://schemas.openxmlformats.org/drawingml/2006/main" xmlns:r="http://schemas.openxmlformats.org/officeDocument/2006/relationships" xmlns:p="http://schemas.openxmlformats.org/presentationml/2006/main">
  <p:tag name="NUM" val="5"/>
</p:tagLst>
</file>

<file path=ppt/tags/tag90.xml><?xml version="1.0" encoding="utf-8"?>
<p:tagLst xmlns:a="http://schemas.openxmlformats.org/drawingml/2006/main" xmlns:r="http://schemas.openxmlformats.org/officeDocument/2006/relationships" xmlns:p="http://schemas.openxmlformats.org/presentationml/2006/main">
  <p:tag name="NUM" val="3"/>
</p:tagLst>
</file>

<file path=ppt/tags/tag91.xml><?xml version="1.0" encoding="utf-8"?>
<p:tagLst xmlns:a="http://schemas.openxmlformats.org/drawingml/2006/main" xmlns:r="http://schemas.openxmlformats.org/officeDocument/2006/relationships" xmlns:p="http://schemas.openxmlformats.org/presentationml/2006/main">
  <p:tag name="NUM" val="4"/>
</p:tagLst>
</file>

<file path=ppt/tags/tag92.xml><?xml version="1.0" encoding="utf-8"?>
<p:tagLst xmlns:a="http://schemas.openxmlformats.org/drawingml/2006/main" xmlns:r="http://schemas.openxmlformats.org/officeDocument/2006/relationships" xmlns:p="http://schemas.openxmlformats.org/presentationml/2006/main">
  <p:tag name="NUM" val="1"/>
</p:tagLst>
</file>

<file path=ppt/tags/tag93.xml><?xml version="1.0" encoding="utf-8"?>
<p:tagLst xmlns:a="http://schemas.openxmlformats.org/drawingml/2006/main" xmlns:r="http://schemas.openxmlformats.org/officeDocument/2006/relationships" xmlns:p="http://schemas.openxmlformats.org/presentationml/2006/main">
  <p:tag name="NUM" val="2"/>
</p:tagLst>
</file>

<file path=ppt/tags/tag94.xml><?xml version="1.0" encoding="utf-8"?>
<p:tagLst xmlns:a="http://schemas.openxmlformats.org/drawingml/2006/main" xmlns:r="http://schemas.openxmlformats.org/officeDocument/2006/relationships" xmlns:p="http://schemas.openxmlformats.org/presentationml/2006/main">
  <p:tag name="NUM" val="3"/>
</p:tagLst>
</file>

<file path=ppt/tags/tag95.xml><?xml version="1.0" encoding="utf-8"?>
<p:tagLst xmlns:a="http://schemas.openxmlformats.org/drawingml/2006/main" xmlns:r="http://schemas.openxmlformats.org/officeDocument/2006/relationships" xmlns:p="http://schemas.openxmlformats.org/presentationml/2006/main">
  <p:tag name="NUM" val="1"/>
</p:tagLst>
</file>

<file path=ppt/tags/tag96.xml><?xml version="1.0" encoding="utf-8"?>
<p:tagLst xmlns:a="http://schemas.openxmlformats.org/drawingml/2006/main" xmlns:r="http://schemas.openxmlformats.org/officeDocument/2006/relationships" xmlns:p="http://schemas.openxmlformats.org/presentationml/2006/main">
  <p:tag name="NUM" val="2"/>
</p:tagLst>
</file>

<file path=ppt/tags/tag97.xml><?xml version="1.0" encoding="utf-8"?>
<p:tagLst xmlns:a="http://schemas.openxmlformats.org/drawingml/2006/main" xmlns:r="http://schemas.openxmlformats.org/officeDocument/2006/relationships" xmlns:p="http://schemas.openxmlformats.org/presentationml/2006/main">
  <p:tag name="NUM" val="3"/>
</p:tagLst>
</file>

<file path=ppt/tags/tag98.xml><?xml version="1.0" encoding="utf-8"?>
<p:tagLst xmlns:a="http://schemas.openxmlformats.org/drawingml/2006/main" xmlns:r="http://schemas.openxmlformats.org/officeDocument/2006/relationships" xmlns:p="http://schemas.openxmlformats.org/presentationml/2006/main">
  <p:tag name="NUM" val="1"/>
</p:tagLst>
</file>

<file path=ppt/tags/tag99.xml><?xml version="1.0" encoding="utf-8"?>
<p:tagLst xmlns:a="http://schemas.openxmlformats.org/drawingml/2006/main" xmlns:r="http://schemas.openxmlformats.org/officeDocument/2006/relationships" xmlns:p="http://schemas.openxmlformats.org/presentationml/2006/main">
  <p:tag name="NUM" val="2"/>
</p:tagLst>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1010</TotalTime>
  <Words>2762</Words>
  <Application>Microsoft Office PowerPoint</Application>
  <PresentationFormat>Affichage à l'écran (16:9)</PresentationFormat>
  <Paragraphs>360</Paragraphs>
  <Slides>55</Slides>
  <Notes>55</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55</vt:i4>
      </vt:variant>
    </vt:vector>
  </HeadingPairs>
  <TitlesOfParts>
    <vt:vector size="63" baseType="lpstr">
      <vt:lpstr>Open Sans</vt:lpstr>
      <vt:lpstr>Barlow Light</vt:lpstr>
      <vt:lpstr>Raleway Thin</vt:lpstr>
      <vt:lpstr>Barlow</vt:lpstr>
      <vt:lpstr>Calibri</vt:lpstr>
      <vt:lpstr>Arial</vt:lpstr>
      <vt:lpstr>Helvetica Neue</vt:lpstr>
      <vt:lpstr>Gaoler template</vt:lpstr>
      <vt:lpstr>Segmentation clients</vt:lpstr>
      <vt:lpstr>Plan</vt:lpstr>
      <vt:lpstr>Présentation PowerPoint</vt:lpstr>
      <vt:lpstr>Présentation PowerPoint</vt:lpstr>
      <vt:lpstr>Présentation PowerPoint</vt:lpstr>
      <vt:lpstr>Présentation PowerPoint</vt:lpstr>
      <vt:lpstr>Présentation PowerPoint</vt:lpstr>
      <vt:lpstr>Présentation PowerPoint</vt:lpstr>
      <vt:lpstr>Analyse  exploratoire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RFM</vt:lpstr>
      <vt:lpstr>Présentation PowerPoint</vt:lpstr>
      <vt:lpstr>Présentation PowerPoint</vt:lpstr>
      <vt:lpstr>Présentation PowerPoint</vt:lpstr>
      <vt:lpstr>Présentation PowerPoint</vt:lpstr>
      <vt:lpstr>Présentation PowerPoint</vt:lpstr>
      <vt:lpstr>Présentation PowerPoint</vt:lpstr>
      <vt:lpstr>Essaies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Segmentation client</dc:title>
  <cp:lastModifiedBy>Mohamed-Reda Derraz</cp:lastModifiedBy>
  <cp:revision>114</cp:revision>
  <dcterms:modified xsi:type="dcterms:W3CDTF">2022-04-28T10:31:25Z</dcterms:modified>
</cp:coreProperties>
</file>